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65" r:id="rId3"/>
    <p:sldId id="257" r:id="rId4"/>
    <p:sldId id="267" r:id="rId5"/>
    <p:sldId id="268" r:id="rId6"/>
    <p:sldId id="272" r:id="rId7"/>
    <p:sldId id="273" r:id="rId8"/>
    <p:sldId id="271" r:id="rId9"/>
    <p:sldId id="269" r:id="rId10"/>
    <p:sldId id="263" r:id="rId11"/>
    <p:sldId id="261" r:id="rId12"/>
    <p:sldId id="275" r:id="rId13"/>
    <p:sldId id="274" r:id="rId14"/>
    <p:sldId id="266" r:id="rId15"/>
    <p:sldId id="264" r:id="rId16"/>
    <p:sldId id="26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6DC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290FCC-CFB4-4CF7-8C2D-59FF4F406E51}" v="428" dt="2023-04-18T07:34:55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16" autoAdjust="0"/>
  </p:normalViewPr>
  <p:slideViewPr>
    <p:cSldViewPr snapToGrid="0">
      <p:cViewPr varScale="1">
        <p:scale>
          <a:sx n="93" d="100"/>
          <a:sy n="93" d="100"/>
        </p:scale>
        <p:origin x="12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euwen, Jolanda" userId="48abdbec-5fe9-415f-9a7f-e671c32e956a" providerId="ADAL" clId="{CC290FCC-CFB4-4CF7-8C2D-59FF4F406E51}"/>
    <pc:docChg chg="undo custSel addSld delSld modSld sldOrd">
      <pc:chgData name="Theeuwen, Jolanda" userId="48abdbec-5fe9-415f-9a7f-e671c32e956a" providerId="ADAL" clId="{CC290FCC-CFB4-4CF7-8C2D-59FF4F406E51}" dt="2023-04-18T07:34:55.888" v="16588"/>
      <pc:docMkLst>
        <pc:docMk/>
      </pc:docMkLst>
      <pc:sldChg chg="addSp delSp modSp del mod">
        <pc:chgData name="Theeuwen, Jolanda" userId="48abdbec-5fe9-415f-9a7f-e671c32e956a" providerId="ADAL" clId="{CC290FCC-CFB4-4CF7-8C2D-59FF4F406E51}" dt="2023-03-24T08:13:37.752" v="11380" actId="47"/>
        <pc:sldMkLst>
          <pc:docMk/>
          <pc:sldMk cId="584866293" sldId="256"/>
        </pc:sldMkLst>
        <pc:spChg chg="mod">
          <ac:chgData name="Theeuwen, Jolanda" userId="48abdbec-5fe9-415f-9a7f-e671c32e956a" providerId="ADAL" clId="{CC290FCC-CFB4-4CF7-8C2D-59FF4F406E51}" dt="2023-03-17T13:12:17.208" v="1203" actId="207"/>
          <ac:spMkLst>
            <pc:docMk/>
            <pc:sldMk cId="584866293" sldId="256"/>
            <ac:spMk id="2" creationId="{9034B012-6E08-1561-3EFF-CDBAD8CF2193}"/>
          </ac:spMkLst>
        </pc:spChg>
        <pc:spChg chg="add mod ord">
          <ac:chgData name="Theeuwen, Jolanda" userId="48abdbec-5fe9-415f-9a7f-e671c32e956a" providerId="ADAL" clId="{CC290FCC-CFB4-4CF7-8C2D-59FF4F406E51}" dt="2023-03-17T12:37:58.938" v="382" actId="164"/>
          <ac:spMkLst>
            <pc:docMk/>
            <pc:sldMk cId="584866293" sldId="256"/>
            <ac:spMk id="3" creationId="{497D2FAF-B055-B860-8897-DF221823D885}"/>
          </ac:spMkLst>
        </pc:spChg>
        <pc:spChg chg="add mod">
          <ac:chgData name="Theeuwen, Jolanda" userId="48abdbec-5fe9-415f-9a7f-e671c32e956a" providerId="ADAL" clId="{CC290FCC-CFB4-4CF7-8C2D-59FF4F406E51}" dt="2023-03-17T13:07:51.632" v="1142" actId="1582"/>
          <ac:spMkLst>
            <pc:docMk/>
            <pc:sldMk cId="584866293" sldId="256"/>
            <ac:spMk id="5" creationId="{E4DDA314-9B88-FE57-7A2C-779856EFFEAA}"/>
          </ac:spMkLst>
        </pc:spChg>
        <pc:spChg chg="mod">
          <ac:chgData name="Theeuwen, Jolanda" userId="48abdbec-5fe9-415f-9a7f-e671c32e956a" providerId="ADAL" clId="{CC290FCC-CFB4-4CF7-8C2D-59FF4F406E51}" dt="2023-03-17T13:12:12.921" v="1202" actId="207"/>
          <ac:spMkLst>
            <pc:docMk/>
            <pc:sldMk cId="584866293" sldId="256"/>
            <ac:spMk id="8" creationId="{4E40630B-B9D2-C27D-551B-320A7D3EB6FD}"/>
          </ac:spMkLst>
        </pc:spChg>
        <pc:spChg chg="mod">
          <ac:chgData name="Theeuwen, Jolanda" userId="48abdbec-5fe9-415f-9a7f-e671c32e956a" providerId="ADAL" clId="{CC290FCC-CFB4-4CF7-8C2D-59FF4F406E51}" dt="2023-03-17T13:10:24.141" v="1191" actId="1035"/>
          <ac:spMkLst>
            <pc:docMk/>
            <pc:sldMk cId="584866293" sldId="256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3-17T12:42:55.326" v="482" actId="20577"/>
          <ac:spMkLst>
            <pc:docMk/>
            <pc:sldMk cId="584866293" sldId="256"/>
            <ac:spMk id="10" creationId="{9BF886F1-D7E0-2E61-6447-FCAA650927BA}"/>
          </ac:spMkLst>
        </pc:spChg>
        <pc:spChg chg="add mod">
          <ac:chgData name="Theeuwen, Jolanda" userId="48abdbec-5fe9-415f-9a7f-e671c32e956a" providerId="ADAL" clId="{CC290FCC-CFB4-4CF7-8C2D-59FF4F406E51}" dt="2023-03-17T13:08:04.593" v="1144" actId="1582"/>
          <ac:spMkLst>
            <pc:docMk/>
            <pc:sldMk cId="584866293" sldId="256"/>
            <ac:spMk id="12" creationId="{7456003F-A3A1-A33E-ABBB-CE8106C942B3}"/>
          </ac:spMkLst>
        </pc:spChg>
        <pc:spChg chg="add mod">
          <ac:chgData name="Theeuwen, Jolanda" userId="48abdbec-5fe9-415f-9a7f-e671c32e956a" providerId="ADAL" clId="{CC290FCC-CFB4-4CF7-8C2D-59FF4F406E51}" dt="2023-03-17T13:03:26.659" v="1061" actId="1035"/>
          <ac:spMkLst>
            <pc:docMk/>
            <pc:sldMk cId="584866293" sldId="256"/>
            <ac:spMk id="14" creationId="{A7210085-DD3F-259D-B4EE-3447CC4A3F5E}"/>
          </ac:spMkLst>
        </pc:spChg>
        <pc:spChg chg="del">
          <ac:chgData name="Theeuwen, Jolanda" userId="48abdbec-5fe9-415f-9a7f-e671c32e956a" providerId="ADAL" clId="{CC290FCC-CFB4-4CF7-8C2D-59FF4F406E51}" dt="2023-03-17T12:35:50.767" v="344" actId="478"/>
          <ac:spMkLst>
            <pc:docMk/>
            <pc:sldMk cId="584866293" sldId="256"/>
            <ac:spMk id="14" creationId="{D2083707-50F0-E798-3BC6-BB5C61570743}"/>
          </ac:spMkLst>
        </pc:spChg>
        <pc:spChg chg="add mod">
          <ac:chgData name="Theeuwen, Jolanda" userId="48abdbec-5fe9-415f-9a7f-e671c32e956a" providerId="ADAL" clId="{CC290FCC-CFB4-4CF7-8C2D-59FF4F406E51}" dt="2023-03-17T13:08:14.976" v="1146" actId="1582"/>
          <ac:spMkLst>
            <pc:docMk/>
            <pc:sldMk cId="584866293" sldId="256"/>
            <ac:spMk id="15" creationId="{86634875-C07C-7596-CCB8-29C6C9C4850B}"/>
          </ac:spMkLst>
        </pc:spChg>
        <pc:spChg chg="add mod ord">
          <ac:chgData name="Theeuwen, Jolanda" userId="48abdbec-5fe9-415f-9a7f-e671c32e956a" providerId="ADAL" clId="{CC290FCC-CFB4-4CF7-8C2D-59FF4F406E51}" dt="2023-03-17T13:10:59.246" v="1197" actId="1076"/>
          <ac:spMkLst>
            <pc:docMk/>
            <pc:sldMk cId="584866293" sldId="256"/>
            <ac:spMk id="16" creationId="{B0DAFAE4-53FA-7824-FDF3-BE2A1D124E6A}"/>
          </ac:spMkLst>
        </pc:spChg>
        <pc:spChg chg="add mod">
          <ac:chgData name="Theeuwen, Jolanda" userId="48abdbec-5fe9-415f-9a7f-e671c32e956a" providerId="ADAL" clId="{CC290FCC-CFB4-4CF7-8C2D-59FF4F406E51}" dt="2023-03-17T13:10:46.710" v="1196" actId="1076"/>
          <ac:spMkLst>
            <pc:docMk/>
            <pc:sldMk cId="584866293" sldId="256"/>
            <ac:spMk id="19" creationId="{591CD033-D1DD-0944-67C7-20B532144608}"/>
          </ac:spMkLst>
        </pc:spChg>
        <pc:spChg chg="mod">
          <ac:chgData name="Theeuwen, Jolanda" userId="48abdbec-5fe9-415f-9a7f-e671c32e956a" providerId="ADAL" clId="{CC290FCC-CFB4-4CF7-8C2D-59FF4F406E51}" dt="2023-03-17T13:12:20.041" v="1204" actId="207"/>
          <ac:spMkLst>
            <pc:docMk/>
            <pc:sldMk cId="584866293" sldId="256"/>
            <ac:spMk id="20" creationId="{09B4E254-751B-67E9-65A9-541965F39683}"/>
          </ac:spMkLst>
        </pc:spChg>
        <pc:spChg chg="mod topLvl">
          <ac:chgData name="Theeuwen, Jolanda" userId="48abdbec-5fe9-415f-9a7f-e671c32e956a" providerId="ADAL" clId="{CC290FCC-CFB4-4CF7-8C2D-59FF4F406E51}" dt="2023-03-17T12:58:45.061" v="995" actId="14100"/>
          <ac:spMkLst>
            <pc:docMk/>
            <pc:sldMk cId="584866293" sldId="256"/>
            <ac:spMk id="21" creationId="{DDC41B8C-BC83-7941-D81A-7EEBFDF56999}"/>
          </ac:spMkLst>
        </pc:spChg>
        <pc:spChg chg="mod">
          <ac:chgData name="Theeuwen, Jolanda" userId="48abdbec-5fe9-415f-9a7f-e671c32e956a" providerId="ADAL" clId="{CC290FCC-CFB4-4CF7-8C2D-59FF4F406E51}" dt="2023-03-17T13:09:37.958" v="1157" actId="1036"/>
          <ac:spMkLst>
            <pc:docMk/>
            <pc:sldMk cId="584866293" sldId="256"/>
            <ac:spMk id="22" creationId="{460B8ED9-CBB5-6AD8-9C0D-368DA6DF2592}"/>
          </ac:spMkLst>
        </pc:spChg>
        <pc:spChg chg="mod">
          <ac:chgData name="Theeuwen, Jolanda" userId="48abdbec-5fe9-415f-9a7f-e671c32e956a" providerId="ADAL" clId="{CC290FCC-CFB4-4CF7-8C2D-59FF4F406E51}" dt="2023-03-17T13:10:24.141" v="1191" actId="1035"/>
          <ac:spMkLst>
            <pc:docMk/>
            <pc:sldMk cId="584866293" sldId="256"/>
            <ac:spMk id="24" creationId="{CC942FA2-04A0-62D7-E15F-E8CC3E711669}"/>
          </ac:spMkLst>
        </pc:spChg>
        <pc:spChg chg="mod">
          <ac:chgData name="Theeuwen, Jolanda" userId="48abdbec-5fe9-415f-9a7f-e671c32e956a" providerId="ADAL" clId="{CC290FCC-CFB4-4CF7-8C2D-59FF4F406E51}" dt="2023-03-17T13:09:59.597" v="1169" actId="1035"/>
          <ac:spMkLst>
            <pc:docMk/>
            <pc:sldMk cId="584866293" sldId="256"/>
            <ac:spMk id="25" creationId="{62EDAC41-2ABE-F688-B4C0-F9EED198527A}"/>
          </ac:spMkLst>
        </pc:spChg>
        <pc:spChg chg="del mod">
          <ac:chgData name="Theeuwen, Jolanda" userId="48abdbec-5fe9-415f-9a7f-e671c32e956a" providerId="ADAL" clId="{CC290FCC-CFB4-4CF7-8C2D-59FF4F406E51}" dt="2023-03-17T13:10:38.189" v="1194" actId="478"/>
          <ac:spMkLst>
            <pc:docMk/>
            <pc:sldMk cId="584866293" sldId="256"/>
            <ac:spMk id="26" creationId="{25822ADD-6F71-9A97-F55E-70CA6D6E82A3}"/>
          </ac:spMkLst>
        </pc:spChg>
        <pc:spChg chg="mod">
          <ac:chgData name="Theeuwen, Jolanda" userId="48abdbec-5fe9-415f-9a7f-e671c32e956a" providerId="ADAL" clId="{CC290FCC-CFB4-4CF7-8C2D-59FF4F406E51}" dt="2023-03-17T13:09:59.597" v="1169" actId="1035"/>
          <ac:spMkLst>
            <pc:docMk/>
            <pc:sldMk cId="584866293" sldId="256"/>
            <ac:spMk id="27" creationId="{EF207CB9-C013-830C-71BD-31EFCBA6AFFB}"/>
          </ac:spMkLst>
        </pc:spChg>
        <pc:spChg chg="mod">
          <ac:chgData name="Theeuwen, Jolanda" userId="48abdbec-5fe9-415f-9a7f-e671c32e956a" providerId="ADAL" clId="{CC290FCC-CFB4-4CF7-8C2D-59FF4F406E51}" dt="2023-03-17T13:09:34.222" v="1147" actId="14100"/>
          <ac:spMkLst>
            <pc:docMk/>
            <pc:sldMk cId="584866293" sldId="256"/>
            <ac:spMk id="28" creationId="{4C7B9135-B3C0-A825-EF85-E7171059DE6F}"/>
          </ac:spMkLst>
        </pc:spChg>
        <pc:spChg chg="mod">
          <ac:chgData name="Theeuwen, Jolanda" userId="48abdbec-5fe9-415f-9a7f-e671c32e956a" providerId="ADAL" clId="{CC290FCC-CFB4-4CF7-8C2D-59FF4F406E51}" dt="2023-03-17T13:09:59.597" v="1169" actId="1035"/>
          <ac:spMkLst>
            <pc:docMk/>
            <pc:sldMk cId="584866293" sldId="256"/>
            <ac:spMk id="46" creationId="{00C17D8A-8A2F-BA6E-CC35-987520600D1E}"/>
          </ac:spMkLst>
        </pc:spChg>
        <pc:spChg chg="add del mod">
          <ac:chgData name="Theeuwen, Jolanda" userId="48abdbec-5fe9-415f-9a7f-e671c32e956a" providerId="ADAL" clId="{CC290FCC-CFB4-4CF7-8C2D-59FF4F406E51}" dt="2023-03-16T10:41:43.466" v="21" actId="767"/>
          <ac:spMkLst>
            <pc:docMk/>
            <pc:sldMk cId="584866293" sldId="256"/>
            <ac:spMk id="47" creationId="{D94DECD1-C0A4-2F85-F100-EED2E2359599}"/>
          </ac:spMkLst>
        </pc:spChg>
        <pc:spChg chg="add del mod ord">
          <ac:chgData name="Theeuwen, Jolanda" userId="48abdbec-5fe9-415f-9a7f-e671c32e956a" providerId="ADAL" clId="{CC290FCC-CFB4-4CF7-8C2D-59FF4F406E51}" dt="2023-03-17T12:37:28.769" v="379" actId="478"/>
          <ac:spMkLst>
            <pc:docMk/>
            <pc:sldMk cId="584866293" sldId="256"/>
            <ac:spMk id="48" creationId="{69DAC9E6-90E5-98D0-EEE7-E327B3A691F5}"/>
          </ac:spMkLst>
        </pc:spChg>
        <pc:spChg chg="add mod">
          <ac:chgData name="Theeuwen, Jolanda" userId="48abdbec-5fe9-415f-9a7f-e671c32e956a" providerId="ADAL" clId="{CC290FCC-CFB4-4CF7-8C2D-59FF4F406E51}" dt="2023-03-17T13:02:55.199" v="1030" actId="1038"/>
          <ac:spMkLst>
            <pc:docMk/>
            <pc:sldMk cId="584866293" sldId="256"/>
            <ac:spMk id="49" creationId="{FD9296C4-A1D2-89EB-F584-7B73FEEC75AB}"/>
          </ac:spMkLst>
        </pc:spChg>
        <pc:spChg chg="add mod">
          <ac:chgData name="Theeuwen, Jolanda" userId="48abdbec-5fe9-415f-9a7f-e671c32e956a" providerId="ADAL" clId="{CC290FCC-CFB4-4CF7-8C2D-59FF4F406E51}" dt="2023-03-17T13:09:59.597" v="1169" actId="1035"/>
          <ac:spMkLst>
            <pc:docMk/>
            <pc:sldMk cId="584866293" sldId="256"/>
            <ac:spMk id="57" creationId="{9995D399-E2D1-D501-9FCC-700824D5FA3F}"/>
          </ac:spMkLst>
        </pc:spChg>
        <pc:grpChg chg="add mod">
          <ac:chgData name="Theeuwen, Jolanda" userId="48abdbec-5fe9-415f-9a7f-e671c32e956a" providerId="ADAL" clId="{CC290FCC-CFB4-4CF7-8C2D-59FF4F406E51}" dt="2023-03-17T13:03:02.078" v="1046" actId="1037"/>
          <ac:grpSpMkLst>
            <pc:docMk/>
            <pc:sldMk cId="584866293" sldId="256"/>
            <ac:grpSpMk id="4" creationId="{4037DA7C-E0D6-D668-DC0B-D2B82621A74F}"/>
          </ac:grpSpMkLst>
        </pc:grpChg>
        <pc:grpChg chg="add del mod">
          <ac:chgData name="Theeuwen, Jolanda" userId="48abdbec-5fe9-415f-9a7f-e671c32e956a" providerId="ADAL" clId="{CC290FCC-CFB4-4CF7-8C2D-59FF4F406E51}" dt="2023-03-17T12:58:33.983" v="991" actId="165"/>
          <ac:grpSpMkLst>
            <pc:docMk/>
            <pc:sldMk cId="584866293" sldId="256"/>
            <ac:grpSpMk id="12" creationId="{7492AD84-525F-7CBB-60CD-8E3763E03E9A}"/>
          </ac:grpSpMkLst>
        </pc:grpChg>
        <pc:grpChg chg="mod">
          <ac:chgData name="Theeuwen, Jolanda" userId="48abdbec-5fe9-415f-9a7f-e671c32e956a" providerId="ADAL" clId="{CC290FCC-CFB4-4CF7-8C2D-59FF4F406E51}" dt="2023-03-17T13:09:59.597" v="1169" actId="1035"/>
          <ac:grpSpMkLst>
            <pc:docMk/>
            <pc:sldMk cId="584866293" sldId="256"/>
            <ac:grpSpMk id="30" creationId="{0B25E81E-7D08-B4DF-C447-760B8CC5D88F}"/>
          </ac:grpSpMkLst>
        </pc:grpChg>
        <pc:grpChg chg="del">
          <ac:chgData name="Theeuwen, Jolanda" userId="48abdbec-5fe9-415f-9a7f-e671c32e956a" providerId="ADAL" clId="{CC290FCC-CFB4-4CF7-8C2D-59FF4F406E51}" dt="2023-03-16T10:51:31.711" v="73" actId="478"/>
          <ac:grpSpMkLst>
            <pc:docMk/>
            <pc:sldMk cId="584866293" sldId="256"/>
            <ac:grpSpMk id="45" creationId="{7D171073-B497-7BF9-D290-F6E88C202A95}"/>
          </ac:grpSpMkLst>
        </pc:grpChg>
        <pc:picChg chg="mod modCrop">
          <ac:chgData name="Theeuwen, Jolanda" userId="48abdbec-5fe9-415f-9a7f-e671c32e956a" providerId="ADAL" clId="{CC290FCC-CFB4-4CF7-8C2D-59FF4F406E51}" dt="2023-03-17T13:32:09.273" v="1241" actId="1036"/>
          <ac:picMkLst>
            <pc:docMk/>
            <pc:sldMk cId="584866293" sldId="256"/>
            <ac:picMk id="6" creationId="{BC09AC23-223F-4298-211B-65D2157A14F2}"/>
          </ac:picMkLst>
        </pc:picChg>
        <pc:picChg chg="add mod topLvl">
          <ac:chgData name="Theeuwen, Jolanda" userId="48abdbec-5fe9-415f-9a7f-e671c32e956a" providerId="ADAL" clId="{CC290FCC-CFB4-4CF7-8C2D-59FF4F406E51}" dt="2023-03-17T12:58:33.983" v="991" actId="165"/>
          <ac:picMkLst>
            <pc:docMk/>
            <pc:sldMk cId="584866293" sldId="256"/>
            <ac:picMk id="7" creationId="{6ED17EAC-3984-527D-5D2D-F006C67EF79E}"/>
          </ac:picMkLst>
        </pc:picChg>
        <pc:picChg chg="mod ord">
          <ac:chgData name="Theeuwen, Jolanda" userId="48abdbec-5fe9-415f-9a7f-e671c32e956a" providerId="ADAL" clId="{CC290FCC-CFB4-4CF7-8C2D-59FF4F406E51}" dt="2023-03-17T13:03:09.075" v="1055" actId="1037"/>
          <ac:picMkLst>
            <pc:docMk/>
            <pc:sldMk cId="584866293" sldId="256"/>
            <ac:picMk id="11" creationId="{4BD710E9-642F-EDA2-B691-7235445453D4}"/>
          </ac:picMkLst>
        </pc:picChg>
        <pc:picChg chg="mod">
          <ac:chgData name="Theeuwen, Jolanda" userId="48abdbec-5fe9-415f-9a7f-e671c32e956a" providerId="ADAL" clId="{CC290FCC-CFB4-4CF7-8C2D-59FF4F406E51}" dt="2023-03-17T13:03:12.915" v="1057" actId="1037"/>
          <ac:picMkLst>
            <pc:docMk/>
            <pc:sldMk cId="584866293" sldId="256"/>
            <ac:picMk id="13" creationId="{4801CD3A-FA96-4ABD-FA52-ECCE25C2A8AE}"/>
          </ac:picMkLst>
        </pc:picChg>
        <pc:picChg chg="mod modCrop">
          <ac:chgData name="Theeuwen, Jolanda" userId="48abdbec-5fe9-415f-9a7f-e671c32e956a" providerId="ADAL" clId="{CC290FCC-CFB4-4CF7-8C2D-59FF4F406E51}" dt="2023-03-17T13:19:45.317" v="1212"/>
          <ac:picMkLst>
            <pc:docMk/>
            <pc:sldMk cId="584866293" sldId="256"/>
            <ac:picMk id="17" creationId="{0491F2F1-B36C-04B1-0B2C-4904627A02FE}"/>
          </ac:picMkLst>
        </pc:picChg>
        <pc:picChg chg="mod">
          <ac:chgData name="Theeuwen, Jolanda" userId="48abdbec-5fe9-415f-9a7f-e671c32e956a" providerId="ADAL" clId="{CC290FCC-CFB4-4CF7-8C2D-59FF4F406E51}" dt="2023-03-17T13:19:49.893" v="1213"/>
          <ac:picMkLst>
            <pc:docMk/>
            <pc:sldMk cId="584866293" sldId="256"/>
            <ac:picMk id="18" creationId="{45C2BF1E-F2B0-0F01-9CD1-2716CE01F02B}"/>
          </ac:picMkLst>
        </pc:picChg>
        <pc:picChg chg="mod">
          <ac:chgData name="Theeuwen, Jolanda" userId="48abdbec-5fe9-415f-9a7f-e671c32e956a" providerId="ADAL" clId="{CC290FCC-CFB4-4CF7-8C2D-59FF4F406E51}" dt="2023-03-17T13:19:53.550" v="1214"/>
          <ac:picMkLst>
            <pc:docMk/>
            <pc:sldMk cId="584866293" sldId="256"/>
            <ac:picMk id="29" creationId="{BCF5D5AC-3BA8-1DB9-1D6D-48B69F7D6243}"/>
          </ac:picMkLst>
        </pc:picChg>
        <pc:picChg chg="add mod modCrop">
          <ac:chgData name="Theeuwen, Jolanda" userId="48abdbec-5fe9-415f-9a7f-e671c32e956a" providerId="ADAL" clId="{CC290FCC-CFB4-4CF7-8C2D-59FF4F406E51}" dt="2023-03-17T13:09:59.597" v="1169" actId="1035"/>
          <ac:picMkLst>
            <pc:docMk/>
            <pc:sldMk cId="584866293" sldId="256"/>
            <ac:picMk id="50" creationId="{C9BFA518-CF91-4FC9-CE59-382C1B1253BD}"/>
          </ac:picMkLst>
        </pc:picChg>
        <pc:picChg chg="add mod modCrop">
          <ac:chgData name="Theeuwen, Jolanda" userId="48abdbec-5fe9-415f-9a7f-e671c32e956a" providerId="ADAL" clId="{CC290FCC-CFB4-4CF7-8C2D-59FF4F406E51}" dt="2023-03-17T13:09:59.597" v="1169" actId="1035"/>
          <ac:picMkLst>
            <pc:docMk/>
            <pc:sldMk cId="584866293" sldId="256"/>
            <ac:picMk id="52" creationId="{5F196EFD-4EDB-D1DB-97DE-FC953846608F}"/>
          </ac:picMkLst>
        </pc:picChg>
        <pc:picChg chg="add mod ord modCrop">
          <ac:chgData name="Theeuwen, Jolanda" userId="48abdbec-5fe9-415f-9a7f-e671c32e956a" providerId="ADAL" clId="{CC290FCC-CFB4-4CF7-8C2D-59FF4F406E51}" dt="2023-03-17T13:09:59.597" v="1169" actId="1035"/>
          <ac:picMkLst>
            <pc:docMk/>
            <pc:sldMk cId="584866293" sldId="256"/>
            <ac:picMk id="53" creationId="{1B0CCBE3-088F-0626-4724-472C6D753F64}"/>
          </ac:picMkLst>
        </pc:picChg>
        <pc:picChg chg="add del mod">
          <ac:chgData name="Theeuwen, Jolanda" userId="48abdbec-5fe9-415f-9a7f-e671c32e956a" providerId="ADAL" clId="{CC290FCC-CFB4-4CF7-8C2D-59FF4F406E51}" dt="2023-03-16T10:53:03.534" v="99" actId="478"/>
          <ac:picMkLst>
            <pc:docMk/>
            <pc:sldMk cId="584866293" sldId="256"/>
            <ac:picMk id="54" creationId="{77AF28D6-9BFD-237E-B469-2CC5B56904D4}"/>
          </ac:picMkLst>
        </pc:picChg>
        <pc:picChg chg="add mod ord modCrop">
          <ac:chgData name="Theeuwen, Jolanda" userId="48abdbec-5fe9-415f-9a7f-e671c32e956a" providerId="ADAL" clId="{CC290FCC-CFB4-4CF7-8C2D-59FF4F406E51}" dt="2023-03-17T13:09:59.597" v="1169" actId="1035"/>
          <ac:picMkLst>
            <pc:docMk/>
            <pc:sldMk cId="584866293" sldId="256"/>
            <ac:picMk id="55" creationId="{CFE3991B-5499-FFF2-1360-A7AB6A53994F}"/>
          </ac:picMkLst>
        </pc:picChg>
        <pc:picChg chg="add mod modCrop">
          <ac:chgData name="Theeuwen, Jolanda" userId="48abdbec-5fe9-415f-9a7f-e671c32e956a" providerId="ADAL" clId="{CC290FCC-CFB4-4CF7-8C2D-59FF4F406E51}" dt="2023-03-17T13:09:59.597" v="1169" actId="1035"/>
          <ac:picMkLst>
            <pc:docMk/>
            <pc:sldMk cId="584866293" sldId="256"/>
            <ac:picMk id="56" creationId="{426669F3-65FC-9193-1311-6624A643D668}"/>
          </ac:picMkLst>
        </pc:picChg>
      </pc:sldChg>
      <pc:sldChg chg="addSp delSp modSp mod modNotesTx">
        <pc:chgData name="Theeuwen, Jolanda" userId="48abdbec-5fe9-415f-9a7f-e671c32e956a" providerId="ADAL" clId="{CC290FCC-CFB4-4CF7-8C2D-59FF4F406E51}" dt="2023-04-18T07:31:13.812" v="16550"/>
        <pc:sldMkLst>
          <pc:docMk/>
          <pc:sldMk cId="3786591090" sldId="257"/>
        </pc:sldMkLst>
        <pc:spChg chg="mod">
          <ac:chgData name="Theeuwen, Jolanda" userId="48abdbec-5fe9-415f-9a7f-e671c32e956a" providerId="ADAL" clId="{CC290FCC-CFB4-4CF7-8C2D-59FF4F406E51}" dt="2023-03-24T12:28:34.528" v="14262" actId="20577"/>
          <ac:spMkLst>
            <pc:docMk/>
            <pc:sldMk cId="3786591090" sldId="257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4-18T07:31:13.812" v="16550"/>
          <ac:spMkLst>
            <pc:docMk/>
            <pc:sldMk cId="3786591090" sldId="257"/>
            <ac:spMk id="3" creationId="{3CBD04B0-F07D-1DA7-9D5E-F87AE23D89B9}"/>
          </ac:spMkLst>
        </pc:spChg>
        <pc:spChg chg="add del mod">
          <ac:chgData name="Theeuwen, Jolanda" userId="48abdbec-5fe9-415f-9a7f-e671c32e956a" providerId="ADAL" clId="{CC290FCC-CFB4-4CF7-8C2D-59FF4F406E51}" dt="2023-03-24T12:20:27.443" v="13954" actId="478"/>
          <ac:spMkLst>
            <pc:docMk/>
            <pc:sldMk cId="3786591090" sldId="257"/>
            <ac:spMk id="3" creationId="{884B70E6-DB82-882D-D73B-D9D29BA9E0CE}"/>
          </ac:spMkLst>
        </pc:spChg>
        <pc:spChg chg="mod">
          <ac:chgData name="Theeuwen, Jolanda" userId="48abdbec-5fe9-415f-9a7f-e671c32e956a" providerId="ADAL" clId="{CC290FCC-CFB4-4CF7-8C2D-59FF4F406E51}" dt="2023-03-20T10:26:36.776" v="2276" actId="14100"/>
          <ac:spMkLst>
            <pc:docMk/>
            <pc:sldMk cId="3786591090" sldId="257"/>
            <ac:spMk id="5" creationId="{2823FBDD-6EC2-9541-38F0-AFBF276184A8}"/>
          </ac:spMkLst>
        </pc:spChg>
        <pc:spChg chg="mod">
          <ac:chgData name="Theeuwen, Jolanda" userId="48abdbec-5fe9-415f-9a7f-e671c32e956a" providerId="ADAL" clId="{CC290FCC-CFB4-4CF7-8C2D-59FF4F406E51}" dt="2023-03-24T10:16:56.957" v="11644"/>
          <ac:spMkLst>
            <pc:docMk/>
            <pc:sldMk cId="3786591090" sldId="257"/>
            <ac:spMk id="5" creationId="{444E445C-3C16-9D02-8F86-C3279ABB60F9}"/>
          </ac:spMkLst>
        </pc:spChg>
        <pc:spChg chg="add mod">
          <ac:chgData name="Theeuwen, Jolanda" userId="48abdbec-5fe9-415f-9a7f-e671c32e956a" providerId="ADAL" clId="{CC290FCC-CFB4-4CF7-8C2D-59FF4F406E51}" dt="2023-03-24T12:22:31.583" v="13985" actId="2085"/>
          <ac:spMkLst>
            <pc:docMk/>
            <pc:sldMk cId="3786591090" sldId="257"/>
            <ac:spMk id="8" creationId="{C641B949-DB7B-FE7B-91F5-94544D8A563F}"/>
          </ac:spMkLst>
        </pc:spChg>
        <pc:spChg chg="add mod ord">
          <ac:chgData name="Theeuwen, Jolanda" userId="48abdbec-5fe9-415f-9a7f-e671c32e956a" providerId="ADAL" clId="{CC290FCC-CFB4-4CF7-8C2D-59FF4F406E51}" dt="2023-03-20T12:16:23.884" v="3733" actId="1076"/>
          <ac:spMkLst>
            <pc:docMk/>
            <pc:sldMk cId="3786591090" sldId="257"/>
            <ac:spMk id="10" creationId="{8A498E4B-27E9-A410-AAB6-31D2B724F9D4}"/>
          </ac:spMkLst>
        </pc:spChg>
        <pc:spChg chg="mod">
          <ac:chgData name="Theeuwen, Jolanda" userId="48abdbec-5fe9-415f-9a7f-e671c32e956a" providerId="ADAL" clId="{CC290FCC-CFB4-4CF7-8C2D-59FF4F406E51}" dt="2023-03-20T10:39:15.776" v="2588"/>
          <ac:spMkLst>
            <pc:docMk/>
            <pc:sldMk cId="3786591090" sldId="257"/>
            <ac:spMk id="21" creationId="{8A967259-D243-1552-6813-856413F7A247}"/>
          </ac:spMkLst>
        </pc:spChg>
        <pc:spChg chg="add mod">
          <ac:chgData name="Theeuwen, Jolanda" userId="48abdbec-5fe9-415f-9a7f-e671c32e956a" providerId="ADAL" clId="{CC290FCC-CFB4-4CF7-8C2D-59FF4F406E51}" dt="2023-03-20T11:53:42.901" v="3145"/>
          <ac:spMkLst>
            <pc:docMk/>
            <pc:sldMk cId="3786591090" sldId="257"/>
            <ac:spMk id="23" creationId="{D1710134-FD3B-C4FC-110D-991C814027B8}"/>
          </ac:spMkLst>
        </pc:spChg>
        <pc:spChg chg="add mod">
          <ac:chgData name="Theeuwen, Jolanda" userId="48abdbec-5fe9-415f-9a7f-e671c32e956a" providerId="ADAL" clId="{CC290FCC-CFB4-4CF7-8C2D-59FF4F406E51}" dt="2023-03-24T12:37:46.928" v="14533" actId="20577"/>
          <ac:spMkLst>
            <pc:docMk/>
            <pc:sldMk cId="3786591090" sldId="257"/>
            <ac:spMk id="24" creationId="{1383BEA1-3A7C-2F4E-8969-88E14F96F94A}"/>
          </ac:spMkLst>
        </pc:spChg>
        <pc:spChg chg="add mod">
          <ac:chgData name="Theeuwen, Jolanda" userId="48abdbec-5fe9-415f-9a7f-e671c32e956a" providerId="ADAL" clId="{CC290FCC-CFB4-4CF7-8C2D-59FF4F406E51}" dt="2023-03-24T12:26:57.281" v="14195" actId="14100"/>
          <ac:spMkLst>
            <pc:docMk/>
            <pc:sldMk cId="3786591090" sldId="257"/>
            <ac:spMk id="25" creationId="{91B1A479-E872-8DD3-86ED-66F3480BD6A9}"/>
          </ac:spMkLst>
        </pc:spChg>
        <pc:grpChg chg="add mod">
          <ac:chgData name="Theeuwen, Jolanda" userId="48abdbec-5fe9-415f-9a7f-e671c32e956a" providerId="ADAL" clId="{CC290FCC-CFB4-4CF7-8C2D-59FF4F406E51}" dt="2023-03-24T10:16:56.957" v="11644"/>
          <ac:grpSpMkLst>
            <pc:docMk/>
            <pc:sldMk cId="3786591090" sldId="257"/>
            <ac:grpSpMk id="4" creationId="{B25CC11B-8ACA-9B45-8CD3-119707344C2B}"/>
          </ac:grpSpMkLst>
        </pc:grpChg>
        <pc:grpChg chg="del mod">
          <ac:chgData name="Theeuwen, Jolanda" userId="48abdbec-5fe9-415f-9a7f-e671c32e956a" providerId="ADAL" clId="{CC290FCC-CFB4-4CF7-8C2D-59FF4F406E51}" dt="2023-03-20T10:28:09.449" v="2303" actId="478"/>
          <ac:grpSpMkLst>
            <pc:docMk/>
            <pc:sldMk cId="3786591090" sldId="257"/>
            <ac:grpSpMk id="6" creationId="{59647E5D-F893-EF10-8529-777F55FD71F4}"/>
          </ac:grpSpMkLst>
        </pc:grpChg>
        <pc:grpChg chg="add mod">
          <ac:chgData name="Theeuwen, Jolanda" userId="48abdbec-5fe9-415f-9a7f-e671c32e956a" providerId="ADAL" clId="{CC290FCC-CFB4-4CF7-8C2D-59FF4F406E51}" dt="2023-03-24T12:22:00.959" v="13974" actId="1076"/>
          <ac:grpSpMkLst>
            <pc:docMk/>
            <pc:sldMk cId="3786591090" sldId="257"/>
            <ac:grpSpMk id="7" creationId="{5505FE1A-175B-4F53-1EB0-0DFB343F6843}"/>
          </ac:grpSpMkLst>
        </pc:grpChg>
        <pc:grpChg chg="add del mod">
          <ac:chgData name="Theeuwen, Jolanda" userId="48abdbec-5fe9-415f-9a7f-e671c32e956a" providerId="ADAL" clId="{CC290FCC-CFB4-4CF7-8C2D-59FF4F406E51}" dt="2023-03-20T10:28:11.034" v="2304" actId="478"/>
          <ac:grpSpMkLst>
            <pc:docMk/>
            <pc:sldMk cId="3786591090" sldId="257"/>
            <ac:grpSpMk id="7" creationId="{CBD2750F-D517-E4F7-218F-BCA04F798D33}"/>
          </ac:grpSpMkLst>
        </pc:grpChg>
        <pc:grpChg chg="add mod">
          <ac:chgData name="Theeuwen, Jolanda" userId="48abdbec-5fe9-415f-9a7f-e671c32e956a" providerId="ADAL" clId="{CC290FCC-CFB4-4CF7-8C2D-59FF4F406E51}" dt="2023-03-20T10:37:01.094" v="2550" actId="164"/>
          <ac:grpSpMkLst>
            <pc:docMk/>
            <pc:sldMk cId="3786591090" sldId="257"/>
            <ac:grpSpMk id="17" creationId="{3EBFB2C5-CD5A-ECB5-638F-25B7D2C11C79}"/>
          </ac:grpSpMkLst>
        </pc:grpChg>
        <pc:grpChg chg="add del mod">
          <ac:chgData name="Theeuwen, Jolanda" userId="48abdbec-5fe9-415f-9a7f-e671c32e956a" providerId="ADAL" clId="{CC290FCC-CFB4-4CF7-8C2D-59FF4F406E51}" dt="2023-03-24T12:21:44.178" v="13970" actId="165"/>
          <ac:grpSpMkLst>
            <pc:docMk/>
            <pc:sldMk cId="3786591090" sldId="257"/>
            <ac:grpSpMk id="18" creationId="{AA524DF8-6465-F189-91B3-272255EC2E46}"/>
          </ac:grpSpMkLst>
        </pc:grpChg>
        <pc:grpChg chg="add del mod">
          <ac:chgData name="Theeuwen, Jolanda" userId="48abdbec-5fe9-415f-9a7f-e671c32e956a" providerId="ADAL" clId="{CC290FCC-CFB4-4CF7-8C2D-59FF4F406E51}" dt="2023-03-20T10:40:00.181" v="2590" actId="478"/>
          <ac:grpSpMkLst>
            <pc:docMk/>
            <pc:sldMk cId="3786591090" sldId="257"/>
            <ac:grpSpMk id="19" creationId="{1112452C-FEBD-2C68-E143-B557BBFE9B99}"/>
          </ac:grpSpMkLst>
        </pc:grpChg>
        <pc:picChg chg="add mod modCrop">
          <ac:chgData name="Theeuwen, Jolanda" userId="48abdbec-5fe9-415f-9a7f-e671c32e956a" providerId="ADAL" clId="{CC290FCC-CFB4-4CF7-8C2D-59FF4F406E51}" dt="2023-03-20T10:26:29.340" v="2265" actId="164"/>
          <ac:picMkLst>
            <pc:docMk/>
            <pc:sldMk cId="3786591090" sldId="257"/>
            <ac:picMk id="3" creationId="{260B7D88-1A25-8015-7264-2361FA684A54}"/>
          </ac:picMkLst>
        </pc:picChg>
        <pc:picChg chg="del mod modCrop">
          <ac:chgData name="Theeuwen, Jolanda" userId="48abdbec-5fe9-415f-9a7f-e671c32e956a" providerId="ADAL" clId="{CC290FCC-CFB4-4CF7-8C2D-59FF4F406E51}" dt="2023-03-20T10:28:09.449" v="2303" actId="478"/>
          <ac:picMkLst>
            <pc:docMk/>
            <pc:sldMk cId="3786591090" sldId="257"/>
            <ac:picMk id="4" creationId="{D7C4537C-E5F6-C68D-B059-5AF301C6C073}"/>
          </ac:picMkLst>
        </pc:picChg>
        <pc:picChg chg="mod">
          <ac:chgData name="Theeuwen, Jolanda" userId="48abdbec-5fe9-415f-9a7f-e671c32e956a" providerId="ADAL" clId="{CC290FCC-CFB4-4CF7-8C2D-59FF4F406E51}" dt="2023-03-24T10:16:56.957" v="11644"/>
          <ac:picMkLst>
            <pc:docMk/>
            <pc:sldMk cId="3786591090" sldId="257"/>
            <ac:picMk id="6" creationId="{4A7DCECA-7FE8-1A0B-3FBF-D51C9CF0FF31}"/>
          </ac:picMkLst>
        </pc:picChg>
        <pc:picChg chg="add mod topLvl modCrop">
          <ac:chgData name="Theeuwen, Jolanda" userId="48abdbec-5fe9-415f-9a7f-e671c32e956a" providerId="ADAL" clId="{CC290FCC-CFB4-4CF7-8C2D-59FF4F406E51}" dt="2023-03-24T12:21:44.178" v="13970" actId="165"/>
          <ac:picMkLst>
            <pc:docMk/>
            <pc:sldMk cId="3786591090" sldId="257"/>
            <ac:picMk id="9" creationId="{C04056C1-68AE-F19B-2886-A2F7322CD42F}"/>
          </ac:picMkLst>
        </pc:picChg>
        <pc:picChg chg="add mod topLvl modCrop">
          <ac:chgData name="Theeuwen, Jolanda" userId="48abdbec-5fe9-415f-9a7f-e671c32e956a" providerId="ADAL" clId="{CC290FCC-CFB4-4CF7-8C2D-59FF4F406E51}" dt="2023-03-24T12:21:57.209" v="13973" actId="164"/>
          <ac:picMkLst>
            <pc:docMk/>
            <pc:sldMk cId="3786591090" sldId="257"/>
            <ac:picMk id="12" creationId="{8F6D2DEC-E576-0BEC-69B4-AA8360C41EE3}"/>
          </ac:picMkLst>
        </pc:picChg>
        <pc:picChg chg="add del mod modCrop">
          <ac:chgData name="Theeuwen, Jolanda" userId="48abdbec-5fe9-415f-9a7f-e671c32e956a" providerId="ADAL" clId="{CC290FCC-CFB4-4CF7-8C2D-59FF4F406E51}" dt="2023-03-24T12:20:48.362" v="13958" actId="478"/>
          <ac:picMkLst>
            <pc:docMk/>
            <pc:sldMk cId="3786591090" sldId="257"/>
            <ac:picMk id="13" creationId="{7D668E29-1A24-AA6B-5027-42AF1140698E}"/>
          </ac:picMkLst>
        </pc:picChg>
        <pc:picChg chg="add del mod modCrop">
          <ac:chgData name="Theeuwen, Jolanda" userId="48abdbec-5fe9-415f-9a7f-e671c32e956a" providerId="ADAL" clId="{CC290FCC-CFB4-4CF7-8C2D-59FF4F406E51}" dt="2023-03-24T12:20:50.378" v="13959" actId="478"/>
          <ac:picMkLst>
            <pc:docMk/>
            <pc:sldMk cId="3786591090" sldId="257"/>
            <ac:picMk id="14" creationId="{E9A523BB-A2F5-2648-894B-BEDE6A7AFF4D}"/>
          </ac:picMkLst>
        </pc:picChg>
        <pc:picChg chg="add mod topLvl modCrop">
          <ac:chgData name="Theeuwen, Jolanda" userId="48abdbec-5fe9-415f-9a7f-e671c32e956a" providerId="ADAL" clId="{CC290FCC-CFB4-4CF7-8C2D-59FF4F406E51}" dt="2023-03-24T12:21:57.209" v="13973" actId="164"/>
          <ac:picMkLst>
            <pc:docMk/>
            <pc:sldMk cId="3786591090" sldId="257"/>
            <ac:picMk id="15" creationId="{E470678B-31A3-C98A-5BC2-3BB79537071D}"/>
          </ac:picMkLst>
        </pc:picChg>
        <pc:picChg chg="add mod topLvl modCrop">
          <ac:chgData name="Theeuwen, Jolanda" userId="48abdbec-5fe9-415f-9a7f-e671c32e956a" providerId="ADAL" clId="{CC290FCC-CFB4-4CF7-8C2D-59FF4F406E51}" dt="2023-03-24T12:21:57.209" v="13973" actId="164"/>
          <ac:picMkLst>
            <pc:docMk/>
            <pc:sldMk cId="3786591090" sldId="257"/>
            <ac:picMk id="16" creationId="{BC55471E-50B9-9AF6-F6F5-0EA231608A0C}"/>
          </ac:picMkLst>
        </pc:picChg>
        <pc:picChg chg="mod">
          <ac:chgData name="Theeuwen, Jolanda" userId="48abdbec-5fe9-415f-9a7f-e671c32e956a" providerId="ADAL" clId="{CC290FCC-CFB4-4CF7-8C2D-59FF4F406E51}" dt="2023-03-20T10:39:15.776" v="2588"/>
          <ac:picMkLst>
            <pc:docMk/>
            <pc:sldMk cId="3786591090" sldId="257"/>
            <ac:picMk id="20" creationId="{BF0F740F-DAC5-28EB-E73A-95108B29D5C6}"/>
          </ac:picMkLst>
        </pc:picChg>
        <pc:picChg chg="mod">
          <ac:chgData name="Theeuwen, Jolanda" userId="48abdbec-5fe9-415f-9a7f-e671c32e956a" providerId="ADAL" clId="{CC290FCC-CFB4-4CF7-8C2D-59FF4F406E51}" dt="2023-03-20T10:39:15.776" v="2588"/>
          <ac:picMkLst>
            <pc:docMk/>
            <pc:sldMk cId="3786591090" sldId="257"/>
            <ac:picMk id="22" creationId="{F7C93158-7C69-235B-302B-D6A0673CF7B7}"/>
          </ac:picMkLst>
        </pc:picChg>
      </pc:sldChg>
      <pc:sldChg chg="modSp add del mod ord">
        <pc:chgData name="Theeuwen, Jolanda" userId="48abdbec-5fe9-415f-9a7f-e671c32e956a" providerId="ADAL" clId="{CC290FCC-CFB4-4CF7-8C2D-59FF4F406E51}" dt="2023-03-24T08:13:39.173" v="11381" actId="47"/>
        <pc:sldMkLst>
          <pc:docMk/>
          <pc:sldMk cId="2869943466" sldId="258"/>
        </pc:sldMkLst>
        <pc:spChg chg="mod">
          <ac:chgData name="Theeuwen, Jolanda" userId="48abdbec-5fe9-415f-9a7f-e671c32e956a" providerId="ADAL" clId="{CC290FCC-CFB4-4CF7-8C2D-59FF4F406E51}" dt="2023-03-17T13:28:53.290" v="1223" actId="207"/>
          <ac:spMkLst>
            <pc:docMk/>
            <pc:sldMk cId="2869943466" sldId="258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3-17T13:28:53.290" v="1223" actId="207"/>
          <ac:spMkLst>
            <pc:docMk/>
            <pc:sldMk cId="2869943466" sldId="258"/>
            <ac:spMk id="19" creationId="{591CD033-D1DD-0944-67C7-20B532144608}"/>
          </ac:spMkLst>
        </pc:spChg>
        <pc:spChg chg="mod">
          <ac:chgData name="Theeuwen, Jolanda" userId="48abdbec-5fe9-415f-9a7f-e671c32e956a" providerId="ADAL" clId="{CC290FCC-CFB4-4CF7-8C2D-59FF4F406E51}" dt="2023-03-17T13:25:36.015" v="1217" actId="12788"/>
          <ac:spMkLst>
            <pc:docMk/>
            <pc:sldMk cId="2869943466" sldId="258"/>
            <ac:spMk id="22" creationId="{460B8ED9-CBB5-6AD8-9C0D-368DA6DF2592}"/>
          </ac:spMkLst>
        </pc:spChg>
        <pc:spChg chg="mod">
          <ac:chgData name="Theeuwen, Jolanda" userId="48abdbec-5fe9-415f-9a7f-e671c32e956a" providerId="ADAL" clId="{CC290FCC-CFB4-4CF7-8C2D-59FF4F406E51}" dt="2023-03-17T13:26:16.878" v="1222" actId="12788"/>
          <ac:spMkLst>
            <pc:docMk/>
            <pc:sldMk cId="2869943466" sldId="258"/>
            <ac:spMk id="24" creationId="{CC942FA2-04A0-62D7-E15F-E8CC3E711669}"/>
          </ac:spMkLst>
        </pc:spChg>
        <pc:spChg chg="mod">
          <ac:chgData name="Theeuwen, Jolanda" userId="48abdbec-5fe9-415f-9a7f-e671c32e956a" providerId="ADAL" clId="{CC290FCC-CFB4-4CF7-8C2D-59FF4F406E51}" dt="2023-03-17T13:28:53.290" v="1223" actId="207"/>
          <ac:spMkLst>
            <pc:docMk/>
            <pc:sldMk cId="2869943466" sldId="258"/>
            <ac:spMk id="25" creationId="{62EDAC41-2ABE-F688-B4C0-F9EED198527A}"/>
          </ac:spMkLst>
        </pc:spChg>
        <pc:spChg chg="mod">
          <ac:chgData name="Theeuwen, Jolanda" userId="48abdbec-5fe9-415f-9a7f-e671c32e956a" providerId="ADAL" clId="{CC290FCC-CFB4-4CF7-8C2D-59FF4F406E51}" dt="2023-03-17T13:28:53.290" v="1223" actId="207"/>
          <ac:spMkLst>
            <pc:docMk/>
            <pc:sldMk cId="2869943466" sldId="258"/>
            <ac:spMk id="28" creationId="{4C7B9135-B3C0-A825-EF85-E7171059DE6F}"/>
          </ac:spMkLst>
        </pc:spChg>
        <pc:picChg chg="mod">
          <ac:chgData name="Theeuwen, Jolanda" userId="48abdbec-5fe9-415f-9a7f-e671c32e956a" providerId="ADAL" clId="{CC290FCC-CFB4-4CF7-8C2D-59FF4F406E51}" dt="2023-03-17T13:15:03.366" v="1205" actId="1076"/>
          <ac:picMkLst>
            <pc:docMk/>
            <pc:sldMk cId="2869943466" sldId="258"/>
            <ac:picMk id="6" creationId="{BC09AC23-223F-4298-211B-65D2157A14F2}"/>
          </ac:picMkLst>
        </pc:picChg>
        <pc:picChg chg="mod">
          <ac:chgData name="Theeuwen, Jolanda" userId="48abdbec-5fe9-415f-9a7f-e671c32e956a" providerId="ADAL" clId="{CC290FCC-CFB4-4CF7-8C2D-59FF4F406E51}" dt="2023-03-17T13:18:07.924" v="1209"/>
          <ac:picMkLst>
            <pc:docMk/>
            <pc:sldMk cId="2869943466" sldId="258"/>
            <ac:picMk id="17" creationId="{0491F2F1-B36C-04B1-0B2C-4904627A02FE}"/>
          </ac:picMkLst>
        </pc:picChg>
        <pc:picChg chg="mod">
          <ac:chgData name="Theeuwen, Jolanda" userId="48abdbec-5fe9-415f-9a7f-e671c32e956a" providerId="ADAL" clId="{CC290FCC-CFB4-4CF7-8C2D-59FF4F406E51}" dt="2023-03-17T13:18:13.295" v="1210"/>
          <ac:picMkLst>
            <pc:docMk/>
            <pc:sldMk cId="2869943466" sldId="258"/>
            <ac:picMk id="18" creationId="{45C2BF1E-F2B0-0F01-9CD1-2716CE01F02B}"/>
          </ac:picMkLst>
        </pc:picChg>
        <pc:picChg chg="mod">
          <ac:chgData name="Theeuwen, Jolanda" userId="48abdbec-5fe9-415f-9a7f-e671c32e956a" providerId="ADAL" clId="{CC290FCC-CFB4-4CF7-8C2D-59FF4F406E51}" dt="2023-03-17T13:18:18.425" v="1211"/>
          <ac:picMkLst>
            <pc:docMk/>
            <pc:sldMk cId="2869943466" sldId="258"/>
            <ac:picMk id="29" creationId="{BCF5D5AC-3BA8-1DB9-1D6D-48B69F7D6243}"/>
          </ac:picMkLst>
        </pc:picChg>
      </pc:sldChg>
      <pc:sldChg chg="modSp add del mod">
        <pc:chgData name="Theeuwen, Jolanda" userId="48abdbec-5fe9-415f-9a7f-e671c32e956a" providerId="ADAL" clId="{CC290FCC-CFB4-4CF7-8C2D-59FF4F406E51}" dt="2023-03-20T09:20:26.842" v="1243" actId="47"/>
        <pc:sldMkLst>
          <pc:docMk/>
          <pc:sldMk cId="729344718" sldId="259"/>
        </pc:sldMkLst>
        <pc:spChg chg="mod">
          <ac:chgData name="Theeuwen, Jolanda" userId="48abdbec-5fe9-415f-9a7f-e671c32e956a" providerId="ADAL" clId="{CC290FCC-CFB4-4CF7-8C2D-59FF4F406E51}" dt="2023-03-17T13:30:30.692" v="1229" actId="207"/>
          <ac:spMkLst>
            <pc:docMk/>
            <pc:sldMk cId="729344718" sldId="259"/>
            <ac:spMk id="2" creationId="{9034B012-6E08-1561-3EFF-CDBAD8CF2193}"/>
          </ac:spMkLst>
        </pc:spChg>
        <pc:spChg chg="mod">
          <ac:chgData name="Theeuwen, Jolanda" userId="48abdbec-5fe9-415f-9a7f-e671c32e956a" providerId="ADAL" clId="{CC290FCC-CFB4-4CF7-8C2D-59FF4F406E51}" dt="2023-03-17T13:29:57.194" v="1226" actId="207"/>
          <ac:spMkLst>
            <pc:docMk/>
            <pc:sldMk cId="729344718" sldId="259"/>
            <ac:spMk id="5" creationId="{E4DDA314-9B88-FE57-7A2C-779856EFFEAA}"/>
          </ac:spMkLst>
        </pc:spChg>
        <pc:spChg chg="mod">
          <ac:chgData name="Theeuwen, Jolanda" userId="48abdbec-5fe9-415f-9a7f-e671c32e956a" providerId="ADAL" clId="{CC290FCC-CFB4-4CF7-8C2D-59FF4F406E51}" dt="2023-03-17T13:29:48.729" v="1225" actId="207"/>
          <ac:spMkLst>
            <pc:docMk/>
            <pc:sldMk cId="729344718" sldId="259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3-17T13:30:00.258" v="1227" actId="207"/>
          <ac:spMkLst>
            <pc:docMk/>
            <pc:sldMk cId="729344718" sldId="259"/>
            <ac:spMk id="12" creationId="{7456003F-A3A1-A33E-ABBB-CE8106C942B3}"/>
          </ac:spMkLst>
        </pc:spChg>
        <pc:spChg chg="mod">
          <ac:chgData name="Theeuwen, Jolanda" userId="48abdbec-5fe9-415f-9a7f-e671c32e956a" providerId="ADAL" clId="{CC290FCC-CFB4-4CF7-8C2D-59FF4F406E51}" dt="2023-03-17T13:30:02.530" v="1228" actId="207"/>
          <ac:spMkLst>
            <pc:docMk/>
            <pc:sldMk cId="729344718" sldId="259"/>
            <ac:spMk id="15" creationId="{86634875-C07C-7596-CCB8-29C6C9C4850B}"/>
          </ac:spMkLst>
        </pc:spChg>
        <pc:spChg chg="mod">
          <ac:chgData name="Theeuwen, Jolanda" userId="48abdbec-5fe9-415f-9a7f-e671c32e956a" providerId="ADAL" clId="{CC290FCC-CFB4-4CF7-8C2D-59FF4F406E51}" dt="2023-03-17T13:29:48.729" v="1225" actId="207"/>
          <ac:spMkLst>
            <pc:docMk/>
            <pc:sldMk cId="729344718" sldId="259"/>
            <ac:spMk id="16" creationId="{B0DAFAE4-53FA-7824-FDF3-BE2A1D124E6A}"/>
          </ac:spMkLst>
        </pc:spChg>
        <pc:spChg chg="mod">
          <ac:chgData name="Theeuwen, Jolanda" userId="48abdbec-5fe9-415f-9a7f-e671c32e956a" providerId="ADAL" clId="{CC290FCC-CFB4-4CF7-8C2D-59FF4F406E51}" dt="2023-03-17T13:29:48.729" v="1225" actId="207"/>
          <ac:spMkLst>
            <pc:docMk/>
            <pc:sldMk cId="729344718" sldId="259"/>
            <ac:spMk id="19" creationId="{591CD033-D1DD-0944-67C7-20B532144608}"/>
          </ac:spMkLst>
        </pc:spChg>
        <pc:spChg chg="mod">
          <ac:chgData name="Theeuwen, Jolanda" userId="48abdbec-5fe9-415f-9a7f-e671c32e956a" providerId="ADAL" clId="{CC290FCC-CFB4-4CF7-8C2D-59FF4F406E51}" dt="2023-03-17T13:30:34.964" v="1230" actId="207"/>
          <ac:spMkLst>
            <pc:docMk/>
            <pc:sldMk cId="729344718" sldId="259"/>
            <ac:spMk id="20" creationId="{09B4E254-751B-67E9-65A9-541965F39683}"/>
          </ac:spMkLst>
        </pc:spChg>
        <pc:spChg chg="mod">
          <ac:chgData name="Theeuwen, Jolanda" userId="48abdbec-5fe9-415f-9a7f-e671c32e956a" providerId="ADAL" clId="{CC290FCC-CFB4-4CF7-8C2D-59FF4F406E51}" dt="2023-03-17T13:29:48.729" v="1225" actId="207"/>
          <ac:spMkLst>
            <pc:docMk/>
            <pc:sldMk cId="729344718" sldId="259"/>
            <ac:spMk id="25" creationId="{62EDAC41-2ABE-F688-B4C0-F9EED198527A}"/>
          </ac:spMkLst>
        </pc:spChg>
        <pc:spChg chg="mod">
          <ac:chgData name="Theeuwen, Jolanda" userId="48abdbec-5fe9-415f-9a7f-e671c32e956a" providerId="ADAL" clId="{CC290FCC-CFB4-4CF7-8C2D-59FF4F406E51}" dt="2023-03-17T13:29:48.729" v="1225" actId="207"/>
          <ac:spMkLst>
            <pc:docMk/>
            <pc:sldMk cId="729344718" sldId="259"/>
            <ac:spMk id="28" creationId="{4C7B9135-B3C0-A825-EF85-E7171059DE6F}"/>
          </ac:spMkLst>
        </pc:spChg>
      </pc:sldChg>
      <pc:sldChg chg="addSp delSp modSp add del mod">
        <pc:chgData name="Theeuwen, Jolanda" userId="48abdbec-5fe9-415f-9a7f-e671c32e956a" providerId="ADAL" clId="{CC290FCC-CFB4-4CF7-8C2D-59FF4F406E51}" dt="2023-03-21T09:27:48.974" v="6213" actId="47"/>
        <pc:sldMkLst>
          <pc:docMk/>
          <pc:sldMk cId="863013537" sldId="259"/>
        </pc:sldMkLst>
        <pc:spChg chg="mod">
          <ac:chgData name="Theeuwen, Jolanda" userId="48abdbec-5fe9-415f-9a7f-e671c32e956a" providerId="ADAL" clId="{CC290FCC-CFB4-4CF7-8C2D-59FF4F406E51}" dt="2023-03-20T09:39:27.516" v="1503" actId="1076"/>
          <ac:spMkLst>
            <pc:docMk/>
            <pc:sldMk cId="863013537" sldId="259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3-20T09:50:02.444" v="1729" actId="20577"/>
          <ac:spMkLst>
            <pc:docMk/>
            <pc:sldMk cId="863013537" sldId="259"/>
            <ac:spMk id="12" creationId="{7456003F-A3A1-A33E-ABBB-CE8106C942B3}"/>
          </ac:spMkLst>
        </pc:spChg>
        <pc:spChg chg="del">
          <ac:chgData name="Theeuwen, Jolanda" userId="48abdbec-5fe9-415f-9a7f-e671c32e956a" providerId="ADAL" clId="{CC290FCC-CFB4-4CF7-8C2D-59FF4F406E51}" dt="2023-03-20T09:33:57.814" v="1417" actId="478"/>
          <ac:spMkLst>
            <pc:docMk/>
            <pc:sldMk cId="863013537" sldId="259"/>
            <ac:spMk id="24" creationId="{CC942FA2-04A0-62D7-E15F-E8CC3E711669}"/>
          </ac:spMkLst>
        </pc:spChg>
        <pc:spChg chg="mod">
          <ac:chgData name="Theeuwen, Jolanda" userId="48abdbec-5fe9-415f-9a7f-e671c32e956a" providerId="ADAL" clId="{CC290FCC-CFB4-4CF7-8C2D-59FF4F406E51}" dt="2023-03-20T09:40:03.701" v="1569" actId="1038"/>
          <ac:spMkLst>
            <pc:docMk/>
            <pc:sldMk cId="863013537" sldId="259"/>
            <ac:spMk id="33" creationId="{5B8FAF38-602E-12D4-218D-3C63EC365FDB}"/>
          </ac:spMkLst>
        </pc:spChg>
        <pc:spChg chg="mod">
          <ac:chgData name="Theeuwen, Jolanda" userId="48abdbec-5fe9-415f-9a7f-e671c32e956a" providerId="ADAL" clId="{CC290FCC-CFB4-4CF7-8C2D-59FF4F406E51}" dt="2023-03-20T09:39:36.038" v="1545" actId="1038"/>
          <ac:spMkLst>
            <pc:docMk/>
            <pc:sldMk cId="863013537" sldId="259"/>
            <ac:spMk id="35" creationId="{798DFD12-3945-E4DF-B3BF-10C1DF2B440B}"/>
          </ac:spMkLst>
        </pc:spChg>
        <pc:spChg chg="mod">
          <ac:chgData name="Theeuwen, Jolanda" userId="48abdbec-5fe9-415f-9a7f-e671c32e956a" providerId="ADAL" clId="{CC290FCC-CFB4-4CF7-8C2D-59FF4F406E51}" dt="2023-03-20T09:39:54.663" v="1561" actId="1038"/>
          <ac:spMkLst>
            <pc:docMk/>
            <pc:sldMk cId="863013537" sldId="259"/>
            <ac:spMk id="36" creationId="{7823FC87-D621-6DCB-E6CB-AF4C154D3D56}"/>
          </ac:spMkLst>
        </pc:spChg>
        <pc:spChg chg="mod">
          <ac:chgData name="Theeuwen, Jolanda" userId="48abdbec-5fe9-415f-9a7f-e671c32e956a" providerId="ADAL" clId="{CC290FCC-CFB4-4CF7-8C2D-59FF4F406E51}" dt="2023-03-20T09:39:54.663" v="1561" actId="1038"/>
          <ac:spMkLst>
            <pc:docMk/>
            <pc:sldMk cId="863013537" sldId="259"/>
            <ac:spMk id="37" creationId="{8A7CCD15-C258-3C6C-85A2-7F1D2C54C63A}"/>
          </ac:spMkLst>
        </pc:spChg>
        <pc:spChg chg="mod">
          <ac:chgData name="Theeuwen, Jolanda" userId="48abdbec-5fe9-415f-9a7f-e671c32e956a" providerId="ADAL" clId="{CC290FCC-CFB4-4CF7-8C2D-59FF4F406E51}" dt="2023-03-20T09:42:05.041" v="1689" actId="1038"/>
          <ac:spMkLst>
            <pc:docMk/>
            <pc:sldMk cId="863013537" sldId="259"/>
            <ac:spMk id="40" creationId="{0F2101A4-0606-BFA6-7A90-B63BD8AA69AB}"/>
          </ac:spMkLst>
        </pc:spChg>
        <pc:spChg chg="mod">
          <ac:chgData name="Theeuwen, Jolanda" userId="48abdbec-5fe9-415f-9a7f-e671c32e956a" providerId="ADAL" clId="{CC290FCC-CFB4-4CF7-8C2D-59FF4F406E51}" dt="2023-03-20T09:35:44.993" v="1491" actId="1076"/>
          <ac:spMkLst>
            <pc:docMk/>
            <pc:sldMk cId="863013537" sldId="259"/>
            <ac:spMk id="47" creationId="{49BEDC24-FD25-2CBC-5BE4-8E6C9F30C426}"/>
          </ac:spMkLst>
        </pc:spChg>
        <pc:spChg chg="mod">
          <ac:chgData name="Theeuwen, Jolanda" userId="48abdbec-5fe9-415f-9a7f-e671c32e956a" providerId="ADAL" clId="{CC290FCC-CFB4-4CF7-8C2D-59FF4F406E51}" dt="2023-03-20T09:35:39.811" v="1490" actId="14100"/>
          <ac:spMkLst>
            <pc:docMk/>
            <pc:sldMk cId="863013537" sldId="259"/>
            <ac:spMk id="48" creationId="{E3E275EE-3175-944D-748D-8BBA978269D4}"/>
          </ac:spMkLst>
        </pc:spChg>
        <pc:spChg chg="mod">
          <ac:chgData name="Theeuwen, Jolanda" userId="48abdbec-5fe9-415f-9a7f-e671c32e956a" providerId="ADAL" clId="{CC290FCC-CFB4-4CF7-8C2D-59FF4F406E51}" dt="2023-03-20T09:43:44.550" v="1690" actId="207"/>
          <ac:spMkLst>
            <pc:docMk/>
            <pc:sldMk cId="863013537" sldId="259"/>
            <ac:spMk id="57" creationId="{9995D399-E2D1-D501-9FCC-700824D5FA3F}"/>
          </ac:spMkLst>
        </pc:spChg>
        <pc:grpChg chg="add mod">
          <ac:chgData name="Theeuwen, Jolanda" userId="48abdbec-5fe9-415f-9a7f-e671c32e956a" providerId="ADAL" clId="{CC290FCC-CFB4-4CF7-8C2D-59FF4F406E51}" dt="2023-03-20T09:35:53.675" v="1495" actId="1076"/>
          <ac:grpSpMkLst>
            <pc:docMk/>
            <pc:sldMk cId="863013537" sldId="259"/>
            <ac:grpSpMk id="23" creationId="{CB7A5B45-E742-8154-EAC3-769DCC980411}"/>
          </ac:grpSpMkLst>
        </pc:grpChg>
        <pc:grpChg chg="mod">
          <ac:chgData name="Theeuwen, Jolanda" userId="48abdbec-5fe9-415f-9a7f-e671c32e956a" providerId="ADAL" clId="{CC290FCC-CFB4-4CF7-8C2D-59FF4F406E51}" dt="2023-03-20T09:34:10.460" v="1419"/>
          <ac:grpSpMkLst>
            <pc:docMk/>
            <pc:sldMk cId="863013537" sldId="259"/>
            <ac:grpSpMk id="26" creationId="{F45C04C9-A7BD-63C4-7890-A25C5A85E3BD}"/>
          </ac:grpSpMkLst>
        </pc:grpChg>
        <pc:grpChg chg="mod">
          <ac:chgData name="Theeuwen, Jolanda" userId="48abdbec-5fe9-415f-9a7f-e671c32e956a" providerId="ADAL" clId="{CC290FCC-CFB4-4CF7-8C2D-59FF4F406E51}" dt="2023-03-20T09:34:10.460" v="1419"/>
          <ac:grpSpMkLst>
            <pc:docMk/>
            <pc:sldMk cId="863013537" sldId="259"/>
            <ac:grpSpMk id="32" creationId="{1E2E3398-6D66-24D9-C953-69DE1DDA46A3}"/>
          </ac:grpSpMkLst>
        </pc:grpChg>
        <pc:grpChg chg="mod">
          <ac:chgData name="Theeuwen, Jolanda" userId="48abdbec-5fe9-415f-9a7f-e671c32e956a" providerId="ADAL" clId="{CC290FCC-CFB4-4CF7-8C2D-59FF4F406E51}" dt="2023-03-20T09:34:10.460" v="1419"/>
          <ac:grpSpMkLst>
            <pc:docMk/>
            <pc:sldMk cId="863013537" sldId="259"/>
            <ac:grpSpMk id="34" creationId="{234B9954-A368-DA4F-159A-C3B712CA68DF}"/>
          </ac:grpSpMkLst>
        </pc:grpChg>
        <pc:grpChg chg="add mod">
          <ac:chgData name="Theeuwen, Jolanda" userId="48abdbec-5fe9-415f-9a7f-e671c32e956a" providerId="ADAL" clId="{CC290FCC-CFB4-4CF7-8C2D-59FF4F406E51}" dt="2023-03-20T09:40:50.354" v="1571" actId="1076"/>
          <ac:grpSpMkLst>
            <pc:docMk/>
            <pc:sldMk cId="863013537" sldId="259"/>
            <ac:grpSpMk id="38" creationId="{4000527F-F756-AD90-AE7F-3D1101A426BE}"/>
          </ac:grpSpMkLst>
        </pc:grpChg>
        <pc:grpChg chg="mod">
          <ac:chgData name="Theeuwen, Jolanda" userId="48abdbec-5fe9-415f-9a7f-e671c32e956a" providerId="ADAL" clId="{CC290FCC-CFB4-4CF7-8C2D-59FF4F406E51}" dt="2023-03-20T09:34:10.460" v="1419"/>
          <ac:grpSpMkLst>
            <pc:docMk/>
            <pc:sldMk cId="863013537" sldId="259"/>
            <ac:grpSpMk id="39" creationId="{496FA616-7C20-4E2C-DA41-0284C7063811}"/>
          </ac:grpSpMkLst>
        </pc:grpChg>
        <pc:grpChg chg="add mod">
          <ac:chgData name="Theeuwen, Jolanda" userId="48abdbec-5fe9-415f-9a7f-e671c32e956a" providerId="ADAL" clId="{CC290FCC-CFB4-4CF7-8C2D-59FF4F406E51}" dt="2023-03-20T09:41:42.403" v="1680" actId="1076"/>
          <ac:grpSpMkLst>
            <pc:docMk/>
            <pc:sldMk cId="863013537" sldId="259"/>
            <ac:grpSpMk id="44" creationId="{C2BE0D9A-23D1-B4FC-4A40-0BB63DAF61DE}"/>
          </ac:grpSpMkLst>
        </pc:grpChg>
        <pc:picChg chg="mod">
          <ac:chgData name="Theeuwen, Jolanda" userId="48abdbec-5fe9-415f-9a7f-e671c32e956a" providerId="ADAL" clId="{CC290FCC-CFB4-4CF7-8C2D-59FF4F406E51}" dt="2023-03-20T09:39:15.362" v="1500" actId="1076"/>
          <ac:picMkLst>
            <pc:docMk/>
            <pc:sldMk cId="863013537" sldId="259"/>
            <ac:picMk id="31" creationId="{47FDD3DE-E3DD-3674-F941-7B20882ACAE5}"/>
          </ac:picMkLst>
        </pc:picChg>
        <pc:picChg chg="mod">
          <ac:chgData name="Theeuwen, Jolanda" userId="48abdbec-5fe9-415f-9a7f-e671c32e956a" providerId="ADAL" clId="{CC290FCC-CFB4-4CF7-8C2D-59FF4F406E51}" dt="2023-03-20T09:34:10.460" v="1419"/>
          <ac:picMkLst>
            <pc:docMk/>
            <pc:sldMk cId="863013537" sldId="259"/>
            <ac:picMk id="41" creationId="{6CAF2470-94DC-24E2-ADA4-8BEEB2C9295A}"/>
          </ac:picMkLst>
        </pc:picChg>
        <pc:picChg chg="mod">
          <ac:chgData name="Theeuwen, Jolanda" userId="48abdbec-5fe9-415f-9a7f-e671c32e956a" providerId="ADAL" clId="{CC290FCC-CFB4-4CF7-8C2D-59FF4F406E51}" dt="2023-03-20T09:34:10.460" v="1419"/>
          <ac:picMkLst>
            <pc:docMk/>
            <pc:sldMk cId="863013537" sldId="259"/>
            <ac:picMk id="42" creationId="{D67EEB52-5E65-07CC-8A6B-EE47040E1404}"/>
          </ac:picMkLst>
        </pc:picChg>
        <pc:picChg chg="mod">
          <ac:chgData name="Theeuwen, Jolanda" userId="48abdbec-5fe9-415f-9a7f-e671c32e956a" providerId="ADAL" clId="{CC290FCC-CFB4-4CF7-8C2D-59FF4F406E51}" dt="2023-03-20T09:34:10.460" v="1419"/>
          <ac:picMkLst>
            <pc:docMk/>
            <pc:sldMk cId="863013537" sldId="259"/>
            <ac:picMk id="43" creationId="{3FAF450A-DB41-5D70-D9B2-C0691C936087}"/>
          </ac:picMkLst>
        </pc:picChg>
        <pc:picChg chg="mod">
          <ac:chgData name="Theeuwen, Jolanda" userId="48abdbec-5fe9-415f-9a7f-e671c32e956a" providerId="ADAL" clId="{CC290FCC-CFB4-4CF7-8C2D-59FF4F406E51}" dt="2023-03-20T09:34:10.460" v="1419"/>
          <ac:picMkLst>
            <pc:docMk/>
            <pc:sldMk cId="863013537" sldId="259"/>
            <ac:picMk id="45" creationId="{8B77289C-7D29-573A-F2A4-374B39C51A3F}"/>
          </ac:picMkLst>
        </pc:picChg>
        <pc:cxnChg chg="add mod">
          <ac:chgData name="Theeuwen, Jolanda" userId="48abdbec-5fe9-415f-9a7f-e671c32e956a" providerId="ADAL" clId="{CC290FCC-CFB4-4CF7-8C2D-59FF4F406E51}" dt="2023-03-20T09:41:08.227" v="1575" actId="1037"/>
          <ac:cxnSpMkLst>
            <pc:docMk/>
            <pc:sldMk cId="863013537" sldId="259"/>
            <ac:cxnSpMk id="54" creationId="{66DCAA30-6F24-3699-A84C-23974DF6C876}"/>
          </ac:cxnSpMkLst>
        </pc:cxnChg>
        <pc:cxnChg chg="add mod">
          <ac:chgData name="Theeuwen, Jolanda" userId="48abdbec-5fe9-415f-9a7f-e671c32e956a" providerId="ADAL" clId="{CC290FCC-CFB4-4CF7-8C2D-59FF4F406E51}" dt="2023-03-20T09:41:36.531" v="1678" actId="1038"/>
          <ac:cxnSpMkLst>
            <pc:docMk/>
            <pc:sldMk cId="863013537" sldId="259"/>
            <ac:cxnSpMk id="58" creationId="{DC725570-9C21-83A1-1CB5-6E50F578101B}"/>
          </ac:cxnSpMkLst>
        </pc:cxnChg>
      </pc:sldChg>
      <pc:sldChg chg="addSp delSp modSp new del mod setBg">
        <pc:chgData name="Theeuwen, Jolanda" userId="48abdbec-5fe9-415f-9a7f-e671c32e956a" providerId="ADAL" clId="{CC290FCC-CFB4-4CF7-8C2D-59FF4F406E51}" dt="2023-03-20T09:41:54.436" v="1681" actId="47"/>
        <pc:sldMkLst>
          <pc:docMk/>
          <pc:sldMk cId="413071492" sldId="260"/>
        </pc:sldMkLst>
        <pc:spChg chg="del">
          <ac:chgData name="Theeuwen, Jolanda" userId="48abdbec-5fe9-415f-9a7f-e671c32e956a" providerId="ADAL" clId="{CC290FCC-CFB4-4CF7-8C2D-59FF4F406E51}" dt="2023-03-20T09:21:43.307" v="1248" actId="478"/>
          <ac:spMkLst>
            <pc:docMk/>
            <pc:sldMk cId="413071492" sldId="260"/>
            <ac:spMk id="2" creationId="{8D3908A0-7111-17ED-7C76-BB1CE15E8AB1}"/>
          </ac:spMkLst>
        </pc:spChg>
        <pc:spChg chg="del">
          <ac:chgData name="Theeuwen, Jolanda" userId="48abdbec-5fe9-415f-9a7f-e671c32e956a" providerId="ADAL" clId="{CC290FCC-CFB4-4CF7-8C2D-59FF4F406E51}" dt="2023-03-20T09:21:44.088" v="1249" actId="478"/>
          <ac:spMkLst>
            <pc:docMk/>
            <pc:sldMk cId="413071492" sldId="260"/>
            <ac:spMk id="3" creationId="{765D71BC-1D39-4526-7E54-09CCB613A89E}"/>
          </ac:spMkLst>
        </pc:spChg>
        <pc:spChg chg="add mod">
          <ac:chgData name="Theeuwen, Jolanda" userId="48abdbec-5fe9-415f-9a7f-e671c32e956a" providerId="ADAL" clId="{CC290FCC-CFB4-4CF7-8C2D-59FF4F406E51}" dt="2023-03-20T09:23:54.387" v="1299" actId="164"/>
          <ac:spMkLst>
            <pc:docMk/>
            <pc:sldMk cId="413071492" sldId="260"/>
            <ac:spMk id="4" creationId="{D3A5F2DF-95FC-40C2-A3EA-9A687A302EC0}"/>
          </ac:spMkLst>
        </pc:spChg>
        <pc:spChg chg="add mod">
          <ac:chgData name="Theeuwen, Jolanda" userId="48abdbec-5fe9-415f-9a7f-e671c32e956a" providerId="ADAL" clId="{CC290FCC-CFB4-4CF7-8C2D-59FF4F406E51}" dt="2023-03-20T09:23:54.387" v="1299" actId="164"/>
          <ac:spMkLst>
            <pc:docMk/>
            <pc:sldMk cId="413071492" sldId="260"/>
            <ac:spMk id="5" creationId="{AD7D492A-C21F-9EFD-2B97-A058F34C02DF}"/>
          </ac:spMkLst>
        </pc:spChg>
        <pc:spChg chg="add mod">
          <ac:chgData name="Theeuwen, Jolanda" userId="48abdbec-5fe9-415f-9a7f-e671c32e956a" providerId="ADAL" clId="{CC290FCC-CFB4-4CF7-8C2D-59FF4F406E51}" dt="2023-03-20T09:25:52.290" v="1304" actId="1076"/>
          <ac:spMkLst>
            <pc:docMk/>
            <pc:sldMk cId="413071492" sldId="260"/>
            <ac:spMk id="6" creationId="{4E0A1CF5-ADF2-7C4E-930A-69A78C121DAF}"/>
          </ac:spMkLst>
        </pc:spChg>
        <pc:spChg chg="add mod">
          <ac:chgData name="Theeuwen, Jolanda" userId="48abdbec-5fe9-415f-9a7f-e671c32e956a" providerId="ADAL" clId="{CC290FCC-CFB4-4CF7-8C2D-59FF4F406E51}" dt="2023-03-20T09:26:19.045" v="1318" actId="164"/>
          <ac:spMkLst>
            <pc:docMk/>
            <pc:sldMk cId="413071492" sldId="260"/>
            <ac:spMk id="10" creationId="{5A1D68D6-5821-8EA0-BB96-72572D95ECF7}"/>
          </ac:spMkLst>
        </pc:spChg>
        <pc:spChg chg="add mod">
          <ac:chgData name="Theeuwen, Jolanda" userId="48abdbec-5fe9-415f-9a7f-e671c32e956a" providerId="ADAL" clId="{CC290FCC-CFB4-4CF7-8C2D-59FF4F406E51}" dt="2023-03-20T09:33:38.979" v="1412" actId="14100"/>
          <ac:spMkLst>
            <pc:docMk/>
            <pc:sldMk cId="413071492" sldId="260"/>
            <ac:spMk id="25" creationId="{192D612E-0FC1-E9DA-4F44-C073D1176F1A}"/>
          </ac:spMkLst>
        </pc:spChg>
        <pc:spChg chg="add mod">
          <ac:chgData name="Theeuwen, Jolanda" userId="48abdbec-5fe9-415f-9a7f-e671c32e956a" providerId="ADAL" clId="{CC290FCC-CFB4-4CF7-8C2D-59FF4F406E51}" dt="2023-03-20T09:34:05.742" v="1418" actId="164"/>
          <ac:spMkLst>
            <pc:docMk/>
            <pc:sldMk cId="413071492" sldId="260"/>
            <ac:spMk id="28" creationId="{A0A1CC08-895A-AB22-6147-C86E643D63F6}"/>
          </ac:spMkLst>
        </pc:spChg>
        <pc:spChg chg="add mod">
          <ac:chgData name="Theeuwen, Jolanda" userId="48abdbec-5fe9-415f-9a7f-e671c32e956a" providerId="ADAL" clId="{CC290FCC-CFB4-4CF7-8C2D-59FF4F406E51}" dt="2023-03-20T09:34:05.742" v="1418" actId="164"/>
          <ac:spMkLst>
            <pc:docMk/>
            <pc:sldMk cId="413071492" sldId="260"/>
            <ac:spMk id="29" creationId="{05E0EA53-C627-2A87-7F7B-1D4F28F63346}"/>
          </ac:spMkLst>
        </pc:spChg>
        <pc:grpChg chg="add mod">
          <ac:chgData name="Theeuwen, Jolanda" userId="48abdbec-5fe9-415f-9a7f-e671c32e956a" providerId="ADAL" clId="{CC290FCC-CFB4-4CF7-8C2D-59FF4F406E51}" dt="2023-03-20T09:23:49.653" v="1297" actId="164"/>
          <ac:grpSpMkLst>
            <pc:docMk/>
            <pc:sldMk cId="413071492" sldId="260"/>
            <ac:grpSpMk id="7" creationId="{19988755-DC55-669F-4E12-F5D861D715CA}"/>
          </ac:grpSpMkLst>
        </pc:grpChg>
        <pc:grpChg chg="add mod">
          <ac:chgData name="Theeuwen, Jolanda" userId="48abdbec-5fe9-415f-9a7f-e671c32e956a" providerId="ADAL" clId="{CC290FCC-CFB4-4CF7-8C2D-59FF4F406E51}" dt="2023-03-20T09:24:08.291" v="1301" actId="164"/>
          <ac:grpSpMkLst>
            <pc:docMk/>
            <pc:sldMk cId="413071492" sldId="260"/>
            <ac:grpSpMk id="8" creationId="{19696E15-C13C-0C81-9FCF-3925E14A1244}"/>
          </ac:grpSpMkLst>
        </pc:grpChg>
        <pc:grpChg chg="add mod">
          <ac:chgData name="Theeuwen, Jolanda" userId="48abdbec-5fe9-415f-9a7f-e671c32e956a" providerId="ADAL" clId="{CC290FCC-CFB4-4CF7-8C2D-59FF4F406E51}" dt="2023-03-20T09:26:19.045" v="1318" actId="164"/>
          <ac:grpSpMkLst>
            <pc:docMk/>
            <pc:sldMk cId="413071492" sldId="260"/>
            <ac:grpSpMk id="9" creationId="{9E586D07-979F-EE8F-555E-9B79DB014FC2}"/>
          </ac:grpSpMkLst>
        </pc:grpChg>
        <pc:grpChg chg="add mod">
          <ac:chgData name="Theeuwen, Jolanda" userId="48abdbec-5fe9-415f-9a7f-e671c32e956a" providerId="ADAL" clId="{CC290FCC-CFB4-4CF7-8C2D-59FF4F406E51}" dt="2023-03-20T09:33:49.744" v="1415" actId="164"/>
          <ac:grpSpMkLst>
            <pc:docMk/>
            <pc:sldMk cId="413071492" sldId="260"/>
            <ac:grpSpMk id="11" creationId="{CAB21458-FB02-A373-FD81-425C00210D86}"/>
          </ac:grpSpMkLst>
        </pc:grpChg>
        <pc:grpChg chg="add mod">
          <ac:chgData name="Theeuwen, Jolanda" userId="48abdbec-5fe9-415f-9a7f-e671c32e956a" providerId="ADAL" clId="{CC290FCC-CFB4-4CF7-8C2D-59FF4F406E51}" dt="2023-03-20T09:33:35.321" v="1411" actId="164"/>
          <ac:grpSpMkLst>
            <pc:docMk/>
            <pc:sldMk cId="413071492" sldId="260"/>
            <ac:grpSpMk id="24" creationId="{6B7BE3F1-D54E-CF7E-0521-331DDDFBFF5E}"/>
          </ac:grpSpMkLst>
        </pc:grpChg>
        <pc:grpChg chg="add mod">
          <ac:chgData name="Theeuwen, Jolanda" userId="48abdbec-5fe9-415f-9a7f-e671c32e956a" providerId="ADAL" clId="{CC290FCC-CFB4-4CF7-8C2D-59FF4F406E51}" dt="2023-03-20T09:33:43.122" v="1414" actId="1076"/>
          <ac:grpSpMkLst>
            <pc:docMk/>
            <pc:sldMk cId="413071492" sldId="260"/>
            <ac:grpSpMk id="30" creationId="{C99739CC-68B6-E71C-842B-24F1DCFBF4DC}"/>
          </ac:grpSpMkLst>
        </pc:grpChg>
        <pc:grpChg chg="add mod">
          <ac:chgData name="Theeuwen, Jolanda" userId="48abdbec-5fe9-415f-9a7f-e671c32e956a" providerId="ADAL" clId="{CC290FCC-CFB4-4CF7-8C2D-59FF4F406E51}" dt="2023-03-20T09:33:51.339" v="1416" actId="1076"/>
          <ac:grpSpMkLst>
            <pc:docMk/>
            <pc:sldMk cId="413071492" sldId="260"/>
            <ac:grpSpMk id="31" creationId="{01B7F5F2-1CE9-8649-4157-87F093E828C1}"/>
          </ac:grpSpMkLst>
        </pc:grpChg>
        <pc:grpChg chg="add mod">
          <ac:chgData name="Theeuwen, Jolanda" userId="48abdbec-5fe9-415f-9a7f-e671c32e956a" providerId="ADAL" clId="{CC290FCC-CFB4-4CF7-8C2D-59FF4F406E51}" dt="2023-03-20T09:34:05.742" v="1418" actId="164"/>
          <ac:grpSpMkLst>
            <pc:docMk/>
            <pc:sldMk cId="413071492" sldId="260"/>
            <ac:grpSpMk id="32" creationId="{80E578D9-45D9-33F6-C550-070056BD0523}"/>
          </ac:grpSpMkLst>
        </pc:grpChg>
        <pc:picChg chg="add mod">
          <ac:chgData name="Theeuwen, Jolanda" userId="48abdbec-5fe9-415f-9a7f-e671c32e956a" providerId="ADAL" clId="{CC290FCC-CFB4-4CF7-8C2D-59FF4F406E51}" dt="2023-03-20T09:33:49.744" v="1415" actId="164"/>
          <ac:picMkLst>
            <pc:docMk/>
            <pc:sldMk cId="413071492" sldId="260"/>
            <ac:picMk id="13" creationId="{F0A9262C-6635-3D64-FF66-37D737467A5C}"/>
          </ac:picMkLst>
        </pc:picChg>
        <pc:picChg chg="add del mod">
          <ac:chgData name="Theeuwen, Jolanda" userId="48abdbec-5fe9-415f-9a7f-e671c32e956a" providerId="ADAL" clId="{CC290FCC-CFB4-4CF7-8C2D-59FF4F406E51}" dt="2023-03-20T09:28:31.550" v="1329" actId="478"/>
          <ac:picMkLst>
            <pc:docMk/>
            <pc:sldMk cId="413071492" sldId="260"/>
            <ac:picMk id="15" creationId="{A079E0D5-D7DF-2611-CFAA-6E0EBA060070}"/>
          </ac:picMkLst>
        </pc:picChg>
        <pc:picChg chg="add del mod">
          <ac:chgData name="Theeuwen, Jolanda" userId="48abdbec-5fe9-415f-9a7f-e671c32e956a" providerId="ADAL" clId="{CC290FCC-CFB4-4CF7-8C2D-59FF4F406E51}" dt="2023-03-20T09:28:59.187" v="1333" actId="478"/>
          <ac:picMkLst>
            <pc:docMk/>
            <pc:sldMk cId="413071492" sldId="260"/>
            <ac:picMk id="17" creationId="{8ECFB7C2-6C37-67DD-F1AC-5F3F3F1F39CB}"/>
          </ac:picMkLst>
        </pc:picChg>
        <pc:picChg chg="add mod">
          <ac:chgData name="Theeuwen, Jolanda" userId="48abdbec-5fe9-415f-9a7f-e671c32e956a" providerId="ADAL" clId="{CC290FCC-CFB4-4CF7-8C2D-59FF4F406E51}" dt="2023-03-20T09:30:46.283" v="1365" actId="164"/>
          <ac:picMkLst>
            <pc:docMk/>
            <pc:sldMk cId="413071492" sldId="260"/>
            <ac:picMk id="19" creationId="{6DCA02E1-EF47-99AC-EE3B-18E049301EA3}"/>
          </ac:picMkLst>
        </pc:picChg>
        <pc:picChg chg="add mod">
          <ac:chgData name="Theeuwen, Jolanda" userId="48abdbec-5fe9-415f-9a7f-e671c32e956a" providerId="ADAL" clId="{CC290FCC-CFB4-4CF7-8C2D-59FF4F406E51}" dt="2023-03-20T09:30:46.283" v="1365" actId="164"/>
          <ac:picMkLst>
            <pc:docMk/>
            <pc:sldMk cId="413071492" sldId="260"/>
            <ac:picMk id="21" creationId="{FC2705B8-F8BC-C6E3-A588-FE7EE40067DA}"/>
          </ac:picMkLst>
        </pc:picChg>
        <pc:picChg chg="add mod">
          <ac:chgData name="Theeuwen, Jolanda" userId="48abdbec-5fe9-415f-9a7f-e671c32e956a" providerId="ADAL" clId="{CC290FCC-CFB4-4CF7-8C2D-59FF4F406E51}" dt="2023-03-20T09:30:46.283" v="1365" actId="164"/>
          <ac:picMkLst>
            <pc:docMk/>
            <pc:sldMk cId="413071492" sldId="260"/>
            <ac:picMk id="23" creationId="{9784846A-1DEC-9E50-5C7F-7E893AEB046D}"/>
          </ac:picMkLst>
        </pc:picChg>
        <pc:picChg chg="add mod">
          <ac:chgData name="Theeuwen, Jolanda" userId="48abdbec-5fe9-415f-9a7f-e671c32e956a" providerId="ADAL" clId="{CC290FCC-CFB4-4CF7-8C2D-59FF4F406E51}" dt="2023-03-20T09:34:05.742" v="1418" actId="164"/>
          <ac:picMkLst>
            <pc:docMk/>
            <pc:sldMk cId="413071492" sldId="260"/>
            <ac:picMk id="27" creationId="{1FC7CE61-5865-557A-E6B0-C50A082C4371}"/>
          </ac:picMkLst>
        </pc:picChg>
      </pc:sldChg>
      <pc:sldChg chg="addSp delSp modSp add mod modNotesTx">
        <pc:chgData name="Theeuwen, Jolanda" userId="48abdbec-5fe9-415f-9a7f-e671c32e956a" providerId="ADAL" clId="{CC290FCC-CFB4-4CF7-8C2D-59FF4F406E51}" dt="2023-04-11T10:04:44.030" v="15258" actId="14100"/>
        <pc:sldMkLst>
          <pc:docMk/>
          <pc:sldMk cId="3848535668" sldId="260"/>
        </pc:sldMkLst>
        <pc:spChg chg="add mod">
          <ac:chgData name="Theeuwen, Jolanda" userId="48abdbec-5fe9-415f-9a7f-e671c32e956a" providerId="ADAL" clId="{CC290FCC-CFB4-4CF7-8C2D-59FF4F406E51}" dt="2023-04-04T14:37:38.810" v="14952" actId="1076"/>
          <ac:spMkLst>
            <pc:docMk/>
            <pc:sldMk cId="3848535668" sldId="260"/>
            <ac:spMk id="5" creationId="{9B664877-9690-7FC5-4490-675666DFFCF4}"/>
          </ac:spMkLst>
        </pc:spChg>
        <pc:spChg chg="del mod">
          <ac:chgData name="Theeuwen, Jolanda" userId="48abdbec-5fe9-415f-9a7f-e671c32e956a" providerId="ADAL" clId="{CC290FCC-CFB4-4CF7-8C2D-59FF4F406E51}" dt="2023-03-20T09:49:10.968" v="1712" actId="478"/>
          <ac:spMkLst>
            <pc:docMk/>
            <pc:sldMk cId="3848535668" sldId="260"/>
            <ac:spMk id="5" creationId="{E4DDA314-9B88-FE57-7A2C-779856EFFEAA}"/>
          </ac:spMkLst>
        </pc:spChg>
        <pc:spChg chg="mod">
          <ac:chgData name="Theeuwen, Jolanda" userId="48abdbec-5fe9-415f-9a7f-e671c32e956a" providerId="ADAL" clId="{CC290FCC-CFB4-4CF7-8C2D-59FF4F406E51}" dt="2023-03-23T11:35:20.072" v="11187" actId="14100"/>
          <ac:spMkLst>
            <pc:docMk/>
            <pc:sldMk cId="3848535668" sldId="260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4-11T10:04:44.030" v="15258" actId="14100"/>
          <ac:spMkLst>
            <pc:docMk/>
            <pc:sldMk cId="3848535668" sldId="260"/>
            <ac:spMk id="10" creationId="{9BF886F1-D7E0-2E61-6447-FCAA650927BA}"/>
          </ac:spMkLst>
        </pc:spChg>
        <pc:spChg chg="del mod">
          <ac:chgData name="Theeuwen, Jolanda" userId="48abdbec-5fe9-415f-9a7f-e671c32e956a" providerId="ADAL" clId="{CC290FCC-CFB4-4CF7-8C2D-59FF4F406E51}" dt="2023-03-20T09:48:05.834" v="1707" actId="478"/>
          <ac:spMkLst>
            <pc:docMk/>
            <pc:sldMk cId="3848535668" sldId="260"/>
            <ac:spMk id="12" creationId="{7456003F-A3A1-A33E-ABBB-CE8106C942B3}"/>
          </ac:spMkLst>
        </pc:spChg>
        <pc:spChg chg="add mod">
          <ac:chgData name="Theeuwen, Jolanda" userId="48abdbec-5fe9-415f-9a7f-e671c32e956a" providerId="ADAL" clId="{CC290FCC-CFB4-4CF7-8C2D-59FF4F406E51}" dt="2023-03-21T08:22:15.985" v="4655"/>
          <ac:spMkLst>
            <pc:docMk/>
            <pc:sldMk cId="3848535668" sldId="260"/>
            <ac:spMk id="12" creationId="{FA57B3B1-13F4-9757-E3EC-D35EB8529F39}"/>
          </ac:spMkLst>
        </pc:spChg>
        <pc:spChg chg="add mod">
          <ac:chgData name="Theeuwen, Jolanda" userId="48abdbec-5fe9-415f-9a7f-e671c32e956a" providerId="ADAL" clId="{CC290FCC-CFB4-4CF7-8C2D-59FF4F406E51}" dt="2023-03-24T07:54:50.248" v="11220" actId="1035"/>
          <ac:spMkLst>
            <pc:docMk/>
            <pc:sldMk cId="3848535668" sldId="260"/>
            <ac:spMk id="15" creationId="{28492BD8-E2B4-7371-40C6-05DC431A3592}"/>
          </ac:spMkLst>
        </pc:spChg>
        <pc:spChg chg="add del mod">
          <ac:chgData name="Theeuwen, Jolanda" userId="48abdbec-5fe9-415f-9a7f-e671c32e956a" providerId="ADAL" clId="{CC290FCC-CFB4-4CF7-8C2D-59FF4F406E51}" dt="2023-03-23T11:33:46.303" v="11100" actId="478"/>
          <ac:spMkLst>
            <pc:docMk/>
            <pc:sldMk cId="3848535668" sldId="260"/>
            <ac:spMk id="15" creationId="{387B6318-7F61-FBFA-63E7-008E7B3265EF}"/>
          </ac:spMkLst>
        </pc:spChg>
        <pc:spChg chg="del mod">
          <ac:chgData name="Theeuwen, Jolanda" userId="48abdbec-5fe9-415f-9a7f-e671c32e956a" providerId="ADAL" clId="{CC290FCC-CFB4-4CF7-8C2D-59FF4F406E51}" dt="2023-03-20T09:59:05.533" v="1822" actId="478"/>
          <ac:spMkLst>
            <pc:docMk/>
            <pc:sldMk cId="3848535668" sldId="260"/>
            <ac:spMk id="15" creationId="{86634875-C07C-7596-CCB8-29C6C9C4850B}"/>
          </ac:spMkLst>
        </pc:spChg>
        <pc:spChg chg="del mod">
          <ac:chgData name="Theeuwen, Jolanda" userId="48abdbec-5fe9-415f-9a7f-e671c32e956a" providerId="ADAL" clId="{CC290FCC-CFB4-4CF7-8C2D-59FF4F406E51}" dt="2023-03-20T09:44:44.775" v="1693" actId="478"/>
          <ac:spMkLst>
            <pc:docMk/>
            <pc:sldMk cId="3848535668" sldId="260"/>
            <ac:spMk id="16" creationId="{B0DAFAE4-53FA-7824-FDF3-BE2A1D124E6A}"/>
          </ac:spMkLst>
        </pc:spChg>
        <pc:spChg chg="mod">
          <ac:chgData name="Theeuwen, Jolanda" userId="48abdbec-5fe9-415f-9a7f-e671c32e956a" providerId="ADAL" clId="{CC290FCC-CFB4-4CF7-8C2D-59FF4F406E51}" dt="2023-04-04T14:39:39.244" v="14979" actId="14100"/>
          <ac:spMkLst>
            <pc:docMk/>
            <pc:sldMk cId="3848535668" sldId="260"/>
            <ac:spMk id="20" creationId="{09B4E254-751B-67E9-65A9-541965F39683}"/>
          </ac:spMkLst>
        </pc:spChg>
        <pc:spChg chg="mod">
          <ac:chgData name="Theeuwen, Jolanda" userId="48abdbec-5fe9-415f-9a7f-e671c32e956a" providerId="ADAL" clId="{CC290FCC-CFB4-4CF7-8C2D-59FF4F406E51}" dt="2023-03-24T08:12:13.828" v="11369" actId="1076"/>
          <ac:spMkLst>
            <pc:docMk/>
            <pc:sldMk cId="3848535668" sldId="260"/>
            <ac:spMk id="22" creationId="{460B8ED9-CBB5-6AD8-9C0D-368DA6DF2592}"/>
          </ac:spMkLst>
        </pc:spChg>
        <pc:spChg chg="add mod">
          <ac:chgData name="Theeuwen, Jolanda" userId="48abdbec-5fe9-415f-9a7f-e671c32e956a" providerId="ADAL" clId="{CC290FCC-CFB4-4CF7-8C2D-59FF4F406E51}" dt="2023-03-20T09:44:57.443" v="1697" actId="14100"/>
          <ac:spMkLst>
            <pc:docMk/>
            <pc:sldMk cId="3848535668" sldId="260"/>
            <ac:spMk id="24" creationId="{12E85BA3-3149-1221-CAC1-4640E4F371C9}"/>
          </ac:spMkLst>
        </pc:spChg>
        <pc:spChg chg="mod">
          <ac:chgData name="Theeuwen, Jolanda" userId="48abdbec-5fe9-415f-9a7f-e671c32e956a" providerId="ADAL" clId="{CC290FCC-CFB4-4CF7-8C2D-59FF4F406E51}" dt="2023-03-20T12:34:36.429" v="4105" actId="1036"/>
          <ac:spMkLst>
            <pc:docMk/>
            <pc:sldMk cId="3848535668" sldId="260"/>
            <ac:spMk id="25" creationId="{62EDAC41-2ABE-F688-B4C0-F9EED198527A}"/>
          </ac:spMkLst>
        </pc:spChg>
        <pc:spChg chg="mod topLvl">
          <ac:chgData name="Theeuwen, Jolanda" userId="48abdbec-5fe9-415f-9a7f-e671c32e956a" providerId="ADAL" clId="{CC290FCC-CFB4-4CF7-8C2D-59FF4F406E51}" dt="2023-04-04T14:39:43.573" v="14980" actId="1076"/>
          <ac:spMkLst>
            <pc:docMk/>
            <pc:sldMk cId="3848535668" sldId="260"/>
            <ac:spMk id="26" creationId="{A79D1999-CB00-9136-25D1-A623942E63E2}"/>
          </ac:spMkLst>
        </pc:spChg>
        <pc:spChg chg="mod">
          <ac:chgData name="Theeuwen, Jolanda" userId="48abdbec-5fe9-415f-9a7f-e671c32e956a" providerId="ADAL" clId="{CC290FCC-CFB4-4CF7-8C2D-59FF4F406E51}" dt="2023-03-20T12:39:09.464" v="4166" actId="1036"/>
          <ac:spMkLst>
            <pc:docMk/>
            <pc:sldMk cId="3848535668" sldId="260"/>
            <ac:spMk id="27" creationId="{EF207CB9-C013-830C-71BD-31EFCBA6AFFB}"/>
          </ac:spMkLst>
        </pc:spChg>
        <pc:spChg chg="mod topLvl">
          <ac:chgData name="Theeuwen, Jolanda" userId="48abdbec-5fe9-415f-9a7f-e671c32e956a" providerId="ADAL" clId="{CC290FCC-CFB4-4CF7-8C2D-59FF4F406E51}" dt="2023-03-23T11:34:57.636" v="11183" actId="1038"/>
          <ac:spMkLst>
            <pc:docMk/>
            <pc:sldMk cId="3848535668" sldId="260"/>
            <ac:spMk id="33" creationId="{5B8FAF38-602E-12D4-218D-3C63EC365FDB}"/>
          </ac:spMkLst>
        </pc:spChg>
        <pc:spChg chg="mod topLvl">
          <ac:chgData name="Theeuwen, Jolanda" userId="48abdbec-5fe9-415f-9a7f-e671c32e956a" providerId="ADAL" clId="{CC290FCC-CFB4-4CF7-8C2D-59FF4F406E51}" dt="2023-03-23T11:34:48.289" v="11166" actId="1038"/>
          <ac:spMkLst>
            <pc:docMk/>
            <pc:sldMk cId="3848535668" sldId="260"/>
            <ac:spMk id="35" creationId="{798DFD12-3945-E4DF-B3BF-10C1DF2B440B}"/>
          </ac:spMkLst>
        </pc:spChg>
        <pc:spChg chg="mod">
          <ac:chgData name="Theeuwen, Jolanda" userId="48abdbec-5fe9-415f-9a7f-e671c32e956a" providerId="ADAL" clId="{CC290FCC-CFB4-4CF7-8C2D-59FF4F406E51}" dt="2023-03-23T11:34:48.289" v="11166" actId="1038"/>
          <ac:spMkLst>
            <pc:docMk/>
            <pc:sldMk cId="3848535668" sldId="260"/>
            <ac:spMk id="36" creationId="{7823FC87-D621-6DCB-E6CB-AF4C154D3D56}"/>
          </ac:spMkLst>
        </pc:spChg>
        <pc:spChg chg="mod">
          <ac:chgData name="Theeuwen, Jolanda" userId="48abdbec-5fe9-415f-9a7f-e671c32e956a" providerId="ADAL" clId="{CC290FCC-CFB4-4CF7-8C2D-59FF4F406E51}" dt="2023-03-23T11:34:48.289" v="11166" actId="1038"/>
          <ac:spMkLst>
            <pc:docMk/>
            <pc:sldMk cId="3848535668" sldId="260"/>
            <ac:spMk id="37" creationId="{8A7CCD15-C258-3C6C-85A2-7F1D2C54C63A}"/>
          </ac:spMkLst>
        </pc:spChg>
        <pc:spChg chg="mod">
          <ac:chgData name="Theeuwen, Jolanda" userId="48abdbec-5fe9-415f-9a7f-e671c32e956a" providerId="ADAL" clId="{CC290FCC-CFB4-4CF7-8C2D-59FF4F406E51}" dt="2023-03-23T11:34:22.057" v="11134" actId="1076"/>
          <ac:spMkLst>
            <pc:docMk/>
            <pc:sldMk cId="3848535668" sldId="260"/>
            <ac:spMk id="40" creationId="{0F2101A4-0606-BFA6-7A90-B63BD8AA69AB}"/>
          </ac:spMkLst>
        </pc:spChg>
        <pc:spChg chg="add mod">
          <ac:chgData name="Theeuwen, Jolanda" userId="48abdbec-5fe9-415f-9a7f-e671c32e956a" providerId="ADAL" clId="{CC290FCC-CFB4-4CF7-8C2D-59FF4F406E51}" dt="2023-03-23T11:36:21.920" v="11215" actId="113"/>
          <ac:spMkLst>
            <pc:docMk/>
            <pc:sldMk cId="3848535668" sldId="260"/>
            <ac:spMk id="44" creationId="{B8211699-478C-C2C3-87F9-17ACA81B5169}"/>
          </ac:spMkLst>
        </pc:spChg>
        <pc:spChg chg="mod topLvl">
          <ac:chgData name="Theeuwen, Jolanda" userId="48abdbec-5fe9-415f-9a7f-e671c32e956a" providerId="ADAL" clId="{CC290FCC-CFB4-4CF7-8C2D-59FF4F406E51}" dt="2023-03-23T11:32:22.390" v="11066" actId="164"/>
          <ac:spMkLst>
            <pc:docMk/>
            <pc:sldMk cId="3848535668" sldId="260"/>
            <ac:spMk id="47" creationId="{49BEDC24-FD25-2CBC-5BE4-8E6C9F30C426}"/>
          </ac:spMkLst>
        </pc:spChg>
        <pc:spChg chg="mod topLvl">
          <ac:chgData name="Theeuwen, Jolanda" userId="48abdbec-5fe9-415f-9a7f-e671c32e956a" providerId="ADAL" clId="{CC290FCC-CFB4-4CF7-8C2D-59FF4F406E51}" dt="2023-03-23T11:32:22.390" v="11066" actId="164"/>
          <ac:spMkLst>
            <pc:docMk/>
            <pc:sldMk cId="3848535668" sldId="260"/>
            <ac:spMk id="48" creationId="{E3E275EE-3175-944D-748D-8BBA978269D4}"/>
          </ac:spMkLst>
        </pc:spChg>
        <pc:spChg chg="mod">
          <ac:chgData name="Theeuwen, Jolanda" userId="48abdbec-5fe9-415f-9a7f-e671c32e956a" providerId="ADAL" clId="{CC290FCC-CFB4-4CF7-8C2D-59FF4F406E51}" dt="2023-04-04T14:35:51.445" v="14927" actId="6549"/>
          <ac:spMkLst>
            <pc:docMk/>
            <pc:sldMk cId="3848535668" sldId="260"/>
            <ac:spMk id="49" creationId="{FD9296C4-A1D2-89EB-F584-7B73FEEC75AB}"/>
          </ac:spMkLst>
        </pc:spChg>
        <pc:spChg chg="add mod">
          <ac:chgData name="Theeuwen, Jolanda" userId="48abdbec-5fe9-415f-9a7f-e671c32e956a" providerId="ADAL" clId="{CC290FCC-CFB4-4CF7-8C2D-59FF4F406E51}" dt="2023-03-24T07:55:03.254" v="11237" actId="1035"/>
          <ac:spMkLst>
            <pc:docMk/>
            <pc:sldMk cId="3848535668" sldId="260"/>
            <ac:spMk id="51" creationId="{45CA2795-5652-D68A-3125-3B95CB0301ED}"/>
          </ac:spMkLst>
        </pc:spChg>
        <pc:spChg chg="add mod">
          <ac:chgData name="Theeuwen, Jolanda" userId="48abdbec-5fe9-415f-9a7f-e671c32e956a" providerId="ADAL" clId="{CC290FCC-CFB4-4CF7-8C2D-59FF4F406E51}" dt="2023-03-24T07:55:18.253" v="11240" actId="1035"/>
          <ac:spMkLst>
            <pc:docMk/>
            <pc:sldMk cId="3848535668" sldId="260"/>
            <ac:spMk id="60" creationId="{5B49E43F-A26B-F685-96B5-963A2831CD16}"/>
          </ac:spMkLst>
        </pc:spChg>
        <pc:spChg chg="add del mod">
          <ac:chgData name="Theeuwen, Jolanda" userId="48abdbec-5fe9-415f-9a7f-e671c32e956a" providerId="ADAL" clId="{CC290FCC-CFB4-4CF7-8C2D-59FF4F406E51}" dt="2023-04-11T09:55:52.419" v="15216" actId="478"/>
          <ac:spMkLst>
            <pc:docMk/>
            <pc:sldMk cId="3848535668" sldId="260"/>
            <ac:spMk id="62" creationId="{EBA2A296-C6D1-C06B-C601-AD9E708B9FAB}"/>
          </ac:spMkLst>
        </pc:spChg>
        <pc:spChg chg="add mod">
          <ac:chgData name="Theeuwen, Jolanda" userId="48abdbec-5fe9-415f-9a7f-e671c32e956a" providerId="ADAL" clId="{CC290FCC-CFB4-4CF7-8C2D-59FF4F406E51}" dt="2023-03-24T08:00:24.879" v="11308" actId="20577"/>
          <ac:spMkLst>
            <pc:docMk/>
            <pc:sldMk cId="3848535668" sldId="260"/>
            <ac:spMk id="65" creationId="{F83D1E6E-B89F-5940-2BB2-B92B345C9865}"/>
          </ac:spMkLst>
        </pc:spChg>
        <pc:spChg chg="add mod">
          <ac:chgData name="Theeuwen, Jolanda" userId="48abdbec-5fe9-415f-9a7f-e671c32e956a" providerId="ADAL" clId="{CC290FCC-CFB4-4CF7-8C2D-59FF4F406E51}" dt="2023-03-24T11:36:05.084" v="12484" actId="14100"/>
          <ac:spMkLst>
            <pc:docMk/>
            <pc:sldMk cId="3848535668" sldId="260"/>
            <ac:spMk id="66" creationId="{E466D10F-893A-6D06-5FB1-BB74656B88FD}"/>
          </ac:spMkLst>
        </pc:spChg>
        <pc:spChg chg="add mod">
          <ac:chgData name="Theeuwen, Jolanda" userId="48abdbec-5fe9-415f-9a7f-e671c32e956a" providerId="ADAL" clId="{CC290FCC-CFB4-4CF7-8C2D-59FF4F406E51}" dt="2023-03-24T07:57:40.146" v="11256" actId="1076"/>
          <ac:spMkLst>
            <pc:docMk/>
            <pc:sldMk cId="3848535668" sldId="260"/>
            <ac:spMk id="67" creationId="{D22671A6-7A71-6FAF-A73C-42B8B5AA586E}"/>
          </ac:spMkLst>
        </pc:spChg>
        <pc:spChg chg="add mod">
          <ac:chgData name="Theeuwen, Jolanda" userId="48abdbec-5fe9-415f-9a7f-e671c32e956a" providerId="ADAL" clId="{CC290FCC-CFB4-4CF7-8C2D-59FF4F406E51}" dt="2023-03-20T10:06:00.059" v="1935" actId="688"/>
          <ac:spMkLst>
            <pc:docMk/>
            <pc:sldMk cId="3848535668" sldId="260"/>
            <ac:spMk id="69" creationId="{FB58D994-CB74-4FFC-8B15-8E0B5CB82B4B}"/>
          </ac:spMkLst>
        </pc:spChg>
        <pc:spChg chg="add del mod">
          <ac:chgData name="Theeuwen, Jolanda" userId="48abdbec-5fe9-415f-9a7f-e671c32e956a" providerId="ADAL" clId="{CC290FCC-CFB4-4CF7-8C2D-59FF4F406E51}" dt="2023-03-24T07:59:28.901" v="11293"/>
          <ac:spMkLst>
            <pc:docMk/>
            <pc:sldMk cId="3848535668" sldId="260"/>
            <ac:spMk id="73" creationId="{A3471610-501C-16E8-3DED-AEF2CF9B247F}"/>
          </ac:spMkLst>
        </pc:spChg>
        <pc:spChg chg="add mod">
          <ac:chgData name="Theeuwen, Jolanda" userId="48abdbec-5fe9-415f-9a7f-e671c32e956a" providerId="ADAL" clId="{CC290FCC-CFB4-4CF7-8C2D-59FF4F406E51}" dt="2023-04-11T09:56:42.907" v="15220"/>
          <ac:spMkLst>
            <pc:docMk/>
            <pc:sldMk cId="3848535668" sldId="260"/>
            <ac:spMk id="73" creationId="{EB599ADF-CFD8-4554-C606-9907DD997C4D}"/>
          </ac:spMkLst>
        </pc:spChg>
        <pc:spChg chg="add mod">
          <ac:chgData name="Theeuwen, Jolanda" userId="48abdbec-5fe9-415f-9a7f-e671c32e956a" providerId="ADAL" clId="{CC290FCC-CFB4-4CF7-8C2D-59FF4F406E51}" dt="2023-03-20T10:04:14.626" v="1905" actId="164"/>
          <ac:spMkLst>
            <pc:docMk/>
            <pc:sldMk cId="3848535668" sldId="260"/>
            <ac:spMk id="75" creationId="{94F594C1-B520-BB22-BC2B-54B8B5DA0D76}"/>
          </ac:spMkLst>
        </pc:spChg>
        <pc:spChg chg="add mod">
          <ac:chgData name="Theeuwen, Jolanda" userId="48abdbec-5fe9-415f-9a7f-e671c32e956a" providerId="ADAL" clId="{CC290FCC-CFB4-4CF7-8C2D-59FF4F406E51}" dt="2023-03-23T11:34:11.838" v="11133" actId="1037"/>
          <ac:spMkLst>
            <pc:docMk/>
            <pc:sldMk cId="3848535668" sldId="260"/>
            <ac:spMk id="77" creationId="{EBBA8E0C-D717-B675-E1F2-481A1E328C89}"/>
          </ac:spMkLst>
        </pc:spChg>
        <pc:spChg chg="add mod ord">
          <ac:chgData name="Theeuwen, Jolanda" userId="48abdbec-5fe9-415f-9a7f-e671c32e956a" providerId="ADAL" clId="{CC290FCC-CFB4-4CF7-8C2D-59FF4F406E51}" dt="2023-03-20T12:39:47.738" v="4168" actId="166"/>
          <ac:spMkLst>
            <pc:docMk/>
            <pc:sldMk cId="3848535668" sldId="260"/>
            <ac:spMk id="78" creationId="{36CA47B4-29D3-7EAB-3ED9-D31D5B5264F5}"/>
          </ac:spMkLst>
        </pc:spChg>
        <pc:spChg chg="add mod">
          <ac:chgData name="Theeuwen, Jolanda" userId="48abdbec-5fe9-415f-9a7f-e671c32e956a" providerId="ADAL" clId="{CC290FCC-CFB4-4CF7-8C2D-59FF4F406E51}" dt="2023-03-20T12:34:14.393" v="4104"/>
          <ac:spMkLst>
            <pc:docMk/>
            <pc:sldMk cId="3848535668" sldId="260"/>
            <ac:spMk id="79" creationId="{B34DB25D-53A9-120E-7610-555AF972DB2C}"/>
          </ac:spMkLst>
        </pc:spChg>
        <pc:spChg chg="add mod">
          <ac:chgData name="Theeuwen, Jolanda" userId="48abdbec-5fe9-415f-9a7f-e671c32e956a" providerId="ADAL" clId="{CC290FCC-CFB4-4CF7-8C2D-59FF4F406E51}" dt="2023-03-24T11:39:03.749" v="12532" actId="14100"/>
          <ac:spMkLst>
            <pc:docMk/>
            <pc:sldMk cId="3848535668" sldId="260"/>
            <ac:spMk id="80" creationId="{14C11605-5382-527C-BA9F-D1845A168BE5}"/>
          </ac:spMkLst>
        </pc:spChg>
        <pc:spChg chg="add mod">
          <ac:chgData name="Theeuwen, Jolanda" userId="48abdbec-5fe9-415f-9a7f-e671c32e956a" providerId="ADAL" clId="{CC290FCC-CFB4-4CF7-8C2D-59FF4F406E51}" dt="2023-03-24T07:59:24.698" v="11286" actId="1037"/>
          <ac:spMkLst>
            <pc:docMk/>
            <pc:sldMk cId="3848535668" sldId="260"/>
            <ac:spMk id="81" creationId="{28C32866-ED5A-4923-7E7C-6AD19A6125D8}"/>
          </ac:spMkLst>
        </pc:spChg>
        <pc:spChg chg="add mod">
          <ac:chgData name="Theeuwen, Jolanda" userId="48abdbec-5fe9-415f-9a7f-e671c32e956a" providerId="ADAL" clId="{CC290FCC-CFB4-4CF7-8C2D-59FF4F406E51}" dt="2023-03-24T11:36:08.387" v="12485" actId="14100"/>
          <ac:spMkLst>
            <pc:docMk/>
            <pc:sldMk cId="3848535668" sldId="260"/>
            <ac:spMk id="82" creationId="{D9716EB1-3E8D-990C-EE23-FFA6F4439A24}"/>
          </ac:spMkLst>
        </pc:spChg>
        <pc:spChg chg="add mod">
          <ac:chgData name="Theeuwen, Jolanda" userId="48abdbec-5fe9-415f-9a7f-e671c32e956a" providerId="ADAL" clId="{CC290FCC-CFB4-4CF7-8C2D-59FF4F406E51}" dt="2023-03-20T12:37:14.971" v="4126"/>
          <ac:spMkLst>
            <pc:docMk/>
            <pc:sldMk cId="3848535668" sldId="260"/>
            <ac:spMk id="83" creationId="{6B428109-1660-E8E3-7D05-53BE1BC8307F}"/>
          </ac:spMkLst>
        </pc:spChg>
        <pc:spChg chg="add mod">
          <ac:chgData name="Theeuwen, Jolanda" userId="48abdbec-5fe9-415f-9a7f-e671c32e956a" providerId="ADAL" clId="{CC290FCC-CFB4-4CF7-8C2D-59FF4F406E51}" dt="2023-03-24T08:12:44.915" v="11379" actId="14100"/>
          <ac:spMkLst>
            <pc:docMk/>
            <pc:sldMk cId="3848535668" sldId="260"/>
            <ac:spMk id="84" creationId="{15598878-13F9-475C-0A2A-6B535CA3822F}"/>
          </ac:spMkLst>
        </pc:spChg>
        <pc:spChg chg="add mod ord">
          <ac:chgData name="Theeuwen, Jolanda" userId="48abdbec-5fe9-415f-9a7f-e671c32e956a" providerId="ADAL" clId="{CC290FCC-CFB4-4CF7-8C2D-59FF4F406E51}" dt="2023-03-20T12:40:30.451" v="4182" actId="171"/>
          <ac:spMkLst>
            <pc:docMk/>
            <pc:sldMk cId="3848535668" sldId="260"/>
            <ac:spMk id="85" creationId="{3F7BE8AF-3E8F-8209-5846-D389692E09DD}"/>
          </ac:spMkLst>
        </pc:spChg>
        <pc:spChg chg="add del mod">
          <ac:chgData name="Theeuwen, Jolanda" userId="48abdbec-5fe9-415f-9a7f-e671c32e956a" providerId="ADAL" clId="{CC290FCC-CFB4-4CF7-8C2D-59FF4F406E51}" dt="2023-03-24T08:00:09.426" v="11305" actId="478"/>
          <ac:spMkLst>
            <pc:docMk/>
            <pc:sldMk cId="3848535668" sldId="260"/>
            <ac:spMk id="86" creationId="{1175A31F-4836-A0CC-B91F-C537B51310E5}"/>
          </ac:spMkLst>
        </pc:spChg>
        <pc:spChg chg="add mod">
          <ac:chgData name="Theeuwen, Jolanda" userId="48abdbec-5fe9-415f-9a7f-e671c32e956a" providerId="ADAL" clId="{CC290FCC-CFB4-4CF7-8C2D-59FF4F406E51}" dt="2023-04-11T10:04:40.427" v="15257" actId="1035"/>
          <ac:spMkLst>
            <pc:docMk/>
            <pc:sldMk cId="3848535668" sldId="260"/>
            <ac:spMk id="87" creationId="{ACADDC6D-5E3E-A531-B241-D19E39A8D2B5}"/>
          </ac:spMkLst>
        </pc:spChg>
        <pc:spChg chg="add mod">
          <ac:chgData name="Theeuwen, Jolanda" userId="48abdbec-5fe9-415f-9a7f-e671c32e956a" providerId="ADAL" clId="{CC290FCC-CFB4-4CF7-8C2D-59FF4F406E51}" dt="2023-03-24T11:36:23.151" v="12495" actId="1038"/>
          <ac:spMkLst>
            <pc:docMk/>
            <pc:sldMk cId="3848535668" sldId="260"/>
            <ac:spMk id="89" creationId="{59E579FA-9E46-1DC1-267A-E6FFA52ADCF3}"/>
          </ac:spMkLst>
        </pc:spChg>
        <pc:grpChg chg="add mod">
          <ac:chgData name="Theeuwen, Jolanda" userId="48abdbec-5fe9-415f-9a7f-e671c32e956a" providerId="ADAL" clId="{CC290FCC-CFB4-4CF7-8C2D-59FF4F406E51}" dt="2023-03-23T11:32:53.575" v="11069" actId="164"/>
          <ac:grpSpMkLst>
            <pc:docMk/>
            <pc:sldMk cId="3848535668" sldId="260"/>
            <ac:grpSpMk id="16" creationId="{34396E39-E102-6B76-AF4A-63DE22C86A96}"/>
          </ac:grpSpMkLst>
        </pc:grpChg>
        <pc:grpChg chg="add mod">
          <ac:chgData name="Theeuwen, Jolanda" userId="48abdbec-5fe9-415f-9a7f-e671c32e956a" providerId="ADAL" clId="{CC290FCC-CFB4-4CF7-8C2D-59FF4F406E51}" dt="2023-03-23T11:34:02.233" v="11102" actId="1076"/>
          <ac:grpSpMkLst>
            <pc:docMk/>
            <pc:sldMk cId="3848535668" sldId="260"/>
            <ac:grpSpMk id="23" creationId="{54ACFEE5-69F1-3A67-01D2-4E2B0E070479}"/>
          </ac:grpSpMkLst>
        </pc:grpChg>
        <pc:grpChg chg="del">
          <ac:chgData name="Theeuwen, Jolanda" userId="48abdbec-5fe9-415f-9a7f-e671c32e956a" providerId="ADAL" clId="{CC290FCC-CFB4-4CF7-8C2D-59FF4F406E51}" dt="2023-03-20T10:20:00.723" v="2157" actId="165"/>
          <ac:grpSpMkLst>
            <pc:docMk/>
            <pc:sldMk cId="3848535668" sldId="260"/>
            <ac:grpSpMk id="23" creationId="{CB7A5B45-E742-8154-EAC3-769DCC980411}"/>
          </ac:grpSpMkLst>
        </pc:grpChg>
        <pc:grpChg chg="add del mod">
          <ac:chgData name="Theeuwen, Jolanda" userId="48abdbec-5fe9-415f-9a7f-e671c32e956a" providerId="ADAL" clId="{CC290FCC-CFB4-4CF7-8C2D-59FF4F406E51}" dt="2023-03-21T14:53:08.439" v="9418" actId="478"/>
          <ac:grpSpMkLst>
            <pc:docMk/>
            <pc:sldMk cId="3848535668" sldId="260"/>
            <ac:grpSpMk id="23" creationId="{E4B0C232-E431-9EA8-E8BD-4F12BBA7519B}"/>
          </ac:grpSpMkLst>
        </pc:grpChg>
        <pc:grpChg chg="del mod topLvl">
          <ac:chgData name="Theeuwen, Jolanda" userId="48abdbec-5fe9-415f-9a7f-e671c32e956a" providerId="ADAL" clId="{CC290FCC-CFB4-4CF7-8C2D-59FF4F406E51}" dt="2023-03-20T10:20:06.609" v="2158" actId="165"/>
          <ac:grpSpMkLst>
            <pc:docMk/>
            <pc:sldMk cId="3848535668" sldId="260"/>
            <ac:grpSpMk id="26" creationId="{F45C04C9-A7BD-63C4-7890-A25C5A85E3BD}"/>
          </ac:grpSpMkLst>
        </pc:grpChg>
        <pc:grpChg chg="mod">
          <ac:chgData name="Theeuwen, Jolanda" userId="48abdbec-5fe9-415f-9a7f-e671c32e956a" providerId="ADAL" clId="{CC290FCC-CFB4-4CF7-8C2D-59FF4F406E51}" dt="2023-03-20T12:39:09.464" v="4166" actId="1036"/>
          <ac:grpSpMkLst>
            <pc:docMk/>
            <pc:sldMk cId="3848535668" sldId="260"/>
            <ac:grpSpMk id="30" creationId="{0B25E81E-7D08-B4DF-C447-760B8CC5D88F}"/>
          </ac:grpSpMkLst>
        </pc:grpChg>
        <pc:grpChg chg="del mod topLvl">
          <ac:chgData name="Theeuwen, Jolanda" userId="48abdbec-5fe9-415f-9a7f-e671c32e956a" providerId="ADAL" clId="{CC290FCC-CFB4-4CF7-8C2D-59FF4F406E51}" dt="2023-03-20T10:20:11.267" v="2159" actId="165"/>
          <ac:grpSpMkLst>
            <pc:docMk/>
            <pc:sldMk cId="3848535668" sldId="260"/>
            <ac:grpSpMk id="32" creationId="{1E2E3398-6D66-24D9-C953-69DE1DDA46A3}"/>
          </ac:grpSpMkLst>
        </pc:grpChg>
        <pc:grpChg chg="mod topLvl">
          <ac:chgData name="Theeuwen, Jolanda" userId="48abdbec-5fe9-415f-9a7f-e671c32e956a" providerId="ADAL" clId="{CC290FCC-CFB4-4CF7-8C2D-59FF4F406E51}" dt="2023-03-23T11:32:53.575" v="11069" actId="164"/>
          <ac:grpSpMkLst>
            <pc:docMk/>
            <pc:sldMk cId="3848535668" sldId="260"/>
            <ac:grpSpMk id="34" creationId="{234B9954-A368-DA4F-159A-C3B712CA68DF}"/>
          </ac:grpSpMkLst>
        </pc:grpChg>
        <pc:grpChg chg="mod">
          <ac:chgData name="Theeuwen, Jolanda" userId="48abdbec-5fe9-415f-9a7f-e671c32e956a" providerId="ADAL" clId="{CC290FCC-CFB4-4CF7-8C2D-59FF4F406E51}" dt="2023-03-23T11:32:22.390" v="11066" actId="164"/>
          <ac:grpSpMkLst>
            <pc:docMk/>
            <pc:sldMk cId="3848535668" sldId="260"/>
            <ac:grpSpMk id="38" creationId="{4000527F-F756-AD90-AE7F-3D1101A426BE}"/>
          </ac:grpSpMkLst>
        </pc:grpChg>
        <pc:grpChg chg="del">
          <ac:chgData name="Theeuwen, Jolanda" userId="48abdbec-5fe9-415f-9a7f-e671c32e956a" providerId="ADAL" clId="{CC290FCC-CFB4-4CF7-8C2D-59FF4F406E51}" dt="2023-03-20T10:20:29.148" v="2161" actId="165"/>
          <ac:grpSpMkLst>
            <pc:docMk/>
            <pc:sldMk cId="3848535668" sldId="260"/>
            <ac:grpSpMk id="44" creationId="{C2BE0D9A-23D1-B4FC-4A40-0BB63DAF61DE}"/>
          </ac:grpSpMkLst>
        </pc:grpChg>
        <pc:grpChg chg="add mod">
          <ac:chgData name="Theeuwen, Jolanda" userId="48abdbec-5fe9-415f-9a7f-e671c32e956a" providerId="ADAL" clId="{CC290FCC-CFB4-4CF7-8C2D-59FF4F406E51}" dt="2023-03-20T09:59:56.098" v="1838" actId="164"/>
          <ac:grpSpMkLst>
            <pc:docMk/>
            <pc:sldMk cId="3848535668" sldId="260"/>
            <ac:grpSpMk id="64" creationId="{4BA45DF5-F1D7-0CC2-BFE4-A88CF9B320DC}"/>
          </ac:grpSpMkLst>
        </pc:grpChg>
        <pc:grpChg chg="add mod">
          <ac:chgData name="Theeuwen, Jolanda" userId="48abdbec-5fe9-415f-9a7f-e671c32e956a" providerId="ADAL" clId="{CC290FCC-CFB4-4CF7-8C2D-59FF4F406E51}" dt="2023-03-20T10:06:22.554" v="1955" actId="1038"/>
          <ac:grpSpMkLst>
            <pc:docMk/>
            <pc:sldMk cId="3848535668" sldId="260"/>
            <ac:grpSpMk id="70" creationId="{12924C24-CB4E-0936-EB7A-63B3EEFA7F3F}"/>
          </ac:grpSpMkLst>
        </pc:grpChg>
        <pc:grpChg chg="add mod">
          <ac:chgData name="Theeuwen, Jolanda" userId="48abdbec-5fe9-415f-9a7f-e671c32e956a" providerId="ADAL" clId="{CC290FCC-CFB4-4CF7-8C2D-59FF4F406E51}" dt="2023-03-20T10:06:20.482" v="1952" actId="1038"/>
          <ac:grpSpMkLst>
            <pc:docMk/>
            <pc:sldMk cId="3848535668" sldId="260"/>
            <ac:grpSpMk id="71" creationId="{8B3F7CA6-1E5A-87FC-2EF5-C73832B2C7EC}"/>
          </ac:grpSpMkLst>
        </pc:grpChg>
        <pc:grpChg chg="add mod">
          <ac:chgData name="Theeuwen, Jolanda" userId="48abdbec-5fe9-415f-9a7f-e671c32e956a" providerId="ADAL" clId="{CC290FCC-CFB4-4CF7-8C2D-59FF4F406E51}" dt="2023-03-24T11:38:00.775" v="12498" actId="14100"/>
          <ac:grpSpMkLst>
            <pc:docMk/>
            <pc:sldMk cId="3848535668" sldId="260"/>
            <ac:grpSpMk id="72" creationId="{2CDC44BC-DE29-930B-561C-F215812FD121}"/>
          </ac:grpSpMkLst>
        </pc:grpChg>
        <pc:grpChg chg="add mod">
          <ac:chgData name="Theeuwen, Jolanda" userId="48abdbec-5fe9-415f-9a7f-e671c32e956a" providerId="ADAL" clId="{CC290FCC-CFB4-4CF7-8C2D-59FF4F406E51}" dt="2023-03-24T07:59:22.978" v="11283" actId="1037"/>
          <ac:grpSpMkLst>
            <pc:docMk/>
            <pc:sldMk cId="3848535668" sldId="260"/>
            <ac:grpSpMk id="76" creationId="{03A5908C-4A81-6537-2C9C-A5841F3A6D87}"/>
          </ac:grpSpMkLst>
        </pc:grpChg>
        <pc:picChg chg="add del mod">
          <ac:chgData name="Theeuwen, Jolanda" userId="48abdbec-5fe9-415f-9a7f-e671c32e956a" providerId="ADAL" clId="{CC290FCC-CFB4-4CF7-8C2D-59FF4F406E51}" dt="2023-03-21T14:52:34.732" v="9412"/>
          <ac:picMkLst>
            <pc:docMk/>
            <pc:sldMk cId="3848535668" sldId="260"/>
            <ac:picMk id="16" creationId="{F8EB2531-1EE3-5E52-94EE-879C2EE178ED}"/>
          </ac:picMkLst>
        </pc:picChg>
        <pc:picChg chg="mod topLvl">
          <ac:chgData name="Theeuwen, Jolanda" userId="48abdbec-5fe9-415f-9a7f-e671c32e956a" providerId="ADAL" clId="{CC290FCC-CFB4-4CF7-8C2D-59FF4F406E51}" dt="2023-03-23T11:34:48.289" v="11166" actId="1038"/>
          <ac:picMkLst>
            <pc:docMk/>
            <pc:sldMk cId="3848535668" sldId="260"/>
            <ac:picMk id="31" creationId="{47FDD3DE-E3DD-3674-F941-7B20882ACAE5}"/>
          </ac:picMkLst>
        </pc:picChg>
        <pc:picChg chg="del mod topLvl">
          <ac:chgData name="Theeuwen, Jolanda" userId="48abdbec-5fe9-415f-9a7f-e671c32e956a" providerId="ADAL" clId="{CC290FCC-CFB4-4CF7-8C2D-59FF4F406E51}" dt="2023-03-21T14:53:08.439" v="9418" actId="478"/>
          <ac:picMkLst>
            <pc:docMk/>
            <pc:sldMk cId="3848535668" sldId="260"/>
            <ac:picMk id="32" creationId="{4CC19783-6312-61F9-1786-EBAA261E6C93}"/>
          </ac:picMkLst>
        </pc:picChg>
        <pc:picChg chg="mod">
          <ac:chgData name="Theeuwen, Jolanda" userId="48abdbec-5fe9-415f-9a7f-e671c32e956a" providerId="ADAL" clId="{CC290FCC-CFB4-4CF7-8C2D-59FF4F406E51}" dt="2023-03-23T11:34:11.838" v="11133" actId="1037"/>
          <ac:picMkLst>
            <pc:docMk/>
            <pc:sldMk cId="3848535668" sldId="260"/>
            <ac:picMk id="41" creationId="{6CAF2470-94DC-24E2-ADA4-8BEEB2C9295A}"/>
          </ac:picMkLst>
        </pc:picChg>
        <pc:picChg chg="mod">
          <ac:chgData name="Theeuwen, Jolanda" userId="48abdbec-5fe9-415f-9a7f-e671c32e956a" providerId="ADAL" clId="{CC290FCC-CFB4-4CF7-8C2D-59FF4F406E51}" dt="2023-03-23T11:34:11.838" v="11133" actId="1037"/>
          <ac:picMkLst>
            <pc:docMk/>
            <pc:sldMk cId="3848535668" sldId="260"/>
            <ac:picMk id="42" creationId="{D67EEB52-5E65-07CC-8A6B-EE47040E1404}"/>
          </ac:picMkLst>
        </pc:picChg>
        <pc:picChg chg="mod">
          <ac:chgData name="Theeuwen, Jolanda" userId="48abdbec-5fe9-415f-9a7f-e671c32e956a" providerId="ADAL" clId="{CC290FCC-CFB4-4CF7-8C2D-59FF4F406E51}" dt="2023-03-23T11:34:11.838" v="11133" actId="1037"/>
          <ac:picMkLst>
            <pc:docMk/>
            <pc:sldMk cId="3848535668" sldId="260"/>
            <ac:picMk id="43" creationId="{3FAF450A-DB41-5D70-D9B2-C0691C936087}"/>
          </ac:picMkLst>
        </pc:picChg>
        <pc:picChg chg="mod topLvl">
          <ac:chgData name="Theeuwen, Jolanda" userId="48abdbec-5fe9-415f-9a7f-e671c32e956a" providerId="ADAL" clId="{CC290FCC-CFB4-4CF7-8C2D-59FF4F406E51}" dt="2023-03-23T11:32:22.390" v="11066" actId="164"/>
          <ac:picMkLst>
            <pc:docMk/>
            <pc:sldMk cId="3848535668" sldId="260"/>
            <ac:picMk id="45" creationId="{8B77289C-7D29-573A-F2A4-374B39C51A3F}"/>
          </ac:picMkLst>
        </pc:picChg>
        <pc:picChg chg="mod">
          <ac:chgData name="Theeuwen, Jolanda" userId="48abdbec-5fe9-415f-9a7f-e671c32e956a" providerId="ADAL" clId="{CC290FCC-CFB4-4CF7-8C2D-59FF4F406E51}" dt="2023-03-20T12:39:09.464" v="4166" actId="1036"/>
          <ac:picMkLst>
            <pc:docMk/>
            <pc:sldMk cId="3848535668" sldId="260"/>
            <ac:picMk id="50" creationId="{C9BFA518-CF91-4FC9-CE59-382C1B1253BD}"/>
          </ac:picMkLst>
        </pc:picChg>
        <pc:picChg chg="add mod">
          <ac:chgData name="Theeuwen, Jolanda" userId="48abdbec-5fe9-415f-9a7f-e671c32e956a" providerId="ADAL" clId="{CC290FCC-CFB4-4CF7-8C2D-59FF4F406E51}" dt="2023-03-20T10:06:08.720" v="1943" actId="1038"/>
          <ac:picMkLst>
            <pc:docMk/>
            <pc:sldMk cId="3848535668" sldId="260"/>
            <ac:picMk id="59" creationId="{D2966DC5-FAD4-2334-C96A-8078AE7E2D27}"/>
          </ac:picMkLst>
        </pc:picChg>
        <pc:picChg chg="add mod">
          <ac:chgData name="Theeuwen, Jolanda" userId="48abdbec-5fe9-415f-9a7f-e671c32e956a" providerId="ADAL" clId="{CC290FCC-CFB4-4CF7-8C2D-59FF4F406E51}" dt="2023-03-24T11:39:03.077" v="12531" actId="208"/>
          <ac:picMkLst>
            <pc:docMk/>
            <pc:sldMk cId="3848535668" sldId="260"/>
            <ac:picMk id="61" creationId="{2C4521AB-49A1-7E40-3BE0-F031D7E731BB}"/>
          </ac:picMkLst>
        </pc:picChg>
        <pc:picChg chg="add mod">
          <ac:chgData name="Theeuwen, Jolanda" userId="48abdbec-5fe9-415f-9a7f-e671c32e956a" providerId="ADAL" clId="{CC290FCC-CFB4-4CF7-8C2D-59FF4F406E51}" dt="2023-03-24T11:39:03.077" v="12531" actId="208"/>
          <ac:picMkLst>
            <pc:docMk/>
            <pc:sldMk cId="3848535668" sldId="260"/>
            <ac:picMk id="63" creationId="{4A5B12B7-DD94-74C4-A78B-8A1182463166}"/>
          </ac:picMkLst>
        </pc:picChg>
        <pc:picChg chg="add mod">
          <ac:chgData name="Theeuwen, Jolanda" userId="48abdbec-5fe9-415f-9a7f-e671c32e956a" providerId="ADAL" clId="{CC290FCC-CFB4-4CF7-8C2D-59FF4F406E51}" dt="2023-03-20T09:59:49.274" v="1836" actId="164"/>
          <ac:picMkLst>
            <pc:docMk/>
            <pc:sldMk cId="3848535668" sldId="260"/>
            <ac:picMk id="68" creationId="{854BC8FA-E883-E2B0-1B5C-13C3ED121CA9}"/>
          </ac:picMkLst>
        </pc:picChg>
        <pc:picChg chg="add mod">
          <ac:chgData name="Theeuwen, Jolanda" userId="48abdbec-5fe9-415f-9a7f-e671c32e956a" providerId="ADAL" clId="{CC290FCC-CFB4-4CF7-8C2D-59FF4F406E51}" dt="2023-03-20T10:04:14.626" v="1905" actId="164"/>
          <ac:picMkLst>
            <pc:docMk/>
            <pc:sldMk cId="3848535668" sldId="260"/>
            <ac:picMk id="74" creationId="{CDDB7649-C7B8-CB4F-8517-D987169864BF}"/>
          </ac:picMkLst>
        </pc:picChg>
        <pc:picChg chg="add mod modCrop">
          <ac:chgData name="Theeuwen, Jolanda" userId="48abdbec-5fe9-415f-9a7f-e671c32e956a" providerId="ADAL" clId="{CC290FCC-CFB4-4CF7-8C2D-59FF4F406E51}" dt="2023-04-11T10:04:35.719" v="15245" actId="1036"/>
          <ac:picMkLst>
            <pc:docMk/>
            <pc:sldMk cId="3848535668" sldId="260"/>
            <ac:picMk id="86" creationId="{5FAAB23A-09F7-3772-215E-BC5379C4520D}"/>
          </ac:picMkLst>
        </pc:picChg>
        <pc:picChg chg="add del mod">
          <ac:chgData name="Theeuwen, Jolanda" userId="48abdbec-5fe9-415f-9a7f-e671c32e956a" providerId="ADAL" clId="{CC290FCC-CFB4-4CF7-8C2D-59FF4F406E51}" dt="2023-03-24T08:11:30.741" v="11354" actId="478"/>
          <ac:picMkLst>
            <pc:docMk/>
            <pc:sldMk cId="3848535668" sldId="260"/>
            <ac:picMk id="88" creationId="{DF631A90-AD66-7669-A07C-E3607EF87579}"/>
          </ac:picMkLst>
        </pc:picChg>
        <pc:picChg chg="add mod">
          <ac:chgData name="Theeuwen, Jolanda" userId="48abdbec-5fe9-415f-9a7f-e671c32e956a" providerId="ADAL" clId="{CC290FCC-CFB4-4CF7-8C2D-59FF4F406E51}" dt="2023-04-04T14:40:34.697" v="15129" actId="1038"/>
          <ac:picMkLst>
            <pc:docMk/>
            <pc:sldMk cId="3848535668" sldId="260"/>
            <ac:picMk id="90" creationId="{69288BB8-666C-80F3-32B6-B22ECEDE28D7}"/>
          </ac:picMkLst>
        </pc:picChg>
        <pc:cxnChg chg="add mod">
          <ac:chgData name="Theeuwen, Jolanda" userId="48abdbec-5fe9-415f-9a7f-e671c32e956a" providerId="ADAL" clId="{CC290FCC-CFB4-4CF7-8C2D-59FF4F406E51}" dt="2023-03-23T11:35:08.136" v="11185" actId="1076"/>
          <ac:cxnSpMkLst>
            <pc:docMk/>
            <pc:sldMk cId="3848535668" sldId="260"/>
            <ac:cxnSpMk id="32" creationId="{3B7FB48B-F27D-831B-B31E-D8B570E6BF45}"/>
          </ac:cxnSpMkLst>
        </pc:cxnChg>
        <pc:cxnChg chg="mod">
          <ac:chgData name="Theeuwen, Jolanda" userId="48abdbec-5fe9-415f-9a7f-e671c32e956a" providerId="ADAL" clId="{CC290FCC-CFB4-4CF7-8C2D-59FF4F406E51}" dt="2023-03-23T11:34:27.396" v="11150" actId="1038"/>
          <ac:cxnSpMkLst>
            <pc:docMk/>
            <pc:sldMk cId="3848535668" sldId="260"/>
            <ac:cxnSpMk id="54" creationId="{66DCAA30-6F24-3699-A84C-23974DF6C876}"/>
          </ac:cxnSpMkLst>
        </pc:cxnChg>
        <pc:cxnChg chg="mod">
          <ac:chgData name="Theeuwen, Jolanda" userId="48abdbec-5fe9-415f-9a7f-e671c32e956a" providerId="ADAL" clId="{CC290FCC-CFB4-4CF7-8C2D-59FF4F406E51}" dt="2023-03-23T11:33:51.153" v="11101" actId="1076"/>
          <ac:cxnSpMkLst>
            <pc:docMk/>
            <pc:sldMk cId="3848535668" sldId="260"/>
            <ac:cxnSpMk id="58" creationId="{DC725570-9C21-83A1-1CB5-6E50F578101B}"/>
          </ac:cxnSpMkLst>
        </pc:cxnChg>
      </pc:sldChg>
      <pc:sldChg chg="modSp add del mod">
        <pc:chgData name="Theeuwen, Jolanda" userId="48abdbec-5fe9-415f-9a7f-e671c32e956a" providerId="ADAL" clId="{CC290FCC-CFB4-4CF7-8C2D-59FF4F406E51}" dt="2023-03-20T09:20:23.345" v="1242" actId="47"/>
        <pc:sldMkLst>
          <pc:docMk/>
          <pc:sldMk cId="4284525193" sldId="260"/>
        </pc:sldMkLst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5" creationId="{E4DDA314-9B88-FE57-7A2C-779856EFFEAA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8" creationId="{4E40630B-B9D2-C27D-551B-320A7D3EB6FD}"/>
          </ac:spMkLst>
        </pc:spChg>
        <pc:spChg chg="mod">
          <ac:chgData name="Theeuwen, Jolanda" userId="48abdbec-5fe9-415f-9a7f-e671c32e956a" providerId="ADAL" clId="{CC290FCC-CFB4-4CF7-8C2D-59FF4F406E51}" dt="2023-03-17T13:31:50.111" v="1234" actId="207"/>
          <ac:spMkLst>
            <pc:docMk/>
            <pc:sldMk cId="4284525193" sldId="260"/>
            <ac:spMk id="9" creationId="{24CDC64A-C1A1-19DD-9659-0FFBFBE6D235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12" creationId="{7456003F-A3A1-A33E-ABBB-CE8106C942B3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15" creationId="{86634875-C07C-7596-CCB8-29C6C9C4850B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16" creationId="{B0DAFAE4-53FA-7824-FDF3-BE2A1D124E6A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19" creationId="{591CD033-D1DD-0944-67C7-20B532144608}"/>
          </ac:spMkLst>
        </pc:spChg>
        <pc:spChg chg="mod">
          <ac:chgData name="Theeuwen, Jolanda" userId="48abdbec-5fe9-415f-9a7f-e671c32e956a" providerId="ADAL" clId="{CC290FCC-CFB4-4CF7-8C2D-59FF4F406E51}" dt="2023-03-17T13:31:45.579" v="1233" actId="207"/>
          <ac:spMkLst>
            <pc:docMk/>
            <pc:sldMk cId="4284525193" sldId="260"/>
            <ac:spMk id="24" creationId="{CC942FA2-04A0-62D7-E15F-E8CC3E711669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25" creationId="{62EDAC41-2ABE-F688-B4C0-F9EED198527A}"/>
          </ac:spMkLst>
        </pc:spChg>
        <pc:spChg chg="mod">
          <ac:chgData name="Theeuwen, Jolanda" userId="48abdbec-5fe9-415f-9a7f-e671c32e956a" providerId="ADAL" clId="{CC290FCC-CFB4-4CF7-8C2D-59FF4F406E51}" dt="2023-03-17T13:31:25.379" v="1232" actId="207"/>
          <ac:spMkLst>
            <pc:docMk/>
            <pc:sldMk cId="4284525193" sldId="260"/>
            <ac:spMk id="28" creationId="{4C7B9135-B3C0-A825-EF85-E7171059DE6F}"/>
          </ac:spMkLst>
        </pc:spChg>
      </pc:sldChg>
      <pc:sldChg chg="addSp delSp modSp add mod ord setBg modNotesTx">
        <pc:chgData name="Theeuwen, Jolanda" userId="48abdbec-5fe9-415f-9a7f-e671c32e956a" providerId="ADAL" clId="{CC290FCC-CFB4-4CF7-8C2D-59FF4F406E51}" dt="2023-04-18T07:34:07.595" v="16580"/>
        <pc:sldMkLst>
          <pc:docMk/>
          <pc:sldMk cId="945901968" sldId="261"/>
        </pc:sldMkLst>
        <pc:spChg chg="mod">
          <ac:chgData name="Theeuwen, Jolanda" userId="48abdbec-5fe9-415f-9a7f-e671c32e956a" providerId="ADAL" clId="{CC290FCC-CFB4-4CF7-8C2D-59FF4F406E51}" dt="2023-03-24T11:22:25.242" v="12058" actId="20577"/>
          <ac:spMkLst>
            <pc:docMk/>
            <pc:sldMk cId="945901968" sldId="261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49.149" v="3150"/>
          <ac:spMkLst>
            <pc:docMk/>
            <pc:sldMk cId="945901968" sldId="261"/>
            <ac:spMk id="3" creationId="{CEDB9D22-8FAA-FC73-ED5F-EE02486DC2B2}"/>
          </ac:spMkLst>
        </pc:spChg>
        <pc:spChg chg="add mod">
          <ac:chgData name="Theeuwen, Jolanda" userId="48abdbec-5fe9-415f-9a7f-e671c32e956a" providerId="ADAL" clId="{CC290FCC-CFB4-4CF7-8C2D-59FF4F406E51}" dt="2023-04-17T14:29:51.336" v="16055" actId="1035"/>
          <ac:spMkLst>
            <pc:docMk/>
            <pc:sldMk cId="945901968" sldId="261"/>
            <ac:spMk id="16" creationId="{162815FF-03C9-1CEB-CE5B-D0BC974831C3}"/>
          </ac:spMkLst>
        </pc:spChg>
        <pc:spChg chg="add del mod">
          <ac:chgData name="Theeuwen, Jolanda" userId="48abdbec-5fe9-415f-9a7f-e671c32e956a" providerId="ADAL" clId="{CC290FCC-CFB4-4CF7-8C2D-59FF4F406E51}" dt="2023-03-21T12:16:19.841" v="8114" actId="11529"/>
          <ac:spMkLst>
            <pc:docMk/>
            <pc:sldMk cId="945901968" sldId="261"/>
            <ac:spMk id="17" creationId="{2797D310-03D5-5072-10EA-C24538118F5B}"/>
          </ac:spMkLst>
        </pc:spChg>
        <pc:spChg chg="mod">
          <ac:chgData name="Theeuwen, Jolanda" userId="48abdbec-5fe9-415f-9a7f-e671c32e956a" providerId="ADAL" clId="{CC290FCC-CFB4-4CF7-8C2D-59FF4F406E51}" dt="2023-03-24T10:17:10.291" v="11652"/>
          <ac:spMkLst>
            <pc:docMk/>
            <pc:sldMk cId="945901968" sldId="261"/>
            <ac:spMk id="17" creationId="{7E1F173B-4BF8-5A32-1979-ADD74F57879F}"/>
          </ac:spMkLst>
        </pc:spChg>
        <pc:spChg chg="add mod">
          <ac:chgData name="Theeuwen, Jolanda" userId="48abdbec-5fe9-415f-9a7f-e671c32e956a" providerId="ADAL" clId="{CC290FCC-CFB4-4CF7-8C2D-59FF4F406E51}" dt="2023-03-24T11:24:45.705" v="12157" actId="1035"/>
          <ac:spMkLst>
            <pc:docMk/>
            <pc:sldMk cId="945901968" sldId="261"/>
            <ac:spMk id="18" creationId="{B2EBE0A8-38E4-54F6-1517-C2EFEAD1C859}"/>
          </ac:spMkLst>
        </pc:spChg>
        <pc:spChg chg="add mod">
          <ac:chgData name="Theeuwen, Jolanda" userId="48abdbec-5fe9-415f-9a7f-e671c32e956a" providerId="ADAL" clId="{CC290FCC-CFB4-4CF7-8C2D-59FF4F406E51}" dt="2023-03-24T11:24:52.801" v="12180" actId="1036"/>
          <ac:spMkLst>
            <pc:docMk/>
            <pc:sldMk cId="945901968" sldId="261"/>
            <ac:spMk id="19" creationId="{71F1C6ED-12D0-1FAA-1CAE-7F9A4C89C0D9}"/>
          </ac:spMkLst>
        </pc:spChg>
        <pc:spChg chg="add mod">
          <ac:chgData name="Theeuwen, Jolanda" userId="48abdbec-5fe9-415f-9a7f-e671c32e956a" providerId="ADAL" clId="{CC290FCC-CFB4-4CF7-8C2D-59FF4F406E51}" dt="2023-04-17T14:29:36.978" v="16050" actId="122"/>
          <ac:spMkLst>
            <pc:docMk/>
            <pc:sldMk cId="945901968" sldId="261"/>
            <ac:spMk id="21" creationId="{5523348B-4287-E2E1-AF8E-A31C9A92C027}"/>
          </ac:spMkLst>
        </pc:spChg>
        <pc:spChg chg="add mod">
          <ac:chgData name="Theeuwen, Jolanda" userId="48abdbec-5fe9-415f-9a7f-e671c32e956a" providerId="ADAL" clId="{CC290FCC-CFB4-4CF7-8C2D-59FF4F406E51}" dt="2023-04-18T07:34:07.595" v="16580"/>
          <ac:spMkLst>
            <pc:docMk/>
            <pc:sldMk cId="945901968" sldId="261"/>
            <ac:spMk id="22" creationId="{1BAEB2EF-1794-AD2F-0927-C17EF62BD8F6}"/>
          </ac:spMkLst>
        </pc:spChg>
        <pc:spChg chg="add del mod">
          <ac:chgData name="Theeuwen, Jolanda" userId="48abdbec-5fe9-415f-9a7f-e671c32e956a" providerId="ADAL" clId="{CC290FCC-CFB4-4CF7-8C2D-59FF4F406E51}" dt="2023-03-24T11:20:45.706" v="11944" actId="478"/>
          <ac:spMkLst>
            <pc:docMk/>
            <pc:sldMk cId="945901968" sldId="261"/>
            <ac:spMk id="22" creationId="{8DEE315C-C499-68E8-B116-DE150DFA806D}"/>
          </ac:spMkLst>
        </pc:spChg>
        <pc:spChg chg="add mod">
          <ac:chgData name="Theeuwen, Jolanda" userId="48abdbec-5fe9-415f-9a7f-e671c32e956a" providerId="ADAL" clId="{CC290FCC-CFB4-4CF7-8C2D-59FF4F406E51}" dt="2023-03-24T11:23:34.714" v="12114" actId="1076"/>
          <ac:spMkLst>
            <pc:docMk/>
            <pc:sldMk cId="945901968" sldId="261"/>
            <ac:spMk id="23" creationId="{3D2B061C-0A00-CE49-9E8B-EF3E0B2BEEBA}"/>
          </ac:spMkLst>
        </pc:spChg>
        <pc:spChg chg="add mod">
          <ac:chgData name="Theeuwen, Jolanda" userId="48abdbec-5fe9-415f-9a7f-e671c32e956a" providerId="ADAL" clId="{CC290FCC-CFB4-4CF7-8C2D-59FF4F406E51}" dt="2023-04-11T10:15:47.406" v="15399" actId="1076"/>
          <ac:spMkLst>
            <pc:docMk/>
            <pc:sldMk cId="945901968" sldId="261"/>
            <ac:spMk id="27" creationId="{B14334F4-AC44-C4E7-395B-B130DA8F6555}"/>
          </ac:spMkLst>
        </pc:spChg>
        <pc:grpChg chg="add mod">
          <ac:chgData name="Theeuwen, Jolanda" userId="48abdbec-5fe9-415f-9a7f-e671c32e956a" providerId="ADAL" clId="{CC290FCC-CFB4-4CF7-8C2D-59FF4F406E51}" dt="2023-03-24T10:17:10.291" v="11652"/>
          <ac:grpSpMkLst>
            <pc:docMk/>
            <pc:sldMk cId="945901968" sldId="261"/>
            <ac:grpSpMk id="4" creationId="{F042A114-5303-490B-325A-42F4B6D44F1D}"/>
          </ac:grpSpMkLst>
        </pc:grpChg>
        <pc:grpChg chg="add mod">
          <ac:chgData name="Theeuwen, Jolanda" userId="48abdbec-5fe9-415f-9a7f-e671c32e956a" providerId="ADAL" clId="{CC290FCC-CFB4-4CF7-8C2D-59FF4F406E51}" dt="2023-03-24T11:23:39.490" v="12115" actId="1076"/>
          <ac:grpSpMkLst>
            <pc:docMk/>
            <pc:sldMk cId="945901968" sldId="261"/>
            <ac:grpSpMk id="15" creationId="{911A3C72-F365-21A3-0E28-06CED2185941}"/>
          </ac:grpSpMkLst>
        </pc:grpChg>
        <pc:grpChg chg="del">
          <ac:chgData name="Theeuwen, Jolanda" userId="48abdbec-5fe9-415f-9a7f-e671c32e956a" providerId="ADAL" clId="{CC290FCC-CFB4-4CF7-8C2D-59FF4F406E51}" dt="2023-03-20T10:41:16.781" v="2618" actId="478"/>
          <ac:grpSpMkLst>
            <pc:docMk/>
            <pc:sldMk cId="945901968" sldId="261"/>
            <ac:grpSpMk id="18" creationId="{AA524DF8-6465-F189-91B3-272255EC2E46}"/>
          </ac:grpSpMkLst>
        </pc:grp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5" creationId="{1950774D-83E2-FAC4-CD02-786DA7CFF6C7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6" creationId="{6D289507-975A-0DC4-D429-7557AB9BA206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7" creationId="{718ED813-A816-3650-A30C-1414CB6A64F1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8" creationId="{4B0A87C6-C02F-D3EB-CE0E-43AF453DF181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9" creationId="{9A8D0C4A-34A4-2DB0-ECF1-06ADE49D1BA4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11" creationId="{223DD2D4-8CD3-E838-DB8C-44CE26229F84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12" creationId="{ACB42E41-E0CF-1E30-C77C-101FBB00C070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13" creationId="{B0EA8870-052D-E4C3-F0B8-7C05029C24AD}"/>
          </ac:picMkLst>
        </pc:picChg>
        <pc:picChg chg="add mod modCrop">
          <ac:chgData name="Theeuwen, Jolanda" userId="48abdbec-5fe9-415f-9a7f-e671c32e956a" providerId="ADAL" clId="{CC290FCC-CFB4-4CF7-8C2D-59FF4F406E51}" dt="2023-03-21T12:16:18.835" v="8112" actId="208"/>
          <ac:picMkLst>
            <pc:docMk/>
            <pc:sldMk cId="945901968" sldId="261"/>
            <ac:picMk id="14" creationId="{B80F1C7C-1B83-9079-A72D-C232A75E3100}"/>
          </ac:picMkLst>
        </pc:picChg>
        <pc:picChg chg="mod">
          <ac:chgData name="Theeuwen, Jolanda" userId="48abdbec-5fe9-415f-9a7f-e671c32e956a" providerId="ADAL" clId="{CC290FCC-CFB4-4CF7-8C2D-59FF4F406E51}" dt="2023-03-24T10:17:10.291" v="11652"/>
          <ac:picMkLst>
            <pc:docMk/>
            <pc:sldMk cId="945901968" sldId="261"/>
            <ac:picMk id="20" creationId="{B2FA4E4E-E680-F4FD-DE29-DF00CCCAB4B4}"/>
          </ac:picMkLst>
        </pc:picChg>
        <pc:picChg chg="add del mod">
          <ac:chgData name="Theeuwen, Jolanda" userId="48abdbec-5fe9-415f-9a7f-e671c32e956a" providerId="ADAL" clId="{CC290FCC-CFB4-4CF7-8C2D-59FF4F406E51}" dt="2023-04-11T10:15:44.981" v="15398" actId="1076"/>
          <ac:picMkLst>
            <pc:docMk/>
            <pc:sldMk cId="945901968" sldId="261"/>
            <ac:picMk id="24" creationId="{5CFD87BE-97DE-90AA-7C27-1CA197BBAB32}"/>
          </ac:picMkLst>
        </pc:picChg>
        <pc:cxnChg chg="add del">
          <ac:chgData name="Theeuwen, Jolanda" userId="48abdbec-5fe9-415f-9a7f-e671c32e956a" providerId="ADAL" clId="{CC290FCC-CFB4-4CF7-8C2D-59FF4F406E51}" dt="2023-04-11T10:14:23.487" v="15368" actId="478"/>
          <ac:cxnSpMkLst>
            <pc:docMk/>
            <pc:sldMk cId="945901968" sldId="261"/>
            <ac:cxnSpMk id="26" creationId="{88CB135A-3587-DB23-6374-B6D740472145}"/>
          </ac:cxnSpMkLst>
        </pc:cxnChg>
      </pc:sldChg>
      <pc:sldChg chg="add del setBg">
        <pc:chgData name="Theeuwen, Jolanda" userId="48abdbec-5fe9-415f-9a7f-e671c32e956a" providerId="ADAL" clId="{CC290FCC-CFB4-4CF7-8C2D-59FF4F406E51}" dt="2023-03-20T10:40:52.364" v="2604" actId="47"/>
        <pc:sldMkLst>
          <pc:docMk/>
          <pc:sldMk cId="4057292300" sldId="261"/>
        </pc:sldMkLst>
      </pc:sldChg>
      <pc:sldChg chg="addSp delSp modSp add mod ord setBg">
        <pc:chgData name="Theeuwen, Jolanda" userId="48abdbec-5fe9-415f-9a7f-e671c32e956a" providerId="ADAL" clId="{CC290FCC-CFB4-4CF7-8C2D-59FF4F406E51}" dt="2023-04-17T14:41:29.561" v="16528" actId="14100"/>
        <pc:sldMkLst>
          <pc:docMk/>
          <pc:sldMk cId="658658387" sldId="262"/>
        </pc:sldMkLst>
        <pc:spChg chg="mod">
          <ac:chgData name="Theeuwen, Jolanda" userId="48abdbec-5fe9-415f-9a7f-e671c32e956a" providerId="ADAL" clId="{CC290FCC-CFB4-4CF7-8C2D-59FF4F406E51}" dt="2023-03-24T11:32:55.800" v="12431"/>
          <ac:spMkLst>
            <pc:docMk/>
            <pc:sldMk cId="658658387" sldId="262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47.621" v="3148"/>
          <ac:spMkLst>
            <pc:docMk/>
            <pc:sldMk cId="658658387" sldId="262"/>
            <ac:spMk id="3" creationId="{FAD68E15-78A4-EC53-E249-59FD5D46AD72}"/>
          </ac:spMkLst>
        </pc:spChg>
        <pc:spChg chg="mod">
          <ac:chgData name="Theeuwen, Jolanda" userId="48abdbec-5fe9-415f-9a7f-e671c32e956a" providerId="ADAL" clId="{CC290FCC-CFB4-4CF7-8C2D-59FF4F406E51}" dt="2023-03-24T10:17:18.486" v="11656"/>
          <ac:spMkLst>
            <pc:docMk/>
            <pc:sldMk cId="658658387" sldId="262"/>
            <ac:spMk id="6" creationId="{7A20CC2D-BC25-81A0-D338-9C780B82A2E2}"/>
          </ac:spMkLst>
        </pc:spChg>
        <pc:spChg chg="mod topLvl">
          <ac:chgData name="Theeuwen, Jolanda" userId="48abdbec-5fe9-415f-9a7f-e671c32e956a" providerId="ADAL" clId="{CC290FCC-CFB4-4CF7-8C2D-59FF4F406E51}" dt="2023-03-21T09:51:55.192" v="6454" actId="165"/>
          <ac:spMkLst>
            <pc:docMk/>
            <pc:sldMk cId="658658387" sldId="262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7T14:41:29.561" v="16528" actId="14100"/>
          <ac:spMkLst>
            <pc:docMk/>
            <pc:sldMk cId="658658387" sldId="262"/>
            <ac:spMk id="12" creationId="{BB31528A-FA41-EAF3-C85F-4A003D42B8E1}"/>
          </ac:spMkLst>
        </pc:spChg>
        <pc:grpChg chg="add mod">
          <ac:chgData name="Theeuwen, Jolanda" userId="48abdbec-5fe9-415f-9a7f-e671c32e956a" providerId="ADAL" clId="{CC290FCC-CFB4-4CF7-8C2D-59FF4F406E51}" dt="2023-03-24T10:17:18.486" v="11656"/>
          <ac:grpSpMkLst>
            <pc:docMk/>
            <pc:sldMk cId="658658387" sldId="262"/>
            <ac:grpSpMk id="4" creationId="{0E149FC6-10CB-0888-0450-4C2C61EFDDDE}"/>
          </ac:grpSpMkLst>
        </pc:grpChg>
        <pc:grpChg chg="add del mod">
          <ac:chgData name="Theeuwen, Jolanda" userId="48abdbec-5fe9-415f-9a7f-e671c32e956a" providerId="ADAL" clId="{CC290FCC-CFB4-4CF7-8C2D-59FF4F406E51}" dt="2023-03-21T09:51:55.192" v="6454" actId="165"/>
          <ac:grpSpMkLst>
            <pc:docMk/>
            <pc:sldMk cId="658658387" sldId="262"/>
            <ac:grpSpMk id="9" creationId="{6284F3DF-D5A1-AB3D-5BB6-A8BBF7390EEC}"/>
          </ac:grpSpMkLst>
        </pc:grpChg>
        <pc:grpChg chg="add mod">
          <ac:chgData name="Theeuwen, Jolanda" userId="48abdbec-5fe9-415f-9a7f-e671c32e956a" providerId="ADAL" clId="{CC290FCC-CFB4-4CF7-8C2D-59FF4F406E51}" dt="2023-03-24T11:31:33.563" v="12327" actId="1076"/>
          <ac:grpSpMkLst>
            <pc:docMk/>
            <pc:sldMk cId="658658387" sldId="262"/>
            <ac:grpSpMk id="11" creationId="{1CC672CA-0A8B-1B6F-B6DE-7D9447EED36D}"/>
          </ac:grpSpMkLst>
        </pc:grpChg>
        <pc:graphicFrameChg chg="add mod modGraphic">
          <ac:chgData name="Theeuwen, Jolanda" userId="48abdbec-5fe9-415f-9a7f-e671c32e956a" providerId="ADAL" clId="{CC290FCC-CFB4-4CF7-8C2D-59FF4F406E51}" dt="2023-03-24T11:32:24.982" v="12400" actId="20577"/>
          <ac:graphicFrameMkLst>
            <pc:docMk/>
            <pc:sldMk cId="658658387" sldId="262"/>
            <ac:graphicFrameMk id="13" creationId="{2D4C3964-FE13-A572-82A4-0D63F6C2620A}"/>
          </ac:graphicFrameMkLst>
        </pc:graphicFrameChg>
        <pc:picChg chg="add mod topLvl">
          <ac:chgData name="Theeuwen, Jolanda" userId="48abdbec-5fe9-415f-9a7f-e671c32e956a" providerId="ADAL" clId="{CC290FCC-CFB4-4CF7-8C2D-59FF4F406E51}" dt="2023-03-21T09:51:58.625" v="6455" actId="164"/>
          <ac:picMkLst>
            <pc:docMk/>
            <pc:sldMk cId="658658387" sldId="262"/>
            <ac:picMk id="5" creationId="{74AF0D7D-DC37-4F5C-027F-C43E46918389}"/>
          </ac:picMkLst>
        </pc:picChg>
        <pc:picChg chg="add mod topLvl modCrop">
          <ac:chgData name="Theeuwen, Jolanda" userId="48abdbec-5fe9-415f-9a7f-e671c32e956a" providerId="ADAL" clId="{CC290FCC-CFB4-4CF7-8C2D-59FF4F406E51}" dt="2023-03-21T09:51:58.625" v="6455" actId="164"/>
          <ac:picMkLst>
            <pc:docMk/>
            <pc:sldMk cId="658658387" sldId="262"/>
            <ac:picMk id="7" creationId="{74F3E4C0-15ED-11A4-1958-0C49719F6584}"/>
          </ac:picMkLst>
        </pc:picChg>
        <pc:picChg chg="add mod topLvl modCrop">
          <ac:chgData name="Theeuwen, Jolanda" userId="48abdbec-5fe9-415f-9a7f-e671c32e956a" providerId="ADAL" clId="{CC290FCC-CFB4-4CF7-8C2D-59FF4F406E51}" dt="2023-03-21T09:51:58.625" v="6455" actId="164"/>
          <ac:picMkLst>
            <pc:docMk/>
            <pc:sldMk cId="658658387" sldId="262"/>
            <ac:picMk id="8" creationId="{AAF0B070-7B18-FA80-2329-AC68590C5317}"/>
          </ac:picMkLst>
        </pc:picChg>
        <pc:picChg chg="mod">
          <ac:chgData name="Theeuwen, Jolanda" userId="48abdbec-5fe9-415f-9a7f-e671c32e956a" providerId="ADAL" clId="{CC290FCC-CFB4-4CF7-8C2D-59FF4F406E51}" dt="2023-03-24T10:17:18.486" v="11656"/>
          <ac:picMkLst>
            <pc:docMk/>
            <pc:sldMk cId="658658387" sldId="262"/>
            <ac:picMk id="9" creationId="{C6D8034B-844E-587D-8954-DFF5691A86DF}"/>
          </ac:picMkLst>
        </pc:picChg>
      </pc:sldChg>
      <pc:sldChg chg="addSp delSp modSp add mod ord setBg modNotesTx">
        <pc:chgData name="Theeuwen, Jolanda" userId="48abdbec-5fe9-415f-9a7f-e671c32e956a" providerId="ADAL" clId="{CC290FCC-CFB4-4CF7-8C2D-59FF4F406E51}" dt="2023-04-18T07:33:51.008" v="16576"/>
        <pc:sldMkLst>
          <pc:docMk/>
          <pc:sldMk cId="2840476713" sldId="263"/>
        </pc:sldMkLst>
        <pc:spChg chg="mod">
          <ac:chgData name="Theeuwen, Jolanda" userId="48abdbec-5fe9-415f-9a7f-e671c32e956a" providerId="ADAL" clId="{CC290FCC-CFB4-4CF7-8C2D-59FF4F406E51}" dt="2023-03-20T10:41:38.849" v="2646" actId="20577"/>
          <ac:spMkLst>
            <pc:docMk/>
            <pc:sldMk cId="2840476713" sldId="263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50.281" v="3151"/>
          <ac:spMkLst>
            <pc:docMk/>
            <pc:sldMk cId="2840476713" sldId="263"/>
            <ac:spMk id="3" creationId="{046C7A11-0F0C-5BAA-9D0F-15F9790F13D1}"/>
          </ac:spMkLst>
        </pc:spChg>
        <pc:spChg chg="mod">
          <ac:chgData name="Theeuwen, Jolanda" userId="48abdbec-5fe9-415f-9a7f-e671c32e956a" providerId="ADAL" clId="{CC290FCC-CFB4-4CF7-8C2D-59FF4F406E51}" dt="2023-03-24T10:17:08.852" v="11651"/>
          <ac:spMkLst>
            <pc:docMk/>
            <pc:sldMk cId="2840476713" sldId="263"/>
            <ac:spMk id="6" creationId="{FC30C33D-AE49-6749-74EB-D64DEDBC9A70}"/>
          </ac:spMkLst>
        </pc:spChg>
        <pc:spChg chg="add del mod">
          <ac:chgData name="Theeuwen, Jolanda" userId="48abdbec-5fe9-415f-9a7f-e671c32e956a" providerId="ADAL" clId="{CC290FCC-CFB4-4CF7-8C2D-59FF4F406E51}" dt="2023-03-24T08:33:49.977" v="11382" actId="478"/>
          <ac:spMkLst>
            <pc:docMk/>
            <pc:sldMk cId="2840476713" sldId="263"/>
            <ac:spMk id="11" creationId="{3941F889-D9E6-0F7C-B69B-97B30B629147}"/>
          </ac:spMkLst>
        </pc:spChg>
        <pc:spChg chg="add del mod">
          <ac:chgData name="Theeuwen, Jolanda" userId="48abdbec-5fe9-415f-9a7f-e671c32e956a" providerId="ADAL" clId="{CC290FCC-CFB4-4CF7-8C2D-59FF4F406E51}" dt="2023-04-11T10:31:37.283" v="15499" actId="478"/>
          <ac:spMkLst>
            <pc:docMk/>
            <pc:sldMk cId="2840476713" sldId="263"/>
            <ac:spMk id="18" creationId="{94F1803D-EF9C-1ED5-46B1-D1E7F34BD760}"/>
          </ac:spMkLst>
        </pc:spChg>
        <pc:spChg chg="add mod">
          <ac:chgData name="Theeuwen, Jolanda" userId="48abdbec-5fe9-415f-9a7f-e671c32e956a" providerId="ADAL" clId="{CC290FCC-CFB4-4CF7-8C2D-59FF4F406E51}" dt="2023-04-18T07:33:51.008" v="16576"/>
          <ac:spMkLst>
            <pc:docMk/>
            <pc:sldMk cId="2840476713" sldId="263"/>
            <ac:spMk id="18" creationId="{D6516ED3-7361-180A-BA5C-D2D4C995A01D}"/>
          </ac:spMkLst>
        </pc:spChg>
        <pc:spChg chg="add mod">
          <ac:chgData name="Theeuwen, Jolanda" userId="48abdbec-5fe9-415f-9a7f-e671c32e956a" providerId="ADAL" clId="{CC290FCC-CFB4-4CF7-8C2D-59FF4F406E51}" dt="2023-04-17T14:28:54.448" v="16048" actId="20577"/>
          <ac:spMkLst>
            <pc:docMk/>
            <pc:sldMk cId="2840476713" sldId="263"/>
            <ac:spMk id="19" creationId="{BB0117DB-B44D-F4AE-5BED-DE51E2B5DA25}"/>
          </ac:spMkLst>
        </pc:spChg>
        <pc:grpChg chg="add mod">
          <ac:chgData name="Theeuwen, Jolanda" userId="48abdbec-5fe9-415f-9a7f-e671c32e956a" providerId="ADAL" clId="{CC290FCC-CFB4-4CF7-8C2D-59FF4F406E51}" dt="2023-03-24T10:17:08.852" v="11651"/>
          <ac:grpSpMkLst>
            <pc:docMk/>
            <pc:sldMk cId="2840476713" sldId="263"/>
            <ac:grpSpMk id="4" creationId="{F70124A7-90E4-6749-CDAE-C0A8C8451049}"/>
          </ac:grpSpMkLst>
        </pc:grpChg>
        <pc:grpChg chg="add mod">
          <ac:chgData name="Theeuwen, Jolanda" userId="48abdbec-5fe9-415f-9a7f-e671c32e956a" providerId="ADAL" clId="{CC290FCC-CFB4-4CF7-8C2D-59FF4F406E51}" dt="2023-03-24T12:12:23.081" v="13721" actId="1037"/>
          <ac:grpSpMkLst>
            <pc:docMk/>
            <pc:sldMk cId="2840476713" sldId="263"/>
            <ac:grpSpMk id="15" creationId="{9781E693-3125-EFDE-6807-5C42368143F8}"/>
          </ac:grpSpMkLst>
        </pc:grpChg>
        <pc:grpChg chg="add mod">
          <ac:chgData name="Theeuwen, Jolanda" userId="48abdbec-5fe9-415f-9a7f-e671c32e956a" providerId="ADAL" clId="{CC290FCC-CFB4-4CF7-8C2D-59FF4F406E51}" dt="2023-04-11T11:04:31.443" v="15991" actId="1076"/>
          <ac:grpSpMkLst>
            <pc:docMk/>
            <pc:sldMk cId="2840476713" sldId="263"/>
            <ac:grpSpMk id="17" creationId="{6D1A27A2-18E4-8F1A-B65C-01715034C6BD}"/>
          </ac:grpSpMkLst>
        </pc:grpChg>
        <pc:picChg chg="add mod modCrop">
          <ac:chgData name="Theeuwen, Jolanda" userId="48abdbec-5fe9-415f-9a7f-e671c32e956a" providerId="ADAL" clId="{CC290FCC-CFB4-4CF7-8C2D-59FF4F406E51}" dt="2023-04-11T11:04:14.501" v="15989" actId="1076"/>
          <ac:picMkLst>
            <pc:docMk/>
            <pc:sldMk cId="2840476713" sldId="263"/>
            <ac:picMk id="5" creationId="{7BD12E3C-1772-AC87-BC56-30F3D2F882F2}"/>
          </ac:picMkLst>
        </pc:picChg>
        <pc:picChg chg="add mod modCrop">
          <ac:chgData name="Theeuwen, Jolanda" userId="48abdbec-5fe9-415f-9a7f-e671c32e956a" providerId="ADAL" clId="{CC290FCC-CFB4-4CF7-8C2D-59FF4F406E51}" dt="2023-03-24T12:12:17.573" v="13711" actId="1037"/>
          <ac:picMkLst>
            <pc:docMk/>
            <pc:sldMk cId="2840476713" sldId="263"/>
            <ac:picMk id="7" creationId="{2413F1A0-FA56-D050-E148-98D886967566}"/>
          </ac:picMkLst>
        </pc:picChg>
        <pc:picChg chg="add mod modCrop">
          <ac:chgData name="Theeuwen, Jolanda" userId="48abdbec-5fe9-415f-9a7f-e671c32e956a" providerId="ADAL" clId="{CC290FCC-CFB4-4CF7-8C2D-59FF4F406E51}" dt="2023-03-24T12:12:17.573" v="13711" actId="1037"/>
          <ac:picMkLst>
            <pc:docMk/>
            <pc:sldMk cId="2840476713" sldId="263"/>
            <ac:picMk id="8" creationId="{1542B653-B310-81DB-F31D-9BDC0441C58B}"/>
          </ac:picMkLst>
        </pc:picChg>
        <pc:picChg chg="add mod modCrop">
          <ac:chgData name="Theeuwen, Jolanda" userId="48abdbec-5fe9-415f-9a7f-e671c32e956a" providerId="ADAL" clId="{CC290FCC-CFB4-4CF7-8C2D-59FF4F406E51}" dt="2023-03-24T12:10:40.358" v="13686" actId="164"/>
          <ac:picMkLst>
            <pc:docMk/>
            <pc:sldMk cId="2840476713" sldId="263"/>
            <ac:picMk id="9" creationId="{8D2C8EA1-3533-DFD6-AED4-B733686B2926}"/>
          </ac:picMkLst>
        </pc:picChg>
        <pc:picChg chg="add mod modCrop">
          <ac:chgData name="Theeuwen, Jolanda" userId="48abdbec-5fe9-415f-9a7f-e671c32e956a" providerId="ADAL" clId="{CC290FCC-CFB4-4CF7-8C2D-59FF4F406E51}" dt="2023-04-11T10:29:08.170" v="15423" actId="164"/>
          <ac:picMkLst>
            <pc:docMk/>
            <pc:sldMk cId="2840476713" sldId="263"/>
            <ac:picMk id="11" creationId="{923A900B-6A99-07D5-026B-BA8BAB37DB86}"/>
          </ac:picMkLst>
        </pc:picChg>
        <pc:picChg chg="mod">
          <ac:chgData name="Theeuwen, Jolanda" userId="48abdbec-5fe9-415f-9a7f-e671c32e956a" providerId="ADAL" clId="{CC290FCC-CFB4-4CF7-8C2D-59FF4F406E51}" dt="2023-03-24T10:17:08.852" v="11651"/>
          <ac:picMkLst>
            <pc:docMk/>
            <pc:sldMk cId="2840476713" sldId="263"/>
            <ac:picMk id="12" creationId="{54635074-BCEE-2095-5128-B03EBC41CA52}"/>
          </ac:picMkLst>
        </pc:picChg>
        <pc:picChg chg="add mod modCrop">
          <ac:chgData name="Theeuwen, Jolanda" userId="48abdbec-5fe9-415f-9a7f-e671c32e956a" providerId="ADAL" clId="{CC290FCC-CFB4-4CF7-8C2D-59FF4F406E51}" dt="2023-03-24T12:10:40.358" v="13686" actId="164"/>
          <ac:picMkLst>
            <pc:docMk/>
            <pc:sldMk cId="2840476713" sldId="263"/>
            <ac:picMk id="13" creationId="{8D81D84D-CF62-1A47-0121-8A0E7A9CF5BE}"/>
          </ac:picMkLst>
        </pc:picChg>
        <pc:picChg chg="add mod modCrop">
          <ac:chgData name="Theeuwen, Jolanda" userId="48abdbec-5fe9-415f-9a7f-e671c32e956a" providerId="ADAL" clId="{CC290FCC-CFB4-4CF7-8C2D-59FF4F406E51}" dt="2023-03-24T12:10:40.358" v="13686" actId="164"/>
          <ac:picMkLst>
            <pc:docMk/>
            <pc:sldMk cId="2840476713" sldId="263"/>
            <ac:picMk id="14" creationId="{60289D64-4828-233B-3066-23485E8C77DD}"/>
          </ac:picMkLst>
        </pc:picChg>
        <pc:picChg chg="add mod modCrop">
          <ac:chgData name="Theeuwen, Jolanda" userId="48abdbec-5fe9-415f-9a7f-e671c32e956a" providerId="ADAL" clId="{CC290FCC-CFB4-4CF7-8C2D-59FF4F406E51}" dt="2023-04-11T10:56:48.781" v="15976" actId="1035"/>
          <ac:picMkLst>
            <pc:docMk/>
            <pc:sldMk cId="2840476713" sldId="263"/>
            <ac:picMk id="16" creationId="{A70A99CC-45D5-6011-A4DB-7D3ED4BBBE18}"/>
          </ac:picMkLst>
        </pc:picChg>
      </pc:sldChg>
      <pc:sldChg chg="addSp delSp modSp add mod ord setBg">
        <pc:chgData name="Theeuwen, Jolanda" userId="48abdbec-5fe9-415f-9a7f-e671c32e956a" providerId="ADAL" clId="{CC290FCC-CFB4-4CF7-8C2D-59FF4F406E51}" dt="2023-04-18T07:34:55.888" v="16588"/>
        <pc:sldMkLst>
          <pc:docMk/>
          <pc:sldMk cId="819524662" sldId="264"/>
        </pc:sldMkLst>
        <pc:spChg chg="mod">
          <ac:chgData name="Theeuwen, Jolanda" userId="48abdbec-5fe9-415f-9a7f-e671c32e956a" providerId="ADAL" clId="{CC290FCC-CFB4-4CF7-8C2D-59FF4F406E51}" dt="2023-03-24T11:33:18.515" v="12438" actId="20577"/>
          <ac:spMkLst>
            <pc:docMk/>
            <pc:sldMk cId="819524662" sldId="264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48.488" v="3149"/>
          <ac:spMkLst>
            <pc:docMk/>
            <pc:sldMk cId="819524662" sldId="264"/>
            <ac:spMk id="3" creationId="{6F464165-A200-5D76-2AEB-1798BDCC35A5}"/>
          </ac:spMkLst>
        </pc:spChg>
        <pc:spChg chg="mod">
          <ac:chgData name="Theeuwen, Jolanda" userId="48abdbec-5fe9-415f-9a7f-e671c32e956a" providerId="ADAL" clId="{CC290FCC-CFB4-4CF7-8C2D-59FF4F406E51}" dt="2023-03-24T10:17:19.730" v="11657"/>
          <ac:spMkLst>
            <pc:docMk/>
            <pc:sldMk cId="819524662" sldId="264"/>
            <ac:spMk id="6" creationId="{B09B85A3-0DB4-6293-BFDD-C816446A7686}"/>
          </ac:spMkLst>
        </pc:spChg>
        <pc:spChg chg="add mod">
          <ac:chgData name="Theeuwen, Jolanda" userId="48abdbec-5fe9-415f-9a7f-e671c32e956a" providerId="ADAL" clId="{CC290FCC-CFB4-4CF7-8C2D-59FF4F406E51}" dt="2023-04-17T14:40:57.839" v="16525" actId="1035"/>
          <ac:spMkLst>
            <pc:docMk/>
            <pc:sldMk cId="819524662" sldId="264"/>
            <ac:spMk id="9" creationId="{199971CC-F44E-18F6-82FD-A07307224BE2}"/>
          </ac:spMkLst>
        </pc:spChg>
        <pc:spChg chg="mod">
          <ac:chgData name="Theeuwen, Jolanda" userId="48abdbec-5fe9-415f-9a7f-e671c32e956a" providerId="ADAL" clId="{CC290FCC-CFB4-4CF7-8C2D-59FF4F406E51}" dt="2023-04-17T14:42:02.352" v="16540" actId="14100"/>
          <ac:spMkLst>
            <pc:docMk/>
            <pc:sldMk cId="819524662" sldId="264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7T14:40:28.135" v="16512" actId="6549"/>
          <ac:spMkLst>
            <pc:docMk/>
            <pc:sldMk cId="819524662" sldId="264"/>
            <ac:spMk id="11" creationId="{928EFB6A-0729-5927-BCD9-3C172FE9E12F}"/>
          </ac:spMkLst>
        </pc:spChg>
        <pc:spChg chg="add mod">
          <ac:chgData name="Theeuwen, Jolanda" userId="48abdbec-5fe9-415f-9a7f-e671c32e956a" providerId="ADAL" clId="{CC290FCC-CFB4-4CF7-8C2D-59FF4F406E51}" dt="2023-04-18T07:34:55.888" v="16588"/>
          <ac:spMkLst>
            <pc:docMk/>
            <pc:sldMk cId="819524662" sldId="264"/>
            <ac:spMk id="13" creationId="{3ECEA0B9-AE46-1834-AEFA-E7538C9E1F20}"/>
          </ac:spMkLst>
        </pc:spChg>
        <pc:spChg chg="add mod">
          <ac:chgData name="Theeuwen, Jolanda" userId="48abdbec-5fe9-415f-9a7f-e671c32e956a" providerId="ADAL" clId="{CC290FCC-CFB4-4CF7-8C2D-59FF4F406E51}" dt="2023-04-17T14:41:43.625" v="16533" actId="1076"/>
          <ac:spMkLst>
            <pc:docMk/>
            <pc:sldMk cId="819524662" sldId="264"/>
            <ac:spMk id="14" creationId="{3F3B2B3F-74B4-1D0D-4A3C-D1A4C7D2D3A1}"/>
          </ac:spMkLst>
        </pc:spChg>
        <pc:grpChg chg="add mod">
          <ac:chgData name="Theeuwen, Jolanda" userId="48abdbec-5fe9-415f-9a7f-e671c32e956a" providerId="ADAL" clId="{CC290FCC-CFB4-4CF7-8C2D-59FF4F406E51}" dt="2023-03-24T10:17:19.730" v="11657"/>
          <ac:grpSpMkLst>
            <pc:docMk/>
            <pc:sldMk cId="819524662" sldId="264"/>
            <ac:grpSpMk id="4" creationId="{BC4855EF-3A6E-0CB2-2F5E-A04027C81AE8}"/>
          </ac:grpSpMkLst>
        </pc:grpChg>
        <pc:grpChg chg="add mod">
          <ac:chgData name="Theeuwen, Jolanda" userId="48abdbec-5fe9-415f-9a7f-e671c32e956a" providerId="ADAL" clId="{CC290FCC-CFB4-4CF7-8C2D-59FF4F406E51}" dt="2023-04-17T14:40:57.839" v="16525" actId="1035"/>
          <ac:grpSpMkLst>
            <pc:docMk/>
            <pc:sldMk cId="819524662" sldId="264"/>
            <ac:grpSpMk id="8" creationId="{05718EE1-8922-9C10-D206-FDF10E71FDE9}"/>
          </ac:grpSpMkLst>
        </pc:grpChg>
        <pc:picChg chg="add mod modCrop">
          <ac:chgData name="Theeuwen, Jolanda" userId="48abdbec-5fe9-415f-9a7f-e671c32e956a" providerId="ADAL" clId="{CC290FCC-CFB4-4CF7-8C2D-59FF4F406E51}" dt="2023-03-21T10:12:53.344" v="7169" actId="732"/>
          <ac:picMkLst>
            <pc:docMk/>
            <pc:sldMk cId="819524662" sldId="264"/>
            <ac:picMk id="5" creationId="{47082AF3-0197-442C-076A-579CC9E7F1CE}"/>
          </ac:picMkLst>
        </pc:picChg>
        <pc:picChg chg="add mod modCrop">
          <ac:chgData name="Theeuwen, Jolanda" userId="48abdbec-5fe9-415f-9a7f-e671c32e956a" providerId="ADAL" clId="{CC290FCC-CFB4-4CF7-8C2D-59FF4F406E51}" dt="2023-03-21T10:12:59.264" v="7170" actId="732"/>
          <ac:picMkLst>
            <pc:docMk/>
            <pc:sldMk cId="819524662" sldId="264"/>
            <ac:picMk id="7" creationId="{AF64F20E-DB02-02B9-F2C3-13CFD932AC38}"/>
          </ac:picMkLst>
        </pc:picChg>
        <pc:picChg chg="mod">
          <ac:chgData name="Theeuwen, Jolanda" userId="48abdbec-5fe9-415f-9a7f-e671c32e956a" providerId="ADAL" clId="{CC290FCC-CFB4-4CF7-8C2D-59FF4F406E51}" dt="2023-03-24T10:17:19.730" v="11657"/>
          <ac:picMkLst>
            <pc:docMk/>
            <pc:sldMk cId="819524662" sldId="264"/>
            <ac:picMk id="12" creationId="{D8F36A35-7E3A-FF4E-A5A5-DDC90F694F7C}"/>
          </ac:picMkLst>
        </pc:picChg>
        <pc:picChg chg="add del mod">
          <ac:chgData name="Theeuwen, Jolanda" userId="48abdbec-5fe9-415f-9a7f-e671c32e956a" providerId="ADAL" clId="{CC290FCC-CFB4-4CF7-8C2D-59FF4F406E51}" dt="2023-03-21T10:15:20.105" v="7198"/>
          <ac:picMkLst>
            <pc:docMk/>
            <pc:sldMk cId="819524662" sldId="264"/>
            <ac:picMk id="13" creationId="{291524BE-F64F-044D-C391-A608CF3CA5D0}"/>
          </ac:picMkLst>
        </pc:picChg>
      </pc:sldChg>
      <pc:sldChg chg="addSp delSp modSp add mod ord setBg">
        <pc:chgData name="Theeuwen, Jolanda" userId="48abdbec-5fe9-415f-9a7f-e671c32e956a" providerId="ADAL" clId="{CC290FCC-CFB4-4CF7-8C2D-59FF4F406E51}" dt="2023-04-18T07:30:51.321" v="16545"/>
        <pc:sldMkLst>
          <pc:docMk/>
          <pc:sldMk cId="2808224425" sldId="265"/>
        </pc:sldMkLst>
        <pc:spChg chg="mod">
          <ac:chgData name="Theeuwen, Jolanda" userId="48abdbec-5fe9-415f-9a7f-e671c32e956a" providerId="ADAL" clId="{CC290FCC-CFB4-4CF7-8C2D-59FF4F406E51}" dt="2023-03-23T10:12:21.926" v="10572" actId="20577"/>
          <ac:spMkLst>
            <pc:docMk/>
            <pc:sldMk cId="2808224425" sldId="265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4-18T07:30:51.321" v="16545"/>
          <ac:spMkLst>
            <pc:docMk/>
            <pc:sldMk cId="2808224425" sldId="265"/>
            <ac:spMk id="5" creationId="{280BE516-8041-10C0-158B-C77A99EE0B10}"/>
          </ac:spMkLst>
        </pc:spChg>
        <pc:spChg chg="add mod">
          <ac:chgData name="Theeuwen, Jolanda" userId="48abdbec-5fe9-415f-9a7f-e671c32e956a" providerId="ADAL" clId="{CC290FCC-CFB4-4CF7-8C2D-59FF4F406E51}" dt="2023-03-20T11:38:58.668" v="2809" actId="1036"/>
          <ac:spMkLst>
            <pc:docMk/>
            <pc:sldMk cId="2808224425" sldId="265"/>
            <ac:spMk id="6" creationId="{F3D82943-6D45-0902-B46F-C06E7E57DB39}"/>
          </ac:spMkLst>
        </pc:spChg>
        <pc:spChg chg="add mod">
          <ac:chgData name="Theeuwen, Jolanda" userId="48abdbec-5fe9-415f-9a7f-e671c32e956a" providerId="ADAL" clId="{CC290FCC-CFB4-4CF7-8C2D-59FF4F406E51}" dt="2023-03-20T11:38:49.887" v="2803" actId="1035"/>
          <ac:spMkLst>
            <pc:docMk/>
            <pc:sldMk cId="2808224425" sldId="265"/>
            <ac:spMk id="7" creationId="{A435C631-DA50-DA50-6A7A-5363B1828C07}"/>
          </ac:spMkLst>
        </pc:spChg>
        <pc:spChg chg="add mod">
          <ac:chgData name="Theeuwen, Jolanda" userId="48abdbec-5fe9-415f-9a7f-e671c32e956a" providerId="ADAL" clId="{CC290FCC-CFB4-4CF7-8C2D-59FF4F406E51}" dt="2023-03-20T11:41:09.052" v="2891" actId="122"/>
          <ac:spMkLst>
            <pc:docMk/>
            <pc:sldMk cId="2808224425" sldId="265"/>
            <ac:spMk id="8" creationId="{FF882243-F2DA-BDFF-63BF-1C5490CDEED7}"/>
          </ac:spMkLst>
        </pc:spChg>
        <pc:spChg chg="add mod">
          <ac:chgData name="Theeuwen, Jolanda" userId="48abdbec-5fe9-415f-9a7f-e671c32e956a" providerId="ADAL" clId="{CC290FCC-CFB4-4CF7-8C2D-59FF4F406E51}" dt="2023-03-20T12:09:31.545" v="3480" actId="1076"/>
          <ac:spMkLst>
            <pc:docMk/>
            <pc:sldMk cId="2808224425" sldId="265"/>
            <ac:spMk id="9" creationId="{372F74F6-D64A-F5FF-79DD-62851DE8F842}"/>
          </ac:spMkLst>
        </pc:spChg>
        <pc:spChg chg="mod">
          <ac:chgData name="Theeuwen, Jolanda" userId="48abdbec-5fe9-415f-9a7f-e671c32e956a" providerId="ADAL" clId="{CC290FCC-CFB4-4CF7-8C2D-59FF4F406E51}" dt="2023-03-24T12:38:20.200" v="14538" actId="1076"/>
          <ac:spMkLst>
            <pc:docMk/>
            <pc:sldMk cId="2808224425" sldId="265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3-20T12:10:31.082" v="3558" actId="1076"/>
          <ac:spMkLst>
            <pc:docMk/>
            <pc:sldMk cId="2808224425" sldId="265"/>
            <ac:spMk id="11" creationId="{755CA82A-C8F2-F674-9611-0BC3B4A800F0}"/>
          </ac:spMkLst>
        </pc:spChg>
        <pc:spChg chg="add mod">
          <ac:chgData name="Theeuwen, Jolanda" userId="48abdbec-5fe9-415f-9a7f-e671c32e956a" providerId="ADAL" clId="{CC290FCC-CFB4-4CF7-8C2D-59FF4F406E51}" dt="2023-03-20T12:09:50.875" v="3485" actId="1076"/>
          <ac:spMkLst>
            <pc:docMk/>
            <pc:sldMk cId="2808224425" sldId="265"/>
            <ac:spMk id="12" creationId="{AEB63FDD-49AF-720D-CAE5-C0DAA7FD017B}"/>
          </ac:spMkLst>
        </pc:spChg>
        <pc:spChg chg="add mod">
          <ac:chgData name="Theeuwen, Jolanda" userId="48abdbec-5fe9-415f-9a7f-e671c32e956a" providerId="ADAL" clId="{CC290FCC-CFB4-4CF7-8C2D-59FF4F406E51}" dt="2023-03-20T12:09:57.882" v="3495" actId="1076"/>
          <ac:spMkLst>
            <pc:docMk/>
            <pc:sldMk cId="2808224425" sldId="265"/>
            <ac:spMk id="13" creationId="{ECC2A419-2CC6-1870-8E8C-E1760F1C281B}"/>
          </ac:spMkLst>
        </pc:spChg>
        <pc:spChg chg="add del mod">
          <ac:chgData name="Theeuwen, Jolanda" userId="48abdbec-5fe9-415f-9a7f-e671c32e956a" providerId="ADAL" clId="{CC290FCC-CFB4-4CF7-8C2D-59FF4F406E51}" dt="2023-03-24T10:18:45.476" v="11664" actId="478"/>
          <ac:spMkLst>
            <pc:docMk/>
            <pc:sldMk cId="2808224425" sldId="265"/>
            <ac:spMk id="19" creationId="{2E785578-779A-D0C4-5F32-23DE061FD8EC}"/>
          </ac:spMkLst>
        </pc:spChg>
        <pc:spChg chg="add mod">
          <ac:chgData name="Theeuwen, Jolanda" userId="48abdbec-5fe9-415f-9a7f-e671c32e956a" providerId="ADAL" clId="{CC290FCC-CFB4-4CF7-8C2D-59FF4F406E51}" dt="2023-03-20T12:10:26.033" v="3556" actId="1076"/>
          <ac:spMkLst>
            <pc:docMk/>
            <pc:sldMk cId="2808224425" sldId="265"/>
            <ac:spMk id="25" creationId="{B346266B-F0A7-4D07-BA9E-AEA155079054}"/>
          </ac:spMkLst>
        </pc:spChg>
        <pc:spChg chg="add mod">
          <ac:chgData name="Theeuwen, Jolanda" userId="48abdbec-5fe9-415f-9a7f-e671c32e956a" providerId="ADAL" clId="{CC290FCC-CFB4-4CF7-8C2D-59FF4F406E51}" dt="2023-03-20T12:10:41.401" v="3561" actId="1076"/>
          <ac:spMkLst>
            <pc:docMk/>
            <pc:sldMk cId="2808224425" sldId="265"/>
            <ac:spMk id="26" creationId="{4D953834-0D3F-84D4-3203-3B8537B2E1AC}"/>
          </ac:spMkLst>
        </pc:spChg>
        <pc:spChg chg="add mod">
          <ac:chgData name="Theeuwen, Jolanda" userId="48abdbec-5fe9-415f-9a7f-e671c32e956a" providerId="ADAL" clId="{CC290FCC-CFB4-4CF7-8C2D-59FF4F406E51}" dt="2023-03-20T12:10:48.866" v="3563" actId="1076"/>
          <ac:spMkLst>
            <pc:docMk/>
            <pc:sldMk cId="2808224425" sldId="265"/>
            <ac:spMk id="27" creationId="{65C8E796-90D0-EBD7-5BEC-D16E1EA6D170}"/>
          </ac:spMkLst>
        </pc:spChg>
        <pc:spChg chg="add mod">
          <ac:chgData name="Theeuwen, Jolanda" userId="48abdbec-5fe9-415f-9a7f-e671c32e956a" providerId="ADAL" clId="{CC290FCC-CFB4-4CF7-8C2D-59FF4F406E51}" dt="2023-03-20T12:11:03.946" v="3574" actId="1035"/>
          <ac:spMkLst>
            <pc:docMk/>
            <pc:sldMk cId="2808224425" sldId="265"/>
            <ac:spMk id="28" creationId="{2F3B8772-00C4-9904-758D-DA311B7E3BD2}"/>
          </ac:spMkLst>
        </pc:spChg>
        <pc:spChg chg="add mod">
          <ac:chgData name="Theeuwen, Jolanda" userId="48abdbec-5fe9-415f-9a7f-e671c32e956a" providerId="ADAL" clId="{CC290FCC-CFB4-4CF7-8C2D-59FF4F406E51}" dt="2023-03-20T12:09:20.917" v="3476" actId="14100"/>
          <ac:spMkLst>
            <pc:docMk/>
            <pc:sldMk cId="2808224425" sldId="265"/>
            <ac:spMk id="30" creationId="{113AEABD-1FE1-0C94-133C-C50A7275599D}"/>
          </ac:spMkLst>
        </pc:spChg>
        <pc:spChg chg="add mod">
          <ac:chgData name="Theeuwen, Jolanda" userId="48abdbec-5fe9-415f-9a7f-e671c32e956a" providerId="ADAL" clId="{CC290FCC-CFB4-4CF7-8C2D-59FF4F406E51}" dt="2023-03-20T12:10:21.043" v="3555" actId="1038"/>
          <ac:spMkLst>
            <pc:docMk/>
            <pc:sldMk cId="2808224425" sldId="265"/>
            <ac:spMk id="41" creationId="{B15A46BC-912E-7B6C-A44B-38728DC60CD6}"/>
          </ac:spMkLst>
        </pc:spChg>
        <pc:spChg chg="add mod">
          <ac:chgData name="Theeuwen, Jolanda" userId="48abdbec-5fe9-415f-9a7f-e671c32e956a" providerId="ADAL" clId="{CC290FCC-CFB4-4CF7-8C2D-59FF4F406E51}" dt="2023-03-20T11:49:58.941" v="3114" actId="164"/>
          <ac:spMkLst>
            <pc:docMk/>
            <pc:sldMk cId="2808224425" sldId="265"/>
            <ac:spMk id="42" creationId="{97279559-CF1C-3A8E-2071-5C6B13932D06}"/>
          </ac:spMkLst>
        </pc:spChg>
        <pc:spChg chg="add mod">
          <ac:chgData name="Theeuwen, Jolanda" userId="48abdbec-5fe9-415f-9a7f-e671c32e956a" providerId="ADAL" clId="{CC290FCC-CFB4-4CF7-8C2D-59FF4F406E51}" dt="2023-03-24T10:16:00.629" v="11636" actId="164"/>
          <ac:spMkLst>
            <pc:docMk/>
            <pc:sldMk cId="2808224425" sldId="265"/>
            <ac:spMk id="47" creationId="{3CEB3AC6-D50D-43C4-4D52-60D21E2BDCE6}"/>
          </ac:spMkLst>
        </pc:spChg>
        <pc:spChg chg="add mod">
          <ac:chgData name="Theeuwen, Jolanda" userId="48abdbec-5fe9-415f-9a7f-e671c32e956a" providerId="ADAL" clId="{CC290FCC-CFB4-4CF7-8C2D-59FF4F406E51}" dt="2023-04-18T07:30:24.119" v="16541" actId="1076"/>
          <ac:spMkLst>
            <pc:docMk/>
            <pc:sldMk cId="2808224425" sldId="265"/>
            <ac:spMk id="48" creationId="{6367543C-9B4D-B7B2-D86B-98081B28427A}"/>
          </ac:spMkLst>
        </pc:spChg>
        <pc:spChg chg="add del mod">
          <ac:chgData name="Theeuwen, Jolanda" userId="48abdbec-5fe9-415f-9a7f-e671c32e956a" providerId="ADAL" clId="{CC290FCC-CFB4-4CF7-8C2D-59FF4F406E51}" dt="2023-03-20T11:58:53.149" v="3371" actId="478"/>
          <ac:spMkLst>
            <pc:docMk/>
            <pc:sldMk cId="2808224425" sldId="265"/>
            <ac:spMk id="49" creationId="{7CBE1AA1-A75B-3D9B-15AD-1D1EDFCC780D}"/>
          </ac:spMkLst>
        </pc:spChg>
        <pc:spChg chg="add mod">
          <ac:chgData name="Theeuwen, Jolanda" userId="48abdbec-5fe9-415f-9a7f-e671c32e956a" providerId="ADAL" clId="{CC290FCC-CFB4-4CF7-8C2D-59FF4F406E51}" dt="2023-03-24T12:39:20.847" v="14543" actId="1076"/>
          <ac:spMkLst>
            <pc:docMk/>
            <pc:sldMk cId="2808224425" sldId="265"/>
            <ac:spMk id="57" creationId="{E97F1BE5-BF6A-62AB-0D9F-8D5C07088079}"/>
          </ac:spMkLst>
        </pc:spChg>
        <pc:grpChg chg="add mod">
          <ac:chgData name="Theeuwen, Jolanda" userId="48abdbec-5fe9-415f-9a7f-e671c32e956a" providerId="ADAL" clId="{CC290FCC-CFB4-4CF7-8C2D-59FF4F406E51}" dt="2023-03-24T10:16:30.253" v="11642" actId="1076"/>
          <ac:grpSpMkLst>
            <pc:docMk/>
            <pc:sldMk cId="2808224425" sldId="265"/>
            <ac:grpSpMk id="17" creationId="{01C4A10D-C218-7F7A-C88E-E079900787FA}"/>
          </ac:grpSpMkLst>
        </pc:grpChg>
        <pc:grpChg chg="add mod">
          <ac:chgData name="Theeuwen, Jolanda" userId="48abdbec-5fe9-415f-9a7f-e671c32e956a" providerId="ADAL" clId="{CC290FCC-CFB4-4CF7-8C2D-59FF4F406E51}" dt="2023-03-20T11:49:58.941" v="3114" actId="164"/>
          <ac:grpSpMkLst>
            <pc:docMk/>
            <pc:sldMk cId="2808224425" sldId="265"/>
            <ac:grpSpMk id="29" creationId="{3EF1606D-0863-5918-AA31-8FC11F646A79}"/>
          </ac:grpSpMkLst>
        </pc:grpChg>
        <pc:grpChg chg="add mod">
          <ac:chgData name="Theeuwen, Jolanda" userId="48abdbec-5fe9-415f-9a7f-e671c32e956a" providerId="ADAL" clId="{CC290FCC-CFB4-4CF7-8C2D-59FF4F406E51}" dt="2023-03-20T12:14:40.748" v="3666" actId="1036"/>
          <ac:grpSpMkLst>
            <pc:docMk/>
            <pc:sldMk cId="2808224425" sldId="265"/>
            <ac:grpSpMk id="43" creationId="{EB7C2D9C-AD71-AAED-B3F0-2AA270EA55A1}"/>
          </ac:grpSpMkLst>
        </pc:grpChg>
        <pc:picChg chg="add mod">
          <ac:chgData name="Theeuwen, Jolanda" userId="48abdbec-5fe9-415f-9a7f-e671c32e956a" providerId="ADAL" clId="{CC290FCC-CFB4-4CF7-8C2D-59FF4F406E51}" dt="2023-03-20T11:38:49.887" v="2803" actId="1035"/>
          <ac:picMkLst>
            <pc:docMk/>
            <pc:sldMk cId="2808224425" sldId="265"/>
            <ac:picMk id="3" creationId="{7F2C3DFF-5F08-9D73-06AA-65EFF2F7C3A4}"/>
          </ac:picMkLst>
        </pc:picChg>
        <pc:picChg chg="add mod">
          <ac:chgData name="Theeuwen, Jolanda" userId="48abdbec-5fe9-415f-9a7f-e671c32e956a" providerId="ADAL" clId="{CC290FCC-CFB4-4CF7-8C2D-59FF4F406E51}" dt="2023-03-20T11:40:44.242" v="2880" actId="1036"/>
          <ac:picMkLst>
            <pc:docMk/>
            <pc:sldMk cId="2808224425" sldId="265"/>
            <ac:picMk id="4" creationId="{D7B40B26-54DC-BE8F-E834-732ECB0ECF96}"/>
          </ac:picMkLst>
        </pc:picChg>
        <pc:picChg chg="add del mod">
          <ac:chgData name="Theeuwen, Jolanda" userId="48abdbec-5fe9-415f-9a7f-e671c32e956a" providerId="ADAL" clId="{CC290FCC-CFB4-4CF7-8C2D-59FF4F406E51}" dt="2023-03-20T11:37:18.948" v="2765" actId="478"/>
          <ac:picMkLst>
            <pc:docMk/>
            <pc:sldMk cId="2808224425" sldId="265"/>
            <ac:picMk id="5" creationId="{AB05B2E7-0209-3FE0-3339-67291B6D2F5A}"/>
          </ac:picMkLst>
        </pc:picChg>
        <pc:picChg chg="add mod">
          <ac:chgData name="Theeuwen, Jolanda" userId="48abdbec-5fe9-415f-9a7f-e671c32e956a" providerId="ADAL" clId="{CC290FCC-CFB4-4CF7-8C2D-59FF4F406E51}" dt="2023-03-24T10:16:45.667" v="11643"/>
          <ac:picMkLst>
            <pc:docMk/>
            <pc:sldMk cId="2808224425" sldId="265"/>
            <ac:picMk id="14" creationId="{E202E429-CA33-FD04-FB96-9F5345243BD7}"/>
          </ac:picMkLst>
        </pc:picChg>
        <pc:cxnChg chg="add mod">
          <ac:chgData name="Theeuwen, Jolanda" userId="48abdbec-5fe9-415f-9a7f-e671c32e956a" providerId="ADAL" clId="{CC290FCC-CFB4-4CF7-8C2D-59FF4F406E51}" dt="2023-03-20T12:10:28.011" v="3557" actId="14100"/>
          <ac:cxnSpMkLst>
            <pc:docMk/>
            <pc:sldMk cId="2808224425" sldId="265"/>
            <ac:cxnSpMk id="15" creationId="{1C12C34F-514F-944A-3450-A6DE75728375}"/>
          </ac:cxnSpMkLst>
        </pc:cxnChg>
        <pc:cxnChg chg="add mod">
          <ac:chgData name="Theeuwen, Jolanda" userId="48abdbec-5fe9-415f-9a7f-e671c32e956a" providerId="ADAL" clId="{CC290FCC-CFB4-4CF7-8C2D-59FF4F406E51}" dt="2023-03-20T12:10:38.634" v="3560" actId="14100"/>
          <ac:cxnSpMkLst>
            <pc:docMk/>
            <pc:sldMk cId="2808224425" sldId="265"/>
            <ac:cxnSpMk id="16" creationId="{A99C46E8-CE54-2920-ED70-B8818F48995D}"/>
          </ac:cxnSpMkLst>
        </pc:cxnChg>
        <pc:cxnChg chg="add mod">
          <ac:chgData name="Theeuwen, Jolanda" userId="48abdbec-5fe9-415f-9a7f-e671c32e956a" providerId="ADAL" clId="{CC290FCC-CFB4-4CF7-8C2D-59FF4F406E51}" dt="2023-03-20T12:10:51.154" v="3564" actId="1076"/>
          <ac:cxnSpMkLst>
            <pc:docMk/>
            <pc:sldMk cId="2808224425" sldId="265"/>
            <ac:cxnSpMk id="18" creationId="{8759889D-042E-8760-558B-57C0CFE63F81}"/>
          </ac:cxnSpMkLst>
        </pc:cxnChg>
        <pc:cxnChg chg="add mod">
          <ac:chgData name="Theeuwen, Jolanda" userId="48abdbec-5fe9-415f-9a7f-e671c32e956a" providerId="ADAL" clId="{CC290FCC-CFB4-4CF7-8C2D-59FF4F406E51}" dt="2023-03-20T12:10:58.962" v="3565" actId="14100"/>
          <ac:cxnSpMkLst>
            <pc:docMk/>
            <pc:sldMk cId="2808224425" sldId="265"/>
            <ac:cxnSpMk id="21" creationId="{2146EC65-3687-9C30-2E6F-475E2C8D2DE1}"/>
          </ac:cxnSpMkLst>
        </pc:cxnChg>
        <pc:cxnChg chg="add mod">
          <ac:chgData name="Theeuwen, Jolanda" userId="48abdbec-5fe9-415f-9a7f-e671c32e956a" providerId="ADAL" clId="{CC290FCC-CFB4-4CF7-8C2D-59FF4F406E51}" dt="2023-03-20T12:10:15.346" v="3532" actId="14100"/>
          <ac:cxnSpMkLst>
            <pc:docMk/>
            <pc:sldMk cId="2808224425" sldId="265"/>
            <ac:cxnSpMk id="31" creationId="{D7CC625E-EE78-F5DE-19C4-9EBEBA0DF247}"/>
          </ac:cxnSpMkLst>
        </pc:cxnChg>
        <pc:cxnChg chg="add mod">
          <ac:chgData name="Theeuwen, Jolanda" userId="48abdbec-5fe9-415f-9a7f-e671c32e956a" providerId="ADAL" clId="{CC290FCC-CFB4-4CF7-8C2D-59FF4F406E51}" dt="2023-03-20T12:10:03.568" v="3512" actId="1037"/>
          <ac:cxnSpMkLst>
            <pc:docMk/>
            <pc:sldMk cId="2808224425" sldId="265"/>
            <ac:cxnSpMk id="37" creationId="{4D89AFBC-F945-340F-67E8-388A64A2C214}"/>
          </ac:cxnSpMkLst>
        </pc:cxnChg>
        <pc:cxnChg chg="add mod">
          <ac:chgData name="Theeuwen, Jolanda" userId="48abdbec-5fe9-415f-9a7f-e671c32e956a" providerId="ADAL" clId="{CC290FCC-CFB4-4CF7-8C2D-59FF4F406E51}" dt="2023-03-24T12:40:15.904" v="14550" actId="14100"/>
          <ac:cxnSpMkLst>
            <pc:docMk/>
            <pc:sldMk cId="2808224425" sldId="265"/>
            <ac:cxnSpMk id="59" creationId="{17686BC4-AD27-C873-DC6B-D0A251E8EE0D}"/>
          </ac:cxnSpMkLst>
        </pc:cxnChg>
        <pc:cxnChg chg="add mod">
          <ac:chgData name="Theeuwen, Jolanda" userId="48abdbec-5fe9-415f-9a7f-e671c32e956a" providerId="ADAL" clId="{CC290FCC-CFB4-4CF7-8C2D-59FF4F406E51}" dt="2023-03-24T12:40:10.544" v="14549" actId="14100"/>
          <ac:cxnSpMkLst>
            <pc:docMk/>
            <pc:sldMk cId="2808224425" sldId="265"/>
            <ac:cxnSpMk id="62" creationId="{BA0CF7AC-B2B7-169E-361D-A33B398FEAA0}"/>
          </ac:cxnSpMkLst>
        </pc:cxnChg>
      </pc:sldChg>
      <pc:sldChg chg="addSp delSp modSp add mod ord setBg modNotesTx">
        <pc:chgData name="Theeuwen, Jolanda" userId="48abdbec-5fe9-415f-9a7f-e671c32e956a" providerId="ADAL" clId="{CC290FCC-CFB4-4CF7-8C2D-59FF4F406E51}" dt="2023-04-17T14:32:00.456" v="16159" actId="6549"/>
        <pc:sldMkLst>
          <pc:docMk/>
          <pc:sldMk cId="2542160843" sldId="266"/>
        </pc:sldMkLst>
        <pc:spChg chg="mod">
          <ac:chgData name="Theeuwen, Jolanda" userId="48abdbec-5fe9-415f-9a7f-e671c32e956a" providerId="ADAL" clId="{CC290FCC-CFB4-4CF7-8C2D-59FF4F406E51}" dt="2023-03-20T10:42:13.171" v="2682" actId="20577"/>
          <ac:spMkLst>
            <pc:docMk/>
            <pc:sldMk cId="2542160843" sldId="266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52.350" v="3152"/>
          <ac:spMkLst>
            <pc:docMk/>
            <pc:sldMk cId="2542160843" sldId="266"/>
            <ac:spMk id="3" creationId="{3692DA00-6ED0-9C51-246C-814062FD965A}"/>
          </ac:spMkLst>
        </pc:spChg>
        <pc:spChg chg="add mod">
          <ac:chgData name="Theeuwen, Jolanda" userId="48abdbec-5fe9-415f-9a7f-e671c32e956a" providerId="ADAL" clId="{CC290FCC-CFB4-4CF7-8C2D-59FF4F406E51}" dt="2023-03-24T11:35:20.340" v="12468"/>
          <ac:spMkLst>
            <pc:docMk/>
            <pc:sldMk cId="2542160843" sldId="266"/>
            <ac:spMk id="4" creationId="{EA8A4906-A122-98B3-8851-C66B00D86A79}"/>
          </ac:spMkLst>
        </pc:spChg>
        <pc:spChg chg="add del mod">
          <ac:chgData name="Theeuwen, Jolanda" userId="48abdbec-5fe9-415f-9a7f-e671c32e956a" providerId="ADAL" clId="{CC290FCC-CFB4-4CF7-8C2D-59FF4F406E51}" dt="2023-03-21T14:38:50.368" v="9201"/>
          <ac:spMkLst>
            <pc:docMk/>
            <pc:sldMk cId="2542160843" sldId="266"/>
            <ac:spMk id="5" creationId="{2567DCBA-6B10-6690-CFF9-93000B72A892}"/>
          </ac:spMkLst>
        </pc:spChg>
        <pc:spChg chg="add del mod">
          <ac:chgData name="Theeuwen, Jolanda" userId="48abdbec-5fe9-415f-9a7f-e671c32e956a" providerId="ADAL" clId="{CC290FCC-CFB4-4CF7-8C2D-59FF4F406E51}" dt="2023-03-21T14:38:50.368" v="9201"/>
          <ac:spMkLst>
            <pc:docMk/>
            <pc:sldMk cId="2542160843" sldId="266"/>
            <ac:spMk id="6" creationId="{4BFA4811-5312-4A12-DE35-1FDEC9F20877}"/>
          </ac:spMkLst>
        </pc:spChg>
        <pc:spChg chg="mod">
          <ac:chgData name="Theeuwen, Jolanda" userId="48abdbec-5fe9-415f-9a7f-e671c32e956a" providerId="ADAL" clId="{CC290FCC-CFB4-4CF7-8C2D-59FF4F406E51}" dt="2023-03-24T10:17:17.019" v="11655"/>
          <ac:spMkLst>
            <pc:docMk/>
            <pc:sldMk cId="2542160843" sldId="266"/>
            <ac:spMk id="6" creationId="{C0DF0E36-CBF4-5CA4-C828-85FDE40E22BC}"/>
          </ac:spMkLst>
        </pc:spChg>
        <pc:spChg chg="add mod topLvl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8" creationId="{0B24B23C-55A7-43EF-5F8D-08A6BFC92778}"/>
          </ac:spMkLst>
        </pc:spChg>
        <pc:spChg chg="add mod topLvl">
          <ac:chgData name="Theeuwen, Jolanda" userId="48abdbec-5fe9-415f-9a7f-e671c32e956a" providerId="ADAL" clId="{CC290FCC-CFB4-4CF7-8C2D-59FF4F406E51}" dt="2023-03-24T12:34:31.117" v="14465" actId="27107"/>
          <ac:spMkLst>
            <pc:docMk/>
            <pc:sldMk cId="2542160843" sldId="266"/>
            <ac:spMk id="9" creationId="{192491FB-6A56-11F0-9991-347E733C9F1D}"/>
          </ac:spMkLst>
        </pc:spChg>
        <pc:spChg chg="mod">
          <ac:chgData name="Theeuwen, Jolanda" userId="48abdbec-5fe9-415f-9a7f-e671c32e956a" providerId="ADAL" clId="{CC290FCC-CFB4-4CF7-8C2D-59FF4F406E51}" dt="2023-03-21T14:45:07.823" v="9266" actId="14100"/>
          <ac:spMkLst>
            <pc:docMk/>
            <pc:sldMk cId="2542160843" sldId="266"/>
            <ac:spMk id="10" creationId="{8A498E4B-27E9-A410-AAB6-31D2B724F9D4}"/>
          </ac:spMkLst>
        </pc:spChg>
        <pc:spChg chg="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13" creationId="{2D0140D9-7E7B-13A8-2BDE-AFBA5E8A10BE}"/>
          </ac:spMkLst>
        </pc:spChg>
        <pc:spChg chg="add 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17" creationId="{A7D48F02-48A1-4B93-4398-0DC4DF3BE0D7}"/>
          </ac:spMkLst>
        </pc:spChg>
        <pc:spChg chg="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19" creationId="{9189B4FF-116C-5625-F2BD-4A9E78CF2FC8}"/>
          </ac:spMkLst>
        </pc:spChg>
        <pc:spChg chg="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20" creationId="{56DA451F-4E6E-E3C4-CA76-E52227E29894}"/>
          </ac:spMkLst>
        </pc:spChg>
        <pc:spChg chg="add 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21" creationId="{FD713947-7757-D21C-A0B0-358D649F6AFE}"/>
          </ac:spMkLst>
        </pc:spChg>
        <pc:spChg chg="add mod">
          <ac:chgData name="Theeuwen, Jolanda" userId="48abdbec-5fe9-415f-9a7f-e671c32e956a" providerId="ADAL" clId="{CC290FCC-CFB4-4CF7-8C2D-59FF4F406E51}" dt="2023-03-21T14:44:31.813" v="9262" actId="165"/>
          <ac:spMkLst>
            <pc:docMk/>
            <pc:sldMk cId="2542160843" sldId="266"/>
            <ac:spMk id="22" creationId="{45D3E68C-34D9-2163-E387-8F1ED24DE66D}"/>
          </ac:spMkLst>
        </pc:spChg>
        <pc:spChg chg="add mod">
          <ac:chgData name="Theeuwen, Jolanda" userId="48abdbec-5fe9-415f-9a7f-e671c32e956a" providerId="ADAL" clId="{CC290FCC-CFB4-4CF7-8C2D-59FF4F406E51}" dt="2023-03-21T14:43:52.463" v="9257" actId="14100"/>
          <ac:spMkLst>
            <pc:docMk/>
            <pc:sldMk cId="2542160843" sldId="266"/>
            <ac:spMk id="24" creationId="{5E40C77E-8490-BB98-6CCB-40E703CB86E4}"/>
          </ac:spMkLst>
        </pc:spChg>
        <pc:spChg chg="add mod">
          <ac:chgData name="Theeuwen, Jolanda" userId="48abdbec-5fe9-415f-9a7f-e671c32e956a" providerId="ADAL" clId="{CC290FCC-CFB4-4CF7-8C2D-59FF4F406E51}" dt="2023-03-21T14:45:10.672" v="9267" actId="14100"/>
          <ac:spMkLst>
            <pc:docMk/>
            <pc:sldMk cId="2542160843" sldId="266"/>
            <ac:spMk id="30" creationId="{CD82DB98-93AF-34D5-E232-8C42A9CE0BDD}"/>
          </ac:spMkLst>
        </pc:spChg>
        <pc:spChg chg="add mod">
          <ac:chgData name="Theeuwen, Jolanda" userId="48abdbec-5fe9-415f-9a7f-e671c32e956a" providerId="ADAL" clId="{CC290FCC-CFB4-4CF7-8C2D-59FF4F406E51}" dt="2023-03-21T14:45:13.702" v="9268" actId="14100"/>
          <ac:spMkLst>
            <pc:docMk/>
            <pc:sldMk cId="2542160843" sldId="266"/>
            <ac:spMk id="31" creationId="{D9BE84BC-75FC-E5D1-E22F-802AA3357D03}"/>
          </ac:spMkLst>
        </pc:spChg>
        <pc:spChg chg="add del mod">
          <ac:chgData name="Theeuwen, Jolanda" userId="48abdbec-5fe9-415f-9a7f-e671c32e956a" providerId="ADAL" clId="{CC290FCC-CFB4-4CF7-8C2D-59FF4F406E51}" dt="2023-03-21T14:48:17.419" v="9297" actId="478"/>
          <ac:spMkLst>
            <pc:docMk/>
            <pc:sldMk cId="2542160843" sldId="266"/>
            <ac:spMk id="33" creationId="{1CF92B0A-6D70-D5DF-F52C-8702124A4A84}"/>
          </ac:spMkLst>
        </pc:spChg>
        <pc:spChg chg="add del mod">
          <ac:chgData name="Theeuwen, Jolanda" userId="48abdbec-5fe9-415f-9a7f-e671c32e956a" providerId="ADAL" clId="{CC290FCC-CFB4-4CF7-8C2D-59FF4F406E51}" dt="2023-04-11T10:01:45.248" v="15228" actId="478"/>
          <ac:spMkLst>
            <pc:docMk/>
            <pc:sldMk cId="2542160843" sldId="266"/>
            <ac:spMk id="33" creationId="{FE4A04D9-4B34-8A33-98B2-8B58852CD559}"/>
          </ac:spMkLst>
        </pc:spChg>
        <pc:spChg chg="add mod">
          <ac:chgData name="Theeuwen, Jolanda" userId="48abdbec-5fe9-415f-9a7f-e671c32e956a" providerId="ADAL" clId="{CC290FCC-CFB4-4CF7-8C2D-59FF4F406E51}" dt="2023-04-17T14:31:23.240" v="16121" actId="1037"/>
          <ac:spMkLst>
            <pc:docMk/>
            <pc:sldMk cId="2542160843" sldId="266"/>
            <ac:spMk id="34" creationId="{D5F8BCC2-83AE-3EC5-AB0F-6387C156EB55}"/>
          </ac:spMkLst>
        </pc:spChg>
        <pc:spChg chg="add del mod ord">
          <ac:chgData name="Theeuwen, Jolanda" userId="48abdbec-5fe9-415f-9a7f-e671c32e956a" providerId="ADAL" clId="{CC290FCC-CFB4-4CF7-8C2D-59FF4F406E51}" dt="2023-04-11T10:09:49.395" v="15352" actId="478"/>
          <ac:spMkLst>
            <pc:docMk/>
            <pc:sldMk cId="2542160843" sldId="266"/>
            <ac:spMk id="36" creationId="{A80F3ADC-91C6-2C14-A46C-27EEBE429900}"/>
          </ac:spMkLst>
        </pc:spChg>
        <pc:spChg chg="del mod topLvl">
          <ac:chgData name="Theeuwen, Jolanda" userId="48abdbec-5fe9-415f-9a7f-e671c32e956a" providerId="ADAL" clId="{CC290FCC-CFB4-4CF7-8C2D-59FF4F406E51}" dt="2023-03-21T14:48:42.619" v="9305" actId="478"/>
          <ac:spMkLst>
            <pc:docMk/>
            <pc:sldMk cId="2542160843" sldId="266"/>
            <ac:spMk id="36" creationId="{ED86EB1A-39EC-B290-F57F-361A9FB8ECCD}"/>
          </ac:spMkLst>
        </pc:spChg>
        <pc:spChg chg="add mod ord">
          <ac:chgData name="Theeuwen, Jolanda" userId="48abdbec-5fe9-415f-9a7f-e671c32e956a" providerId="ADAL" clId="{CC290FCC-CFB4-4CF7-8C2D-59FF4F406E51}" dt="2023-04-11T10:01:14.881" v="15224" actId="1076"/>
          <ac:spMkLst>
            <pc:docMk/>
            <pc:sldMk cId="2542160843" sldId="266"/>
            <ac:spMk id="38" creationId="{F18CE52D-C153-BDB1-2D5E-18D2E059BD00}"/>
          </ac:spMkLst>
        </pc:spChg>
        <pc:spChg chg="add mod">
          <ac:chgData name="Theeuwen, Jolanda" userId="48abdbec-5fe9-415f-9a7f-e671c32e956a" providerId="ADAL" clId="{CC290FCC-CFB4-4CF7-8C2D-59FF4F406E51}" dt="2023-03-21T14:46:29.955" v="9275"/>
          <ac:spMkLst>
            <pc:docMk/>
            <pc:sldMk cId="2542160843" sldId="266"/>
            <ac:spMk id="39" creationId="{23DE012E-939D-3B21-C285-59531E6BD9E4}"/>
          </ac:spMkLst>
        </pc:spChg>
        <pc:spChg chg="add mod">
          <ac:chgData name="Theeuwen, Jolanda" userId="48abdbec-5fe9-415f-9a7f-e671c32e956a" providerId="ADAL" clId="{CC290FCC-CFB4-4CF7-8C2D-59FF4F406E51}" dt="2023-03-21T14:46:29.955" v="9275"/>
          <ac:spMkLst>
            <pc:docMk/>
            <pc:sldMk cId="2542160843" sldId="266"/>
            <ac:spMk id="41" creationId="{37DE32B1-C507-1E0B-DDA7-1F8B0779F482}"/>
          </ac:spMkLst>
        </pc:spChg>
        <pc:spChg chg="add mod">
          <ac:chgData name="Theeuwen, Jolanda" userId="48abdbec-5fe9-415f-9a7f-e671c32e956a" providerId="ADAL" clId="{CC290FCC-CFB4-4CF7-8C2D-59FF4F406E51}" dt="2023-03-21T14:46:39.599" v="9277" actId="1076"/>
          <ac:spMkLst>
            <pc:docMk/>
            <pc:sldMk cId="2542160843" sldId="266"/>
            <ac:spMk id="42" creationId="{10BCE0D5-F4E1-3BB0-A9F3-B60F27F7975A}"/>
          </ac:spMkLst>
        </pc:spChg>
        <pc:spChg chg="add mod">
          <ac:chgData name="Theeuwen, Jolanda" userId="48abdbec-5fe9-415f-9a7f-e671c32e956a" providerId="ADAL" clId="{CC290FCC-CFB4-4CF7-8C2D-59FF4F406E51}" dt="2023-03-21T14:46:50.014" v="9286" actId="20577"/>
          <ac:spMkLst>
            <pc:docMk/>
            <pc:sldMk cId="2542160843" sldId="266"/>
            <ac:spMk id="43" creationId="{E3C94CAF-2B50-8F36-5651-B505B3863409}"/>
          </ac:spMkLst>
        </pc:spChg>
        <pc:spChg chg="add mod">
          <ac:chgData name="Theeuwen, Jolanda" userId="48abdbec-5fe9-415f-9a7f-e671c32e956a" providerId="ADAL" clId="{CC290FCC-CFB4-4CF7-8C2D-59FF4F406E51}" dt="2023-04-11T10:08:58.192" v="15337" actId="1076"/>
          <ac:spMkLst>
            <pc:docMk/>
            <pc:sldMk cId="2542160843" sldId="266"/>
            <ac:spMk id="46" creationId="{235E8FF1-F501-26BC-107B-29EA49A381F3}"/>
          </ac:spMkLst>
        </pc:spChg>
        <pc:spChg chg="add mod">
          <ac:chgData name="Theeuwen, Jolanda" userId="48abdbec-5fe9-415f-9a7f-e671c32e956a" providerId="ADAL" clId="{CC290FCC-CFB4-4CF7-8C2D-59FF4F406E51}" dt="2023-03-24T12:34:18.713" v="14464" actId="14100"/>
          <ac:spMkLst>
            <pc:docMk/>
            <pc:sldMk cId="2542160843" sldId="266"/>
            <ac:spMk id="49" creationId="{47BC9C15-7141-2CA4-0BCA-387C01CA1CA7}"/>
          </ac:spMkLst>
        </pc:spChg>
        <pc:spChg chg="add mod">
          <ac:chgData name="Theeuwen, Jolanda" userId="48abdbec-5fe9-415f-9a7f-e671c32e956a" providerId="ADAL" clId="{CC290FCC-CFB4-4CF7-8C2D-59FF4F406E51}" dt="2023-04-17T14:32:00.456" v="16159" actId="6549"/>
          <ac:spMkLst>
            <pc:docMk/>
            <pc:sldMk cId="2542160843" sldId="266"/>
            <ac:spMk id="50" creationId="{D4BEBAA4-7C9F-82AF-3CA5-A1791EF5103A}"/>
          </ac:spMkLst>
        </pc:spChg>
        <pc:spChg chg="add mod">
          <ac:chgData name="Theeuwen, Jolanda" userId="48abdbec-5fe9-415f-9a7f-e671c32e956a" providerId="ADAL" clId="{CC290FCC-CFB4-4CF7-8C2D-59FF4F406E51}" dt="2023-03-24T12:33:56.288" v="14404" actId="20577"/>
          <ac:spMkLst>
            <pc:docMk/>
            <pc:sldMk cId="2542160843" sldId="266"/>
            <ac:spMk id="51" creationId="{E830DB39-2ABA-FC0E-D2B2-8905F3643791}"/>
          </ac:spMkLst>
        </pc:spChg>
        <pc:spChg chg="add del mod">
          <ac:chgData name="Theeuwen, Jolanda" userId="48abdbec-5fe9-415f-9a7f-e671c32e956a" providerId="ADAL" clId="{CC290FCC-CFB4-4CF7-8C2D-59FF4F406E51}" dt="2023-04-11T10:09:07.043" v="15340"/>
          <ac:spMkLst>
            <pc:docMk/>
            <pc:sldMk cId="2542160843" sldId="266"/>
            <ac:spMk id="52" creationId="{CB626235-393D-1346-DB56-22DE507F17AB}"/>
          </ac:spMkLst>
        </pc:spChg>
        <pc:grpChg chg="add mod">
          <ac:chgData name="Theeuwen, Jolanda" userId="48abdbec-5fe9-415f-9a7f-e671c32e956a" providerId="ADAL" clId="{CC290FCC-CFB4-4CF7-8C2D-59FF4F406E51}" dt="2023-03-24T10:17:17.019" v="11655"/>
          <ac:grpSpMkLst>
            <pc:docMk/>
            <pc:sldMk cId="2542160843" sldId="266"/>
            <ac:grpSpMk id="5" creationId="{32E35236-72D7-6873-9275-E2C71AAD226A}"/>
          </ac:grpSpMkLst>
        </pc:grpChg>
        <pc:grpChg chg="add mod">
          <ac:chgData name="Theeuwen, Jolanda" userId="48abdbec-5fe9-415f-9a7f-e671c32e956a" providerId="ADAL" clId="{CC290FCC-CFB4-4CF7-8C2D-59FF4F406E51}" dt="2023-03-21T14:44:31.813" v="9262" actId="165"/>
          <ac:grpSpMkLst>
            <pc:docMk/>
            <pc:sldMk cId="2542160843" sldId="266"/>
            <ac:grpSpMk id="11" creationId="{B27D6544-8A22-C524-9541-A802AA940C7A}"/>
          </ac:grpSpMkLst>
        </pc:grpChg>
        <pc:grpChg chg="mod">
          <ac:chgData name="Theeuwen, Jolanda" userId="48abdbec-5fe9-415f-9a7f-e671c32e956a" providerId="ADAL" clId="{CC290FCC-CFB4-4CF7-8C2D-59FF4F406E51}" dt="2023-03-21T14:44:31.813" v="9262" actId="165"/>
          <ac:grpSpMkLst>
            <pc:docMk/>
            <pc:sldMk cId="2542160843" sldId="266"/>
            <ac:grpSpMk id="12" creationId="{1302586B-2DCD-F700-1649-B03C57D47C3D}"/>
          </ac:grpSpMkLst>
        </pc:grpChg>
        <pc:grpChg chg="add mod">
          <ac:chgData name="Theeuwen, Jolanda" userId="48abdbec-5fe9-415f-9a7f-e671c32e956a" providerId="ADAL" clId="{CC290FCC-CFB4-4CF7-8C2D-59FF4F406E51}" dt="2023-03-21T14:44:31.813" v="9262" actId="165"/>
          <ac:grpSpMkLst>
            <pc:docMk/>
            <pc:sldMk cId="2542160843" sldId="266"/>
            <ac:grpSpMk id="18" creationId="{A64DF907-4B5A-86F7-55A2-CAA31E16374F}"/>
          </ac:grpSpMkLst>
        </pc:grpChg>
        <pc:grpChg chg="add mod topLvl">
          <ac:chgData name="Theeuwen, Jolanda" userId="48abdbec-5fe9-415f-9a7f-e671c32e956a" providerId="ADAL" clId="{CC290FCC-CFB4-4CF7-8C2D-59FF4F406E51}" dt="2023-03-21T14:44:34.663" v="9264" actId="1076"/>
          <ac:grpSpMkLst>
            <pc:docMk/>
            <pc:sldMk cId="2542160843" sldId="266"/>
            <ac:grpSpMk id="25" creationId="{1F954FF5-CBA0-4E34-3C83-93FA1110A482}"/>
          </ac:grpSpMkLst>
        </pc:grpChg>
        <pc:grpChg chg="add mod topLvl">
          <ac:chgData name="Theeuwen, Jolanda" userId="48abdbec-5fe9-415f-9a7f-e671c32e956a" providerId="ADAL" clId="{CC290FCC-CFB4-4CF7-8C2D-59FF4F406E51}" dt="2023-03-21T14:44:34.663" v="9264" actId="1076"/>
          <ac:grpSpMkLst>
            <pc:docMk/>
            <pc:sldMk cId="2542160843" sldId="266"/>
            <ac:grpSpMk id="26" creationId="{BB9FDFE6-963F-E1F0-A010-A20B4628A3DA}"/>
          </ac:grpSpMkLst>
        </pc:grpChg>
        <pc:grpChg chg="add del mod">
          <ac:chgData name="Theeuwen, Jolanda" userId="48abdbec-5fe9-415f-9a7f-e671c32e956a" providerId="ADAL" clId="{CC290FCC-CFB4-4CF7-8C2D-59FF4F406E51}" dt="2023-03-21T14:40:38.733" v="9220" actId="165"/>
          <ac:grpSpMkLst>
            <pc:docMk/>
            <pc:sldMk cId="2542160843" sldId="266"/>
            <ac:grpSpMk id="27" creationId="{D13B9501-4058-36C1-2F63-7D0BCCD162E3}"/>
          </ac:grpSpMkLst>
        </pc:grpChg>
        <pc:grpChg chg="add mod topLvl">
          <ac:chgData name="Theeuwen, Jolanda" userId="48abdbec-5fe9-415f-9a7f-e671c32e956a" providerId="ADAL" clId="{CC290FCC-CFB4-4CF7-8C2D-59FF4F406E51}" dt="2023-03-21T14:44:40.336" v="9265" actId="1076"/>
          <ac:grpSpMkLst>
            <pc:docMk/>
            <pc:sldMk cId="2542160843" sldId="266"/>
            <ac:grpSpMk id="28" creationId="{E478D3C6-E8CC-7B88-736D-1FEFD030E44A}"/>
          </ac:grpSpMkLst>
        </pc:grpChg>
        <pc:grpChg chg="add del mod">
          <ac:chgData name="Theeuwen, Jolanda" userId="48abdbec-5fe9-415f-9a7f-e671c32e956a" providerId="ADAL" clId="{CC290FCC-CFB4-4CF7-8C2D-59FF4F406E51}" dt="2023-03-21T14:44:31.813" v="9262" actId="165"/>
          <ac:grpSpMkLst>
            <pc:docMk/>
            <pc:sldMk cId="2542160843" sldId="266"/>
            <ac:grpSpMk id="29" creationId="{E70ED87A-4951-76C5-C7F4-0E1D04384E8E}"/>
          </ac:grpSpMkLst>
        </pc:grpChg>
        <pc:grpChg chg="add mod">
          <ac:chgData name="Theeuwen, Jolanda" userId="48abdbec-5fe9-415f-9a7f-e671c32e956a" providerId="ADAL" clId="{CC290FCC-CFB4-4CF7-8C2D-59FF4F406E51}" dt="2023-03-21T14:42:52.265" v="9254" actId="12788"/>
          <ac:grpSpMkLst>
            <pc:docMk/>
            <pc:sldMk cId="2542160843" sldId="266"/>
            <ac:grpSpMk id="32" creationId="{6349EC1F-C5C9-C74D-87F1-DB49E5F4F775}"/>
          </ac:grpSpMkLst>
        </pc:grpChg>
        <pc:grpChg chg="add del mod">
          <ac:chgData name="Theeuwen, Jolanda" userId="48abdbec-5fe9-415f-9a7f-e671c32e956a" providerId="ADAL" clId="{CC290FCC-CFB4-4CF7-8C2D-59FF4F406E51}" dt="2023-03-21T14:48:34.378" v="9301" actId="165"/>
          <ac:grpSpMkLst>
            <pc:docMk/>
            <pc:sldMk cId="2542160843" sldId="266"/>
            <ac:grpSpMk id="34" creationId="{20920665-3075-6F9B-492F-21EAE2E1FCB0}"/>
          </ac:grpSpMkLst>
        </pc:grpChg>
        <pc:grpChg chg="add mod">
          <ac:chgData name="Theeuwen, Jolanda" userId="48abdbec-5fe9-415f-9a7f-e671c32e956a" providerId="ADAL" clId="{CC290FCC-CFB4-4CF7-8C2D-59FF4F406E51}" dt="2023-04-11T10:09:01.950" v="15338" actId="1076"/>
          <ac:grpSpMkLst>
            <pc:docMk/>
            <pc:sldMk cId="2542160843" sldId="266"/>
            <ac:grpSpMk id="48" creationId="{F826CCDD-BD61-C45D-6BA9-A73F63E29E39}"/>
          </ac:grpSpMkLst>
        </pc:grpChg>
        <pc:picChg chg="add del mod">
          <ac:chgData name="Theeuwen, Jolanda" userId="48abdbec-5fe9-415f-9a7f-e671c32e956a" providerId="ADAL" clId="{CC290FCC-CFB4-4CF7-8C2D-59FF4F406E51}" dt="2023-03-21T14:38:50.368" v="9201"/>
          <ac:picMkLst>
            <pc:docMk/>
            <pc:sldMk cId="2542160843" sldId="266"/>
            <ac:picMk id="4" creationId="{3DC7F183-2DC5-C1EE-F6E1-356E4771A932}"/>
          </ac:picMkLst>
        </pc:picChg>
        <pc:picChg chg="add mod topLvl">
          <ac:chgData name="Theeuwen, Jolanda" userId="48abdbec-5fe9-415f-9a7f-e671c32e956a" providerId="ADAL" clId="{CC290FCC-CFB4-4CF7-8C2D-59FF4F406E51}" dt="2023-03-21T14:44:31.813" v="9262" actId="165"/>
          <ac:picMkLst>
            <pc:docMk/>
            <pc:sldMk cId="2542160843" sldId="266"/>
            <ac:picMk id="7" creationId="{DA49E0F1-2B90-9EDD-EF0D-D1A75C858E0E}"/>
          </ac:picMkLst>
        </pc:picChg>
        <pc:picChg chg="mod">
          <ac:chgData name="Theeuwen, Jolanda" userId="48abdbec-5fe9-415f-9a7f-e671c32e956a" providerId="ADAL" clId="{CC290FCC-CFB4-4CF7-8C2D-59FF4F406E51}" dt="2023-03-21T14:44:31.813" v="9262" actId="165"/>
          <ac:picMkLst>
            <pc:docMk/>
            <pc:sldMk cId="2542160843" sldId="266"/>
            <ac:picMk id="14" creationId="{C9D35A0A-E35A-C7B9-E809-36017747F37F}"/>
          </ac:picMkLst>
        </pc:picChg>
        <pc:picChg chg="mod">
          <ac:chgData name="Theeuwen, Jolanda" userId="48abdbec-5fe9-415f-9a7f-e671c32e956a" providerId="ADAL" clId="{CC290FCC-CFB4-4CF7-8C2D-59FF4F406E51}" dt="2023-03-21T14:44:31.813" v="9262" actId="165"/>
          <ac:picMkLst>
            <pc:docMk/>
            <pc:sldMk cId="2542160843" sldId="266"/>
            <ac:picMk id="15" creationId="{CE39F479-5745-F4FD-1B70-A98C55BDAECB}"/>
          </ac:picMkLst>
        </pc:picChg>
        <pc:picChg chg="mod">
          <ac:chgData name="Theeuwen, Jolanda" userId="48abdbec-5fe9-415f-9a7f-e671c32e956a" providerId="ADAL" clId="{CC290FCC-CFB4-4CF7-8C2D-59FF4F406E51}" dt="2023-03-21T14:44:31.813" v="9262" actId="165"/>
          <ac:picMkLst>
            <pc:docMk/>
            <pc:sldMk cId="2542160843" sldId="266"/>
            <ac:picMk id="16" creationId="{F31CD808-E401-0CDF-748B-E0DA617A71F7}"/>
          </ac:picMkLst>
        </pc:picChg>
        <pc:picChg chg="add mod">
          <ac:chgData name="Theeuwen, Jolanda" userId="48abdbec-5fe9-415f-9a7f-e671c32e956a" providerId="ADAL" clId="{CC290FCC-CFB4-4CF7-8C2D-59FF4F406E51}" dt="2023-03-21T14:44:31.813" v="9262" actId="165"/>
          <ac:picMkLst>
            <pc:docMk/>
            <pc:sldMk cId="2542160843" sldId="266"/>
            <ac:picMk id="23" creationId="{D163EB6E-4959-4F28-9E20-0DE782E69B9F}"/>
          </ac:picMkLst>
        </pc:picChg>
        <pc:picChg chg="mod">
          <ac:chgData name="Theeuwen, Jolanda" userId="48abdbec-5fe9-415f-9a7f-e671c32e956a" providerId="ADAL" clId="{CC290FCC-CFB4-4CF7-8C2D-59FF4F406E51}" dt="2023-03-24T10:17:17.019" v="11655"/>
          <ac:picMkLst>
            <pc:docMk/>
            <pc:sldMk cId="2542160843" sldId="266"/>
            <ac:picMk id="27" creationId="{4E69F9D4-552C-BB60-56D9-EF45327AD126}"/>
          </ac:picMkLst>
        </pc:picChg>
        <pc:picChg chg="add mod">
          <ac:chgData name="Theeuwen, Jolanda" userId="48abdbec-5fe9-415f-9a7f-e671c32e956a" providerId="ADAL" clId="{CC290FCC-CFB4-4CF7-8C2D-59FF4F406E51}" dt="2023-04-11T09:55:07.389" v="15154" actId="1076"/>
          <ac:picMkLst>
            <pc:docMk/>
            <pc:sldMk cId="2542160843" sldId="266"/>
            <ac:picMk id="29" creationId="{B062EB3D-CB70-330A-BABF-53AE301742FC}"/>
          </ac:picMkLst>
        </pc:picChg>
        <pc:picChg chg="mod topLvl">
          <ac:chgData name="Theeuwen, Jolanda" userId="48abdbec-5fe9-415f-9a7f-e671c32e956a" providerId="ADAL" clId="{CC290FCC-CFB4-4CF7-8C2D-59FF4F406E51}" dt="2023-03-21T14:50:27.489" v="9334" actId="408"/>
          <ac:picMkLst>
            <pc:docMk/>
            <pc:sldMk cId="2542160843" sldId="266"/>
            <ac:picMk id="35" creationId="{8E08D7BC-D405-4637-AE29-549D384AF59C}"/>
          </ac:picMkLst>
        </pc:picChg>
        <pc:picChg chg="mod topLvl">
          <ac:chgData name="Theeuwen, Jolanda" userId="48abdbec-5fe9-415f-9a7f-e671c32e956a" providerId="ADAL" clId="{CC290FCC-CFB4-4CF7-8C2D-59FF4F406E51}" dt="2023-03-21T14:50:57.472" v="9345" actId="1038"/>
          <ac:picMkLst>
            <pc:docMk/>
            <pc:sldMk cId="2542160843" sldId="266"/>
            <ac:picMk id="37" creationId="{03AA4837-2332-AB82-08C4-4B7F6216A200}"/>
          </ac:picMkLst>
        </pc:picChg>
        <pc:picChg chg="add mod">
          <ac:chgData name="Theeuwen, Jolanda" userId="48abdbec-5fe9-415f-9a7f-e671c32e956a" providerId="ADAL" clId="{CC290FCC-CFB4-4CF7-8C2D-59FF4F406E51}" dt="2023-03-21T14:46:29.955" v="9275"/>
          <ac:picMkLst>
            <pc:docMk/>
            <pc:sldMk cId="2542160843" sldId="266"/>
            <ac:picMk id="40" creationId="{C2485AD6-507A-5447-FD4E-57B55034C585}"/>
          </ac:picMkLst>
        </pc:picChg>
        <pc:picChg chg="add mod">
          <ac:chgData name="Theeuwen, Jolanda" userId="48abdbec-5fe9-415f-9a7f-e671c32e956a" providerId="ADAL" clId="{CC290FCC-CFB4-4CF7-8C2D-59FF4F406E51}" dt="2023-03-21T14:50:27.489" v="9334" actId="408"/>
          <ac:picMkLst>
            <pc:docMk/>
            <pc:sldMk cId="2542160843" sldId="266"/>
            <ac:picMk id="44" creationId="{14998469-4913-07D9-F76A-FCBBED811226}"/>
          </ac:picMkLst>
        </pc:picChg>
        <pc:picChg chg="add mod">
          <ac:chgData name="Theeuwen, Jolanda" userId="48abdbec-5fe9-415f-9a7f-e671c32e956a" providerId="ADAL" clId="{CC290FCC-CFB4-4CF7-8C2D-59FF4F406E51}" dt="2023-03-21T14:50:47.330" v="9340" actId="1038"/>
          <ac:picMkLst>
            <pc:docMk/>
            <pc:sldMk cId="2542160843" sldId="266"/>
            <ac:picMk id="45" creationId="{31691C98-F1C2-1377-07CB-61908EBEFFFF}"/>
          </ac:picMkLst>
        </pc:picChg>
        <pc:picChg chg="add mod">
          <ac:chgData name="Theeuwen, Jolanda" userId="48abdbec-5fe9-415f-9a7f-e671c32e956a" providerId="ADAL" clId="{CC290FCC-CFB4-4CF7-8C2D-59FF4F406E51}" dt="2023-04-11T09:55:34.362" v="15214" actId="1035"/>
          <ac:picMkLst>
            <pc:docMk/>
            <pc:sldMk cId="2542160843" sldId="266"/>
            <ac:picMk id="47" creationId="{ADFD1A1C-8A58-3CC6-70B6-939110A65169}"/>
          </ac:picMkLst>
        </pc:picChg>
        <pc:cxnChg chg="add mod ord">
          <ac:chgData name="Theeuwen, Jolanda" userId="48abdbec-5fe9-415f-9a7f-e671c32e956a" providerId="ADAL" clId="{CC290FCC-CFB4-4CF7-8C2D-59FF4F406E51}" dt="2023-04-11T10:10:45.102" v="15360" actId="14100"/>
          <ac:cxnSpMkLst>
            <pc:docMk/>
            <pc:sldMk cId="2542160843" sldId="266"/>
            <ac:cxnSpMk id="54" creationId="{7DF82CB4-454F-FF6F-FF41-0DF16057CD31}"/>
          </ac:cxnSpMkLst>
        </pc:cxnChg>
      </pc:sldChg>
      <pc:sldChg chg="addSp modSp add mod ord setBg">
        <pc:chgData name="Theeuwen, Jolanda" userId="48abdbec-5fe9-415f-9a7f-e671c32e956a" providerId="ADAL" clId="{CC290FCC-CFB4-4CF7-8C2D-59FF4F406E51}" dt="2023-04-18T07:31:56.685" v="16556"/>
        <pc:sldMkLst>
          <pc:docMk/>
          <pc:sldMk cId="841077641" sldId="267"/>
        </pc:sldMkLst>
        <pc:spChg chg="mod">
          <ac:chgData name="Theeuwen, Jolanda" userId="48abdbec-5fe9-415f-9a7f-e671c32e956a" providerId="ADAL" clId="{CC290FCC-CFB4-4CF7-8C2D-59FF4F406E51}" dt="2023-03-24T12:17:13.942" v="13908" actId="20577"/>
          <ac:spMkLst>
            <pc:docMk/>
            <pc:sldMk cId="841077641" sldId="267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44.481" v="3146"/>
          <ac:spMkLst>
            <pc:docMk/>
            <pc:sldMk cId="841077641" sldId="267"/>
            <ac:spMk id="3" creationId="{24FD7B0E-E387-E3CA-F048-E9C8F5862857}"/>
          </ac:spMkLst>
        </pc:spChg>
        <pc:spChg chg="add mod">
          <ac:chgData name="Theeuwen, Jolanda" userId="48abdbec-5fe9-415f-9a7f-e671c32e956a" providerId="ADAL" clId="{CC290FCC-CFB4-4CF7-8C2D-59FF4F406E51}" dt="2023-04-18T07:31:44.103" v="16552" actId="1076"/>
          <ac:spMkLst>
            <pc:docMk/>
            <pc:sldMk cId="841077641" sldId="267"/>
            <ac:spMk id="4" creationId="{AB00C652-75FC-0688-CB75-465AB3305C40}"/>
          </ac:spMkLst>
        </pc:spChg>
        <pc:spChg chg="add mod">
          <ac:chgData name="Theeuwen, Jolanda" userId="48abdbec-5fe9-415f-9a7f-e671c32e956a" providerId="ADAL" clId="{CC290FCC-CFB4-4CF7-8C2D-59FF4F406E51}" dt="2023-04-17T14:23:50.164" v="16034" actId="20577"/>
          <ac:spMkLst>
            <pc:docMk/>
            <pc:sldMk cId="841077641" sldId="267"/>
            <ac:spMk id="6" creationId="{7B6B858A-4E80-70DE-049B-EABB149DE093}"/>
          </ac:spMkLst>
        </pc:spChg>
        <pc:spChg chg="mod">
          <ac:chgData name="Theeuwen, Jolanda" userId="48abdbec-5fe9-415f-9a7f-e671c32e956a" providerId="ADAL" clId="{CC290FCC-CFB4-4CF7-8C2D-59FF4F406E51}" dt="2023-03-24T10:16:59.872" v="11645"/>
          <ac:spMkLst>
            <pc:docMk/>
            <pc:sldMk cId="841077641" sldId="267"/>
            <ac:spMk id="8" creationId="{8ABA170B-F439-6131-DA8D-BE335FF97D8C}"/>
          </ac:spMkLst>
        </pc:spChg>
        <pc:spChg chg="mod">
          <ac:chgData name="Theeuwen, Jolanda" userId="48abdbec-5fe9-415f-9a7f-e671c32e956a" providerId="ADAL" clId="{CC290FCC-CFB4-4CF7-8C2D-59FF4F406E51}" dt="2023-03-20T12:20:12.028" v="3738" actId="962"/>
          <ac:spMkLst>
            <pc:docMk/>
            <pc:sldMk cId="841077641" sldId="267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8T07:31:56.685" v="16556"/>
          <ac:spMkLst>
            <pc:docMk/>
            <pc:sldMk cId="841077641" sldId="267"/>
            <ac:spMk id="11" creationId="{59C43206-6A23-4E09-1149-766CDB95CFC1}"/>
          </ac:spMkLst>
        </pc:spChg>
        <pc:grpChg chg="add mod">
          <ac:chgData name="Theeuwen, Jolanda" userId="48abdbec-5fe9-415f-9a7f-e671c32e956a" providerId="ADAL" clId="{CC290FCC-CFB4-4CF7-8C2D-59FF4F406E51}" dt="2023-03-24T10:16:59.872" v="11645"/>
          <ac:grpSpMkLst>
            <pc:docMk/>
            <pc:sldMk cId="841077641" sldId="267"/>
            <ac:grpSpMk id="7" creationId="{725CEE5C-2C23-473F-5890-09D1375BF85C}"/>
          </ac:grpSpMkLst>
        </pc:grpChg>
        <pc:picChg chg="add mod">
          <ac:chgData name="Theeuwen, Jolanda" userId="48abdbec-5fe9-415f-9a7f-e671c32e956a" providerId="ADAL" clId="{CC290FCC-CFB4-4CF7-8C2D-59FF4F406E51}" dt="2023-03-24T12:16:32.406" v="13862" actId="1076"/>
          <ac:picMkLst>
            <pc:docMk/>
            <pc:sldMk cId="841077641" sldId="267"/>
            <ac:picMk id="5" creationId="{C7E6FDA3-3FA1-967A-A0CA-72EF7F7325E2}"/>
          </ac:picMkLst>
        </pc:picChg>
        <pc:picChg chg="mod">
          <ac:chgData name="Theeuwen, Jolanda" userId="48abdbec-5fe9-415f-9a7f-e671c32e956a" providerId="ADAL" clId="{CC290FCC-CFB4-4CF7-8C2D-59FF4F406E51}" dt="2023-03-24T10:16:59.872" v="11645"/>
          <ac:picMkLst>
            <pc:docMk/>
            <pc:sldMk cId="841077641" sldId="267"/>
            <ac:picMk id="9" creationId="{BB540051-6184-6C26-0BC5-B0147BB5B10C}"/>
          </ac:picMkLst>
        </pc:picChg>
      </pc:sldChg>
      <pc:sldChg chg="addSp delSp modSp add mod setBg">
        <pc:chgData name="Theeuwen, Jolanda" userId="48abdbec-5fe9-415f-9a7f-e671c32e956a" providerId="ADAL" clId="{CC290FCC-CFB4-4CF7-8C2D-59FF4F406E51}" dt="2023-04-18T07:32:31.773" v="16560"/>
        <pc:sldMkLst>
          <pc:docMk/>
          <pc:sldMk cId="394706039" sldId="268"/>
        </pc:sldMkLst>
        <pc:spChg chg="mod">
          <ac:chgData name="Theeuwen, Jolanda" userId="48abdbec-5fe9-415f-9a7f-e671c32e956a" providerId="ADAL" clId="{CC290FCC-CFB4-4CF7-8C2D-59FF4F406E51}" dt="2023-03-20T10:43:47.290" v="2737" actId="20577"/>
          <ac:spMkLst>
            <pc:docMk/>
            <pc:sldMk cId="394706039" sldId="268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0T11:53:46.274" v="3147"/>
          <ac:spMkLst>
            <pc:docMk/>
            <pc:sldMk cId="394706039" sldId="268"/>
            <ac:spMk id="3" creationId="{B0A70090-A0E2-FC4A-114F-4D89E36AD7A7}"/>
          </ac:spMkLst>
        </pc:spChg>
        <pc:spChg chg="add mod">
          <ac:chgData name="Theeuwen, Jolanda" userId="48abdbec-5fe9-415f-9a7f-e671c32e956a" providerId="ADAL" clId="{CC290FCC-CFB4-4CF7-8C2D-59FF4F406E51}" dt="2023-03-21T14:32:36.243" v="9190" actId="14100"/>
          <ac:spMkLst>
            <pc:docMk/>
            <pc:sldMk cId="394706039" sldId="268"/>
            <ac:spMk id="4" creationId="{38A3E373-C51B-9BA1-F939-9311BCFDC7DF}"/>
          </ac:spMkLst>
        </pc:spChg>
        <pc:spChg chg="add del mod">
          <ac:chgData name="Theeuwen, Jolanda" userId="48abdbec-5fe9-415f-9a7f-e671c32e956a" providerId="ADAL" clId="{CC290FCC-CFB4-4CF7-8C2D-59FF4F406E51}" dt="2023-03-21T08:14:43.284" v="4439" actId="478"/>
          <ac:spMkLst>
            <pc:docMk/>
            <pc:sldMk cId="394706039" sldId="268"/>
            <ac:spMk id="6" creationId="{3116065B-3D88-25A4-4A5F-0F60A41A603A}"/>
          </ac:spMkLst>
        </pc:spChg>
        <pc:spChg chg="mod">
          <ac:chgData name="Theeuwen, Jolanda" userId="48abdbec-5fe9-415f-9a7f-e671c32e956a" providerId="ADAL" clId="{CC290FCC-CFB4-4CF7-8C2D-59FF4F406E51}" dt="2023-03-24T10:17:01.611" v="11646"/>
          <ac:spMkLst>
            <pc:docMk/>
            <pc:sldMk cId="394706039" sldId="268"/>
            <ac:spMk id="7" creationId="{4A0FC28D-A9BD-D62B-F7E7-9201F50824CA}"/>
          </ac:spMkLst>
        </pc:spChg>
        <pc:spChg chg="add del mod">
          <ac:chgData name="Theeuwen, Jolanda" userId="48abdbec-5fe9-415f-9a7f-e671c32e956a" providerId="ADAL" clId="{CC290FCC-CFB4-4CF7-8C2D-59FF4F406E51}" dt="2023-03-21T08:14:37.455" v="4436" actId="478"/>
          <ac:spMkLst>
            <pc:docMk/>
            <pc:sldMk cId="394706039" sldId="268"/>
            <ac:spMk id="7" creationId="{C9EA0090-34C3-A271-E180-E09C8C9C37CA}"/>
          </ac:spMkLst>
        </pc:spChg>
        <pc:spChg chg="add mod">
          <ac:chgData name="Theeuwen, Jolanda" userId="48abdbec-5fe9-415f-9a7f-e671c32e956a" providerId="ADAL" clId="{CC290FCC-CFB4-4CF7-8C2D-59FF4F406E51}" dt="2023-03-21T08:19:00.221" v="4611" actId="1038"/>
          <ac:spMkLst>
            <pc:docMk/>
            <pc:sldMk cId="394706039" sldId="268"/>
            <ac:spMk id="8" creationId="{B5DA67DB-0055-CC60-0A54-F78FE4D09C31}"/>
          </ac:spMkLst>
        </pc:spChg>
        <pc:spChg chg="add del mod">
          <ac:chgData name="Theeuwen, Jolanda" userId="48abdbec-5fe9-415f-9a7f-e671c32e956a" providerId="ADAL" clId="{CC290FCC-CFB4-4CF7-8C2D-59FF4F406E51}" dt="2023-03-21T08:16:40.112" v="4475" actId="1035"/>
          <ac:spMkLst>
            <pc:docMk/>
            <pc:sldMk cId="394706039" sldId="268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8T07:32:21.351" v="16557" actId="1076"/>
          <ac:spMkLst>
            <pc:docMk/>
            <pc:sldMk cId="394706039" sldId="268"/>
            <ac:spMk id="11" creationId="{EB06BD0B-99F9-8BE7-2976-38FDF8BD452D}"/>
          </ac:spMkLst>
        </pc:spChg>
        <pc:spChg chg="add mod">
          <ac:chgData name="Theeuwen, Jolanda" userId="48abdbec-5fe9-415f-9a7f-e671c32e956a" providerId="ADAL" clId="{CC290FCC-CFB4-4CF7-8C2D-59FF4F406E51}" dt="2023-03-21T14:02:15.333" v="9188"/>
          <ac:spMkLst>
            <pc:docMk/>
            <pc:sldMk cId="394706039" sldId="268"/>
            <ac:spMk id="12" creationId="{A37500A8-2F71-C9CA-99E8-CB91AC1D8DA6}"/>
          </ac:spMkLst>
        </pc:spChg>
        <pc:spChg chg="add mod">
          <ac:chgData name="Theeuwen, Jolanda" userId="48abdbec-5fe9-415f-9a7f-e671c32e956a" providerId="ADAL" clId="{CC290FCC-CFB4-4CF7-8C2D-59FF4F406E51}" dt="2023-03-21T09:11:54.883" v="5650"/>
          <ac:spMkLst>
            <pc:docMk/>
            <pc:sldMk cId="394706039" sldId="268"/>
            <ac:spMk id="13" creationId="{8952EEC4-4AED-6DF6-D90E-AF4AE5E3153F}"/>
          </ac:spMkLst>
        </pc:spChg>
        <pc:spChg chg="add mod">
          <ac:chgData name="Theeuwen, Jolanda" userId="48abdbec-5fe9-415f-9a7f-e671c32e956a" providerId="ADAL" clId="{CC290FCC-CFB4-4CF7-8C2D-59FF4F406E51}" dt="2023-04-18T07:32:31.773" v="16560"/>
          <ac:spMkLst>
            <pc:docMk/>
            <pc:sldMk cId="394706039" sldId="268"/>
            <ac:spMk id="14" creationId="{D39FB44F-FB3D-5E7C-8EC8-CC0D47CF25FB}"/>
          </ac:spMkLst>
        </pc:spChg>
        <pc:grpChg chg="add mod">
          <ac:chgData name="Theeuwen, Jolanda" userId="48abdbec-5fe9-415f-9a7f-e671c32e956a" providerId="ADAL" clId="{CC290FCC-CFB4-4CF7-8C2D-59FF4F406E51}" dt="2023-03-24T10:17:01.611" v="11646"/>
          <ac:grpSpMkLst>
            <pc:docMk/>
            <pc:sldMk cId="394706039" sldId="268"/>
            <ac:grpSpMk id="6" creationId="{2912602A-2186-5A06-07A6-FC967717471F}"/>
          </ac:grpSpMkLst>
        </pc:grpChg>
        <pc:picChg chg="add mod">
          <ac:chgData name="Theeuwen, Jolanda" userId="48abdbec-5fe9-415f-9a7f-e671c32e956a" providerId="ADAL" clId="{CC290FCC-CFB4-4CF7-8C2D-59FF4F406E51}" dt="2023-03-21T08:19:00.221" v="4611" actId="1038"/>
          <ac:picMkLst>
            <pc:docMk/>
            <pc:sldMk cId="394706039" sldId="268"/>
            <ac:picMk id="5" creationId="{1697DA37-59D3-0A44-4974-1DF014B3D7B4}"/>
          </ac:picMkLst>
        </pc:picChg>
        <pc:picChg chg="mod">
          <ac:chgData name="Theeuwen, Jolanda" userId="48abdbec-5fe9-415f-9a7f-e671c32e956a" providerId="ADAL" clId="{CC290FCC-CFB4-4CF7-8C2D-59FF4F406E51}" dt="2023-03-24T10:17:01.611" v="11646"/>
          <ac:picMkLst>
            <pc:docMk/>
            <pc:sldMk cId="394706039" sldId="268"/>
            <ac:picMk id="9" creationId="{662E74FC-E84E-ACF2-FB91-31FAC840657D}"/>
          </ac:picMkLst>
        </pc:picChg>
        <pc:picChg chg="add del mod">
          <ac:chgData name="Theeuwen, Jolanda" userId="48abdbec-5fe9-415f-9a7f-e671c32e956a" providerId="ADAL" clId="{CC290FCC-CFB4-4CF7-8C2D-59FF4F406E51}" dt="2023-03-21T08:14:28.141" v="4432" actId="21"/>
          <ac:picMkLst>
            <pc:docMk/>
            <pc:sldMk cId="394706039" sldId="268"/>
            <ac:picMk id="9" creationId="{D32DCAEC-8DFC-0EE5-D596-D55EB0271400}"/>
          </ac:picMkLst>
        </pc:picChg>
        <pc:cxnChg chg="add mod">
          <ac:chgData name="Theeuwen, Jolanda" userId="48abdbec-5fe9-415f-9a7f-e671c32e956a" providerId="ADAL" clId="{CC290FCC-CFB4-4CF7-8C2D-59FF4F406E51}" dt="2023-03-21T08:20:04.102" v="4645" actId="1582"/>
          <ac:cxnSpMkLst>
            <pc:docMk/>
            <pc:sldMk cId="394706039" sldId="268"/>
            <ac:cxnSpMk id="15" creationId="{FED3EACC-E46C-4993-DA5F-10EEF5FF2DB4}"/>
          </ac:cxnSpMkLst>
        </pc:cxnChg>
        <pc:cxnChg chg="add mod">
          <ac:chgData name="Theeuwen, Jolanda" userId="48abdbec-5fe9-415f-9a7f-e671c32e956a" providerId="ADAL" clId="{CC290FCC-CFB4-4CF7-8C2D-59FF4F406E51}" dt="2023-03-21T08:20:12.685" v="4647" actId="1076"/>
          <ac:cxnSpMkLst>
            <pc:docMk/>
            <pc:sldMk cId="394706039" sldId="268"/>
            <ac:cxnSpMk id="16" creationId="{1A4D108F-C91D-5836-7628-4EF521E50F89}"/>
          </ac:cxnSpMkLst>
        </pc:cxnChg>
      </pc:sldChg>
      <pc:sldChg chg="addSp delSp modSp add mod ord setBg">
        <pc:chgData name="Theeuwen, Jolanda" userId="48abdbec-5fe9-415f-9a7f-e671c32e956a" providerId="ADAL" clId="{CC290FCC-CFB4-4CF7-8C2D-59FF4F406E51}" dt="2023-04-18T07:33:33.621" v="16572"/>
        <pc:sldMkLst>
          <pc:docMk/>
          <pc:sldMk cId="2211097402" sldId="269"/>
        </pc:sldMkLst>
        <pc:spChg chg="add mod">
          <ac:chgData name="Theeuwen, Jolanda" userId="48abdbec-5fe9-415f-9a7f-e671c32e956a" providerId="ADAL" clId="{CC290FCC-CFB4-4CF7-8C2D-59FF4F406E51}" dt="2023-03-24T11:50:24.302" v="13002" actId="1038"/>
          <ac:spMkLst>
            <pc:docMk/>
            <pc:sldMk cId="2211097402" sldId="269"/>
            <ac:spMk id="4" creationId="{E5D52948-1C20-8191-939D-5D2B332BCD6A}"/>
          </ac:spMkLst>
        </pc:spChg>
        <pc:spChg chg="mod">
          <ac:chgData name="Theeuwen, Jolanda" userId="48abdbec-5fe9-415f-9a7f-e671c32e956a" providerId="ADAL" clId="{CC290FCC-CFB4-4CF7-8C2D-59FF4F406E51}" dt="2023-03-24T10:17:07.674" v="11650"/>
          <ac:spMkLst>
            <pc:docMk/>
            <pc:sldMk cId="2211097402" sldId="269"/>
            <ac:spMk id="7" creationId="{40C062FF-3EAA-DCB5-D0F6-36E08D97507A}"/>
          </ac:spMkLst>
        </pc:spChg>
        <pc:spChg chg="add mod">
          <ac:chgData name="Theeuwen, Jolanda" userId="48abdbec-5fe9-415f-9a7f-e671c32e956a" providerId="ADAL" clId="{CC290FCC-CFB4-4CF7-8C2D-59FF4F406E51}" dt="2023-04-18T07:33:33.621" v="16572"/>
          <ac:spMkLst>
            <pc:docMk/>
            <pc:sldMk cId="2211097402" sldId="269"/>
            <ac:spMk id="9" creationId="{49D765DD-A02A-714E-D9D7-E29B6835A015}"/>
          </ac:spMkLst>
        </pc:spChg>
        <pc:spChg chg="add del">
          <ac:chgData name="Theeuwen, Jolanda" userId="48abdbec-5fe9-415f-9a7f-e671c32e956a" providerId="ADAL" clId="{CC290FCC-CFB4-4CF7-8C2D-59FF4F406E51}" dt="2023-03-24T11:43:24.906" v="12537" actId="22"/>
          <ac:spMkLst>
            <pc:docMk/>
            <pc:sldMk cId="2211097402" sldId="269"/>
            <ac:spMk id="11" creationId="{C8ED4B31-E3A0-C225-2CF6-BBEA410667E7}"/>
          </ac:spMkLst>
        </pc:spChg>
        <pc:spChg chg="add mod">
          <ac:chgData name="Theeuwen, Jolanda" userId="48abdbec-5fe9-415f-9a7f-e671c32e956a" providerId="ADAL" clId="{CC290FCC-CFB4-4CF7-8C2D-59FF4F406E51}" dt="2023-03-24T12:06:37.806" v="13578" actId="14100"/>
          <ac:spMkLst>
            <pc:docMk/>
            <pc:sldMk cId="2211097402" sldId="269"/>
            <ac:spMk id="12" creationId="{73D6E209-8FE6-128A-9C08-9EC08CC29BD3}"/>
          </ac:spMkLst>
        </pc:spChg>
        <pc:spChg chg="add mod">
          <ac:chgData name="Theeuwen, Jolanda" userId="48abdbec-5fe9-415f-9a7f-e671c32e956a" providerId="ADAL" clId="{CC290FCC-CFB4-4CF7-8C2D-59FF4F406E51}" dt="2023-03-24T12:06:42.037" v="13580" actId="14100"/>
          <ac:spMkLst>
            <pc:docMk/>
            <pc:sldMk cId="2211097402" sldId="269"/>
            <ac:spMk id="13" creationId="{4D32B018-B4AC-75DE-6190-5B4FD424AD51}"/>
          </ac:spMkLst>
        </pc:spChg>
        <pc:spChg chg="add mod">
          <ac:chgData name="Theeuwen, Jolanda" userId="48abdbec-5fe9-415f-9a7f-e671c32e956a" providerId="ADAL" clId="{CC290FCC-CFB4-4CF7-8C2D-59FF4F406E51}" dt="2023-03-24T11:56:51.416" v="13020" actId="14100"/>
          <ac:spMkLst>
            <pc:docMk/>
            <pc:sldMk cId="2211097402" sldId="269"/>
            <ac:spMk id="14" creationId="{17F6AEF7-76EB-8A1A-6F56-71D84971A0AD}"/>
          </ac:spMkLst>
        </pc:spChg>
        <pc:spChg chg="add mod">
          <ac:chgData name="Theeuwen, Jolanda" userId="48abdbec-5fe9-415f-9a7f-e671c32e956a" providerId="ADAL" clId="{CC290FCC-CFB4-4CF7-8C2D-59FF4F406E51}" dt="2023-03-24T11:57:22.637" v="13022" actId="1076"/>
          <ac:spMkLst>
            <pc:docMk/>
            <pc:sldMk cId="2211097402" sldId="269"/>
            <ac:spMk id="15" creationId="{4F3FB8DC-B376-A166-EDE3-751964177BFD}"/>
          </ac:spMkLst>
        </pc:spChg>
        <pc:spChg chg="add mod">
          <ac:chgData name="Theeuwen, Jolanda" userId="48abdbec-5fe9-415f-9a7f-e671c32e956a" providerId="ADAL" clId="{CC290FCC-CFB4-4CF7-8C2D-59FF4F406E51}" dt="2023-03-24T12:06:21.063" v="13576" actId="20577"/>
          <ac:spMkLst>
            <pc:docMk/>
            <pc:sldMk cId="2211097402" sldId="269"/>
            <ac:spMk id="16" creationId="{0970D65A-FD9A-0AD0-3987-699C81BE875F}"/>
          </ac:spMkLst>
        </pc:spChg>
        <pc:spChg chg="add mod">
          <ac:chgData name="Theeuwen, Jolanda" userId="48abdbec-5fe9-415f-9a7f-e671c32e956a" providerId="ADAL" clId="{CC290FCC-CFB4-4CF7-8C2D-59FF4F406E51}" dt="2023-03-24T12:06:03.070" v="13574" actId="1076"/>
          <ac:spMkLst>
            <pc:docMk/>
            <pc:sldMk cId="2211097402" sldId="269"/>
            <ac:spMk id="17" creationId="{59EF16FD-114C-3E76-C9F4-67B23EC0A9B9}"/>
          </ac:spMkLst>
        </pc:spChg>
        <pc:grpChg chg="add mod">
          <ac:chgData name="Theeuwen, Jolanda" userId="48abdbec-5fe9-415f-9a7f-e671c32e956a" providerId="ADAL" clId="{CC290FCC-CFB4-4CF7-8C2D-59FF4F406E51}" dt="2023-03-24T10:17:07.674" v="11650"/>
          <ac:grpSpMkLst>
            <pc:docMk/>
            <pc:sldMk cId="2211097402" sldId="269"/>
            <ac:grpSpMk id="5" creationId="{6616BD59-1896-E048-66BD-78A975C330CB}"/>
          </ac:grpSpMkLst>
        </pc:grpChg>
        <pc:picChg chg="add del mod">
          <ac:chgData name="Theeuwen, Jolanda" userId="48abdbec-5fe9-415f-9a7f-e671c32e956a" providerId="ADAL" clId="{CC290FCC-CFB4-4CF7-8C2D-59FF4F406E51}" dt="2023-03-20T15:45:38.160" v="4196" actId="478"/>
          <ac:picMkLst>
            <pc:docMk/>
            <pc:sldMk cId="2211097402" sldId="269"/>
            <ac:picMk id="4" creationId="{8DBFC67C-A450-3170-4563-55FB7390D4F2}"/>
          </ac:picMkLst>
        </pc:picChg>
        <pc:picChg chg="del">
          <ac:chgData name="Theeuwen, Jolanda" userId="48abdbec-5fe9-415f-9a7f-e671c32e956a" providerId="ADAL" clId="{CC290FCC-CFB4-4CF7-8C2D-59FF4F406E51}" dt="2023-03-20T15:44:44.976" v="4189" actId="478"/>
          <ac:picMkLst>
            <pc:docMk/>
            <pc:sldMk cId="2211097402" sldId="269"/>
            <ac:picMk id="5" creationId="{1697DA37-59D3-0A44-4974-1DF014B3D7B4}"/>
          </ac:picMkLst>
        </pc:picChg>
        <pc:picChg chg="add mod">
          <ac:chgData name="Theeuwen, Jolanda" userId="48abdbec-5fe9-415f-9a7f-e671c32e956a" providerId="ADAL" clId="{CC290FCC-CFB4-4CF7-8C2D-59FF4F406E51}" dt="2023-03-24T11:50:14.901" v="12999" actId="1076"/>
          <ac:picMkLst>
            <pc:docMk/>
            <pc:sldMk cId="2211097402" sldId="269"/>
            <ac:picMk id="6" creationId="{7A900846-E7D5-EC69-2C4B-B25BD5D6FC0F}"/>
          </ac:picMkLst>
        </pc:picChg>
        <pc:picChg chg="mod">
          <ac:chgData name="Theeuwen, Jolanda" userId="48abdbec-5fe9-415f-9a7f-e671c32e956a" providerId="ADAL" clId="{CC290FCC-CFB4-4CF7-8C2D-59FF4F406E51}" dt="2023-03-24T10:17:07.674" v="11650"/>
          <ac:picMkLst>
            <pc:docMk/>
            <pc:sldMk cId="2211097402" sldId="269"/>
            <ac:picMk id="8" creationId="{166DA9BF-EDF3-C3EA-80E7-5D8806059B8B}"/>
          </ac:picMkLst>
        </pc:picChg>
      </pc:sldChg>
      <pc:sldChg chg="addSp delSp modSp add del mod setBg">
        <pc:chgData name="Theeuwen, Jolanda" userId="48abdbec-5fe9-415f-9a7f-e671c32e956a" providerId="ADAL" clId="{CC290FCC-CFB4-4CF7-8C2D-59FF4F406E51}" dt="2023-03-21T09:22:00.563" v="5795" actId="47"/>
        <pc:sldMkLst>
          <pc:docMk/>
          <pc:sldMk cId="1866999807" sldId="270"/>
        </pc:sldMkLst>
        <pc:spChg chg="add mod">
          <ac:chgData name="Theeuwen, Jolanda" userId="48abdbec-5fe9-415f-9a7f-e671c32e956a" providerId="ADAL" clId="{CC290FCC-CFB4-4CF7-8C2D-59FF4F406E51}" dt="2023-03-20T15:49:36.880" v="4305" actId="20577"/>
          <ac:spMkLst>
            <pc:docMk/>
            <pc:sldMk cId="1866999807" sldId="270"/>
            <ac:spMk id="7" creationId="{4E09F752-AE65-07BA-50A4-9FC2286F805D}"/>
          </ac:spMkLst>
        </pc:spChg>
        <pc:spChg chg="mod">
          <ac:chgData name="Theeuwen, Jolanda" userId="48abdbec-5fe9-415f-9a7f-e671c32e956a" providerId="ADAL" clId="{CC290FCC-CFB4-4CF7-8C2D-59FF4F406E51}" dt="2023-03-20T15:49:27.332" v="4298" actId="1076"/>
          <ac:spMkLst>
            <pc:docMk/>
            <pc:sldMk cId="1866999807" sldId="270"/>
            <ac:spMk id="10" creationId="{8A498E4B-27E9-A410-AAB6-31D2B724F9D4}"/>
          </ac:spMkLst>
        </pc:spChg>
        <pc:picChg chg="add del mod">
          <ac:chgData name="Theeuwen, Jolanda" userId="48abdbec-5fe9-415f-9a7f-e671c32e956a" providerId="ADAL" clId="{CC290FCC-CFB4-4CF7-8C2D-59FF4F406E51}" dt="2023-03-21T08:42:00.226" v="4688" actId="478"/>
          <ac:picMkLst>
            <pc:docMk/>
            <pc:sldMk cId="1866999807" sldId="270"/>
            <ac:picMk id="4" creationId="{31124B6C-A1D4-381C-8177-7974CADDCF0C}"/>
          </ac:picMkLst>
        </pc:picChg>
        <pc:picChg chg="add mod">
          <ac:chgData name="Theeuwen, Jolanda" userId="48abdbec-5fe9-415f-9a7f-e671c32e956a" providerId="ADAL" clId="{CC290FCC-CFB4-4CF7-8C2D-59FF4F406E51}" dt="2023-03-20T15:49:00.656" v="4284" actId="1076"/>
          <ac:picMkLst>
            <pc:docMk/>
            <pc:sldMk cId="1866999807" sldId="270"/>
            <ac:picMk id="5" creationId="{DE8A55CD-7D30-F935-8FA0-6120D5B3FDF2}"/>
          </ac:picMkLst>
        </pc:picChg>
        <pc:picChg chg="del">
          <ac:chgData name="Theeuwen, Jolanda" userId="48abdbec-5fe9-415f-9a7f-e671c32e956a" providerId="ADAL" clId="{CC290FCC-CFB4-4CF7-8C2D-59FF4F406E51}" dt="2023-03-20T15:48:22.244" v="4277" actId="478"/>
          <ac:picMkLst>
            <pc:docMk/>
            <pc:sldMk cId="1866999807" sldId="270"/>
            <ac:picMk id="6" creationId="{7A900846-E7D5-EC69-2C4B-B25BD5D6FC0F}"/>
          </ac:picMkLst>
        </pc:picChg>
      </pc:sldChg>
      <pc:sldChg chg="addSp delSp modSp add mod setBg modNotesTx">
        <pc:chgData name="Theeuwen, Jolanda" userId="48abdbec-5fe9-415f-9a7f-e671c32e956a" providerId="ADAL" clId="{CC290FCC-CFB4-4CF7-8C2D-59FF4F406E51}" dt="2023-04-18T07:33:11.515" v="16567"/>
        <pc:sldMkLst>
          <pc:docMk/>
          <pc:sldMk cId="1728592063" sldId="271"/>
        </pc:sldMkLst>
        <pc:spChg chg="mod">
          <ac:chgData name="Theeuwen, Jolanda" userId="48abdbec-5fe9-415f-9a7f-e671c32e956a" providerId="ADAL" clId="{CC290FCC-CFB4-4CF7-8C2D-59FF4F406E51}" dt="2023-03-21T09:22:32.275" v="5841" actId="20577"/>
          <ac:spMkLst>
            <pc:docMk/>
            <pc:sldMk cId="1728592063" sldId="271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4-18T07:33:11.515" v="16567"/>
          <ac:spMkLst>
            <pc:docMk/>
            <pc:sldMk cId="1728592063" sldId="271"/>
            <ac:spMk id="5" creationId="{08A0ED28-326F-EC5B-C995-A934CCF8D84E}"/>
          </ac:spMkLst>
        </pc:spChg>
        <pc:spChg chg="mod">
          <ac:chgData name="Theeuwen, Jolanda" userId="48abdbec-5fe9-415f-9a7f-e671c32e956a" providerId="ADAL" clId="{CC290FCC-CFB4-4CF7-8C2D-59FF4F406E51}" dt="2023-03-24T10:17:05.311" v="11649"/>
          <ac:spMkLst>
            <pc:docMk/>
            <pc:sldMk cId="1728592063" sldId="271"/>
            <ac:spMk id="6" creationId="{A25CEAD8-3642-C54E-5610-FC4B9DEDC0D3}"/>
          </ac:spMkLst>
        </pc:spChg>
        <pc:spChg chg="del">
          <ac:chgData name="Theeuwen, Jolanda" userId="48abdbec-5fe9-415f-9a7f-e671c32e956a" providerId="ADAL" clId="{CC290FCC-CFB4-4CF7-8C2D-59FF4F406E51}" dt="2023-03-20T15:49:44.570" v="4307" actId="478"/>
          <ac:spMkLst>
            <pc:docMk/>
            <pc:sldMk cId="1728592063" sldId="271"/>
            <ac:spMk id="7" creationId="{4E09F752-AE65-07BA-50A4-9FC2286F805D}"/>
          </ac:spMkLst>
        </pc:spChg>
        <pc:spChg chg="mod">
          <ac:chgData name="Theeuwen, Jolanda" userId="48abdbec-5fe9-415f-9a7f-e671c32e956a" providerId="ADAL" clId="{CC290FCC-CFB4-4CF7-8C2D-59FF4F406E51}" dt="2023-03-24T11:44:57.422" v="12662" actId="1076"/>
          <ac:spMkLst>
            <pc:docMk/>
            <pc:sldMk cId="1728592063" sldId="271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7T14:26:39.033" v="16044" actId="6549"/>
          <ac:spMkLst>
            <pc:docMk/>
            <pc:sldMk cId="1728592063" sldId="271"/>
            <ac:spMk id="11" creationId="{75761B3F-4137-3EEB-5546-F5ED1350C9C9}"/>
          </ac:spMkLst>
        </pc:spChg>
        <pc:spChg chg="add del mod">
          <ac:chgData name="Theeuwen, Jolanda" userId="48abdbec-5fe9-415f-9a7f-e671c32e956a" providerId="ADAL" clId="{CC290FCC-CFB4-4CF7-8C2D-59FF4F406E51}" dt="2023-03-24T11:46:18.592" v="12768" actId="478"/>
          <ac:spMkLst>
            <pc:docMk/>
            <pc:sldMk cId="1728592063" sldId="271"/>
            <ac:spMk id="23" creationId="{74BA2FF4-4370-C29F-E677-2C57C60298F5}"/>
          </ac:spMkLst>
        </pc:spChg>
        <pc:spChg chg="add mod">
          <ac:chgData name="Theeuwen, Jolanda" userId="48abdbec-5fe9-415f-9a7f-e671c32e956a" providerId="ADAL" clId="{CC290FCC-CFB4-4CF7-8C2D-59FF4F406E51}" dt="2023-03-24T11:48:32.303" v="12998" actId="1037"/>
          <ac:spMkLst>
            <pc:docMk/>
            <pc:sldMk cId="1728592063" sldId="271"/>
            <ac:spMk id="24" creationId="{59593CBC-E9C2-62A5-AFFD-C5A67F096156}"/>
          </ac:spMkLst>
        </pc:spChg>
        <pc:grpChg chg="add mod">
          <ac:chgData name="Theeuwen, Jolanda" userId="48abdbec-5fe9-415f-9a7f-e671c32e956a" providerId="ADAL" clId="{CC290FCC-CFB4-4CF7-8C2D-59FF4F406E51}" dt="2023-03-24T10:17:05.311" v="11649"/>
          <ac:grpSpMkLst>
            <pc:docMk/>
            <pc:sldMk cId="1728592063" sldId="271"/>
            <ac:grpSpMk id="4" creationId="{6D77340C-644B-131C-8CE5-0F3162A24B26}"/>
          </ac:grpSpMkLst>
        </pc:grpChg>
        <pc:grpChg chg="add del mod">
          <ac:chgData name="Theeuwen, Jolanda" userId="48abdbec-5fe9-415f-9a7f-e671c32e956a" providerId="ADAL" clId="{CC290FCC-CFB4-4CF7-8C2D-59FF4F406E51}" dt="2023-03-21T09:11:36.324" v="5649" actId="478"/>
          <ac:grpSpMkLst>
            <pc:docMk/>
            <pc:sldMk cId="1728592063" sldId="271"/>
            <ac:grpSpMk id="11" creationId="{080B129F-A380-8FB8-D66C-6D310EF7EF43}"/>
          </ac:grpSpMkLst>
        </pc:grpChg>
        <pc:grpChg chg="add del mod">
          <ac:chgData name="Theeuwen, Jolanda" userId="48abdbec-5fe9-415f-9a7f-e671c32e956a" providerId="ADAL" clId="{CC290FCC-CFB4-4CF7-8C2D-59FF4F406E51}" dt="2023-03-21T09:11:34.478" v="5648" actId="478"/>
          <ac:grpSpMkLst>
            <pc:docMk/>
            <pc:sldMk cId="1728592063" sldId="271"/>
            <ac:grpSpMk id="14" creationId="{A4F0A7BB-5BE5-03FE-453C-7E90726B269F}"/>
          </ac:grpSpMkLst>
        </pc:grpChg>
        <pc:picChg chg="del">
          <ac:chgData name="Theeuwen, Jolanda" userId="48abdbec-5fe9-415f-9a7f-e671c32e956a" providerId="ADAL" clId="{CC290FCC-CFB4-4CF7-8C2D-59FF4F406E51}" dt="2023-03-20T15:49:45.200" v="4308" actId="478"/>
          <ac:picMkLst>
            <pc:docMk/>
            <pc:sldMk cId="1728592063" sldId="271"/>
            <ac:picMk id="5" creationId="{DE8A55CD-7D30-F935-8FA0-6120D5B3FDF2}"/>
          </ac:picMkLst>
        </pc:picChg>
        <pc:picChg chg="add del mod">
          <ac:chgData name="Theeuwen, Jolanda" userId="48abdbec-5fe9-415f-9a7f-e671c32e956a" providerId="ADAL" clId="{CC290FCC-CFB4-4CF7-8C2D-59FF4F406E51}" dt="2023-03-24T11:43:35.542" v="12543" actId="478"/>
          <ac:picMkLst>
            <pc:docMk/>
            <pc:sldMk cId="1728592063" sldId="271"/>
            <ac:picMk id="5" creationId="{ECAD7442-8E15-7E3C-CD6D-A5D911AB41A4}"/>
          </ac:picMkLst>
        </pc:picChg>
        <pc:picChg chg="add mod modCrop">
          <ac:chgData name="Theeuwen, Jolanda" userId="48abdbec-5fe9-415f-9a7f-e671c32e956a" providerId="ADAL" clId="{CC290FCC-CFB4-4CF7-8C2D-59FF4F406E51}" dt="2023-03-20T15:52:23.189" v="4353" actId="164"/>
          <ac:picMkLst>
            <pc:docMk/>
            <pc:sldMk cId="1728592063" sldId="271"/>
            <ac:picMk id="6" creationId="{B74A1588-9715-BB61-73FF-0E709ACD6CE7}"/>
          </ac:picMkLst>
        </pc:picChg>
        <pc:picChg chg="mod">
          <ac:chgData name="Theeuwen, Jolanda" userId="48abdbec-5fe9-415f-9a7f-e671c32e956a" providerId="ADAL" clId="{CC290FCC-CFB4-4CF7-8C2D-59FF4F406E51}" dt="2023-03-24T10:17:05.311" v="11649"/>
          <ac:picMkLst>
            <pc:docMk/>
            <pc:sldMk cId="1728592063" sldId="271"/>
            <ac:picMk id="7" creationId="{F2AEECCE-0934-B3C2-9844-8B137E47F2C3}"/>
          </ac:picMkLst>
        </pc:picChg>
        <pc:picChg chg="add del mod">
          <ac:chgData name="Theeuwen, Jolanda" userId="48abdbec-5fe9-415f-9a7f-e671c32e956a" providerId="ADAL" clId="{CC290FCC-CFB4-4CF7-8C2D-59FF4F406E51}" dt="2023-03-24T11:43:34.436" v="12541" actId="478"/>
          <ac:picMkLst>
            <pc:docMk/>
            <pc:sldMk cId="1728592063" sldId="271"/>
            <ac:picMk id="8" creationId="{1BFFDDD6-32FE-A28D-1E9B-DCBA5F549E63}"/>
          </ac:picMkLst>
        </pc:picChg>
        <pc:picChg chg="add del mod modCrop">
          <ac:chgData name="Theeuwen, Jolanda" userId="48abdbec-5fe9-415f-9a7f-e671c32e956a" providerId="ADAL" clId="{CC290FCC-CFB4-4CF7-8C2D-59FF4F406E51}" dt="2023-03-20T15:51:04.477" v="4327" actId="478"/>
          <ac:picMkLst>
            <pc:docMk/>
            <pc:sldMk cId="1728592063" sldId="271"/>
            <ac:picMk id="8" creationId="{B0A761ED-EFCC-A077-6D74-9A9EA3BE67C4}"/>
          </ac:picMkLst>
        </pc:picChg>
        <pc:picChg chg="add mod modCrop">
          <ac:chgData name="Theeuwen, Jolanda" userId="48abdbec-5fe9-415f-9a7f-e671c32e956a" providerId="ADAL" clId="{CC290FCC-CFB4-4CF7-8C2D-59FF4F406E51}" dt="2023-03-24T11:47:57.348" v="12989" actId="1076"/>
          <ac:picMkLst>
            <pc:docMk/>
            <pc:sldMk cId="1728592063" sldId="271"/>
            <ac:picMk id="9" creationId="{6574974F-F012-7056-3658-B593E6F9266B}"/>
          </ac:picMkLst>
        </pc:picChg>
        <pc:picChg chg="add mod modCrop">
          <ac:chgData name="Theeuwen, Jolanda" userId="48abdbec-5fe9-415f-9a7f-e671c32e956a" providerId="ADAL" clId="{CC290FCC-CFB4-4CF7-8C2D-59FF4F406E51}" dt="2023-03-20T15:52:23.189" v="4353" actId="164"/>
          <ac:picMkLst>
            <pc:docMk/>
            <pc:sldMk cId="1728592063" sldId="271"/>
            <ac:picMk id="9" creationId="{84E3A1C4-1621-6650-B309-F33FC87C3F91}"/>
          </ac:picMkLst>
        </pc:picChg>
        <pc:picChg chg="add mod modCrop">
          <ac:chgData name="Theeuwen, Jolanda" userId="48abdbec-5fe9-415f-9a7f-e671c32e956a" providerId="ADAL" clId="{CC290FCC-CFB4-4CF7-8C2D-59FF4F406E51}" dt="2023-03-20T15:55:04.186" v="4391" actId="164"/>
          <ac:picMkLst>
            <pc:docMk/>
            <pc:sldMk cId="1728592063" sldId="271"/>
            <ac:picMk id="12" creationId="{44BEA4B0-D548-3707-F192-48019FC1FFC2}"/>
          </ac:picMkLst>
        </pc:picChg>
        <pc:picChg chg="add mod modCrop">
          <ac:chgData name="Theeuwen, Jolanda" userId="48abdbec-5fe9-415f-9a7f-e671c32e956a" providerId="ADAL" clId="{CC290FCC-CFB4-4CF7-8C2D-59FF4F406E51}" dt="2023-03-20T15:55:04.186" v="4391" actId="164"/>
          <ac:picMkLst>
            <pc:docMk/>
            <pc:sldMk cId="1728592063" sldId="271"/>
            <ac:picMk id="13" creationId="{D7989131-F30C-EE01-959A-8C03E2612F66}"/>
          </ac:picMkLst>
        </pc:picChg>
        <pc:picChg chg="add del mod">
          <ac:chgData name="Theeuwen, Jolanda" userId="48abdbec-5fe9-415f-9a7f-e671c32e956a" providerId="ADAL" clId="{CC290FCC-CFB4-4CF7-8C2D-59FF4F406E51}" dt="2023-03-21T09:37:10.591" v="6231" actId="478"/>
          <ac:picMkLst>
            <pc:docMk/>
            <pc:sldMk cId="1728592063" sldId="271"/>
            <ac:picMk id="16" creationId="{A5543612-0404-2A21-9FAB-DA1723B36D61}"/>
          </ac:picMkLst>
        </pc:picChg>
        <pc:picChg chg="add del mod modCrop">
          <ac:chgData name="Theeuwen, Jolanda" userId="48abdbec-5fe9-415f-9a7f-e671c32e956a" providerId="ADAL" clId="{CC290FCC-CFB4-4CF7-8C2D-59FF4F406E51}" dt="2023-03-24T11:43:32.419" v="12539" actId="478"/>
          <ac:picMkLst>
            <pc:docMk/>
            <pc:sldMk cId="1728592063" sldId="271"/>
            <ac:picMk id="18" creationId="{9D3F4B03-22DF-6763-7E5C-6E7FA177B8F9}"/>
          </ac:picMkLst>
        </pc:picChg>
        <pc:picChg chg="add del mod modCrop">
          <ac:chgData name="Theeuwen, Jolanda" userId="48abdbec-5fe9-415f-9a7f-e671c32e956a" providerId="ADAL" clId="{CC290FCC-CFB4-4CF7-8C2D-59FF4F406E51}" dt="2023-03-24T11:43:37.180" v="12545" actId="478"/>
          <ac:picMkLst>
            <pc:docMk/>
            <pc:sldMk cId="1728592063" sldId="271"/>
            <ac:picMk id="20" creationId="{7171C04C-B915-F0D6-6A10-2D324800B4F9}"/>
          </ac:picMkLst>
        </pc:picChg>
        <pc:picChg chg="add del mod modCrop">
          <ac:chgData name="Theeuwen, Jolanda" userId="48abdbec-5fe9-415f-9a7f-e671c32e956a" providerId="ADAL" clId="{CC290FCC-CFB4-4CF7-8C2D-59FF4F406E51}" dt="2023-03-24T11:43:34.898" v="12542" actId="478"/>
          <ac:picMkLst>
            <pc:docMk/>
            <pc:sldMk cId="1728592063" sldId="271"/>
            <ac:picMk id="22" creationId="{A2D30887-2E62-C0FE-CC46-6D0719FCE976}"/>
          </ac:picMkLst>
        </pc:picChg>
      </pc:sldChg>
      <pc:sldChg chg="addSp delSp modSp add mod setBg">
        <pc:chgData name="Theeuwen, Jolanda" userId="48abdbec-5fe9-415f-9a7f-e671c32e956a" providerId="ADAL" clId="{CC290FCC-CFB4-4CF7-8C2D-59FF4F406E51}" dt="2023-03-24T11:40:40.773" v="12535" actId="207"/>
        <pc:sldMkLst>
          <pc:docMk/>
          <pc:sldMk cId="862296644" sldId="272"/>
        </pc:sldMkLst>
        <pc:spChg chg="mod">
          <ac:chgData name="Theeuwen, Jolanda" userId="48abdbec-5fe9-415f-9a7f-e671c32e956a" providerId="ADAL" clId="{CC290FCC-CFB4-4CF7-8C2D-59FF4F406E51}" dt="2023-03-21T09:23:04.317" v="5877" actId="20577"/>
          <ac:spMkLst>
            <pc:docMk/>
            <pc:sldMk cId="862296644" sldId="272"/>
            <ac:spMk id="2" creationId="{69BDFDA4-11AF-EEE8-310F-2772CB110F61}"/>
          </ac:spMkLst>
        </pc:spChg>
        <pc:spChg chg="mod">
          <ac:chgData name="Theeuwen, Jolanda" userId="48abdbec-5fe9-415f-9a7f-e671c32e956a" providerId="ADAL" clId="{CC290FCC-CFB4-4CF7-8C2D-59FF4F406E51}" dt="2023-03-24T10:17:03.009" v="11647"/>
          <ac:spMkLst>
            <pc:docMk/>
            <pc:sldMk cId="862296644" sldId="272"/>
            <ac:spMk id="6" creationId="{BBDA6CC4-CAEB-5256-FBF2-707154F5EFF7}"/>
          </ac:spMkLst>
        </pc:spChg>
        <pc:spChg chg="add del mod">
          <ac:chgData name="Theeuwen, Jolanda" userId="48abdbec-5fe9-415f-9a7f-e671c32e956a" providerId="ADAL" clId="{CC290FCC-CFB4-4CF7-8C2D-59FF4F406E51}" dt="2023-03-21T08:41:35.201" v="4682"/>
          <ac:spMkLst>
            <pc:docMk/>
            <pc:sldMk cId="862296644" sldId="272"/>
            <ac:spMk id="6" creationId="{DF088F63-89D4-2BF8-1715-C03F6EFC30B1}"/>
          </ac:spMkLst>
        </pc:spChg>
        <pc:spChg chg="mod">
          <ac:chgData name="Theeuwen, Jolanda" userId="48abdbec-5fe9-415f-9a7f-e671c32e956a" providerId="ADAL" clId="{CC290FCC-CFB4-4CF7-8C2D-59FF4F406E51}" dt="2023-03-21T10:02:28.732" v="6920"/>
          <ac:spMkLst>
            <pc:docMk/>
            <pc:sldMk cId="862296644" sldId="272"/>
            <ac:spMk id="7" creationId="{4E09F752-AE65-07BA-50A4-9FC2286F805D}"/>
          </ac:spMkLst>
        </pc:spChg>
        <pc:spChg chg="mod">
          <ac:chgData name="Theeuwen, Jolanda" userId="48abdbec-5fe9-415f-9a7f-e671c32e956a" providerId="ADAL" clId="{CC290FCC-CFB4-4CF7-8C2D-59FF4F406E51}" dt="2023-03-21T10:44:33.966" v="8108" actId="2085"/>
          <ac:spMkLst>
            <pc:docMk/>
            <pc:sldMk cId="862296644" sldId="272"/>
            <ac:spMk id="10" creationId="{8A498E4B-27E9-A410-AAB6-31D2B724F9D4}"/>
          </ac:spMkLst>
        </pc:spChg>
        <pc:spChg chg="add del mod">
          <ac:chgData name="Theeuwen, Jolanda" userId="48abdbec-5fe9-415f-9a7f-e671c32e956a" providerId="ADAL" clId="{CC290FCC-CFB4-4CF7-8C2D-59FF4F406E51}" dt="2023-03-21T08:57:09.347" v="5150" actId="478"/>
          <ac:spMkLst>
            <pc:docMk/>
            <pc:sldMk cId="862296644" sldId="272"/>
            <ac:spMk id="19" creationId="{C71BDEA5-184F-7122-EE8A-504156AE34F2}"/>
          </ac:spMkLst>
        </pc:spChg>
        <pc:spChg chg="add mod">
          <ac:chgData name="Theeuwen, Jolanda" userId="48abdbec-5fe9-415f-9a7f-e671c32e956a" providerId="ADAL" clId="{CC290FCC-CFB4-4CF7-8C2D-59FF4F406E51}" dt="2023-03-21T13:59:54.186" v="9187" actId="552"/>
          <ac:spMkLst>
            <pc:docMk/>
            <pc:sldMk cId="862296644" sldId="272"/>
            <ac:spMk id="30" creationId="{20919561-7283-2397-51EE-9C8A847C122E}"/>
          </ac:spMkLst>
        </pc:spChg>
        <pc:spChg chg="add mod">
          <ac:chgData name="Theeuwen, Jolanda" userId="48abdbec-5fe9-415f-9a7f-e671c32e956a" providerId="ADAL" clId="{CC290FCC-CFB4-4CF7-8C2D-59FF4F406E51}" dt="2023-03-21T13:59:54.186" v="9187" actId="552"/>
          <ac:spMkLst>
            <pc:docMk/>
            <pc:sldMk cId="862296644" sldId="272"/>
            <ac:spMk id="31" creationId="{15744388-90DE-5439-DA85-C1E9EB563C55}"/>
          </ac:spMkLst>
        </pc:spChg>
        <pc:spChg chg="add mod">
          <ac:chgData name="Theeuwen, Jolanda" userId="48abdbec-5fe9-415f-9a7f-e671c32e956a" providerId="ADAL" clId="{CC290FCC-CFB4-4CF7-8C2D-59FF4F406E51}" dt="2023-03-21T13:59:54.186" v="9187" actId="552"/>
          <ac:spMkLst>
            <pc:docMk/>
            <pc:sldMk cId="862296644" sldId="272"/>
            <ac:spMk id="32" creationId="{7F195487-F2EE-B42A-3B17-1881BC5200E4}"/>
          </ac:spMkLst>
        </pc:spChg>
        <pc:spChg chg="add mod">
          <ac:chgData name="Theeuwen, Jolanda" userId="48abdbec-5fe9-415f-9a7f-e671c32e956a" providerId="ADAL" clId="{CC290FCC-CFB4-4CF7-8C2D-59FF4F406E51}" dt="2023-03-21T13:59:54.186" v="9187" actId="552"/>
          <ac:spMkLst>
            <pc:docMk/>
            <pc:sldMk cId="862296644" sldId="272"/>
            <ac:spMk id="33" creationId="{9C9E27CF-89BC-3C50-DCCA-0686B3A4751E}"/>
          </ac:spMkLst>
        </pc:spChg>
        <pc:spChg chg="add mod">
          <ac:chgData name="Theeuwen, Jolanda" userId="48abdbec-5fe9-415f-9a7f-e671c32e956a" providerId="ADAL" clId="{CC290FCC-CFB4-4CF7-8C2D-59FF4F406E51}" dt="2023-03-24T11:40:40.773" v="12535" actId="207"/>
          <ac:spMkLst>
            <pc:docMk/>
            <pc:sldMk cId="862296644" sldId="272"/>
            <ac:spMk id="35" creationId="{00954C8B-5907-1CB2-C349-AADB3CE635B6}"/>
          </ac:spMkLst>
        </pc:spChg>
        <pc:spChg chg="add mod">
          <ac:chgData name="Theeuwen, Jolanda" userId="48abdbec-5fe9-415f-9a7f-e671c32e956a" providerId="ADAL" clId="{CC290FCC-CFB4-4CF7-8C2D-59FF4F406E51}" dt="2023-03-21T09:07:39.773" v="5456" actId="164"/>
          <ac:spMkLst>
            <pc:docMk/>
            <pc:sldMk cId="862296644" sldId="272"/>
            <ac:spMk id="36" creationId="{E120A08C-E851-144B-2118-96C46BD85CC4}"/>
          </ac:spMkLst>
        </pc:spChg>
        <pc:spChg chg="add mod">
          <ac:chgData name="Theeuwen, Jolanda" userId="48abdbec-5fe9-415f-9a7f-e671c32e956a" providerId="ADAL" clId="{CC290FCC-CFB4-4CF7-8C2D-59FF4F406E51}" dt="2023-03-21T09:07:39.773" v="5456" actId="164"/>
          <ac:spMkLst>
            <pc:docMk/>
            <pc:sldMk cId="862296644" sldId="272"/>
            <ac:spMk id="37" creationId="{620187DC-8656-C4BE-AF3A-77AF7433E706}"/>
          </ac:spMkLst>
        </pc:spChg>
        <pc:spChg chg="add mod">
          <ac:chgData name="Theeuwen, Jolanda" userId="48abdbec-5fe9-415f-9a7f-e671c32e956a" providerId="ADAL" clId="{CC290FCC-CFB4-4CF7-8C2D-59FF4F406E51}" dt="2023-03-21T09:07:39.773" v="5456" actId="164"/>
          <ac:spMkLst>
            <pc:docMk/>
            <pc:sldMk cId="862296644" sldId="272"/>
            <ac:spMk id="38" creationId="{D17E273D-15D4-C11C-C673-98AEE81C385B}"/>
          </ac:spMkLst>
        </pc:spChg>
        <pc:spChg chg="add mod">
          <ac:chgData name="Theeuwen, Jolanda" userId="48abdbec-5fe9-415f-9a7f-e671c32e956a" providerId="ADAL" clId="{CC290FCC-CFB4-4CF7-8C2D-59FF4F406E51}" dt="2023-03-21T09:07:39.773" v="5456" actId="164"/>
          <ac:spMkLst>
            <pc:docMk/>
            <pc:sldMk cId="862296644" sldId="272"/>
            <ac:spMk id="39" creationId="{1FA08AAE-6496-C730-5E88-F1691816ECD2}"/>
          </ac:spMkLst>
        </pc:spChg>
        <pc:spChg chg="add mod">
          <ac:chgData name="Theeuwen, Jolanda" userId="48abdbec-5fe9-415f-9a7f-e671c32e956a" providerId="ADAL" clId="{CC290FCC-CFB4-4CF7-8C2D-59FF4F406E51}" dt="2023-03-24T11:19:31.662" v="11889" actId="20577"/>
          <ac:spMkLst>
            <pc:docMk/>
            <pc:sldMk cId="862296644" sldId="272"/>
            <ac:spMk id="42" creationId="{4393FC81-7021-B2BF-1895-0D89B6BC3B4B}"/>
          </ac:spMkLst>
        </pc:spChg>
        <pc:spChg chg="add del mod">
          <ac:chgData name="Theeuwen, Jolanda" userId="48abdbec-5fe9-415f-9a7f-e671c32e956a" providerId="ADAL" clId="{CC290FCC-CFB4-4CF7-8C2D-59FF4F406E51}" dt="2023-03-21T10:04:04.453" v="7061" actId="21"/>
          <ac:spMkLst>
            <pc:docMk/>
            <pc:sldMk cId="862296644" sldId="272"/>
            <ac:spMk id="43" creationId="{154C6ABF-42D9-986D-D1C7-0C0EB0B9157B}"/>
          </ac:spMkLst>
        </pc:spChg>
        <pc:spChg chg="add mod">
          <ac:chgData name="Theeuwen, Jolanda" userId="48abdbec-5fe9-415f-9a7f-e671c32e956a" providerId="ADAL" clId="{CC290FCC-CFB4-4CF7-8C2D-59FF4F406E51}" dt="2023-03-21T15:10:45.021" v="10368"/>
          <ac:spMkLst>
            <pc:docMk/>
            <pc:sldMk cId="862296644" sldId="272"/>
            <ac:spMk id="44" creationId="{43E1919C-FB12-781C-E739-07FE249C2C5B}"/>
          </ac:spMkLst>
        </pc:spChg>
        <pc:grpChg chg="add mod">
          <ac:chgData name="Theeuwen, Jolanda" userId="48abdbec-5fe9-415f-9a7f-e671c32e956a" providerId="ADAL" clId="{CC290FCC-CFB4-4CF7-8C2D-59FF4F406E51}" dt="2023-03-24T10:17:03.009" v="11647"/>
          <ac:grpSpMkLst>
            <pc:docMk/>
            <pc:sldMk cId="862296644" sldId="272"/>
            <ac:grpSpMk id="5" creationId="{DEDF3287-F646-2380-39F7-0BD388419804}"/>
          </ac:grpSpMkLst>
        </pc:grpChg>
        <pc:grpChg chg="add mod">
          <ac:chgData name="Theeuwen, Jolanda" userId="48abdbec-5fe9-415f-9a7f-e671c32e956a" providerId="ADAL" clId="{CC290FCC-CFB4-4CF7-8C2D-59FF4F406E51}" dt="2023-03-21T09:07:39.773" v="5456" actId="164"/>
          <ac:grpSpMkLst>
            <pc:docMk/>
            <pc:sldMk cId="862296644" sldId="272"/>
            <ac:grpSpMk id="20" creationId="{E5F61501-E24F-588D-920E-A5B739341D91}"/>
          </ac:grpSpMkLst>
        </pc:grpChg>
        <pc:grpChg chg="add mod">
          <ac:chgData name="Theeuwen, Jolanda" userId="48abdbec-5fe9-415f-9a7f-e671c32e956a" providerId="ADAL" clId="{CC290FCC-CFB4-4CF7-8C2D-59FF4F406E51}" dt="2023-03-24T11:17:16.870" v="11705" actId="1036"/>
          <ac:grpSpMkLst>
            <pc:docMk/>
            <pc:sldMk cId="862296644" sldId="272"/>
            <ac:grpSpMk id="40" creationId="{AA7BB71E-66BE-1B23-ACD9-57AE71BA8D18}"/>
          </ac:grpSpMkLst>
        </pc:grpChg>
        <pc:grpChg chg="add mod">
          <ac:chgData name="Theeuwen, Jolanda" userId="48abdbec-5fe9-415f-9a7f-e671c32e956a" providerId="ADAL" clId="{CC290FCC-CFB4-4CF7-8C2D-59FF4F406E51}" dt="2023-03-24T11:17:20.154" v="11718" actId="1035"/>
          <ac:grpSpMkLst>
            <pc:docMk/>
            <pc:sldMk cId="862296644" sldId="272"/>
            <ac:grpSpMk id="41" creationId="{D81B3A71-0C45-B287-3502-D4EFE10CB7FB}"/>
          </ac:grpSpMkLst>
        </pc:grpChg>
        <pc:picChg chg="mod">
          <ac:chgData name="Theeuwen, Jolanda" userId="48abdbec-5fe9-415f-9a7f-e671c32e956a" providerId="ADAL" clId="{CC290FCC-CFB4-4CF7-8C2D-59FF4F406E51}" dt="2023-03-21T08:57:26.091" v="5168" actId="164"/>
          <ac:picMkLst>
            <pc:docMk/>
            <pc:sldMk cId="862296644" sldId="272"/>
            <ac:picMk id="4" creationId="{31124B6C-A1D4-381C-8177-7974CADDCF0C}"/>
          </ac:picMkLst>
        </pc:picChg>
        <pc:picChg chg="del mod modCrop">
          <ac:chgData name="Theeuwen, Jolanda" userId="48abdbec-5fe9-415f-9a7f-e671c32e956a" providerId="ADAL" clId="{CC290FCC-CFB4-4CF7-8C2D-59FF4F406E51}" dt="2023-03-21T08:41:40.042" v="4684" actId="478"/>
          <ac:picMkLst>
            <pc:docMk/>
            <pc:sldMk cId="862296644" sldId="272"/>
            <ac:picMk id="5" creationId="{DE8A55CD-7D30-F935-8FA0-6120D5B3FDF2}"/>
          </ac:picMkLst>
        </pc:picChg>
        <pc:picChg chg="mod">
          <ac:chgData name="Theeuwen, Jolanda" userId="48abdbec-5fe9-415f-9a7f-e671c32e956a" providerId="ADAL" clId="{CC290FCC-CFB4-4CF7-8C2D-59FF4F406E51}" dt="2023-03-24T10:17:03.009" v="11647"/>
          <ac:picMkLst>
            <pc:docMk/>
            <pc:sldMk cId="862296644" sldId="272"/>
            <ac:picMk id="8" creationId="{41D6A521-DDA9-58C9-E1CE-73A879345928}"/>
          </ac:picMkLst>
        </pc:picChg>
        <pc:picChg chg="add del mod modCrop">
          <ac:chgData name="Theeuwen, Jolanda" userId="48abdbec-5fe9-415f-9a7f-e671c32e956a" providerId="ADAL" clId="{CC290FCC-CFB4-4CF7-8C2D-59FF4F406E51}" dt="2023-03-21T08:47:05.370" v="4699" actId="478"/>
          <ac:picMkLst>
            <pc:docMk/>
            <pc:sldMk cId="862296644" sldId="272"/>
            <ac:picMk id="9" creationId="{CF860607-554C-395C-BE76-842A5B845A63}"/>
          </ac:picMkLst>
        </pc:picChg>
        <pc:picChg chg="add mod">
          <ac:chgData name="Theeuwen, Jolanda" userId="48abdbec-5fe9-415f-9a7f-e671c32e956a" providerId="ADAL" clId="{CC290FCC-CFB4-4CF7-8C2D-59FF4F406E51}" dt="2023-03-21T09:07:55.797" v="5458" actId="164"/>
          <ac:picMkLst>
            <pc:docMk/>
            <pc:sldMk cId="862296644" sldId="272"/>
            <ac:picMk id="12" creationId="{EE0C087E-1199-0AAB-1F86-15FC829578FA}"/>
          </ac:picMkLst>
        </pc:picChg>
        <pc:cxnChg chg="add mod">
          <ac:chgData name="Theeuwen, Jolanda" userId="48abdbec-5fe9-415f-9a7f-e671c32e956a" providerId="ADAL" clId="{CC290FCC-CFB4-4CF7-8C2D-59FF4F406E51}" dt="2023-03-21T08:57:26.091" v="5168" actId="164"/>
          <ac:cxnSpMkLst>
            <pc:docMk/>
            <pc:sldMk cId="862296644" sldId="272"/>
            <ac:cxnSpMk id="14" creationId="{62DD76A6-71F1-4C1A-3562-9A12AF02EDBC}"/>
          </ac:cxnSpMkLst>
        </pc:cxnChg>
        <pc:cxnChg chg="add mod">
          <ac:chgData name="Theeuwen, Jolanda" userId="48abdbec-5fe9-415f-9a7f-e671c32e956a" providerId="ADAL" clId="{CC290FCC-CFB4-4CF7-8C2D-59FF4F406E51}" dt="2023-03-21T08:57:26.091" v="5168" actId="164"/>
          <ac:cxnSpMkLst>
            <pc:docMk/>
            <pc:sldMk cId="862296644" sldId="272"/>
            <ac:cxnSpMk id="16" creationId="{64EFF334-3AE5-6A15-008A-193D871ED73F}"/>
          </ac:cxnSpMkLst>
        </pc:cxnChg>
        <pc:cxnChg chg="add mod">
          <ac:chgData name="Theeuwen, Jolanda" userId="48abdbec-5fe9-415f-9a7f-e671c32e956a" providerId="ADAL" clId="{CC290FCC-CFB4-4CF7-8C2D-59FF4F406E51}" dt="2023-03-21T08:57:26.091" v="5168" actId="164"/>
          <ac:cxnSpMkLst>
            <pc:docMk/>
            <pc:sldMk cId="862296644" sldId="272"/>
            <ac:cxnSpMk id="17" creationId="{E58A843B-9A3A-DCF3-3E5C-D236A5780A23}"/>
          </ac:cxnSpMkLst>
        </pc:cxnChg>
        <pc:cxnChg chg="add mod">
          <ac:chgData name="Theeuwen, Jolanda" userId="48abdbec-5fe9-415f-9a7f-e671c32e956a" providerId="ADAL" clId="{CC290FCC-CFB4-4CF7-8C2D-59FF4F406E51}" dt="2023-03-21T08:57:26.091" v="5168" actId="164"/>
          <ac:cxnSpMkLst>
            <pc:docMk/>
            <pc:sldMk cId="862296644" sldId="272"/>
            <ac:cxnSpMk id="18" creationId="{1AA29470-FF8A-9D47-12A4-11F3A1F315A4}"/>
          </ac:cxnSpMkLst>
        </pc:cxnChg>
        <pc:cxnChg chg="add del">
          <ac:chgData name="Theeuwen, Jolanda" userId="48abdbec-5fe9-415f-9a7f-e671c32e956a" providerId="ADAL" clId="{CC290FCC-CFB4-4CF7-8C2D-59FF4F406E51}" dt="2023-03-21T08:58:27.831" v="5199" actId="11529"/>
          <ac:cxnSpMkLst>
            <pc:docMk/>
            <pc:sldMk cId="862296644" sldId="272"/>
            <ac:cxnSpMk id="22" creationId="{A6D50814-78C5-D0DA-2E15-7AD5AA06F108}"/>
          </ac:cxnSpMkLst>
        </pc:cxnChg>
        <pc:cxnChg chg="add mod">
          <ac:chgData name="Theeuwen, Jolanda" userId="48abdbec-5fe9-415f-9a7f-e671c32e956a" providerId="ADAL" clId="{CC290FCC-CFB4-4CF7-8C2D-59FF4F406E51}" dt="2023-03-21T09:07:55.797" v="5458" actId="164"/>
          <ac:cxnSpMkLst>
            <pc:docMk/>
            <pc:sldMk cId="862296644" sldId="272"/>
            <ac:cxnSpMk id="24" creationId="{410D8334-9949-7D8E-F67E-30B4B1557D7A}"/>
          </ac:cxnSpMkLst>
        </pc:cxnChg>
        <pc:cxnChg chg="add mod">
          <ac:chgData name="Theeuwen, Jolanda" userId="48abdbec-5fe9-415f-9a7f-e671c32e956a" providerId="ADAL" clId="{CC290FCC-CFB4-4CF7-8C2D-59FF4F406E51}" dt="2023-03-21T09:07:55.797" v="5458" actId="164"/>
          <ac:cxnSpMkLst>
            <pc:docMk/>
            <pc:sldMk cId="862296644" sldId="272"/>
            <ac:cxnSpMk id="25" creationId="{7B2EF615-E05B-A63D-F5C8-32E390051F9F}"/>
          </ac:cxnSpMkLst>
        </pc:cxnChg>
        <pc:cxnChg chg="add mod">
          <ac:chgData name="Theeuwen, Jolanda" userId="48abdbec-5fe9-415f-9a7f-e671c32e956a" providerId="ADAL" clId="{CC290FCC-CFB4-4CF7-8C2D-59FF4F406E51}" dt="2023-03-21T09:07:55.797" v="5458" actId="164"/>
          <ac:cxnSpMkLst>
            <pc:docMk/>
            <pc:sldMk cId="862296644" sldId="272"/>
            <ac:cxnSpMk id="27" creationId="{AB02F201-1873-EFB5-5C75-6F64225195E7}"/>
          </ac:cxnSpMkLst>
        </pc:cxnChg>
        <pc:cxnChg chg="add mod">
          <ac:chgData name="Theeuwen, Jolanda" userId="48abdbec-5fe9-415f-9a7f-e671c32e956a" providerId="ADAL" clId="{CC290FCC-CFB4-4CF7-8C2D-59FF4F406E51}" dt="2023-03-21T09:07:55.797" v="5458" actId="164"/>
          <ac:cxnSpMkLst>
            <pc:docMk/>
            <pc:sldMk cId="862296644" sldId="272"/>
            <ac:cxnSpMk id="28" creationId="{440293D6-1D66-AAC0-A521-1DBEB20DEA9C}"/>
          </ac:cxnSpMkLst>
        </pc:cxnChg>
      </pc:sldChg>
      <pc:sldChg chg="addSp delSp modSp add mod setBg modNotesTx">
        <pc:chgData name="Theeuwen, Jolanda" userId="48abdbec-5fe9-415f-9a7f-e671c32e956a" providerId="ADAL" clId="{CC290FCC-CFB4-4CF7-8C2D-59FF4F406E51}" dt="2023-04-18T07:32:53.101" v="16564"/>
        <pc:sldMkLst>
          <pc:docMk/>
          <pc:sldMk cId="816131551" sldId="273"/>
        </pc:sldMkLst>
        <pc:spChg chg="mod">
          <ac:chgData name="Theeuwen, Jolanda" userId="48abdbec-5fe9-415f-9a7f-e671c32e956a" providerId="ADAL" clId="{CC290FCC-CFB4-4CF7-8C2D-59FF4F406E51}" dt="2023-03-21T09:13:30.998" v="5668" actId="20577"/>
          <ac:spMkLst>
            <pc:docMk/>
            <pc:sldMk cId="816131551" sldId="273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4T12:32:48.959" v="14366" actId="1035"/>
          <ac:spMkLst>
            <pc:docMk/>
            <pc:sldMk cId="816131551" sldId="273"/>
            <ac:spMk id="4" creationId="{B8C111CD-1626-BE17-1AD2-9E85B0442AE2}"/>
          </ac:spMkLst>
        </pc:spChg>
        <pc:spChg chg="mod">
          <ac:chgData name="Theeuwen, Jolanda" userId="48abdbec-5fe9-415f-9a7f-e671c32e956a" providerId="ADAL" clId="{CC290FCC-CFB4-4CF7-8C2D-59FF4F406E51}" dt="2023-03-24T10:17:04.471" v="11648"/>
          <ac:spMkLst>
            <pc:docMk/>
            <pc:sldMk cId="816131551" sldId="273"/>
            <ac:spMk id="6" creationId="{DD16EA0F-369C-1341-0876-B6D4F3B175B9}"/>
          </ac:spMkLst>
        </pc:spChg>
        <pc:spChg chg="del">
          <ac:chgData name="Theeuwen, Jolanda" userId="48abdbec-5fe9-415f-9a7f-e671c32e956a" providerId="ADAL" clId="{CC290FCC-CFB4-4CF7-8C2D-59FF4F406E51}" dt="2023-03-21T09:14:24.037" v="5763" actId="478"/>
          <ac:spMkLst>
            <pc:docMk/>
            <pc:sldMk cId="816131551" sldId="273"/>
            <ac:spMk id="7" creationId="{4E09F752-AE65-07BA-50A4-9FC2286F805D}"/>
          </ac:spMkLst>
        </pc:spChg>
        <pc:spChg chg="add mod">
          <ac:chgData name="Theeuwen, Jolanda" userId="48abdbec-5fe9-415f-9a7f-e671c32e956a" providerId="ADAL" clId="{CC290FCC-CFB4-4CF7-8C2D-59FF4F406E51}" dt="2023-03-24T12:31:59.314" v="14293" actId="207"/>
          <ac:spMkLst>
            <pc:docMk/>
            <pc:sldMk cId="816131551" sldId="273"/>
            <ac:spMk id="9" creationId="{12FE977C-D633-49F3-B7D2-92B4C9109248}"/>
          </ac:spMkLst>
        </pc:spChg>
        <pc:spChg chg="mod">
          <ac:chgData name="Theeuwen, Jolanda" userId="48abdbec-5fe9-415f-9a7f-e671c32e956a" providerId="ADAL" clId="{CC290FCC-CFB4-4CF7-8C2D-59FF4F406E51}" dt="2023-03-24T08:34:42.348" v="11396" actId="1076"/>
          <ac:spMkLst>
            <pc:docMk/>
            <pc:sldMk cId="816131551" sldId="273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4-18T07:32:39.775" v="16561" actId="1076"/>
          <ac:spMkLst>
            <pc:docMk/>
            <pc:sldMk cId="816131551" sldId="273"/>
            <ac:spMk id="13" creationId="{17F47DE3-4C4D-239C-60DF-77E1C52C20F1}"/>
          </ac:spMkLst>
        </pc:spChg>
        <pc:spChg chg="add mod">
          <ac:chgData name="Theeuwen, Jolanda" userId="48abdbec-5fe9-415f-9a7f-e671c32e956a" providerId="ADAL" clId="{CC290FCC-CFB4-4CF7-8C2D-59FF4F406E51}" dt="2023-03-24T12:32:55.642" v="14375" actId="1038"/>
          <ac:spMkLst>
            <pc:docMk/>
            <pc:sldMk cId="816131551" sldId="273"/>
            <ac:spMk id="14" creationId="{6A69A716-300E-7C56-9FCA-FB0AEDDAA21E}"/>
          </ac:spMkLst>
        </pc:spChg>
        <pc:spChg chg="add mod">
          <ac:chgData name="Theeuwen, Jolanda" userId="48abdbec-5fe9-415f-9a7f-e671c32e956a" providerId="ADAL" clId="{CC290FCC-CFB4-4CF7-8C2D-59FF4F406E51}" dt="2023-03-24T08:34:44.132" v="11397" actId="14100"/>
          <ac:spMkLst>
            <pc:docMk/>
            <pc:sldMk cId="816131551" sldId="273"/>
            <ac:spMk id="15" creationId="{A3B2DFA0-9229-BF31-94E3-968A6D4725B6}"/>
          </ac:spMkLst>
        </pc:spChg>
        <pc:spChg chg="add mod">
          <ac:chgData name="Theeuwen, Jolanda" userId="48abdbec-5fe9-415f-9a7f-e671c32e956a" providerId="ADAL" clId="{CC290FCC-CFB4-4CF7-8C2D-59FF4F406E51}" dt="2023-03-24T12:32:03.057" v="14294" actId="207"/>
          <ac:spMkLst>
            <pc:docMk/>
            <pc:sldMk cId="816131551" sldId="273"/>
            <ac:spMk id="16" creationId="{AD278A52-CB52-FC66-8D43-D9B1EDB3F066}"/>
          </ac:spMkLst>
        </pc:spChg>
        <pc:spChg chg="add mod">
          <ac:chgData name="Theeuwen, Jolanda" userId="48abdbec-5fe9-415f-9a7f-e671c32e956a" providerId="ADAL" clId="{CC290FCC-CFB4-4CF7-8C2D-59FF4F406E51}" dt="2023-04-18T07:32:53.101" v="16564"/>
          <ac:spMkLst>
            <pc:docMk/>
            <pc:sldMk cId="816131551" sldId="273"/>
            <ac:spMk id="17" creationId="{71A56081-9FD6-1D4A-136B-B9AC0E1AC236}"/>
          </ac:spMkLst>
        </pc:spChg>
        <pc:grpChg chg="add mod">
          <ac:chgData name="Theeuwen, Jolanda" userId="48abdbec-5fe9-415f-9a7f-e671c32e956a" providerId="ADAL" clId="{CC290FCC-CFB4-4CF7-8C2D-59FF4F406E51}" dt="2023-03-24T10:17:04.471" v="11648"/>
          <ac:grpSpMkLst>
            <pc:docMk/>
            <pc:sldMk cId="816131551" sldId="273"/>
            <ac:grpSpMk id="5" creationId="{35602838-C122-EA9B-3243-CDF0A18C019F}"/>
          </ac:grpSpMkLst>
        </pc:grpChg>
        <pc:grpChg chg="add mod">
          <ac:chgData name="Theeuwen, Jolanda" userId="48abdbec-5fe9-415f-9a7f-e671c32e956a" providerId="ADAL" clId="{CC290FCC-CFB4-4CF7-8C2D-59FF4F406E51}" dt="2023-03-24T08:34:20.682" v="11389" actId="1076"/>
          <ac:grpSpMkLst>
            <pc:docMk/>
            <pc:sldMk cId="816131551" sldId="273"/>
            <ac:grpSpMk id="12" creationId="{A5229629-C8F3-155B-0C40-9013DA63B784}"/>
          </ac:grpSpMkLst>
        </pc:grpChg>
        <pc:picChg chg="del">
          <ac:chgData name="Theeuwen, Jolanda" userId="48abdbec-5fe9-415f-9a7f-e671c32e956a" providerId="ADAL" clId="{CC290FCC-CFB4-4CF7-8C2D-59FF4F406E51}" dt="2023-03-21T08:41:45.604" v="4686" actId="478"/>
          <ac:picMkLst>
            <pc:docMk/>
            <pc:sldMk cId="816131551" sldId="273"/>
            <ac:picMk id="4" creationId="{31124B6C-A1D4-381C-8177-7974CADDCF0C}"/>
          </ac:picMkLst>
        </pc:picChg>
        <pc:picChg chg="del mod">
          <ac:chgData name="Theeuwen, Jolanda" userId="48abdbec-5fe9-415f-9a7f-e671c32e956a" providerId="ADAL" clId="{CC290FCC-CFB4-4CF7-8C2D-59FF4F406E51}" dt="2023-03-21T09:12:01.464" v="5651" actId="478"/>
          <ac:picMkLst>
            <pc:docMk/>
            <pc:sldMk cId="816131551" sldId="273"/>
            <ac:picMk id="5" creationId="{DE8A55CD-7D30-F935-8FA0-6120D5B3FDF2}"/>
          </ac:picMkLst>
        </pc:picChg>
        <pc:picChg chg="mod">
          <ac:chgData name="Theeuwen, Jolanda" userId="48abdbec-5fe9-415f-9a7f-e671c32e956a" providerId="ADAL" clId="{CC290FCC-CFB4-4CF7-8C2D-59FF4F406E51}" dt="2023-03-24T10:17:04.471" v="11648"/>
          <ac:picMkLst>
            <pc:docMk/>
            <pc:sldMk cId="816131551" sldId="273"/>
            <ac:picMk id="7" creationId="{D5496608-4850-CAA4-38D8-6AB2AB9CB987}"/>
          </ac:picMkLst>
        </pc:picChg>
        <pc:picChg chg="add mod modCrop">
          <ac:chgData name="Theeuwen, Jolanda" userId="48abdbec-5fe9-415f-9a7f-e671c32e956a" providerId="ADAL" clId="{CC290FCC-CFB4-4CF7-8C2D-59FF4F406E51}" dt="2023-03-24T08:34:17.971" v="11388" actId="732"/>
          <ac:picMkLst>
            <pc:docMk/>
            <pc:sldMk cId="816131551" sldId="273"/>
            <ac:picMk id="8" creationId="{57B561F2-417F-8766-1754-225AB597BC33}"/>
          </ac:picMkLst>
        </pc:picChg>
        <pc:picChg chg="add mod modCrop">
          <ac:chgData name="Theeuwen, Jolanda" userId="48abdbec-5fe9-415f-9a7f-e671c32e956a" providerId="ADAL" clId="{CC290FCC-CFB4-4CF7-8C2D-59FF4F406E51}" dt="2023-03-24T08:34:14.130" v="11387" actId="732"/>
          <ac:picMkLst>
            <pc:docMk/>
            <pc:sldMk cId="816131551" sldId="273"/>
            <ac:picMk id="11" creationId="{1B85A8BC-2976-02F1-C4BA-F2546F0EFB86}"/>
          </ac:picMkLst>
        </pc:picChg>
      </pc:sldChg>
      <pc:sldChg chg="addSp delSp modSp add mod ord setBg modNotesTx">
        <pc:chgData name="Theeuwen, Jolanda" userId="48abdbec-5fe9-415f-9a7f-e671c32e956a" providerId="ADAL" clId="{CC290FCC-CFB4-4CF7-8C2D-59FF4F406E51}" dt="2023-04-18T07:34:36.640" v="16584"/>
        <pc:sldMkLst>
          <pc:docMk/>
          <pc:sldMk cId="3391846673" sldId="274"/>
        </pc:sldMkLst>
        <pc:spChg chg="mod">
          <ac:chgData name="Theeuwen, Jolanda" userId="48abdbec-5fe9-415f-9a7f-e671c32e956a" providerId="ADAL" clId="{CC290FCC-CFB4-4CF7-8C2D-59FF4F406E51}" dt="2023-03-24T11:28:46.515" v="12298" actId="20577"/>
          <ac:spMkLst>
            <pc:docMk/>
            <pc:sldMk cId="3391846673" sldId="274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1T12:19:20.768" v="8155"/>
          <ac:spMkLst>
            <pc:docMk/>
            <pc:sldMk cId="3391846673" sldId="274"/>
            <ac:spMk id="4" creationId="{873F6546-DEE7-0885-2022-38337F2BAFCD}"/>
          </ac:spMkLst>
        </pc:spChg>
        <pc:spChg chg="mod">
          <ac:chgData name="Theeuwen, Jolanda" userId="48abdbec-5fe9-415f-9a7f-e671c32e956a" providerId="ADAL" clId="{CC290FCC-CFB4-4CF7-8C2D-59FF4F406E51}" dt="2023-03-24T10:17:13.093" v="11654"/>
          <ac:spMkLst>
            <pc:docMk/>
            <pc:sldMk cId="3391846673" sldId="274"/>
            <ac:spMk id="6" creationId="{155FB2A6-CD17-16D2-FB4C-6A7D053AF60A}"/>
          </ac:spMkLst>
        </pc:spChg>
        <pc:spChg chg="add mod">
          <ac:chgData name="Theeuwen, Jolanda" userId="48abdbec-5fe9-415f-9a7f-e671c32e956a" providerId="ADAL" clId="{CC290FCC-CFB4-4CF7-8C2D-59FF4F406E51}" dt="2023-04-18T07:34:16.895" v="16582" actId="1076"/>
          <ac:spMkLst>
            <pc:docMk/>
            <pc:sldMk cId="3391846673" sldId="274"/>
            <ac:spMk id="8" creationId="{C0DBC5B6-BA77-5222-357E-2EE1062A1793}"/>
          </ac:spMkLst>
        </pc:spChg>
        <pc:spChg chg="add mod">
          <ac:chgData name="Theeuwen, Jolanda" userId="48abdbec-5fe9-415f-9a7f-e671c32e956a" providerId="ADAL" clId="{CC290FCC-CFB4-4CF7-8C2D-59FF4F406E51}" dt="2023-04-18T07:34:36.640" v="16584"/>
          <ac:spMkLst>
            <pc:docMk/>
            <pc:sldMk cId="3391846673" sldId="274"/>
            <ac:spMk id="9" creationId="{A9780A92-7B5D-1F7D-C981-C7F1D102471A}"/>
          </ac:spMkLst>
        </pc:spChg>
        <pc:spChg chg="mod">
          <ac:chgData name="Theeuwen, Jolanda" userId="48abdbec-5fe9-415f-9a7f-e671c32e956a" providerId="ADAL" clId="{CC290FCC-CFB4-4CF7-8C2D-59FF4F406E51}" dt="2023-03-24T11:27:09.348" v="12257" actId="1076"/>
          <ac:spMkLst>
            <pc:docMk/>
            <pc:sldMk cId="3391846673" sldId="274"/>
            <ac:spMk id="10" creationId="{8A498E4B-27E9-A410-AAB6-31D2B724F9D4}"/>
          </ac:spMkLst>
        </pc:spChg>
        <pc:spChg chg="del">
          <ac:chgData name="Theeuwen, Jolanda" userId="48abdbec-5fe9-415f-9a7f-e671c32e956a" providerId="ADAL" clId="{CC290FCC-CFB4-4CF7-8C2D-59FF4F406E51}" dt="2023-03-21T12:17:17.912" v="8128" actId="478"/>
          <ac:spMkLst>
            <pc:docMk/>
            <pc:sldMk cId="3391846673" sldId="274"/>
            <ac:spMk id="16" creationId="{162815FF-03C9-1CEB-CE5B-D0BC974831C3}"/>
          </ac:spMkLst>
        </pc:spChg>
        <pc:spChg chg="del">
          <ac:chgData name="Theeuwen, Jolanda" userId="48abdbec-5fe9-415f-9a7f-e671c32e956a" providerId="ADAL" clId="{CC290FCC-CFB4-4CF7-8C2D-59FF4F406E51}" dt="2023-03-21T12:17:11.099" v="8126" actId="478"/>
          <ac:spMkLst>
            <pc:docMk/>
            <pc:sldMk cId="3391846673" sldId="274"/>
            <ac:spMk id="18" creationId="{B2EBE0A8-38E4-54F6-1517-C2EFEAD1C859}"/>
          </ac:spMkLst>
        </pc:spChg>
        <pc:spChg chg="add mod">
          <ac:chgData name="Theeuwen, Jolanda" userId="48abdbec-5fe9-415f-9a7f-e671c32e956a" providerId="ADAL" clId="{CC290FCC-CFB4-4CF7-8C2D-59FF4F406E51}" dt="2023-03-21T12:31:30.882" v="8716" actId="1035"/>
          <ac:spMkLst>
            <pc:docMk/>
            <pc:sldMk cId="3391846673" sldId="274"/>
            <ac:spMk id="20" creationId="{FD979B6E-F65C-5308-1FC1-7BE35E9C9C62}"/>
          </ac:spMkLst>
        </pc:spChg>
        <pc:spChg chg="add mod">
          <ac:chgData name="Theeuwen, Jolanda" userId="48abdbec-5fe9-415f-9a7f-e671c32e956a" providerId="ADAL" clId="{CC290FCC-CFB4-4CF7-8C2D-59FF4F406E51}" dt="2023-03-24T12:47:00.687" v="14737" actId="1076"/>
          <ac:spMkLst>
            <pc:docMk/>
            <pc:sldMk cId="3391846673" sldId="274"/>
            <ac:spMk id="21" creationId="{F75ED577-D23D-854A-DD15-1D55928F4783}"/>
          </ac:spMkLst>
        </pc:spChg>
        <pc:spChg chg="add mod">
          <ac:chgData name="Theeuwen, Jolanda" userId="48abdbec-5fe9-415f-9a7f-e671c32e956a" providerId="ADAL" clId="{CC290FCC-CFB4-4CF7-8C2D-59FF4F406E51}" dt="2023-03-21T12:36:20.107" v="8831" actId="1076"/>
          <ac:spMkLst>
            <pc:docMk/>
            <pc:sldMk cId="3391846673" sldId="274"/>
            <ac:spMk id="22" creationId="{42BCFF10-BFC2-D73A-1941-156CA9F60A6D}"/>
          </ac:spMkLst>
        </pc:spChg>
        <pc:spChg chg="add del mod">
          <ac:chgData name="Theeuwen, Jolanda" userId="48abdbec-5fe9-415f-9a7f-e671c32e956a" providerId="ADAL" clId="{CC290FCC-CFB4-4CF7-8C2D-59FF4F406E51}" dt="2023-03-24T11:27:25.958" v="12262" actId="478"/>
          <ac:spMkLst>
            <pc:docMk/>
            <pc:sldMk cId="3391846673" sldId="274"/>
            <ac:spMk id="24" creationId="{0A65DAAE-5F63-CDF4-20B2-6C3C0CDCCA97}"/>
          </ac:spMkLst>
        </pc:spChg>
        <pc:grpChg chg="add mod">
          <ac:chgData name="Theeuwen, Jolanda" userId="48abdbec-5fe9-415f-9a7f-e671c32e956a" providerId="ADAL" clId="{CC290FCC-CFB4-4CF7-8C2D-59FF4F406E51}" dt="2023-03-24T10:17:13.093" v="11654"/>
          <ac:grpSpMkLst>
            <pc:docMk/>
            <pc:sldMk cId="3391846673" sldId="274"/>
            <ac:grpSpMk id="5" creationId="{77574EDB-64EF-8F2F-FF32-90BD916A827F}"/>
          </ac:grpSpMkLst>
        </pc:grpChg>
        <pc:grpChg chg="del">
          <ac:chgData name="Theeuwen, Jolanda" userId="48abdbec-5fe9-415f-9a7f-e671c32e956a" providerId="ADAL" clId="{CC290FCC-CFB4-4CF7-8C2D-59FF4F406E51}" dt="2023-03-21T12:17:08.306" v="8125" actId="478"/>
          <ac:grpSpMkLst>
            <pc:docMk/>
            <pc:sldMk cId="3391846673" sldId="274"/>
            <ac:grpSpMk id="15" creationId="{911A3C72-F365-21A3-0E28-06CED2185941}"/>
          </ac:grpSpMkLst>
        </pc:grpChg>
        <pc:picChg chg="mod">
          <ac:chgData name="Theeuwen, Jolanda" userId="48abdbec-5fe9-415f-9a7f-e671c32e956a" providerId="ADAL" clId="{CC290FCC-CFB4-4CF7-8C2D-59FF4F406E51}" dt="2023-03-24T10:17:13.093" v="11654"/>
          <ac:picMkLst>
            <pc:docMk/>
            <pc:sldMk cId="3391846673" sldId="274"/>
            <ac:picMk id="7" creationId="{CF480661-AB7F-4956-56C9-0BEA1CA9A636}"/>
          </ac:picMkLst>
        </pc:picChg>
        <pc:picChg chg="add mod modCrop">
          <ac:chgData name="Theeuwen, Jolanda" userId="48abdbec-5fe9-415f-9a7f-e671c32e956a" providerId="ADAL" clId="{CC290FCC-CFB4-4CF7-8C2D-59FF4F406E51}" dt="2023-03-21T12:31:26.375" v="8697" actId="1076"/>
          <ac:picMkLst>
            <pc:docMk/>
            <pc:sldMk cId="3391846673" sldId="274"/>
            <ac:picMk id="19" creationId="{ACC40025-9C5B-6CDC-5649-37CC090F7140}"/>
          </ac:picMkLst>
        </pc:picChg>
      </pc:sldChg>
      <pc:sldChg chg="addSp delSp modSp add mod ord setBg">
        <pc:chgData name="Theeuwen, Jolanda" userId="48abdbec-5fe9-415f-9a7f-e671c32e956a" providerId="ADAL" clId="{CC290FCC-CFB4-4CF7-8C2D-59FF4F406E51}" dt="2023-04-17T14:30:35.492" v="16061" actId="20577"/>
        <pc:sldMkLst>
          <pc:docMk/>
          <pc:sldMk cId="2357758711" sldId="275"/>
        </pc:sldMkLst>
        <pc:spChg chg="mod">
          <ac:chgData name="Theeuwen, Jolanda" userId="48abdbec-5fe9-415f-9a7f-e671c32e956a" providerId="ADAL" clId="{CC290FCC-CFB4-4CF7-8C2D-59FF4F406E51}" dt="2023-03-24T11:26:53.738" v="12252" actId="20577"/>
          <ac:spMkLst>
            <pc:docMk/>
            <pc:sldMk cId="2357758711" sldId="275"/>
            <ac:spMk id="2" creationId="{69BDFDA4-11AF-EEE8-310F-2772CB110F61}"/>
          </ac:spMkLst>
        </pc:spChg>
        <pc:spChg chg="add mod">
          <ac:chgData name="Theeuwen, Jolanda" userId="48abdbec-5fe9-415f-9a7f-e671c32e956a" providerId="ADAL" clId="{CC290FCC-CFB4-4CF7-8C2D-59FF4F406E51}" dt="2023-03-21T12:19:29.005" v="8156"/>
          <ac:spMkLst>
            <pc:docMk/>
            <pc:sldMk cId="2357758711" sldId="275"/>
            <ac:spMk id="4" creationId="{72782953-0228-A559-61B1-CBB2A0F223A6}"/>
          </ac:spMkLst>
        </pc:spChg>
        <pc:spChg chg="add mod">
          <ac:chgData name="Theeuwen, Jolanda" userId="48abdbec-5fe9-415f-9a7f-e671c32e956a" providerId="ADAL" clId="{CC290FCC-CFB4-4CF7-8C2D-59FF4F406E51}" dt="2023-03-21T12:27:25.270" v="8393" actId="208"/>
          <ac:spMkLst>
            <pc:docMk/>
            <pc:sldMk cId="2357758711" sldId="275"/>
            <ac:spMk id="7" creationId="{79B09FC2-5BED-A1DD-4E9C-E08090C46759}"/>
          </ac:spMkLst>
        </pc:spChg>
        <pc:spChg chg="add mod">
          <ac:chgData name="Theeuwen, Jolanda" userId="48abdbec-5fe9-415f-9a7f-e671c32e956a" providerId="ADAL" clId="{CC290FCC-CFB4-4CF7-8C2D-59FF4F406E51}" dt="2023-04-17T14:30:35.492" v="16061" actId="20577"/>
          <ac:spMkLst>
            <pc:docMk/>
            <pc:sldMk cId="2357758711" sldId="275"/>
            <ac:spMk id="8" creationId="{21183566-EEB9-61E3-B3AF-3E7DC3AAC21C}"/>
          </ac:spMkLst>
        </pc:spChg>
        <pc:spChg chg="add del mod">
          <ac:chgData name="Theeuwen, Jolanda" userId="48abdbec-5fe9-415f-9a7f-e671c32e956a" providerId="ADAL" clId="{CC290FCC-CFB4-4CF7-8C2D-59FF4F406E51}" dt="2023-03-21T12:28:26.934" v="8509"/>
          <ac:spMkLst>
            <pc:docMk/>
            <pc:sldMk cId="2357758711" sldId="275"/>
            <ac:spMk id="9" creationId="{B3F91A09-9F58-245D-6A5E-8B6C3E1126DB}"/>
          </ac:spMkLst>
        </pc:spChg>
        <pc:spChg chg="mod">
          <ac:chgData name="Theeuwen, Jolanda" userId="48abdbec-5fe9-415f-9a7f-e671c32e956a" providerId="ADAL" clId="{CC290FCC-CFB4-4CF7-8C2D-59FF4F406E51}" dt="2023-03-24T10:17:11.484" v="11653"/>
          <ac:spMkLst>
            <pc:docMk/>
            <pc:sldMk cId="2357758711" sldId="275"/>
            <ac:spMk id="9" creationId="{ED7A5988-13AE-F844-C8C0-EE52FD93967A}"/>
          </ac:spMkLst>
        </pc:spChg>
        <pc:spChg chg="mod">
          <ac:chgData name="Theeuwen, Jolanda" userId="48abdbec-5fe9-415f-9a7f-e671c32e956a" providerId="ADAL" clId="{CC290FCC-CFB4-4CF7-8C2D-59FF4F406E51}" dt="2023-03-24T11:34:05.798" v="12444" actId="1076"/>
          <ac:spMkLst>
            <pc:docMk/>
            <pc:sldMk cId="2357758711" sldId="275"/>
            <ac:spMk id="10" creationId="{8A498E4B-27E9-A410-AAB6-31D2B724F9D4}"/>
          </ac:spMkLst>
        </pc:spChg>
        <pc:spChg chg="add mod">
          <ac:chgData name="Theeuwen, Jolanda" userId="48abdbec-5fe9-415f-9a7f-e671c32e956a" providerId="ADAL" clId="{CC290FCC-CFB4-4CF7-8C2D-59FF4F406E51}" dt="2023-03-24T11:27:55.074" v="12263" actId="1076"/>
          <ac:spMkLst>
            <pc:docMk/>
            <pc:sldMk cId="2357758711" sldId="275"/>
            <ac:spMk id="12" creationId="{641324D6-43A5-B255-1B73-28662359621B}"/>
          </ac:spMkLst>
        </pc:spChg>
        <pc:spChg chg="add mod">
          <ac:chgData name="Theeuwen, Jolanda" userId="48abdbec-5fe9-415f-9a7f-e671c32e956a" providerId="ADAL" clId="{CC290FCC-CFB4-4CF7-8C2D-59FF4F406E51}" dt="2023-03-24T11:28:15.287" v="12266"/>
          <ac:spMkLst>
            <pc:docMk/>
            <pc:sldMk cId="2357758711" sldId="275"/>
            <ac:spMk id="13" creationId="{52785524-6C2C-9839-EFAB-40E39D05DFF5}"/>
          </ac:spMkLst>
        </pc:spChg>
        <pc:grpChg chg="add mod">
          <ac:chgData name="Theeuwen, Jolanda" userId="48abdbec-5fe9-415f-9a7f-e671c32e956a" providerId="ADAL" clId="{CC290FCC-CFB4-4CF7-8C2D-59FF4F406E51}" dt="2023-03-24T10:17:11.484" v="11653"/>
          <ac:grpSpMkLst>
            <pc:docMk/>
            <pc:sldMk cId="2357758711" sldId="275"/>
            <ac:grpSpMk id="5" creationId="{91E60DEF-D2AA-1396-38F2-DF5C46151FE5}"/>
          </ac:grpSpMkLst>
        </pc:grpChg>
        <pc:picChg chg="add mod modCrop">
          <ac:chgData name="Theeuwen, Jolanda" userId="48abdbec-5fe9-415f-9a7f-e671c32e956a" providerId="ADAL" clId="{CC290FCC-CFB4-4CF7-8C2D-59FF4F406E51}" dt="2023-03-21T12:26:28.019" v="8294" actId="1076"/>
          <ac:picMkLst>
            <pc:docMk/>
            <pc:sldMk cId="2357758711" sldId="275"/>
            <ac:picMk id="6" creationId="{544879C8-D790-4F2F-D303-1203876D1BF6}"/>
          </ac:picMkLst>
        </pc:picChg>
        <pc:picChg chg="mod">
          <ac:chgData name="Theeuwen, Jolanda" userId="48abdbec-5fe9-415f-9a7f-e671c32e956a" providerId="ADAL" clId="{CC290FCC-CFB4-4CF7-8C2D-59FF4F406E51}" dt="2023-03-24T10:17:11.484" v="11653"/>
          <ac:picMkLst>
            <pc:docMk/>
            <pc:sldMk cId="2357758711" sldId="275"/>
            <ac:picMk id="11" creationId="{8C26F7AD-8186-0855-5988-015A5EBA44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A8034-9039-423B-BD82-EE52CE87CDFF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B093F-DDB7-4332-9301-5C408E2C55C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1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43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66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6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98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klimatologie</a:t>
            </a:r>
            <a:r>
              <a:rPr lang="en-US" dirty="0"/>
              <a:t> </a:t>
            </a:r>
            <a:r>
              <a:rPr lang="en-US" dirty="0" err="1"/>
              <a:t>omdat</a:t>
            </a:r>
            <a:r>
              <a:rPr lang="en-US" dirty="0"/>
              <a:t> je dan </a:t>
            </a:r>
            <a:r>
              <a:rPr lang="en-US" dirty="0" err="1"/>
              <a:t>eerst</a:t>
            </a:r>
            <a:r>
              <a:rPr lang="en-US" dirty="0"/>
              <a:t> alle </a:t>
            </a:r>
            <a:r>
              <a:rPr lang="en-US" dirty="0" err="1"/>
              <a:t>UTrack</a:t>
            </a:r>
            <a:r>
              <a:rPr lang="en-US" dirty="0"/>
              <a:t> </a:t>
            </a:r>
            <a:r>
              <a:rPr lang="en-US" dirty="0" err="1"/>
              <a:t>laat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De scaling </a:t>
            </a:r>
            <a:r>
              <a:rPr lang="en-US" dirty="0" err="1"/>
              <a:t>en</a:t>
            </a:r>
            <a:r>
              <a:rPr lang="en-US" dirty="0"/>
              <a:t> de model dependency </a:t>
            </a:r>
            <a:r>
              <a:rPr lang="en-US" dirty="0" err="1"/>
              <a:t>naar</a:t>
            </a:r>
            <a:r>
              <a:rPr lang="en-US" dirty="0"/>
              <a:t> achter </a:t>
            </a:r>
            <a:r>
              <a:rPr lang="en-US" dirty="0" err="1"/>
              <a:t>gooien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88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Erbij</a:t>
            </a:r>
            <a:r>
              <a:rPr lang="en-US" dirty="0"/>
              <a:t> </a:t>
            </a:r>
            <a:r>
              <a:rPr lang="en-US" dirty="0" err="1"/>
              <a:t>zetten</a:t>
            </a:r>
            <a:r>
              <a:rPr lang="en-US" dirty="0"/>
              <a:t> </a:t>
            </a:r>
            <a:r>
              <a:rPr lang="en-US" dirty="0" err="1"/>
              <a:t>ander</a:t>
            </a:r>
            <a:r>
              <a:rPr lang="en-US" dirty="0"/>
              <a:t> model </a:t>
            </a:r>
            <a:r>
              <a:rPr lang="en-US" dirty="0" err="1"/>
              <a:t>gebruikt</a:t>
            </a:r>
            <a:endParaRPr lang="en-US" dirty="0"/>
          </a:p>
          <a:p>
            <a:r>
              <a:rPr lang="en-US" dirty="0" err="1"/>
              <a:t>Andere</a:t>
            </a:r>
            <a:r>
              <a:rPr lang="en-US" dirty="0"/>
              <a:t> title want het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events </a:t>
            </a:r>
          </a:p>
          <a:p>
            <a:r>
              <a:rPr lang="nl-NL" dirty="0"/>
              <a:t>Meer tekst met uitleg wat de overgang hier 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602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https://www.nasa.gov/feature/goddard/2016/el-nino-brought-drought-and-fire-to-indonesia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176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B093F-DDB7-4332-9301-5C408E2C55C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65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675D-6FFC-4227-4086-F2D788577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4EA16-056D-4CBE-8DB6-159B6A544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CBD71-5F79-70E1-5AAD-11BB65C3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2B33-7146-2A7D-B5B1-AAFEA146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87A9E-680D-75C0-ECA1-91E67E87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10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62EF1-7255-7159-4A03-840B1B39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AC77B-CB61-5A2E-9556-2D2B64D0A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0F05B-57B7-606B-0CBA-2C40058E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2582-6327-1E8A-B59C-2B921C45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CA8CB-10DE-76DB-773B-80391324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71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41C8B-8463-10A1-DA0A-20203BFA5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C013C-78DF-7DA7-6D26-31846C675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65C6-6FCD-EDB6-F0F0-AC3116A8F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CF9AD-F6BB-DA9E-A92F-57F3CE7E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16B09-4202-EA05-4044-1168DD70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23E0-A71C-5009-8798-67CA646A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9FBC-2EF0-478B-46FC-8F88A6E9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5A9D6-5BA6-7DA8-C848-B41F7E29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C2A74-356F-E2CD-0CFB-88DF6B0E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78513-D8F3-FC06-0FDF-F5E31DC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2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B150-0D55-13CE-2244-3DD6D015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14AC6-200F-DBA5-78EB-D975A5465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2EF5E-1C63-359A-A75E-1CAA6808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BD3B5-401C-05DE-4FF5-6C664A1F9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D48CE-78F4-2CCC-70C0-ECEB0234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72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010E-8197-7E17-D7E0-97926A90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39D3-5C68-AF20-0895-25B6781BB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14747-4C1E-049C-B086-92D163E38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5AAC1-09E3-2C31-5661-35A3FC3B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ECC06-3AC5-7031-D84D-0CEBB25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AB248-ECA6-AB81-67FE-CF56B88F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88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30D7-E542-D207-CDEC-38AAE06D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B8CC0-E24D-F3EF-0F65-ACE4D4F34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9BC4E-B2C2-EE48-D186-4601C1DCD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15E468-3AFA-ED29-60C4-EDC04FB37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4E5DF9-5004-7D14-2216-A56F491FC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1F43F-AF7D-21DE-1CCA-2DC57E40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7C1C4-7C22-8878-63E7-5ED57F5A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47F54-DD8C-1C3A-2668-C3F0221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4DA7-3A8B-A170-5E5D-6797E99A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DA324-9BBD-A1EE-2FA3-4FDD6C10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C8F17-9346-6C25-021A-0101C06F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88F0C-7E1A-2CEF-9D95-1EC53A55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07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36596-71D3-AF8C-516F-7BFF35A4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CA7D9-3E16-42BE-D651-40719581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8234-8D51-666B-2B12-E3971CBB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30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7BC9-D05B-2BD3-5ABB-C8BA1358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12BB7-7766-FC9E-C4C3-58E3C90F5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D2900-E5DD-8CCF-04E2-EF914945F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61D99-19D9-DE26-1C8C-83A35B45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79529-9FBD-2C3E-81EA-A5CAD3D7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218AC-8D09-04A2-9994-728AA9D6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BFA6-7AFB-56CC-8E32-34D2D985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D0CE5-BD71-3D81-19FB-F8DF1099D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78F29-E892-8AF6-1BFD-F58E1466C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3562B-F5B4-A603-6332-995F3839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D68B-4446-CCB1-0197-ED30A43C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34540-B34E-C40F-752A-9044F368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68F8F-976A-3403-80DD-34B80BACE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7DEF7-E26B-436F-A2DF-97724B6A0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0D4C4-538A-F73B-C147-11BD9B223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5BA5-E398-4E7B-9F1B-7AAB668E1925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6135-94BE-A0E4-D287-3DA645528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0475A-675B-15AC-8523-671E337C2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0346C-A5C2-4B7F-BAEB-5FB331222F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9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28.png"/><Relationship Id="rId21" Type="http://schemas.openxmlformats.org/officeDocument/2006/relationships/image" Target="../media/image18.svg"/><Relationship Id="rId34" Type="http://schemas.openxmlformats.org/officeDocument/2006/relationships/slide" Target="slide10.xm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41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slide" Target="slide15.xml"/><Relationship Id="rId37" Type="http://schemas.openxmlformats.org/officeDocument/2006/relationships/slide" Target="slide5.xml"/><Relationship Id="rId40" Type="http://schemas.openxmlformats.org/officeDocument/2006/relationships/image" Target="../media/image29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slide" Target="slide3.xml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slide" Target="slide16.xml"/><Relationship Id="rId4" Type="http://schemas.openxmlformats.org/officeDocument/2006/relationships/image" Target="../media/image1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slide" Target="slide4.xml"/><Relationship Id="rId35" Type="http://schemas.openxmlformats.org/officeDocument/2006/relationships/slide" Target="slide2.xml"/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slide" Target="slide11.xml"/><Relationship Id="rId38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.xml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" Target="slide1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image" Target="../media/image46.sv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svg"/><Relationship Id="rId18" Type="http://schemas.openxmlformats.org/officeDocument/2006/relationships/image" Target="../media/image50.jpg"/><Relationship Id="rId3" Type="http://schemas.openxmlformats.org/officeDocument/2006/relationships/slide" Target="slide1.xml"/><Relationship Id="rId21" Type="http://schemas.openxmlformats.org/officeDocument/2006/relationships/image" Target="../media/image32.png"/><Relationship Id="rId7" Type="http://schemas.openxmlformats.org/officeDocument/2006/relationships/image" Target="../media/image20.svg"/><Relationship Id="rId12" Type="http://schemas.openxmlformats.org/officeDocument/2006/relationships/image" Target="../media/image17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.png"/><Relationship Id="rId20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26.svg"/><Relationship Id="rId15" Type="http://schemas.openxmlformats.org/officeDocument/2006/relationships/image" Target="../media/image5.jpg"/><Relationship Id="rId23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22.svg"/><Relationship Id="rId14" Type="http://schemas.openxmlformats.org/officeDocument/2006/relationships/image" Target="../media/image4.jpg"/><Relationship Id="rId22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7.xml"/><Relationship Id="rId7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" Target="slide1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.xml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C7B9135-B3C0-A825-EF85-E7171059DE6F}"/>
              </a:ext>
            </a:extLst>
          </p:cNvPr>
          <p:cNvSpPr/>
          <p:nvPr/>
        </p:nvSpPr>
        <p:spPr>
          <a:xfrm>
            <a:off x="-3" y="1048965"/>
            <a:ext cx="12192001" cy="6596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40630B-B9D2-C27D-551B-320A7D3EB6FD}"/>
              </a:ext>
            </a:extLst>
          </p:cNvPr>
          <p:cNvSpPr/>
          <p:nvPr/>
        </p:nvSpPr>
        <p:spPr>
          <a:xfrm>
            <a:off x="0" y="0"/>
            <a:ext cx="12192001" cy="10254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4B012-6E08-1561-3EFF-CDBAD8CF2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709"/>
            <a:ext cx="10574076" cy="675957"/>
          </a:xfrm>
        </p:spPr>
        <p:txBody>
          <a:bodyPr>
            <a:noAutofit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Local moisture recycling across the globe</a:t>
            </a:r>
            <a:endParaRPr lang="nl-NL" sz="4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C09AC23-223F-4298-211B-65D2157A1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5"/>
          <a:stretch/>
        </p:blipFill>
        <p:spPr>
          <a:xfrm>
            <a:off x="7198938" y="1825700"/>
            <a:ext cx="3765189" cy="33260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CDC64A-C1A1-19DD-9659-0FFBFBE6D235}"/>
              </a:ext>
            </a:extLst>
          </p:cNvPr>
          <p:cNvSpPr/>
          <p:nvPr/>
        </p:nvSpPr>
        <p:spPr>
          <a:xfrm>
            <a:off x="-2" y="5394556"/>
            <a:ext cx="12192001" cy="9715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86F1-D7E0-2E61-6447-FCAA650927BA}"/>
              </a:ext>
            </a:extLst>
          </p:cNvPr>
          <p:cNvSpPr/>
          <p:nvPr/>
        </p:nvSpPr>
        <p:spPr>
          <a:xfrm>
            <a:off x="10724020" y="0"/>
            <a:ext cx="1270261" cy="15632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QR code</a:t>
            </a:r>
          </a:p>
          <a:p>
            <a:pPr algn="ctr"/>
            <a:r>
              <a:rPr lang="en-US" dirty="0"/>
              <a:t>Article</a:t>
            </a:r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B4E254-751B-67E9-65A9-541965F39683}"/>
              </a:ext>
            </a:extLst>
          </p:cNvPr>
          <p:cNvSpPr txBox="1"/>
          <p:nvPr/>
        </p:nvSpPr>
        <p:spPr>
          <a:xfrm>
            <a:off x="1" y="690761"/>
            <a:ext cx="802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Jolanda Theeuwen</a:t>
            </a:r>
            <a:r>
              <a:rPr lang="en-US" sz="1600" dirty="0">
                <a:solidFill>
                  <a:schemeClr val="bg1"/>
                </a:solidFill>
              </a:rPr>
              <a:t>, Arie Staal, </a:t>
            </a:r>
            <a:r>
              <a:rPr lang="en-US" sz="1600" dirty="0" err="1">
                <a:solidFill>
                  <a:schemeClr val="bg1"/>
                </a:solidFill>
              </a:rPr>
              <a:t>Obbe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Tuinenburg</a:t>
            </a:r>
            <a:r>
              <a:rPr lang="en-US" sz="1600" dirty="0">
                <a:solidFill>
                  <a:schemeClr val="bg1"/>
                </a:solidFill>
              </a:rPr>
              <a:t>, Bert Hamelers, Stefan Dekker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53" name="Picture 52" descr="A picture containing shape&#10;&#10;Description automatically generated">
            <a:extLst>
              <a:ext uri="{FF2B5EF4-FFF2-40B4-BE49-F238E27FC236}">
                <a16:creationId xmlns:a16="http://schemas.microsoft.com/office/drawing/2014/main" id="{1B0CCBE3-088F-0626-4724-472C6D753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2" r="70990"/>
          <a:stretch/>
        </p:blipFill>
        <p:spPr>
          <a:xfrm>
            <a:off x="10626799" y="3837893"/>
            <a:ext cx="1257281" cy="786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0B8ED9-CBB5-6AD8-9C0D-368DA6DF2592}"/>
              </a:ext>
            </a:extLst>
          </p:cNvPr>
          <p:cNvSpPr txBox="1"/>
          <p:nvPr/>
        </p:nvSpPr>
        <p:spPr>
          <a:xfrm>
            <a:off x="871705" y="1129654"/>
            <a:ext cx="913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Local moisture recycling can prevent drying due to regreening locally 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55" name="Picture 54" descr="A picture containing shape&#10;&#10;Description automatically generated">
            <a:extLst>
              <a:ext uri="{FF2B5EF4-FFF2-40B4-BE49-F238E27FC236}">
                <a16:creationId xmlns:a16="http://schemas.microsoft.com/office/drawing/2014/main" id="{CFE3991B-5499-FFF2-1360-A7AB6A53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t="82852" r="32964" b="6613"/>
          <a:stretch/>
        </p:blipFill>
        <p:spPr>
          <a:xfrm>
            <a:off x="10789567" y="3370865"/>
            <a:ext cx="1402433" cy="483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207CB9-C013-830C-71BD-31EFCBA6AFFB}"/>
                  </a:ext>
                </a:extLst>
              </p:cNvPr>
              <p:cNvSpPr txBox="1"/>
              <p:nvPr/>
            </p:nvSpPr>
            <p:spPr>
              <a:xfrm>
                <a:off x="64157" y="4669764"/>
                <a:ext cx="21184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Includes all moisture </a:t>
                </a:r>
              </a:p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flows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nl-NL" dirty="0">
                    <a:solidFill>
                      <a:schemeClr val="accent1">
                        <a:lumMod val="50000"/>
                      </a:schemeClr>
                    </a:solidFill>
                  </a:rPr>
                  <a:t> 50 km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207CB9-C013-830C-71BD-31EFCBA6A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7" y="4669764"/>
                <a:ext cx="2118495" cy="646331"/>
              </a:xfrm>
              <a:prstGeom prst="rect">
                <a:avLst/>
              </a:prstGeom>
              <a:blipFill>
                <a:blip r:embed="rId4"/>
                <a:stretch>
                  <a:fillRect l="-2594" t="-4717" r="-4035" b="-1415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B25E81E-7D08-B4DF-C447-760B8CC5D88F}"/>
              </a:ext>
            </a:extLst>
          </p:cNvPr>
          <p:cNvGrpSpPr/>
          <p:nvPr/>
        </p:nvGrpSpPr>
        <p:grpSpPr>
          <a:xfrm>
            <a:off x="385297" y="2614233"/>
            <a:ext cx="1687773" cy="1961464"/>
            <a:chOff x="173498" y="2409342"/>
            <a:chExt cx="1687773" cy="1961464"/>
          </a:xfrm>
        </p:grpSpPr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91F2F1-B36C-04B1-0B2C-4904627A0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7" t="14337" r="50572" b="9002"/>
            <a:stretch/>
          </p:blipFill>
          <p:spPr>
            <a:xfrm>
              <a:off x="173498" y="2409342"/>
              <a:ext cx="1647825" cy="160292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5C2BF1E-F2B0-0F01-9CD1-2716CE01F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16" r="83355" b="-525"/>
            <a:stretch/>
          </p:blipFill>
          <p:spPr>
            <a:xfrm>
              <a:off x="173498" y="4157343"/>
              <a:ext cx="1109040" cy="213463"/>
            </a:xfrm>
            <a:prstGeom prst="rect">
              <a:avLst/>
            </a:prstGeom>
          </p:spPr>
        </p:pic>
        <p:pic>
          <p:nvPicPr>
            <p:cNvPr id="29" name="Picture 2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CF5D5AC-3BA8-1DB9-1D6D-48B69F7D6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1" t="89470" r="65725" b="1"/>
            <a:stretch/>
          </p:blipFill>
          <p:spPr>
            <a:xfrm>
              <a:off x="877545" y="4150635"/>
              <a:ext cx="983726" cy="22017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2EDAC41-2ABE-F688-B4C0-F9EED198527A}"/>
              </a:ext>
            </a:extLst>
          </p:cNvPr>
          <p:cNvSpPr/>
          <p:nvPr/>
        </p:nvSpPr>
        <p:spPr>
          <a:xfrm>
            <a:off x="2292234" y="1694054"/>
            <a:ext cx="118876" cy="37058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C17D8A-8A2F-BA6E-CC35-987520600D1E}"/>
              </a:ext>
            </a:extLst>
          </p:cNvPr>
          <p:cNvSpPr txBox="1"/>
          <p:nvPr/>
        </p:nvSpPr>
        <p:spPr>
          <a:xfrm>
            <a:off x="2833251" y="1827856"/>
            <a:ext cx="3262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moisture recycling ratio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9296C4-A1D2-89EB-F584-7B73FEEC75AB}"/>
              </a:ext>
            </a:extLst>
          </p:cNvPr>
          <p:cNvSpPr txBox="1"/>
          <p:nvPr/>
        </p:nvSpPr>
        <p:spPr>
          <a:xfrm>
            <a:off x="3040121" y="6442478"/>
            <a:ext cx="8095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accent1">
                    <a:lumMod val="50000"/>
                  </a:schemeClr>
                </a:solidFill>
              </a:rPr>
              <a:t>Theeuwen et al., </a:t>
            </a:r>
            <a:r>
              <a:rPr lang="nl-NL" sz="1600" dirty="0" err="1">
                <a:solidFill>
                  <a:schemeClr val="accent1">
                    <a:lumMod val="50000"/>
                  </a:schemeClr>
                </a:solidFill>
              </a:rPr>
              <a:t>Hydrol</a:t>
            </a:r>
            <a:r>
              <a:rPr lang="nl-NL" sz="1600" dirty="0">
                <a:solidFill>
                  <a:schemeClr val="accent1">
                    <a:lumMod val="50000"/>
                  </a:schemeClr>
                </a:solidFill>
              </a:rPr>
              <a:t>. Earth </a:t>
            </a:r>
            <a:r>
              <a:rPr lang="nl-NL" sz="1600" dirty="0" err="1">
                <a:solidFill>
                  <a:schemeClr val="accent1">
                    <a:lumMod val="50000"/>
                  </a:schemeClr>
                </a:solidFill>
              </a:rPr>
              <a:t>Syst</a:t>
            </a:r>
            <a:r>
              <a:rPr lang="nl-NL" sz="16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nl-NL" sz="1600" dirty="0" err="1">
                <a:solidFill>
                  <a:schemeClr val="accent1">
                    <a:lumMod val="50000"/>
                  </a:schemeClr>
                </a:solidFill>
              </a:rPr>
              <a:t>Sci</a:t>
            </a:r>
            <a:r>
              <a:rPr lang="nl-NL" sz="1600" dirty="0">
                <a:solidFill>
                  <a:schemeClr val="accent1">
                    <a:lumMod val="50000"/>
                  </a:schemeClr>
                </a:solidFill>
              </a:rPr>
              <a:t>. 27 (2023): 1457–1476. </a:t>
            </a:r>
          </a:p>
        </p:txBody>
      </p:sp>
      <p:pic>
        <p:nvPicPr>
          <p:cNvPr id="50" name="Picture 49" descr="Graphical user interface&#10;&#10;Description automatically generated">
            <a:extLst>
              <a:ext uri="{FF2B5EF4-FFF2-40B4-BE49-F238E27FC236}">
                <a16:creationId xmlns:a16="http://schemas.microsoft.com/office/drawing/2014/main" id="{C9BFA518-CF91-4FC9-CE59-382C1B1253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4" r="-1832" b="86068"/>
          <a:stretch/>
        </p:blipFill>
        <p:spPr>
          <a:xfrm>
            <a:off x="302427" y="2200686"/>
            <a:ext cx="1813564" cy="291312"/>
          </a:xfrm>
          <a:prstGeom prst="rect">
            <a:avLst/>
          </a:prstGeom>
        </p:spPr>
      </p:pic>
      <p:pic>
        <p:nvPicPr>
          <p:cNvPr id="52" name="Picture 51" descr="Diagram, map&#10;&#10;Description automatically generated">
            <a:extLst>
              <a:ext uri="{FF2B5EF4-FFF2-40B4-BE49-F238E27FC236}">
                <a16:creationId xmlns:a16="http://schemas.microsoft.com/office/drawing/2014/main" id="{5F196EFD-4EDB-D1DB-97DE-FC95384660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38954" r="3170" b="37458"/>
          <a:stretch/>
        </p:blipFill>
        <p:spPr>
          <a:xfrm>
            <a:off x="2473288" y="2139995"/>
            <a:ext cx="4569950" cy="1732255"/>
          </a:xfrm>
          <a:prstGeom prst="rect">
            <a:avLst/>
          </a:prstGeom>
        </p:spPr>
      </p:pic>
      <p:pic>
        <p:nvPicPr>
          <p:cNvPr id="56" name="Picture 55" descr="A picture containing shape&#10;&#10;Description automatically generated">
            <a:extLst>
              <a:ext uri="{FF2B5EF4-FFF2-40B4-BE49-F238E27FC236}">
                <a16:creationId xmlns:a16="http://schemas.microsoft.com/office/drawing/2014/main" id="{426669F3-65FC-9193-1311-6624A643D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0" t="85401" b="4255"/>
          <a:stretch/>
        </p:blipFill>
        <p:spPr>
          <a:xfrm>
            <a:off x="10620607" y="4602594"/>
            <a:ext cx="1257281" cy="4746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995D399-E2D1-D501-9FCC-700824D5FA3F}"/>
              </a:ext>
            </a:extLst>
          </p:cNvPr>
          <p:cNvSpPr txBox="1"/>
          <p:nvPr/>
        </p:nvSpPr>
        <p:spPr>
          <a:xfrm>
            <a:off x="10080362" y="1789783"/>
            <a:ext cx="200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Underlying factors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LMR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37DA7C-E0D6-D668-DC0B-D2B82621A74F}"/>
              </a:ext>
            </a:extLst>
          </p:cNvPr>
          <p:cNvGrpSpPr/>
          <p:nvPr/>
        </p:nvGrpSpPr>
        <p:grpSpPr>
          <a:xfrm>
            <a:off x="107762" y="6396158"/>
            <a:ext cx="2203147" cy="462825"/>
            <a:chOff x="8394604" y="6112073"/>
            <a:chExt cx="4246072" cy="891993"/>
          </a:xfrm>
        </p:grpSpPr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4801CD3A-FA96-4ABD-FA52-ECCE25C2A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55" b="20476"/>
            <a:stretch/>
          </p:blipFill>
          <p:spPr>
            <a:xfrm>
              <a:off x="10849975" y="6217478"/>
              <a:ext cx="1790701" cy="73342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7D2FAF-B055-B860-8897-DF221823D885}"/>
                </a:ext>
              </a:extLst>
            </p:cNvPr>
            <p:cNvSpPr/>
            <p:nvPr/>
          </p:nvSpPr>
          <p:spPr>
            <a:xfrm>
              <a:off x="8624716" y="6136638"/>
              <a:ext cx="1940971" cy="443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D710E9-642F-EDA2-B691-723544545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1" t="23174" r="9893" b="20106"/>
            <a:stretch/>
          </p:blipFill>
          <p:spPr>
            <a:xfrm>
              <a:off x="8394604" y="6112073"/>
              <a:ext cx="2363012" cy="891993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DC41B8C-BC83-7941-D81A-7EEBFDF56999}"/>
              </a:ext>
            </a:extLst>
          </p:cNvPr>
          <p:cNvSpPr/>
          <p:nvPr/>
        </p:nvSpPr>
        <p:spPr>
          <a:xfrm>
            <a:off x="10727851" y="5281834"/>
            <a:ext cx="1266431" cy="1610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6ED17EAC-3984-527D-5D2D-F006C67EF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94" y="5357332"/>
            <a:ext cx="1107164" cy="1107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10085-DD3F-259D-B4EE-3447CC4A3F5E}"/>
              </a:ext>
            </a:extLst>
          </p:cNvPr>
          <p:cNvSpPr txBox="1"/>
          <p:nvPr/>
        </p:nvSpPr>
        <p:spPr>
          <a:xfrm>
            <a:off x="10807794" y="6467912"/>
            <a:ext cx="110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OSPP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CD033-D1DD-0944-67C7-20B532144608}"/>
              </a:ext>
            </a:extLst>
          </p:cNvPr>
          <p:cNvSpPr/>
          <p:nvPr/>
        </p:nvSpPr>
        <p:spPr>
          <a:xfrm>
            <a:off x="7058116" y="1708616"/>
            <a:ext cx="118876" cy="37058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6DCAA30-6F24-3699-A84C-23974DF6C876}"/>
              </a:ext>
            </a:extLst>
          </p:cNvPr>
          <p:cNvCxnSpPr/>
          <p:nvPr/>
        </p:nvCxnSpPr>
        <p:spPr>
          <a:xfrm>
            <a:off x="4269681" y="5348196"/>
            <a:ext cx="0" cy="11595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C725570-9C21-83A1-1CB5-6E50F578101B}"/>
              </a:ext>
            </a:extLst>
          </p:cNvPr>
          <p:cNvCxnSpPr/>
          <p:nvPr/>
        </p:nvCxnSpPr>
        <p:spPr>
          <a:xfrm>
            <a:off x="7921584" y="5222486"/>
            <a:ext cx="0" cy="11595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2E85BA3-3149-1221-CAC1-4640E4F371C9}"/>
              </a:ext>
            </a:extLst>
          </p:cNvPr>
          <p:cNvSpPr/>
          <p:nvPr/>
        </p:nvSpPr>
        <p:spPr>
          <a:xfrm rot="5400000">
            <a:off x="4647550" y="1835699"/>
            <a:ext cx="124341" cy="4696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CDC44BC-DE29-930B-561C-F215812FD121}"/>
              </a:ext>
            </a:extLst>
          </p:cNvPr>
          <p:cNvGrpSpPr/>
          <p:nvPr/>
        </p:nvGrpSpPr>
        <p:grpSpPr>
          <a:xfrm>
            <a:off x="2420346" y="4345585"/>
            <a:ext cx="1743636" cy="993295"/>
            <a:chOff x="2417340" y="4317873"/>
            <a:chExt cx="1878942" cy="107037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BA45DF5-F1D7-0CC2-BFE4-A88CF9B320DC}"/>
                </a:ext>
              </a:extLst>
            </p:cNvPr>
            <p:cNvGrpSpPr/>
            <p:nvPr/>
          </p:nvGrpSpPr>
          <p:grpSpPr>
            <a:xfrm>
              <a:off x="2566239" y="4317873"/>
              <a:ext cx="1357668" cy="766336"/>
              <a:chOff x="2494805" y="4336394"/>
              <a:chExt cx="1635777" cy="923312"/>
            </a:xfrm>
          </p:grpSpPr>
          <p:pic>
            <p:nvPicPr>
              <p:cNvPr id="61" name="Graphic 60" descr="Programmer male outline">
                <a:extLst>
                  <a:ext uri="{FF2B5EF4-FFF2-40B4-BE49-F238E27FC236}">
                    <a16:creationId xmlns:a16="http://schemas.microsoft.com/office/drawing/2014/main" id="{2C4521AB-49A1-7E40-3BE0-F031D7E73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16182" y="4336394"/>
                <a:ext cx="914400" cy="914398"/>
              </a:xfrm>
              <a:prstGeom prst="rect">
                <a:avLst/>
              </a:prstGeom>
            </p:spPr>
          </p:pic>
          <p:pic>
            <p:nvPicPr>
              <p:cNvPr id="63" name="Graphic 62" descr="Programmer female outline">
                <a:extLst>
                  <a:ext uri="{FF2B5EF4-FFF2-40B4-BE49-F238E27FC236}">
                    <a16:creationId xmlns:a16="http://schemas.microsoft.com/office/drawing/2014/main" id="{4A5B12B7-DD94-74C4-A78B-8A1182463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494805" y="4345307"/>
                <a:ext cx="914400" cy="914399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3D1E6E-B89F-5940-2BB2-B92B345C9865}"/>
                </a:ext>
              </a:extLst>
            </p:cNvPr>
            <p:cNvSpPr txBox="1"/>
            <p:nvPr/>
          </p:nvSpPr>
          <p:spPr>
            <a:xfrm>
              <a:off x="2417340" y="5056589"/>
              <a:ext cx="1878942" cy="33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Model dependency</a:t>
              </a:r>
              <a:endParaRPr lang="nl-NL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B3F7CA6-1E5A-87FC-2EF5-C73832B2C7EC}"/>
              </a:ext>
            </a:extLst>
          </p:cNvPr>
          <p:cNvGrpSpPr/>
          <p:nvPr/>
        </p:nvGrpSpPr>
        <p:grpSpPr>
          <a:xfrm>
            <a:off x="4824105" y="4301880"/>
            <a:ext cx="1177637" cy="1050306"/>
            <a:chOff x="4035272" y="4252543"/>
            <a:chExt cx="1269020" cy="1131809"/>
          </a:xfrm>
        </p:grpSpPr>
        <p:pic>
          <p:nvPicPr>
            <p:cNvPr id="59" name="Graphic 58" descr="Monthly calendar outline">
              <a:extLst>
                <a:ext uri="{FF2B5EF4-FFF2-40B4-BE49-F238E27FC236}">
                  <a16:creationId xmlns:a16="http://schemas.microsoft.com/office/drawing/2014/main" id="{D2966DC5-FAD4-2334-C96A-8078AE7E2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05947" y="4252543"/>
              <a:ext cx="914400" cy="9144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466D10F-893A-6D06-5FB1-BB74656B88FD}"/>
                </a:ext>
              </a:extLst>
            </p:cNvPr>
            <p:cNvSpPr txBox="1"/>
            <p:nvPr/>
          </p:nvSpPr>
          <p:spPr>
            <a:xfrm>
              <a:off x="4035272" y="5052692"/>
              <a:ext cx="1269020" cy="33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Variability</a:t>
              </a:r>
              <a:endParaRPr lang="nl-NL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2924C24-CB4E-0936-EB7A-63B3EEFA7F3F}"/>
              </a:ext>
            </a:extLst>
          </p:cNvPr>
          <p:cNvGrpSpPr/>
          <p:nvPr/>
        </p:nvGrpSpPr>
        <p:grpSpPr>
          <a:xfrm>
            <a:off x="6056955" y="4343045"/>
            <a:ext cx="840400" cy="1015515"/>
            <a:chOff x="5334418" y="4325264"/>
            <a:chExt cx="905615" cy="1094318"/>
          </a:xfrm>
        </p:grpSpPr>
        <p:pic>
          <p:nvPicPr>
            <p:cNvPr id="68" name="Graphic 67" descr="Desert scene outline">
              <a:extLst>
                <a:ext uri="{FF2B5EF4-FFF2-40B4-BE49-F238E27FC236}">
                  <a16:creationId xmlns:a16="http://schemas.microsoft.com/office/drawing/2014/main" id="{854BC8FA-E883-E2B0-1B5C-13C3ED121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34418" y="4325264"/>
              <a:ext cx="777409" cy="77740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58D994-CB74-4FFC-8B15-8E0B5CB82B4B}"/>
                </a:ext>
              </a:extLst>
            </p:cNvPr>
            <p:cNvSpPr txBox="1"/>
            <p:nvPr/>
          </p:nvSpPr>
          <p:spPr>
            <a:xfrm>
              <a:off x="5373092" y="5087922"/>
              <a:ext cx="866941" cy="33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Biomes</a:t>
              </a:r>
              <a:endParaRPr lang="nl-NL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3A5908C-4A81-6537-2C9C-A5841F3A6D87}"/>
              </a:ext>
            </a:extLst>
          </p:cNvPr>
          <p:cNvGrpSpPr/>
          <p:nvPr/>
        </p:nvGrpSpPr>
        <p:grpSpPr>
          <a:xfrm>
            <a:off x="4032940" y="4352493"/>
            <a:ext cx="726512" cy="957322"/>
            <a:chOff x="4123005" y="4314607"/>
            <a:chExt cx="782889" cy="1031610"/>
          </a:xfrm>
        </p:grpSpPr>
        <p:pic>
          <p:nvPicPr>
            <p:cNvPr id="74" name="Graphic 73" descr="Ruler outline">
              <a:extLst>
                <a:ext uri="{FF2B5EF4-FFF2-40B4-BE49-F238E27FC236}">
                  <a16:creationId xmlns:a16="http://schemas.microsoft.com/office/drawing/2014/main" id="{CDDB7649-C7B8-CB4F-8517-D98716986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23005" y="4314607"/>
              <a:ext cx="758937" cy="75893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4F594C1-B520-BB22-BC2B-54B8B5DA0D76}"/>
                </a:ext>
              </a:extLst>
            </p:cNvPr>
            <p:cNvSpPr txBox="1"/>
            <p:nvPr/>
          </p:nvSpPr>
          <p:spPr>
            <a:xfrm>
              <a:off x="4146957" y="5038440"/>
              <a:ext cx="758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Scaling</a:t>
              </a:r>
              <a:endParaRPr lang="nl-NL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ACFEE5-69F1-3A67-01D2-4E2B0E070479}"/>
              </a:ext>
            </a:extLst>
          </p:cNvPr>
          <p:cNvGrpSpPr/>
          <p:nvPr/>
        </p:nvGrpSpPr>
        <p:grpSpPr>
          <a:xfrm>
            <a:off x="1026257" y="5397198"/>
            <a:ext cx="9593825" cy="950149"/>
            <a:chOff x="672151" y="5410645"/>
            <a:chExt cx="9593825" cy="9501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34B9954-A368-DA4F-159A-C3B712CA68DF}"/>
                </a:ext>
              </a:extLst>
            </p:cNvPr>
            <p:cNvGrpSpPr/>
            <p:nvPr/>
          </p:nvGrpSpPr>
          <p:grpSpPr>
            <a:xfrm>
              <a:off x="1204025" y="5714065"/>
              <a:ext cx="584956" cy="646729"/>
              <a:chOff x="1489976" y="2082437"/>
              <a:chExt cx="1036440" cy="1145893"/>
            </a:xfrm>
          </p:grpSpPr>
          <p:sp>
            <p:nvSpPr>
              <p:cNvPr id="36" name="Arrow: U-Turn 35">
                <a:extLst>
                  <a:ext uri="{FF2B5EF4-FFF2-40B4-BE49-F238E27FC236}">
                    <a16:creationId xmlns:a16="http://schemas.microsoft.com/office/drawing/2014/main" id="{7823FC87-D621-6DCB-E6CB-AF4C154D3D56}"/>
                  </a:ext>
                </a:extLst>
              </p:cNvPr>
              <p:cNvSpPr/>
              <p:nvPr/>
            </p:nvSpPr>
            <p:spPr>
              <a:xfrm>
                <a:off x="1563872" y="2082437"/>
                <a:ext cx="962544" cy="1145891"/>
              </a:xfrm>
              <a:prstGeom prst="utur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A7CCD15-C258-3C6C-85A2-7F1D2C54C63A}"/>
                  </a:ext>
                </a:extLst>
              </p:cNvPr>
              <p:cNvSpPr/>
              <p:nvPr/>
            </p:nvSpPr>
            <p:spPr>
              <a:xfrm>
                <a:off x="1489976" y="2950433"/>
                <a:ext cx="363598" cy="27789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8DFD12-3945-E4DF-B3BF-10C1DF2B440B}"/>
                </a:ext>
              </a:extLst>
            </p:cNvPr>
            <p:cNvSpPr txBox="1"/>
            <p:nvPr/>
          </p:nvSpPr>
          <p:spPr>
            <a:xfrm>
              <a:off x="1745916" y="5689022"/>
              <a:ext cx="2006249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1.7% (std 1.1%)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8FAF38-602E-12D4-218D-3C63EC365FDB}"/>
                </a:ext>
              </a:extLst>
            </p:cNvPr>
            <p:cNvSpPr txBox="1"/>
            <p:nvPr/>
          </p:nvSpPr>
          <p:spPr>
            <a:xfrm>
              <a:off x="672151" y="5410645"/>
              <a:ext cx="1282377" cy="208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LMR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pic>
          <p:nvPicPr>
            <p:cNvPr id="31" name="Graphic 30" descr="Earth Globe - Asia with solid fill">
              <a:extLst>
                <a:ext uri="{FF2B5EF4-FFF2-40B4-BE49-F238E27FC236}">
                  <a16:creationId xmlns:a16="http://schemas.microsoft.com/office/drawing/2014/main" id="{47FDD3DE-E3DD-3674-F941-7B20882A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614115" y="5478661"/>
              <a:ext cx="258039" cy="258039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396E39-E102-6B76-AF4A-63DE22C86A96}"/>
                </a:ext>
              </a:extLst>
            </p:cNvPr>
            <p:cNvGrpSpPr/>
            <p:nvPr/>
          </p:nvGrpSpPr>
          <p:grpSpPr>
            <a:xfrm>
              <a:off x="3917017" y="5521806"/>
              <a:ext cx="6348959" cy="695385"/>
              <a:chOff x="3917017" y="5521806"/>
              <a:chExt cx="6348959" cy="69538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00527F-F756-AD90-AE7F-3D1101A426BE}"/>
                  </a:ext>
                </a:extLst>
              </p:cNvPr>
              <p:cNvGrpSpPr/>
              <p:nvPr/>
            </p:nvGrpSpPr>
            <p:grpSpPr>
              <a:xfrm>
                <a:off x="5699750" y="5521806"/>
                <a:ext cx="1663798" cy="665238"/>
                <a:chOff x="4005955" y="2297419"/>
                <a:chExt cx="2214491" cy="885424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96FA616-7C20-4E2C-DA41-0284C7063811}"/>
                    </a:ext>
                  </a:extLst>
                </p:cNvPr>
                <p:cNvGrpSpPr/>
                <p:nvPr/>
              </p:nvGrpSpPr>
              <p:grpSpPr>
                <a:xfrm>
                  <a:off x="4005955" y="2297419"/>
                  <a:ext cx="2214491" cy="725176"/>
                  <a:chOff x="4079846" y="1500843"/>
                  <a:chExt cx="2214491" cy="725176"/>
                </a:xfrm>
              </p:grpSpPr>
              <p:pic>
                <p:nvPicPr>
                  <p:cNvPr id="41" name="Graphic 40" descr="Mountains outline">
                    <a:extLst>
                      <a:ext uri="{FF2B5EF4-FFF2-40B4-BE49-F238E27FC236}">
                        <a16:creationId xmlns:a16="http://schemas.microsoft.com/office/drawing/2014/main" id="{6CAF2470-94DC-24E2-ADA4-8BEEB2C929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79846" y="1535668"/>
                    <a:ext cx="641931" cy="641928"/>
                  </a:xfrm>
                  <a:prstGeom prst="rect">
                    <a:avLst/>
                  </a:prstGeom>
                </p:spPr>
              </p:pic>
              <p:pic>
                <p:nvPicPr>
                  <p:cNvPr id="42" name="Graphic 41" descr="Marker outline">
                    <a:extLst>
                      <a:ext uri="{FF2B5EF4-FFF2-40B4-BE49-F238E27FC236}">
                        <a16:creationId xmlns:a16="http://schemas.microsoft.com/office/drawing/2014/main" id="{D67EEB52-5E65-07CC-8A6B-EE47040E14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26811" y="1507897"/>
                    <a:ext cx="637311" cy="6373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Graphic 42" descr="Rain outline">
                    <a:extLst>
                      <a:ext uri="{FF2B5EF4-FFF2-40B4-BE49-F238E27FC236}">
                        <a16:creationId xmlns:a16="http://schemas.microsoft.com/office/drawing/2014/main" id="{3FAF450A-DB41-5D70-D9B2-C0691C9360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9157" y="1500843"/>
                    <a:ext cx="725180" cy="7251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2101A4-0606-BFA6-7A90-B63BD8AA69AB}"/>
                    </a:ext>
                  </a:extLst>
                </p:cNvPr>
                <p:cNvSpPr txBox="1"/>
                <p:nvPr/>
              </p:nvSpPr>
              <p:spPr>
                <a:xfrm>
                  <a:off x="4741223" y="2813511"/>
                  <a:ext cx="12954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Lat.</a:t>
                  </a:r>
                  <a:endParaRPr lang="nl-NL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5" name="Graphic 44" descr="Deciduous tree outline">
                <a:extLst>
                  <a:ext uri="{FF2B5EF4-FFF2-40B4-BE49-F238E27FC236}">
                    <a16:creationId xmlns:a16="http://schemas.microsoft.com/office/drawing/2014/main" id="{8B77289C-7D29-573A-F2A4-374B39C51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9578968" y="5530183"/>
                <a:ext cx="687008" cy="687008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BEDC24-FD25-2CBC-5BE4-8E6C9F30C426}"/>
                  </a:ext>
                </a:extLst>
              </p:cNvPr>
              <p:cNvSpPr txBox="1"/>
              <p:nvPr/>
            </p:nvSpPr>
            <p:spPr>
              <a:xfrm>
                <a:off x="7666576" y="5707236"/>
                <a:ext cx="687008" cy="277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LMR</a:t>
                </a:r>
                <a:endParaRPr lang="nl-N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E3E275EE-3175-944D-748D-8BBA978269D4}"/>
                  </a:ext>
                </a:extLst>
              </p:cNvPr>
              <p:cNvSpPr/>
              <p:nvPr/>
            </p:nvSpPr>
            <p:spPr>
              <a:xfrm>
                <a:off x="8449664" y="5611745"/>
                <a:ext cx="1022272" cy="52388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where</a:t>
                </a:r>
                <a:endParaRPr lang="nl-NL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BBA8E0C-D717-B675-E1F2-481A1E328C89}"/>
                  </a:ext>
                </a:extLst>
              </p:cNvPr>
              <p:cNvSpPr txBox="1"/>
              <p:nvPr/>
            </p:nvSpPr>
            <p:spPr>
              <a:xfrm>
                <a:off x="3917017" y="5689021"/>
                <a:ext cx="19276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Peaks in LMR:</a:t>
                </a:r>
                <a:endParaRPr lang="nl-NL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9" name="Rectangle 78">
            <a:hlinkClick r:id="rId30" action="ppaction://hlinksldjump"/>
            <a:extLst>
              <a:ext uri="{FF2B5EF4-FFF2-40B4-BE49-F238E27FC236}">
                <a16:creationId xmlns:a16="http://schemas.microsoft.com/office/drawing/2014/main" id="{B34DB25D-53A9-120E-7610-555AF972DB2C}"/>
              </a:ext>
            </a:extLst>
          </p:cNvPr>
          <p:cNvSpPr/>
          <p:nvPr/>
        </p:nvSpPr>
        <p:spPr>
          <a:xfrm>
            <a:off x="2465345" y="1744612"/>
            <a:ext cx="4592770" cy="2325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Rectangle 79">
            <a:hlinkClick r:id="rId31" action="ppaction://hlinksldjump"/>
            <a:extLst>
              <a:ext uri="{FF2B5EF4-FFF2-40B4-BE49-F238E27FC236}">
                <a16:creationId xmlns:a16="http://schemas.microsoft.com/office/drawing/2014/main" id="{14C11605-5382-527C-BA9F-D1845A168BE5}"/>
              </a:ext>
            </a:extLst>
          </p:cNvPr>
          <p:cNvSpPr/>
          <p:nvPr/>
        </p:nvSpPr>
        <p:spPr>
          <a:xfrm>
            <a:off x="2473288" y="4301880"/>
            <a:ext cx="1495000" cy="105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Rectangle 80">
            <a:hlinkClick r:id="rId32" action="ppaction://hlinksldjump"/>
            <a:extLst>
              <a:ext uri="{FF2B5EF4-FFF2-40B4-BE49-F238E27FC236}">
                <a16:creationId xmlns:a16="http://schemas.microsoft.com/office/drawing/2014/main" id="{28C32866-ED5A-4923-7E7C-6AD19A6125D8}"/>
              </a:ext>
            </a:extLst>
          </p:cNvPr>
          <p:cNvSpPr/>
          <p:nvPr/>
        </p:nvSpPr>
        <p:spPr>
          <a:xfrm>
            <a:off x="3953616" y="4313089"/>
            <a:ext cx="937768" cy="102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Rectangle 81">
            <a:hlinkClick r:id="rId33" action="ppaction://hlinksldjump"/>
            <a:extLst>
              <a:ext uri="{FF2B5EF4-FFF2-40B4-BE49-F238E27FC236}">
                <a16:creationId xmlns:a16="http://schemas.microsoft.com/office/drawing/2014/main" id="{D9716EB1-3E8D-990C-EE23-FFA6F4439A24}"/>
              </a:ext>
            </a:extLst>
          </p:cNvPr>
          <p:cNvSpPr/>
          <p:nvPr/>
        </p:nvSpPr>
        <p:spPr>
          <a:xfrm>
            <a:off x="4891231" y="4302205"/>
            <a:ext cx="1045705" cy="1055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3" name="Rectangle 82">
            <a:hlinkClick r:id="rId34" action="ppaction://hlinksldjump"/>
            <a:extLst>
              <a:ext uri="{FF2B5EF4-FFF2-40B4-BE49-F238E27FC236}">
                <a16:creationId xmlns:a16="http://schemas.microsoft.com/office/drawing/2014/main" id="{6B428109-1660-E8E3-7D05-53BE1BC8307F}"/>
              </a:ext>
            </a:extLst>
          </p:cNvPr>
          <p:cNvSpPr/>
          <p:nvPr/>
        </p:nvSpPr>
        <p:spPr>
          <a:xfrm>
            <a:off x="5959035" y="4297890"/>
            <a:ext cx="1042186" cy="105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Rectangle 83">
            <a:hlinkClick r:id="rId35" action="ppaction://hlinksldjump"/>
            <a:extLst>
              <a:ext uri="{FF2B5EF4-FFF2-40B4-BE49-F238E27FC236}">
                <a16:creationId xmlns:a16="http://schemas.microsoft.com/office/drawing/2014/main" id="{15598878-13F9-475C-0A2A-6B535CA3822F}"/>
              </a:ext>
            </a:extLst>
          </p:cNvPr>
          <p:cNvSpPr/>
          <p:nvPr/>
        </p:nvSpPr>
        <p:spPr>
          <a:xfrm>
            <a:off x="80853" y="1128620"/>
            <a:ext cx="11975074" cy="50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7BE8AF-3E8F-8209-5846-D389692E09DD}"/>
              </a:ext>
            </a:extLst>
          </p:cNvPr>
          <p:cNvSpPr txBox="1"/>
          <p:nvPr/>
        </p:nvSpPr>
        <p:spPr>
          <a:xfrm>
            <a:off x="-3" y="1744612"/>
            <a:ext cx="22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Methods</a:t>
            </a:r>
            <a:endParaRPr lang="nl-N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8" name="Rectangle 77">
            <a:hlinkClick r:id="rId36" action="ppaction://hlinksldjump"/>
            <a:extLst>
              <a:ext uri="{FF2B5EF4-FFF2-40B4-BE49-F238E27FC236}">
                <a16:creationId xmlns:a16="http://schemas.microsoft.com/office/drawing/2014/main" id="{36CA47B4-29D3-7EAB-3ED9-D31D5B5264F5}"/>
              </a:ext>
            </a:extLst>
          </p:cNvPr>
          <p:cNvSpPr/>
          <p:nvPr/>
        </p:nvSpPr>
        <p:spPr>
          <a:xfrm>
            <a:off x="80852" y="1840748"/>
            <a:ext cx="2155924" cy="3469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4877-9690-7FC5-4490-675666DFFCF4}"/>
              </a:ext>
            </a:extLst>
          </p:cNvPr>
          <p:cNvSpPr/>
          <p:nvPr/>
        </p:nvSpPr>
        <p:spPr>
          <a:xfrm>
            <a:off x="7198938" y="1744612"/>
            <a:ext cx="4928905" cy="3603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hlinkClick r:id="rId37" action="ppaction://hlinksldjump"/>
            <a:extLst>
              <a:ext uri="{FF2B5EF4-FFF2-40B4-BE49-F238E27FC236}">
                <a16:creationId xmlns:a16="http://schemas.microsoft.com/office/drawing/2014/main" id="{FA57B3B1-13F4-9757-E3EC-D35EB8529F39}"/>
              </a:ext>
            </a:extLst>
          </p:cNvPr>
          <p:cNvSpPr/>
          <p:nvPr/>
        </p:nvSpPr>
        <p:spPr>
          <a:xfrm>
            <a:off x="7264866" y="1789783"/>
            <a:ext cx="4862977" cy="3432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D1999-CB00-9136-25D1-A623942E63E2}"/>
              </a:ext>
            </a:extLst>
          </p:cNvPr>
          <p:cNvSpPr txBox="1"/>
          <p:nvPr/>
        </p:nvSpPr>
        <p:spPr>
          <a:xfrm>
            <a:off x="8116956" y="710994"/>
            <a:ext cx="2478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Jolanda.Theeuwen@wetsus.nl</a:t>
            </a:r>
            <a:endParaRPr lang="nl-NL" sz="1400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7FB48B-F27D-831B-B31E-D8B570E6BF45}"/>
              </a:ext>
            </a:extLst>
          </p:cNvPr>
          <p:cNvCxnSpPr/>
          <p:nvPr/>
        </p:nvCxnSpPr>
        <p:spPr>
          <a:xfrm>
            <a:off x="1234266" y="5236626"/>
            <a:ext cx="0" cy="11595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8211699-478C-C2C3-87F9-17ACA81B5169}"/>
              </a:ext>
            </a:extLst>
          </p:cNvPr>
          <p:cNvSpPr txBox="1"/>
          <p:nvPr/>
        </p:nvSpPr>
        <p:spPr>
          <a:xfrm>
            <a:off x="-89516" y="5681797"/>
            <a:ext cx="1423367" cy="37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Conclusion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8492BD8-E2B4-7371-40C6-05DC431A3592}"/>
              </a:ext>
            </a:extLst>
          </p:cNvPr>
          <p:cNvSpPr/>
          <p:nvPr/>
        </p:nvSpPr>
        <p:spPr>
          <a:xfrm>
            <a:off x="80852" y="1688068"/>
            <a:ext cx="221575" cy="24279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45CA2795-5652-D68A-3125-3B95CB0301ED}"/>
              </a:ext>
            </a:extLst>
          </p:cNvPr>
          <p:cNvSpPr/>
          <p:nvPr/>
        </p:nvSpPr>
        <p:spPr>
          <a:xfrm rot="16200000">
            <a:off x="2411801" y="1727272"/>
            <a:ext cx="221575" cy="24279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5B49E43F-A26B-F685-96B5-963A2831CD16}"/>
              </a:ext>
            </a:extLst>
          </p:cNvPr>
          <p:cNvSpPr/>
          <p:nvPr/>
        </p:nvSpPr>
        <p:spPr>
          <a:xfrm rot="16200000">
            <a:off x="7166824" y="1745470"/>
            <a:ext cx="221575" cy="24279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D22671A6-7A71-6FAF-A73C-42B8B5AA586E}"/>
              </a:ext>
            </a:extLst>
          </p:cNvPr>
          <p:cNvSpPr/>
          <p:nvPr/>
        </p:nvSpPr>
        <p:spPr>
          <a:xfrm rot="5400000">
            <a:off x="6855491" y="4332437"/>
            <a:ext cx="221575" cy="24279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9E579FA-9E46-1DC1-267A-E6FFA52ADCF3}"/>
              </a:ext>
            </a:extLst>
          </p:cNvPr>
          <p:cNvSpPr/>
          <p:nvPr/>
        </p:nvSpPr>
        <p:spPr>
          <a:xfrm>
            <a:off x="270687" y="1147381"/>
            <a:ext cx="723830" cy="415834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  <a:endParaRPr lang="nl-NL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FAAB23A-09F7-3772-215E-BC5379C4520D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1" r="1317"/>
          <a:stretch/>
        </p:blipFill>
        <p:spPr>
          <a:xfrm>
            <a:off x="10807794" y="67575"/>
            <a:ext cx="1093327" cy="110003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CADDC6D-5E3E-A531-B241-D19E39A8D2B5}"/>
              </a:ext>
            </a:extLst>
          </p:cNvPr>
          <p:cNvSpPr txBox="1"/>
          <p:nvPr/>
        </p:nvSpPr>
        <p:spPr>
          <a:xfrm>
            <a:off x="10812319" y="1133039"/>
            <a:ext cx="110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Article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0" name="Graphic 89" descr="Envelope with solid fill">
            <a:extLst>
              <a:ext uri="{FF2B5EF4-FFF2-40B4-BE49-F238E27FC236}">
                <a16:creationId xmlns:a16="http://schemas.microsoft.com/office/drawing/2014/main" id="{69288BB8-666C-80F3-32B6-B22ECEDE28D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845425" y="713239"/>
            <a:ext cx="316751" cy="316751"/>
          </a:xfrm>
          <a:prstGeom prst="rect">
            <a:avLst/>
          </a:prstGeom>
        </p:spPr>
      </p:pic>
      <p:sp>
        <p:nvSpPr>
          <p:cNvPr id="73" name="Rectangle 72">
            <a:hlinkClick r:id="rId41" action="ppaction://hlinksldjump"/>
            <a:extLst>
              <a:ext uri="{FF2B5EF4-FFF2-40B4-BE49-F238E27FC236}">
                <a16:creationId xmlns:a16="http://schemas.microsoft.com/office/drawing/2014/main" id="{EB599ADF-CFD8-4554-C606-9907DD997C4D}"/>
              </a:ext>
            </a:extLst>
          </p:cNvPr>
          <p:cNvSpPr/>
          <p:nvPr/>
        </p:nvSpPr>
        <p:spPr>
          <a:xfrm>
            <a:off x="64157" y="5465214"/>
            <a:ext cx="10555925" cy="82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53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Biomes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046C7A11-0F0C-5BAA-9D0F-15F9790F13D1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7BD12E3C-1772-AC87-BC56-30F3D2F88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14162" r="11348" b="38394"/>
          <a:stretch/>
        </p:blipFill>
        <p:spPr>
          <a:xfrm>
            <a:off x="0" y="890903"/>
            <a:ext cx="5182794" cy="2430373"/>
          </a:xfrm>
          <a:prstGeom prst="rect">
            <a:avLst/>
          </a:prstGeom>
        </p:spPr>
      </p:pic>
      <p:pic>
        <p:nvPicPr>
          <p:cNvPr id="7" name="Picture 6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2413F1A0-FA56-D050-E148-98D886967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4689" r="50757" b="21526"/>
          <a:stretch/>
        </p:blipFill>
        <p:spPr>
          <a:xfrm>
            <a:off x="7739082" y="890903"/>
            <a:ext cx="4070112" cy="2223512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1542B653-B310-81DB-F31D-9BDC0441C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5" r="7045" b="22412"/>
          <a:stretch/>
        </p:blipFill>
        <p:spPr>
          <a:xfrm>
            <a:off x="7827259" y="3069114"/>
            <a:ext cx="4146712" cy="23405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0124A7-90E4-6749-CDAE-C0A8C8451049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3" action="ppaction://hlinksldjump"/>
              <a:extLst>
                <a:ext uri="{FF2B5EF4-FFF2-40B4-BE49-F238E27FC236}">
                  <a16:creationId xmlns:a16="http://schemas.microsoft.com/office/drawing/2014/main" id="{FC30C33D-AE49-6749-74EB-D64DEDBC9A70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2" name="Graphic 11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54635074-BCEE-2095-5128-B03EBC41C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81E693-3125-EFDE-6807-5C42368143F8}"/>
              </a:ext>
            </a:extLst>
          </p:cNvPr>
          <p:cNvGrpSpPr/>
          <p:nvPr/>
        </p:nvGrpSpPr>
        <p:grpSpPr>
          <a:xfrm>
            <a:off x="7894291" y="5476577"/>
            <a:ext cx="4048019" cy="1106689"/>
            <a:chOff x="8171689" y="5420176"/>
            <a:chExt cx="4048019" cy="1106689"/>
          </a:xfrm>
        </p:grpSpPr>
        <p:pic>
          <p:nvPicPr>
            <p:cNvPr id="9" name="Picture 8" descr="Graphical user interface, chart&#10;&#10;Description automatically generated with medium confidence">
              <a:extLst>
                <a:ext uri="{FF2B5EF4-FFF2-40B4-BE49-F238E27FC236}">
                  <a16:creationId xmlns:a16="http://schemas.microsoft.com/office/drawing/2014/main" id="{8D2C8EA1-3533-DFD6-AED4-B733686B2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41" t="80857" r="33355" b="7211"/>
            <a:stretch/>
          </p:blipFill>
          <p:spPr>
            <a:xfrm>
              <a:off x="8171689" y="6065990"/>
              <a:ext cx="1475745" cy="459389"/>
            </a:xfrm>
            <a:prstGeom prst="rect">
              <a:avLst/>
            </a:prstGeom>
          </p:spPr>
        </p:pic>
        <p:pic>
          <p:nvPicPr>
            <p:cNvPr id="13" name="Picture 12" descr="Graphical user interface, chart&#10;&#10;Description automatically generated with medium confidence">
              <a:extLst>
                <a:ext uri="{FF2B5EF4-FFF2-40B4-BE49-F238E27FC236}">
                  <a16:creationId xmlns:a16="http://schemas.microsoft.com/office/drawing/2014/main" id="{8D81D84D-CF62-1A47-0121-8A0E7A9CF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5" t="80369" r="46204" b="3353"/>
            <a:stretch/>
          </p:blipFill>
          <p:spPr>
            <a:xfrm>
              <a:off x="8171689" y="5420176"/>
              <a:ext cx="4048019" cy="626724"/>
            </a:xfrm>
            <a:prstGeom prst="rect">
              <a:avLst/>
            </a:prstGeom>
          </p:spPr>
        </p:pic>
        <p:pic>
          <p:nvPicPr>
            <p:cNvPr id="14" name="Picture 13" descr="Graphical user interface, chart&#10;&#10;Description automatically generated with medium confidence">
              <a:extLst>
                <a:ext uri="{FF2B5EF4-FFF2-40B4-BE49-F238E27FC236}">
                  <a16:creationId xmlns:a16="http://schemas.microsoft.com/office/drawing/2014/main" id="{60289D64-4828-233B-3066-23485E8C7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8" t="80857" r="20658" b="7211"/>
            <a:stretch/>
          </p:blipFill>
          <p:spPr>
            <a:xfrm>
              <a:off x="10315817" y="6067476"/>
              <a:ext cx="1475745" cy="4593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1A27A2-18E4-8F1A-B65C-01715034C6BD}"/>
              </a:ext>
            </a:extLst>
          </p:cNvPr>
          <p:cNvGrpSpPr/>
          <p:nvPr/>
        </p:nvGrpSpPr>
        <p:grpSpPr>
          <a:xfrm>
            <a:off x="4383601" y="2964091"/>
            <a:ext cx="3063941" cy="3139210"/>
            <a:chOff x="5278459" y="909423"/>
            <a:chExt cx="3063941" cy="3139210"/>
          </a:xfrm>
        </p:grpSpPr>
        <p:pic>
          <p:nvPicPr>
            <p:cNvPr id="11" name="Picture 10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923A900B-6A99-07D5-026B-BA8BAB37D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t="64113" r="54134"/>
            <a:stretch/>
          </p:blipFill>
          <p:spPr>
            <a:xfrm>
              <a:off x="5278459" y="909423"/>
              <a:ext cx="2548800" cy="1838339"/>
            </a:xfrm>
            <a:prstGeom prst="rect">
              <a:avLst/>
            </a:prstGeom>
          </p:spPr>
        </p:pic>
        <p:pic>
          <p:nvPicPr>
            <p:cNvPr id="16" name="Picture 15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A70A99CC-45D5-6011-A4DB-7D3ED4BBB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66" t="64113" r="5279" b="4965"/>
            <a:stretch/>
          </p:blipFill>
          <p:spPr>
            <a:xfrm>
              <a:off x="5299200" y="2464633"/>
              <a:ext cx="3043200" cy="15840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B0117DB-B44D-F4AE-5BED-DE51E2B5DA25}"/>
              </a:ext>
            </a:extLst>
          </p:cNvPr>
          <p:cNvSpPr txBox="1"/>
          <p:nvPr/>
        </p:nvSpPr>
        <p:spPr>
          <a:xfrm>
            <a:off x="217625" y="3536725"/>
            <a:ext cx="3976117" cy="28623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LMR varies amongst biomes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Highest over montane grassland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Seasonality varies amongst biomes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Strongest for grasslands (montane, tropical, flooded)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Peaks in summer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Differences between northern and southern hemispheres</a:t>
            </a:r>
          </a:p>
        </p:txBody>
      </p:sp>
      <p:sp>
        <p:nvSpPr>
          <p:cNvPr id="18" name="Arrow: Right 17">
            <a:hlinkClick r:id="rId8" action="ppaction://hlinksldjump"/>
            <a:extLst>
              <a:ext uri="{FF2B5EF4-FFF2-40B4-BE49-F238E27FC236}">
                <a16:creationId xmlns:a16="http://schemas.microsoft.com/office/drawing/2014/main" id="{D6516ED3-7361-180A-BA5C-D2D4C995A01D}"/>
              </a:ext>
            </a:extLst>
          </p:cNvPr>
          <p:cNvSpPr/>
          <p:nvPr/>
        </p:nvSpPr>
        <p:spPr>
          <a:xfrm>
            <a:off x="6606233" y="5936107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047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Local recycling between 2001-2018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CEDB9D22-8FAA-FC73-ED5F-EE02486DC2B2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A3C72-F365-21A3-0E28-06CED2185941}"/>
              </a:ext>
            </a:extLst>
          </p:cNvPr>
          <p:cNvGrpSpPr/>
          <p:nvPr/>
        </p:nvGrpSpPr>
        <p:grpSpPr>
          <a:xfrm>
            <a:off x="0" y="1271993"/>
            <a:ext cx="13023650" cy="4196193"/>
            <a:chOff x="24209" y="860620"/>
            <a:chExt cx="13023650" cy="4196193"/>
          </a:xfrm>
        </p:grpSpPr>
        <p:pic>
          <p:nvPicPr>
            <p:cNvPr id="5" name="Picture 4" descr="Calendar&#10;&#10;Description automatically generated">
              <a:extLst>
                <a:ext uri="{FF2B5EF4-FFF2-40B4-BE49-F238E27FC236}">
                  <a16:creationId xmlns:a16="http://schemas.microsoft.com/office/drawing/2014/main" id="{1950774D-83E2-FAC4-CD02-786DA7CFF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78"/>
            <a:stretch/>
          </p:blipFill>
          <p:spPr>
            <a:xfrm>
              <a:off x="26676" y="860620"/>
              <a:ext cx="7093525" cy="1022463"/>
            </a:xfrm>
            <a:prstGeom prst="rect">
              <a:avLst/>
            </a:prstGeom>
          </p:spPr>
        </p:pic>
        <p:pic>
          <p:nvPicPr>
            <p:cNvPr id="6" name="Picture 5" descr="Calendar&#10;&#10;Description automatically generated">
              <a:extLst>
                <a:ext uri="{FF2B5EF4-FFF2-40B4-BE49-F238E27FC236}">
                  <a16:creationId xmlns:a16="http://schemas.microsoft.com/office/drawing/2014/main" id="{6D289507-975A-0DC4-D429-7557AB9BA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30" t="14191" r="110" b="71587"/>
            <a:stretch/>
          </p:blipFill>
          <p:spPr>
            <a:xfrm>
              <a:off x="24209" y="1882226"/>
              <a:ext cx="2323789" cy="1022464"/>
            </a:xfrm>
            <a:prstGeom prst="rect">
              <a:avLst/>
            </a:prstGeom>
          </p:spPr>
        </p:pic>
        <p:pic>
          <p:nvPicPr>
            <p:cNvPr id="7" name="Picture 6" descr="Calendar&#10;&#10;Description automatically generated">
              <a:extLst>
                <a:ext uri="{FF2B5EF4-FFF2-40B4-BE49-F238E27FC236}">
                  <a16:creationId xmlns:a16="http://schemas.microsoft.com/office/drawing/2014/main" id="{718ED813-A816-3650-A30C-1414CB6A6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41" r="32938" b="71637"/>
            <a:stretch/>
          </p:blipFill>
          <p:spPr>
            <a:xfrm>
              <a:off x="7177083" y="864071"/>
              <a:ext cx="4757070" cy="1022463"/>
            </a:xfrm>
            <a:prstGeom prst="rect">
              <a:avLst/>
            </a:prstGeom>
          </p:spPr>
        </p:pic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4B0A87C6-C02F-D3EB-CE0E-43AF453DF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81" b="57496"/>
            <a:stretch/>
          </p:blipFill>
          <p:spPr>
            <a:xfrm>
              <a:off x="2426325" y="1882367"/>
              <a:ext cx="7093525" cy="1022463"/>
            </a:xfrm>
            <a:prstGeom prst="rect">
              <a:avLst/>
            </a:prstGeom>
          </p:spPr>
        </p:pic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9A8D0C4A-34A4-2DB0-ECF1-06ADE49D1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88" b="13683"/>
            <a:stretch/>
          </p:blipFill>
          <p:spPr>
            <a:xfrm>
              <a:off x="43483" y="3918832"/>
              <a:ext cx="7093523" cy="1137981"/>
            </a:xfrm>
            <a:prstGeom prst="rect">
              <a:avLst/>
            </a:prstGeom>
          </p:spPr>
        </p:pic>
        <p:pic>
          <p:nvPicPr>
            <p:cNvPr id="11" name="Picture 10" descr="Calendar&#10;&#10;Description automatically generated">
              <a:extLst>
                <a:ext uri="{FF2B5EF4-FFF2-40B4-BE49-F238E27FC236}">
                  <a16:creationId xmlns:a16="http://schemas.microsoft.com/office/drawing/2014/main" id="{223DD2D4-8CD3-E838-DB8C-44CE26229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36" r="66684" b="43542"/>
            <a:stretch/>
          </p:blipFill>
          <p:spPr>
            <a:xfrm>
              <a:off x="9557688" y="1882227"/>
              <a:ext cx="2363281" cy="1022463"/>
            </a:xfrm>
            <a:prstGeom prst="rect">
              <a:avLst/>
            </a:prstGeom>
          </p:spPr>
        </p:pic>
        <p:pic>
          <p:nvPicPr>
            <p:cNvPr id="12" name="Picture 11" descr="Calendar&#10;&#10;Description automatically generated">
              <a:extLst>
                <a:ext uri="{FF2B5EF4-FFF2-40B4-BE49-F238E27FC236}">
                  <a16:creationId xmlns:a16="http://schemas.microsoft.com/office/drawing/2014/main" id="{ACB42E41-E0CF-1E30-C77C-101FBB00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1" t="42138" b="43640"/>
            <a:stretch/>
          </p:blipFill>
          <p:spPr>
            <a:xfrm>
              <a:off x="52719" y="2879894"/>
              <a:ext cx="4684453" cy="1022464"/>
            </a:xfrm>
            <a:prstGeom prst="rect">
              <a:avLst/>
            </a:prstGeom>
          </p:spPr>
        </p:pic>
        <p:pic>
          <p:nvPicPr>
            <p:cNvPr id="13" name="Picture 12" descr="Calendar&#10;&#10;Description automatically generated">
              <a:extLst>
                <a:ext uri="{FF2B5EF4-FFF2-40B4-BE49-F238E27FC236}">
                  <a16:creationId xmlns:a16="http://schemas.microsoft.com/office/drawing/2014/main" id="{B0EA8870-052D-E4C3-F0B8-7C05029C2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467" b="29311"/>
            <a:stretch/>
          </p:blipFill>
          <p:spPr>
            <a:xfrm>
              <a:off x="4812922" y="2890830"/>
              <a:ext cx="7093523" cy="1022464"/>
            </a:xfrm>
            <a:prstGeom prst="rect">
              <a:avLst/>
            </a:prstGeom>
          </p:spPr>
        </p:pic>
        <p:pic>
          <p:nvPicPr>
            <p:cNvPr id="14" name="Picture 13" descr="Calendar&#10;&#10;Description automatically generated">
              <a:extLst>
                <a:ext uri="{FF2B5EF4-FFF2-40B4-BE49-F238E27FC236}">
                  <a16:creationId xmlns:a16="http://schemas.microsoft.com/office/drawing/2014/main" id="{B80F1C7C-1B83-9079-A72D-C232A75E3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23"/>
            <a:stretch/>
          </p:blipFill>
          <p:spPr>
            <a:xfrm>
              <a:off x="6281147" y="3878240"/>
              <a:ext cx="6766712" cy="89684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62815FF-03C9-1CEB-CE5B-D0BC974831C3}"/>
              </a:ext>
            </a:extLst>
          </p:cNvPr>
          <p:cNvSpPr txBox="1"/>
          <p:nvPr/>
        </p:nvSpPr>
        <p:spPr>
          <a:xfrm>
            <a:off x="0" y="5531186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Drought conditions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relatively low LMR           Wet conditions  relatively high LMR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B2EBE0A8-38E4-54F6-1517-C2EFEAD1C859}"/>
              </a:ext>
            </a:extLst>
          </p:cNvPr>
          <p:cNvSpPr/>
          <p:nvPr/>
        </p:nvSpPr>
        <p:spPr>
          <a:xfrm>
            <a:off x="9557688" y="3272378"/>
            <a:ext cx="2392240" cy="102246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71F1C6ED-12D0-1FAA-1CAE-7F9A4C89C0D9}"/>
              </a:ext>
            </a:extLst>
          </p:cNvPr>
          <p:cNvSpPr/>
          <p:nvPr/>
        </p:nvSpPr>
        <p:spPr>
          <a:xfrm>
            <a:off x="9555044" y="2297739"/>
            <a:ext cx="2392240" cy="97805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2A114-5303-490B-325A-42F4B6D44F1D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17" name="Oval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E1F173B-4BF8-5A32-1979-ADD74F57879F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0" name="Graphic 19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B2FA4E4E-E680-F4FD-DE29-DF00CCCA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23348B-4287-E2E1-AF8E-A31C9A92C027}"/>
              </a:ext>
            </a:extLst>
          </p:cNvPr>
          <p:cNvSpPr txBox="1"/>
          <p:nvPr/>
        </p:nvSpPr>
        <p:spPr>
          <a:xfrm>
            <a:off x="2517419" y="6008255"/>
            <a:ext cx="747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This data is obtained from Link, et al. Earth System Science Data 12.3 (2020): 1897-1912.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Plots show the recycling of evaporated moisture within a grid cell of 1.5°.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B061C-0A00-CE49-9E8B-EF3E0B2BEEBA}"/>
              </a:ext>
            </a:extLst>
          </p:cNvPr>
          <p:cNvSpPr txBox="1"/>
          <p:nvPr/>
        </p:nvSpPr>
        <p:spPr>
          <a:xfrm>
            <a:off x="399801" y="871883"/>
            <a:ext cx="974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Deviation to the climatological mean (2001-218</a:t>
            </a:r>
            <a:r>
              <a:rPr lang="en-US" dirty="0"/>
              <a:t>)</a:t>
            </a:r>
            <a:endParaRPr lang="nl-NL" dirty="0"/>
          </a:p>
        </p:txBody>
      </p:sp>
      <p:pic>
        <p:nvPicPr>
          <p:cNvPr id="24" name="Graphic 23" descr="Cursor outline">
            <a:extLst>
              <a:ext uri="{FF2B5EF4-FFF2-40B4-BE49-F238E27FC236}">
                <a16:creationId xmlns:a16="http://schemas.microsoft.com/office/drawing/2014/main" id="{5CFD87BE-97DE-90AA-7C27-1CA197BBA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4250" y="4229866"/>
            <a:ext cx="566686" cy="5666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4334F4-AC44-C4E7-395B-B130DA8F6555}"/>
              </a:ext>
            </a:extLst>
          </p:cNvPr>
          <p:cNvSpPr txBox="1"/>
          <p:nvPr/>
        </p:nvSpPr>
        <p:spPr>
          <a:xfrm>
            <a:off x="11424250" y="4658119"/>
            <a:ext cx="14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Click here!</a:t>
            </a:r>
            <a:endParaRPr lang="nl-N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1BAEB2EF-1794-AD2F-0927-C17EF62BD8F6}"/>
              </a:ext>
            </a:extLst>
          </p:cNvPr>
          <p:cNvSpPr/>
          <p:nvPr/>
        </p:nvSpPr>
        <p:spPr>
          <a:xfrm>
            <a:off x="11076722" y="5993641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590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4207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Heatwave reduces local recycling (2010)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CEDB9D22-8FAA-FC73-ED5F-EE02486DC2B2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rrow: Left 3">
            <a:hlinkClick r:id="rId3" action="ppaction://hlinksldjump"/>
            <a:extLst>
              <a:ext uri="{FF2B5EF4-FFF2-40B4-BE49-F238E27FC236}">
                <a16:creationId xmlns:a16="http://schemas.microsoft.com/office/drawing/2014/main" id="{72782953-0228-A559-61B1-CBB2A0F223A6}"/>
              </a:ext>
            </a:extLst>
          </p:cNvPr>
          <p:cNvSpPr/>
          <p:nvPr/>
        </p:nvSpPr>
        <p:spPr>
          <a:xfrm>
            <a:off x="140854" y="6001862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44879C8-D790-4F2F-D303-1203876D1B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2621" r="10506" b="25527"/>
          <a:stretch/>
        </p:blipFill>
        <p:spPr>
          <a:xfrm>
            <a:off x="2433781" y="975637"/>
            <a:ext cx="7324437" cy="2844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9B09FC2-5BED-A1DD-4E9C-E08090C46759}"/>
              </a:ext>
            </a:extLst>
          </p:cNvPr>
          <p:cNvSpPr/>
          <p:nvPr/>
        </p:nvSpPr>
        <p:spPr>
          <a:xfrm>
            <a:off x="5902033" y="1459348"/>
            <a:ext cx="655779" cy="6557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83566-EEB9-61E3-B3AF-3E7DC3AAC21C}"/>
              </a:ext>
            </a:extLst>
          </p:cNvPr>
          <p:cNvSpPr txBox="1"/>
          <p:nvPr/>
        </p:nvSpPr>
        <p:spPr>
          <a:xfrm>
            <a:off x="2608255" y="4281927"/>
            <a:ext cx="897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Heatwave in Eastern Europe and Russia reduced rainfall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Drought conditions reduced LMR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E60DEF-D2AA-1396-38F2-DF5C46151FE5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9" name="Oval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D7A5988-13AE-F844-C8C0-EE52FD93967A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1" name="Graphic 10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8C26F7AD-8186-0855-5988-015A5EBA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1324D6-43A5-B255-1B73-28662359621B}"/>
              </a:ext>
            </a:extLst>
          </p:cNvPr>
          <p:cNvSpPr txBox="1"/>
          <p:nvPr/>
        </p:nvSpPr>
        <p:spPr>
          <a:xfrm>
            <a:off x="2574741" y="5942950"/>
            <a:ext cx="747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This data is obtained from Link, et al. Earth System Science Data 12.3 (2020): 1897-1912.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Plots show the recycling of evaporated moisture within a grid cell of 1.5°.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Arrow: Right 12">
            <a:hlinkClick r:id="rId7" action="ppaction://hlinksldjump"/>
            <a:extLst>
              <a:ext uri="{FF2B5EF4-FFF2-40B4-BE49-F238E27FC236}">
                <a16:creationId xmlns:a16="http://schemas.microsoft.com/office/drawing/2014/main" id="{52785524-6C2C-9839-EFAB-40E39D05DFF5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775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Niño affects local recycling (2015)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CEDB9D22-8FAA-FC73-ED5F-EE02486DC2B2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873F6546-DEE7-0885-2022-38337F2BAFCD}"/>
              </a:ext>
            </a:extLst>
          </p:cNvPr>
          <p:cNvSpPr/>
          <p:nvPr/>
        </p:nvSpPr>
        <p:spPr>
          <a:xfrm>
            <a:off x="140854" y="6001862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ACC40025-9C5B-6CDC-5649-37CC090F7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4200" r="9596" b="24622"/>
          <a:stretch/>
        </p:blipFill>
        <p:spPr>
          <a:xfrm>
            <a:off x="2429162" y="1062181"/>
            <a:ext cx="7407563" cy="280785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979B6E-F65C-5308-1FC1-7BE35E9C9C62}"/>
              </a:ext>
            </a:extLst>
          </p:cNvPr>
          <p:cNvSpPr/>
          <p:nvPr/>
        </p:nvSpPr>
        <p:spPr>
          <a:xfrm>
            <a:off x="5569529" y="2401454"/>
            <a:ext cx="840510" cy="84051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ED577-D23D-854A-DD15-1D55928F4783}"/>
              </a:ext>
            </a:extLst>
          </p:cNvPr>
          <p:cNvSpPr txBox="1"/>
          <p:nvPr/>
        </p:nvSpPr>
        <p:spPr>
          <a:xfrm>
            <a:off x="1717963" y="3970537"/>
            <a:ext cx="8756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El Niño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Reduced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rainfall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West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Africa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southern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Africa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enhanced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rainfall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East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Africa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Reduced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rainfall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South Sumatra and South Bornea and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enhanced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rainfall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North Sumatra and North Borneo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Reduced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enhanced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rainfall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results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higher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average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LMR</a:t>
            </a:r>
          </a:p>
          <a:p>
            <a:pPr algn="ctr"/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2BCFF10-BFC2-D73A-1941-156CA9F60A6D}"/>
              </a:ext>
            </a:extLst>
          </p:cNvPr>
          <p:cNvSpPr/>
          <p:nvPr/>
        </p:nvSpPr>
        <p:spPr>
          <a:xfrm>
            <a:off x="7005779" y="2401454"/>
            <a:ext cx="563419" cy="56341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574EDB-64EF-8F2F-FF32-90BD916A827F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3" action="ppaction://hlinksldjump"/>
              <a:extLst>
                <a:ext uri="{FF2B5EF4-FFF2-40B4-BE49-F238E27FC236}">
                  <a16:creationId xmlns:a16="http://schemas.microsoft.com/office/drawing/2014/main" id="{155FB2A6-CD17-16D2-FB4C-6A7D053AF60A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7" name="Graphic 6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CF480661-AB7F-4956-56C9-0BEA1CA9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DBC5B6-BA77-5222-357E-2EE1062A1793}"/>
              </a:ext>
            </a:extLst>
          </p:cNvPr>
          <p:cNvSpPr txBox="1"/>
          <p:nvPr/>
        </p:nvSpPr>
        <p:spPr>
          <a:xfrm>
            <a:off x="2670520" y="6027003"/>
            <a:ext cx="747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This data is obtained from Link, et al. Earth System Science Data 12.3 (2020): 1897-1912.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Plots show the recycling of evaporated moisture within a grid cell of 1.5°.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A9780A92-7B5D-1F7D-C981-C7F1D102471A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184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DF82CB4-454F-FF6F-FF41-0DF16057CD31}"/>
              </a:ext>
            </a:extLst>
          </p:cNvPr>
          <p:cNvCxnSpPr>
            <a:cxnSpLocks/>
          </p:cNvCxnSpPr>
          <p:nvPr/>
        </p:nvCxnSpPr>
        <p:spPr>
          <a:xfrm>
            <a:off x="0" y="6013793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18CE52D-C153-BDB1-2D5E-18D2E059BD00}"/>
              </a:ext>
            </a:extLst>
          </p:cNvPr>
          <p:cNvSpPr/>
          <p:nvPr/>
        </p:nvSpPr>
        <p:spPr>
          <a:xfrm>
            <a:off x="0" y="6396158"/>
            <a:ext cx="12192000" cy="47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3692DA00-6ED0-9C51-246C-814062FD965A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78D3C6-E8CC-7B88-736D-1FEFD030E44A}"/>
              </a:ext>
            </a:extLst>
          </p:cNvPr>
          <p:cNvGrpSpPr/>
          <p:nvPr/>
        </p:nvGrpSpPr>
        <p:grpSpPr>
          <a:xfrm>
            <a:off x="8755846" y="1164700"/>
            <a:ext cx="2599400" cy="687008"/>
            <a:chOff x="8664104" y="1179856"/>
            <a:chExt cx="2599400" cy="687008"/>
          </a:xfrm>
        </p:grpSpPr>
        <p:pic>
          <p:nvPicPr>
            <p:cNvPr id="7" name="Graphic 6" descr="Deciduous tree outline">
              <a:extLst>
                <a:ext uri="{FF2B5EF4-FFF2-40B4-BE49-F238E27FC236}">
                  <a16:creationId xmlns:a16="http://schemas.microsoft.com/office/drawing/2014/main" id="{DA49E0F1-2B90-9EDD-EF0D-D1A75C858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6496" y="1179856"/>
              <a:ext cx="687008" cy="6870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24B23C-55A7-43EF-5F8D-08A6BFC92778}"/>
                </a:ext>
              </a:extLst>
            </p:cNvPr>
            <p:cNvSpPr txBox="1"/>
            <p:nvPr/>
          </p:nvSpPr>
          <p:spPr>
            <a:xfrm>
              <a:off x="8664104" y="1356909"/>
              <a:ext cx="687008" cy="27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LMR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192491FB-6A56-11F0-9991-347E733C9F1D}"/>
                </a:ext>
              </a:extLst>
            </p:cNvPr>
            <p:cNvSpPr/>
            <p:nvPr/>
          </p:nvSpPr>
          <p:spPr>
            <a:xfrm>
              <a:off x="9447192" y="1261418"/>
              <a:ext cx="1022272" cy="52388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where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9FDFE6-963F-E1F0-A010-A20B4628A3DA}"/>
              </a:ext>
            </a:extLst>
          </p:cNvPr>
          <p:cNvGrpSpPr/>
          <p:nvPr/>
        </p:nvGrpSpPr>
        <p:grpSpPr>
          <a:xfrm>
            <a:off x="4240762" y="1164700"/>
            <a:ext cx="3446517" cy="688793"/>
            <a:chOff x="3913056" y="1096509"/>
            <a:chExt cx="3446517" cy="6887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7D6544-8A22-C524-9541-A802AA940C7A}"/>
                </a:ext>
              </a:extLst>
            </p:cNvPr>
            <p:cNvGrpSpPr/>
            <p:nvPr/>
          </p:nvGrpSpPr>
          <p:grpSpPr>
            <a:xfrm>
              <a:off x="5695787" y="1096509"/>
              <a:ext cx="1663786" cy="688793"/>
              <a:chOff x="3484357" y="2297419"/>
              <a:chExt cx="2214478" cy="91677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02586B-2DCD-F700-1649-B03C57D47C3D}"/>
                  </a:ext>
                </a:extLst>
              </p:cNvPr>
              <p:cNvGrpSpPr/>
              <p:nvPr/>
            </p:nvGrpSpPr>
            <p:grpSpPr>
              <a:xfrm>
                <a:off x="3484357" y="2297419"/>
                <a:ext cx="2214478" cy="725176"/>
                <a:chOff x="3558248" y="1500843"/>
                <a:chExt cx="2214478" cy="725176"/>
              </a:xfrm>
            </p:grpSpPr>
            <p:pic>
              <p:nvPicPr>
                <p:cNvPr id="14" name="Graphic 13" descr="Mountains outline">
                  <a:extLst>
                    <a:ext uri="{FF2B5EF4-FFF2-40B4-BE49-F238E27FC236}">
                      <a16:creationId xmlns:a16="http://schemas.microsoft.com/office/drawing/2014/main" id="{C9D35A0A-E35A-C7B9-E809-36017747F3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8248" y="1535668"/>
                  <a:ext cx="641928" cy="641928"/>
                </a:xfrm>
                <a:prstGeom prst="rect">
                  <a:avLst/>
                </a:prstGeom>
              </p:spPr>
            </p:pic>
            <p:pic>
              <p:nvPicPr>
                <p:cNvPr id="15" name="Graphic 14" descr="Marker outline">
                  <a:extLst>
                    <a:ext uri="{FF2B5EF4-FFF2-40B4-BE49-F238E27FC236}">
                      <a16:creationId xmlns:a16="http://schemas.microsoft.com/office/drawing/2014/main" id="{CE39F479-5745-F4FD-1B70-A98C55BDA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5208" y="1507897"/>
                  <a:ext cx="637310" cy="637310"/>
                </a:xfrm>
                <a:prstGeom prst="rect">
                  <a:avLst/>
                </a:prstGeom>
              </p:spPr>
            </p:pic>
            <p:pic>
              <p:nvPicPr>
                <p:cNvPr id="16" name="Graphic 15" descr="Rain outline">
                  <a:extLst>
                    <a:ext uri="{FF2B5EF4-FFF2-40B4-BE49-F238E27FC236}">
                      <a16:creationId xmlns:a16="http://schemas.microsoft.com/office/drawing/2014/main" id="{F31CD808-E401-0CDF-748B-E0DA617A7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7550" y="1500843"/>
                  <a:ext cx="725176" cy="725176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0140D9-7E7B-13A8-2BDE-AFBA5E8A10BE}"/>
                  </a:ext>
                </a:extLst>
              </p:cNvPr>
              <p:cNvSpPr txBox="1"/>
              <p:nvPr/>
            </p:nvSpPr>
            <p:spPr>
              <a:xfrm>
                <a:off x="4237251" y="2844862"/>
                <a:ext cx="12954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Lat.</a:t>
                </a:r>
                <a:endParaRPr lang="nl-N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D48F02-48A1-4B93-4398-0DC4DF3BE0D7}"/>
                </a:ext>
              </a:extLst>
            </p:cNvPr>
            <p:cNvSpPr txBox="1"/>
            <p:nvPr/>
          </p:nvSpPr>
          <p:spPr>
            <a:xfrm>
              <a:off x="3913056" y="1263723"/>
              <a:ext cx="192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Peaks in LMR: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954FF5-CBA0-4E34-3C83-93FA1110A482}"/>
              </a:ext>
            </a:extLst>
          </p:cNvPr>
          <p:cNvGrpSpPr/>
          <p:nvPr/>
        </p:nvGrpSpPr>
        <p:grpSpPr>
          <a:xfrm>
            <a:off x="716944" y="1034022"/>
            <a:ext cx="2667949" cy="950149"/>
            <a:chOff x="837901" y="868200"/>
            <a:chExt cx="2667949" cy="950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4DF907-4B5A-86F7-55A2-CAA31E16374F}"/>
                </a:ext>
              </a:extLst>
            </p:cNvPr>
            <p:cNvGrpSpPr/>
            <p:nvPr/>
          </p:nvGrpSpPr>
          <p:grpSpPr>
            <a:xfrm>
              <a:off x="957711" y="1171620"/>
              <a:ext cx="584955" cy="646729"/>
              <a:chOff x="606257" y="2082437"/>
              <a:chExt cx="1036438" cy="1145893"/>
            </a:xfrm>
          </p:grpSpPr>
          <p:sp>
            <p:nvSpPr>
              <p:cNvPr id="19" name="Arrow: U-Turn 18">
                <a:extLst>
                  <a:ext uri="{FF2B5EF4-FFF2-40B4-BE49-F238E27FC236}">
                    <a16:creationId xmlns:a16="http://schemas.microsoft.com/office/drawing/2014/main" id="{9189B4FF-116C-5625-F2BD-4A9E78CF2FC8}"/>
                  </a:ext>
                </a:extLst>
              </p:cNvPr>
              <p:cNvSpPr/>
              <p:nvPr/>
            </p:nvSpPr>
            <p:spPr>
              <a:xfrm>
                <a:off x="680151" y="2082437"/>
                <a:ext cx="962544" cy="1145891"/>
              </a:xfrm>
              <a:prstGeom prst="utur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DA451F-4E6E-E3C4-CA76-E52227E29894}"/>
                  </a:ext>
                </a:extLst>
              </p:cNvPr>
              <p:cNvSpPr/>
              <p:nvPr/>
            </p:nvSpPr>
            <p:spPr>
              <a:xfrm>
                <a:off x="606257" y="2950433"/>
                <a:ext cx="363598" cy="27789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713947-7757-D21C-A0B0-358D649F6AFE}"/>
                </a:ext>
              </a:extLst>
            </p:cNvPr>
            <p:cNvSpPr txBox="1"/>
            <p:nvPr/>
          </p:nvSpPr>
          <p:spPr>
            <a:xfrm>
              <a:off x="1499601" y="1146577"/>
              <a:ext cx="2006249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1.7% (std 1.1%)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D3E68C-34D9-2163-E387-8F1ED24DE66D}"/>
                </a:ext>
              </a:extLst>
            </p:cNvPr>
            <p:cNvSpPr txBox="1"/>
            <p:nvPr/>
          </p:nvSpPr>
          <p:spPr>
            <a:xfrm>
              <a:off x="837901" y="868200"/>
              <a:ext cx="90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LMR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pic>
          <p:nvPicPr>
            <p:cNvPr id="23" name="Graphic 22" descr="Earth Globe - Asia with solid fill">
              <a:extLst>
                <a:ext uri="{FF2B5EF4-FFF2-40B4-BE49-F238E27FC236}">
                  <a16:creationId xmlns:a16="http://schemas.microsoft.com/office/drawing/2014/main" id="{D163EB6E-4959-4F28-9E20-0DE782E6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67800" y="936216"/>
              <a:ext cx="258039" cy="258039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0C77E-8490-BB98-6CCB-40E703CB86E4}"/>
              </a:ext>
            </a:extLst>
          </p:cNvPr>
          <p:cNvSpPr/>
          <p:nvPr/>
        </p:nvSpPr>
        <p:spPr>
          <a:xfrm>
            <a:off x="0" y="844207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49EC1F-C5C9-C74D-87F1-DB49E5F4F775}"/>
              </a:ext>
            </a:extLst>
          </p:cNvPr>
          <p:cNvGrpSpPr/>
          <p:nvPr/>
        </p:nvGrpSpPr>
        <p:grpSpPr>
          <a:xfrm>
            <a:off x="118686" y="2029617"/>
            <a:ext cx="11954628" cy="3450750"/>
            <a:chOff x="212434" y="2029617"/>
            <a:chExt cx="11954628" cy="34507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98E4B-27E9-A410-AAB6-31D2B724F9D4}"/>
                </a:ext>
              </a:extLst>
            </p:cNvPr>
            <p:cNvSpPr/>
            <p:nvPr/>
          </p:nvSpPr>
          <p:spPr>
            <a:xfrm>
              <a:off x="212434" y="2032000"/>
              <a:ext cx="3806769" cy="3442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82DB98-93AF-34D5-E232-8C42A9CE0BDD}"/>
                </a:ext>
              </a:extLst>
            </p:cNvPr>
            <p:cNvSpPr/>
            <p:nvPr/>
          </p:nvSpPr>
          <p:spPr>
            <a:xfrm>
              <a:off x="4286364" y="2029617"/>
              <a:ext cx="3806769" cy="3450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BE84BC-75FC-E5D1-E22F-802AA3357D03}"/>
                </a:ext>
              </a:extLst>
            </p:cNvPr>
            <p:cNvSpPr/>
            <p:nvPr/>
          </p:nvSpPr>
          <p:spPr>
            <a:xfrm>
              <a:off x="8360293" y="2029617"/>
              <a:ext cx="3806769" cy="344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8E08D7BC-D405-4637-AE29-549D384AF5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5" b="20476"/>
          <a:stretch/>
        </p:blipFill>
        <p:spPr>
          <a:xfrm>
            <a:off x="2361520" y="6423466"/>
            <a:ext cx="929136" cy="38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AA4837-2332-AB82-08C4-4B7F6216A20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23174" r="9893" b="20106"/>
          <a:stretch/>
        </p:blipFill>
        <p:spPr>
          <a:xfrm>
            <a:off x="73725" y="6401780"/>
            <a:ext cx="1226089" cy="46282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3DE012E-939D-3B21-C285-59531E6BD9E4}"/>
              </a:ext>
            </a:extLst>
          </p:cNvPr>
          <p:cNvSpPr/>
          <p:nvPr/>
        </p:nvSpPr>
        <p:spPr>
          <a:xfrm>
            <a:off x="10727851" y="5281834"/>
            <a:ext cx="1266431" cy="1610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0" name="Picture 39" descr="Qr code&#10;&#10;Description automatically generated">
            <a:extLst>
              <a:ext uri="{FF2B5EF4-FFF2-40B4-BE49-F238E27FC236}">
                <a16:creationId xmlns:a16="http://schemas.microsoft.com/office/drawing/2014/main" id="{C2485AD6-507A-5447-FD4E-57B55034C5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94" y="5357332"/>
            <a:ext cx="1107164" cy="11071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7DE32B1-C507-1E0B-DDA7-1F8B0779F482}"/>
              </a:ext>
            </a:extLst>
          </p:cNvPr>
          <p:cNvSpPr txBox="1"/>
          <p:nvPr/>
        </p:nvSpPr>
        <p:spPr>
          <a:xfrm>
            <a:off x="10807794" y="6467912"/>
            <a:ext cx="110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OSPP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BCE0D5-F4E1-3BB0-A9F3-B60F27F7975A}"/>
              </a:ext>
            </a:extLst>
          </p:cNvPr>
          <p:cNvSpPr/>
          <p:nvPr/>
        </p:nvSpPr>
        <p:spPr>
          <a:xfrm>
            <a:off x="9294775" y="5281834"/>
            <a:ext cx="1266431" cy="1610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C94CAF-2B50-8F36-5651-B505B3863409}"/>
              </a:ext>
            </a:extLst>
          </p:cNvPr>
          <p:cNvSpPr txBox="1"/>
          <p:nvPr/>
        </p:nvSpPr>
        <p:spPr>
          <a:xfrm>
            <a:off x="9374408" y="6464495"/>
            <a:ext cx="110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Article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4998469-4913-07D9-F76A-FCBBED8112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42" y="6437903"/>
            <a:ext cx="1068998" cy="3934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691C98-F1C2-1377-07CB-61908EBEFF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78" y="6402625"/>
            <a:ext cx="906873" cy="459176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826CCDD-BD61-C45D-6BA9-A73F63E29E39}"/>
              </a:ext>
            </a:extLst>
          </p:cNvPr>
          <p:cNvGrpSpPr/>
          <p:nvPr/>
        </p:nvGrpSpPr>
        <p:grpSpPr>
          <a:xfrm>
            <a:off x="2788523" y="5571216"/>
            <a:ext cx="6203079" cy="369332"/>
            <a:chOff x="189116" y="5624201"/>
            <a:chExt cx="6203079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35E8FF1-F501-26BC-107B-29EA49A381F3}"/>
                </a:ext>
              </a:extLst>
            </p:cNvPr>
            <p:cNvSpPr txBox="1"/>
            <p:nvPr/>
          </p:nvSpPr>
          <p:spPr>
            <a:xfrm>
              <a:off x="189116" y="5624201"/>
              <a:ext cx="6203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Jolanda.Theeuwen@wetsus.nl 	@jtheeu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pic>
          <p:nvPicPr>
            <p:cNvPr id="47" name="Picture 46" descr="A picture containing ax, vector graphics, tool&#10;&#10;Description automatically generated">
              <a:extLst>
                <a:ext uri="{FF2B5EF4-FFF2-40B4-BE49-F238E27FC236}">
                  <a16:creationId xmlns:a16="http://schemas.microsoft.com/office/drawing/2014/main" id="{ADFD1A1C-8A58-3CC6-70B6-939110A65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83033" y="5697151"/>
              <a:ext cx="252484" cy="225607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7BC9C15-7141-2CA4-0BCA-387C01CA1CA7}"/>
              </a:ext>
            </a:extLst>
          </p:cNvPr>
          <p:cNvSpPr txBox="1"/>
          <p:nvPr/>
        </p:nvSpPr>
        <p:spPr>
          <a:xfrm>
            <a:off x="8488218" y="2198255"/>
            <a:ext cx="3426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 local moisture recycling reduces local drying due to regreening.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Based on these results we recommend to regreen: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wet regions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close to elevated regions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BEBAA4-7C9F-82AF-3CA5-A1791EF5103A}"/>
              </a:ext>
            </a:extLst>
          </p:cNvPr>
          <p:cNvSpPr txBox="1"/>
          <p:nvPr/>
        </p:nvSpPr>
        <p:spPr>
          <a:xfrm>
            <a:off x="4411380" y="2194606"/>
            <a:ext cx="3369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Convection and wetness seem to promote local moisture recycling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Convection is enhanced over mountains, for ascending air and high convective available potential energy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30DB39-2ABA-FC0E-D2B2-8905F3643791}"/>
              </a:ext>
            </a:extLst>
          </p:cNvPr>
          <p:cNvSpPr txBox="1"/>
          <p:nvPr/>
        </p:nvSpPr>
        <p:spPr>
          <a:xfrm>
            <a:off x="269631" y="2195630"/>
            <a:ext cx="350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Annually, 1.7% of terrestrial evaporated moisture returns as rainfall within approximately 50 km from its source location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Local moisture recycling peaks during summer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EA8A4906-A122-98B3-8851-C66B00D86A79}"/>
              </a:ext>
            </a:extLst>
          </p:cNvPr>
          <p:cNvSpPr/>
          <p:nvPr/>
        </p:nvSpPr>
        <p:spPr>
          <a:xfrm>
            <a:off x="8137132" y="131596"/>
            <a:ext cx="2732981" cy="579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Continue for additional information</a:t>
            </a:r>
            <a:endParaRPr lang="nl-NL" sz="1300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35236-72D7-6873-9275-E2C71AAD226A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3" action="ppaction://hlinksldjump"/>
              <a:extLst>
                <a:ext uri="{FF2B5EF4-FFF2-40B4-BE49-F238E27FC236}">
                  <a16:creationId xmlns:a16="http://schemas.microsoft.com/office/drawing/2014/main" id="{C0DF0E36-CBF4-5CA4-C828-85FDE40E22BC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7" name="Graphic 26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E69F9D4-552C-BB60-56D9-EF45327A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062EB3D-CB70-330A-BABF-53AE301742F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" r="1317"/>
          <a:stretch/>
        </p:blipFill>
        <p:spPr>
          <a:xfrm>
            <a:off x="9374408" y="5357332"/>
            <a:ext cx="1107163" cy="11139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F8BCC2-83AE-3EC5-AB0F-6387C156EB55}"/>
              </a:ext>
            </a:extLst>
          </p:cNvPr>
          <p:cNvSpPr txBox="1"/>
          <p:nvPr/>
        </p:nvSpPr>
        <p:spPr>
          <a:xfrm>
            <a:off x="4550068" y="6058288"/>
            <a:ext cx="55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Theeuwen et al., </a:t>
            </a:r>
            <a:r>
              <a:rPr lang="nl-NL" sz="1400" dirty="0" err="1">
                <a:solidFill>
                  <a:schemeClr val="bg1"/>
                </a:solidFill>
              </a:rPr>
              <a:t>Hydrol</a:t>
            </a:r>
            <a:r>
              <a:rPr lang="nl-NL" sz="1400" dirty="0">
                <a:solidFill>
                  <a:schemeClr val="bg1"/>
                </a:solidFill>
              </a:rPr>
              <a:t>. Earth </a:t>
            </a:r>
            <a:r>
              <a:rPr lang="nl-NL" sz="1400" dirty="0" err="1">
                <a:solidFill>
                  <a:schemeClr val="bg1"/>
                </a:solidFill>
              </a:rPr>
              <a:t>Syst</a:t>
            </a:r>
            <a:r>
              <a:rPr lang="nl-NL" sz="1400" dirty="0">
                <a:solidFill>
                  <a:schemeClr val="bg1"/>
                </a:solidFill>
              </a:rPr>
              <a:t>. </a:t>
            </a:r>
            <a:r>
              <a:rPr lang="nl-NL" sz="1400" dirty="0" err="1">
                <a:solidFill>
                  <a:schemeClr val="bg1"/>
                </a:solidFill>
              </a:rPr>
              <a:t>Sci</a:t>
            </a:r>
            <a:r>
              <a:rPr lang="nl-NL" sz="1400" dirty="0">
                <a:solidFill>
                  <a:schemeClr val="bg1"/>
                </a:solidFill>
              </a:rPr>
              <a:t>. 27 (2023): 1457–1476. </a:t>
            </a:r>
          </a:p>
        </p:txBody>
      </p:sp>
    </p:spTree>
    <p:extLst>
      <p:ext uri="{BB962C8B-B14F-4D97-AF65-F5344CB8AC3E}">
        <p14:creationId xmlns:p14="http://schemas.microsoft.com/office/powerpoint/2010/main" val="254216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1" y="789384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Scaling of LMR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6F464165-A200-5D76-2AEB-1798BDCC35A5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718EE1-8922-9C10-D206-FDF10E71FDE9}"/>
              </a:ext>
            </a:extLst>
          </p:cNvPr>
          <p:cNvGrpSpPr/>
          <p:nvPr/>
        </p:nvGrpSpPr>
        <p:grpSpPr>
          <a:xfrm>
            <a:off x="5665651" y="1034077"/>
            <a:ext cx="6175367" cy="5273409"/>
            <a:chOff x="2669301" y="974493"/>
            <a:chExt cx="6175367" cy="5273409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47082AF3-0197-442C-076A-579CC9E7F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34"/>
            <a:stretch/>
          </p:blipFill>
          <p:spPr>
            <a:xfrm>
              <a:off x="2669301" y="974493"/>
              <a:ext cx="6175367" cy="2775470"/>
            </a:xfrm>
            <a:prstGeom prst="rect">
              <a:avLst/>
            </a:prstGeom>
          </p:spPr>
        </p:pic>
        <p:pic>
          <p:nvPicPr>
            <p:cNvPr id="7" name="Picture 6" descr="A picture containing text, electronics, display, computer&#10;&#10;Description automatically generated">
              <a:extLst>
                <a:ext uri="{FF2B5EF4-FFF2-40B4-BE49-F238E27FC236}">
                  <a16:creationId xmlns:a16="http://schemas.microsoft.com/office/drawing/2014/main" id="{AF64F20E-DB02-02B9-F2C3-13CFD932A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3" r="8034"/>
            <a:stretch/>
          </p:blipFill>
          <p:spPr>
            <a:xfrm>
              <a:off x="2669301" y="3749963"/>
              <a:ext cx="6175367" cy="249793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99971CC-F44E-18F6-82FD-A07307224BE2}"/>
              </a:ext>
            </a:extLst>
          </p:cNvPr>
          <p:cNvSpPr/>
          <p:nvPr/>
        </p:nvSpPr>
        <p:spPr>
          <a:xfrm>
            <a:off x="7222836" y="1121546"/>
            <a:ext cx="2761673" cy="26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FB6A-0729-5927-BCD9-3C172FE9E12F}"/>
              </a:ext>
            </a:extLst>
          </p:cNvPr>
          <p:cNvSpPr txBox="1"/>
          <p:nvPr/>
        </p:nvSpPr>
        <p:spPr>
          <a:xfrm>
            <a:off x="350982" y="1177913"/>
            <a:ext cx="56249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Grid cells of 0.5° vary in area with changing latitude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Scaling LMR from a 0.5°x 0.5° grid cell to 2500 km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Affects pattern for the higher latitudes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Similar pattern for low and middle latitudes</a:t>
            </a:r>
          </a:p>
          <a:p>
            <a:endParaRPr lang="nl-NL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Typical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length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scale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evaporation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allows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compare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recycling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ratios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independent of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size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grid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cell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(Van der Ent &amp; Savenije, 2011)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The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local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moisture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recycling ratio (LMR)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allows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quantify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changes in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local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precipitation</a:t>
            </a:r>
            <a:endParaRPr lang="en-US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4855EF-3A6E-0CB2-2F5E-A04027C81AE8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2" action="ppaction://hlinksldjump"/>
              <a:extLst>
                <a:ext uri="{FF2B5EF4-FFF2-40B4-BE49-F238E27FC236}">
                  <a16:creationId xmlns:a16="http://schemas.microsoft.com/office/drawing/2014/main" id="{B09B85A3-0DB4-6293-BFDD-C816446A7686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2" name="Graphic 11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D8F36A35-7E3A-FF4E-A5A5-DDC90F694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3B2B3F-74B4-1D0D-4A3C-D1A4C7D2D3A1}"/>
              </a:ext>
            </a:extLst>
          </p:cNvPr>
          <p:cNvSpPr txBox="1"/>
          <p:nvPr/>
        </p:nvSpPr>
        <p:spPr>
          <a:xfrm>
            <a:off x="5275233" y="6134062"/>
            <a:ext cx="9046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der Ent and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Savenije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Atmospheric Chemistry and Physics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11.5 (2011): 1853-1863.</a:t>
            </a:r>
            <a:endParaRPr lang="nl-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Arrow: Right 12">
            <a:hlinkClick r:id="rId7" action="ppaction://hlinksldjump"/>
            <a:extLst>
              <a:ext uri="{FF2B5EF4-FFF2-40B4-BE49-F238E27FC236}">
                <a16:creationId xmlns:a16="http://schemas.microsoft.com/office/drawing/2014/main" id="{3ECEA0B9-AE46-1834-AEFA-E7538C9E1F20}"/>
              </a:ext>
            </a:extLst>
          </p:cNvPr>
          <p:cNvSpPr/>
          <p:nvPr/>
        </p:nvSpPr>
        <p:spPr>
          <a:xfrm>
            <a:off x="3868647" y="5878421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952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Model dependency of recycling within 1.5°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FAD68E15-78A4-EC53-E249-59FD5D46AD72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C672CA-0A8B-1B6F-B6DE-7D9447EED36D}"/>
              </a:ext>
            </a:extLst>
          </p:cNvPr>
          <p:cNvGrpSpPr/>
          <p:nvPr/>
        </p:nvGrpSpPr>
        <p:grpSpPr>
          <a:xfrm>
            <a:off x="1192086" y="1077701"/>
            <a:ext cx="10817865" cy="3782576"/>
            <a:chOff x="618231" y="1750149"/>
            <a:chExt cx="10817865" cy="3782576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4AF0D7D-DC37-4F5C-027F-C43E46918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31" y="1750149"/>
              <a:ext cx="5062738" cy="3782576"/>
            </a:xfrm>
            <a:prstGeom prst="rect">
              <a:avLst/>
            </a:prstGeom>
          </p:spPr>
        </p:pic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74F3E4C0-15ED-11A4-1958-0C49719F6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3" b="49824"/>
            <a:stretch/>
          </p:blipFill>
          <p:spPr>
            <a:xfrm>
              <a:off x="5573759" y="1838041"/>
              <a:ext cx="5862337" cy="1761630"/>
            </a:xfrm>
            <a:prstGeom prst="rect">
              <a:avLst/>
            </a:prstGeom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AAF0B070-7B18-FA80-2329-AC68590C5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3" t="49591"/>
            <a:stretch/>
          </p:blipFill>
          <p:spPr>
            <a:xfrm>
              <a:off x="5582848" y="3704498"/>
              <a:ext cx="5846911" cy="1765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31528A-FA41-EAF3-C85F-4A003D42B8E1}"/>
              </a:ext>
            </a:extLst>
          </p:cNvPr>
          <p:cNvSpPr txBox="1"/>
          <p:nvPr/>
        </p:nvSpPr>
        <p:spPr>
          <a:xfrm>
            <a:off x="7233007" y="6388572"/>
            <a:ext cx="4958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Link, et al. Earth System Science Data 12.3 (2020): 1897-1912.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D4C3964-FE13-A572-82A4-0D63F6C26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62200"/>
              </p:ext>
            </p:extLst>
          </p:nvPr>
        </p:nvGraphicFramePr>
        <p:xfrm>
          <a:off x="627365" y="5088232"/>
          <a:ext cx="1102821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764">
                  <a:extLst>
                    <a:ext uri="{9D8B030D-6E8A-4147-A177-3AD203B41FA5}">
                      <a16:colId xmlns:a16="http://schemas.microsoft.com/office/drawing/2014/main" val="3819294115"/>
                    </a:ext>
                  </a:extLst>
                </a:gridCol>
                <a:gridCol w="3408218">
                  <a:extLst>
                    <a:ext uri="{9D8B030D-6E8A-4147-A177-3AD203B41FA5}">
                      <a16:colId xmlns:a16="http://schemas.microsoft.com/office/drawing/2014/main" val="3520947377"/>
                    </a:ext>
                  </a:extLst>
                </a:gridCol>
                <a:gridCol w="3146881">
                  <a:extLst>
                    <a:ext uri="{9D8B030D-6E8A-4147-A177-3AD203B41FA5}">
                      <a16:colId xmlns:a16="http://schemas.microsoft.com/office/drawing/2014/main" val="432809424"/>
                    </a:ext>
                  </a:extLst>
                </a:gridCol>
                <a:gridCol w="2958355">
                  <a:extLst>
                    <a:ext uri="{9D8B030D-6E8A-4147-A177-3AD203B41FA5}">
                      <a16:colId xmlns:a16="http://schemas.microsoft.com/office/drawing/2014/main" val="4173344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Model</a:t>
                      </a:r>
                      <a:endParaRPr lang="nl-NL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Model type (tracking resolution)</a:t>
                      </a:r>
                      <a:endParaRPr lang="nl-NL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Resolution input data</a:t>
                      </a:r>
                      <a:endParaRPr lang="nl-NL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Recycling within 1.5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°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046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WAM2-Layers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Eulerian model (1.5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°)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1.5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°</a:t>
                      </a:r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and 6 hourly (ERA-Interim)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Similar spatial pattern but differences in magnitude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88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UTrack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Lagrangian</a:t>
                      </a:r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model (0.25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°)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0.25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°</a:t>
                      </a:r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and hourly (ERA5)</a:t>
                      </a:r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90910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E149FC6-10CB-0888-0450-4C2C61EFDDDE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A20CC2D-BC25-81A0-D338-9C780B82A2E2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9" name="Graphic 8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C6D8034B-844E-587D-8954-DFF5691A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65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" y="-1971"/>
            <a:ext cx="11225802" cy="84617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Regreening may enhance local moisture recycling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C3DFF-5F08-9D73-06AA-65EFF2F7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276" y="852756"/>
            <a:ext cx="4805185" cy="268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B40B26-54DC-BE8F-E834-732ECB0EC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2"/>
          <a:stretch/>
        </p:blipFill>
        <p:spPr>
          <a:xfrm>
            <a:off x="7118688" y="4030780"/>
            <a:ext cx="4987349" cy="244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82943-6D45-0902-B46F-C06E7E57DB39}"/>
              </a:ext>
            </a:extLst>
          </p:cNvPr>
          <p:cNvSpPr txBox="1"/>
          <p:nvPr/>
        </p:nvSpPr>
        <p:spPr>
          <a:xfrm>
            <a:off x="7877386" y="6423444"/>
            <a:ext cx="37696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Hoek van Dijke, et al.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Nature Geoscience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15.5 (2022): 363-368.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5C631-DA50-DA50-6A7A-5363B1828C07}"/>
              </a:ext>
            </a:extLst>
          </p:cNvPr>
          <p:cNvSpPr txBox="1"/>
          <p:nvPr/>
        </p:nvSpPr>
        <p:spPr>
          <a:xfrm>
            <a:off x="8215389" y="3442337"/>
            <a:ext cx="27939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</a:rPr>
              <a:t>Bastin, et al. </a:t>
            </a:r>
            <a:r>
              <a:rPr lang="nl-NL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nl-NL" sz="1100" dirty="0">
                <a:solidFill>
                  <a:schemeClr val="bg1">
                    <a:lumMod val="50000"/>
                  </a:schemeClr>
                </a:solidFill>
              </a:rPr>
              <a:t> 365.6448 (2019): 76-79.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82243-F2DA-BDFF-63BF-1C5490CDEED7}"/>
              </a:ext>
            </a:extLst>
          </p:cNvPr>
          <p:cNvSpPr txBox="1"/>
          <p:nvPr/>
        </p:nvSpPr>
        <p:spPr>
          <a:xfrm>
            <a:off x="8224105" y="3753503"/>
            <a:ext cx="287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in water availability (Q)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7C2D9C-AD71-AAED-B3F0-2AA270EA55A1}"/>
              </a:ext>
            </a:extLst>
          </p:cNvPr>
          <p:cNvGrpSpPr/>
          <p:nvPr/>
        </p:nvGrpSpPr>
        <p:grpSpPr>
          <a:xfrm>
            <a:off x="523842" y="1311949"/>
            <a:ext cx="6182977" cy="2641679"/>
            <a:chOff x="849746" y="2055607"/>
            <a:chExt cx="6182977" cy="26416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F1606D-0863-5918-AA31-8FC11F646A79}"/>
                </a:ext>
              </a:extLst>
            </p:cNvPr>
            <p:cNvGrpSpPr/>
            <p:nvPr/>
          </p:nvGrpSpPr>
          <p:grpSpPr>
            <a:xfrm>
              <a:off x="2278990" y="2661132"/>
              <a:ext cx="4753733" cy="2036154"/>
              <a:chOff x="831340" y="1451556"/>
              <a:chExt cx="4753733" cy="20361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2F74F6-D64A-F5FF-79DD-62851DE8F842}"/>
                  </a:ext>
                </a:extLst>
              </p:cNvPr>
              <p:cNvSpPr txBox="1"/>
              <p:nvPr/>
            </p:nvSpPr>
            <p:spPr>
              <a:xfrm>
                <a:off x="1651457" y="1451556"/>
                <a:ext cx="182948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Regreening</a:t>
                </a:r>
                <a:endParaRPr lang="nl-NL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5CA82A-C8F2-F674-9611-0BC3B4A800F0}"/>
                  </a:ext>
                </a:extLst>
              </p:cNvPr>
              <p:cNvSpPr txBox="1"/>
              <p:nvPr/>
            </p:nvSpPr>
            <p:spPr>
              <a:xfrm>
                <a:off x="2935469" y="2266689"/>
                <a:ext cx="26496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Evaporation</a:t>
                </a:r>
                <a:endParaRPr lang="nl-NL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B63FDD-49AF-720D-CAE5-C0DAA7FD017B}"/>
                  </a:ext>
                </a:extLst>
              </p:cNvPr>
              <p:cNvSpPr txBox="1"/>
              <p:nvPr/>
            </p:nvSpPr>
            <p:spPr>
              <a:xfrm>
                <a:off x="1782947" y="3056823"/>
                <a:ext cx="26496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Soil moisture</a:t>
                </a:r>
                <a:endParaRPr lang="nl-NL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C2A419-2CC6-1870-8E8C-E1760F1C281B}"/>
                  </a:ext>
                </a:extLst>
              </p:cNvPr>
              <p:cNvSpPr txBox="1"/>
              <p:nvPr/>
            </p:nvSpPr>
            <p:spPr>
              <a:xfrm>
                <a:off x="831340" y="2287825"/>
                <a:ext cx="26496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Local drying</a:t>
                </a:r>
                <a:endParaRPr lang="nl-NL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C12C34F-514F-944A-3450-A6DE75728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2864" y="1938069"/>
                <a:ext cx="553900" cy="404075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99C46E8-CE54-2920-ED70-B8818F489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35469" y="2719324"/>
                <a:ext cx="432910" cy="337267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759889D-042E-8760-558B-57C0CFE63F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8730" y="2690441"/>
                <a:ext cx="509362" cy="399878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146EC65-3687-9C30-2E6F-475E2C8D2D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9186" y="1900884"/>
                <a:ext cx="559499" cy="378046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46266B-F0A7-4D07-BA9E-AEA155079054}"/>
                  </a:ext>
                </a:extLst>
              </p:cNvPr>
              <p:cNvSpPr txBox="1"/>
              <p:nvPr/>
            </p:nvSpPr>
            <p:spPr>
              <a:xfrm>
                <a:off x="3328691" y="1791218"/>
                <a:ext cx="334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+</a:t>
                </a:r>
                <a:endParaRPr lang="nl-NL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953834-0D3F-84D4-3203-3B8537B2E1AC}"/>
                  </a:ext>
                </a:extLst>
              </p:cNvPr>
              <p:cNvSpPr txBox="1"/>
              <p:nvPr/>
            </p:nvSpPr>
            <p:spPr>
              <a:xfrm>
                <a:off x="3266189" y="2785633"/>
                <a:ext cx="2780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endParaRPr lang="nl-NL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5C8E796-90D0-EBD7-5BEC-D16E1EA6D170}"/>
                  </a:ext>
                </a:extLst>
              </p:cNvPr>
              <p:cNvSpPr txBox="1"/>
              <p:nvPr/>
            </p:nvSpPr>
            <p:spPr>
              <a:xfrm>
                <a:off x="1521299" y="2845507"/>
                <a:ext cx="334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endParaRPr lang="nl-NL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F3B8772-00C4-9904-758D-DA311B7E3BD2}"/>
                  </a:ext>
                </a:extLst>
              </p:cNvPr>
              <p:cNvSpPr txBox="1"/>
              <p:nvPr/>
            </p:nvSpPr>
            <p:spPr>
              <a:xfrm>
                <a:off x="1629202" y="1774282"/>
                <a:ext cx="334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endParaRPr lang="nl-NL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3AEABD-1FE1-0C94-133C-C50A7275599D}"/>
                </a:ext>
              </a:extLst>
            </p:cNvPr>
            <p:cNvSpPr txBox="1"/>
            <p:nvPr/>
          </p:nvSpPr>
          <p:spPr>
            <a:xfrm>
              <a:off x="849746" y="2055607"/>
              <a:ext cx="2013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accent2">
                      <a:lumMod val="75000"/>
                    </a:schemeClr>
                  </a:solidFill>
                </a:rPr>
                <a:t>Local moisture </a:t>
              </a:r>
            </a:p>
            <a:p>
              <a:pPr algn="ctr"/>
              <a:r>
                <a:rPr lang="en-US" sz="2200" dirty="0">
                  <a:solidFill>
                    <a:schemeClr val="accent2">
                      <a:lumMod val="75000"/>
                    </a:schemeClr>
                  </a:solidFill>
                </a:rPr>
                <a:t>recycling</a:t>
              </a:r>
              <a:endParaRPr lang="nl-NL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CC625E-EE78-F5DE-19C4-9EBEBA0DF2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4121" y="2575571"/>
              <a:ext cx="441930" cy="227114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89AFBC-F945-340F-67E8-388A64A2C214}"/>
                </a:ext>
              </a:extLst>
            </p:cNvPr>
            <p:cNvCxnSpPr>
              <a:cxnSpLocks/>
            </p:cNvCxnSpPr>
            <p:nvPr/>
          </p:nvCxnSpPr>
          <p:spPr>
            <a:xfrm>
              <a:off x="2171460" y="2908577"/>
              <a:ext cx="433410" cy="55462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5A46BC-912E-7B6C-A44B-38728DC60CD6}"/>
                </a:ext>
              </a:extLst>
            </p:cNvPr>
            <p:cNvSpPr txBox="1"/>
            <p:nvPr/>
          </p:nvSpPr>
          <p:spPr>
            <a:xfrm>
              <a:off x="2887857" y="2277482"/>
              <a:ext cx="334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+</a:t>
              </a:r>
              <a:endParaRPr lang="nl-NL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279559-CF1C-3A8E-2071-5C6B13932D06}"/>
                </a:ext>
              </a:extLst>
            </p:cNvPr>
            <p:cNvSpPr txBox="1"/>
            <p:nvPr/>
          </p:nvSpPr>
          <p:spPr>
            <a:xfrm>
              <a:off x="2124100" y="3092504"/>
              <a:ext cx="334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endParaRPr lang="nl-NL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367543C-9B4D-B7B2-D86B-98081B28427A}"/>
              </a:ext>
            </a:extLst>
          </p:cNvPr>
          <p:cNvSpPr txBox="1"/>
          <p:nvPr/>
        </p:nvSpPr>
        <p:spPr>
          <a:xfrm>
            <a:off x="235117" y="5007538"/>
            <a:ext cx="6420649" cy="10156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understand how strongly regreening might influence local moisture recycling we need to understand its dependence on atmospheric processes, amongst other processes.</a:t>
            </a: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97F1BE5-BF6A-62AB-0D9F-8D5C07088079}"/>
              </a:ext>
            </a:extLst>
          </p:cNvPr>
          <p:cNvSpPr/>
          <p:nvPr/>
        </p:nvSpPr>
        <p:spPr>
          <a:xfrm>
            <a:off x="4859819" y="4137783"/>
            <a:ext cx="2472362" cy="84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Regional recycling reduces drying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7686BC4-AD27-C873-DC6B-D0A251E8EE0D}"/>
              </a:ext>
            </a:extLst>
          </p:cNvPr>
          <p:cNvCxnSpPr>
            <a:cxnSpLocks/>
          </p:cNvCxnSpPr>
          <p:nvPr/>
        </p:nvCxnSpPr>
        <p:spPr>
          <a:xfrm>
            <a:off x="6914508" y="4649736"/>
            <a:ext cx="1429723" cy="66105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A0CF7AC-B2B7-169E-361D-A33B398FEAA0}"/>
              </a:ext>
            </a:extLst>
          </p:cNvPr>
          <p:cNvCxnSpPr>
            <a:cxnSpLocks/>
          </p:cNvCxnSpPr>
          <p:nvPr/>
        </p:nvCxnSpPr>
        <p:spPr>
          <a:xfrm>
            <a:off x="6914508" y="4649736"/>
            <a:ext cx="2571237" cy="71560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4A10D-C218-7F7A-C88E-E079900787FA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47" name="Oval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3CEB3AC6-D50D-43C4-4D52-60D21E2BDCE6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4" name="Graphic 13" descr="Hous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E202E429-CA33-FD04-FB96-9F534524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5" name="Arrow: Right 4">
            <a:hlinkClick r:id="rId7" action="ppaction://hlinksldjump"/>
            <a:extLst>
              <a:ext uri="{FF2B5EF4-FFF2-40B4-BE49-F238E27FC236}">
                <a16:creationId xmlns:a16="http://schemas.microsoft.com/office/drawing/2014/main" id="{280BE516-8041-10C0-158B-C77A99EE0B10}"/>
              </a:ext>
            </a:extLst>
          </p:cNvPr>
          <p:cNvSpPr/>
          <p:nvPr/>
        </p:nvSpPr>
        <p:spPr>
          <a:xfrm>
            <a:off x="6188900" y="5968472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822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- LMR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C04056C1-68AE-F19B-2886-A2F7322CD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8" r="3839" b="36925"/>
          <a:stretch/>
        </p:blipFill>
        <p:spPr>
          <a:xfrm>
            <a:off x="6314994" y="4170060"/>
            <a:ext cx="5671887" cy="20121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05FE1A-175B-4F53-1EB0-0DFB343F6843}"/>
              </a:ext>
            </a:extLst>
          </p:cNvPr>
          <p:cNvGrpSpPr/>
          <p:nvPr/>
        </p:nvGrpSpPr>
        <p:grpSpPr>
          <a:xfrm>
            <a:off x="7702598" y="1248511"/>
            <a:ext cx="2385412" cy="2522784"/>
            <a:chOff x="7856710" y="1229831"/>
            <a:chExt cx="2385412" cy="2522784"/>
          </a:xfrm>
        </p:grpSpPr>
        <p:pic>
          <p:nvPicPr>
            <p:cNvPr id="12" name="Picture 1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F6D2DEC-E576-0BEC-69B4-AA8360C4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90949" r="64437" b="548"/>
            <a:stretch/>
          </p:blipFill>
          <p:spPr>
            <a:xfrm>
              <a:off x="9135402" y="3508644"/>
              <a:ext cx="1106720" cy="243971"/>
            </a:xfrm>
            <a:prstGeom prst="rect">
              <a:avLst/>
            </a:prstGeom>
          </p:spPr>
        </p:pic>
        <p:pic>
          <p:nvPicPr>
            <p:cNvPr id="15" name="Picture 1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470678B-31A3-C98A-5BC2-3BB795370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6" r="50261" b="9026"/>
            <a:stretch/>
          </p:blipFill>
          <p:spPr>
            <a:xfrm>
              <a:off x="8079660" y="1229831"/>
              <a:ext cx="1957622" cy="2199169"/>
            </a:xfrm>
            <a:prstGeom prst="rect">
              <a:avLst/>
            </a:prstGeom>
          </p:spPr>
        </p:pic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C55471E-50B9-9AF6-F6F5-0EA231608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49" r="80908" b="363"/>
            <a:stretch/>
          </p:blipFill>
          <p:spPr>
            <a:xfrm>
              <a:off x="7856710" y="3500690"/>
              <a:ext cx="1745650" cy="249273"/>
            </a:xfrm>
            <a:prstGeom prst="rect">
              <a:avLst/>
            </a:prstGeom>
          </p:spPr>
        </p:pic>
      </p:grpSp>
      <p:sp>
        <p:nvSpPr>
          <p:cNvPr id="23" name="Oval 22">
            <a:hlinkClick r:id="rId5" action="ppaction://hlinksldjump"/>
            <a:extLst>
              <a:ext uri="{FF2B5EF4-FFF2-40B4-BE49-F238E27FC236}">
                <a16:creationId xmlns:a16="http://schemas.microsoft.com/office/drawing/2014/main" id="{D1710134-FD3B-C4FC-110D-991C814027B8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83BEA1-3A7C-2F4E-8969-88E14F96F94A}"/>
              </a:ext>
            </a:extLst>
          </p:cNvPr>
          <p:cNvSpPr txBox="1"/>
          <p:nvPr/>
        </p:nvSpPr>
        <p:spPr>
          <a:xfrm>
            <a:off x="669010" y="1797346"/>
            <a:ext cx="62082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Local moisture recycling ratio (LMR): 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fraction of evaporated moisture that rains out within its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    source grid cell and its eight neighboring grid cells.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Calculated using atmospheric moisture connections by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Tuinenburg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et al. (2020)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Resolution 0.5° ≈ 50 km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Climatological average (2008-2017)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LMR includes al moisture flows of approximately 50 km</a:t>
            </a:r>
            <a:endParaRPr lang="nl-N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1A479-E872-8DD3-86ED-66F3480BD6A9}"/>
              </a:ext>
            </a:extLst>
          </p:cNvPr>
          <p:cNvSpPr txBox="1"/>
          <p:nvPr/>
        </p:nvSpPr>
        <p:spPr>
          <a:xfrm>
            <a:off x="6746" y="6350725"/>
            <a:ext cx="55926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Tuinenburg, et al. </a:t>
            </a:r>
            <a:r>
              <a:rPr lang="nl-NL" sz="1400" i="1" dirty="0">
                <a:solidFill>
                  <a:schemeClr val="bg1">
                    <a:lumMod val="50000"/>
                  </a:schemeClr>
                </a:solidFill>
              </a:rPr>
              <a:t>Earth System Science Data</a:t>
            </a: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12.4 (2020): 3177-3188.</a:t>
            </a:r>
          </a:p>
          <a:p>
            <a:endParaRPr lang="nl-N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CC11B-8ACA-9B45-8CD3-119707344C2B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5" name="Oval 4">
              <a:hlinkClick r:id="rId5" action="ppaction://hlinksldjump"/>
              <a:extLst>
                <a:ext uri="{FF2B5EF4-FFF2-40B4-BE49-F238E27FC236}">
                  <a16:creationId xmlns:a16="http://schemas.microsoft.com/office/drawing/2014/main" id="{444E445C-3C16-9D02-8F86-C3279ABB60F9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6" name="Graphic 5" descr="Hous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4A7DCECA-7FE8-1A0B-3FBF-D51C9CF0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41B949-DB7B-FE7B-91F5-94544D8A563F}"/>
              </a:ext>
            </a:extLst>
          </p:cNvPr>
          <p:cNvSpPr txBox="1"/>
          <p:nvPr/>
        </p:nvSpPr>
        <p:spPr>
          <a:xfrm>
            <a:off x="8575423" y="1242972"/>
            <a:ext cx="7021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LMR</a:t>
            </a:r>
            <a:endParaRPr lang="nl-NL" dirty="0"/>
          </a:p>
        </p:txBody>
      </p:sp>
      <p:sp>
        <p:nvSpPr>
          <p:cNvPr id="3" name="Arrow: Right 2">
            <a:hlinkClick r:id="rId8" action="ppaction://hlinksldjump"/>
            <a:extLst>
              <a:ext uri="{FF2B5EF4-FFF2-40B4-BE49-F238E27FC236}">
                <a16:creationId xmlns:a16="http://schemas.microsoft.com/office/drawing/2014/main" id="{3CBD04B0-F07D-1DA7-9D5E-F87AE23D89B9}"/>
              </a:ext>
            </a:extLst>
          </p:cNvPr>
          <p:cNvSpPr/>
          <p:nvPr/>
        </p:nvSpPr>
        <p:spPr>
          <a:xfrm>
            <a:off x="11069745" y="6054815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59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Local moisture recycling ratio (2008-2017)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24FD7B0E-E387-E3CA-F048-E9C8F586285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7E6FDA3-3FA1-967A-A0CA-72EF7F732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49" y="1849937"/>
            <a:ext cx="8499142" cy="4350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B858A-4E80-70DE-049B-EABB149DE093}"/>
              </a:ext>
            </a:extLst>
          </p:cNvPr>
          <p:cNvSpPr txBox="1"/>
          <p:nvPr/>
        </p:nvSpPr>
        <p:spPr>
          <a:xfrm>
            <a:off x="433127" y="1503194"/>
            <a:ext cx="5423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Climatological mean of LMR = 1.7% (std = 1.1%)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Maxima in LMR &gt; 6%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Peaks in LMR for: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Summer*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Wet regions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Elevated regions</a:t>
            </a:r>
            <a:endParaRPr lang="nl-N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0C652-75FC-0688-CB75-465AB3305C40}"/>
              </a:ext>
            </a:extLst>
          </p:cNvPr>
          <p:cNvSpPr txBox="1"/>
          <p:nvPr/>
        </p:nvSpPr>
        <p:spPr>
          <a:xfrm>
            <a:off x="96149" y="6238707"/>
            <a:ext cx="5619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*DJF for Southern Hemisphere and JJA for Northern Hemisphere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5CEE5C-2C23-473F-5890-09D1375BF85C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8" name="Oval 7">
              <a:hlinkClick r:id="rId2" action="ppaction://hlinksldjump"/>
              <a:extLst>
                <a:ext uri="{FF2B5EF4-FFF2-40B4-BE49-F238E27FC236}">
                  <a16:creationId xmlns:a16="http://schemas.microsoft.com/office/drawing/2014/main" id="{8ABA170B-F439-6131-DA8D-BE335FF97D8C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9" name="Graphic 8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BB540051-6184-6C26-0BC5-B0147BB5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11" name="Arrow: Right 10">
            <a:hlinkClick r:id="rId6" action="ppaction://hlinksldjump"/>
            <a:extLst>
              <a:ext uri="{FF2B5EF4-FFF2-40B4-BE49-F238E27FC236}">
                <a16:creationId xmlns:a16="http://schemas.microsoft.com/office/drawing/2014/main" id="{59C43206-6A23-4E09-1149-766CDB95CFC1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1077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74912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Underlying factors of LMR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B0A70090-A0E2-FC4A-114F-4D89E36AD7A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697DA37-59D3-0A44-4974-1DF014B3D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76" y="1290828"/>
            <a:ext cx="4772063" cy="5052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3E373-C51B-9BA1-F939-9311BCFDC7DF}"/>
              </a:ext>
            </a:extLst>
          </p:cNvPr>
          <p:cNvSpPr/>
          <p:nvPr/>
        </p:nvSpPr>
        <p:spPr>
          <a:xfrm>
            <a:off x="4420999" y="3429847"/>
            <a:ext cx="2097247" cy="208256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DA67DB-0055-CC60-0A54-F78FE4D09C31}"/>
              </a:ext>
            </a:extLst>
          </p:cNvPr>
          <p:cNvSpPr/>
          <p:nvPr/>
        </p:nvSpPr>
        <p:spPr>
          <a:xfrm>
            <a:off x="4420999" y="1339603"/>
            <a:ext cx="4362275" cy="208256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EB06BD0B-99F9-8BE7-2976-38FDF8BD452D}"/>
              </a:ext>
            </a:extLst>
          </p:cNvPr>
          <p:cNvSpPr txBox="1"/>
          <p:nvPr/>
        </p:nvSpPr>
        <p:spPr>
          <a:xfrm>
            <a:off x="9557771" y="5049513"/>
            <a:ext cx="2340528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Overview of all correlation coefficients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A37500A8-2F71-C9CA-99E8-CB91AC1D8DA6}"/>
              </a:ext>
            </a:extLst>
          </p:cNvPr>
          <p:cNvSpPr txBox="1"/>
          <p:nvPr/>
        </p:nvSpPr>
        <p:spPr>
          <a:xfrm>
            <a:off x="1518641" y="4277228"/>
            <a:ext cx="16009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Wetness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8952EEC4-4AED-6DF6-D90E-AF4AE5E3153F}"/>
              </a:ext>
            </a:extLst>
          </p:cNvPr>
          <p:cNvSpPr txBox="1"/>
          <p:nvPr/>
        </p:nvSpPr>
        <p:spPr>
          <a:xfrm>
            <a:off x="1518641" y="2057720"/>
            <a:ext cx="16009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Convection related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D3EACC-E46C-4993-DA5F-10EEF5FF2DB4}"/>
              </a:ext>
            </a:extLst>
          </p:cNvPr>
          <p:cNvCxnSpPr>
            <a:stCxn id="8" idx="1"/>
            <a:endCxn id="13" idx="3"/>
          </p:cNvCxnSpPr>
          <p:nvPr/>
        </p:nvCxnSpPr>
        <p:spPr>
          <a:xfrm flipH="1" flipV="1">
            <a:off x="3119541" y="2380886"/>
            <a:ext cx="1301458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4D108F-C91D-5836-7628-4EF521E50F89}"/>
              </a:ext>
            </a:extLst>
          </p:cNvPr>
          <p:cNvCxnSpPr/>
          <p:nvPr/>
        </p:nvCxnSpPr>
        <p:spPr>
          <a:xfrm flipH="1" flipV="1">
            <a:off x="3119541" y="4477114"/>
            <a:ext cx="1301458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2602A-2186-5A06-07A6-FC967717471F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7" name="Oval 6">
              <a:hlinkClick r:id="rId2" action="ppaction://hlinksldjump"/>
              <a:extLst>
                <a:ext uri="{FF2B5EF4-FFF2-40B4-BE49-F238E27FC236}">
                  <a16:creationId xmlns:a16="http://schemas.microsoft.com/office/drawing/2014/main" id="{4A0FC28D-A9BD-D62B-F7E7-9201F50824CA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9" name="Graphic 8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662E74FC-E84E-ACF2-FB91-31FAC840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14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D39FB44F-FB3D-5E7C-8EC8-CC0D47CF25FB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70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4207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4" y="-1971"/>
            <a:ext cx="11111347" cy="846178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LMR where air ascends, possibly due to enhanced convection</a:t>
            </a:r>
            <a:endParaRPr lang="nl-NL" sz="3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B0A70090-A0E2-FC4A-114F-4D89E36AD7A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4E09F752-AE65-07BA-50A4-9FC2286F805D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1B3A71-0C45-B287-3502-D4EFE10CB7FB}"/>
              </a:ext>
            </a:extLst>
          </p:cNvPr>
          <p:cNvGrpSpPr/>
          <p:nvPr/>
        </p:nvGrpSpPr>
        <p:grpSpPr>
          <a:xfrm>
            <a:off x="6096000" y="1484471"/>
            <a:ext cx="5851550" cy="3557417"/>
            <a:chOff x="6141867" y="1690385"/>
            <a:chExt cx="5851550" cy="355741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E0C087E-1199-0AAB-1F86-15FC82957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1867" y="1690385"/>
              <a:ext cx="4389021" cy="355741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10D8334-9949-7D8E-F67E-30B4B1557D7A}"/>
                </a:ext>
              </a:extLst>
            </p:cNvPr>
            <p:cNvCxnSpPr/>
            <p:nvPr/>
          </p:nvCxnSpPr>
          <p:spPr>
            <a:xfrm>
              <a:off x="10206182" y="2752436"/>
              <a:ext cx="452582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2EF615-E05B-A63D-F5C8-32E390051F9F}"/>
                </a:ext>
              </a:extLst>
            </p:cNvPr>
            <p:cNvCxnSpPr>
              <a:cxnSpLocks/>
            </p:cNvCxnSpPr>
            <p:nvPr/>
          </p:nvCxnSpPr>
          <p:spPr>
            <a:xfrm>
              <a:off x="10432473" y="3532904"/>
              <a:ext cx="226291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02F201-1873-EFB5-5C75-6F64225195E7}"/>
                </a:ext>
              </a:extLst>
            </p:cNvPr>
            <p:cNvCxnSpPr/>
            <p:nvPr/>
          </p:nvCxnSpPr>
          <p:spPr>
            <a:xfrm>
              <a:off x="10206182" y="4281047"/>
              <a:ext cx="452582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0293D6-1D66-AAC0-A521-1DBEB20DEA9C}"/>
                </a:ext>
              </a:extLst>
            </p:cNvPr>
            <p:cNvCxnSpPr>
              <a:cxnSpLocks/>
            </p:cNvCxnSpPr>
            <p:nvPr/>
          </p:nvCxnSpPr>
          <p:spPr>
            <a:xfrm>
              <a:off x="9578109" y="2133599"/>
              <a:ext cx="1080655" cy="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919561-7283-2397-51EE-9C8A847C122E}"/>
                </a:ext>
              </a:extLst>
            </p:cNvPr>
            <p:cNvSpPr txBox="1"/>
            <p:nvPr/>
          </p:nvSpPr>
          <p:spPr>
            <a:xfrm>
              <a:off x="10654145" y="1949339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Ascending</a:t>
              </a:r>
              <a:endParaRPr lang="nl-NL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44388-90DE-5439-DA85-C1E9EB563C55}"/>
                </a:ext>
              </a:extLst>
            </p:cNvPr>
            <p:cNvSpPr txBox="1"/>
            <p:nvPr/>
          </p:nvSpPr>
          <p:spPr>
            <a:xfrm>
              <a:off x="10654145" y="3348634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Ascending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195487-F2EE-B42A-3B17-1881BC5200E4}"/>
                </a:ext>
              </a:extLst>
            </p:cNvPr>
            <p:cNvSpPr txBox="1"/>
            <p:nvPr/>
          </p:nvSpPr>
          <p:spPr>
            <a:xfrm>
              <a:off x="10654145" y="2568176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Descending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C9E27CF-89BC-3C50-DCCA-0686B3A4751E}"/>
                </a:ext>
              </a:extLst>
            </p:cNvPr>
            <p:cNvSpPr txBox="1"/>
            <p:nvPr/>
          </p:nvSpPr>
          <p:spPr>
            <a:xfrm>
              <a:off x="10654145" y="4096787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Descending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0954C8B-5907-1CB2-C349-AADB3CE635B6}"/>
              </a:ext>
            </a:extLst>
          </p:cNvPr>
          <p:cNvSpPr txBox="1"/>
          <p:nvPr/>
        </p:nvSpPr>
        <p:spPr>
          <a:xfrm>
            <a:off x="4879389" y="6167990"/>
            <a:ext cx="61006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chemeClr val="bg2">
                    <a:lumMod val="75000"/>
                  </a:schemeClr>
                </a:solidFill>
              </a:rPr>
              <a:t>https://en.wikipedia.org/wiki/Atmospheric_circulation#/media/File:Earth_Global_Circulation_-_en.svg</a:t>
            </a:r>
          </a:p>
          <a:p>
            <a:r>
              <a:rPr lang="nl-NL" sz="1100" dirty="0" err="1">
                <a:solidFill>
                  <a:schemeClr val="bg2">
                    <a:lumMod val="75000"/>
                  </a:schemeClr>
                </a:solidFill>
              </a:rPr>
              <a:t>By</a:t>
            </a:r>
            <a:r>
              <a:rPr lang="nl-NL" sz="11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NL" sz="1100" dirty="0" err="1">
                <a:solidFill>
                  <a:schemeClr val="bg2">
                    <a:lumMod val="75000"/>
                  </a:schemeClr>
                </a:solidFill>
              </a:rPr>
              <a:t>Kaidor</a:t>
            </a:r>
            <a:r>
              <a:rPr lang="nl-NL" sz="11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nl-NL" sz="1100" dirty="0" err="1">
                <a:solidFill>
                  <a:schemeClr val="bg2">
                    <a:lumMod val="75000"/>
                  </a:schemeClr>
                </a:solidFill>
              </a:rPr>
              <a:t>based</a:t>
            </a:r>
            <a:r>
              <a:rPr lang="nl-NL" sz="1100" dirty="0">
                <a:solidFill>
                  <a:schemeClr val="bg2">
                    <a:lumMod val="75000"/>
                  </a:schemeClr>
                </a:solidFill>
              </a:rPr>
              <a:t> on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File:NASA depiction of earth global atmospheric circulation.jpg</a:t>
            </a:r>
            <a:endParaRPr lang="nl-NL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7BB71E-66BE-1B23-ACD9-57AE71BA8D18}"/>
              </a:ext>
            </a:extLst>
          </p:cNvPr>
          <p:cNvGrpSpPr/>
          <p:nvPr/>
        </p:nvGrpSpPr>
        <p:grpSpPr>
          <a:xfrm>
            <a:off x="675469" y="1035226"/>
            <a:ext cx="5267815" cy="4193110"/>
            <a:chOff x="828185" y="1211316"/>
            <a:chExt cx="5267815" cy="4193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5F61501-E24F-588D-920E-A5B739341D91}"/>
                </a:ext>
              </a:extLst>
            </p:cNvPr>
            <p:cNvGrpSpPr/>
            <p:nvPr/>
          </p:nvGrpSpPr>
          <p:grpSpPr>
            <a:xfrm>
              <a:off x="828185" y="1453565"/>
              <a:ext cx="5267815" cy="3950861"/>
              <a:chOff x="828185" y="1121060"/>
              <a:chExt cx="5267815" cy="3950861"/>
            </a:xfrm>
          </p:grpSpPr>
          <p:pic>
            <p:nvPicPr>
              <p:cNvPr id="4" name="Picture 3" descr="Chart&#10;&#10;Description automatically generated">
                <a:extLst>
                  <a:ext uri="{FF2B5EF4-FFF2-40B4-BE49-F238E27FC236}">
                    <a16:creationId xmlns:a16="http://schemas.microsoft.com/office/drawing/2014/main" id="{31124B6C-A1D4-381C-8177-7974CADD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185" y="1121060"/>
                <a:ext cx="5267815" cy="3950861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2DD76A6-71F1-4C1A-3562-9A12AF02ED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1891" y="1597891"/>
                <a:ext cx="0" cy="304800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4EFF334-3AE5-6A15-008A-193D871ED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25267" y="1602508"/>
                <a:ext cx="0" cy="304800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58A843B-9A3A-DCF3-3E5C-D236A5780A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6177" y="1597891"/>
                <a:ext cx="0" cy="304800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AA29470-FF8A-9D47-12A4-11F3A1F315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8689" y="1593275"/>
                <a:ext cx="0" cy="304800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20A08C-E851-144B-2118-96C46BD85CC4}"/>
                </a:ext>
              </a:extLst>
            </p:cNvPr>
            <p:cNvSpPr txBox="1"/>
            <p:nvPr/>
          </p:nvSpPr>
          <p:spPr>
            <a:xfrm rot="19203121">
              <a:off x="2363601" y="1215243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Ascending</a:t>
              </a:r>
              <a:endParaRPr lang="nl-NL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0187DC-8656-C4BE-AF3A-77AF7433E706}"/>
                </a:ext>
              </a:extLst>
            </p:cNvPr>
            <p:cNvSpPr txBox="1"/>
            <p:nvPr/>
          </p:nvSpPr>
          <p:spPr>
            <a:xfrm rot="19200000">
              <a:off x="3414363" y="1212753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Ascending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7E273D-15D4-C11C-C673-98AEE81C385B}"/>
                </a:ext>
              </a:extLst>
            </p:cNvPr>
            <p:cNvSpPr txBox="1"/>
            <p:nvPr/>
          </p:nvSpPr>
          <p:spPr>
            <a:xfrm rot="19187741">
              <a:off x="2890193" y="1211316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Descending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A08AAE-6496-C730-5E88-F1691816ECD2}"/>
                </a:ext>
              </a:extLst>
            </p:cNvPr>
            <p:cNvSpPr txBox="1"/>
            <p:nvPr/>
          </p:nvSpPr>
          <p:spPr>
            <a:xfrm rot="19200000">
              <a:off x="3947760" y="1221343"/>
              <a:ext cx="1339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Descending</a:t>
              </a:r>
              <a:endParaRPr lang="nl-NL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93FC81-7021-B2BF-1895-0D89B6BC3B4B}"/>
              </a:ext>
            </a:extLst>
          </p:cNvPr>
          <p:cNvSpPr txBox="1"/>
          <p:nvPr/>
        </p:nvSpPr>
        <p:spPr>
          <a:xfrm>
            <a:off x="1183953" y="5250749"/>
            <a:ext cx="951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Oscillating pattern overlaps with Hadley Cell circulation. The pattern gets deviated by orography.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Ascending air promotes rainfall through enhanced convection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Arrow: Left 43">
            <a:hlinkClick r:id="rId7" action="ppaction://hlinksldjump"/>
            <a:extLst>
              <a:ext uri="{FF2B5EF4-FFF2-40B4-BE49-F238E27FC236}">
                <a16:creationId xmlns:a16="http://schemas.microsoft.com/office/drawing/2014/main" id="{43E1919C-FB12-781C-E739-07FE249C2C5B}"/>
              </a:ext>
            </a:extLst>
          </p:cNvPr>
          <p:cNvSpPr/>
          <p:nvPr/>
        </p:nvSpPr>
        <p:spPr>
          <a:xfrm>
            <a:off x="140854" y="6001862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DF3287-F646-2380-39F7-0BD388419804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2" action="ppaction://hlinksldjump"/>
              <a:extLst>
                <a:ext uri="{FF2B5EF4-FFF2-40B4-BE49-F238E27FC236}">
                  <a16:creationId xmlns:a16="http://schemas.microsoft.com/office/drawing/2014/main" id="{BBDA6CC4-CAEB-5256-FBF2-707154F5EFF7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8" name="Graphic 7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41D6A521-DDA9-58C9-E1CE-73A879345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29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4207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LMR for large elevation and CAPE*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B0A70090-A0E2-FC4A-114F-4D89E36AD7A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229629-C8F3-155B-0C40-9013DA63B784}"/>
              </a:ext>
            </a:extLst>
          </p:cNvPr>
          <p:cNvGrpSpPr/>
          <p:nvPr/>
        </p:nvGrpSpPr>
        <p:grpSpPr>
          <a:xfrm>
            <a:off x="631614" y="1043267"/>
            <a:ext cx="11120735" cy="3686089"/>
            <a:chOff x="722282" y="1494024"/>
            <a:chExt cx="9380856" cy="3109389"/>
          </a:xfrm>
        </p:grpSpPr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57B561F2-417F-8766-1754-225AB597B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6"/>
            <a:stretch/>
          </p:blipFill>
          <p:spPr>
            <a:xfrm>
              <a:off x="5615484" y="1494024"/>
              <a:ext cx="4487654" cy="3109389"/>
            </a:xfrm>
            <a:prstGeom prst="rect">
              <a:avLst/>
            </a:prstGeom>
          </p:spPr>
        </p:pic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1B85A8BC-2976-02F1-C4BA-F2546F0EF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6"/>
            <a:stretch/>
          </p:blipFill>
          <p:spPr>
            <a:xfrm>
              <a:off x="722282" y="1494024"/>
              <a:ext cx="4487654" cy="310938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7F47DE3-4C4D-239C-60DF-77E1C52C20F1}"/>
              </a:ext>
            </a:extLst>
          </p:cNvPr>
          <p:cNvSpPr txBox="1"/>
          <p:nvPr/>
        </p:nvSpPr>
        <p:spPr>
          <a:xfrm>
            <a:off x="8085762" y="5675239"/>
            <a:ext cx="461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*CAPE: Convective Available Potential Energy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9A716-300E-7C56-9FCA-FB0AEDDAA21E}"/>
              </a:ext>
            </a:extLst>
          </p:cNvPr>
          <p:cNvSpPr txBox="1"/>
          <p:nvPr/>
        </p:nvSpPr>
        <p:spPr>
          <a:xfrm>
            <a:off x="864888" y="4690864"/>
            <a:ext cx="5214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 clear correlation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 LMR for high elevation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Elevation promotes orographic precipitation due to enhanced convection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Arrow: Left 14">
            <a:hlinkClick r:id="rId6" action="ppaction://hlinksldjump"/>
            <a:extLst>
              <a:ext uri="{FF2B5EF4-FFF2-40B4-BE49-F238E27FC236}">
                <a16:creationId xmlns:a16="http://schemas.microsoft.com/office/drawing/2014/main" id="{A3B2DFA0-9229-BF31-94E3-968A6D4725B6}"/>
              </a:ext>
            </a:extLst>
          </p:cNvPr>
          <p:cNvSpPr/>
          <p:nvPr/>
        </p:nvSpPr>
        <p:spPr>
          <a:xfrm>
            <a:off x="140854" y="6001862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111CD-1626-BE17-1AD2-9E85B0442AE2}"/>
              </a:ext>
            </a:extLst>
          </p:cNvPr>
          <p:cNvSpPr txBox="1"/>
          <p:nvPr/>
        </p:nvSpPr>
        <p:spPr>
          <a:xfrm>
            <a:off x="6679053" y="4757001"/>
            <a:ext cx="5214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 clear correlation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Mostly high LMR for high CAPE*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CAPE feeds convection and promotes rainfall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02838-C122-EA9B-3243-CDF0A18C019F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3" action="ppaction://hlinksldjump"/>
              <a:extLst>
                <a:ext uri="{FF2B5EF4-FFF2-40B4-BE49-F238E27FC236}">
                  <a16:creationId xmlns:a16="http://schemas.microsoft.com/office/drawing/2014/main" id="{DD16EA0F-369C-1341-0876-B6D4F3B175B9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7" name="Graphic 6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5496608-4850-CAA4-38D8-6AB2AB9CB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FE977C-D633-49F3-B7D2-92B4C9109248}"/>
              </a:ext>
            </a:extLst>
          </p:cNvPr>
          <p:cNvSpPr txBox="1"/>
          <p:nvPr/>
        </p:nvSpPr>
        <p:spPr>
          <a:xfrm>
            <a:off x="4432545" y="1249635"/>
            <a:ext cx="1037690" cy="368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ρ = 0.30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78A52-CB52-FC66-8D43-D9B1EDB3F066}"/>
              </a:ext>
            </a:extLst>
          </p:cNvPr>
          <p:cNvSpPr txBox="1"/>
          <p:nvPr/>
        </p:nvSpPr>
        <p:spPr>
          <a:xfrm>
            <a:off x="10215294" y="1255025"/>
            <a:ext cx="983537" cy="368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ρ = 0.28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Arrow: Right 16">
            <a:hlinkClick r:id="rId9" action="ppaction://hlinksldjump"/>
            <a:extLst>
              <a:ext uri="{FF2B5EF4-FFF2-40B4-BE49-F238E27FC236}">
                <a16:creationId xmlns:a16="http://schemas.microsoft.com/office/drawing/2014/main" id="{71A56081-9FD6-1D4A-136B-B9AC0E1AC236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13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4207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LMR for wet regions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B0A70090-A0E2-FC4A-114F-4D89E36AD7A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Arrow: Left 23">
            <a:hlinkClick r:id="rId4" action="ppaction://hlinksldjump"/>
            <a:extLst>
              <a:ext uri="{FF2B5EF4-FFF2-40B4-BE49-F238E27FC236}">
                <a16:creationId xmlns:a16="http://schemas.microsoft.com/office/drawing/2014/main" id="{59593CBC-E9C2-62A5-AFFD-C5A67F096156}"/>
              </a:ext>
            </a:extLst>
          </p:cNvPr>
          <p:cNvSpPr/>
          <p:nvPr/>
        </p:nvSpPr>
        <p:spPr>
          <a:xfrm>
            <a:off x="140517" y="6003519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77340C-644B-131C-8CE5-0F3162A24B26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6" name="Oval 5">
              <a:hlinkClick r:id="rId3" action="ppaction://hlinksldjump"/>
              <a:extLst>
                <a:ext uri="{FF2B5EF4-FFF2-40B4-BE49-F238E27FC236}">
                  <a16:creationId xmlns:a16="http://schemas.microsoft.com/office/drawing/2014/main" id="{A25CEAD8-3642-C54E-5610-FC4B9DEDC0D3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7" name="Graphic 6" descr="Hous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F2AEECCE-0934-B3C2-9844-8B137E47F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74974F-F012-7056-3658-B593E6F92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506"/>
          <a:stretch/>
        </p:blipFill>
        <p:spPr>
          <a:xfrm>
            <a:off x="2222419" y="1635828"/>
            <a:ext cx="7747162" cy="2106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761B3F-4137-3EEB-5546-F5ED1350C9C9}"/>
              </a:ext>
            </a:extLst>
          </p:cNvPr>
          <p:cNvSpPr txBox="1"/>
          <p:nvPr/>
        </p:nvSpPr>
        <p:spPr>
          <a:xfrm>
            <a:off x="885208" y="4269948"/>
            <a:ext cx="908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Tropics are wet enough so variation in wetness seems to no longer affect LMR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Wetness correlates strongest for the lower- and middle-latitudes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Large scale precipitation and convective precipitation have a similar correlation with LMR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rrow: Right 4">
            <a:hlinkClick r:id="rId8" action="ppaction://hlinksldjump"/>
            <a:extLst>
              <a:ext uri="{FF2B5EF4-FFF2-40B4-BE49-F238E27FC236}">
                <a16:creationId xmlns:a16="http://schemas.microsoft.com/office/drawing/2014/main" id="{08A0ED28-326F-EC5B-C995-A934CCF8D84E}"/>
              </a:ext>
            </a:extLst>
          </p:cNvPr>
          <p:cNvSpPr/>
          <p:nvPr/>
        </p:nvSpPr>
        <p:spPr>
          <a:xfrm>
            <a:off x="11076156" y="5956998"/>
            <a:ext cx="1019695" cy="56341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859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98E4B-27E9-A410-AAB6-31D2B724F9D4}"/>
              </a:ext>
            </a:extLst>
          </p:cNvPr>
          <p:cNvSpPr/>
          <p:nvPr/>
        </p:nvSpPr>
        <p:spPr>
          <a:xfrm>
            <a:off x="0" y="849745"/>
            <a:ext cx="12192000" cy="580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FDA4-11AF-EEE8-310F-2772CB11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5" y="-1971"/>
            <a:ext cx="10515600" cy="8461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Underlying factors of LMR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hlinkClick r:id="rId2" action="ppaction://hlinksldjump"/>
            <a:extLst>
              <a:ext uri="{FF2B5EF4-FFF2-40B4-BE49-F238E27FC236}">
                <a16:creationId xmlns:a16="http://schemas.microsoft.com/office/drawing/2014/main" id="{B0A70090-A0E2-FC4A-114F-4D89E36AD7A7}"/>
              </a:ext>
            </a:extLst>
          </p:cNvPr>
          <p:cNvSpPr/>
          <p:nvPr/>
        </p:nvSpPr>
        <p:spPr>
          <a:xfrm>
            <a:off x="11438237" y="90091"/>
            <a:ext cx="628224" cy="628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nl-N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00846-E7D5-EC69-2C4B-B25BD5D6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38" y="941408"/>
            <a:ext cx="7747162" cy="5617110"/>
          </a:xfrm>
          <a:prstGeom prst="rect">
            <a:avLst/>
          </a:prstGeom>
        </p:spPr>
      </p:pic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E5D52948-1C20-8191-939D-5D2B332BCD6A}"/>
              </a:ext>
            </a:extLst>
          </p:cNvPr>
          <p:cNvSpPr/>
          <p:nvPr/>
        </p:nvSpPr>
        <p:spPr>
          <a:xfrm>
            <a:off x="119916" y="6008255"/>
            <a:ext cx="1140692" cy="529363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Previous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16BD59-1896-E048-66BD-78A975C330CB}"/>
              </a:ext>
            </a:extLst>
          </p:cNvPr>
          <p:cNvGrpSpPr/>
          <p:nvPr/>
        </p:nvGrpSpPr>
        <p:grpSpPr>
          <a:xfrm>
            <a:off x="11439941" y="107006"/>
            <a:ext cx="621050" cy="628224"/>
            <a:chOff x="11445411" y="90091"/>
            <a:chExt cx="621050" cy="628224"/>
          </a:xfrm>
        </p:grpSpPr>
        <p:sp>
          <p:nvSpPr>
            <p:cNvPr id="7" name="Oval 6">
              <a:hlinkClick r:id="rId2" action="ppaction://hlinksldjump"/>
              <a:extLst>
                <a:ext uri="{FF2B5EF4-FFF2-40B4-BE49-F238E27FC236}">
                  <a16:creationId xmlns:a16="http://schemas.microsoft.com/office/drawing/2014/main" id="{40C062FF-3EAA-DCB5-D0F6-36E08D97507A}"/>
                </a:ext>
              </a:extLst>
            </p:cNvPr>
            <p:cNvSpPr/>
            <p:nvPr/>
          </p:nvSpPr>
          <p:spPr>
            <a:xfrm>
              <a:off x="11445411" y="90091"/>
              <a:ext cx="621050" cy="628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8" name="Graphic 7" descr="Hous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166DA9BF-EDF3-C3EA-80E7-5D8806059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06059" y="139248"/>
              <a:ext cx="509362" cy="5093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D6E209-8FE6-128A-9C08-9EC08CC29BD3}"/>
              </a:ext>
            </a:extLst>
          </p:cNvPr>
          <p:cNvSpPr/>
          <p:nvPr/>
        </p:nvSpPr>
        <p:spPr>
          <a:xfrm>
            <a:off x="8599470" y="4941870"/>
            <a:ext cx="2128565" cy="2568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2B018-B4AC-75DE-6190-5B4FD424AD51}"/>
              </a:ext>
            </a:extLst>
          </p:cNvPr>
          <p:cNvSpPr/>
          <p:nvPr/>
        </p:nvSpPr>
        <p:spPr>
          <a:xfrm>
            <a:off x="6768957" y="6000108"/>
            <a:ext cx="2282576" cy="26084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6AEF7-76EB-8A1A-6F56-71D84971A0AD}"/>
              </a:ext>
            </a:extLst>
          </p:cNvPr>
          <p:cNvSpPr/>
          <p:nvPr/>
        </p:nvSpPr>
        <p:spPr>
          <a:xfrm>
            <a:off x="7703906" y="2004695"/>
            <a:ext cx="3024129" cy="27740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3FB8DC-B376-A166-EDE3-751964177BFD}"/>
              </a:ext>
            </a:extLst>
          </p:cNvPr>
          <p:cNvSpPr/>
          <p:nvPr/>
        </p:nvSpPr>
        <p:spPr>
          <a:xfrm>
            <a:off x="7703905" y="1473105"/>
            <a:ext cx="3024129" cy="27740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0D65A-FD9A-0AD0-3987-699C81BE875F}"/>
              </a:ext>
            </a:extLst>
          </p:cNvPr>
          <p:cNvSpPr txBox="1"/>
          <p:nvPr/>
        </p:nvSpPr>
        <p:spPr>
          <a:xfrm>
            <a:off x="182219" y="1859215"/>
            <a:ext cx="3928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Variation in wetness does not correlate to LMR for the tropics as there is sufficient moisture available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Orography correlates with LMR between 30° and 75°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Wind speed correlates with LMR between 0° and 45°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F16FD-114C-3E76-C9F4-67B23EC0A9B9}"/>
              </a:ext>
            </a:extLst>
          </p:cNvPr>
          <p:cNvSpPr txBox="1"/>
          <p:nvPr/>
        </p:nvSpPr>
        <p:spPr>
          <a:xfrm>
            <a:off x="8761371" y="6327351"/>
            <a:ext cx="3576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Antarctica is excluded from this analysis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nl-NL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49D765DD-A02A-714E-D9D7-E29B6835A015}"/>
              </a:ext>
            </a:extLst>
          </p:cNvPr>
          <p:cNvSpPr/>
          <p:nvPr/>
        </p:nvSpPr>
        <p:spPr>
          <a:xfrm>
            <a:off x="3074879" y="6008255"/>
            <a:ext cx="1019695" cy="53440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097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1174</Words>
  <Application>Microsoft Office PowerPoint</Application>
  <PresentationFormat>Widescreen</PresentationFormat>
  <Paragraphs>234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Local moisture recycling across the globe</vt:lpstr>
      <vt:lpstr>Regreening may enhance local moisture recycling</vt:lpstr>
      <vt:lpstr>Method - LMR</vt:lpstr>
      <vt:lpstr>Local moisture recycling ratio (2008-2017)</vt:lpstr>
      <vt:lpstr>Underlying factors of LMR</vt:lpstr>
      <vt:lpstr>High LMR where air ascends, possibly due to enhanced convection</vt:lpstr>
      <vt:lpstr>High LMR for large elevation and CAPE*</vt:lpstr>
      <vt:lpstr>High LMR for wet regions</vt:lpstr>
      <vt:lpstr>Underlying factors of LMR</vt:lpstr>
      <vt:lpstr>Biomes</vt:lpstr>
      <vt:lpstr>Local recycling between 2001-2018</vt:lpstr>
      <vt:lpstr>Heatwave reduces local recycling (2010)</vt:lpstr>
      <vt:lpstr>El Niño affects local recycling (2015)</vt:lpstr>
      <vt:lpstr>Conclusions</vt:lpstr>
      <vt:lpstr>Scaling of LMR</vt:lpstr>
      <vt:lpstr>Model dependency of recycling within 1.5°</vt:lpstr>
    </vt:vector>
  </TitlesOfParts>
  <Company>Wetsus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moisture recycling across the globe</dc:title>
  <dc:creator>Theeuwen, Jolanda</dc:creator>
  <cp:lastModifiedBy>Theeuwen, Jolanda</cp:lastModifiedBy>
  <cp:revision>1</cp:revision>
  <dcterms:created xsi:type="dcterms:W3CDTF">2023-03-16T09:57:48Z</dcterms:created>
  <dcterms:modified xsi:type="dcterms:W3CDTF">2023-04-18T07:34:58Z</dcterms:modified>
</cp:coreProperties>
</file>