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handoutMasterIdLst>
    <p:handoutMasterId r:id="rId3"/>
  </p:handoutMasterIdLst>
  <p:sldIdLst>
    <p:sldId id="256" r:id="rId2"/>
  </p:sldIdLst>
  <p:sldSz cx="51206400" cy="31143575"/>
  <p:notesSz cx="7099300" cy="10234613"/>
  <p:defaultTextStyle>
    <a:defPPr>
      <a:defRPr lang="de-DE"/>
    </a:defPPr>
    <a:lvl1pPr algn="l" rtl="0" eaLnBrk="0" fontAlgn="base" hangingPunct="0">
      <a:spcBef>
        <a:spcPct val="0"/>
      </a:spcBef>
      <a:spcAft>
        <a:spcPct val="0"/>
      </a:spcAft>
      <a:defRPr sz="2500" kern="1200">
        <a:solidFill>
          <a:schemeClr val="tx1"/>
        </a:solidFill>
        <a:latin typeface="Times New Roman" panose="02020603050405020304" pitchFamily="18" charset="0"/>
        <a:ea typeface="+mn-ea"/>
        <a:cs typeface="+mn-cs"/>
      </a:defRPr>
    </a:lvl1pPr>
    <a:lvl2pPr marL="473019" algn="l" rtl="0" eaLnBrk="0" fontAlgn="base" hangingPunct="0">
      <a:spcBef>
        <a:spcPct val="0"/>
      </a:spcBef>
      <a:spcAft>
        <a:spcPct val="0"/>
      </a:spcAft>
      <a:defRPr sz="2500" kern="1200">
        <a:solidFill>
          <a:schemeClr val="tx1"/>
        </a:solidFill>
        <a:latin typeface="Times New Roman" panose="02020603050405020304" pitchFamily="18" charset="0"/>
        <a:ea typeface="+mn-ea"/>
        <a:cs typeface="+mn-cs"/>
      </a:defRPr>
    </a:lvl2pPr>
    <a:lvl3pPr marL="946038" algn="l" rtl="0" eaLnBrk="0" fontAlgn="base" hangingPunct="0">
      <a:spcBef>
        <a:spcPct val="0"/>
      </a:spcBef>
      <a:spcAft>
        <a:spcPct val="0"/>
      </a:spcAft>
      <a:defRPr sz="2500" kern="1200">
        <a:solidFill>
          <a:schemeClr val="tx1"/>
        </a:solidFill>
        <a:latin typeface="Times New Roman" panose="02020603050405020304" pitchFamily="18" charset="0"/>
        <a:ea typeface="+mn-ea"/>
        <a:cs typeface="+mn-cs"/>
      </a:defRPr>
    </a:lvl3pPr>
    <a:lvl4pPr marL="1419057" algn="l" rtl="0" eaLnBrk="0" fontAlgn="base" hangingPunct="0">
      <a:spcBef>
        <a:spcPct val="0"/>
      </a:spcBef>
      <a:spcAft>
        <a:spcPct val="0"/>
      </a:spcAft>
      <a:defRPr sz="2500" kern="1200">
        <a:solidFill>
          <a:schemeClr val="tx1"/>
        </a:solidFill>
        <a:latin typeface="Times New Roman" panose="02020603050405020304" pitchFamily="18" charset="0"/>
        <a:ea typeface="+mn-ea"/>
        <a:cs typeface="+mn-cs"/>
      </a:defRPr>
    </a:lvl4pPr>
    <a:lvl5pPr marL="1892076" algn="l" rtl="0" eaLnBrk="0" fontAlgn="base" hangingPunct="0">
      <a:spcBef>
        <a:spcPct val="0"/>
      </a:spcBef>
      <a:spcAft>
        <a:spcPct val="0"/>
      </a:spcAft>
      <a:defRPr sz="2500" kern="1200">
        <a:solidFill>
          <a:schemeClr val="tx1"/>
        </a:solidFill>
        <a:latin typeface="Times New Roman" panose="02020603050405020304" pitchFamily="18" charset="0"/>
        <a:ea typeface="+mn-ea"/>
        <a:cs typeface="+mn-cs"/>
      </a:defRPr>
    </a:lvl5pPr>
    <a:lvl6pPr marL="2365096" algn="l" defTabSz="946038" rtl="0" eaLnBrk="1" latinLnBrk="0" hangingPunct="1">
      <a:defRPr sz="2500" kern="1200">
        <a:solidFill>
          <a:schemeClr val="tx1"/>
        </a:solidFill>
        <a:latin typeface="Times New Roman" panose="02020603050405020304" pitchFamily="18" charset="0"/>
        <a:ea typeface="+mn-ea"/>
        <a:cs typeface="+mn-cs"/>
      </a:defRPr>
    </a:lvl6pPr>
    <a:lvl7pPr marL="2838115" algn="l" defTabSz="946038" rtl="0" eaLnBrk="1" latinLnBrk="0" hangingPunct="1">
      <a:defRPr sz="2500" kern="1200">
        <a:solidFill>
          <a:schemeClr val="tx1"/>
        </a:solidFill>
        <a:latin typeface="Times New Roman" panose="02020603050405020304" pitchFamily="18" charset="0"/>
        <a:ea typeface="+mn-ea"/>
        <a:cs typeface="+mn-cs"/>
      </a:defRPr>
    </a:lvl7pPr>
    <a:lvl8pPr marL="3311134" algn="l" defTabSz="946038" rtl="0" eaLnBrk="1" latinLnBrk="0" hangingPunct="1">
      <a:defRPr sz="2500" kern="1200">
        <a:solidFill>
          <a:schemeClr val="tx1"/>
        </a:solidFill>
        <a:latin typeface="Times New Roman" panose="02020603050405020304" pitchFamily="18" charset="0"/>
        <a:ea typeface="+mn-ea"/>
        <a:cs typeface="+mn-cs"/>
      </a:defRPr>
    </a:lvl8pPr>
    <a:lvl9pPr marL="3784153" algn="l" defTabSz="946038" rtl="0" eaLnBrk="1" latinLnBrk="0" hangingPunct="1">
      <a:defRPr sz="25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5468">
          <p15:clr>
            <a:srgbClr val="A4A3A4"/>
          </p15:clr>
        </p15:guide>
        <p15:guide id="2" pos="15492">
          <p15:clr>
            <a:srgbClr val="A4A3A4"/>
          </p15:clr>
        </p15:guide>
        <p15:guide id="3" pos="15506">
          <p15:clr>
            <a:srgbClr val="A4A3A4"/>
          </p15:clr>
        </p15:guide>
        <p15:guide id="4" pos="15497">
          <p15:clr>
            <a:srgbClr val="A4A3A4"/>
          </p15:clr>
        </p15:guide>
        <p15:guide id="5" pos="3094">
          <p15:clr>
            <a:srgbClr val="A4A3A4"/>
          </p15:clr>
        </p15:guide>
        <p15:guide id="6" pos="6199">
          <p15:clr>
            <a:srgbClr val="A4A3A4"/>
          </p15:clr>
        </p15:guide>
        <p15:guide id="7" pos="15502">
          <p15:clr>
            <a:srgbClr val="A4A3A4"/>
          </p15:clr>
        </p15:guide>
        <p15:guide id="8" pos="12399">
          <p15:clr>
            <a:srgbClr val="A4A3A4"/>
          </p15:clr>
        </p15:guide>
        <p15:guide id="9" orient="horz" pos="19156">
          <p15:clr>
            <a:srgbClr val="A4A3A4"/>
          </p15:clr>
        </p15:guide>
        <p15:guide id="10" pos="26869">
          <p15:clr>
            <a:srgbClr val="A4A3A4"/>
          </p15:clr>
        </p15:guide>
        <p15:guide id="11" pos="26894">
          <p15:clr>
            <a:srgbClr val="A4A3A4"/>
          </p15:clr>
        </p15:guide>
        <p15:guide id="12" pos="26878">
          <p15:clr>
            <a:srgbClr val="A4A3A4"/>
          </p15:clr>
        </p15:guide>
        <p15:guide id="13" pos="5366">
          <p15:clr>
            <a:srgbClr val="A4A3A4"/>
          </p15:clr>
        </p15:guide>
        <p15:guide id="14" pos="10752">
          <p15:clr>
            <a:srgbClr val="A4A3A4"/>
          </p15:clr>
        </p15:guide>
        <p15:guide id="15" pos="26886">
          <p15:clr>
            <a:srgbClr val="A4A3A4"/>
          </p15:clr>
        </p15:guide>
        <p15:guide id="16" pos="215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FFCC66"/>
    <a:srgbClr val="FFFF99"/>
    <a:srgbClr val="FF3300"/>
    <a:srgbClr val="9BDEFF"/>
    <a:srgbClr val="66CCFF"/>
    <a:srgbClr val="C9DCDD"/>
    <a:srgbClr val="B1FBAB"/>
    <a:srgbClr val="FF99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9821" autoAdjust="0"/>
  </p:normalViewPr>
  <p:slideViewPr>
    <p:cSldViewPr>
      <p:cViewPr>
        <p:scale>
          <a:sx n="40" d="100"/>
          <a:sy n="40" d="100"/>
        </p:scale>
        <p:origin x="30" y="30"/>
      </p:cViewPr>
      <p:guideLst>
        <p:guide orient="horz" pos="25468"/>
        <p:guide pos="15492"/>
        <p:guide pos="15506"/>
        <p:guide pos="15497"/>
        <p:guide pos="3094"/>
        <p:guide pos="6199"/>
        <p:guide pos="15502"/>
        <p:guide pos="12399"/>
        <p:guide orient="horz" pos="19156"/>
        <p:guide pos="26869"/>
        <p:guide pos="26894"/>
        <p:guide pos="26878"/>
        <p:guide pos="5366"/>
        <p:guide pos="10752"/>
        <p:guide pos="26886"/>
        <p:guide pos="2150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3076787"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089" tIns="11044" rIns="22089" bIns="11044" numCol="1" anchor="t" anchorCtr="0" compatLnSpc="1">
            <a:prstTxWarp prst="textNoShape">
              <a:avLst/>
            </a:prstTxWarp>
          </a:bodyPr>
          <a:lstStyle>
            <a:lvl1pPr defTabSz="220663">
              <a:defRPr sz="300"/>
            </a:lvl1pPr>
          </a:lstStyle>
          <a:p>
            <a:endParaRPr lang="ru-RU"/>
          </a:p>
        </p:txBody>
      </p:sp>
      <p:sp>
        <p:nvSpPr>
          <p:cNvPr id="4099" name="Rectangle 3"/>
          <p:cNvSpPr>
            <a:spLocks noGrp="1" noChangeArrowheads="1"/>
          </p:cNvSpPr>
          <p:nvPr>
            <p:ph type="dt" sz="quarter" idx="1"/>
          </p:nvPr>
        </p:nvSpPr>
        <p:spPr bwMode="auto">
          <a:xfrm>
            <a:off x="4020927" y="1"/>
            <a:ext cx="3076787"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089" tIns="11044" rIns="22089" bIns="11044" numCol="1" anchor="t" anchorCtr="0" compatLnSpc="1">
            <a:prstTxWarp prst="textNoShape">
              <a:avLst/>
            </a:prstTxWarp>
          </a:bodyPr>
          <a:lstStyle>
            <a:lvl1pPr algn="r" defTabSz="220663">
              <a:defRPr sz="300"/>
            </a:lvl1pPr>
          </a:lstStyle>
          <a:p>
            <a:endParaRPr lang="ru-RU"/>
          </a:p>
        </p:txBody>
      </p:sp>
      <p:sp>
        <p:nvSpPr>
          <p:cNvPr id="4100" name="Rectangle 4"/>
          <p:cNvSpPr>
            <a:spLocks noGrp="1" noChangeArrowheads="1"/>
          </p:cNvSpPr>
          <p:nvPr>
            <p:ph type="ftr" sz="quarter" idx="2"/>
          </p:nvPr>
        </p:nvSpPr>
        <p:spPr bwMode="auto">
          <a:xfrm>
            <a:off x="0" y="9720263"/>
            <a:ext cx="3076787"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089" tIns="11044" rIns="22089" bIns="11044" numCol="1" anchor="b" anchorCtr="0" compatLnSpc="1">
            <a:prstTxWarp prst="textNoShape">
              <a:avLst/>
            </a:prstTxWarp>
          </a:bodyPr>
          <a:lstStyle>
            <a:lvl1pPr defTabSz="220663">
              <a:defRPr sz="300"/>
            </a:lvl1pPr>
          </a:lstStyle>
          <a:p>
            <a:endParaRPr lang="ru-RU"/>
          </a:p>
        </p:txBody>
      </p:sp>
      <p:sp>
        <p:nvSpPr>
          <p:cNvPr id="4101" name="Rectangle 5"/>
          <p:cNvSpPr>
            <a:spLocks noGrp="1" noChangeArrowheads="1"/>
          </p:cNvSpPr>
          <p:nvPr>
            <p:ph type="sldNum" sz="quarter" idx="3"/>
          </p:nvPr>
        </p:nvSpPr>
        <p:spPr bwMode="auto">
          <a:xfrm>
            <a:off x="4020927" y="9720263"/>
            <a:ext cx="3076787"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089" tIns="11044" rIns="22089" bIns="11044" numCol="1" anchor="b" anchorCtr="0" compatLnSpc="1">
            <a:prstTxWarp prst="textNoShape">
              <a:avLst/>
            </a:prstTxWarp>
          </a:bodyPr>
          <a:lstStyle>
            <a:lvl1pPr algn="r" defTabSz="220663">
              <a:defRPr sz="300"/>
            </a:lvl1pPr>
          </a:lstStyle>
          <a:p>
            <a:fld id="{0023A0CA-53B9-4470-BEB4-D6E619B68998}" type="slidenum">
              <a:rPr lang="ru-RU"/>
              <a:pPr/>
              <a:t>‹#›</a:t>
            </a:fld>
            <a:endParaRPr lang="ru-RU"/>
          </a:p>
        </p:txBody>
      </p:sp>
    </p:spTree>
    <p:extLst>
      <p:ext uri="{BB962C8B-B14F-4D97-AF65-F5344CB8AC3E}">
        <p14:creationId xmlns:p14="http://schemas.microsoft.com/office/powerpoint/2010/main" val="27657255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01492" y="5097461"/>
            <a:ext cx="38403423" cy="10842100"/>
          </a:xfrm>
        </p:spPr>
        <p:txBody>
          <a:bodyPr anchor="b"/>
          <a:lstStyle>
            <a:lvl1pPr algn="ctr">
              <a:defRPr sz="6200"/>
            </a:lvl1pPr>
          </a:lstStyle>
          <a:p>
            <a:r>
              <a:rPr lang="ru-RU"/>
              <a:t>Образец заголовка</a:t>
            </a:r>
          </a:p>
        </p:txBody>
      </p:sp>
      <p:sp>
        <p:nvSpPr>
          <p:cNvPr id="3" name="Подзаголовок 2"/>
          <p:cNvSpPr>
            <a:spLocks noGrp="1"/>
          </p:cNvSpPr>
          <p:nvPr>
            <p:ph type="subTitle" idx="1"/>
          </p:nvPr>
        </p:nvSpPr>
        <p:spPr>
          <a:xfrm>
            <a:off x="6401492" y="16357485"/>
            <a:ext cx="38403423" cy="7519019"/>
          </a:xfrm>
        </p:spPr>
        <p:txBody>
          <a:bodyPr/>
          <a:lstStyle>
            <a:lvl1pPr marL="0" indent="0" algn="ctr">
              <a:buNone/>
              <a:defRPr sz="2500"/>
            </a:lvl1pPr>
            <a:lvl2pPr marL="473019" indent="0" algn="ctr">
              <a:buNone/>
              <a:defRPr sz="2100"/>
            </a:lvl2pPr>
            <a:lvl3pPr marL="946038" indent="0" algn="ctr">
              <a:buNone/>
              <a:defRPr sz="1900"/>
            </a:lvl3pPr>
            <a:lvl4pPr marL="1419057" indent="0" algn="ctr">
              <a:buNone/>
              <a:defRPr sz="1700"/>
            </a:lvl4pPr>
            <a:lvl5pPr marL="1892076" indent="0" algn="ctr">
              <a:buNone/>
              <a:defRPr sz="1700"/>
            </a:lvl5pPr>
            <a:lvl6pPr marL="2365096" indent="0" algn="ctr">
              <a:buNone/>
              <a:defRPr sz="1700"/>
            </a:lvl6pPr>
            <a:lvl7pPr marL="2838115" indent="0" algn="ctr">
              <a:buNone/>
              <a:defRPr sz="1700"/>
            </a:lvl7pPr>
            <a:lvl8pPr marL="3311134" indent="0" algn="ctr">
              <a:buNone/>
              <a:defRPr sz="1700"/>
            </a:lvl8pPr>
            <a:lvl9pPr marL="3784153" indent="0" algn="ctr">
              <a:buNone/>
              <a:defRPr sz="17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de-DE"/>
          </a:p>
        </p:txBody>
      </p:sp>
      <p:sp>
        <p:nvSpPr>
          <p:cNvPr id="5" name="Нижний колонтитул 4"/>
          <p:cNvSpPr>
            <a:spLocks noGrp="1"/>
          </p:cNvSpPr>
          <p:nvPr>
            <p:ph type="ftr" sz="quarter" idx="11"/>
          </p:nvPr>
        </p:nvSpPr>
        <p:spPr/>
        <p:txBody>
          <a:bodyPr/>
          <a:lstStyle>
            <a:lvl1pPr>
              <a:defRPr/>
            </a:lvl1pPr>
          </a:lstStyle>
          <a:p>
            <a:endParaRPr lang="de-DE"/>
          </a:p>
        </p:txBody>
      </p:sp>
      <p:sp>
        <p:nvSpPr>
          <p:cNvPr id="6" name="Номер слайда 5"/>
          <p:cNvSpPr>
            <a:spLocks noGrp="1"/>
          </p:cNvSpPr>
          <p:nvPr>
            <p:ph type="sldNum" sz="quarter" idx="12"/>
          </p:nvPr>
        </p:nvSpPr>
        <p:spPr/>
        <p:txBody>
          <a:bodyPr/>
          <a:lstStyle>
            <a:lvl1pPr>
              <a:defRPr/>
            </a:lvl1pPr>
          </a:lstStyle>
          <a:p>
            <a:fld id="{BBA777AA-3792-410C-9F00-FD921DB5B2CE}" type="slidenum">
              <a:rPr lang="de-DE"/>
              <a:pPr/>
              <a:t>‹#›</a:t>
            </a:fld>
            <a:endParaRPr lang="de-DE"/>
          </a:p>
        </p:txBody>
      </p:sp>
    </p:spTree>
    <p:extLst>
      <p:ext uri="{BB962C8B-B14F-4D97-AF65-F5344CB8AC3E}">
        <p14:creationId xmlns:p14="http://schemas.microsoft.com/office/powerpoint/2010/main" val="2586482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de-DE"/>
          </a:p>
        </p:txBody>
      </p:sp>
      <p:sp>
        <p:nvSpPr>
          <p:cNvPr id="5" name="Нижний колонтитул 4"/>
          <p:cNvSpPr>
            <a:spLocks noGrp="1"/>
          </p:cNvSpPr>
          <p:nvPr>
            <p:ph type="ftr" sz="quarter" idx="11"/>
          </p:nvPr>
        </p:nvSpPr>
        <p:spPr/>
        <p:txBody>
          <a:bodyPr/>
          <a:lstStyle>
            <a:lvl1pPr>
              <a:defRPr/>
            </a:lvl1pPr>
          </a:lstStyle>
          <a:p>
            <a:endParaRPr lang="de-DE"/>
          </a:p>
        </p:txBody>
      </p:sp>
      <p:sp>
        <p:nvSpPr>
          <p:cNvPr id="6" name="Номер слайда 5"/>
          <p:cNvSpPr>
            <a:spLocks noGrp="1"/>
          </p:cNvSpPr>
          <p:nvPr>
            <p:ph type="sldNum" sz="quarter" idx="12"/>
          </p:nvPr>
        </p:nvSpPr>
        <p:spPr/>
        <p:txBody>
          <a:bodyPr/>
          <a:lstStyle>
            <a:lvl1pPr>
              <a:defRPr/>
            </a:lvl1pPr>
          </a:lstStyle>
          <a:p>
            <a:fld id="{37499932-A367-449D-9353-1DD1092363B0}" type="slidenum">
              <a:rPr lang="de-DE"/>
              <a:pPr/>
              <a:t>‹#›</a:t>
            </a:fld>
            <a:endParaRPr lang="de-DE"/>
          </a:p>
        </p:txBody>
      </p:sp>
    </p:spTree>
    <p:extLst>
      <p:ext uri="{BB962C8B-B14F-4D97-AF65-F5344CB8AC3E}">
        <p14:creationId xmlns:p14="http://schemas.microsoft.com/office/powerpoint/2010/main" val="194675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36484356" y="2770232"/>
            <a:ext cx="10881154" cy="2491414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840896" y="2770232"/>
            <a:ext cx="32379140" cy="2491414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de-DE"/>
          </a:p>
        </p:txBody>
      </p:sp>
      <p:sp>
        <p:nvSpPr>
          <p:cNvPr id="5" name="Нижний колонтитул 4"/>
          <p:cNvSpPr>
            <a:spLocks noGrp="1"/>
          </p:cNvSpPr>
          <p:nvPr>
            <p:ph type="ftr" sz="quarter" idx="11"/>
          </p:nvPr>
        </p:nvSpPr>
        <p:spPr/>
        <p:txBody>
          <a:bodyPr/>
          <a:lstStyle>
            <a:lvl1pPr>
              <a:defRPr/>
            </a:lvl1pPr>
          </a:lstStyle>
          <a:p>
            <a:endParaRPr lang="de-DE"/>
          </a:p>
        </p:txBody>
      </p:sp>
      <p:sp>
        <p:nvSpPr>
          <p:cNvPr id="6" name="Номер слайда 5"/>
          <p:cNvSpPr>
            <a:spLocks noGrp="1"/>
          </p:cNvSpPr>
          <p:nvPr>
            <p:ph type="sldNum" sz="quarter" idx="12"/>
          </p:nvPr>
        </p:nvSpPr>
        <p:spPr/>
        <p:txBody>
          <a:bodyPr/>
          <a:lstStyle>
            <a:lvl1pPr>
              <a:defRPr/>
            </a:lvl1pPr>
          </a:lstStyle>
          <a:p>
            <a:fld id="{26B83697-F91C-40B2-9E3E-76F4B17161B1}" type="slidenum">
              <a:rPr lang="de-DE"/>
              <a:pPr/>
              <a:t>‹#›</a:t>
            </a:fld>
            <a:endParaRPr lang="de-DE"/>
          </a:p>
        </p:txBody>
      </p:sp>
    </p:spTree>
    <p:extLst>
      <p:ext uri="{BB962C8B-B14F-4D97-AF65-F5344CB8AC3E}">
        <p14:creationId xmlns:p14="http://schemas.microsoft.com/office/powerpoint/2010/main" val="3663048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de-DE"/>
          </a:p>
        </p:txBody>
      </p:sp>
      <p:sp>
        <p:nvSpPr>
          <p:cNvPr id="5" name="Нижний колонтитул 4"/>
          <p:cNvSpPr>
            <a:spLocks noGrp="1"/>
          </p:cNvSpPr>
          <p:nvPr>
            <p:ph type="ftr" sz="quarter" idx="11"/>
          </p:nvPr>
        </p:nvSpPr>
        <p:spPr/>
        <p:txBody>
          <a:bodyPr/>
          <a:lstStyle>
            <a:lvl1pPr>
              <a:defRPr/>
            </a:lvl1pPr>
          </a:lstStyle>
          <a:p>
            <a:endParaRPr lang="de-DE"/>
          </a:p>
        </p:txBody>
      </p:sp>
      <p:sp>
        <p:nvSpPr>
          <p:cNvPr id="6" name="Номер слайда 5"/>
          <p:cNvSpPr>
            <a:spLocks noGrp="1"/>
          </p:cNvSpPr>
          <p:nvPr>
            <p:ph type="sldNum" sz="quarter" idx="12"/>
          </p:nvPr>
        </p:nvSpPr>
        <p:spPr/>
        <p:txBody>
          <a:bodyPr/>
          <a:lstStyle>
            <a:lvl1pPr>
              <a:defRPr/>
            </a:lvl1pPr>
          </a:lstStyle>
          <a:p>
            <a:fld id="{22891307-720A-43F0-A8A9-E641D67162B9}" type="slidenum">
              <a:rPr lang="de-DE"/>
              <a:pPr/>
              <a:t>‹#›</a:t>
            </a:fld>
            <a:endParaRPr lang="de-DE"/>
          </a:p>
        </p:txBody>
      </p:sp>
    </p:spTree>
    <p:extLst>
      <p:ext uri="{BB962C8B-B14F-4D97-AF65-F5344CB8AC3E}">
        <p14:creationId xmlns:p14="http://schemas.microsoft.com/office/powerpoint/2010/main" val="241497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3978" y="7763804"/>
            <a:ext cx="44166139" cy="12955594"/>
          </a:xfrm>
        </p:spPr>
        <p:txBody>
          <a:bodyPr anchor="b"/>
          <a:lstStyle>
            <a:lvl1pPr>
              <a:defRPr sz="6200"/>
            </a:lvl1pPr>
          </a:lstStyle>
          <a:p>
            <a:r>
              <a:rPr lang="ru-RU"/>
              <a:t>Образец заголовка</a:t>
            </a:r>
          </a:p>
        </p:txBody>
      </p:sp>
      <p:sp>
        <p:nvSpPr>
          <p:cNvPr id="3" name="Текст 2"/>
          <p:cNvSpPr>
            <a:spLocks noGrp="1"/>
          </p:cNvSpPr>
          <p:nvPr>
            <p:ph type="body" idx="1"/>
          </p:nvPr>
        </p:nvSpPr>
        <p:spPr>
          <a:xfrm>
            <a:off x="3493978" y="20841193"/>
            <a:ext cx="44166139" cy="6813329"/>
          </a:xfrm>
        </p:spPr>
        <p:txBody>
          <a:bodyPr/>
          <a:lstStyle>
            <a:lvl1pPr marL="0" indent="0">
              <a:buNone/>
              <a:defRPr sz="2500"/>
            </a:lvl1pPr>
            <a:lvl2pPr marL="473019" indent="0">
              <a:buNone/>
              <a:defRPr sz="2100"/>
            </a:lvl2pPr>
            <a:lvl3pPr marL="946038" indent="0">
              <a:buNone/>
              <a:defRPr sz="1900"/>
            </a:lvl3pPr>
            <a:lvl4pPr marL="1419057" indent="0">
              <a:buNone/>
              <a:defRPr sz="1700"/>
            </a:lvl4pPr>
            <a:lvl5pPr marL="1892076" indent="0">
              <a:buNone/>
              <a:defRPr sz="1700"/>
            </a:lvl5pPr>
            <a:lvl6pPr marL="2365096" indent="0">
              <a:buNone/>
              <a:defRPr sz="1700"/>
            </a:lvl6pPr>
            <a:lvl7pPr marL="2838115" indent="0">
              <a:buNone/>
              <a:defRPr sz="1700"/>
            </a:lvl7pPr>
            <a:lvl8pPr marL="3311134" indent="0">
              <a:buNone/>
              <a:defRPr sz="1700"/>
            </a:lvl8pPr>
            <a:lvl9pPr marL="3784153" indent="0">
              <a:buNone/>
              <a:defRPr sz="17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de-DE"/>
          </a:p>
        </p:txBody>
      </p:sp>
      <p:sp>
        <p:nvSpPr>
          <p:cNvPr id="5" name="Нижний колонтитул 4"/>
          <p:cNvSpPr>
            <a:spLocks noGrp="1"/>
          </p:cNvSpPr>
          <p:nvPr>
            <p:ph type="ftr" sz="quarter" idx="11"/>
          </p:nvPr>
        </p:nvSpPr>
        <p:spPr/>
        <p:txBody>
          <a:bodyPr/>
          <a:lstStyle>
            <a:lvl1pPr>
              <a:defRPr/>
            </a:lvl1pPr>
          </a:lstStyle>
          <a:p>
            <a:endParaRPr lang="de-DE"/>
          </a:p>
        </p:txBody>
      </p:sp>
      <p:sp>
        <p:nvSpPr>
          <p:cNvPr id="6" name="Номер слайда 5"/>
          <p:cNvSpPr>
            <a:spLocks noGrp="1"/>
          </p:cNvSpPr>
          <p:nvPr>
            <p:ph type="sldNum" sz="quarter" idx="12"/>
          </p:nvPr>
        </p:nvSpPr>
        <p:spPr/>
        <p:txBody>
          <a:bodyPr/>
          <a:lstStyle>
            <a:lvl1pPr>
              <a:defRPr/>
            </a:lvl1pPr>
          </a:lstStyle>
          <a:p>
            <a:fld id="{1DBBEAE5-1D7E-4F8A-B8F0-7B83B60B7D0D}" type="slidenum">
              <a:rPr lang="de-DE"/>
              <a:pPr/>
              <a:t>‹#›</a:t>
            </a:fld>
            <a:endParaRPr lang="de-DE"/>
          </a:p>
        </p:txBody>
      </p:sp>
    </p:spTree>
    <p:extLst>
      <p:ext uri="{BB962C8B-B14F-4D97-AF65-F5344CB8AC3E}">
        <p14:creationId xmlns:p14="http://schemas.microsoft.com/office/powerpoint/2010/main" val="350246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840894" y="8999662"/>
            <a:ext cx="21630148" cy="1868471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25735361" y="8999662"/>
            <a:ext cx="21630148" cy="1868471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de-DE"/>
          </a:p>
        </p:txBody>
      </p:sp>
      <p:sp>
        <p:nvSpPr>
          <p:cNvPr id="6" name="Нижний колонтитул 5"/>
          <p:cNvSpPr>
            <a:spLocks noGrp="1"/>
          </p:cNvSpPr>
          <p:nvPr>
            <p:ph type="ftr" sz="quarter" idx="11"/>
          </p:nvPr>
        </p:nvSpPr>
        <p:spPr/>
        <p:txBody>
          <a:bodyPr/>
          <a:lstStyle>
            <a:lvl1pPr>
              <a:defRPr/>
            </a:lvl1pPr>
          </a:lstStyle>
          <a:p>
            <a:endParaRPr lang="de-DE"/>
          </a:p>
        </p:txBody>
      </p:sp>
      <p:sp>
        <p:nvSpPr>
          <p:cNvPr id="7" name="Номер слайда 6"/>
          <p:cNvSpPr>
            <a:spLocks noGrp="1"/>
          </p:cNvSpPr>
          <p:nvPr>
            <p:ph type="sldNum" sz="quarter" idx="12"/>
          </p:nvPr>
        </p:nvSpPr>
        <p:spPr/>
        <p:txBody>
          <a:bodyPr/>
          <a:lstStyle>
            <a:lvl1pPr>
              <a:defRPr/>
            </a:lvl1pPr>
          </a:lstStyle>
          <a:p>
            <a:fld id="{6EB1D67D-2750-415E-AFA6-BB15A322990E}" type="slidenum">
              <a:rPr lang="de-DE"/>
              <a:pPr/>
              <a:t>‹#›</a:t>
            </a:fld>
            <a:endParaRPr lang="de-DE"/>
          </a:p>
        </p:txBody>
      </p:sp>
    </p:spTree>
    <p:extLst>
      <p:ext uri="{BB962C8B-B14F-4D97-AF65-F5344CB8AC3E}">
        <p14:creationId xmlns:p14="http://schemas.microsoft.com/office/powerpoint/2010/main" val="3459305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27018" y="1658557"/>
            <a:ext cx="44166139" cy="6019276"/>
          </a:xfrm>
        </p:spPr>
        <p:txBody>
          <a:bodyPr/>
          <a:lstStyle/>
          <a:p>
            <a:r>
              <a:rPr lang="ru-RU"/>
              <a:t>Образец заголовка</a:t>
            </a:r>
          </a:p>
        </p:txBody>
      </p:sp>
      <p:sp>
        <p:nvSpPr>
          <p:cNvPr id="3" name="Текст 2"/>
          <p:cNvSpPr>
            <a:spLocks noGrp="1"/>
          </p:cNvSpPr>
          <p:nvPr>
            <p:ph type="body" idx="1"/>
          </p:nvPr>
        </p:nvSpPr>
        <p:spPr>
          <a:xfrm>
            <a:off x="3527015" y="7634846"/>
            <a:ext cx="21663188" cy="3741001"/>
          </a:xfrm>
        </p:spPr>
        <p:txBody>
          <a:bodyPr anchor="b"/>
          <a:lstStyle>
            <a:lvl1pPr marL="0" indent="0">
              <a:buNone/>
              <a:defRPr sz="2500" b="1"/>
            </a:lvl1pPr>
            <a:lvl2pPr marL="473019" indent="0">
              <a:buNone/>
              <a:defRPr sz="2100" b="1"/>
            </a:lvl2pPr>
            <a:lvl3pPr marL="946038" indent="0">
              <a:buNone/>
              <a:defRPr sz="1900" b="1"/>
            </a:lvl3pPr>
            <a:lvl4pPr marL="1419057" indent="0">
              <a:buNone/>
              <a:defRPr sz="1700" b="1"/>
            </a:lvl4pPr>
            <a:lvl5pPr marL="1892076" indent="0">
              <a:buNone/>
              <a:defRPr sz="1700" b="1"/>
            </a:lvl5pPr>
            <a:lvl6pPr marL="2365096" indent="0">
              <a:buNone/>
              <a:defRPr sz="1700" b="1"/>
            </a:lvl6pPr>
            <a:lvl7pPr marL="2838115" indent="0">
              <a:buNone/>
              <a:defRPr sz="1700" b="1"/>
            </a:lvl7pPr>
            <a:lvl8pPr marL="3311134" indent="0">
              <a:buNone/>
              <a:defRPr sz="1700" b="1"/>
            </a:lvl8pPr>
            <a:lvl9pPr marL="3784153" indent="0">
              <a:buNone/>
              <a:defRPr sz="1700" b="1"/>
            </a:lvl9pPr>
          </a:lstStyle>
          <a:p>
            <a:pPr lvl="0"/>
            <a:r>
              <a:rPr lang="ru-RU"/>
              <a:t>Образец текста</a:t>
            </a:r>
          </a:p>
        </p:txBody>
      </p:sp>
      <p:sp>
        <p:nvSpPr>
          <p:cNvPr id="4" name="Объект 3"/>
          <p:cNvSpPr>
            <a:spLocks noGrp="1"/>
          </p:cNvSpPr>
          <p:nvPr>
            <p:ph sz="half" idx="2"/>
          </p:nvPr>
        </p:nvSpPr>
        <p:spPr>
          <a:xfrm>
            <a:off x="3527015" y="11375848"/>
            <a:ext cx="21663188" cy="1673241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25922589" y="7634846"/>
            <a:ext cx="21770566" cy="3741001"/>
          </a:xfrm>
        </p:spPr>
        <p:txBody>
          <a:bodyPr anchor="b"/>
          <a:lstStyle>
            <a:lvl1pPr marL="0" indent="0">
              <a:buNone/>
              <a:defRPr sz="2500" b="1"/>
            </a:lvl1pPr>
            <a:lvl2pPr marL="473019" indent="0">
              <a:buNone/>
              <a:defRPr sz="2100" b="1"/>
            </a:lvl2pPr>
            <a:lvl3pPr marL="946038" indent="0">
              <a:buNone/>
              <a:defRPr sz="1900" b="1"/>
            </a:lvl3pPr>
            <a:lvl4pPr marL="1419057" indent="0">
              <a:buNone/>
              <a:defRPr sz="1700" b="1"/>
            </a:lvl4pPr>
            <a:lvl5pPr marL="1892076" indent="0">
              <a:buNone/>
              <a:defRPr sz="1700" b="1"/>
            </a:lvl5pPr>
            <a:lvl6pPr marL="2365096" indent="0">
              <a:buNone/>
              <a:defRPr sz="1700" b="1"/>
            </a:lvl6pPr>
            <a:lvl7pPr marL="2838115" indent="0">
              <a:buNone/>
              <a:defRPr sz="1700" b="1"/>
            </a:lvl7pPr>
            <a:lvl8pPr marL="3311134" indent="0">
              <a:buNone/>
              <a:defRPr sz="1700" b="1"/>
            </a:lvl8pPr>
            <a:lvl9pPr marL="3784153" indent="0">
              <a:buNone/>
              <a:defRPr sz="1700" b="1"/>
            </a:lvl9pPr>
          </a:lstStyle>
          <a:p>
            <a:pPr lvl="0"/>
            <a:r>
              <a:rPr lang="ru-RU"/>
              <a:t>Образец текста</a:t>
            </a:r>
          </a:p>
        </p:txBody>
      </p:sp>
      <p:sp>
        <p:nvSpPr>
          <p:cNvPr id="6" name="Объект 5"/>
          <p:cNvSpPr>
            <a:spLocks noGrp="1"/>
          </p:cNvSpPr>
          <p:nvPr>
            <p:ph sz="quarter" idx="4"/>
          </p:nvPr>
        </p:nvSpPr>
        <p:spPr>
          <a:xfrm>
            <a:off x="25922589" y="11375848"/>
            <a:ext cx="21770566" cy="1673241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de-DE"/>
          </a:p>
        </p:txBody>
      </p:sp>
      <p:sp>
        <p:nvSpPr>
          <p:cNvPr id="8" name="Нижний колонтитул 7"/>
          <p:cNvSpPr>
            <a:spLocks noGrp="1"/>
          </p:cNvSpPr>
          <p:nvPr>
            <p:ph type="ftr" sz="quarter" idx="11"/>
          </p:nvPr>
        </p:nvSpPr>
        <p:spPr/>
        <p:txBody>
          <a:bodyPr/>
          <a:lstStyle>
            <a:lvl1pPr>
              <a:defRPr/>
            </a:lvl1pPr>
          </a:lstStyle>
          <a:p>
            <a:endParaRPr lang="de-DE"/>
          </a:p>
        </p:txBody>
      </p:sp>
      <p:sp>
        <p:nvSpPr>
          <p:cNvPr id="9" name="Номер слайда 8"/>
          <p:cNvSpPr>
            <a:spLocks noGrp="1"/>
          </p:cNvSpPr>
          <p:nvPr>
            <p:ph type="sldNum" sz="quarter" idx="12"/>
          </p:nvPr>
        </p:nvSpPr>
        <p:spPr/>
        <p:txBody>
          <a:bodyPr/>
          <a:lstStyle>
            <a:lvl1pPr>
              <a:defRPr/>
            </a:lvl1pPr>
          </a:lstStyle>
          <a:p>
            <a:fld id="{9C73526A-0BDA-4FDE-B899-A90C0D9F49A1}" type="slidenum">
              <a:rPr lang="de-DE"/>
              <a:pPr/>
              <a:t>‹#›</a:t>
            </a:fld>
            <a:endParaRPr lang="de-DE"/>
          </a:p>
        </p:txBody>
      </p:sp>
    </p:spTree>
    <p:extLst>
      <p:ext uri="{BB962C8B-B14F-4D97-AF65-F5344CB8AC3E}">
        <p14:creationId xmlns:p14="http://schemas.microsoft.com/office/powerpoint/2010/main" val="393056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de-DE"/>
          </a:p>
        </p:txBody>
      </p:sp>
      <p:sp>
        <p:nvSpPr>
          <p:cNvPr id="4" name="Нижний колонтитул 3"/>
          <p:cNvSpPr>
            <a:spLocks noGrp="1"/>
          </p:cNvSpPr>
          <p:nvPr>
            <p:ph type="ftr" sz="quarter" idx="11"/>
          </p:nvPr>
        </p:nvSpPr>
        <p:spPr/>
        <p:txBody>
          <a:bodyPr/>
          <a:lstStyle>
            <a:lvl1pPr>
              <a:defRPr/>
            </a:lvl1pPr>
          </a:lstStyle>
          <a:p>
            <a:endParaRPr lang="de-DE"/>
          </a:p>
        </p:txBody>
      </p:sp>
      <p:sp>
        <p:nvSpPr>
          <p:cNvPr id="5" name="Номер слайда 4"/>
          <p:cNvSpPr>
            <a:spLocks noGrp="1"/>
          </p:cNvSpPr>
          <p:nvPr>
            <p:ph type="sldNum" sz="quarter" idx="12"/>
          </p:nvPr>
        </p:nvSpPr>
        <p:spPr/>
        <p:txBody>
          <a:bodyPr/>
          <a:lstStyle>
            <a:lvl1pPr>
              <a:defRPr/>
            </a:lvl1pPr>
          </a:lstStyle>
          <a:p>
            <a:fld id="{C01FB2EF-65B1-44D7-B6BD-2A2B0737193A}" type="slidenum">
              <a:rPr lang="de-DE"/>
              <a:pPr/>
              <a:t>‹#›</a:t>
            </a:fld>
            <a:endParaRPr lang="de-DE"/>
          </a:p>
        </p:txBody>
      </p:sp>
    </p:spTree>
    <p:extLst>
      <p:ext uri="{BB962C8B-B14F-4D97-AF65-F5344CB8AC3E}">
        <p14:creationId xmlns:p14="http://schemas.microsoft.com/office/powerpoint/2010/main" val="246967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de-DE"/>
          </a:p>
        </p:txBody>
      </p:sp>
      <p:sp>
        <p:nvSpPr>
          <p:cNvPr id="3" name="Нижний колонтитул 2"/>
          <p:cNvSpPr>
            <a:spLocks noGrp="1"/>
          </p:cNvSpPr>
          <p:nvPr>
            <p:ph type="ftr" sz="quarter" idx="11"/>
          </p:nvPr>
        </p:nvSpPr>
        <p:spPr/>
        <p:txBody>
          <a:bodyPr/>
          <a:lstStyle>
            <a:lvl1pPr>
              <a:defRPr/>
            </a:lvl1pPr>
          </a:lstStyle>
          <a:p>
            <a:endParaRPr lang="de-DE"/>
          </a:p>
        </p:txBody>
      </p:sp>
      <p:sp>
        <p:nvSpPr>
          <p:cNvPr id="4" name="Номер слайда 3"/>
          <p:cNvSpPr>
            <a:spLocks noGrp="1"/>
          </p:cNvSpPr>
          <p:nvPr>
            <p:ph type="sldNum" sz="quarter" idx="12"/>
          </p:nvPr>
        </p:nvSpPr>
        <p:spPr/>
        <p:txBody>
          <a:bodyPr/>
          <a:lstStyle>
            <a:lvl1pPr>
              <a:defRPr/>
            </a:lvl1pPr>
          </a:lstStyle>
          <a:p>
            <a:fld id="{836668F3-A09C-4A0D-BCEE-62DB440A4558}" type="slidenum">
              <a:rPr lang="de-DE"/>
              <a:pPr/>
              <a:t>‹#›</a:t>
            </a:fld>
            <a:endParaRPr lang="de-DE"/>
          </a:p>
        </p:txBody>
      </p:sp>
    </p:spTree>
    <p:extLst>
      <p:ext uri="{BB962C8B-B14F-4D97-AF65-F5344CB8AC3E}">
        <p14:creationId xmlns:p14="http://schemas.microsoft.com/office/powerpoint/2010/main" val="230942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27016" y="2076478"/>
            <a:ext cx="16514463" cy="7267073"/>
          </a:xfrm>
        </p:spPr>
        <p:txBody>
          <a:bodyPr anchor="b"/>
          <a:lstStyle>
            <a:lvl1pPr>
              <a:defRPr sz="3300"/>
            </a:lvl1pPr>
          </a:lstStyle>
          <a:p>
            <a:r>
              <a:rPr lang="ru-RU"/>
              <a:t>Образец заголовка</a:t>
            </a:r>
          </a:p>
        </p:txBody>
      </p:sp>
      <p:sp>
        <p:nvSpPr>
          <p:cNvPr id="3" name="Объект 2"/>
          <p:cNvSpPr>
            <a:spLocks noGrp="1"/>
          </p:cNvSpPr>
          <p:nvPr>
            <p:ph idx="1"/>
          </p:nvPr>
        </p:nvSpPr>
        <p:spPr>
          <a:xfrm>
            <a:off x="21770567" y="4483712"/>
            <a:ext cx="25922584" cy="22131974"/>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527016" y="9343552"/>
            <a:ext cx="16514463" cy="17309151"/>
          </a:xfrm>
        </p:spPr>
        <p:txBody>
          <a:bodyPr/>
          <a:lstStyle>
            <a:lvl1pPr marL="0" indent="0">
              <a:buNone/>
              <a:defRPr sz="1700"/>
            </a:lvl1pPr>
            <a:lvl2pPr marL="473019" indent="0">
              <a:buNone/>
              <a:defRPr sz="1400"/>
            </a:lvl2pPr>
            <a:lvl3pPr marL="946038" indent="0">
              <a:buNone/>
              <a:defRPr sz="1200"/>
            </a:lvl3pPr>
            <a:lvl4pPr marL="1419057" indent="0">
              <a:buNone/>
              <a:defRPr sz="1000"/>
            </a:lvl4pPr>
            <a:lvl5pPr marL="1892076" indent="0">
              <a:buNone/>
              <a:defRPr sz="1000"/>
            </a:lvl5pPr>
            <a:lvl6pPr marL="2365096" indent="0">
              <a:buNone/>
              <a:defRPr sz="1000"/>
            </a:lvl6pPr>
            <a:lvl7pPr marL="2838115" indent="0">
              <a:buNone/>
              <a:defRPr sz="1000"/>
            </a:lvl7pPr>
            <a:lvl8pPr marL="3311134" indent="0">
              <a:buNone/>
              <a:defRPr sz="1000"/>
            </a:lvl8pPr>
            <a:lvl9pPr marL="3784153"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de-DE"/>
          </a:p>
        </p:txBody>
      </p:sp>
      <p:sp>
        <p:nvSpPr>
          <p:cNvPr id="6" name="Нижний колонтитул 5"/>
          <p:cNvSpPr>
            <a:spLocks noGrp="1"/>
          </p:cNvSpPr>
          <p:nvPr>
            <p:ph type="ftr" sz="quarter" idx="11"/>
          </p:nvPr>
        </p:nvSpPr>
        <p:spPr/>
        <p:txBody>
          <a:bodyPr/>
          <a:lstStyle>
            <a:lvl1pPr>
              <a:defRPr/>
            </a:lvl1pPr>
          </a:lstStyle>
          <a:p>
            <a:endParaRPr lang="de-DE"/>
          </a:p>
        </p:txBody>
      </p:sp>
      <p:sp>
        <p:nvSpPr>
          <p:cNvPr id="7" name="Номер слайда 6"/>
          <p:cNvSpPr>
            <a:spLocks noGrp="1"/>
          </p:cNvSpPr>
          <p:nvPr>
            <p:ph type="sldNum" sz="quarter" idx="12"/>
          </p:nvPr>
        </p:nvSpPr>
        <p:spPr/>
        <p:txBody>
          <a:bodyPr/>
          <a:lstStyle>
            <a:lvl1pPr>
              <a:defRPr/>
            </a:lvl1pPr>
          </a:lstStyle>
          <a:p>
            <a:fld id="{4FA5D605-3524-474B-AED5-4FB6C366E004}" type="slidenum">
              <a:rPr lang="de-DE"/>
              <a:pPr/>
              <a:t>‹#›</a:t>
            </a:fld>
            <a:endParaRPr lang="de-DE"/>
          </a:p>
        </p:txBody>
      </p:sp>
    </p:spTree>
    <p:extLst>
      <p:ext uri="{BB962C8B-B14F-4D97-AF65-F5344CB8AC3E}">
        <p14:creationId xmlns:p14="http://schemas.microsoft.com/office/powerpoint/2010/main" val="94896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27016" y="2076478"/>
            <a:ext cx="16514463" cy="7267073"/>
          </a:xfrm>
        </p:spPr>
        <p:txBody>
          <a:bodyPr anchor="b"/>
          <a:lstStyle>
            <a:lvl1pPr>
              <a:defRPr sz="3300"/>
            </a:lvl1pPr>
          </a:lstStyle>
          <a:p>
            <a:r>
              <a:rPr lang="ru-RU"/>
              <a:t>Образец заголовка</a:t>
            </a:r>
          </a:p>
        </p:txBody>
      </p:sp>
      <p:sp>
        <p:nvSpPr>
          <p:cNvPr id="3" name="Рисунок 2"/>
          <p:cNvSpPr>
            <a:spLocks noGrp="1"/>
          </p:cNvSpPr>
          <p:nvPr>
            <p:ph type="pic" idx="1"/>
          </p:nvPr>
        </p:nvSpPr>
        <p:spPr>
          <a:xfrm>
            <a:off x="21770567" y="4483712"/>
            <a:ext cx="25922584" cy="22131974"/>
          </a:xfrm>
        </p:spPr>
        <p:txBody>
          <a:bodyPr/>
          <a:lstStyle>
            <a:lvl1pPr marL="0" indent="0">
              <a:buNone/>
              <a:defRPr sz="3300"/>
            </a:lvl1pPr>
            <a:lvl2pPr marL="473019" indent="0">
              <a:buNone/>
              <a:defRPr sz="2900"/>
            </a:lvl2pPr>
            <a:lvl3pPr marL="946038" indent="0">
              <a:buNone/>
              <a:defRPr sz="2500"/>
            </a:lvl3pPr>
            <a:lvl4pPr marL="1419057" indent="0">
              <a:buNone/>
              <a:defRPr sz="2100"/>
            </a:lvl4pPr>
            <a:lvl5pPr marL="1892076" indent="0">
              <a:buNone/>
              <a:defRPr sz="2100"/>
            </a:lvl5pPr>
            <a:lvl6pPr marL="2365096" indent="0">
              <a:buNone/>
              <a:defRPr sz="2100"/>
            </a:lvl6pPr>
            <a:lvl7pPr marL="2838115" indent="0">
              <a:buNone/>
              <a:defRPr sz="2100"/>
            </a:lvl7pPr>
            <a:lvl8pPr marL="3311134" indent="0">
              <a:buNone/>
              <a:defRPr sz="2100"/>
            </a:lvl8pPr>
            <a:lvl9pPr marL="3784153" indent="0">
              <a:buNone/>
              <a:defRPr sz="2100"/>
            </a:lvl9pPr>
          </a:lstStyle>
          <a:p>
            <a:endParaRPr lang="ru-RU"/>
          </a:p>
        </p:txBody>
      </p:sp>
      <p:sp>
        <p:nvSpPr>
          <p:cNvPr id="4" name="Текст 3"/>
          <p:cNvSpPr>
            <a:spLocks noGrp="1"/>
          </p:cNvSpPr>
          <p:nvPr>
            <p:ph type="body" sz="half" idx="2"/>
          </p:nvPr>
        </p:nvSpPr>
        <p:spPr>
          <a:xfrm>
            <a:off x="3527016" y="9343552"/>
            <a:ext cx="16514463" cy="17309151"/>
          </a:xfrm>
        </p:spPr>
        <p:txBody>
          <a:bodyPr/>
          <a:lstStyle>
            <a:lvl1pPr marL="0" indent="0">
              <a:buNone/>
              <a:defRPr sz="1700"/>
            </a:lvl1pPr>
            <a:lvl2pPr marL="473019" indent="0">
              <a:buNone/>
              <a:defRPr sz="1400"/>
            </a:lvl2pPr>
            <a:lvl3pPr marL="946038" indent="0">
              <a:buNone/>
              <a:defRPr sz="1200"/>
            </a:lvl3pPr>
            <a:lvl4pPr marL="1419057" indent="0">
              <a:buNone/>
              <a:defRPr sz="1000"/>
            </a:lvl4pPr>
            <a:lvl5pPr marL="1892076" indent="0">
              <a:buNone/>
              <a:defRPr sz="1000"/>
            </a:lvl5pPr>
            <a:lvl6pPr marL="2365096" indent="0">
              <a:buNone/>
              <a:defRPr sz="1000"/>
            </a:lvl6pPr>
            <a:lvl7pPr marL="2838115" indent="0">
              <a:buNone/>
              <a:defRPr sz="1000"/>
            </a:lvl7pPr>
            <a:lvl8pPr marL="3311134" indent="0">
              <a:buNone/>
              <a:defRPr sz="1000"/>
            </a:lvl8pPr>
            <a:lvl9pPr marL="3784153"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de-DE"/>
          </a:p>
        </p:txBody>
      </p:sp>
      <p:sp>
        <p:nvSpPr>
          <p:cNvPr id="6" name="Нижний колонтитул 5"/>
          <p:cNvSpPr>
            <a:spLocks noGrp="1"/>
          </p:cNvSpPr>
          <p:nvPr>
            <p:ph type="ftr" sz="quarter" idx="11"/>
          </p:nvPr>
        </p:nvSpPr>
        <p:spPr/>
        <p:txBody>
          <a:bodyPr/>
          <a:lstStyle>
            <a:lvl1pPr>
              <a:defRPr/>
            </a:lvl1pPr>
          </a:lstStyle>
          <a:p>
            <a:endParaRPr lang="de-DE"/>
          </a:p>
        </p:txBody>
      </p:sp>
      <p:sp>
        <p:nvSpPr>
          <p:cNvPr id="7" name="Номер слайда 6"/>
          <p:cNvSpPr>
            <a:spLocks noGrp="1"/>
          </p:cNvSpPr>
          <p:nvPr>
            <p:ph type="sldNum" sz="quarter" idx="12"/>
          </p:nvPr>
        </p:nvSpPr>
        <p:spPr/>
        <p:txBody>
          <a:bodyPr/>
          <a:lstStyle>
            <a:lvl1pPr>
              <a:defRPr/>
            </a:lvl1pPr>
          </a:lstStyle>
          <a:p>
            <a:fld id="{271CB3F4-83A7-4643-AE79-690301B295C4}" type="slidenum">
              <a:rPr lang="de-DE"/>
              <a:pPr/>
              <a:t>‹#›</a:t>
            </a:fld>
            <a:endParaRPr lang="de-DE"/>
          </a:p>
        </p:txBody>
      </p:sp>
    </p:spTree>
    <p:extLst>
      <p:ext uri="{BB962C8B-B14F-4D97-AF65-F5344CB8AC3E}">
        <p14:creationId xmlns:p14="http://schemas.microsoft.com/office/powerpoint/2010/main" val="1137679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BDEFF">
            <a:alpha val="35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40896" y="2770230"/>
            <a:ext cx="43524614" cy="519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07823" tIns="203909" rIns="407823" bIns="203909"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3840896" y="8999662"/>
            <a:ext cx="43524614" cy="18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07823" tIns="203909" rIns="407823" bIns="203909"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3840897" y="28373350"/>
            <a:ext cx="10669146" cy="207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07823" tIns="203909" rIns="407823" bIns="203909" numCol="1" anchor="t" anchorCtr="0" compatLnSpc="1">
            <a:prstTxWarp prst="textNoShape">
              <a:avLst/>
            </a:prstTxWarp>
          </a:bodyPr>
          <a:lstStyle>
            <a:lvl1pPr defTabSz="4076505">
              <a:defRPr sz="6400"/>
            </a:lvl1pPr>
          </a:lstStyle>
          <a:p>
            <a:endParaRPr lang="de-DE"/>
          </a:p>
        </p:txBody>
      </p:sp>
      <p:sp>
        <p:nvSpPr>
          <p:cNvPr id="1029" name="Rectangle 5"/>
          <p:cNvSpPr>
            <a:spLocks noGrp="1" noChangeArrowheads="1"/>
          </p:cNvSpPr>
          <p:nvPr>
            <p:ph type="ftr" sz="quarter" idx="3"/>
          </p:nvPr>
        </p:nvSpPr>
        <p:spPr bwMode="auto">
          <a:xfrm>
            <a:off x="17497405" y="28373350"/>
            <a:ext cx="16211597" cy="207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07823" tIns="203909" rIns="407823" bIns="203909" numCol="1" anchor="t" anchorCtr="0" compatLnSpc="1">
            <a:prstTxWarp prst="textNoShape">
              <a:avLst/>
            </a:prstTxWarp>
          </a:bodyPr>
          <a:lstStyle>
            <a:lvl1pPr algn="ctr" defTabSz="4076505">
              <a:defRPr sz="6400"/>
            </a:lvl1pPr>
          </a:lstStyle>
          <a:p>
            <a:endParaRPr lang="de-DE"/>
          </a:p>
        </p:txBody>
      </p:sp>
      <p:sp>
        <p:nvSpPr>
          <p:cNvPr id="1030" name="Rectangle 6"/>
          <p:cNvSpPr>
            <a:spLocks noGrp="1" noChangeArrowheads="1"/>
          </p:cNvSpPr>
          <p:nvPr>
            <p:ph type="sldNum" sz="quarter" idx="4"/>
          </p:nvPr>
        </p:nvSpPr>
        <p:spPr bwMode="auto">
          <a:xfrm>
            <a:off x="36696362" y="28373350"/>
            <a:ext cx="10669147" cy="207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07823" tIns="203909" rIns="407823" bIns="203909" numCol="1" anchor="t" anchorCtr="0" compatLnSpc="1">
            <a:prstTxWarp prst="textNoShape">
              <a:avLst/>
            </a:prstTxWarp>
          </a:bodyPr>
          <a:lstStyle>
            <a:lvl1pPr algn="r" defTabSz="4076505">
              <a:defRPr sz="6400"/>
            </a:lvl1pPr>
          </a:lstStyle>
          <a:p>
            <a:fld id="{9309530A-B854-413A-833C-D9AAD65C90A3}" type="slidenum">
              <a:rPr lang="de-DE"/>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76505" rtl="0" eaLnBrk="0" fontAlgn="base" hangingPunct="0">
        <a:spcBef>
          <a:spcPct val="0"/>
        </a:spcBef>
        <a:spcAft>
          <a:spcPct val="0"/>
        </a:spcAft>
        <a:defRPr sz="19600" kern="1200">
          <a:solidFill>
            <a:schemeClr val="tx2"/>
          </a:solidFill>
          <a:latin typeface="+mj-lt"/>
          <a:ea typeface="+mj-ea"/>
          <a:cs typeface="+mj-cs"/>
        </a:defRPr>
      </a:lvl1pPr>
      <a:lvl2pPr algn="ctr" defTabSz="4076505" rtl="0" eaLnBrk="0" fontAlgn="base" hangingPunct="0">
        <a:spcBef>
          <a:spcPct val="0"/>
        </a:spcBef>
        <a:spcAft>
          <a:spcPct val="0"/>
        </a:spcAft>
        <a:defRPr sz="19600">
          <a:solidFill>
            <a:schemeClr val="tx2"/>
          </a:solidFill>
          <a:latin typeface="Times New Roman" panose="02020603050405020304" pitchFamily="18" charset="0"/>
        </a:defRPr>
      </a:lvl2pPr>
      <a:lvl3pPr algn="ctr" defTabSz="4076505" rtl="0" eaLnBrk="0" fontAlgn="base" hangingPunct="0">
        <a:spcBef>
          <a:spcPct val="0"/>
        </a:spcBef>
        <a:spcAft>
          <a:spcPct val="0"/>
        </a:spcAft>
        <a:defRPr sz="19600">
          <a:solidFill>
            <a:schemeClr val="tx2"/>
          </a:solidFill>
          <a:latin typeface="Times New Roman" panose="02020603050405020304" pitchFamily="18" charset="0"/>
        </a:defRPr>
      </a:lvl3pPr>
      <a:lvl4pPr algn="ctr" defTabSz="4076505" rtl="0" eaLnBrk="0" fontAlgn="base" hangingPunct="0">
        <a:spcBef>
          <a:spcPct val="0"/>
        </a:spcBef>
        <a:spcAft>
          <a:spcPct val="0"/>
        </a:spcAft>
        <a:defRPr sz="19600">
          <a:solidFill>
            <a:schemeClr val="tx2"/>
          </a:solidFill>
          <a:latin typeface="Times New Roman" panose="02020603050405020304" pitchFamily="18" charset="0"/>
        </a:defRPr>
      </a:lvl4pPr>
      <a:lvl5pPr algn="ctr" defTabSz="4076505" rtl="0" eaLnBrk="0" fontAlgn="base" hangingPunct="0">
        <a:spcBef>
          <a:spcPct val="0"/>
        </a:spcBef>
        <a:spcAft>
          <a:spcPct val="0"/>
        </a:spcAft>
        <a:defRPr sz="19600">
          <a:solidFill>
            <a:schemeClr val="tx2"/>
          </a:solidFill>
          <a:latin typeface="Times New Roman" panose="02020603050405020304" pitchFamily="18" charset="0"/>
        </a:defRPr>
      </a:lvl5pPr>
      <a:lvl6pPr marL="473019" algn="ctr" defTabSz="4076505" rtl="0" eaLnBrk="0" fontAlgn="base" hangingPunct="0">
        <a:spcBef>
          <a:spcPct val="0"/>
        </a:spcBef>
        <a:spcAft>
          <a:spcPct val="0"/>
        </a:spcAft>
        <a:defRPr sz="19600">
          <a:solidFill>
            <a:schemeClr val="tx2"/>
          </a:solidFill>
          <a:latin typeface="Times New Roman" panose="02020603050405020304" pitchFamily="18" charset="0"/>
        </a:defRPr>
      </a:lvl6pPr>
      <a:lvl7pPr marL="946038" algn="ctr" defTabSz="4076505" rtl="0" eaLnBrk="0" fontAlgn="base" hangingPunct="0">
        <a:spcBef>
          <a:spcPct val="0"/>
        </a:spcBef>
        <a:spcAft>
          <a:spcPct val="0"/>
        </a:spcAft>
        <a:defRPr sz="19600">
          <a:solidFill>
            <a:schemeClr val="tx2"/>
          </a:solidFill>
          <a:latin typeface="Times New Roman" panose="02020603050405020304" pitchFamily="18" charset="0"/>
        </a:defRPr>
      </a:lvl7pPr>
      <a:lvl8pPr marL="1419057" algn="ctr" defTabSz="4076505" rtl="0" eaLnBrk="0" fontAlgn="base" hangingPunct="0">
        <a:spcBef>
          <a:spcPct val="0"/>
        </a:spcBef>
        <a:spcAft>
          <a:spcPct val="0"/>
        </a:spcAft>
        <a:defRPr sz="19600">
          <a:solidFill>
            <a:schemeClr val="tx2"/>
          </a:solidFill>
          <a:latin typeface="Times New Roman" panose="02020603050405020304" pitchFamily="18" charset="0"/>
        </a:defRPr>
      </a:lvl8pPr>
      <a:lvl9pPr marL="1892076" algn="ctr" defTabSz="4076505" rtl="0" eaLnBrk="0" fontAlgn="base" hangingPunct="0">
        <a:spcBef>
          <a:spcPct val="0"/>
        </a:spcBef>
        <a:spcAft>
          <a:spcPct val="0"/>
        </a:spcAft>
        <a:defRPr sz="19600">
          <a:solidFill>
            <a:schemeClr val="tx2"/>
          </a:solidFill>
          <a:latin typeface="Times New Roman" panose="02020603050405020304" pitchFamily="18" charset="0"/>
        </a:defRPr>
      </a:lvl9pPr>
    </p:titleStyle>
    <p:bodyStyle>
      <a:lvl1pPr marL="1527458" indent="-1527458" algn="l" defTabSz="4076505" rtl="0" eaLnBrk="0" fontAlgn="base" hangingPunct="0">
        <a:spcBef>
          <a:spcPct val="20000"/>
        </a:spcBef>
        <a:spcAft>
          <a:spcPct val="0"/>
        </a:spcAft>
        <a:buChar char="•"/>
        <a:defRPr sz="14500" kern="1200">
          <a:solidFill>
            <a:schemeClr val="tx1"/>
          </a:solidFill>
          <a:latin typeface="+mn-lt"/>
          <a:ea typeface="+mn-ea"/>
          <a:cs typeface="+mn-cs"/>
        </a:defRPr>
      </a:lvl1pPr>
      <a:lvl2pPr marL="3312777" indent="-1271239" algn="l" defTabSz="4076505" rtl="0" eaLnBrk="0" fontAlgn="base" hangingPunct="0">
        <a:spcBef>
          <a:spcPct val="20000"/>
        </a:spcBef>
        <a:spcAft>
          <a:spcPct val="0"/>
        </a:spcAft>
        <a:buChar char="–"/>
        <a:defRPr sz="12300" kern="1200">
          <a:solidFill>
            <a:schemeClr val="tx1"/>
          </a:solidFill>
          <a:latin typeface="+mn-lt"/>
          <a:ea typeface="+mn-ea"/>
          <a:cs typeface="+mn-cs"/>
        </a:defRPr>
      </a:lvl2pPr>
      <a:lvl3pPr marL="5096453" indent="-1019948" algn="l" defTabSz="4076505" rtl="0" eaLnBrk="0" fontAlgn="base" hangingPunct="0">
        <a:spcBef>
          <a:spcPct val="20000"/>
        </a:spcBef>
        <a:spcAft>
          <a:spcPct val="0"/>
        </a:spcAft>
        <a:buChar char="•"/>
        <a:defRPr sz="10700" kern="1200">
          <a:solidFill>
            <a:schemeClr val="tx1"/>
          </a:solidFill>
          <a:latin typeface="+mn-lt"/>
          <a:ea typeface="+mn-ea"/>
          <a:cs typeface="+mn-cs"/>
        </a:defRPr>
      </a:lvl3pPr>
      <a:lvl4pPr marL="7137990" indent="-1019948" algn="l" defTabSz="4076505" rtl="0" eaLnBrk="0" fontAlgn="base" hangingPunct="0">
        <a:spcBef>
          <a:spcPct val="20000"/>
        </a:spcBef>
        <a:spcAft>
          <a:spcPct val="0"/>
        </a:spcAft>
        <a:buChar char="–"/>
        <a:defRPr sz="8900" kern="1200">
          <a:solidFill>
            <a:schemeClr val="tx1"/>
          </a:solidFill>
          <a:latin typeface="+mn-lt"/>
          <a:ea typeface="+mn-ea"/>
          <a:cs typeface="+mn-cs"/>
        </a:defRPr>
      </a:lvl4pPr>
      <a:lvl5pPr marL="9172958" indent="-1019948" algn="l" defTabSz="4076505" rtl="0" eaLnBrk="0" fontAlgn="base" hangingPunct="0">
        <a:spcBef>
          <a:spcPct val="20000"/>
        </a:spcBef>
        <a:spcAft>
          <a:spcPct val="0"/>
        </a:spcAft>
        <a:buChar char="»"/>
        <a:defRPr sz="8900" kern="1200">
          <a:solidFill>
            <a:schemeClr val="tx1"/>
          </a:solidFill>
          <a:latin typeface="+mn-lt"/>
          <a:ea typeface="+mn-ea"/>
          <a:cs typeface="+mn-cs"/>
        </a:defRPr>
      </a:lvl5pPr>
      <a:lvl6pPr marL="2601605" indent="-236510" algn="l" defTabSz="946038" rtl="0" eaLnBrk="1" latinLnBrk="0" hangingPunct="1">
        <a:lnSpc>
          <a:spcPct val="90000"/>
        </a:lnSpc>
        <a:spcBef>
          <a:spcPts val="517"/>
        </a:spcBef>
        <a:buFont typeface="Arial" panose="020B0604020202020204" pitchFamily="34" charset="0"/>
        <a:buChar char="•"/>
        <a:defRPr sz="1900" kern="1200">
          <a:solidFill>
            <a:schemeClr val="tx1"/>
          </a:solidFill>
          <a:latin typeface="+mn-lt"/>
          <a:ea typeface="+mn-ea"/>
          <a:cs typeface="+mn-cs"/>
        </a:defRPr>
      </a:lvl6pPr>
      <a:lvl7pPr marL="3074624" indent="-236510" algn="l" defTabSz="946038" rtl="0" eaLnBrk="1" latinLnBrk="0" hangingPunct="1">
        <a:lnSpc>
          <a:spcPct val="90000"/>
        </a:lnSpc>
        <a:spcBef>
          <a:spcPts val="517"/>
        </a:spcBef>
        <a:buFont typeface="Arial" panose="020B0604020202020204" pitchFamily="34" charset="0"/>
        <a:buChar char="•"/>
        <a:defRPr sz="1900" kern="1200">
          <a:solidFill>
            <a:schemeClr val="tx1"/>
          </a:solidFill>
          <a:latin typeface="+mn-lt"/>
          <a:ea typeface="+mn-ea"/>
          <a:cs typeface="+mn-cs"/>
        </a:defRPr>
      </a:lvl7pPr>
      <a:lvl8pPr marL="3547643" indent="-236510" algn="l" defTabSz="946038" rtl="0" eaLnBrk="1" latinLnBrk="0" hangingPunct="1">
        <a:lnSpc>
          <a:spcPct val="90000"/>
        </a:lnSpc>
        <a:spcBef>
          <a:spcPts val="517"/>
        </a:spcBef>
        <a:buFont typeface="Arial" panose="020B0604020202020204" pitchFamily="34" charset="0"/>
        <a:buChar char="•"/>
        <a:defRPr sz="1900" kern="1200">
          <a:solidFill>
            <a:schemeClr val="tx1"/>
          </a:solidFill>
          <a:latin typeface="+mn-lt"/>
          <a:ea typeface="+mn-ea"/>
          <a:cs typeface="+mn-cs"/>
        </a:defRPr>
      </a:lvl8pPr>
      <a:lvl9pPr marL="4020663" indent="-236510" algn="l" defTabSz="946038" rtl="0" eaLnBrk="1" latinLnBrk="0" hangingPunct="1">
        <a:lnSpc>
          <a:spcPct val="90000"/>
        </a:lnSpc>
        <a:spcBef>
          <a:spcPts val="517"/>
        </a:spcBef>
        <a:buFont typeface="Arial" panose="020B0604020202020204" pitchFamily="34" charset="0"/>
        <a:buChar char="•"/>
        <a:defRPr sz="1900" kern="1200">
          <a:solidFill>
            <a:schemeClr val="tx1"/>
          </a:solidFill>
          <a:latin typeface="+mn-lt"/>
          <a:ea typeface="+mn-ea"/>
          <a:cs typeface="+mn-cs"/>
        </a:defRPr>
      </a:lvl9pPr>
    </p:bodyStyle>
    <p:otherStyle>
      <a:defPPr>
        <a:defRPr lang="ru-RU"/>
      </a:defPPr>
      <a:lvl1pPr marL="0" algn="l" defTabSz="946038" rtl="0" eaLnBrk="1" latinLnBrk="0" hangingPunct="1">
        <a:defRPr sz="1900" kern="1200">
          <a:solidFill>
            <a:schemeClr val="tx1"/>
          </a:solidFill>
          <a:latin typeface="+mn-lt"/>
          <a:ea typeface="+mn-ea"/>
          <a:cs typeface="+mn-cs"/>
        </a:defRPr>
      </a:lvl1pPr>
      <a:lvl2pPr marL="473019" algn="l" defTabSz="946038" rtl="0" eaLnBrk="1" latinLnBrk="0" hangingPunct="1">
        <a:defRPr sz="1900" kern="1200">
          <a:solidFill>
            <a:schemeClr val="tx1"/>
          </a:solidFill>
          <a:latin typeface="+mn-lt"/>
          <a:ea typeface="+mn-ea"/>
          <a:cs typeface="+mn-cs"/>
        </a:defRPr>
      </a:lvl2pPr>
      <a:lvl3pPr marL="946038" algn="l" defTabSz="946038" rtl="0" eaLnBrk="1" latinLnBrk="0" hangingPunct="1">
        <a:defRPr sz="1900" kern="1200">
          <a:solidFill>
            <a:schemeClr val="tx1"/>
          </a:solidFill>
          <a:latin typeface="+mn-lt"/>
          <a:ea typeface="+mn-ea"/>
          <a:cs typeface="+mn-cs"/>
        </a:defRPr>
      </a:lvl3pPr>
      <a:lvl4pPr marL="1419057" algn="l" defTabSz="946038" rtl="0" eaLnBrk="1" latinLnBrk="0" hangingPunct="1">
        <a:defRPr sz="1900" kern="1200">
          <a:solidFill>
            <a:schemeClr val="tx1"/>
          </a:solidFill>
          <a:latin typeface="+mn-lt"/>
          <a:ea typeface="+mn-ea"/>
          <a:cs typeface="+mn-cs"/>
        </a:defRPr>
      </a:lvl4pPr>
      <a:lvl5pPr marL="1892076" algn="l" defTabSz="946038" rtl="0" eaLnBrk="1" latinLnBrk="0" hangingPunct="1">
        <a:defRPr sz="1900" kern="1200">
          <a:solidFill>
            <a:schemeClr val="tx1"/>
          </a:solidFill>
          <a:latin typeface="+mn-lt"/>
          <a:ea typeface="+mn-ea"/>
          <a:cs typeface="+mn-cs"/>
        </a:defRPr>
      </a:lvl5pPr>
      <a:lvl6pPr marL="2365096" algn="l" defTabSz="946038" rtl="0" eaLnBrk="1" latinLnBrk="0" hangingPunct="1">
        <a:defRPr sz="1900" kern="1200">
          <a:solidFill>
            <a:schemeClr val="tx1"/>
          </a:solidFill>
          <a:latin typeface="+mn-lt"/>
          <a:ea typeface="+mn-ea"/>
          <a:cs typeface="+mn-cs"/>
        </a:defRPr>
      </a:lvl6pPr>
      <a:lvl7pPr marL="2838115" algn="l" defTabSz="946038" rtl="0" eaLnBrk="1" latinLnBrk="0" hangingPunct="1">
        <a:defRPr sz="1900" kern="1200">
          <a:solidFill>
            <a:schemeClr val="tx1"/>
          </a:solidFill>
          <a:latin typeface="+mn-lt"/>
          <a:ea typeface="+mn-ea"/>
          <a:cs typeface="+mn-cs"/>
        </a:defRPr>
      </a:lvl7pPr>
      <a:lvl8pPr marL="3311134" algn="l" defTabSz="946038" rtl="0" eaLnBrk="1" latinLnBrk="0" hangingPunct="1">
        <a:defRPr sz="1900" kern="1200">
          <a:solidFill>
            <a:schemeClr val="tx1"/>
          </a:solidFill>
          <a:latin typeface="+mn-lt"/>
          <a:ea typeface="+mn-ea"/>
          <a:cs typeface="+mn-cs"/>
        </a:defRPr>
      </a:lvl8pPr>
      <a:lvl9pPr marL="3784153" algn="l" defTabSz="94603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4" name="Text Box 76"/>
          <p:cNvSpPr txBox="1">
            <a:spLocks noChangeArrowheads="1"/>
          </p:cNvSpPr>
          <p:nvPr/>
        </p:nvSpPr>
        <p:spPr bwMode="auto">
          <a:xfrm>
            <a:off x="5600560" y="399254"/>
            <a:ext cx="40236161" cy="132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581" tIns="47288" rIns="94581" bIns="47288">
            <a:spAutoFit/>
          </a:bodyPr>
          <a:lstStyle/>
          <a:p>
            <a:pPr algn="ctr"/>
            <a:r>
              <a:rPr lang="en-US" sz="8000" b="1" i="1" dirty="0">
                <a:solidFill>
                  <a:srgbClr val="336699"/>
                </a:solidFill>
              </a:rPr>
              <a:t>Trends of atmospheric composition over Eurasia and their response on global climate changes</a:t>
            </a:r>
            <a:endParaRPr lang="ru-RU" sz="8000" b="1" i="1" dirty="0">
              <a:solidFill>
                <a:srgbClr val="336699"/>
              </a:solidFill>
            </a:endParaRPr>
          </a:p>
        </p:txBody>
      </p:sp>
      <p:sp>
        <p:nvSpPr>
          <p:cNvPr id="2187" name="Text Box 139"/>
          <p:cNvSpPr txBox="1">
            <a:spLocks noChangeArrowheads="1"/>
          </p:cNvSpPr>
          <p:nvPr/>
        </p:nvSpPr>
        <p:spPr bwMode="auto">
          <a:xfrm>
            <a:off x="8458080" y="1945969"/>
            <a:ext cx="25074738" cy="157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604" tIns="47302" rIns="94604" bIns="47302">
            <a:spAutoFit/>
          </a:bodyPr>
          <a:lstStyle/>
          <a:p>
            <a:pPr algn="ctr"/>
            <a:r>
              <a:rPr lang="en-US" sz="3200" b="1" i="1" u="sng" dirty="0"/>
              <a:t>V. S. </a:t>
            </a:r>
            <a:r>
              <a:rPr lang="en-US" sz="3200" b="1" i="1" u="sng" dirty="0" err="1"/>
              <a:t>Rakitin</a:t>
            </a:r>
            <a:r>
              <a:rPr lang="en-US" sz="3200" i="1" dirty="0"/>
              <a:t>, A. I. </a:t>
            </a:r>
            <a:r>
              <a:rPr lang="en-US" sz="3200" i="1" dirty="0" err="1"/>
              <a:t>Skorokhod</a:t>
            </a:r>
            <a:r>
              <a:rPr lang="en-US" sz="3200" i="1" dirty="0"/>
              <a:t>, Yu. A. </a:t>
            </a:r>
            <a:r>
              <a:rPr lang="en-US" sz="3200" i="1" dirty="0" err="1"/>
              <a:t>Shtabkin</a:t>
            </a:r>
            <a:r>
              <a:rPr lang="en-US" sz="3200" i="1" dirty="0"/>
              <a:t>, N. S. </a:t>
            </a:r>
            <a:r>
              <a:rPr lang="en-US" sz="3200" i="1" dirty="0" err="1"/>
              <a:t>Kirillova</a:t>
            </a:r>
            <a:r>
              <a:rPr lang="en-US" sz="3200" i="1" dirty="0"/>
              <a:t>, E. I. </a:t>
            </a:r>
            <a:r>
              <a:rPr lang="en-US" sz="3200" i="1" dirty="0" err="1"/>
              <a:t>Fedorova</a:t>
            </a:r>
            <a:endParaRPr lang="en-US" sz="3200" i="1" dirty="0"/>
          </a:p>
          <a:p>
            <a:pPr algn="ctr"/>
            <a:r>
              <a:rPr lang="en-US" sz="3200" i="1" dirty="0"/>
              <a:t>A.M. </a:t>
            </a:r>
            <a:r>
              <a:rPr lang="en-US" sz="3200" i="1" dirty="0" err="1"/>
              <a:t>Obukhov</a:t>
            </a:r>
            <a:r>
              <a:rPr lang="en-US" sz="3200" i="1" dirty="0"/>
              <a:t> Institute of Atmospheric Physics RAS, Moscow, Russia</a:t>
            </a:r>
          </a:p>
          <a:p>
            <a:pPr algn="ctr"/>
            <a:r>
              <a:rPr lang="en-US" sz="3200" i="1" dirty="0"/>
              <a:t>Corresponding email: vadim@ifaran.ru</a:t>
            </a:r>
            <a:endParaRPr lang="ru-RU" sz="3200" dirty="0"/>
          </a:p>
        </p:txBody>
      </p:sp>
      <p:sp>
        <p:nvSpPr>
          <p:cNvPr id="2189" name="Line 141"/>
          <p:cNvSpPr>
            <a:spLocks noChangeShapeType="1"/>
          </p:cNvSpPr>
          <p:nvPr/>
        </p:nvSpPr>
        <p:spPr bwMode="auto">
          <a:xfrm>
            <a:off x="688940" y="31143575"/>
            <a:ext cx="51206400"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604" tIns="47302" rIns="94604" bIns="47302" anchor="ctr"/>
          <a:lstStyle/>
          <a:p>
            <a:endParaRPr lang="ru-RU"/>
          </a:p>
        </p:txBody>
      </p:sp>
      <p:sp>
        <p:nvSpPr>
          <p:cNvPr id="2191" name="Text Box 143"/>
          <p:cNvSpPr txBox="1">
            <a:spLocks noChangeArrowheads="1"/>
          </p:cNvSpPr>
          <p:nvPr/>
        </p:nvSpPr>
        <p:spPr bwMode="auto">
          <a:xfrm>
            <a:off x="25414969" y="29639741"/>
            <a:ext cx="2056205" cy="558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604" tIns="47302" rIns="94604" bIns="47302">
            <a:spAutoFit/>
          </a:bodyPr>
          <a:lstStyle/>
          <a:p>
            <a:r>
              <a:rPr lang="de-DE" sz="2900" b="1" u="sng" dirty="0" err="1"/>
              <a:t>Contacts</a:t>
            </a:r>
            <a:r>
              <a:rPr lang="de-DE" sz="2900" b="1" u="sng" dirty="0"/>
              <a:t>:</a:t>
            </a:r>
            <a:endParaRPr lang="de-DE" sz="3300" b="1" u="sng" dirty="0"/>
          </a:p>
        </p:txBody>
      </p:sp>
      <p:sp>
        <p:nvSpPr>
          <p:cNvPr id="2357" name="Rectangle 309"/>
          <p:cNvSpPr>
            <a:spLocks noChangeArrowheads="1"/>
          </p:cNvSpPr>
          <p:nvPr/>
        </p:nvSpPr>
        <p:spPr bwMode="auto">
          <a:xfrm>
            <a:off x="2" y="13903284"/>
            <a:ext cx="191120" cy="49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604" tIns="47302" rIns="94604" bIns="47302" anchor="ctr">
            <a:spAutoFit/>
          </a:bodyPr>
          <a:lstStyle/>
          <a:p>
            <a:endParaRPr lang="ru-RU"/>
          </a:p>
        </p:txBody>
      </p:sp>
      <p:sp>
        <p:nvSpPr>
          <p:cNvPr id="2359" name="Rectangle 311"/>
          <p:cNvSpPr>
            <a:spLocks noChangeArrowheads="1"/>
          </p:cNvSpPr>
          <p:nvPr/>
        </p:nvSpPr>
        <p:spPr bwMode="auto">
          <a:xfrm>
            <a:off x="649788" y="14327176"/>
            <a:ext cx="191120" cy="49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604" tIns="47302" rIns="94604" bIns="47302" anchor="ctr">
            <a:spAutoFit/>
          </a:bodyPr>
          <a:lstStyle/>
          <a:p>
            <a:endParaRPr lang="ru-RU"/>
          </a:p>
        </p:txBody>
      </p:sp>
      <p:sp>
        <p:nvSpPr>
          <p:cNvPr id="3390" name="Text Box 1342"/>
          <p:cNvSpPr txBox="1">
            <a:spLocks noChangeArrowheads="1"/>
          </p:cNvSpPr>
          <p:nvPr/>
        </p:nvSpPr>
        <p:spPr bwMode="auto">
          <a:xfrm>
            <a:off x="30193001" y="24416221"/>
            <a:ext cx="2827669" cy="49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604" tIns="47302" rIns="94604" bIns="47302">
            <a:spAutoFit/>
          </a:bodyPr>
          <a:lstStyle/>
          <a:p>
            <a:pPr>
              <a:spcBef>
                <a:spcPct val="50000"/>
              </a:spcBef>
            </a:pPr>
            <a:endParaRPr lang="ru-RU"/>
          </a:p>
        </p:txBody>
      </p:sp>
      <p:pic>
        <p:nvPicPr>
          <p:cNvPr id="3398" name="Picture 2" descr="E:\Нижний Новгород\ИФА.gif"/>
          <p:cNvPicPr>
            <a:picLocks noChangeAspect="1" noChangeArrowheads="1"/>
          </p:cNvPicPr>
          <p:nvPr/>
        </p:nvPicPr>
        <p:blipFill>
          <a:blip r:embed="rId2" cstate="print">
            <a:extLst>
              <a:ext uri="{28A0092B-C50C-407E-A947-70E740481C1C}">
                <a14:useLocalDpi xmlns:a14="http://schemas.microsoft.com/office/drawing/2010/main" val="0"/>
              </a:ext>
            </a:extLst>
          </a:blip>
          <a:srcRect l="7721" r="7721"/>
          <a:stretch>
            <a:fillRect/>
          </a:stretch>
        </p:blipFill>
        <p:spPr bwMode="auto">
          <a:xfrm>
            <a:off x="95562" y="146510"/>
            <a:ext cx="4811346" cy="268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0" name="Rectangle 1482"/>
          <p:cNvSpPr>
            <a:spLocks noChangeArrowheads="1"/>
          </p:cNvSpPr>
          <p:nvPr/>
        </p:nvSpPr>
        <p:spPr bwMode="auto">
          <a:xfrm>
            <a:off x="11559009" y="30304295"/>
            <a:ext cx="13930410" cy="59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604" tIns="47302" rIns="94604" bIns="47302" anchor="ctr">
            <a:spAutoFit/>
          </a:bodyPr>
          <a:lstStyle/>
          <a:p>
            <a:pPr eaLnBrk="1" hangingPunct="1">
              <a:lnSpc>
                <a:spcPct val="130000"/>
              </a:lnSpc>
            </a:pPr>
            <a:r>
              <a:rPr lang="en-US" sz="2800" dirty="0">
                <a:latin typeface="+mj-lt"/>
              </a:rPr>
              <a:t>This work was supported by Russian Science Foundation under grant No </a:t>
            </a:r>
            <a:r>
              <a:rPr lang="en-US" sz="2800" dirty="0">
                <a:latin typeface="+mj-lt"/>
                <a:cs typeface="Arial" panose="020B0604020202020204" pitchFamily="34" charset="0"/>
              </a:rPr>
              <a:t>21</a:t>
            </a:r>
            <a:r>
              <a:rPr lang="ru-RU" sz="2800" dirty="0">
                <a:latin typeface="+mj-lt"/>
                <a:cs typeface="Arial" panose="020B0604020202020204" pitchFamily="34" charset="0"/>
              </a:rPr>
              <a:t>-17- </a:t>
            </a:r>
            <a:r>
              <a:rPr lang="en-US" sz="2800" dirty="0">
                <a:latin typeface="+mj-lt"/>
                <a:cs typeface="Arial" panose="020B0604020202020204" pitchFamily="34" charset="0"/>
              </a:rPr>
              <a:t>0</a:t>
            </a:r>
            <a:r>
              <a:rPr lang="ru-RU" sz="2800" dirty="0">
                <a:latin typeface="+mj-lt"/>
                <a:cs typeface="Arial" panose="020B0604020202020204" pitchFamily="34" charset="0"/>
              </a:rPr>
              <a:t>02</a:t>
            </a:r>
            <a:r>
              <a:rPr lang="en-US" sz="2800" dirty="0">
                <a:latin typeface="+mj-lt"/>
                <a:cs typeface="Arial" panose="020B0604020202020204" pitchFamily="34" charset="0"/>
              </a:rPr>
              <a:t>10</a:t>
            </a:r>
          </a:p>
        </p:txBody>
      </p:sp>
      <p:sp>
        <p:nvSpPr>
          <p:cNvPr id="3531" name="Text Box 1483"/>
          <p:cNvSpPr txBox="1">
            <a:spLocks noChangeArrowheads="1"/>
          </p:cNvSpPr>
          <p:nvPr/>
        </p:nvSpPr>
        <p:spPr bwMode="auto">
          <a:xfrm>
            <a:off x="11559009" y="29703420"/>
            <a:ext cx="4071031" cy="57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604" tIns="47302" rIns="94604" bIns="47302">
            <a:spAutoFit/>
          </a:bodyPr>
          <a:lstStyle/>
          <a:p>
            <a:pPr>
              <a:spcBef>
                <a:spcPct val="50000"/>
              </a:spcBef>
            </a:pPr>
            <a:r>
              <a:rPr lang="en-US" sz="3000" b="1" u="sng" dirty="0"/>
              <a:t>Acknowledgements</a:t>
            </a:r>
            <a:endParaRPr lang="ru-RU" sz="3000" b="1" u="sng" dirty="0"/>
          </a:p>
        </p:txBody>
      </p:sp>
      <p:sp>
        <p:nvSpPr>
          <p:cNvPr id="56" name="TextBox 55"/>
          <p:cNvSpPr txBox="1"/>
          <p:nvPr/>
        </p:nvSpPr>
        <p:spPr>
          <a:xfrm>
            <a:off x="17345630" y="25189364"/>
            <a:ext cx="431506" cy="495140"/>
          </a:xfrm>
          <a:prstGeom prst="rect">
            <a:avLst/>
          </a:prstGeom>
          <a:noFill/>
        </p:spPr>
        <p:txBody>
          <a:bodyPr wrap="none" lIns="94604" tIns="47302" rIns="94604" bIns="47302" rtlCol="0">
            <a:spAutoFit/>
          </a:bodyPr>
          <a:lstStyle/>
          <a:p>
            <a:r>
              <a:rPr lang="en-US" dirty="0"/>
              <a:t>   </a:t>
            </a:r>
            <a:endParaRPr lang="ru-RU" dirty="0"/>
          </a:p>
        </p:txBody>
      </p:sp>
      <p:sp>
        <p:nvSpPr>
          <p:cNvPr id="104" name="Text Box 125"/>
          <p:cNvSpPr txBox="1">
            <a:spLocks noChangeArrowheads="1"/>
          </p:cNvSpPr>
          <p:nvPr/>
        </p:nvSpPr>
        <p:spPr bwMode="auto">
          <a:xfrm>
            <a:off x="27471174" y="29639741"/>
            <a:ext cx="4689202" cy="128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604" tIns="47302" rIns="94604" bIns="47302">
            <a:spAutoFit/>
          </a:bodyPr>
          <a:lstStyle/>
          <a:p>
            <a:r>
              <a:rPr lang="de-DE" dirty="0"/>
              <a:t>Dr. Vadim </a:t>
            </a:r>
            <a:r>
              <a:rPr lang="de-DE" dirty="0" err="1"/>
              <a:t>Rakitin</a:t>
            </a:r>
            <a:r>
              <a:rPr lang="de-DE" dirty="0"/>
              <a:t>, </a:t>
            </a:r>
          </a:p>
          <a:p>
            <a:r>
              <a:rPr lang="de-DE" dirty="0"/>
              <a:t>Senior Researcher</a:t>
            </a:r>
          </a:p>
          <a:p>
            <a:r>
              <a:rPr lang="de-DE" dirty="0" err="1"/>
              <a:t>e-mail</a:t>
            </a:r>
            <a:r>
              <a:rPr lang="de-DE" dirty="0"/>
              <a:t>: vadim@ifaran.ru</a:t>
            </a:r>
          </a:p>
        </p:txBody>
      </p:sp>
      <p:sp>
        <p:nvSpPr>
          <p:cNvPr id="105" name="Rectangle 3"/>
          <p:cNvSpPr txBox="1">
            <a:spLocks noChangeArrowheads="1"/>
          </p:cNvSpPr>
          <p:nvPr/>
        </p:nvSpPr>
        <p:spPr bwMode="auto">
          <a:xfrm>
            <a:off x="11524365" y="23594734"/>
            <a:ext cx="18698442" cy="5921636"/>
          </a:xfrm>
          <a:prstGeom prst="rect">
            <a:avLst/>
          </a:prstGeom>
          <a:solidFill>
            <a:schemeClr val="bg1"/>
          </a:solidFill>
          <a:ln>
            <a:noFill/>
          </a:ln>
        </p:spPr>
        <p:txBody>
          <a:bodyPr vert="horz" wrap="square" lIns="94604" tIns="47302" rIns="94604" bIns="47302"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buNone/>
            </a:pPr>
            <a:r>
              <a:rPr lang="en-US" sz="2400" b="1" kern="0" dirty="0">
                <a:latin typeface="Calibri" panose="020F0502020204030204" pitchFamily="34" charset="0"/>
              </a:rPr>
              <a:t>References:</a:t>
            </a:r>
          </a:p>
          <a:p>
            <a:pPr marL="114300" indent="0" algn="just">
              <a:lnSpc>
                <a:spcPct val="107000"/>
              </a:lnSpc>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1. IPCC, 2021: Climate Change 2021: The Physical Science Basis. Contribution of Working Group I to the Sixth Assessment Report of the Intergovernmental Panel on Climate Change. Cambridge University Press, Cambridge, United Kingdom and New York, NY, USA, In press, doi:10.1017/9781009157896.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gn="just">
              <a:lnSpc>
                <a:spcPct val="107000"/>
              </a:lnSpc>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Rakitin</a:t>
            </a:r>
            <a:r>
              <a:rPr lang="en-US" sz="1800" dirty="0">
                <a:effectLst/>
                <a:latin typeface="Calibri" panose="020F0502020204030204" pitchFamily="34" charset="0"/>
                <a:ea typeface="Calibri" panose="020F0502020204030204" pitchFamily="34" charset="0"/>
                <a:cs typeface="Times New Roman" panose="02020603050405020304" pitchFamily="18" charset="0"/>
              </a:rPr>
              <a:t> V.S.,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Skorokhod</a:t>
            </a:r>
            <a:r>
              <a:rPr lang="en-US" sz="1800" dirty="0">
                <a:effectLst/>
                <a:latin typeface="Calibri" panose="020F0502020204030204" pitchFamily="34" charset="0"/>
                <a:ea typeface="Calibri" panose="020F0502020204030204" pitchFamily="34" charset="0"/>
                <a:cs typeface="Times New Roman" panose="02020603050405020304" pitchFamily="18" charset="0"/>
              </a:rPr>
              <a:t> A.I.,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Pankratova</a:t>
            </a:r>
            <a:r>
              <a:rPr lang="en-US" sz="1800" dirty="0">
                <a:effectLst/>
                <a:latin typeface="Calibri" panose="020F0502020204030204" pitchFamily="34" charset="0"/>
                <a:ea typeface="Calibri" panose="020F0502020204030204" pitchFamily="34" charset="0"/>
                <a:cs typeface="Times New Roman" panose="02020603050405020304" pitchFamily="18" charset="0"/>
              </a:rPr>
              <a:t> N.V., et al. Recent changes of atmospheric composition in background and urban Eurasian regions in XXI-</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century // 2020 IOP Conf. Ser.: Earth Environ. Sci. 606 012048 doi:10.1088/1755-1315/606/1/012048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gn="just">
              <a:lnSpc>
                <a:spcPct val="107000"/>
              </a:lnSpc>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3.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Rakitin</a:t>
            </a:r>
            <a:r>
              <a:rPr lang="en-US" sz="1800" dirty="0">
                <a:effectLst/>
                <a:latin typeface="Calibri" panose="020F0502020204030204" pitchFamily="34" charset="0"/>
                <a:ea typeface="Calibri" panose="020F0502020204030204" pitchFamily="34" charset="0"/>
                <a:cs typeface="Times New Roman" panose="02020603050405020304" pitchFamily="18" charset="0"/>
              </a:rPr>
              <a:t> V.S,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Elansky</a:t>
            </a:r>
            <a:r>
              <a:rPr lang="en-US" sz="1800" dirty="0">
                <a:effectLst/>
                <a:latin typeface="Calibri" panose="020F0502020204030204" pitchFamily="34" charset="0"/>
                <a:ea typeface="Calibri" panose="020F0502020204030204" pitchFamily="34" charset="0"/>
                <a:cs typeface="Times New Roman" panose="02020603050405020304" pitchFamily="18" charset="0"/>
              </a:rPr>
              <a:t> N.F., Wang P., et al. Changes In Trends Of Atmospheric Composition Over Urban And Background Regions Of Eurasia: Estimates Based On Spectroscopic Observations // Geography, Environment, Sustainability. 2018. V.11. № 2. P. 84−96.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gn="just">
              <a:lnSpc>
                <a:spcPct val="107000"/>
              </a:lnSpc>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4. Bey I., Jacob D.J.,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Yantosca</a:t>
            </a:r>
            <a:r>
              <a:rPr lang="en-US" sz="1800" dirty="0">
                <a:effectLst/>
                <a:latin typeface="Calibri" panose="020F0502020204030204" pitchFamily="34" charset="0"/>
                <a:ea typeface="Calibri" panose="020F0502020204030204" pitchFamily="34" charset="0"/>
                <a:cs typeface="Times New Roman" panose="02020603050405020304" pitchFamily="18" charset="0"/>
              </a:rPr>
              <a:t> R.M., Logan J.A., et al. Global modeling of tropospheric chemistry with assimilated meteorology:  Model description and evaluation // J.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Geophys</a:t>
            </a:r>
            <a:r>
              <a:rPr lang="en-US" sz="1800" dirty="0">
                <a:effectLst/>
                <a:latin typeface="Calibri" panose="020F0502020204030204" pitchFamily="34" charset="0"/>
                <a:ea typeface="Calibri" panose="020F0502020204030204" pitchFamily="34" charset="0"/>
                <a:cs typeface="Times New Roman" panose="02020603050405020304" pitchFamily="18" charset="0"/>
              </a:rPr>
              <a:t>. Res., 106, 23073–23095, doi:10.1029/2001JD000807. 2001.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gn="just">
              <a:lnSpc>
                <a:spcPct val="107000"/>
              </a:lnSpc>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5. Zhang L., Jacob D.J., Downey N.V., et al. Improved estimate of the policy–relevant background ozone in the United States using the GEOS–Chem global model with 1/2o x 2/3o horizontal resolution over North America // Atmospheric Environment. V. 45. I. 37. PP. 6769–6776. 2011.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gn="just">
              <a:lnSpc>
                <a:spcPct val="107000"/>
              </a:lnSpc>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6.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Hoesly</a:t>
            </a:r>
            <a:r>
              <a:rPr lang="en-US" sz="1800" dirty="0">
                <a:effectLst/>
                <a:latin typeface="Calibri" panose="020F0502020204030204" pitchFamily="34" charset="0"/>
                <a:ea typeface="Calibri" panose="020F0502020204030204" pitchFamily="34" charset="0"/>
                <a:cs typeface="Times New Roman" panose="02020603050405020304" pitchFamily="18" charset="0"/>
              </a:rPr>
              <a:t> R.M., Smith S.J., Feng L., et al. Historical (1750–2014) anthropogenic emissions of reactive gases and aerosols from the Community Emissions Data System (CEDS)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Geosci</a:t>
            </a:r>
            <a:r>
              <a:rPr lang="en-US" sz="1800" dirty="0">
                <a:effectLst/>
                <a:latin typeface="Calibri" panose="020F0502020204030204" pitchFamily="34" charset="0"/>
                <a:ea typeface="Calibri" panose="020F0502020204030204" pitchFamily="34" charset="0"/>
                <a:cs typeface="Times New Roman" panose="02020603050405020304" pitchFamily="18" charset="0"/>
              </a:rPr>
              <a:t>. Model Dev., 11, 369–408, 2018.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gn="just">
              <a:lnSpc>
                <a:spcPct val="107000"/>
              </a:lnSpc>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7. van der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Werf</a:t>
            </a:r>
            <a:r>
              <a:rPr lang="en-US" sz="1800" dirty="0">
                <a:effectLst/>
                <a:latin typeface="Calibri" panose="020F0502020204030204" pitchFamily="34" charset="0"/>
                <a:ea typeface="Calibri" panose="020F0502020204030204" pitchFamily="34" charset="0"/>
                <a:cs typeface="Times New Roman" panose="02020603050405020304" pitchFamily="18" charset="0"/>
              </a:rPr>
              <a:t> G.R.,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Randerson</a:t>
            </a:r>
            <a:r>
              <a:rPr lang="en-US" sz="1800" dirty="0">
                <a:effectLst/>
                <a:latin typeface="Calibri" panose="020F0502020204030204" pitchFamily="34" charset="0"/>
                <a:ea typeface="Calibri" panose="020F0502020204030204" pitchFamily="34" charset="0"/>
                <a:cs typeface="Times New Roman" panose="02020603050405020304" pitchFamily="18" charset="0"/>
              </a:rPr>
              <a:t> J.T., Giglio L., et al. Global fire emissions and the contribution of deforestation, savanna, forest, agricultural, and peat fires (1997–2009) // Atmos. Chem. Phys. 2010. V. 10. P. 11707 11735. doi:10.5194/acp1011707 2010.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nSpc>
                <a:spcPct val="107000"/>
              </a:lnSpc>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8. Ed. by E.T. Olsen. AIRS/AMSU/HSB Version 6 Data Release User Guide. Version 1.2.1.  </a:t>
            </a:r>
          </a:p>
          <a:p>
            <a:pPr marL="114300" indent="0">
              <a:lnSpc>
                <a:spcPct val="107000"/>
              </a:lnSpc>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URL: https://docserver.gesdisc.eosdis.nasa.gov/repository/Mission/AIRS/3.3_ScienceDataProductDocumentation/3.3.4_ProductGenerationAlgorithms/V6_Data_Release_User_Guide.pdf</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gn="just">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9.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Krotkov</a:t>
            </a:r>
            <a:r>
              <a:rPr lang="en-US" sz="1800" dirty="0">
                <a:effectLst/>
                <a:latin typeface="Calibri" panose="020F0502020204030204" pitchFamily="34" charset="0"/>
                <a:ea typeface="Calibri" panose="020F0502020204030204" pitchFamily="34" charset="0"/>
                <a:cs typeface="Times New Roman" panose="02020603050405020304" pitchFamily="18" charset="0"/>
              </a:rPr>
              <a:t> 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Lamsal</a:t>
            </a:r>
            <a:r>
              <a:rPr lang="en-US" sz="1800" dirty="0">
                <a:effectLst/>
                <a:latin typeface="Calibri" panose="020F0502020204030204" pitchFamily="34" charset="0"/>
                <a:ea typeface="Calibri" panose="020F0502020204030204" pitchFamily="34" charset="0"/>
                <a:cs typeface="Times New Roman" panose="02020603050405020304" pitchFamily="18" charset="0"/>
              </a:rPr>
              <a:t> L.N.,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Celarier</a:t>
            </a:r>
            <a:r>
              <a:rPr lang="en-US" sz="1800" dirty="0">
                <a:effectLst/>
                <a:latin typeface="Calibri" panose="020F0502020204030204" pitchFamily="34" charset="0"/>
                <a:ea typeface="Calibri" panose="020F0502020204030204" pitchFamily="34" charset="0"/>
                <a:cs typeface="Times New Roman" panose="02020603050405020304" pitchFamily="18" charset="0"/>
              </a:rPr>
              <a:t> E.A., et al. The version 3 OMI NO2 standard product. Atmos. Meas. Tech. 2017, 10, 3133–3149.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6" name="Rectangle 92"/>
          <p:cNvSpPr>
            <a:spLocks noChangeArrowheads="1"/>
          </p:cNvSpPr>
          <p:nvPr/>
        </p:nvSpPr>
        <p:spPr bwMode="auto">
          <a:xfrm>
            <a:off x="31466768" y="25520778"/>
            <a:ext cx="17571116" cy="4989056"/>
          </a:xfrm>
          <a:prstGeom prst="rect">
            <a:avLst/>
          </a:prstGeom>
          <a:solidFill>
            <a:srgbClr val="99CCFF">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4497" tIns="47243" rIns="94497" bIns="4724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200" b="1" dirty="0">
                <a:solidFill>
                  <a:srgbClr val="000000"/>
                </a:solidFill>
                <a:latin typeface="+mn-lt"/>
              </a:rPr>
              <a:t>Summary:</a:t>
            </a:r>
          </a:p>
          <a:p>
            <a:pPr algn="ctr">
              <a:buFontTx/>
              <a:buChar char="-"/>
            </a:pPr>
            <a:r>
              <a:rPr lang="en-US" sz="3000" dirty="0">
                <a:latin typeface="+mj-lt"/>
              </a:rPr>
              <a:t> GEOS-Chem satisfactorily reproduced the trends of </a:t>
            </a:r>
            <a:r>
              <a:rPr lang="en-US" sz="3000" b="1" dirty="0">
                <a:latin typeface="+mj-lt"/>
              </a:rPr>
              <a:t>CO, CH</a:t>
            </a:r>
            <a:r>
              <a:rPr lang="en-US" sz="3000" b="1" baseline="-25000" dirty="0">
                <a:latin typeface="+mj-lt"/>
              </a:rPr>
              <a:t>4</a:t>
            </a:r>
            <a:r>
              <a:rPr lang="en-US" sz="3000" b="1" dirty="0">
                <a:latin typeface="+mj-lt"/>
              </a:rPr>
              <a:t> and NO</a:t>
            </a:r>
            <a:r>
              <a:rPr lang="en-US" sz="3000" b="1" baseline="-25000" dirty="0">
                <a:latin typeface="+mj-lt"/>
              </a:rPr>
              <a:t>2 </a:t>
            </a:r>
          </a:p>
          <a:p>
            <a:pPr algn="ctr">
              <a:buFontTx/>
              <a:buChar char="-"/>
            </a:pPr>
            <a:r>
              <a:rPr lang="en-US" sz="3000" dirty="0">
                <a:latin typeface="+mj-lt"/>
              </a:rPr>
              <a:t> The response of CO trends on climate changes was estimated.</a:t>
            </a:r>
            <a:endParaRPr lang="en-US" sz="3000" b="1" baseline="-25000" dirty="0">
              <a:latin typeface="+mj-lt"/>
            </a:endParaRPr>
          </a:p>
          <a:p>
            <a:pPr algn="ctr">
              <a:buFontTx/>
              <a:buChar char="-"/>
            </a:pPr>
            <a:r>
              <a:rPr lang="en-US" sz="3000" b="1" baseline="-25000" dirty="0">
                <a:latin typeface="+mj-lt"/>
              </a:rPr>
              <a:t> </a:t>
            </a:r>
            <a:r>
              <a:rPr lang="en-US" sz="3000" dirty="0">
                <a:latin typeface="+mj-lt"/>
              </a:rPr>
              <a:t>After </a:t>
            </a:r>
            <a:r>
              <a:rPr lang="en-US" sz="3000" dirty="0"/>
              <a:t>≈</a:t>
            </a:r>
            <a:r>
              <a:rPr lang="en-US" sz="3000" dirty="0">
                <a:latin typeface="+mj-lt"/>
              </a:rPr>
              <a:t>2007-2008 CO and CH</a:t>
            </a:r>
            <a:r>
              <a:rPr lang="en-US" sz="3000" baseline="-25000" dirty="0">
                <a:latin typeface="+mj-lt"/>
              </a:rPr>
              <a:t>4</a:t>
            </a:r>
            <a:r>
              <a:rPr lang="en-US" sz="3000" dirty="0">
                <a:latin typeface="+mj-lt"/>
              </a:rPr>
              <a:t> trends in uncontaminated areas of Eurasia have changed. In summer and autumn months, an increase in CO TC in most mid-and high-latitude regions of Europe and Asia, including the Arctic regions was obtained, as well as an increase in the growth rate of CH</a:t>
            </a:r>
            <a:r>
              <a:rPr lang="en-US" sz="3000" baseline="-25000" dirty="0">
                <a:latin typeface="+mj-lt"/>
              </a:rPr>
              <a:t>4</a:t>
            </a:r>
            <a:r>
              <a:rPr lang="en-US" sz="3000" dirty="0">
                <a:latin typeface="+mj-lt"/>
              </a:rPr>
              <a:t> in Northern Europe and in tropical and subtropical Eurasian regions.</a:t>
            </a:r>
          </a:p>
          <a:p>
            <a:pPr algn="ctr">
              <a:buFontTx/>
              <a:buChar char="-"/>
            </a:pPr>
            <a:r>
              <a:rPr lang="en-US" sz="3000" dirty="0">
                <a:latin typeface="+mj-lt"/>
              </a:rPr>
              <a:t> One of possible reasons of positive dynamic in CO TC trends could be changes in the global photochemical system occurring against the global climate change, in particular, changes in the source/sink ratio for trace atmospheric gases and formation</a:t>
            </a:r>
            <a:r>
              <a:rPr lang="ru-RU" sz="3000" dirty="0">
                <a:latin typeface="+mj-lt"/>
              </a:rPr>
              <a:t> </a:t>
            </a:r>
            <a:r>
              <a:rPr lang="en-US" sz="3000" dirty="0">
                <a:latin typeface="+mj-lt"/>
              </a:rPr>
              <a:t>additional natural CO from CH</a:t>
            </a:r>
            <a:r>
              <a:rPr lang="en-US" sz="3000" baseline="-25000" dirty="0">
                <a:latin typeface="+mj-lt"/>
              </a:rPr>
              <a:t>4</a:t>
            </a:r>
            <a:r>
              <a:rPr lang="en-US" sz="3000" dirty="0">
                <a:latin typeface="+mj-lt"/>
              </a:rPr>
              <a:t> and NMHCs.</a:t>
            </a:r>
          </a:p>
        </p:txBody>
      </p:sp>
      <p:sp>
        <p:nvSpPr>
          <p:cNvPr id="47" name="Прямоугольник 4"/>
          <p:cNvSpPr>
            <a:spLocks noChangeArrowheads="1"/>
          </p:cNvSpPr>
          <p:nvPr/>
        </p:nvSpPr>
        <p:spPr bwMode="auto">
          <a:xfrm>
            <a:off x="19276135" y="3864636"/>
            <a:ext cx="2872880" cy="733129"/>
          </a:xfrm>
          <a:prstGeom prst="rect">
            <a:avLst/>
          </a:prstGeom>
          <a:solidFill>
            <a:schemeClr val="bg1"/>
          </a:solidFill>
          <a:ln w="9525">
            <a:noFill/>
            <a:miter lim="800000"/>
            <a:headEnd/>
            <a:tailEnd/>
          </a:ln>
        </p:spPr>
        <p:txBody>
          <a:bodyPr wrap="none" lIns="94604" tIns="47302" rIns="94604" bIns="47302">
            <a:spAutoFit/>
          </a:bodyPr>
          <a:lstStyle/>
          <a:p>
            <a:r>
              <a:rPr lang="en-US" sz="4000" b="1" i="1" dirty="0"/>
              <a:t>Introduction</a:t>
            </a:r>
            <a:endParaRPr lang="ru-RU" sz="4000" b="1" i="1" dirty="0"/>
          </a:p>
        </p:txBody>
      </p:sp>
      <p:sp>
        <p:nvSpPr>
          <p:cNvPr id="48" name="Содержимое 2"/>
          <p:cNvSpPr txBox="1">
            <a:spLocks/>
          </p:cNvSpPr>
          <p:nvPr/>
        </p:nvSpPr>
        <p:spPr>
          <a:xfrm>
            <a:off x="477811" y="4915949"/>
            <a:ext cx="11572956" cy="4692708"/>
          </a:xfrm>
          <a:prstGeom prst="rect">
            <a:avLst/>
          </a:prstGeom>
          <a:solidFill>
            <a:schemeClr val="bg1"/>
          </a:solidFill>
        </p:spPr>
        <p:txBody>
          <a:bodyPr lIns="94604" tIns="47302" rIns="94604" bIns="47302"/>
          <a:lstStyle/>
          <a:p>
            <a:pPr algn="just"/>
            <a:r>
              <a:rPr lang="en-US" sz="2800" dirty="0"/>
              <a:t>Based on the analysis of orbital measurements, as well as GEOS-Chem model calculations, a study of trends in the total content of CO, CH</a:t>
            </a:r>
            <a:r>
              <a:rPr lang="en-US" sz="2800" baseline="-25000" dirty="0"/>
              <a:t>4</a:t>
            </a:r>
            <a:r>
              <a:rPr lang="en-US" sz="2800" dirty="0"/>
              <a:t> and NO</a:t>
            </a:r>
            <a:r>
              <a:rPr lang="en-US" sz="2800" baseline="-25000" dirty="0"/>
              <a:t>2</a:t>
            </a:r>
            <a:r>
              <a:rPr lang="en-US" sz="2800" dirty="0"/>
              <a:t> in different periods and seasons of 2003-2022 was made for the Eurasia domain, -20°E - 180°E, 0°N - 80°N. Data from the AIRS (v6) and OMI (v3) instruments were used as orbital information.</a:t>
            </a:r>
          </a:p>
          <a:p>
            <a:pPr algn="just"/>
            <a:r>
              <a:rPr lang="en-US" sz="2800" dirty="0"/>
              <a:t>Based on GEOS-Chem calculations with different scenarios for specifying anthropogenic emissions and emissions from fires, the response of CO trends to climate change was calculated.</a:t>
            </a:r>
          </a:p>
          <a:p>
            <a:pPr algn="just"/>
            <a:r>
              <a:rPr lang="en-US" sz="2800" b="1" i="1" dirty="0"/>
              <a:t>Keywords: atmospheric composition, trends, response on global changes, orbital observations, GEOS-Chem modelling</a:t>
            </a:r>
          </a:p>
          <a:p>
            <a:pPr algn="just"/>
            <a:endParaRPr lang="ru-RU" sz="2800" dirty="0"/>
          </a:p>
        </p:txBody>
      </p:sp>
      <p:sp>
        <p:nvSpPr>
          <p:cNvPr id="60" name="Заголовок 1"/>
          <p:cNvSpPr txBox="1">
            <a:spLocks/>
          </p:cNvSpPr>
          <p:nvPr/>
        </p:nvSpPr>
        <p:spPr>
          <a:xfrm>
            <a:off x="441813" y="10006561"/>
            <a:ext cx="10174851" cy="8240026"/>
          </a:xfrm>
          <a:prstGeom prst="rect">
            <a:avLst/>
          </a:prstGeom>
          <a:solidFill>
            <a:schemeClr val="bg1"/>
          </a:solidFill>
        </p:spPr>
        <p:txBody>
          <a:bodyPr lIns="94604" tIns="47302" rIns="94604" bIns="47302"/>
          <a:lstStyle/>
          <a:p>
            <a:pPr algn="ctr" defTabSz="4076505">
              <a:defRPr/>
            </a:pPr>
            <a:r>
              <a:rPr lang="en-US" sz="3200" b="1" dirty="0">
                <a:solidFill>
                  <a:schemeClr val="tx2"/>
                </a:solidFill>
                <a:latin typeface="+mj-lt"/>
                <a:ea typeface="+mj-ea"/>
                <a:cs typeface="+mj-cs"/>
              </a:rPr>
              <a:t>GEOS-Chem experiments were carried out and their results were compared with experimental estimates of the trend (according to data from orbital AIRS and OMI).</a:t>
            </a:r>
          </a:p>
          <a:p>
            <a:pPr algn="ctr" defTabSz="4076505">
              <a:defRPr/>
            </a:pPr>
            <a:endParaRPr lang="en-US" sz="3200" b="1" dirty="0">
              <a:solidFill>
                <a:schemeClr val="tx2"/>
              </a:solidFill>
              <a:latin typeface="+mj-lt"/>
              <a:ea typeface="+mj-ea"/>
              <a:cs typeface="+mj-cs"/>
            </a:endParaRPr>
          </a:p>
          <a:p>
            <a:pPr algn="ctr" defTabSz="4076505">
              <a:defRPr/>
            </a:pPr>
            <a:r>
              <a:rPr lang="en-US" sz="3200" b="1" dirty="0">
                <a:solidFill>
                  <a:schemeClr val="tx2"/>
                </a:solidFill>
                <a:latin typeface="+mj-lt"/>
                <a:ea typeface="+mj-ea"/>
                <a:cs typeface="+mj-cs"/>
              </a:rPr>
              <a:t>Model experiments (</a:t>
            </a:r>
            <a:r>
              <a:rPr lang="en-US" sz="3200" dirty="0">
                <a:solidFill>
                  <a:schemeClr val="tx2"/>
                </a:solidFill>
                <a:latin typeface="+mj-lt"/>
                <a:ea typeface="+mj-ea"/>
                <a:cs typeface="+mj-cs"/>
              </a:rPr>
              <a:t>retrieves </a:t>
            </a:r>
            <a:r>
              <a:rPr lang="en-US" sz="3200" dirty="0">
                <a:latin typeface="+mj-lt"/>
              </a:rPr>
              <a:t>of trends in the total content of CO, CH</a:t>
            </a:r>
            <a:r>
              <a:rPr lang="en-US" sz="3200" baseline="-25000" dirty="0">
                <a:latin typeface="+mj-lt"/>
              </a:rPr>
              <a:t>4</a:t>
            </a:r>
            <a:r>
              <a:rPr lang="en-US" sz="3200" dirty="0">
                <a:latin typeface="+mj-lt"/>
              </a:rPr>
              <a:t> and NO</a:t>
            </a:r>
            <a:r>
              <a:rPr lang="en-US" sz="3200" baseline="-25000" dirty="0">
                <a:latin typeface="+mj-lt"/>
              </a:rPr>
              <a:t>2</a:t>
            </a:r>
            <a:r>
              <a:rPr lang="en-US" sz="3200" b="1" dirty="0">
                <a:latin typeface="+mj-lt"/>
              </a:rPr>
              <a:t>)</a:t>
            </a:r>
            <a:r>
              <a:rPr lang="en-US" sz="3200" b="1" dirty="0">
                <a:solidFill>
                  <a:schemeClr val="tx2"/>
                </a:solidFill>
                <a:latin typeface="+mj-lt"/>
                <a:ea typeface="+mj-ea"/>
                <a:cs typeface="+mj-cs"/>
              </a:rPr>
              <a:t> </a:t>
            </a:r>
          </a:p>
          <a:p>
            <a:pPr algn="ctr" defTabSz="4076505">
              <a:defRPr/>
            </a:pPr>
            <a:r>
              <a:rPr lang="en-US" sz="3200" b="1" dirty="0">
                <a:solidFill>
                  <a:schemeClr val="tx2"/>
                </a:solidFill>
                <a:latin typeface="+mj-lt"/>
                <a:ea typeface="+mj-ea"/>
                <a:cs typeface="+mj-cs"/>
              </a:rPr>
              <a:t>Emissions:</a:t>
            </a:r>
            <a:r>
              <a:rPr lang="ru-RU" sz="3200" b="1" dirty="0">
                <a:solidFill>
                  <a:schemeClr val="tx2"/>
                </a:solidFill>
                <a:latin typeface="+mj-lt"/>
                <a:ea typeface="+mj-ea"/>
                <a:cs typeface="+mj-cs"/>
              </a:rPr>
              <a:t> </a:t>
            </a:r>
            <a:r>
              <a:rPr lang="en-US" sz="3200" dirty="0">
                <a:solidFill>
                  <a:schemeClr val="tx2"/>
                </a:solidFill>
                <a:latin typeface="+mj-lt"/>
                <a:ea typeface="+mj-ea"/>
                <a:cs typeface="+mj-cs"/>
              </a:rPr>
              <a:t>CEDS </a:t>
            </a:r>
            <a:r>
              <a:rPr lang="ru-RU" sz="3200" dirty="0">
                <a:solidFill>
                  <a:schemeClr val="tx2"/>
                </a:solidFill>
                <a:latin typeface="+mj-lt"/>
                <a:ea typeface="+mj-ea"/>
                <a:cs typeface="+mj-cs"/>
              </a:rPr>
              <a:t>(</a:t>
            </a:r>
            <a:r>
              <a:rPr lang="en-US" sz="3200" dirty="0">
                <a:solidFill>
                  <a:schemeClr val="tx2"/>
                </a:solidFill>
                <a:latin typeface="+mj-lt"/>
                <a:ea typeface="+mj-ea"/>
                <a:cs typeface="+mj-cs"/>
              </a:rPr>
              <a:t>anthropogenic), GFED4</a:t>
            </a:r>
            <a:r>
              <a:rPr lang="ru-RU" sz="3200" dirty="0">
                <a:solidFill>
                  <a:schemeClr val="tx2"/>
                </a:solidFill>
                <a:latin typeface="+mj-lt"/>
                <a:ea typeface="+mj-ea"/>
                <a:cs typeface="+mj-cs"/>
              </a:rPr>
              <a:t> (</a:t>
            </a:r>
            <a:r>
              <a:rPr lang="en-US" sz="3200" dirty="0">
                <a:solidFill>
                  <a:schemeClr val="tx2"/>
                </a:solidFill>
                <a:latin typeface="+mj-lt"/>
                <a:ea typeface="+mj-ea"/>
                <a:cs typeface="+mj-cs"/>
              </a:rPr>
              <a:t>wild-fires), MEGAN</a:t>
            </a:r>
            <a:r>
              <a:rPr lang="ru-RU" sz="3200" dirty="0">
                <a:solidFill>
                  <a:schemeClr val="tx2"/>
                </a:solidFill>
                <a:latin typeface="+mj-lt"/>
                <a:ea typeface="+mj-ea"/>
                <a:cs typeface="+mj-cs"/>
              </a:rPr>
              <a:t> (</a:t>
            </a:r>
            <a:r>
              <a:rPr lang="en-US" sz="3200" dirty="0">
                <a:solidFill>
                  <a:schemeClr val="tx2"/>
                </a:solidFill>
                <a:latin typeface="+mj-lt"/>
                <a:ea typeface="+mj-ea"/>
                <a:cs typeface="+mj-cs"/>
              </a:rPr>
              <a:t>natural)</a:t>
            </a:r>
          </a:p>
          <a:p>
            <a:pPr algn="ctr" defTabSz="4076505">
              <a:defRPr/>
            </a:pPr>
            <a:r>
              <a:rPr lang="en-US" sz="3200" b="1" dirty="0">
                <a:solidFill>
                  <a:schemeClr val="tx2"/>
                </a:solidFill>
                <a:latin typeface="+mj-lt"/>
                <a:ea typeface="+mj-ea"/>
                <a:cs typeface="+mj-cs"/>
              </a:rPr>
              <a:t>Meteorology: </a:t>
            </a:r>
            <a:r>
              <a:rPr lang="en-US" sz="3200" dirty="0">
                <a:solidFill>
                  <a:schemeClr val="tx2"/>
                </a:solidFill>
                <a:latin typeface="+mj-lt"/>
                <a:ea typeface="+mj-ea"/>
                <a:cs typeface="+mj-cs"/>
              </a:rPr>
              <a:t>MERRA-2</a:t>
            </a:r>
            <a:r>
              <a:rPr lang="en-US" sz="3200" b="1" dirty="0">
                <a:solidFill>
                  <a:schemeClr val="tx2"/>
                </a:solidFill>
                <a:latin typeface="+mj-lt"/>
                <a:ea typeface="+mj-ea"/>
                <a:cs typeface="+mj-cs"/>
              </a:rPr>
              <a:t>    </a:t>
            </a:r>
          </a:p>
          <a:p>
            <a:pPr algn="ctr" defTabSz="4076505">
              <a:defRPr/>
            </a:pPr>
            <a:endParaRPr lang="en-US" sz="3200" b="1" dirty="0">
              <a:solidFill>
                <a:schemeClr val="tx2"/>
              </a:solidFill>
              <a:latin typeface="+mj-lt"/>
              <a:ea typeface="+mj-ea"/>
              <a:cs typeface="+mj-cs"/>
            </a:endParaRPr>
          </a:p>
          <a:p>
            <a:pPr algn="ctr" defTabSz="4076505">
              <a:defRPr/>
            </a:pPr>
            <a:r>
              <a:rPr lang="en-US" sz="3200" b="1" dirty="0">
                <a:solidFill>
                  <a:schemeClr val="tx2"/>
                </a:solidFill>
                <a:latin typeface="+mj-lt"/>
                <a:ea typeface="+mj-ea"/>
                <a:cs typeface="+mj-cs"/>
              </a:rPr>
              <a:t>Exp_0 – </a:t>
            </a:r>
            <a:r>
              <a:rPr lang="en-US" sz="3200" dirty="0">
                <a:solidFill>
                  <a:schemeClr val="tx2"/>
                </a:solidFill>
                <a:latin typeface="+mj-lt"/>
                <a:ea typeface="+mj-ea"/>
                <a:cs typeface="+mj-cs"/>
              </a:rPr>
              <a:t>CO, </a:t>
            </a:r>
            <a:r>
              <a:rPr lang="en-US" sz="3200" dirty="0">
                <a:latin typeface="+mj-lt"/>
              </a:rPr>
              <a:t>CH</a:t>
            </a:r>
            <a:r>
              <a:rPr lang="en-US" sz="3200" baseline="-25000" dirty="0">
                <a:latin typeface="+mj-lt"/>
              </a:rPr>
              <a:t>4</a:t>
            </a:r>
            <a:r>
              <a:rPr lang="en-US" sz="3200" dirty="0">
                <a:latin typeface="+mj-lt"/>
              </a:rPr>
              <a:t> and NO</a:t>
            </a:r>
            <a:r>
              <a:rPr lang="en-US" sz="3200" baseline="-25000" dirty="0">
                <a:latin typeface="+mj-lt"/>
              </a:rPr>
              <a:t>2 </a:t>
            </a:r>
            <a:r>
              <a:rPr lang="en-US" sz="3200" dirty="0">
                <a:solidFill>
                  <a:schemeClr val="tx2"/>
                </a:solidFill>
                <a:latin typeface="+mj-lt"/>
                <a:ea typeface="+mj-ea"/>
                <a:cs typeface="+mj-cs"/>
              </a:rPr>
              <a:t>anthropogenic emissions and emissions from wild-fires were “default” (as is)</a:t>
            </a:r>
          </a:p>
          <a:p>
            <a:pPr algn="ctr" defTabSz="4076505">
              <a:defRPr/>
            </a:pPr>
            <a:r>
              <a:rPr lang="en-US" sz="3200" b="1" dirty="0">
                <a:solidFill>
                  <a:schemeClr val="tx2"/>
                </a:solidFill>
                <a:latin typeface="+mj-lt"/>
                <a:ea typeface="+mj-ea"/>
                <a:cs typeface="+mj-cs"/>
              </a:rPr>
              <a:t>Exp_1 - </a:t>
            </a:r>
            <a:r>
              <a:rPr lang="en-US" sz="3200" dirty="0">
                <a:solidFill>
                  <a:schemeClr val="tx2"/>
                </a:solidFill>
                <a:latin typeface="+mj-lt"/>
                <a:ea typeface="+mj-ea"/>
                <a:cs typeface="+mj-cs"/>
              </a:rPr>
              <a:t>CO anthropogenic and emissions from wild-fires were fixed on 2005 year level (the year with low activity of wild fires).</a:t>
            </a:r>
            <a:r>
              <a:rPr lang="en-US" sz="3200" dirty="0">
                <a:latin typeface="+mj-lt"/>
              </a:rPr>
              <a:t> CH</a:t>
            </a:r>
            <a:r>
              <a:rPr lang="en-US" sz="3200" baseline="-25000" dirty="0">
                <a:latin typeface="+mj-lt"/>
              </a:rPr>
              <a:t>4</a:t>
            </a:r>
            <a:r>
              <a:rPr lang="en-US" sz="3200" dirty="0">
                <a:latin typeface="+mj-lt"/>
              </a:rPr>
              <a:t> and NO</a:t>
            </a:r>
            <a:r>
              <a:rPr lang="en-US" sz="3200" baseline="-25000" dirty="0">
                <a:latin typeface="+mj-lt"/>
              </a:rPr>
              <a:t>2 </a:t>
            </a:r>
            <a:r>
              <a:rPr lang="en-US" sz="3200" dirty="0">
                <a:latin typeface="+mj-lt"/>
              </a:rPr>
              <a:t>emissions</a:t>
            </a:r>
            <a:r>
              <a:rPr lang="en-US" sz="3200" dirty="0">
                <a:solidFill>
                  <a:schemeClr val="tx2"/>
                </a:solidFill>
                <a:latin typeface="+mj-lt"/>
                <a:ea typeface="+mj-ea"/>
                <a:cs typeface="+mj-cs"/>
              </a:rPr>
              <a:t> were “default” </a:t>
            </a:r>
          </a:p>
        </p:txBody>
      </p:sp>
      <p:pic>
        <p:nvPicPr>
          <p:cNvPr id="66" name="Picture 4"/>
          <p:cNvPicPr>
            <a:picLocks noChangeAspect="1" noChangeArrowheads="1"/>
          </p:cNvPicPr>
          <p:nvPr/>
        </p:nvPicPr>
        <p:blipFill>
          <a:blip r:embed="rId3" cstate="print"/>
          <a:srcRect/>
          <a:stretch>
            <a:fillRect/>
          </a:stretch>
        </p:blipFill>
        <p:spPr bwMode="auto">
          <a:xfrm>
            <a:off x="48053695" y="165387"/>
            <a:ext cx="3000396" cy="2957987"/>
          </a:xfrm>
          <a:prstGeom prst="rect">
            <a:avLst/>
          </a:prstGeom>
          <a:noFill/>
          <a:ln w="9525">
            <a:noFill/>
            <a:miter lim="800000"/>
            <a:headEnd/>
            <a:tailEnd/>
          </a:ln>
          <a:effectLst/>
        </p:spPr>
      </p:pic>
      <p:sp>
        <p:nvSpPr>
          <p:cNvPr id="68" name="Прямоугольник 67"/>
          <p:cNvSpPr/>
          <p:nvPr/>
        </p:nvSpPr>
        <p:spPr>
          <a:xfrm>
            <a:off x="45341609" y="2409230"/>
            <a:ext cx="2698175" cy="646331"/>
          </a:xfrm>
          <a:prstGeom prst="rect">
            <a:avLst/>
          </a:prstGeom>
          <a:solidFill>
            <a:srgbClr val="FFCC66"/>
          </a:solidFill>
        </p:spPr>
        <p:txBody>
          <a:bodyPr wrap="none">
            <a:spAutoFit/>
          </a:bodyPr>
          <a:lstStyle/>
          <a:p>
            <a:r>
              <a:rPr lang="en-US" sz="3600" b="1" i="1" dirty="0"/>
              <a:t>EGU23-7178</a:t>
            </a:r>
            <a:endParaRPr lang="ru-RU" sz="3600" b="1" i="1" dirty="0"/>
          </a:p>
        </p:txBody>
      </p:sp>
      <p:sp>
        <p:nvSpPr>
          <p:cNvPr id="67" name="Прямоугольник 66"/>
          <p:cNvSpPr/>
          <p:nvPr/>
        </p:nvSpPr>
        <p:spPr>
          <a:xfrm>
            <a:off x="39417705" y="3915543"/>
            <a:ext cx="11572956" cy="954107"/>
          </a:xfrm>
          <a:prstGeom prst="rect">
            <a:avLst/>
          </a:prstGeom>
          <a:solidFill>
            <a:schemeClr val="bg1"/>
          </a:solidFill>
        </p:spPr>
        <p:txBody>
          <a:bodyPr wrap="square">
            <a:spAutoFit/>
          </a:bodyPr>
          <a:lstStyle/>
          <a:p>
            <a:pPr algn="ctr"/>
            <a:r>
              <a:rPr lang="en-US" sz="2800" b="1" dirty="0"/>
              <a:t>However, after ≈ 2007-2008 CO TC  trends have changed, see an example:</a:t>
            </a:r>
          </a:p>
          <a:p>
            <a:pPr algn="ctr"/>
            <a:r>
              <a:rPr lang="en-US" sz="2800" b="1" dirty="0"/>
              <a:t>CO total column trends for Oct-Nov of 2008-2022 (according AIRS v6) </a:t>
            </a:r>
          </a:p>
        </p:txBody>
      </p:sp>
      <p:sp>
        <p:nvSpPr>
          <p:cNvPr id="70" name="Прямоугольник 69"/>
          <p:cNvSpPr/>
          <p:nvPr/>
        </p:nvSpPr>
        <p:spPr>
          <a:xfrm>
            <a:off x="12641692" y="4701239"/>
            <a:ext cx="16865957" cy="5324535"/>
          </a:xfrm>
          <a:prstGeom prst="rect">
            <a:avLst/>
          </a:prstGeom>
          <a:solidFill>
            <a:schemeClr val="bg1"/>
          </a:solidFill>
        </p:spPr>
        <p:txBody>
          <a:bodyPr wrap="square">
            <a:spAutoFit/>
          </a:bodyPr>
          <a:lstStyle/>
          <a:p>
            <a:pPr algn="ctr"/>
            <a:r>
              <a:rPr lang="en-US" sz="3400" b="1" dirty="0">
                <a:latin typeface="+mj-lt"/>
              </a:rPr>
              <a:t>Region “Northern Eurasia”, </a:t>
            </a:r>
            <a:r>
              <a:rPr lang="ru-RU" sz="3400" b="1" dirty="0">
                <a:latin typeface="+mj-lt"/>
              </a:rPr>
              <a:t>27–180° </a:t>
            </a:r>
            <a:r>
              <a:rPr lang="en-US" sz="3400" b="1" dirty="0">
                <a:latin typeface="+mj-lt"/>
              </a:rPr>
              <a:t>E</a:t>
            </a:r>
            <a:r>
              <a:rPr lang="ru-RU" sz="3400" b="1" dirty="0">
                <a:latin typeface="+mj-lt"/>
              </a:rPr>
              <a:t>, 45–70° </a:t>
            </a:r>
            <a:r>
              <a:rPr lang="en-US" sz="3400" b="1" dirty="0">
                <a:latin typeface="+mj-lt"/>
              </a:rPr>
              <a:t>N</a:t>
            </a:r>
            <a:r>
              <a:rPr lang="ru-RU" sz="3400" b="1" dirty="0">
                <a:latin typeface="+mj-lt"/>
              </a:rPr>
              <a:t>.</a:t>
            </a:r>
            <a:endParaRPr lang="en-US" sz="3400" b="1" dirty="0">
              <a:latin typeface="+mj-lt"/>
            </a:endParaRPr>
          </a:p>
          <a:p>
            <a:pPr algn="ctr"/>
            <a:r>
              <a:rPr lang="en-US" sz="3400" dirty="0">
                <a:latin typeface="+mj-lt"/>
              </a:rPr>
              <a:t>What we know about modern tendencies in CO and </a:t>
            </a:r>
            <a:r>
              <a:rPr lang="ru-RU" sz="3400" dirty="0">
                <a:latin typeface="+mj-lt"/>
              </a:rPr>
              <a:t>С</a:t>
            </a:r>
            <a:r>
              <a:rPr lang="en-US" sz="3400" dirty="0">
                <a:latin typeface="+mj-lt"/>
              </a:rPr>
              <a:t>H</a:t>
            </a:r>
            <a:r>
              <a:rPr lang="en-US" sz="3400" baseline="-25000" dirty="0">
                <a:latin typeface="+mj-lt"/>
              </a:rPr>
              <a:t>4</a:t>
            </a:r>
            <a:r>
              <a:rPr lang="en-US" sz="3400" dirty="0">
                <a:latin typeface="+mj-lt"/>
              </a:rPr>
              <a:t> concentration trends and emissions?</a:t>
            </a:r>
          </a:p>
          <a:p>
            <a:pPr algn="ctr"/>
            <a:r>
              <a:rPr lang="en-US" sz="3400" b="1" dirty="0">
                <a:latin typeface="+mj-lt"/>
              </a:rPr>
              <a:t>Concentrations:</a:t>
            </a:r>
          </a:p>
          <a:p>
            <a:pPr marL="457200" indent="-457200" algn="ctr">
              <a:buFontTx/>
              <a:buChar char="-"/>
            </a:pPr>
            <a:r>
              <a:rPr lang="en-US" sz="3400" dirty="0">
                <a:latin typeface="+mj-lt"/>
              </a:rPr>
              <a:t>Decrease in CO after </a:t>
            </a:r>
            <a:r>
              <a:rPr lang="en-US" sz="3400" dirty="0">
                <a:latin typeface="+mj-lt"/>
                <a:cs typeface="Arial" panose="020B0604020202020204" pitchFamily="34" charset="0"/>
              </a:rPr>
              <a:t>≈ 2000</a:t>
            </a:r>
          </a:p>
          <a:p>
            <a:pPr marL="457200" indent="-457200" algn="ctr">
              <a:buFontTx/>
              <a:buChar char="-"/>
            </a:pPr>
            <a:r>
              <a:rPr lang="en-US" sz="3400" dirty="0">
                <a:latin typeface="+mj-lt"/>
                <a:cs typeface="Arial" panose="020B0604020202020204" pitchFamily="34" charset="0"/>
              </a:rPr>
              <a:t>Growth in </a:t>
            </a:r>
            <a:r>
              <a:rPr lang="ru-RU" sz="3400" dirty="0">
                <a:latin typeface="+mj-lt"/>
              </a:rPr>
              <a:t>С</a:t>
            </a:r>
            <a:r>
              <a:rPr lang="en-US" sz="3400" dirty="0">
                <a:latin typeface="+mj-lt"/>
              </a:rPr>
              <a:t>H</a:t>
            </a:r>
            <a:r>
              <a:rPr lang="en-US" sz="3400" baseline="-25000" dirty="0">
                <a:latin typeface="+mj-lt"/>
              </a:rPr>
              <a:t>4</a:t>
            </a:r>
            <a:r>
              <a:rPr lang="en-US" sz="3400" dirty="0">
                <a:latin typeface="+mj-lt"/>
              </a:rPr>
              <a:t> after </a:t>
            </a:r>
            <a:r>
              <a:rPr lang="en-US" sz="3400" dirty="0">
                <a:latin typeface="+mj-lt"/>
                <a:cs typeface="Arial" panose="020B0604020202020204" pitchFamily="34" charset="0"/>
              </a:rPr>
              <a:t>≈ 2007</a:t>
            </a:r>
          </a:p>
          <a:p>
            <a:pPr algn="ctr"/>
            <a:r>
              <a:rPr lang="en-US" sz="3400" b="1" dirty="0">
                <a:latin typeface="+mj-lt"/>
                <a:cs typeface="Arial" panose="020B0604020202020204" pitchFamily="34" charset="0"/>
              </a:rPr>
              <a:t>Anthropogenic emissions (EDGAR):</a:t>
            </a:r>
          </a:p>
          <a:p>
            <a:pPr marL="457200" indent="-457200" algn="ctr">
              <a:buFontTx/>
              <a:buChar char="-"/>
            </a:pPr>
            <a:r>
              <a:rPr lang="en-US" sz="3400" dirty="0">
                <a:latin typeface="+mj-lt"/>
                <a:cs typeface="Arial" panose="020B0604020202020204" pitchFamily="34" charset="0"/>
              </a:rPr>
              <a:t>Reduction in CO</a:t>
            </a:r>
          </a:p>
          <a:p>
            <a:pPr marL="457200" indent="-457200" algn="ctr">
              <a:buFontTx/>
              <a:buChar char="-"/>
            </a:pPr>
            <a:r>
              <a:rPr lang="en-US" sz="3400" dirty="0">
                <a:latin typeface="+mj-lt"/>
                <a:cs typeface="Arial" panose="020B0604020202020204" pitchFamily="34" charset="0"/>
              </a:rPr>
              <a:t>Increase in </a:t>
            </a:r>
            <a:r>
              <a:rPr lang="ru-RU" sz="3400" dirty="0">
                <a:latin typeface="+mj-lt"/>
              </a:rPr>
              <a:t>С</a:t>
            </a:r>
            <a:r>
              <a:rPr lang="en-US" sz="3400" dirty="0">
                <a:latin typeface="+mj-lt"/>
              </a:rPr>
              <a:t>H</a:t>
            </a:r>
            <a:r>
              <a:rPr lang="en-US" sz="3400" baseline="-25000" dirty="0">
                <a:latin typeface="+mj-lt"/>
              </a:rPr>
              <a:t>4</a:t>
            </a:r>
            <a:r>
              <a:rPr lang="en-US" sz="3400" dirty="0">
                <a:latin typeface="+mj-lt"/>
              </a:rPr>
              <a:t> </a:t>
            </a:r>
          </a:p>
          <a:p>
            <a:pPr algn="ctr"/>
            <a:r>
              <a:rPr lang="en-US" sz="3400" b="1" dirty="0">
                <a:latin typeface="+mj-lt"/>
                <a:cs typeface="Arial" panose="020B0604020202020204" pitchFamily="34" charset="0"/>
              </a:rPr>
              <a:t>Emissions from wild fires (both gases):</a:t>
            </a:r>
          </a:p>
          <a:p>
            <a:pPr algn="ctr"/>
            <a:r>
              <a:rPr lang="en-US" sz="3400" dirty="0">
                <a:latin typeface="+mj-lt"/>
                <a:cs typeface="Arial" panose="020B0604020202020204" pitchFamily="34" charset="0"/>
              </a:rPr>
              <a:t>- Increase in Eastern Eurasia, decrease in Western Eurasia (include Europe)</a:t>
            </a:r>
          </a:p>
        </p:txBody>
      </p:sp>
      <p:sp>
        <p:nvSpPr>
          <p:cNvPr id="76" name="Стрелка влево 75"/>
          <p:cNvSpPr/>
          <p:nvPr/>
        </p:nvSpPr>
        <p:spPr bwMode="auto">
          <a:xfrm rot="10800000">
            <a:off x="28565254" y="6652966"/>
            <a:ext cx="1428760" cy="519421"/>
          </a:xfrm>
          <a:prstGeom prst="leftArrow">
            <a:avLst/>
          </a:prstGeom>
          <a:solidFill>
            <a:srgbClr val="0070C0"/>
          </a:solidFill>
          <a:ln w="9525"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anose="02020603050405020304" pitchFamily="18" charset="0"/>
            </a:endParaRPr>
          </a:p>
        </p:txBody>
      </p:sp>
      <p:pic>
        <p:nvPicPr>
          <p:cNvPr id="5" name="Рисунок 4">
            <a:extLst>
              <a:ext uri="{FF2B5EF4-FFF2-40B4-BE49-F238E27FC236}">
                <a16:creationId xmlns:a16="http://schemas.microsoft.com/office/drawing/2014/main" id="{29EF6F56-5FDF-4FC9-83BA-23D125F5C617}"/>
              </a:ext>
            </a:extLst>
          </p:cNvPr>
          <p:cNvPicPr>
            <a:picLocks noChangeAspect="1"/>
          </p:cNvPicPr>
          <p:nvPr/>
        </p:nvPicPr>
        <p:blipFill>
          <a:blip r:embed="rId4"/>
          <a:stretch>
            <a:fillRect/>
          </a:stretch>
        </p:blipFill>
        <p:spPr>
          <a:xfrm>
            <a:off x="30050054" y="4249219"/>
            <a:ext cx="7877939" cy="3411563"/>
          </a:xfrm>
          <a:prstGeom prst="rect">
            <a:avLst/>
          </a:prstGeom>
        </p:spPr>
      </p:pic>
      <p:pic>
        <p:nvPicPr>
          <p:cNvPr id="7" name="Рисунок 6">
            <a:extLst>
              <a:ext uri="{FF2B5EF4-FFF2-40B4-BE49-F238E27FC236}">
                <a16:creationId xmlns:a16="http://schemas.microsoft.com/office/drawing/2014/main" id="{A0C3A721-609E-4927-BE33-9D8E5C5E3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8574" y="6900609"/>
            <a:ext cx="7825478" cy="3448718"/>
          </a:xfrm>
          <a:prstGeom prst="rect">
            <a:avLst/>
          </a:prstGeom>
        </p:spPr>
      </p:pic>
      <p:pic>
        <p:nvPicPr>
          <p:cNvPr id="9" name="Рисунок 8">
            <a:extLst>
              <a:ext uri="{FF2B5EF4-FFF2-40B4-BE49-F238E27FC236}">
                <a16:creationId xmlns:a16="http://schemas.microsoft.com/office/drawing/2014/main" id="{2F5650CB-4723-416A-AA2C-040C908230EB}"/>
              </a:ext>
            </a:extLst>
          </p:cNvPr>
          <p:cNvPicPr>
            <a:picLocks noChangeAspect="1"/>
          </p:cNvPicPr>
          <p:nvPr/>
        </p:nvPicPr>
        <p:blipFill>
          <a:blip r:embed="rId6"/>
          <a:stretch>
            <a:fillRect/>
          </a:stretch>
        </p:blipFill>
        <p:spPr>
          <a:xfrm>
            <a:off x="40457701" y="4929023"/>
            <a:ext cx="9492963" cy="5420304"/>
          </a:xfrm>
          <a:prstGeom prst="rect">
            <a:avLst/>
          </a:prstGeom>
        </p:spPr>
      </p:pic>
      <p:sp>
        <p:nvSpPr>
          <p:cNvPr id="74" name="Прямоугольник 73"/>
          <p:cNvSpPr/>
          <p:nvPr/>
        </p:nvSpPr>
        <p:spPr>
          <a:xfrm>
            <a:off x="41772013" y="5015406"/>
            <a:ext cx="7567393" cy="646331"/>
          </a:xfrm>
          <a:prstGeom prst="rect">
            <a:avLst/>
          </a:prstGeom>
          <a:solidFill>
            <a:schemeClr val="accent1"/>
          </a:solidFill>
        </p:spPr>
        <p:txBody>
          <a:bodyPr wrap="square">
            <a:spAutoFit/>
          </a:bodyPr>
          <a:lstStyle/>
          <a:p>
            <a:r>
              <a:rPr lang="en-US" sz="3600" b="1" dirty="0">
                <a:solidFill>
                  <a:srgbClr val="C00000"/>
                </a:solidFill>
              </a:rPr>
              <a:t>What is the reason of such changes? </a:t>
            </a:r>
            <a:endParaRPr lang="ru-RU" sz="3600" dirty="0">
              <a:solidFill>
                <a:srgbClr val="C00000"/>
              </a:solidFill>
            </a:endParaRPr>
          </a:p>
        </p:txBody>
      </p:sp>
      <p:sp>
        <p:nvSpPr>
          <p:cNvPr id="57" name="Стрелка влево 75">
            <a:extLst>
              <a:ext uri="{FF2B5EF4-FFF2-40B4-BE49-F238E27FC236}">
                <a16:creationId xmlns:a16="http://schemas.microsoft.com/office/drawing/2014/main" id="{DB4302E1-C5D7-4DD7-91D3-E3E200811C05}"/>
              </a:ext>
            </a:extLst>
          </p:cNvPr>
          <p:cNvSpPr/>
          <p:nvPr/>
        </p:nvSpPr>
        <p:spPr bwMode="auto">
          <a:xfrm rot="10800000">
            <a:off x="38210001" y="7162791"/>
            <a:ext cx="1428760" cy="571504"/>
          </a:xfrm>
          <a:prstGeom prst="leftArrow">
            <a:avLst/>
          </a:prstGeom>
          <a:solidFill>
            <a:srgbClr val="0070C0"/>
          </a:solidFill>
          <a:ln w="9525"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anose="02020603050405020304" pitchFamily="18" charset="0"/>
            </a:endParaRPr>
          </a:p>
        </p:txBody>
      </p:sp>
      <p:pic>
        <p:nvPicPr>
          <p:cNvPr id="15" name="Рисунок 14">
            <a:extLst>
              <a:ext uri="{FF2B5EF4-FFF2-40B4-BE49-F238E27FC236}">
                <a16:creationId xmlns:a16="http://schemas.microsoft.com/office/drawing/2014/main" id="{7743CB77-3E9B-44CF-967D-141F491837AF}"/>
              </a:ext>
            </a:extLst>
          </p:cNvPr>
          <p:cNvPicPr>
            <a:picLocks noChangeAspect="1"/>
          </p:cNvPicPr>
          <p:nvPr/>
        </p:nvPicPr>
        <p:blipFill>
          <a:blip r:embed="rId7"/>
          <a:stretch>
            <a:fillRect/>
          </a:stretch>
        </p:blipFill>
        <p:spPr>
          <a:xfrm>
            <a:off x="615180" y="19908235"/>
            <a:ext cx="10175678" cy="5843156"/>
          </a:xfrm>
          <a:prstGeom prst="rect">
            <a:avLst/>
          </a:prstGeom>
        </p:spPr>
      </p:pic>
      <p:sp>
        <p:nvSpPr>
          <p:cNvPr id="72" name="TextBox 71">
            <a:extLst>
              <a:ext uri="{FF2B5EF4-FFF2-40B4-BE49-F238E27FC236}">
                <a16:creationId xmlns:a16="http://schemas.microsoft.com/office/drawing/2014/main" id="{E3DFF9FF-4FFC-4114-B7FD-866D72A377A1}"/>
              </a:ext>
            </a:extLst>
          </p:cNvPr>
          <p:cNvSpPr txBox="1"/>
          <p:nvPr/>
        </p:nvSpPr>
        <p:spPr>
          <a:xfrm>
            <a:off x="1854585" y="18688977"/>
            <a:ext cx="7992888" cy="1077218"/>
          </a:xfrm>
          <a:prstGeom prst="rect">
            <a:avLst/>
          </a:prstGeom>
          <a:solidFill>
            <a:schemeClr val="bg1"/>
          </a:solidFill>
        </p:spPr>
        <p:txBody>
          <a:bodyPr wrap="square">
            <a:spAutoFit/>
          </a:bodyPr>
          <a:lstStyle/>
          <a:p>
            <a:pPr algn="ctr"/>
            <a:r>
              <a:rPr lang="en-US" sz="3200" b="1" dirty="0"/>
              <a:t>NO</a:t>
            </a:r>
            <a:r>
              <a:rPr lang="en-US" sz="3200" b="1" baseline="-25000" dirty="0"/>
              <a:t>2</a:t>
            </a:r>
            <a:r>
              <a:rPr lang="en-US" sz="3200" b="1" dirty="0"/>
              <a:t> TC yearly trends, 2004-2019: model and experimental estimates are in agreement</a:t>
            </a:r>
            <a:endParaRPr lang="ru-RU" sz="3200" b="1" dirty="0"/>
          </a:p>
        </p:txBody>
      </p:sp>
      <p:sp>
        <p:nvSpPr>
          <p:cNvPr id="77" name="TextBox 76">
            <a:extLst>
              <a:ext uri="{FF2B5EF4-FFF2-40B4-BE49-F238E27FC236}">
                <a16:creationId xmlns:a16="http://schemas.microsoft.com/office/drawing/2014/main" id="{F89CEE6A-4C70-4890-AAF9-257608A1627A}"/>
              </a:ext>
            </a:extLst>
          </p:cNvPr>
          <p:cNvSpPr txBox="1"/>
          <p:nvPr/>
        </p:nvSpPr>
        <p:spPr>
          <a:xfrm>
            <a:off x="7417841" y="19908235"/>
            <a:ext cx="3383992" cy="954107"/>
          </a:xfrm>
          <a:prstGeom prst="rect">
            <a:avLst/>
          </a:prstGeom>
          <a:solidFill>
            <a:schemeClr val="bg1"/>
          </a:solidFill>
        </p:spPr>
        <p:txBody>
          <a:bodyPr wrap="square">
            <a:spAutoFit/>
          </a:bodyPr>
          <a:lstStyle/>
          <a:p>
            <a:pPr algn="ctr"/>
            <a:r>
              <a:rPr lang="en-US" sz="2800" b="1" dirty="0"/>
              <a:t>GEOS-Chem, exp_0 (emissions ‘default”) </a:t>
            </a:r>
            <a:endParaRPr lang="ru-RU" sz="2800" dirty="0"/>
          </a:p>
        </p:txBody>
      </p:sp>
      <p:pic>
        <p:nvPicPr>
          <p:cNvPr id="41" name="Рисунок 40">
            <a:extLst>
              <a:ext uri="{FF2B5EF4-FFF2-40B4-BE49-F238E27FC236}">
                <a16:creationId xmlns:a16="http://schemas.microsoft.com/office/drawing/2014/main" id="{F9AF2A7E-5C60-4EB1-A468-BFF0CAF1CDD8}"/>
              </a:ext>
            </a:extLst>
          </p:cNvPr>
          <p:cNvPicPr>
            <a:picLocks noChangeAspect="1"/>
          </p:cNvPicPr>
          <p:nvPr/>
        </p:nvPicPr>
        <p:blipFill>
          <a:blip r:embed="rId8"/>
          <a:stretch>
            <a:fillRect/>
          </a:stretch>
        </p:blipFill>
        <p:spPr>
          <a:xfrm>
            <a:off x="10952762" y="12638287"/>
            <a:ext cx="9926730" cy="5190648"/>
          </a:xfrm>
          <a:prstGeom prst="rect">
            <a:avLst/>
          </a:prstGeom>
        </p:spPr>
      </p:pic>
      <p:pic>
        <p:nvPicPr>
          <p:cNvPr id="37" name="Рисунок 36">
            <a:extLst>
              <a:ext uri="{FF2B5EF4-FFF2-40B4-BE49-F238E27FC236}">
                <a16:creationId xmlns:a16="http://schemas.microsoft.com/office/drawing/2014/main" id="{D29558D8-C641-4084-AFE6-82C9D16633BE}"/>
              </a:ext>
            </a:extLst>
          </p:cNvPr>
          <p:cNvPicPr>
            <a:picLocks noChangeAspect="1"/>
          </p:cNvPicPr>
          <p:nvPr/>
        </p:nvPicPr>
        <p:blipFill>
          <a:blip r:embed="rId9"/>
          <a:stretch>
            <a:fillRect/>
          </a:stretch>
        </p:blipFill>
        <p:spPr>
          <a:xfrm>
            <a:off x="10980141" y="17833290"/>
            <a:ext cx="9843296" cy="5383360"/>
          </a:xfrm>
          <a:prstGeom prst="rect">
            <a:avLst/>
          </a:prstGeom>
        </p:spPr>
      </p:pic>
      <p:sp>
        <p:nvSpPr>
          <p:cNvPr id="89" name="TextBox 88">
            <a:extLst>
              <a:ext uri="{FF2B5EF4-FFF2-40B4-BE49-F238E27FC236}">
                <a16:creationId xmlns:a16="http://schemas.microsoft.com/office/drawing/2014/main" id="{D1107445-F51A-4368-B77E-7BBEE2683FED}"/>
              </a:ext>
            </a:extLst>
          </p:cNvPr>
          <p:cNvSpPr txBox="1"/>
          <p:nvPr/>
        </p:nvSpPr>
        <p:spPr>
          <a:xfrm>
            <a:off x="11513923" y="10869780"/>
            <a:ext cx="9243172" cy="1077218"/>
          </a:xfrm>
          <a:prstGeom prst="rect">
            <a:avLst/>
          </a:prstGeom>
          <a:solidFill>
            <a:schemeClr val="bg1"/>
          </a:solidFill>
        </p:spPr>
        <p:txBody>
          <a:bodyPr wrap="square">
            <a:spAutoFit/>
          </a:bodyPr>
          <a:lstStyle/>
          <a:p>
            <a:pPr algn="ctr"/>
            <a:r>
              <a:rPr lang="en-US" sz="3200" b="1" dirty="0">
                <a:latin typeface="+mj-lt"/>
              </a:rPr>
              <a:t>CH</a:t>
            </a:r>
            <a:r>
              <a:rPr lang="en-US" sz="3200" b="1" baseline="-25000" dirty="0">
                <a:latin typeface="+mj-lt"/>
              </a:rPr>
              <a:t>4 </a:t>
            </a:r>
            <a:r>
              <a:rPr lang="en-US" sz="3200" b="1" dirty="0">
                <a:latin typeface="+mj-lt"/>
              </a:rPr>
              <a:t>TC trends for autumn months of 2008-2019:</a:t>
            </a:r>
          </a:p>
          <a:p>
            <a:pPr algn="ctr"/>
            <a:r>
              <a:rPr lang="en-US" sz="3200" b="1" dirty="0">
                <a:latin typeface="+mj-lt"/>
              </a:rPr>
              <a:t>Model overestimates the trend values </a:t>
            </a:r>
            <a:endParaRPr lang="ru-RU" sz="3200" dirty="0"/>
          </a:p>
        </p:txBody>
      </p:sp>
      <p:sp>
        <p:nvSpPr>
          <p:cNvPr id="90" name="TextBox 89">
            <a:extLst>
              <a:ext uri="{FF2B5EF4-FFF2-40B4-BE49-F238E27FC236}">
                <a16:creationId xmlns:a16="http://schemas.microsoft.com/office/drawing/2014/main" id="{B1CAD78A-058D-4F52-83C6-7F1C4ECF08C9}"/>
              </a:ext>
            </a:extLst>
          </p:cNvPr>
          <p:cNvSpPr txBox="1"/>
          <p:nvPr/>
        </p:nvSpPr>
        <p:spPr>
          <a:xfrm>
            <a:off x="17039255" y="12838259"/>
            <a:ext cx="3525879" cy="954107"/>
          </a:xfrm>
          <a:prstGeom prst="rect">
            <a:avLst/>
          </a:prstGeom>
          <a:solidFill>
            <a:schemeClr val="bg1"/>
          </a:solidFill>
        </p:spPr>
        <p:txBody>
          <a:bodyPr wrap="square">
            <a:spAutoFit/>
          </a:bodyPr>
          <a:lstStyle/>
          <a:p>
            <a:pPr algn="ctr"/>
            <a:r>
              <a:rPr lang="en-US" sz="2800" b="1" dirty="0"/>
              <a:t>GEOS-Chem, exp_0 (emissions ‘default”) </a:t>
            </a:r>
            <a:endParaRPr lang="ru-RU" sz="2800" dirty="0"/>
          </a:p>
        </p:txBody>
      </p:sp>
      <p:sp>
        <p:nvSpPr>
          <p:cNvPr id="92" name="TextBox 91">
            <a:extLst>
              <a:ext uri="{FF2B5EF4-FFF2-40B4-BE49-F238E27FC236}">
                <a16:creationId xmlns:a16="http://schemas.microsoft.com/office/drawing/2014/main" id="{6FD6D8C8-5AE8-411C-8306-03578D1C5F5D}"/>
              </a:ext>
            </a:extLst>
          </p:cNvPr>
          <p:cNvSpPr txBox="1"/>
          <p:nvPr/>
        </p:nvSpPr>
        <p:spPr>
          <a:xfrm>
            <a:off x="18555195" y="17960256"/>
            <a:ext cx="1636720" cy="523220"/>
          </a:xfrm>
          <a:prstGeom prst="rect">
            <a:avLst/>
          </a:prstGeom>
          <a:solidFill>
            <a:schemeClr val="bg1"/>
          </a:solidFill>
        </p:spPr>
        <p:txBody>
          <a:bodyPr wrap="square">
            <a:spAutoFit/>
          </a:bodyPr>
          <a:lstStyle/>
          <a:p>
            <a:pPr algn="ctr"/>
            <a:r>
              <a:rPr lang="en-US" sz="2800" b="1" dirty="0"/>
              <a:t>AIRS</a:t>
            </a:r>
            <a:endParaRPr lang="ru-RU" sz="2800" dirty="0"/>
          </a:p>
        </p:txBody>
      </p:sp>
      <p:sp>
        <p:nvSpPr>
          <p:cNvPr id="96" name="TextBox 95">
            <a:extLst>
              <a:ext uri="{FF2B5EF4-FFF2-40B4-BE49-F238E27FC236}">
                <a16:creationId xmlns:a16="http://schemas.microsoft.com/office/drawing/2014/main" id="{1C72C535-2B3C-4D96-AE40-AD21592FCF90}"/>
              </a:ext>
            </a:extLst>
          </p:cNvPr>
          <p:cNvSpPr txBox="1"/>
          <p:nvPr/>
        </p:nvSpPr>
        <p:spPr>
          <a:xfrm>
            <a:off x="41314631" y="10623583"/>
            <a:ext cx="9242209" cy="1569660"/>
          </a:xfrm>
          <a:prstGeom prst="rect">
            <a:avLst/>
          </a:prstGeom>
          <a:solidFill>
            <a:schemeClr val="bg1"/>
          </a:solidFill>
        </p:spPr>
        <p:txBody>
          <a:bodyPr wrap="square">
            <a:spAutoFit/>
          </a:bodyPr>
          <a:lstStyle/>
          <a:p>
            <a:pPr algn="ctr"/>
            <a:r>
              <a:rPr lang="en-US" sz="3200" b="1" dirty="0"/>
              <a:t>CO TC trend dynamics (changes) after 2008: </a:t>
            </a:r>
          </a:p>
          <a:p>
            <a:pPr algn="ctr"/>
            <a:r>
              <a:rPr lang="en-US" sz="3200" b="1" dirty="0"/>
              <a:t>the difference between yearly trend (2008-2019) and trend (2003-2008) according AIRS v6 </a:t>
            </a:r>
            <a:endParaRPr lang="ru-RU" sz="3200" dirty="0"/>
          </a:p>
        </p:txBody>
      </p:sp>
      <p:pic>
        <p:nvPicPr>
          <p:cNvPr id="2304" name="Рисунок 2303">
            <a:extLst>
              <a:ext uri="{FF2B5EF4-FFF2-40B4-BE49-F238E27FC236}">
                <a16:creationId xmlns:a16="http://schemas.microsoft.com/office/drawing/2014/main" id="{32E484D0-92CA-4B69-AA02-28C6413BD679}"/>
              </a:ext>
            </a:extLst>
          </p:cNvPr>
          <p:cNvPicPr>
            <a:picLocks noChangeAspect="1"/>
          </p:cNvPicPr>
          <p:nvPr/>
        </p:nvPicPr>
        <p:blipFill>
          <a:blip r:embed="rId10"/>
          <a:stretch>
            <a:fillRect/>
          </a:stretch>
        </p:blipFill>
        <p:spPr>
          <a:xfrm>
            <a:off x="31434684" y="12397187"/>
            <a:ext cx="9277903" cy="12785968"/>
          </a:xfrm>
          <a:prstGeom prst="rect">
            <a:avLst/>
          </a:prstGeom>
        </p:spPr>
      </p:pic>
      <p:sp>
        <p:nvSpPr>
          <p:cNvPr id="103" name="TextBox 102">
            <a:extLst>
              <a:ext uri="{FF2B5EF4-FFF2-40B4-BE49-F238E27FC236}">
                <a16:creationId xmlns:a16="http://schemas.microsoft.com/office/drawing/2014/main" id="{704DE15C-E6D6-44C9-8F78-8F6EB04A3BEF}"/>
              </a:ext>
            </a:extLst>
          </p:cNvPr>
          <p:cNvSpPr txBox="1"/>
          <p:nvPr/>
        </p:nvSpPr>
        <p:spPr>
          <a:xfrm>
            <a:off x="31192802" y="12482722"/>
            <a:ext cx="3430980" cy="954107"/>
          </a:xfrm>
          <a:prstGeom prst="rect">
            <a:avLst/>
          </a:prstGeom>
          <a:solidFill>
            <a:schemeClr val="bg1"/>
          </a:solidFill>
        </p:spPr>
        <p:txBody>
          <a:bodyPr wrap="square">
            <a:spAutoFit/>
          </a:bodyPr>
          <a:lstStyle/>
          <a:p>
            <a:pPr algn="ctr"/>
            <a:r>
              <a:rPr lang="en-US" sz="2800" b="1" dirty="0"/>
              <a:t>GEOS-Chem, exp_0 (emissions “default”) </a:t>
            </a:r>
            <a:endParaRPr lang="ru-RU" sz="2800" dirty="0"/>
          </a:p>
        </p:txBody>
      </p:sp>
      <p:sp>
        <p:nvSpPr>
          <p:cNvPr id="107" name="TextBox 106">
            <a:extLst>
              <a:ext uri="{FF2B5EF4-FFF2-40B4-BE49-F238E27FC236}">
                <a16:creationId xmlns:a16="http://schemas.microsoft.com/office/drawing/2014/main" id="{04FF0BA9-2D07-4FA3-B75A-A6ED46717F31}"/>
              </a:ext>
            </a:extLst>
          </p:cNvPr>
          <p:cNvSpPr txBox="1"/>
          <p:nvPr/>
        </p:nvSpPr>
        <p:spPr>
          <a:xfrm>
            <a:off x="31122600" y="10947209"/>
            <a:ext cx="9885950" cy="1077218"/>
          </a:xfrm>
          <a:prstGeom prst="rect">
            <a:avLst/>
          </a:prstGeom>
          <a:solidFill>
            <a:schemeClr val="bg1"/>
          </a:solidFill>
        </p:spPr>
        <p:txBody>
          <a:bodyPr wrap="square">
            <a:spAutoFit/>
          </a:bodyPr>
          <a:lstStyle/>
          <a:p>
            <a:pPr algn="ctr"/>
            <a:r>
              <a:rPr lang="en-US" sz="3200" b="1" dirty="0">
                <a:latin typeface="+mj-lt"/>
                <a:cs typeface="Arial" panose="020B0604020202020204" pitchFamily="34" charset="0"/>
              </a:rPr>
              <a:t>CO TC yearly trends for 2003-2019 according model retrievals and orbital observations</a:t>
            </a:r>
            <a:endParaRPr lang="ru-RU" sz="3200" b="1" dirty="0"/>
          </a:p>
        </p:txBody>
      </p:sp>
      <p:sp>
        <p:nvSpPr>
          <p:cNvPr id="108" name="TextBox 107">
            <a:extLst>
              <a:ext uri="{FF2B5EF4-FFF2-40B4-BE49-F238E27FC236}">
                <a16:creationId xmlns:a16="http://schemas.microsoft.com/office/drawing/2014/main" id="{DDFB9F20-96EC-439B-A96E-2E2792FA9305}"/>
              </a:ext>
            </a:extLst>
          </p:cNvPr>
          <p:cNvSpPr txBox="1"/>
          <p:nvPr/>
        </p:nvSpPr>
        <p:spPr>
          <a:xfrm>
            <a:off x="31192802" y="16014808"/>
            <a:ext cx="4332747" cy="1384995"/>
          </a:xfrm>
          <a:prstGeom prst="rect">
            <a:avLst/>
          </a:prstGeom>
          <a:solidFill>
            <a:schemeClr val="bg1"/>
          </a:solidFill>
        </p:spPr>
        <p:txBody>
          <a:bodyPr wrap="square">
            <a:spAutoFit/>
          </a:bodyPr>
          <a:lstStyle/>
          <a:p>
            <a:pPr algn="ctr"/>
            <a:r>
              <a:rPr lang="en-US" sz="2800" b="1" dirty="0"/>
              <a:t>GEOS-Chem, exp_1 (fixed emissions): response of climate changes</a:t>
            </a:r>
            <a:endParaRPr lang="ru-RU" sz="2800" dirty="0"/>
          </a:p>
        </p:txBody>
      </p:sp>
      <p:sp>
        <p:nvSpPr>
          <p:cNvPr id="109" name="TextBox 108">
            <a:extLst>
              <a:ext uri="{FF2B5EF4-FFF2-40B4-BE49-F238E27FC236}">
                <a16:creationId xmlns:a16="http://schemas.microsoft.com/office/drawing/2014/main" id="{FB708DC5-D319-421E-9EAD-D8A26846DA5E}"/>
              </a:ext>
            </a:extLst>
          </p:cNvPr>
          <p:cNvSpPr txBox="1"/>
          <p:nvPr/>
        </p:nvSpPr>
        <p:spPr>
          <a:xfrm>
            <a:off x="31192802" y="19953276"/>
            <a:ext cx="3430980" cy="954107"/>
          </a:xfrm>
          <a:prstGeom prst="rect">
            <a:avLst/>
          </a:prstGeom>
          <a:solidFill>
            <a:schemeClr val="bg1"/>
          </a:solidFill>
        </p:spPr>
        <p:txBody>
          <a:bodyPr wrap="square">
            <a:spAutoFit/>
          </a:bodyPr>
          <a:lstStyle/>
          <a:p>
            <a:pPr algn="ctr"/>
            <a:r>
              <a:rPr lang="en-US" sz="2800" b="1" dirty="0"/>
              <a:t>AIRS v6 observations</a:t>
            </a:r>
            <a:endParaRPr lang="ru-RU" sz="2800" dirty="0"/>
          </a:p>
        </p:txBody>
      </p:sp>
      <p:pic>
        <p:nvPicPr>
          <p:cNvPr id="2313" name="Рисунок 2312">
            <a:extLst>
              <a:ext uri="{FF2B5EF4-FFF2-40B4-BE49-F238E27FC236}">
                <a16:creationId xmlns:a16="http://schemas.microsoft.com/office/drawing/2014/main" id="{127B2889-7EC2-4C9F-9416-77B958F252F4}"/>
              </a:ext>
            </a:extLst>
          </p:cNvPr>
          <p:cNvPicPr>
            <a:picLocks noChangeAspect="1"/>
          </p:cNvPicPr>
          <p:nvPr/>
        </p:nvPicPr>
        <p:blipFill>
          <a:blip r:embed="rId11"/>
          <a:stretch>
            <a:fillRect/>
          </a:stretch>
        </p:blipFill>
        <p:spPr>
          <a:xfrm>
            <a:off x="619519" y="23781556"/>
            <a:ext cx="10171113" cy="5770661"/>
          </a:xfrm>
          <a:prstGeom prst="rect">
            <a:avLst/>
          </a:prstGeom>
        </p:spPr>
      </p:pic>
      <p:sp>
        <p:nvSpPr>
          <p:cNvPr id="78" name="TextBox 77">
            <a:extLst>
              <a:ext uri="{FF2B5EF4-FFF2-40B4-BE49-F238E27FC236}">
                <a16:creationId xmlns:a16="http://schemas.microsoft.com/office/drawing/2014/main" id="{106BD44B-9CEB-45BB-8E8D-5D226533EC89}"/>
              </a:ext>
            </a:extLst>
          </p:cNvPr>
          <p:cNvSpPr txBox="1"/>
          <p:nvPr/>
        </p:nvSpPr>
        <p:spPr>
          <a:xfrm>
            <a:off x="8967769" y="23824777"/>
            <a:ext cx="1570856" cy="523220"/>
          </a:xfrm>
          <a:prstGeom prst="rect">
            <a:avLst/>
          </a:prstGeom>
          <a:solidFill>
            <a:schemeClr val="bg1"/>
          </a:solidFill>
        </p:spPr>
        <p:txBody>
          <a:bodyPr wrap="square">
            <a:spAutoFit/>
          </a:bodyPr>
          <a:lstStyle/>
          <a:p>
            <a:pPr algn="ctr"/>
            <a:r>
              <a:rPr lang="en-US" sz="2800" b="1" dirty="0"/>
              <a:t>OMI</a:t>
            </a:r>
            <a:endParaRPr lang="ru-RU" sz="2800" dirty="0"/>
          </a:p>
        </p:txBody>
      </p:sp>
      <p:pic>
        <p:nvPicPr>
          <p:cNvPr id="2315" name="Рисунок 2314">
            <a:extLst>
              <a:ext uri="{FF2B5EF4-FFF2-40B4-BE49-F238E27FC236}">
                <a16:creationId xmlns:a16="http://schemas.microsoft.com/office/drawing/2014/main" id="{E4E854A1-3E0B-4098-88B1-AEB7B78C9858}"/>
              </a:ext>
            </a:extLst>
          </p:cNvPr>
          <p:cNvPicPr>
            <a:picLocks noChangeAspect="1"/>
          </p:cNvPicPr>
          <p:nvPr/>
        </p:nvPicPr>
        <p:blipFill>
          <a:blip r:embed="rId12"/>
          <a:stretch>
            <a:fillRect/>
          </a:stretch>
        </p:blipFill>
        <p:spPr>
          <a:xfrm>
            <a:off x="41210735" y="12363935"/>
            <a:ext cx="9492962" cy="4974478"/>
          </a:xfrm>
          <a:prstGeom prst="rect">
            <a:avLst/>
          </a:prstGeom>
        </p:spPr>
      </p:pic>
      <p:pic>
        <p:nvPicPr>
          <p:cNvPr id="2317" name="Рисунок 2316">
            <a:extLst>
              <a:ext uri="{FF2B5EF4-FFF2-40B4-BE49-F238E27FC236}">
                <a16:creationId xmlns:a16="http://schemas.microsoft.com/office/drawing/2014/main" id="{FA6544AD-A2BE-4074-AF08-1FF4CBC2D5E0}"/>
              </a:ext>
            </a:extLst>
          </p:cNvPr>
          <p:cNvPicPr>
            <a:picLocks noChangeAspect="1"/>
          </p:cNvPicPr>
          <p:nvPr/>
        </p:nvPicPr>
        <p:blipFill>
          <a:blip r:embed="rId13"/>
          <a:stretch>
            <a:fillRect/>
          </a:stretch>
        </p:blipFill>
        <p:spPr>
          <a:xfrm>
            <a:off x="41210735" y="16099148"/>
            <a:ext cx="9534525" cy="4968863"/>
          </a:xfrm>
          <a:prstGeom prst="rect">
            <a:avLst/>
          </a:prstGeom>
        </p:spPr>
      </p:pic>
      <p:pic>
        <p:nvPicPr>
          <p:cNvPr id="2319" name="Рисунок 2318">
            <a:extLst>
              <a:ext uri="{FF2B5EF4-FFF2-40B4-BE49-F238E27FC236}">
                <a16:creationId xmlns:a16="http://schemas.microsoft.com/office/drawing/2014/main" id="{51CF28CB-1E8B-401A-AE02-08337792174E}"/>
              </a:ext>
            </a:extLst>
          </p:cNvPr>
          <p:cNvPicPr>
            <a:picLocks noChangeAspect="1"/>
          </p:cNvPicPr>
          <p:nvPr/>
        </p:nvPicPr>
        <p:blipFill>
          <a:blip r:embed="rId14"/>
          <a:stretch>
            <a:fillRect/>
          </a:stretch>
        </p:blipFill>
        <p:spPr>
          <a:xfrm>
            <a:off x="41126212" y="19807693"/>
            <a:ext cx="9619048" cy="5257143"/>
          </a:xfrm>
          <a:prstGeom prst="rect">
            <a:avLst/>
          </a:prstGeom>
        </p:spPr>
      </p:pic>
      <p:sp>
        <p:nvSpPr>
          <p:cNvPr id="122" name="TextBox 121">
            <a:extLst>
              <a:ext uri="{FF2B5EF4-FFF2-40B4-BE49-F238E27FC236}">
                <a16:creationId xmlns:a16="http://schemas.microsoft.com/office/drawing/2014/main" id="{B9241666-7594-4701-AF5E-94FA34CDFDFD}"/>
              </a:ext>
            </a:extLst>
          </p:cNvPr>
          <p:cNvSpPr txBox="1"/>
          <p:nvPr/>
        </p:nvSpPr>
        <p:spPr>
          <a:xfrm>
            <a:off x="41008550" y="12397187"/>
            <a:ext cx="3525879" cy="954107"/>
          </a:xfrm>
          <a:prstGeom prst="rect">
            <a:avLst/>
          </a:prstGeom>
          <a:solidFill>
            <a:schemeClr val="bg1"/>
          </a:solidFill>
        </p:spPr>
        <p:txBody>
          <a:bodyPr wrap="square">
            <a:spAutoFit/>
          </a:bodyPr>
          <a:lstStyle/>
          <a:p>
            <a:pPr algn="ctr"/>
            <a:r>
              <a:rPr lang="en-US" sz="2800" b="1" dirty="0"/>
              <a:t>GEOS-Chem, exp_0 (emissions “default”) </a:t>
            </a:r>
            <a:endParaRPr lang="ru-RU" sz="2800" dirty="0"/>
          </a:p>
        </p:txBody>
      </p:sp>
      <p:sp>
        <p:nvSpPr>
          <p:cNvPr id="123" name="TextBox 122">
            <a:extLst>
              <a:ext uri="{FF2B5EF4-FFF2-40B4-BE49-F238E27FC236}">
                <a16:creationId xmlns:a16="http://schemas.microsoft.com/office/drawing/2014/main" id="{FF6BF532-0D43-4101-90DF-C3433612903F}"/>
              </a:ext>
            </a:extLst>
          </p:cNvPr>
          <p:cNvSpPr txBox="1"/>
          <p:nvPr/>
        </p:nvSpPr>
        <p:spPr>
          <a:xfrm>
            <a:off x="41214950" y="15927944"/>
            <a:ext cx="4452588" cy="1384995"/>
          </a:xfrm>
          <a:prstGeom prst="rect">
            <a:avLst/>
          </a:prstGeom>
          <a:solidFill>
            <a:schemeClr val="bg1"/>
          </a:solidFill>
        </p:spPr>
        <p:txBody>
          <a:bodyPr wrap="square">
            <a:spAutoFit/>
          </a:bodyPr>
          <a:lstStyle/>
          <a:p>
            <a:pPr algn="ctr"/>
            <a:r>
              <a:rPr lang="en-US" sz="2800" b="1" dirty="0"/>
              <a:t>GEOS-Chem, exp_1 (fixed emissions): response of climate changes</a:t>
            </a:r>
            <a:endParaRPr lang="ru-RU" sz="2800" dirty="0"/>
          </a:p>
        </p:txBody>
      </p:sp>
      <p:sp>
        <p:nvSpPr>
          <p:cNvPr id="124" name="TextBox 123">
            <a:extLst>
              <a:ext uri="{FF2B5EF4-FFF2-40B4-BE49-F238E27FC236}">
                <a16:creationId xmlns:a16="http://schemas.microsoft.com/office/drawing/2014/main" id="{7F54A8E0-F0A7-4C79-B033-B8E0DAAE5A08}"/>
              </a:ext>
            </a:extLst>
          </p:cNvPr>
          <p:cNvSpPr txBox="1"/>
          <p:nvPr/>
        </p:nvSpPr>
        <p:spPr>
          <a:xfrm>
            <a:off x="41678304" y="19855600"/>
            <a:ext cx="3525879" cy="523220"/>
          </a:xfrm>
          <a:prstGeom prst="rect">
            <a:avLst/>
          </a:prstGeom>
          <a:solidFill>
            <a:schemeClr val="bg1"/>
          </a:solidFill>
        </p:spPr>
        <p:txBody>
          <a:bodyPr wrap="square">
            <a:spAutoFit/>
          </a:bodyPr>
          <a:lstStyle/>
          <a:p>
            <a:pPr algn="ctr"/>
            <a:r>
              <a:rPr lang="en-US" sz="2800" b="1" dirty="0"/>
              <a:t>AIRS v6 observations</a:t>
            </a:r>
            <a:endParaRPr lang="ru-RU" sz="2800" dirty="0"/>
          </a:p>
        </p:txBody>
      </p:sp>
      <p:sp>
        <p:nvSpPr>
          <p:cNvPr id="53" name="TextBox 52">
            <a:extLst>
              <a:ext uri="{FF2B5EF4-FFF2-40B4-BE49-F238E27FC236}">
                <a16:creationId xmlns:a16="http://schemas.microsoft.com/office/drawing/2014/main" id="{F85D15D9-D849-48CF-A459-7D87B316912B}"/>
              </a:ext>
            </a:extLst>
          </p:cNvPr>
          <p:cNvSpPr txBox="1"/>
          <p:nvPr/>
        </p:nvSpPr>
        <p:spPr>
          <a:xfrm>
            <a:off x="20963305" y="10819502"/>
            <a:ext cx="9242209" cy="1569660"/>
          </a:xfrm>
          <a:prstGeom prst="rect">
            <a:avLst/>
          </a:prstGeom>
          <a:solidFill>
            <a:schemeClr val="bg1"/>
          </a:solidFill>
        </p:spPr>
        <p:txBody>
          <a:bodyPr wrap="square">
            <a:spAutoFit/>
          </a:bodyPr>
          <a:lstStyle/>
          <a:p>
            <a:pPr algn="ctr"/>
            <a:r>
              <a:rPr lang="en-US" sz="3200" b="1" dirty="0">
                <a:latin typeface="+mj-lt"/>
              </a:rPr>
              <a:t>CH</a:t>
            </a:r>
            <a:r>
              <a:rPr lang="en-US" sz="3200" b="1" baseline="-25000" dirty="0">
                <a:latin typeface="+mj-lt"/>
              </a:rPr>
              <a:t>4</a:t>
            </a:r>
            <a:r>
              <a:rPr lang="en-US" sz="3200" b="1" dirty="0"/>
              <a:t> TC trend dynamics (changes) after 2008: </a:t>
            </a:r>
            <a:endParaRPr lang="ru-RU" sz="3200" b="1" dirty="0"/>
          </a:p>
          <a:p>
            <a:pPr algn="ctr"/>
            <a:r>
              <a:rPr lang="en-US" sz="3200" b="1" dirty="0"/>
              <a:t>the difference between yearly trend (2008-2019) and trend (2003-2008) according AIRS v6 </a:t>
            </a:r>
            <a:endParaRPr lang="ru-RU" sz="3200" dirty="0"/>
          </a:p>
        </p:txBody>
      </p:sp>
      <p:pic>
        <p:nvPicPr>
          <p:cNvPr id="3" name="Рисунок 2">
            <a:extLst>
              <a:ext uri="{FF2B5EF4-FFF2-40B4-BE49-F238E27FC236}">
                <a16:creationId xmlns:a16="http://schemas.microsoft.com/office/drawing/2014/main" id="{2C7BA2E8-5158-46B6-B7D1-EC9D8679B06B}"/>
              </a:ext>
            </a:extLst>
          </p:cNvPr>
          <p:cNvPicPr>
            <a:picLocks noChangeAspect="1"/>
          </p:cNvPicPr>
          <p:nvPr/>
        </p:nvPicPr>
        <p:blipFill>
          <a:blip r:embed="rId15"/>
          <a:stretch>
            <a:fillRect/>
          </a:stretch>
        </p:blipFill>
        <p:spPr>
          <a:xfrm>
            <a:off x="21031533" y="12826145"/>
            <a:ext cx="10023228" cy="5111224"/>
          </a:xfrm>
          <a:prstGeom prst="rect">
            <a:avLst/>
          </a:prstGeom>
        </p:spPr>
      </p:pic>
      <p:pic>
        <p:nvPicPr>
          <p:cNvPr id="10" name="Рисунок 9">
            <a:extLst>
              <a:ext uri="{FF2B5EF4-FFF2-40B4-BE49-F238E27FC236}">
                <a16:creationId xmlns:a16="http://schemas.microsoft.com/office/drawing/2014/main" id="{A2940F81-EF1A-41BB-83F7-DF87F3578D89}"/>
              </a:ext>
            </a:extLst>
          </p:cNvPr>
          <p:cNvPicPr>
            <a:picLocks noChangeAspect="1"/>
          </p:cNvPicPr>
          <p:nvPr/>
        </p:nvPicPr>
        <p:blipFill>
          <a:blip r:embed="rId16"/>
          <a:stretch>
            <a:fillRect/>
          </a:stretch>
        </p:blipFill>
        <p:spPr>
          <a:xfrm>
            <a:off x="21023757" y="18008810"/>
            <a:ext cx="10023228" cy="5431750"/>
          </a:xfrm>
          <a:prstGeom prst="rect">
            <a:avLst/>
          </a:prstGeom>
        </p:spPr>
      </p:pic>
      <p:sp>
        <p:nvSpPr>
          <p:cNvPr id="61" name="TextBox 60">
            <a:extLst>
              <a:ext uri="{FF2B5EF4-FFF2-40B4-BE49-F238E27FC236}">
                <a16:creationId xmlns:a16="http://schemas.microsoft.com/office/drawing/2014/main" id="{53BC27A9-1014-4439-8C1F-CAA266C690B6}"/>
              </a:ext>
            </a:extLst>
          </p:cNvPr>
          <p:cNvSpPr txBox="1"/>
          <p:nvPr/>
        </p:nvSpPr>
        <p:spPr>
          <a:xfrm>
            <a:off x="477910" y="4094102"/>
            <a:ext cx="2154738" cy="584775"/>
          </a:xfrm>
          <a:prstGeom prst="rect">
            <a:avLst/>
          </a:prstGeom>
          <a:solidFill>
            <a:schemeClr val="bg1"/>
          </a:solidFill>
        </p:spPr>
        <p:txBody>
          <a:bodyPr wrap="square">
            <a:spAutoFit/>
          </a:bodyPr>
          <a:lstStyle/>
          <a:p>
            <a:pPr algn="ctr"/>
            <a:r>
              <a:rPr lang="en-US" sz="3200" b="1" i="1" dirty="0"/>
              <a:t>Abstract</a:t>
            </a:r>
            <a:endParaRPr lang="ru-RU" sz="3200" dirty="0"/>
          </a:p>
        </p:txBody>
      </p:sp>
      <p:sp>
        <p:nvSpPr>
          <p:cNvPr id="64" name="TextBox 63">
            <a:extLst>
              <a:ext uri="{FF2B5EF4-FFF2-40B4-BE49-F238E27FC236}">
                <a16:creationId xmlns:a16="http://schemas.microsoft.com/office/drawing/2014/main" id="{1D85FF73-673F-4288-8631-091B02626F6A}"/>
              </a:ext>
            </a:extLst>
          </p:cNvPr>
          <p:cNvSpPr txBox="1"/>
          <p:nvPr/>
        </p:nvSpPr>
        <p:spPr>
          <a:xfrm>
            <a:off x="27326991" y="12953457"/>
            <a:ext cx="3525879" cy="954107"/>
          </a:xfrm>
          <a:prstGeom prst="rect">
            <a:avLst/>
          </a:prstGeom>
          <a:solidFill>
            <a:schemeClr val="bg1"/>
          </a:solidFill>
        </p:spPr>
        <p:txBody>
          <a:bodyPr wrap="square">
            <a:spAutoFit/>
          </a:bodyPr>
          <a:lstStyle/>
          <a:p>
            <a:pPr algn="ctr"/>
            <a:r>
              <a:rPr lang="en-US" sz="2800" b="1" dirty="0"/>
              <a:t>GEOS-Chem, exp_0 (emissions ‘default”) </a:t>
            </a:r>
            <a:endParaRPr lang="ru-RU" sz="2800" dirty="0"/>
          </a:p>
        </p:txBody>
      </p:sp>
      <p:sp>
        <p:nvSpPr>
          <p:cNvPr id="65" name="TextBox 64">
            <a:extLst>
              <a:ext uri="{FF2B5EF4-FFF2-40B4-BE49-F238E27FC236}">
                <a16:creationId xmlns:a16="http://schemas.microsoft.com/office/drawing/2014/main" id="{8BC7A59E-F8A5-4925-A1FA-C96C93CA84E9}"/>
              </a:ext>
            </a:extLst>
          </p:cNvPr>
          <p:cNvSpPr txBox="1"/>
          <p:nvPr/>
        </p:nvSpPr>
        <p:spPr>
          <a:xfrm>
            <a:off x="29040401" y="18077525"/>
            <a:ext cx="1636720" cy="523220"/>
          </a:xfrm>
          <a:prstGeom prst="rect">
            <a:avLst/>
          </a:prstGeom>
          <a:solidFill>
            <a:schemeClr val="bg1"/>
          </a:solidFill>
        </p:spPr>
        <p:txBody>
          <a:bodyPr wrap="square">
            <a:spAutoFit/>
          </a:bodyPr>
          <a:lstStyle/>
          <a:p>
            <a:pPr algn="ctr"/>
            <a:r>
              <a:rPr lang="en-US" sz="2800" b="1" dirty="0"/>
              <a:t>AIRS</a:t>
            </a:r>
            <a:endParaRPr lang="ru-RU" sz="2800" dirty="0"/>
          </a:p>
        </p:txBody>
      </p:sp>
      <p:pic>
        <p:nvPicPr>
          <p:cNvPr id="14" name="Рисунок 13">
            <a:extLst>
              <a:ext uri="{FF2B5EF4-FFF2-40B4-BE49-F238E27FC236}">
                <a16:creationId xmlns:a16="http://schemas.microsoft.com/office/drawing/2014/main" id="{37BA4FD3-EE21-492C-8349-7D3EA0073DD2}"/>
              </a:ext>
            </a:extLst>
          </p:cNvPr>
          <p:cNvPicPr>
            <a:picLocks noChangeAspect="1"/>
          </p:cNvPicPr>
          <p:nvPr/>
        </p:nvPicPr>
        <p:blipFill>
          <a:blip r:embed="rId17"/>
          <a:stretch>
            <a:fillRect/>
          </a:stretch>
        </p:blipFill>
        <p:spPr>
          <a:xfrm>
            <a:off x="49553893" y="28865012"/>
            <a:ext cx="1333333" cy="1333333"/>
          </a:xfrm>
          <a:prstGeom prst="rect">
            <a:avLst/>
          </a:prstGeom>
        </p:spPr>
      </p:pic>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5668</TotalTime>
  <Words>1282</Words>
  <Application>Microsoft Office PowerPoint</Application>
  <PresentationFormat>Произвольный</PresentationFormat>
  <Paragraphs>74</Paragraphs>
  <Slides>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vt:i4>
      </vt:variant>
    </vt:vector>
  </HeadingPairs>
  <TitlesOfParts>
    <vt:vector size="5" baseType="lpstr">
      <vt:lpstr>Arial</vt:lpstr>
      <vt:lpstr>Calibri</vt:lpstr>
      <vt:lpstr>Times New Roman</vt:lpstr>
      <vt:lpstr>Оформление по умолчанию</vt:lpstr>
      <vt:lpstr>Презентация PowerPoint</vt:lpstr>
    </vt:vector>
  </TitlesOfParts>
  <Company>igam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train5</dc:creator>
  <cp:lastModifiedBy>Пользователь Windows</cp:lastModifiedBy>
  <cp:revision>749</cp:revision>
  <cp:lastPrinted>2001-08-24T10:36:27Z</cp:lastPrinted>
  <dcterms:created xsi:type="dcterms:W3CDTF">2001-08-22T12:20:54Z</dcterms:created>
  <dcterms:modified xsi:type="dcterms:W3CDTF">2023-04-21T11:30:51Z</dcterms:modified>
</cp:coreProperties>
</file>