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2803763" cy="30275213"/>
  <p:notesSz cx="32918400" cy="51206400"/>
  <p:defaultTextStyle>
    <a:defPPr>
      <a:defRPr lang="en-US"/>
    </a:defPPr>
    <a:lvl1pPr algn="l" rtl="0" fontAlgn="base">
      <a:spcBef>
        <a:spcPct val="0"/>
      </a:spcBef>
      <a:spcAft>
        <a:spcPct val="0"/>
      </a:spcAft>
      <a:defRPr sz="2972" kern="1200">
        <a:solidFill>
          <a:schemeClr val="tx1"/>
        </a:solidFill>
        <a:latin typeface="Helvetica" pitchFamily="2" charset="0"/>
        <a:ea typeface="ＭＳ Ｐゴシック" panose="020B0600070205080204" pitchFamily="34" charset="-128"/>
        <a:cs typeface="+mn-cs"/>
      </a:defRPr>
    </a:lvl1pPr>
    <a:lvl2pPr marL="398206" indent="1388" algn="l" rtl="0" fontAlgn="base">
      <a:spcBef>
        <a:spcPct val="0"/>
      </a:spcBef>
      <a:spcAft>
        <a:spcPct val="0"/>
      </a:spcAft>
      <a:defRPr sz="2972" kern="1200">
        <a:solidFill>
          <a:schemeClr val="tx1"/>
        </a:solidFill>
        <a:latin typeface="Helvetica" pitchFamily="2" charset="0"/>
        <a:ea typeface="ＭＳ Ｐゴシック" panose="020B0600070205080204" pitchFamily="34" charset="-128"/>
        <a:cs typeface="+mn-cs"/>
      </a:defRPr>
    </a:lvl2pPr>
    <a:lvl3pPr marL="797799" indent="1388" algn="l" rtl="0" fontAlgn="base">
      <a:spcBef>
        <a:spcPct val="0"/>
      </a:spcBef>
      <a:spcAft>
        <a:spcPct val="0"/>
      </a:spcAft>
      <a:defRPr sz="2972" kern="1200">
        <a:solidFill>
          <a:schemeClr val="tx1"/>
        </a:solidFill>
        <a:latin typeface="Helvetica" pitchFamily="2" charset="0"/>
        <a:ea typeface="ＭＳ Ｐゴシック" panose="020B0600070205080204" pitchFamily="34" charset="-128"/>
        <a:cs typeface="+mn-cs"/>
      </a:defRPr>
    </a:lvl3pPr>
    <a:lvl4pPr marL="1197391" indent="1388" algn="l" rtl="0" fontAlgn="base">
      <a:spcBef>
        <a:spcPct val="0"/>
      </a:spcBef>
      <a:spcAft>
        <a:spcPct val="0"/>
      </a:spcAft>
      <a:defRPr sz="2972" kern="1200">
        <a:solidFill>
          <a:schemeClr val="tx1"/>
        </a:solidFill>
        <a:latin typeface="Helvetica" pitchFamily="2" charset="0"/>
        <a:ea typeface="ＭＳ Ｐゴシック" panose="020B0600070205080204" pitchFamily="34" charset="-128"/>
        <a:cs typeface="+mn-cs"/>
      </a:defRPr>
    </a:lvl4pPr>
    <a:lvl5pPr marL="1596984" indent="1388" algn="l" rtl="0" fontAlgn="base">
      <a:spcBef>
        <a:spcPct val="0"/>
      </a:spcBef>
      <a:spcAft>
        <a:spcPct val="0"/>
      </a:spcAft>
      <a:defRPr sz="2972" kern="1200">
        <a:solidFill>
          <a:schemeClr val="tx1"/>
        </a:solidFill>
        <a:latin typeface="Helvetica" pitchFamily="2" charset="0"/>
        <a:ea typeface="ＭＳ Ｐゴシック" panose="020B0600070205080204" pitchFamily="34" charset="-128"/>
        <a:cs typeface="+mn-cs"/>
      </a:defRPr>
    </a:lvl5pPr>
    <a:lvl6pPr marL="1997964" algn="l" defTabSz="799186" rtl="0" eaLnBrk="1" latinLnBrk="0" hangingPunct="1">
      <a:defRPr sz="2972" kern="1200">
        <a:solidFill>
          <a:schemeClr val="tx1"/>
        </a:solidFill>
        <a:latin typeface="Helvetica" pitchFamily="2" charset="0"/>
        <a:ea typeface="ＭＳ Ｐゴシック" panose="020B0600070205080204" pitchFamily="34" charset="-128"/>
        <a:cs typeface="+mn-cs"/>
      </a:defRPr>
    </a:lvl6pPr>
    <a:lvl7pPr marL="2397557" algn="l" defTabSz="799186" rtl="0" eaLnBrk="1" latinLnBrk="0" hangingPunct="1">
      <a:defRPr sz="2972" kern="1200">
        <a:solidFill>
          <a:schemeClr val="tx1"/>
        </a:solidFill>
        <a:latin typeface="Helvetica" pitchFamily="2" charset="0"/>
        <a:ea typeface="ＭＳ Ｐゴシック" panose="020B0600070205080204" pitchFamily="34" charset="-128"/>
        <a:cs typeface="+mn-cs"/>
      </a:defRPr>
    </a:lvl7pPr>
    <a:lvl8pPr marL="2797150" algn="l" defTabSz="799186" rtl="0" eaLnBrk="1" latinLnBrk="0" hangingPunct="1">
      <a:defRPr sz="2972" kern="1200">
        <a:solidFill>
          <a:schemeClr val="tx1"/>
        </a:solidFill>
        <a:latin typeface="Helvetica" pitchFamily="2" charset="0"/>
        <a:ea typeface="ＭＳ Ｐゴシック" panose="020B0600070205080204" pitchFamily="34" charset="-128"/>
        <a:cs typeface="+mn-cs"/>
      </a:defRPr>
    </a:lvl8pPr>
    <a:lvl9pPr marL="3196742" algn="l" defTabSz="799186" rtl="0" eaLnBrk="1" latinLnBrk="0" hangingPunct="1">
      <a:defRPr sz="2972" kern="1200">
        <a:solidFill>
          <a:schemeClr val="tx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9" userDrawn="1">
          <p15:clr>
            <a:srgbClr val="A4A3A4"/>
          </p15:clr>
        </p15:guide>
        <p15:guide id="2" orient="horz" pos="18055" userDrawn="1">
          <p15:clr>
            <a:srgbClr val="A4A3A4"/>
          </p15:clr>
        </p15:guide>
        <p15:guide id="3" orient="horz" pos="3428" userDrawn="1">
          <p15:clr>
            <a:srgbClr val="A4A3A4"/>
          </p15:clr>
        </p15:guide>
        <p15:guide id="4" orient="horz" pos="1958" userDrawn="1">
          <p15:clr>
            <a:srgbClr val="A4A3A4"/>
          </p15:clr>
        </p15:guide>
        <p15:guide id="5" pos="6219" userDrawn="1">
          <p15:clr>
            <a:srgbClr val="A4A3A4"/>
          </p15:clr>
        </p15:guide>
        <p15:guide id="6" pos="7032" userDrawn="1">
          <p15:clr>
            <a:srgbClr val="A4A3A4"/>
          </p15:clr>
        </p15:guide>
        <p15:guide id="7" pos="12799" userDrawn="1">
          <p15:clr>
            <a:srgbClr val="A4A3A4"/>
          </p15:clr>
        </p15:guide>
        <p15:guide id="8" pos="20510" userDrawn="1">
          <p15:clr>
            <a:srgbClr val="A4A3A4"/>
          </p15:clr>
        </p15:guide>
        <p15:guide id="9" pos="963" userDrawn="1">
          <p15:clr>
            <a:srgbClr val="A4A3A4"/>
          </p15:clr>
        </p15:guide>
        <p15:guide id="10" pos="13652" userDrawn="1">
          <p15:clr>
            <a:srgbClr val="A4A3A4"/>
          </p15:clr>
        </p15:guide>
        <p15:guide id="11" pos="19697" userDrawn="1">
          <p15:clr>
            <a:srgbClr val="A4A3A4"/>
          </p15:clr>
        </p15:guide>
        <p15:guide id="12" pos="258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99"/>
    <p:restoredTop sz="97783"/>
  </p:normalViewPr>
  <p:slideViewPr>
    <p:cSldViewPr snapToGrid="0">
      <p:cViewPr>
        <p:scale>
          <a:sx n="20" d="100"/>
          <a:sy n="20" d="100"/>
        </p:scale>
        <p:origin x="132" y="-772"/>
      </p:cViewPr>
      <p:guideLst>
        <p:guide orient="horz" pos="659"/>
        <p:guide orient="horz" pos="18055"/>
        <p:guide orient="horz" pos="3428"/>
        <p:guide orient="horz" pos="1958"/>
        <p:guide pos="6219"/>
        <p:guide pos="7032"/>
        <p:guide pos="12799"/>
        <p:guide pos="20510"/>
        <p:guide pos="963"/>
        <p:guide pos="13652"/>
        <p:guide pos="19697"/>
        <p:guide pos="25806"/>
      </p:guideLst>
    </p:cSldViewPr>
  </p:slideViewPr>
  <p:outlineViewPr>
    <p:cViewPr>
      <p:scale>
        <a:sx n="33" d="100"/>
        <a:sy n="33" d="100"/>
      </p:scale>
      <p:origin x="0" y="0"/>
    </p:cViewPr>
  </p:outlin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9A187C-9FED-314A-94F5-BE867FE54EBC}"/>
              </a:ext>
            </a:extLst>
          </p:cNvPr>
          <p:cNvSpPr>
            <a:spLocks noGrp="1"/>
          </p:cNvSpPr>
          <p:nvPr>
            <p:ph type="hdr" sz="quarter"/>
          </p:nvPr>
        </p:nvSpPr>
        <p:spPr>
          <a:xfrm>
            <a:off x="0" y="0"/>
            <a:ext cx="14265275" cy="2560638"/>
          </a:xfrm>
          <a:prstGeom prst="rect">
            <a:avLst/>
          </a:prstGeom>
        </p:spPr>
        <p:txBody>
          <a:bodyPr vert="horz" wrap="square" lIns="91440" tIns="45720" rIns="91440" bIns="45720" numCol="1" anchor="t" anchorCtr="0" compatLnSpc="1">
            <a:prstTxWarp prst="textNoShape">
              <a:avLst/>
            </a:prstTxWarp>
          </a:bodyPr>
          <a:lstStyle>
            <a:lvl1pPr>
              <a:defRPr sz="1200">
                <a:latin typeface="Calibri"/>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00414E0C-9DE6-C748-9326-82B2DD946632}"/>
              </a:ext>
            </a:extLst>
          </p:cNvPr>
          <p:cNvSpPr>
            <a:spLocks noGrp="1"/>
          </p:cNvSpPr>
          <p:nvPr>
            <p:ph type="dt" idx="1"/>
          </p:nvPr>
        </p:nvSpPr>
        <p:spPr>
          <a:xfrm>
            <a:off x="18646775" y="0"/>
            <a:ext cx="14263688" cy="25606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5E4C0B4F-42CF-5747-8421-D2AFFD762378}" type="datetime1">
              <a:rPr lang="en-US" altLang="en-US"/>
              <a:pPr/>
              <a:t>4/25/2023</a:t>
            </a:fld>
            <a:endParaRPr lang="en-US" altLang="en-US"/>
          </a:p>
        </p:txBody>
      </p:sp>
      <p:sp>
        <p:nvSpPr>
          <p:cNvPr id="4" name="Slide Image Placeholder 3">
            <a:extLst>
              <a:ext uri="{FF2B5EF4-FFF2-40B4-BE49-F238E27FC236}">
                <a16:creationId xmlns:a16="http://schemas.microsoft.com/office/drawing/2014/main" id="{14BCA6E2-F393-9847-BEC9-552A1213EE44}"/>
              </a:ext>
            </a:extLst>
          </p:cNvPr>
          <p:cNvSpPr>
            <a:spLocks noGrp="1" noRot="1" noChangeAspect="1"/>
          </p:cNvSpPr>
          <p:nvPr>
            <p:ph type="sldImg" idx="2"/>
          </p:nvPr>
        </p:nvSpPr>
        <p:spPr>
          <a:xfrm>
            <a:off x="2884488" y="3840163"/>
            <a:ext cx="27149425" cy="192024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C2EB550E-BBDD-7240-8E2A-F545721C3C09}"/>
              </a:ext>
            </a:extLst>
          </p:cNvPr>
          <p:cNvSpPr>
            <a:spLocks noGrp="1"/>
          </p:cNvSpPr>
          <p:nvPr>
            <p:ph type="body" sz="quarter" idx="3"/>
          </p:nvPr>
        </p:nvSpPr>
        <p:spPr>
          <a:xfrm>
            <a:off x="3292475" y="24323675"/>
            <a:ext cx="26333450" cy="230425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E5BA56-089C-0842-9710-D7F31FD9A8D4}"/>
              </a:ext>
            </a:extLst>
          </p:cNvPr>
          <p:cNvSpPr>
            <a:spLocks noGrp="1"/>
          </p:cNvSpPr>
          <p:nvPr>
            <p:ph type="ftr" sz="quarter" idx="4"/>
          </p:nvPr>
        </p:nvSpPr>
        <p:spPr>
          <a:xfrm>
            <a:off x="0" y="48637825"/>
            <a:ext cx="14265275" cy="2559050"/>
          </a:xfrm>
          <a:prstGeom prst="rect">
            <a:avLst/>
          </a:prstGeom>
        </p:spPr>
        <p:txBody>
          <a:bodyPr vert="horz" wrap="square" lIns="91440" tIns="45720" rIns="91440" bIns="45720" numCol="1" anchor="b" anchorCtr="0" compatLnSpc="1">
            <a:prstTxWarp prst="textNoShape">
              <a:avLst/>
            </a:prstTxWarp>
          </a:bodyPr>
          <a:lstStyle>
            <a:lvl1pPr>
              <a:defRPr sz="1200">
                <a:latin typeface="Calibri"/>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7D7D4D3-5120-0E43-83F4-30B454B93F2F}"/>
              </a:ext>
            </a:extLst>
          </p:cNvPr>
          <p:cNvSpPr>
            <a:spLocks noGrp="1"/>
          </p:cNvSpPr>
          <p:nvPr>
            <p:ph type="sldNum" sz="quarter" idx="5"/>
          </p:nvPr>
        </p:nvSpPr>
        <p:spPr>
          <a:xfrm>
            <a:off x="18646775" y="48637825"/>
            <a:ext cx="14263688" cy="255905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A6D7788-EF51-A741-A6ED-44729BEBDFB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398206" rtl="0" eaLnBrk="0" fontAlgn="base" hangingPunct="0">
      <a:spcBef>
        <a:spcPct val="30000"/>
      </a:spcBef>
      <a:spcAft>
        <a:spcPct val="0"/>
      </a:spcAft>
      <a:defRPr sz="961" kern="1200">
        <a:solidFill>
          <a:schemeClr val="tx1"/>
        </a:solidFill>
        <a:latin typeface="+mn-lt"/>
        <a:ea typeface="ＭＳ Ｐゴシック" pitchFamily="-111" charset="-128"/>
        <a:cs typeface="ＭＳ Ｐゴシック" pitchFamily="-111" charset="-128"/>
      </a:defRPr>
    </a:lvl1pPr>
    <a:lvl2pPr marL="398206" algn="l" defTabSz="398206" rtl="0" eaLnBrk="0" fontAlgn="base" hangingPunct="0">
      <a:spcBef>
        <a:spcPct val="30000"/>
      </a:spcBef>
      <a:spcAft>
        <a:spcPct val="0"/>
      </a:spcAft>
      <a:defRPr sz="961" kern="1200">
        <a:solidFill>
          <a:schemeClr val="tx1"/>
        </a:solidFill>
        <a:latin typeface="+mn-lt"/>
        <a:ea typeface="ＭＳ Ｐゴシック" pitchFamily="-111" charset="-128"/>
        <a:cs typeface="+mn-cs"/>
      </a:defRPr>
    </a:lvl2pPr>
    <a:lvl3pPr marL="797799" algn="l" defTabSz="398206" rtl="0" eaLnBrk="0" fontAlgn="base" hangingPunct="0">
      <a:spcBef>
        <a:spcPct val="30000"/>
      </a:spcBef>
      <a:spcAft>
        <a:spcPct val="0"/>
      </a:spcAft>
      <a:defRPr sz="961" kern="1200">
        <a:solidFill>
          <a:schemeClr val="tx1"/>
        </a:solidFill>
        <a:latin typeface="+mn-lt"/>
        <a:ea typeface="ＭＳ Ｐゴシック" pitchFamily="-111" charset="-128"/>
        <a:cs typeface="+mn-cs"/>
      </a:defRPr>
    </a:lvl3pPr>
    <a:lvl4pPr marL="1197391" algn="l" defTabSz="398206" rtl="0" eaLnBrk="0" fontAlgn="base" hangingPunct="0">
      <a:spcBef>
        <a:spcPct val="30000"/>
      </a:spcBef>
      <a:spcAft>
        <a:spcPct val="0"/>
      </a:spcAft>
      <a:defRPr sz="961" kern="1200">
        <a:solidFill>
          <a:schemeClr val="tx1"/>
        </a:solidFill>
        <a:latin typeface="+mn-lt"/>
        <a:ea typeface="ＭＳ Ｐゴシック" pitchFamily="-111" charset="-128"/>
        <a:cs typeface="+mn-cs"/>
      </a:defRPr>
    </a:lvl4pPr>
    <a:lvl5pPr marL="1596984" algn="l" defTabSz="398206" rtl="0" eaLnBrk="0" fontAlgn="base" hangingPunct="0">
      <a:spcBef>
        <a:spcPct val="30000"/>
      </a:spcBef>
      <a:spcAft>
        <a:spcPct val="0"/>
      </a:spcAft>
      <a:defRPr sz="961" kern="1200">
        <a:solidFill>
          <a:schemeClr val="tx1"/>
        </a:solidFill>
        <a:latin typeface="+mn-lt"/>
        <a:ea typeface="ＭＳ Ｐゴシック" pitchFamily="-111" charset="-128"/>
        <a:cs typeface="+mn-cs"/>
      </a:defRPr>
    </a:lvl5pPr>
    <a:lvl6pPr marL="1997676" algn="l" defTabSz="399536" rtl="0" eaLnBrk="1" latinLnBrk="0" hangingPunct="1">
      <a:defRPr sz="961" kern="1200">
        <a:solidFill>
          <a:schemeClr val="tx1"/>
        </a:solidFill>
        <a:latin typeface="+mn-lt"/>
        <a:ea typeface="+mn-ea"/>
        <a:cs typeface="+mn-cs"/>
      </a:defRPr>
    </a:lvl6pPr>
    <a:lvl7pPr marL="2397212" algn="l" defTabSz="399536" rtl="0" eaLnBrk="1" latinLnBrk="0" hangingPunct="1">
      <a:defRPr sz="961" kern="1200">
        <a:solidFill>
          <a:schemeClr val="tx1"/>
        </a:solidFill>
        <a:latin typeface="+mn-lt"/>
        <a:ea typeface="+mn-ea"/>
        <a:cs typeface="+mn-cs"/>
      </a:defRPr>
    </a:lvl7pPr>
    <a:lvl8pPr marL="2796748" algn="l" defTabSz="399536" rtl="0" eaLnBrk="1" latinLnBrk="0" hangingPunct="1">
      <a:defRPr sz="961" kern="1200">
        <a:solidFill>
          <a:schemeClr val="tx1"/>
        </a:solidFill>
        <a:latin typeface="+mn-lt"/>
        <a:ea typeface="+mn-ea"/>
        <a:cs typeface="+mn-cs"/>
      </a:defRPr>
    </a:lvl8pPr>
    <a:lvl9pPr marL="3196284" algn="l" defTabSz="399536" rtl="0" eaLnBrk="1" latinLnBrk="0" hangingPunct="1">
      <a:defRPr sz="96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EBB0B330-560E-664F-B077-56C3E24CCA75}"/>
              </a:ext>
            </a:extLst>
          </p:cNvPr>
          <p:cNvSpPr>
            <a:spLocks noGrp="1" noRot="1" noChangeAspect="1"/>
          </p:cNvSpPr>
          <p:nvPr>
            <p:ph type="sldImg"/>
          </p:nvPr>
        </p:nvSpPr>
        <p:spPr bwMode="auto">
          <a:xfrm>
            <a:off x="2884488" y="3840163"/>
            <a:ext cx="27149425" cy="19202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1BABE128-E59C-E747-A2DF-0071A9602A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9600" dirty="0">
                <a:solidFill>
                  <a:srgbClr val="000000"/>
                </a:solidFill>
                <a:ea typeface="ＭＳ Ｐゴシック" panose="020B0600070205080204" pitchFamily="34" charset="-128"/>
              </a:rPr>
              <a:t>Copyright Colin </a:t>
            </a:r>
            <a:r>
              <a:rPr lang="en-US" altLang="en-US" sz="9600" dirty="0" err="1">
                <a:solidFill>
                  <a:srgbClr val="000000"/>
                </a:solidFill>
                <a:ea typeface="ＭＳ Ｐゴシック" panose="020B0600070205080204" pitchFamily="34" charset="-128"/>
              </a:rPr>
              <a:t>Purrington</a:t>
            </a:r>
            <a:r>
              <a:rPr lang="en-US" altLang="en-US" sz="9600" dirty="0">
                <a:solidFill>
                  <a:srgbClr val="000000"/>
                </a:solidFill>
                <a:ea typeface="ＭＳ Ｐゴシック" panose="020B0600070205080204" pitchFamily="34" charset="-128"/>
              </a:rPr>
              <a:t> (</a:t>
            </a:r>
            <a:r>
              <a:rPr lang="en-US" altLang="en-US" sz="9600" dirty="0">
                <a:solidFill>
                  <a:srgbClr val="000000"/>
                </a:solidFill>
                <a:latin typeface="Times New Roman" pitchFamily="2" charset="0"/>
                <a:ea typeface="ＭＳ Ｐゴシック" panose="020B0600070205080204" pitchFamily="34" charset="-128"/>
              </a:rPr>
              <a:t>http://</a:t>
            </a:r>
            <a:r>
              <a:rPr lang="en-US" altLang="en-US" sz="9600" dirty="0" err="1">
                <a:solidFill>
                  <a:srgbClr val="000000"/>
                </a:solidFill>
                <a:latin typeface="Times New Roman" pitchFamily="2" charset="0"/>
                <a:ea typeface="ＭＳ Ｐゴシック" panose="020B0600070205080204" pitchFamily="34" charset="-128"/>
              </a:rPr>
              <a:t>colinpurrington.com</a:t>
            </a:r>
            <a:r>
              <a:rPr lang="en-US" altLang="en-US" sz="9600" dirty="0">
                <a:solidFill>
                  <a:srgbClr val="000000"/>
                </a:solidFill>
                <a:latin typeface="Times New Roman" pitchFamily="2" charset="0"/>
                <a:ea typeface="ＭＳ Ｐゴシック" panose="020B0600070205080204" pitchFamily="34" charset="-128"/>
              </a:rPr>
              <a:t>/tips/academic/</a:t>
            </a:r>
            <a:r>
              <a:rPr lang="en-US" altLang="en-US" sz="9600" dirty="0" err="1">
                <a:solidFill>
                  <a:srgbClr val="000000"/>
                </a:solidFill>
                <a:latin typeface="Times New Roman" pitchFamily="2" charset="0"/>
                <a:ea typeface="ＭＳ Ｐゴシック" panose="020B0600070205080204" pitchFamily="34" charset="-128"/>
              </a:rPr>
              <a:t>posterdesign</a:t>
            </a:r>
            <a:r>
              <a:rPr lang="en-US" altLang="en-US" sz="9600" dirty="0">
                <a:solidFill>
                  <a:srgbClr val="000000"/>
                </a:solidFill>
                <a:latin typeface="Times New Roman" pitchFamily="2" charset="0"/>
                <a:ea typeface="ＭＳ Ｐゴシック" panose="020B0600070205080204" pitchFamily="34" charset="-128"/>
              </a:rPr>
              <a:t>).</a:t>
            </a:r>
            <a:endParaRPr lang="en-US" altLang="en-US" sz="9600" dirty="0">
              <a:solidFill>
                <a:srgbClr val="000000"/>
              </a:solidFill>
              <a:ea typeface="ＭＳ Ｐゴシック" panose="020B0600070205080204" pitchFamily="34" charset="-128"/>
            </a:endParaRPr>
          </a:p>
          <a:p>
            <a:pPr eaLnBrk="1" hangingPunct="1">
              <a:spcBef>
                <a:spcPct val="0"/>
              </a:spcBef>
            </a:pPr>
            <a:endParaRPr lang="en-US" altLang="en-US" sz="9600" dirty="0">
              <a:solidFill>
                <a:srgbClr val="FF0000"/>
              </a:solidFill>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27FDDB55-39C5-B84A-8838-BDAEB1BBB9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Helvetica" pitchFamily="2" charset="0"/>
                <a:ea typeface="ＭＳ Ｐゴシック" panose="020B0600070205080204" pitchFamily="34" charset="-128"/>
              </a:defRPr>
            </a:lvl1pPr>
            <a:lvl2pPr marL="742950" indent="-285750" eaLnBrk="0" hangingPunct="0">
              <a:defRPr sz="3400">
                <a:solidFill>
                  <a:schemeClr val="tx1"/>
                </a:solidFill>
                <a:latin typeface="Helvetica" pitchFamily="2" charset="0"/>
                <a:ea typeface="ＭＳ Ｐゴシック" panose="020B0600070205080204" pitchFamily="34" charset="-128"/>
              </a:defRPr>
            </a:lvl2pPr>
            <a:lvl3pPr marL="1143000" indent="-228600" eaLnBrk="0" hangingPunct="0">
              <a:defRPr sz="3400">
                <a:solidFill>
                  <a:schemeClr val="tx1"/>
                </a:solidFill>
                <a:latin typeface="Helvetica" pitchFamily="2" charset="0"/>
                <a:ea typeface="ＭＳ Ｐゴシック" panose="020B0600070205080204" pitchFamily="34" charset="-128"/>
              </a:defRPr>
            </a:lvl3pPr>
            <a:lvl4pPr marL="1600200" indent="-228600" eaLnBrk="0" hangingPunct="0">
              <a:defRPr sz="3400">
                <a:solidFill>
                  <a:schemeClr val="tx1"/>
                </a:solidFill>
                <a:latin typeface="Helvetica" pitchFamily="2" charset="0"/>
                <a:ea typeface="ＭＳ Ｐゴシック" panose="020B0600070205080204" pitchFamily="34" charset="-128"/>
              </a:defRPr>
            </a:lvl4pPr>
            <a:lvl5pPr marL="2057400" indent="-228600" eaLnBrk="0" hangingPunct="0">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9pPr>
          </a:lstStyle>
          <a:p>
            <a:pPr eaLnBrk="1" hangingPunct="1"/>
            <a:fld id="{AACD0344-5E48-3D41-BAEA-4EFB09897DB6}"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020" y="9405525"/>
            <a:ext cx="36383730" cy="6488378"/>
          </a:xfrm>
        </p:spPr>
        <p:txBody>
          <a:bodyPr/>
          <a:lstStyle/>
          <a:p>
            <a:r>
              <a:rPr lang="en-US"/>
              <a:t>Click to edit Master title style</a:t>
            </a:r>
          </a:p>
        </p:txBody>
      </p:sp>
      <p:sp>
        <p:nvSpPr>
          <p:cNvPr id="3" name="Subtitle 2"/>
          <p:cNvSpPr>
            <a:spLocks noGrp="1"/>
          </p:cNvSpPr>
          <p:nvPr>
            <p:ph type="subTitle" idx="1"/>
          </p:nvPr>
        </p:nvSpPr>
        <p:spPr>
          <a:xfrm>
            <a:off x="6420033" y="17155374"/>
            <a:ext cx="29963697" cy="7738166"/>
          </a:xfrm>
        </p:spPr>
        <p:txBody>
          <a:bodyPr/>
          <a:lstStyle>
            <a:lvl1pPr marL="0" indent="0" algn="ctr">
              <a:buNone/>
              <a:defRPr/>
            </a:lvl1pPr>
            <a:lvl2pPr marL="457135" indent="0" algn="ctr">
              <a:buNone/>
              <a:defRPr/>
            </a:lvl2pPr>
            <a:lvl3pPr marL="914270" indent="0" algn="ctr">
              <a:buNone/>
              <a:defRPr/>
            </a:lvl3pPr>
            <a:lvl4pPr marL="1371404" indent="0" algn="ctr">
              <a:buNone/>
              <a:defRPr/>
            </a:lvl4pPr>
            <a:lvl5pPr marL="1828539" indent="0" algn="ctr">
              <a:buNone/>
              <a:defRPr/>
            </a:lvl5pPr>
            <a:lvl6pPr marL="2285670" indent="0" algn="ctr">
              <a:buNone/>
              <a:defRPr/>
            </a:lvl6pPr>
            <a:lvl7pPr marL="2742805" indent="0" algn="ctr">
              <a:buNone/>
              <a:defRPr/>
            </a:lvl7pPr>
            <a:lvl8pPr marL="3199940" indent="0" algn="ctr">
              <a:buNone/>
              <a:defRPr/>
            </a:lvl8pPr>
            <a:lvl9pPr marL="3657075"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A914982-6037-1F4B-AC4A-F34E29269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446D5D-C4DE-9A40-9EBC-CC28A01EEF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FD2946-880C-EF41-97D0-15463F4C0B05}"/>
              </a:ext>
            </a:extLst>
          </p:cNvPr>
          <p:cNvSpPr>
            <a:spLocks noGrp="1" noChangeArrowheads="1"/>
          </p:cNvSpPr>
          <p:nvPr>
            <p:ph type="sldNum" sz="quarter" idx="12"/>
          </p:nvPr>
        </p:nvSpPr>
        <p:spPr>
          <a:ln/>
        </p:spPr>
        <p:txBody>
          <a:bodyPr/>
          <a:lstStyle>
            <a:lvl1pPr>
              <a:defRPr/>
            </a:lvl1pPr>
          </a:lstStyle>
          <a:p>
            <a:fld id="{992D0A6E-7C80-7945-955D-92127EB17A4E}" type="slidenum">
              <a:rPr lang="en-US" altLang="en-US"/>
              <a:pPr/>
              <a:t>‹#›</a:t>
            </a:fld>
            <a:endParaRPr lang="en-US" altLang="en-US"/>
          </a:p>
        </p:txBody>
      </p:sp>
    </p:spTree>
    <p:extLst>
      <p:ext uri="{BB962C8B-B14F-4D97-AF65-F5344CB8AC3E}">
        <p14:creationId xmlns:p14="http://schemas.microsoft.com/office/powerpoint/2010/main" val="967714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AEBE38-38B1-1449-BA10-C3A5C8858E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D61784-1F26-F640-B617-C79612BB22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CBD314-793E-BE44-98C6-95792054EBF9}"/>
              </a:ext>
            </a:extLst>
          </p:cNvPr>
          <p:cNvSpPr>
            <a:spLocks noGrp="1" noChangeArrowheads="1"/>
          </p:cNvSpPr>
          <p:nvPr>
            <p:ph type="sldNum" sz="quarter" idx="12"/>
          </p:nvPr>
        </p:nvSpPr>
        <p:spPr>
          <a:ln/>
        </p:spPr>
        <p:txBody>
          <a:bodyPr/>
          <a:lstStyle>
            <a:lvl1pPr>
              <a:defRPr/>
            </a:lvl1pPr>
          </a:lstStyle>
          <a:p>
            <a:fld id="{AE75E11D-207F-FF4B-BE6B-6959C9D8FAB3}" type="slidenum">
              <a:rPr lang="en-US" altLang="en-US"/>
              <a:pPr/>
              <a:t>‹#›</a:t>
            </a:fld>
            <a:endParaRPr lang="en-US" altLang="en-US"/>
          </a:p>
        </p:txBody>
      </p:sp>
    </p:spTree>
    <p:extLst>
      <p:ext uri="{BB962C8B-B14F-4D97-AF65-F5344CB8AC3E}">
        <p14:creationId xmlns:p14="http://schemas.microsoft.com/office/powerpoint/2010/main" val="6752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498482" y="2690841"/>
            <a:ext cx="9095268" cy="242204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0018" y="2690841"/>
            <a:ext cx="27161070" cy="242204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F30772-A3F3-434C-B206-841EA20DB4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0A1D52-CD45-FB46-BE0B-3E78F2CD1C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755349-89FF-2B40-9A9E-0900AC855349}"/>
              </a:ext>
            </a:extLst>
          </p:cNvPr>
          <p:cNvSpPr>
            <a:spLocks noGrp="1" noChangeArrowheads="1"/>
          </p:cNvSpPr>
          <p:nvPr>
            <p:ph type="sldNum" sz="quarter" idx="12"/>
          </p:nvPr>
        </p:nvSpPr>
        <p:spPr>
          <a:ln/>
        </p:spPr>
        <p:txBody>
          <a:bodyPr/>
          <a:lstStyle>
            <a:lvl1pPr>
              <a:defRPr/>
            </a:lvl1pPr>
          </a:lstStyle>
          <a:p>
            <a:fld id="{3243BD3B-F8BB-CD40-8B4D-E1A6CD77C9BD}" type="slidenum">
              <a:rPr lang="en-US" altLang="en-US"/>
              <a:pPr/>
              <a:t>‹#›</a:t>
            </a:fld>
            <a:endParaRPr lang="en-US" altLang="en-US"/>
          </a:p>
        </p:txBody>
      </p:sp>
    </p:spTree>
    <p:extLst>
      <p:ext uri="{BB962C8B-B14F-4D97-AF65-F5344CB8AC3E}">
        <p14:creationId xmlns:p14="http://schemas.microsoft.com/office/powerpoint/2010/main" val="174433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6042EF-D00B-4D4A-A4E3-338C69B34E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512753-BF61-AD45-8337-122AE74C1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F076B1-9212-A34C-AF99-AFE78A088A68}"/>
              </a:ext>
            </a:extLst>
          </p:cNvPr>
          <p:cNvSpPr>
            <a:spLocks noGrp="1" noChangeArrowheads="1"/>
          </p:cNvSpPr>
          <p:nvPr>
            <p:ph type="sldNum" sz="quarter" idx="12"/>
          </p:nvPr>
        </p:nvSpPr>
        <p:spPr>
          <a:ln/>
        </p:spPr>
        <p:txBody>
          <a:bodyPr/>
          <a:lstStyle>
            <a:lvl1pPr>
              <a:defRPr/>
            </a:lvl1pPr>
          </a:lstStyle>
          <a:p>
            <a:fld id="{5F4D4C2C-8A95-E247-B012-E0CA0F8A62AB}" type="slidenum">
              <a:rPr lang="en-US" altLang="en-US"/>
              <a:pPr/>
              <a:t>‹#›</a:t>
            </a:fld>
            <a:endParaRPr lang="en-US" altLang="en-US"/>
          </a:p>
        </p:txBody>
      </p:sp>
    </p:spTree>
    <p:extLst>
      <p:ext uri="{BB962C8B-B14F-4D97-AF65-F5344CB8AC3E}">
        <p14:creationId xmlns:p14="http://schemas.microsoft.com/office/powerpoint/2010/main" val="134867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1203" y="19454921"/>
            <a:ext cx="36383730" cy="6012410"/>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3381203" y="12832219"/>
            <a:ext cx="36383730" cy="6622702"/>
          </a:xfrm>
        </p:spPr>
        <p:txBody>
          <a:bodyPr anchor="b"/>
          <a:lstStyle>
            <a:lvl1pPr marL="0" indent="0">
              <a:buNone/>
              <a:defRPr sz="1900"/>
            </a:lvl1pPr>
            <a:lvl2pPr marL="457135" indent="0">
              <a:buNone/>
              <a:defRPr sz="1900"/>
            </a:lvl2pPr>
            <a:lvl3pPr marL="914270" indent="0">
              <a:buNone/>
              <a:defRPr sz="1500"/>
            </a:lvl3pPr>
            <a:lvl4pPr marL="1371404" indent="0">
              <a:buNone/>
              <a:defRPr sz="1500"/>
            </a:lvl4pPr>
            <a:lvl5pPr marL="1828539" indent="0">
              <a:buNone/>
              <a:defRPr sz="1500"/>
            </a:lvl5pPr>
            <a:lvl6pPr marL="2285670" indent="0">
              <a:buNone/>
              <a:defRPr sz="1500"/>
            </a:lvl6pPr>
            <a:lvl7pPr marL="2742805" indent="0">
              <a:buNone/>
              <a:defRPr sz="1500"/>
            </a:lvl7pPr>
            <a:lvl8pPr marL="3199940" indent="0">
              <a:buNone/>
              <a:defRPr sz="1500"/>
            </a:lvl8pPr>
            <a:lvl9pPr marL="3657075" indent="0">
              <a:buNone/>
              <a:defRPr sz="1500"/>
            </a:lvl9pPr>
          </a:lstStyle>
          <a:p>
            <a:pPr lvl="0"/>
            <a:r>
              <a:rPr lang="en-US"/>
              <a:t>Click to edit Master text styles</a:t>
            </a:r>
          </a:p>
        </p:txBody>
      </p:sp>
      <p:sp>
        <p:nvSpPr>
          <p:cNvPr id="4" name="Rectangle 4">
            <a:extLst>
              <a:ext uri="{FF2B5EF4-FFF2-40B4-BE49-F238E27FC236}">
                <a16:creationId xmlns:a16="http://schemas.microsoft.com/office/drawing/2014/main" id="{7C6D4CFC-7B6D-6C42-8A94-ED6113AE9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384804-3079-0844-A415-9C2C032B17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34DDA-3A62-F74A-901A-CE412CF73D7E}"/>
              </a:ext>
            </a:extLst>
          </p:cNvPr>
          <p:cNvSpPr>
            <a:spLocks noGrp="1" noChangeArrowheads="1"/>
          </p:cNvSpPr>
          <p:nvPr>
            <p:ph type="sldNum" sz="quarter" idx="12"/>
          </p:nvPr>
        </p:nvSpPr>
        <p:spPr>
          <a:ln/>
        </p:spPr>
        <p:txBody>
          <a:bodyPr/>
          <a:lstStyle>
            <a:lvl1pPr>
              <a:defRPr/>
            </a:lvl1pPr>
          </a:lstStyle>
          <a:p>
            <a:fld id="{B1D3462B-5A7E-914C-A33C-EB2A57368549}" type="slidenum">
              <a:rPr lang="en-US" altLang="en-US"/>
              <a:pPr/>
              <a:t>‹#›</a:t>
            </a:fld>
            <a:endParaRPr lang="en-US" altLang="en-US"/>
          </a:p>
        </p:txBody>
      </p:sp>
    </p:spTree>
    <p:extLst>
      <p:ext uri="{BB962C8B-B14F-4D97-AF65-F5344CB8AC3E}">
        <p14:creationId xmlns:p14="http://schemas.microsoft.com/office/powerpoint/2010/main" val="76146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0023" y="8747050"/>
            <a:ext cx="18128167" cy="18164252"/>
          </a:xfrm>
        </p:spPr>
        <p:txBody>
          <a:bodyPr/>
          <a:lstStyle>
            <a:lvl1pPr>
              <a:defRPr sz="3000"/>
            </a:lvl1pPr>
            <a:lvl2pPr>
              <a:defRPr sz="22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1465577" y="8747050"/>
            <a:ext cx="18128171" cy="18164252"/>
          </a:xfrm>
        </p:spPr>
        <p:txBody>
          <a:bodyPr/>
          <a:lstStyle>
            <a:lvl1pPr>
              <a:defRPr sz="3000"/>
            </a:lvl1pPr>
            <a:lvl2pPr>
              <a:defRPr sz="22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8B4815-8E75-8F4D-BF83-8CBEEC85DE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96DDF2-61D0-5442-A8AD-B6E8BD520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2F6ED4-E432-A747-883C-2AC14DB8BD81}"/>
              </a:ext>
            </a:extLst>
          </p:cNvPr>
          <p:cNvSpPr>
            <a:spLocks noGrp="1" noChangeArrowheads="1"/>
          </p:cNvSpPr>
          <p:nvPr>
            <p:ph type="sldNum" sz="quarter" idx="12"/>
          </p:nvPr>
        </p:nvSpPr>
        <p:spPr>
          <a:ln/>
        </p:spPr>
        <p:txBody>
          <a:bodyPr/>
          <a:lstStyle>
            <a:lvl1pPr>
              <a:defRPr/>
            </a:lvl1pPr>
          </a:lstStyle>
          <a:p>
            <a:fld id="{56514B4B-A85F-9F4A-AB15-2132195A5D44}" type="slidenum">
              <a:rPr lang="en-US" altLang="en-US"/>
              <a:pPr/>
              <a:t>‹#›</a:t>
            </a:fld>
            <a:endParaRPr lang="en-US" altLang="en-US"/>
          </a:p>
        </p:txBody>
      </p:sp>
    </p:spTree>
    <p:extLst>
      <p:ext uri="{BB962C8B-B14F-4D97-AF65-F5344CB8AC3E}">
        <p14:creationId xmlns:p14="http://schemas.microsoft.com/office/powerpoint/2010/main" val="2763818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0457" y="1211826"/>
            <a:ext cx="38522855" cy="504586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40454" y="6777467"/>
            <a:ext cx="18912428" cy="2823700"/>
          </a:xfrm>
        </p:spPr>
        <p:txBody>
          <a:bodyPr anchor="b"/>
          <a:lstStyle>
            <a:lvl1pPr marL="0" indent="0">
              <a:buNone/>
              <a:defRPr sz="2200" b="1"/>
            </a:lvl1pPr>
            <a:lvl2pPr marL="457135" indent="0">
              <a:buNone/>
              <a:defRPr sz="1900" b="1"/>
            </a:lvl2pPr>
            <a:lvl3pPr marL="914270" indent="0">
              <a:buNone/>
              <a:defRPr sz="1900" b="1"/>
            </a:lvl3pPr>
            <a:lvl4pPr marL="1371404" indent="0">
              <a:buNone/>
              <a:defRPr sz="1500" b="1"/>
            </a:lvl4pPr>
            <a:lvl5pPr marL="1828539" indent="0">
              <a:buNone/>
              <a:defRPr sz="1500" b="1"/>
            </a:lvl5pPr>
            <a:lvl6pPr marL="2285670" indent="0">
              <a:buNone/>
              <a:defRPr sz="1500" b="1"/>
            </a:lvl6pPr>
            <a:lvl7pPr marL="2742805" indent="0">
              <a:buNone/>
              <a:defRPr sz="1500" b="1"/>
            </a:lvl7pPr>
            <a:lvl8pPr marL="3199940" indent="0">
              <a:buNone/>
              <a:defRPr sz="1500" b="1"/>
            </a:lvl8pPr>
            <a:lvl9pPr marL="3657075" indent="0">
              <a:buNone/>
              <a:defRPr sz="1500" b="1"/>
            </a:lvl9pPr>
          </a:lstStyle>
          <a:p>
            <a:pPr lvl="0"/>
            <a:r>
              <a:rPr lang="en-US"/>
              <a:t>Click to edit Master text styles</a:t>
            </a:r>
          </a:p>
        </p:txBody>
      </p:sp>
      <p:sp>
        <p:nvSpPr>
          <p:cNvPr id="4" name="Content Placeholder 3"/>
          <p:cNvSpPr>
            <a:spLocks noGrp="1"/>
          </p:cNvSpPr>
          <p:nvPr>
            <p:ph sz="half" idx="2"/>
          </p:nvPr>
        </p:nvSpPr>
        <p:spPr>
          <a:xfrm>
            <a:off x="2140454" y="9601167"/>
            <a:ext cx="18912428" cy="17442996"/>
          </a:xfrm>
        </p:spPr>
        <p:txBody>
          <a:bodyPr/>
          <a:lstStyle>
            <a:lvl1pPr>
              <a:defRPr sz="2200"/>
            </a:lvl1pPr>
            <a:lvl2pPr>
              <a:defRPr sz="19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1744250" y="6777467"/>
            <a:ext cx="18919062" cy="2823700"/>
          </a:xfrm>
        </p:spPr>
        <p:txBody>
          <a:bodyPr anchor="b"/>
          <a:lstStyle>
            <a:lvl1pPr marL="0" indent="0">
              <a:buNone/>
              <a:defRPr sz="2200" b="1"/>
            </a:lvl1pPr>
            <a:lvl2pPr marL="457135" indent="0">
              <a:buNone/>
              <a:defRPr sz="1900" b="1"/>
            </a:lvl2pPr>
            <a:lvl3pPr marL="914270" indent="0">
              <a:buNone/>
              <a:defRPr sz="1900" b="1"/>
            </a:lvl3pPr>
            <a:lvl4pPr marL="1371404" indent="0">
              <a:buNone/>
              <a:defRPr sz="1500" b="1"/>
            </a:lvl4pPr>
            <a:lvl5pPr marL="1828539" indent="0">
              <a:buNone/>
              <a:defRPr sz="1500" b="1"/>
            </a:lvl5pPr>
            <a:lvl6pPr marL="2285670" indent="0">
              <a:buNone/>
              <a:defRPr sz="1500" b="1"/>
            </a:lvl6pPr>
            <a:lvl7pPr marL="2742805" indent="0">
              <a:buNone/>
              <a:defRPr sz="1500" b="1"/>
            </a:lvl7pPr>
            <a:lvl8pPr marL="3199940" indent="0">
              <a:buNone/>
              <a:defRPr sz="1500" b="1"/>
            </a:lvl8pPr>
            <a:lvl9pPr marL="365707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21744250" y="9601167"/>
            <a:ext cx="18919062" cy="17442996"/>
          </a:xfrm>
        </p:spPr>
        <p:txBody>
          <a:bodyPr/>
          <a:lstStyle>
            <a:lvl1pPr>
              <a:defRPr sz="2200"/>
            </a:lvl1pPr>
            <a:lvl2pPr>
              <a:defRPr sz="19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F4DE8B-31C4-A94A-9D28-07838980783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CA0C85D-6711-4A4C-8C52-CC5465DF5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6BD410-52A1-9147-8BE0-3FBF2E8338A7}"/>
              </a:ext>
            </a:extLst>
          </p:cNvPr>
          <p:cNvSpPr>
            <a:spLocks noGrp="1" noChangeArrowheads="1"/>
          </p:cNvSpPr>
          <p:nvPr>
            <p:ph type="sldNum" sz="quarter" idx="12"/>
          </p:nvPr>
        </p:nvSpPr>
        <p:spPr>
          <a:ln/>
        </p:spPr>
        <p:txBody>
          <a:bodyPr/>
          <a:lstStyle>
            <a:lvl1pPr>
              <a:defRPr/>
            </a:lvl1pPr>
          </a:lstStyle>
          <a:p>
            <a:fld id="{C7FF2AA2-C32B-9141-B16C-5B746CF83A86}" type="slidenum">
              <a:rPr lang="en-US" altLang="en-US"/>
              <a:pPr/>
              <a:t>‹#›</a:t>
            </a:fld>
            <a:endParaRPr lang="en-US" altLang="en-US"/>
          </a:p>
        </p:txBody>
      </p:sp>
    </p:spTree>
    <p:extLst>
      <p:ext uri="{BB962C8B-B14F-4D97-AF65-F5344CB8AC3E}">
        <p14:creationId xmlns:p14="http://schemas.microsoft.com/office/powerpoint/2010/main" val="37489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BE6D91-B9D0-914C-BB59-0D8445B4BC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258EC6-FD94-E247-8078-74BB654EF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713152-4441-6047-80ED-1A9C2BFE825D}"/>
              </a:ext>
            </a:extLst>
          </p:cNvPr>
          <p:cNvSpPr>
            <a:spLocks noGrp="1" noChangeArrowheads="1"/>
          </p:cNvSpPr>
          <p:nvPr>
            <p:ph type="sldNum" sz="quarter" idx="12"/>
          </p:nvPr>
        </p:nvSpPr>
        <p:spPr>
          <a:ln/>
        </p:spPr>
        <p:txBody>
          <a:bodyPr/>
          <a:lstStyle>
            <a:lvl1pPr>
              <a:defRPr/>
            </a:lvl1pPr>
          </a:lstStyle>
          <a:p>
            <a:fld id="{812C84E9-E313-8445-BBCA-0EB7A7AB7E94}" type="slidenum">
              <a:rPr lang="en-US" altLang="en-US"/>
              <a:pPr/>
              <a:t>‹#›</a:t>
            </a:fld>
            <a:endParaRPr lang="en-US" altLang="en-US"/>
          </a:p>
        </p:txBody>
      </p:sp>
    </p:spTree>
    <p:extLst>
      <p:ext uri="{BB962C8B-B14F-4D97-AF65-F5344CB8AC3E}">
        <p14:creationId xmlns:p14="http://schemas.microsoft.com/office/powerpoint/2010/main" val="2136520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223317-6CC7-624D-810C-91A14061FA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DA38F0-DACA-6341-872A-424FABCC6A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647C6A-0FBD-BD4E-9CE2-CBE9A83753A5}"/>
              </a:ext>
            </a:extLst>
          </p:cNvPr>
          <p:cNvSpPr>
            <a:spLocks noGrp="1" noChangeArrowheads="1"/>
          </p:cNvSpPr>
          <p:nvPr>
            <p:ph type="sldNum" sz="quarter" idx="12"/>
          </p:nvPr>
        </p:nvSpPr>
        <p:spPr>
          <a:ln/>
        </p:spPr>
        <p:txBody>
          <a:bodyPr/>
          <a:lstStyle>
            <a:lvl1pPr>
              <a:defRPr/>
            </a:lvl1pPr>
          </a:lstStyle>
          <a:p>
            <a:fld id="{421F21E8-B06C-C441-B08C-1936EB32113E}" type="slidenum">
              <a:rPr lang="en-US" altLang="en-US"/>
              <a:pPr/>
              <a:t>‹#›</a:t>
            </a:fld>
            <a:endParaRPr lang="en-US" altLang="en-US"/>
          </a:p>
        </p:txBody>
      </p:sp>
    </p:spTree>
    <p:extLst>
      <p:ext uri="{BB962C8B-B14F-4D97-AF65-F5344CB8AC3E}">
        <p14:creationId xmlns:p14="http://schemas.microsoft.com/office/powerpoint/2010/main" val="1532541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0453" y="1205986"/>
            <a:ext cx="14082142" cy="512909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16734818" y="1205986"/>
            <a:ext cx="23928493" cy="25838178"/>
          </a:xfrm>
        </p:spPr>
        <p:txBody>
          <a:bodyPr/>
          <a:lstStyle>
            <a:lvl1pPr>
              <a:defRPr sz="3400"/>
            </a:lvl1pPr>
            <a:lvl2pPr>
              <a:defRPr sz="30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40453" y="6335078"/>
            <a:ext cx="14082142" cy="20709088"/>
          </a:xfrm>
        </p:spPr>
        <p:txBody>
          <a:bodyPr/>
          <a:lstStyle>
            <a:lvl1pPr marL="0" indent="0">
              <a:buNone/>
              <a:defRPr sz="1500"/>
            </a:lvl1pPr>
            <a:lvl2pPr marL="457135" indent="0">
              <a:buNone/>
              <a:defRPr sz="1100"/>
            </a:lvl2pPr>
            <a:lvl3pPr marL="914270" indent="0">
              <a:buNone/>
              <a:defRPr sz="1100"/>
            </a:lvl3pPr>
            <a:lvl4pPr marL="1371404" indent="0">
              <a:buNone/>
              <a:defRPr sz="700"/>
            </a:lvl4pPr>
            <a:lvl5pPr marL="1828539" indent="0">
              <a:buNone/>
              <a:defRPr sz="700"/>
            </a:lvl5pPr>
            <a:lvl6pPr marL="2285670" indent="0">
              <a:buNone/>
              <a:defRPr sz="700"/>
            </a:lvl6pPr>
            <a:lvl7pPr marL="2742805" indent="0">
              <a:buNone/>
              <a:defRPr sz="700"/>
            </a:lvl7pPr>
            <a:lvl8pPr marL="3199940" indent="0">
              <a:buNone/>
              <a:defRPr sz="700"/>
            </a:lvl8pPr>
            <a:lvl9pPr marL="3657075" indent="0">
              <a:buNone/>
              <a:defRPr sz="700"/>
            </a:lvl9pPr>
          </a:lstStyle>
          <a:p>
            <a:pPr lvl="0"/>
            <a:r>
              <a:rPr lang="en-US"/>
              <a:t>Click to edit Master text styles</a:t>
            </a:r>
          </a:p>
        </p:txBody>
      </p:sp>
      <p:sp>
        <p:nvSpPr>
          <p:cNvPr id="5" name="Rectangle 4">
            <a:extLst>
              <a:ext uri="{FF2B5EF4-FFF2-40B4-BE49-F238E27FC236}">
                <a16:creationId xmlns:a16="http://schemas.microsoft.com/office/drawing/2014/main" id="{3DFA1CF3-A900-0646-B825-3A7B89D4B5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4FA30B-6946-4647-BA40-85D466BA2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DD1CA3-8DC0-C84E-B54D-B4DFF548CBC2}"/>
              </a:ext>
            </a:extLst>
          </p:cNvPr>
          <p:cNvSpPr>
            <a:spLocks noGrp="1" noChangeArrowheads="1"/>
          </p:cNvSpPr>
          <p:nvPr>
            <p:ph type="sldNum" sz="quarter" idx="12"/>
          </p:nvPr>
        </p:nvSpPr>
        <p:spPr>
          <a:ln/>
        </p:spPr>
        <p:txBody>
          <a:bodyPr/>
          <a:lstStyle>
            <a:lvl1pPr>
              <a:defRPr/>
            </a:lvl1pPr>
          </a:lstStyle>
          <a:p>
            <a:fld id="{52AA9942-6D71-2046-BFAB-FFBA598BCBB5}" type="slidenum">
              <a:rPr lang="en-US" altLang="en-US"/>
              <a:pPr/>
              <a:t>‹#›</a:t>
            </a:fld>
            <a:endParaRPr lang="en-US" altLang="en-US"/>
          </a:p>
        </p:txBody>
      </p:sp>
    </p:spTree>
    <p:extLst>
      <p:ext uri="{BB962C8B-B14F-4D97-AF65-F5344CB8AC3E}">
        <p14:creationId xmlns:p14="http://schemas.microsoft.com/office/powerpoint/2010/main" val="127704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307" y="21192359"/>
            <a:ext cx="25682789" cy="2502495"/>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8389307" y="2705439"/>
            <a:ext cx="25682789" cy="18164252"/>
          </a:xfrm>
        </p:spPr>
        <p:txBody>
          <a:bodyPr/>
          <a:lstStyle>
            <a:lvl1pPr marL="0" indent="0">
              <a:buNone/>
              <a:defRPr sz="3400"/>
            </a:lvl1pPr>
            <a:lvl2pPr marL="457135" indent="0">
              <a:buNone/>
              <a:defRPr sz="3000"/>
            </a:lvl2pPr>
            <a:lvl3pPr marL="914270" indent="0">
              <a:buNone/>
              <a:defRPr sz="2200"/>
            </a:lvl3pPr>
            <a:lvl4pPr marL="1371404" indent="0">
              <a:buNone/>
              <a:defRPr sz="1900"/>
            </a:lvl4pPr>
            <a:lvl5pPr marL="1828539" indent="0">
              <a:buNone/>
              <a:defRPr sz="1900"/>
            </a:lvl5pPr>
            <a:lvl6pPr marL="2285670" indent="0">
              <a:buNone/>
              <a:defRPr sz="1900"/>
            </a:lvl6pPr>
            <a:lvl7pPr marL="2742805" indent="0">
              <a:buNone/>
              <a:defRPr sz="1900"/>
            </a:lvl7pPr>
            <a:lvl8pPr marL="3199940" indent="0">
              <a:buNone/>
              <a:defRPr sz="1900"/>
            </a:lvl8pPr>
            <a:lvl9pPr marL="3657075" indent="0">
              <a:buNone/>
              <a:defRPr sz="1900"/>
            </a:lvl9pPr>
          </a:lstStyle>
          <a:p>
            <a:pPr lvl="0"/>
            <a:endParaRPr lang="en-US" noProof="0"/>
          </a:p>
        </p:txBody>
      </p:sp>
      <p:sp>
        <p:nvSpPr>
          <p:cNvPr id="4" name="Text Placeholder 3"/>
          <p:cNvSpPr>
            <a:spLocks noGrp="1"/>
          </p:cNvSpPr>
          <p:nvPr>
            <p:ph type="body" sz="half" idx="2"/>
          </p:nvPr>
        </p:nvSpPr>
        <p:spPr>
          <a:xfrm>
            <a:off x="8389307" y="23694856"/>
            <a:ext cx="25682789" cy="3552255"/>
          </a:xfrm>
        </p:spPr>
        <p:txBody>
          <a:bodyPr/>
          <a:lstStyle>
            <a:lvl1pPr marL="0" indent="0">
              <a:buNone/>
              <a:defRPr sz="1500"/>
            </a:lvl1pPr>
            <a:lvl2pPr marL="457135" indent="0">
              <a:buNone/>
              <a:defRPr sz="1100"/>
            </a:lvl2pPr>
            <a:lvl3pPr marL="914270" indent="0">
              <a:buNone/>
              <a:defRPr sz="1100"/>
            </a:lvl3pPr>
            <a:lvl4pPr marL="1371404" indent="0">
              <a:buNone/>
              <a:defRPr sz="700"/>
            </a:lvl4pPr>
            <a:lvl5pPr marL="1828539" indent="0">
              <a:buNone/>
              <a:defRPr sz="700"/>
            </a:lvl5pPr>
            <a:lvl6pPr marL="2285670" indent="0">
              <a:buNone/>
              <a:defRPr sz="700"/>
            </a:lvl6pPr>
            <a:lvl7pPr marL="2742805" indent="0">
              <a:buNone/>
              <a:defRPr sz="700"/>
            </a:lvl7pPr>
            <a:lvl8pPr marL="3199940" indent="0">
              <a:buNone/>
              <a:defRPr sz="700"/>
            </a:lvl8pPr>
            <a:lvl9pPr marL="3657075" indent="0">
              <a:buNone/>
              <a:defRPr sz="700"/>
            </a:lvl9pPr>
          </a:lstStyle>
          <a:p>
            <a:pPr lvl="0"/>
            <a:r>
              <a:rPr lang="en-US"/>
              <a:t>Click to edit Master text styles</a:t>
            </a:r>
          </a:p>
        </p:txBody>
      </p:sp>
      <p:sp>
        <p:nvSpPr>
          <p:cNvPr id="5" name="Rectangle 4">
            <a:extLst>
              <a:ext uri="{FF2B5EF4-FFF2-40B4-BE49-F238E27FC236}">
                <a16:creationId xmlns:a16="http://schemas.microsoft.com/office/drawing/2014/main" id="{61353F23-07EF-CE4B-BA16-98AD69B79F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45A95C-14B3-FA4C-9D30-167193F183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CA36E6-A099-CC40-9BF4-A583E2AA9645}"/>
              </a:ext>
            </a:extLst>
          </p:cNvPr>
          <p:cNvSpPr>
            <a:spLocks noGrp="1" noChangeArrowheads="1"/>
          </p:cNvSpPr>
          <p:nvPr>
            <p:ph type="sldNum" sz="quarter" idx="12"/>
          </p:nvPr>
        </p:nvSpPr>
        <p:spPr>
          <a:ln/>
        </p:spPr>
        <p:txBody>
          <a:bodyPr/>
          <a:lstStyle>
            <a:lvl1pPr>
              <a:defRPr/>
            </a:lvl1pPr>
          </a:lstStyle>
          <a:p>
            <a:fld id="{3A78A165-7E9E-2C43-8FB8-B4293A9B7350}" type="slidenum">
              <a:rPr lang="en-US" altLang="en-US"/>
              <a:pPr/>
              <a:t>‹#›</a:t>
            </a:fld>
            <a:endParaRPr lang="en-US" altLang="en-US"/>
          </a:p>
        </p:txBody>
      </p:sp>
    </p:spTree>
    <p:extLst>
      <p:ext uri="{BB962C8B-B14F-4D97-AF65-F5344CB8AC3E}">
        <p14:creationId xmlns:p14="http://schemas.microsoft.com/office/powerpoint/2010/main" val="366646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BEF2D4-E570-164F-A718-31860883830F}"/>
              </a:ext>
            </a:extLst>
          </p:cNvPr>
          <p:cNvSpPr>
            <a:spLocks noGrp="1" noChangeArrowheads="1"/>
          </p:cNvSpPr>
          <p:nvPr>
            <p:ph type="title"/>
          </p:nvPr>
        </p:nvSpPr>
        <p:spPr bwMode="auto">
          <a:xfrm>
            <a:off x="3210018" y="2690405"/>
            <a:ext cx="36383729" cy="504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00" tIns="203748" rIns="407500" bIns="20374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37662CE-D65B-E641-8CBC-DD9C308BD856}"/>
              </a:ext>
            </a:extLst>
          </p:cNvPr>
          <p:cNvSpPr>
            <a:spLocks noGrp="1" noChangeArrowheads="1"/>
          </p:cNvSpPr>
          <p:nvPr>
            <p:ph type="body" idx="1"/>
          </p:nvPr>
        </p:nvSpPr>
        <p:spPr bwMode="auto">
          <a:xfrm>
            <a:off x="3210018" y="8747525"/>
            <a:ext cx="36383729" cy="1816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00" tIns="203748" rIns="407500" bIns="2037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036F4D9-E4DE-C247-9CEF-ADC26B62F442}"/>
              </a:ext>
            </a:extLst>
          </p:cNvPr>
          <p:cNvSpPr>
            <a:spLocks noGrp="1" noChangeArrowheads="1"/>
          </p:cNvSpPr>
          <p:nvPr>
            <p:ph type="dt" sz="half" idx="2"/>
          </p:nvPr>
        </p:nvSpPr>
        <p:spPr bwMode="auto">
          <a:xfrm>
            <a:off x="3210017" y="27584808"/>
            <a:ext cx="8917451" cy="2017062"/>
          </a:xfrm>
          <a:prstGeom prst="rect">
            <a:avLst/>
          </a:prstGeom>
          <a:noFill/>
          <a:ln w="9525">
            <a:noFill/>
            <a:miter lim="800000"/>
            <a:headEnd/>
            <a:tailEnd/>
          </a:ln>
          <a:effectLst/>
        </p:spPr>
        <p:txBody>
          <a:bodyPr vert="horz" wrap="square" lIns="407500" tIns="203748" rIns="407500" bIns="203748" numCol="1" anchor="t" anchorCtr="0" compatLnSpc="1">
            <a:prstTxWarp prst="textNoShape">
              <a:avLst/>
            </a:prstTxWarp>
          </a:bodyPr>
          <a:lstStyle>
            <a:lvl1pPr>
              <a:defRPr sz="63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FBDD07A-9D5F-AC48-9CA2-900CDE313B06}"/>
              </a:ext>
            </a:extLst>
          </p:cNvPr>
          <p:cNvSpPr>
            <a:spLocks noGrp="1" noChangeArrowheads="1"/>
          </p:cNvSpPr>
          <p:nvPr>
            <p:ph type="ftr" sz="quarter" idx="3"/>
          </p:nvPr>
        </p:nvSpPr>
        <p:spPr bwMode="auto">
          <a:xfrm>
            <a:off x="14624885" y="27584808"/>
            <a:ext cx="13553994" cy="2017062"/>
          </a:xfrm>
          <a:prstGeom prst="rect">
            <a:avLst/>
          </a:prstGeom>
          <a:noFill/>
          <a:ln w="9525">
            <a:noFill/>
            <a:miter lim="800000"/>
            <a:headEnd/>
            <a:tailEnd/>
          </a:ln>
          <a:effectLst/>
        </p:spPr>
        <p:txBody>
          <a:bodyPr vert="horz" wrap="square" lIns="407500" tIns="203748" rIns="407500" bIns="203748" numCol="1" anchor="t" anchorCtr="0" compatLnSpc="1">
            <a:prstTxWarp prst="textNoShape">
              <a:avLst/>
            </a:prstTxWarp>
          </a:bodyPr>
          <a:lstStyle>
            <a:lvl1pPr algn="ctr">
              <a:defRPr sz="6300">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0617F3C-EC27-1E4D-BA78-89C6005517AB}"/>
              </a:ext>
            </a:extLst>
          </p:cNvPr>
          <p:cNvSpPr>
            <a:spLocks noGrp="1" noChangeArrowheads="1"/>
          </p:cNvSpPr>
          <p:nvPr>
            <p:ph type="sldNum" sz="quarter" idx="4"/>
          </p:nvPr>
        </p:nvSpPr>
        <p:spPr bwMode="auto">
          <a:xfrm>
            <a:off x="30676296" y="27584808"/>
            <a:ext cx="8917451" cy="2017062"/>
          </a:xfrm>
          <a:prstGeom prst="rect">
            <a:avLst/>
          </a:prstGeom>
          <a:noFill/>
          <a:ln w="9525">
            <a:noFill/>
            <a:miter lim="800000"/>
            <a:headEnd/>
            <a:tailEnd/>
          </a:ln>
          <a:effectLst/>
        </p:spPr>
        <p:txBody>
          <a:bodyPr vert="horz" wrap="square" lIns="407500" tIns="203748" rIns="407500" bIns="203748" numCol="1" anchor="t" anchorCtr="0" compatLnSpc="1">
            <a:prstTxWarp prst="textNoShape">
              <a:avLst/>
            </a:prstTxWarp>
          </a:bodyPr>
          <a:lstStyle>
            <a:lvl1pPr algn="r">
              <a:defRPr sz="6300">
                <a:latin typeface="Times New Roman" pitchFamily="2" charset="0"/>
              </a:defRPr>
            </a:lvl1pPr>
          </a:lstStyle>
          <a:p>
            <a:fld id="{A21E27BE-11B0-714C-A514-B6A0978477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3525" rtl="0" eaLnBrk="0" fontAlgn="base" hangingPunct="0">
        <a:spcBef>
          <a:spcPct val="0"/>
        </a:spcBef>
        <a:spcAft>
          <a:spcPct val="0"/>
        </a:spcAft>
        <a:defRPr sz="19800">
          <a:solidFill>
            <a:schemeClr val="tx2"/>
          </a:solidFill>
          <a:latin typeface="+mj-lt"/>
          <a:ea typeface="ＭＳ Ｐゴシック" pitchFamily="-65" charset="-128"/>
          <a:cs typeface="ＭＳ Ｐゴシック" pitchFamily="-65" charset="-128"/>
        </a:defRPr>
      </a:lvl1pPr>
      <a:lvl2pPr algn="ctr" defTabSz="4073525" rtl="0" eaLnBrk="0" fontAlgn="base" hangingPunct="0">
        <a:spcBef>
          <a:spcPct val="0"/>
        </a:spcBef>
        <a:spcAft>
          <a:spcPct val="0"/>
        </a:spcAft>
        <a:defRPr sz="19800">
          <a:solidFill>
            <a:schemeClr val="tx2"/>
          </a:solidFill>
          <a:latin typeface="Times New Roman" pitchFamily="-65" charset="0"/>
          <a:ea typeface="ＭＳ Ｐゴシック" pitchFamily="-65" charset="-128"/>
          <a:cs typeface="ＭＳ Ｐゴシック" pitchFamily="-65" charset="-128"/>
        </a:defRPr>
      </a:lvl2pPr>
      <a:lvl3pPr algn="ctr" defTabSz="4073525" rtl="0" eaLnBrk="0" fontAlgn="base" hangingPunct="0">
        <a:spcBef>
          <a:spcPct val="0"/>
        </a:spcBef>
        <a:spcAft>
          <a:spcPct val="0"/>
        </a:spcAft>
        <a:defRPr sz="19800">
          <a:solidFill>
            <a:schemeClr val="tx2"/>
          </a:solidFill>
          <a:latin typeface="Times New Roman" pitchFamily="-65" charset="0"/>
          <a:ea typeface="ＭＳ Ｐゴシック" pitchFamily="-65" charset="-128"/>
          <a:cs typeface="ＭＳ Ｐゴシック" pitchFamily="-65" charset="-128"/>
        </a:defRPr>
      </a:lvl3pPr>
      <a:lvl4pPr algn="ctr" defTabSz="4073525" rtl="0" eaLnBrk="0" fontAlgn="base" hangingPunct="0">
        <a:spcBef>
          <a:spcPct val="0"/>
        </a:spcBef>
        <a:spcAft>
          <a:spcPct val="0"/>
        </a:spcAft>
        <a:defRPr sz="19800">
          <a:solidFill>
            <a:schemeClr val="tx2"/>
          </a:solidFill>
          <a:latin typeface="Times New Roman" pitchFamily="-65" charset="0"/>
          <a:ea typeface="ＭＳ Ｐゴシック" pitchFamily="-65" charset="-128"/>
          <a:cs typeface="ＭＳ Ｐゴシック" pitchFamily="-65" charset="-128"/>
        </a:defRPr>
      </a:lvl4pPr>
      <a:lvl5pPr algn="ctr" defTabSz="4073525" rtl="0" eaLnBrk="0" fontAlgn="base" hangingPunct="0">
        <a:spcBef>
          <a:spcPct val="0"/>
        </a:spcBef>
        <a:spcAft>
          <a:spcPct val="0"/>
        </a:spcAft>
        <a:defRPr sz="19800">
          <a:solidFill>
            <a:schemeClr val="tx2"/>
          </a:solidFill>
          <a:latin typeface="Times New Roman" pitchFamily="-65" charset="0"/>
          <a:ea typeface="ＭＳ Ｐゴシック" pitchFamily="-65" charset="-128"/>
          <a:cs typeface="ＭＳ Ｐゴシック" pitchFamily="-65" charset="-128"/>
        </a:defRPr>
      </a:lvl5pPr>
      <a:lvl6pPr marL="457135" algn="ctr" defTabSz="4074529" rtl="0" fontAlgn="base">
        <a:spcBef>
          <a:spcPct val="0"/>
        </a:spcBef>
        <a:spcAft>
          <a:spcPct val="0"/>
        </a:spcAft>
        <a:defRPr sz="19800">
          <a:solidFill>
            <a:schemeClr val="tx2"/>
          </a:solidFill>
          <a:latin typeface="Times New Roman" pitchFamily="-65" charset="0"/>
        </a:defRPr>
      </a:lvl6pPr>
      <a:lvl7pPr marL="914270" algn="ctr" defTabSz="4074529" rtl="0" fontAlgn="base">
        <a:spcBef>
          <a:spcPct val="0"/>
        </a:spcBef>
        <a:spcAft>
          <a:spcPct val="0"/>
        </a:spcAft>
        <a:defRPr sz="19800">
          <a:solidFill>
            <a:schemeClr val="tx2"/>
          </a:solidFill>
          <a:latin typeface="Times New Roman" pitchFamily="-65" charset="0"/>
        </a:defRPr>
      </a:lvl7pPr>
      <a:lvl8pPr marL="1371404" algn="ctr" defTabSz="4074529" rtl="0" fontAlgn="base">
        <a:spcBef>
          <a:spcPct val="0"/>
        </a:spcBef>
        <a:spcAft>
          <a:spcPct val="0"/>
        </a:spcAft>
        <a:defRPr sz="19800">
          <a:solidFill>
            <a:schemeClr val="tx2"/>
          </a:solidFill>
          <a:latin typeface="Times New Roman" pitchFamily="-65" charset="0"/>
        </a:defRPr>
      </a:lvl8pPr>
      <a:lvl9pPr marL="1828539" algn="ctr" defTabSz="4074529" rtl="0" fontAlgn="base">
        <a:spcBef>
          <a:spcPct val="0"/>
        </a:spcBef>
        <a:spcAft>
          <a:spcPct val="0"/>
        </a:spcAft>
        <a:defRPr sz="19800">
          <a:solidFill>
            <a:schemeClr val="tx2"/>
          </a:solidFill>
          <a:latin typeface="Times New Roman" pitchFamily="-65" charset="0"/>
        </a:defRPr>
      </a:lvl9pPr>
    </p:titleStyle>
    <p:bodyStyle>
      <a:lvl1pPr marL="1527175" indent="-1527175" algn="l" defTabSz="4073525" rtl="0" eaLnBrk="0" fontAlgn="base" hangingPunct="0">
        <a:spcBef>
          <a:spcPct val="20000"/>
        </a:spcBef>
        <a:spcAft>
          <a:spcPct val="0"/>
        </a:spcAft>
        <a:buChar char="•"/>
        <a:defRPr sz="14200">
          <a:solidFill>
            <a:schemeClr val="tx1"/>
          </a:solidFill>
          <a:latin typeface="+mn-lt"/>
          <a:ea typeface="ＭＳ Ｐゴシック" pitchFamily="-65" charset="-128"/>
          <a:cs typeface="ＭＳ Ｐゴシック" pitchFamily="-65" charset="-128"/>
        </a:defRPr>
      </a:lvl1pPr>
      <a:lvl2pPr marL="3309938" indent="-1271588" algn="l" defTabSz="4073525" rtl="0" eaLnBrk="0" fontAlgn="base" hangingPunct="0">
        <a:spcBef>
          <a:spcPct val="20000"/>
        </a:spcBef>
        <a:spcAft>
          <a:spcPct val="0"/>
        </a:spcAft>
        <a:buChar char="–"/>
        <a:defRPr sz="12300">
          <a:solidFill>
            <a:schemeClr val="tx1"/>
          </a:solidFill>
          <a:latin typeface="+mn-lt"/>
          <a:ea typeface="ＭＳ Ｐゴシック" pitchFamily="-65" charset="-128"/>
        </a:defRPr>
      </a:lvl2pPr>
      <a:lvl3pPr marL="5092700" indent="-1017588" algn="l" defTabSz="4073525" rtl="0" eaLnBrk="0" fontAlgn="base" hangingPunct="0">
        <a:spcBef>
          <a:spcPct val="20000"/>
        </a:spcBef>
        <a:spcAft>
          <a:spcPct val="0"/>
        </a:spcAft>
        <a:buChar char="•"/>
        <a:defRPr sz="10800">
          <a:solidFill>
            <a:schemeClr val="tx1"/>
          </a:solidFill>
          <a:latin typeface="+mn-lt"/>
          <a:ea typeface="ＭＳ Ｐゴシック" pitchFamily="-65" charset="-128"/>
        </a:defRPr>
      </a:lvl3pPr>
      <a:lvl4pPr marL="7131050" indent="-1017588" algn="l" defTabSz="4073525" rtl="0" eaLnBrk="0" fontAlgn="base" hangingPunct="0">
        <a:spcBef>
          <a:spcPct val="20000"/>
        </a:spcBef>
        <a:spcAft>
          <a:spcPct val="0"/>
        </a:spcAft>
        <a:buChar char="–"/>
        <a:defRPr sz="9000">
          <a:solidFill>
            <a:schemeClr val="tx1"/>
          </a:solidFill>
          <a:latin typeface="+mn-lt"/>
          <a:ea typeface="ＭＳ Ｐゴシック" pitchFamily="-65" charset="-128"/>
        </a:defRPr>
      </a:lvl4pPr>
      <a:lvl5pPr marL="9167813" indent="-1016000" algn="l" defTabSz="4073525" rtl="0" eaLnBrk="0" fontAlgn="base" hangingPunct="0">
        <a:spcBef>
          <a:spcPct val="20000"/>
        </a:spcBef>
        <a:spcAft>
          <a:spcPct val="0"/>
        </a:spcAft>
        <a:buChar char="»"/>
        <a:defRPr sz="9000">
          <a:solidFill>
            <a:schemeClr val="tx1"/>
          </a:solidFill>
          <a:latin typeface="+mn-lt"/>
          <a:ea typeface="ＭＳ Ｐゴシック" pitchFamily="-65" charset="-128"/>
        </a:defRPr>
      </a:lvl5pPr>
      <a:lvl6pPr marL="9625217" indent="-1017443" algn="l" defTabSz="4074529" rtl="0" fontAlgn="base">
        <a:spcBef>
          <a:spcPct val="20000"/>
        </a:spcBef>
        <a:spcAft>
          <a:spcPct val="0"/>
        </a:spcAft>
        <a:buChar char="»"/>
        <a:defRPr sz="9000">
          <a:solidFill>
            <a:schemeClr val="tx1"/>
          </a:solidFill>
          <a:latin typeface="+mn-lt"/>
          <a:ea typeface="ＭＳ Ｐゴシック" pitchFamily="-65" charset="-128"/>
        </a:defRPr>
      </a:lvl6pPr>
      <a:lvl7pPr marL="10082352" indent="-1017443" algn="l" defTabSz="4074529" rtl="0" fontAlgn="base">
        <a:spcBef>
          <a:spcPct val="20000"/>
        </a:spcBef>
        <a:spcAft>
          <a:spcPct val="0"/>
        </a:spcAft>
        <a:buChar char="»"/>
        <a:defRPr sz="9000">
          <a:solidFill>
            <a:schemeClr val="tx1"/>
          </a:solidFill>
          <a:latin typeface="+mn-lt"/>
          <a:ea typeface="ＭＳ Ｐゴシック" pitchFamily="-65" charset="-128"/>
        </a:defRPr>
      </a:lvl7pPr>
      <a:lvl8pPr marL="10539486" indent="-1017443" algn="l" defTabSz="4074529" rtl="0" fontAlgn="base">
        <a:spcBef>
          <a:spcPct val="20000"/>
        </a:spcBef>
        <a:spcAft>
          <a:spcPct val="0"/>
        </a:spcAft>
        <a:buChar char="»"/>
        <a:defRPr sz="9000">
          <a:solidFill>
            <a:schemeClr val="tx1"/>
          </a:solidFill>
          <a:latin typeface="+mn-lt"/>
          <a:ea typeface="ＭＳ Ｐゴシック" pitchFamily="-65" charset="-128"/>
        </a:defRPr>
      </a:lvl8pPr>
      <a:lvl9pPr marL="10996621" indent="-1017443" algn="l" defTabSz="4074529" rtl="0" fontAlgn="base">
        <a:spcBef>
          <a:spcPct val="20000"/>
        </a:spcBef>
        <a:spcAft>
          <a:spcPct val="0"/>
        </a:spcAft>
        <a:buChar char="»"/>
        <a:defRPr sz="9000">
          <a:solidFill>
            <a:schemeClr val="tx1"/>
          </a:solidFill>
          <a:latin typeface="+mn-lt"/>
          <a:ea typeface="ＭＳ Ｐゴシック" pitchFamily="-65" charset="-128"/>
        </a:defRPr>
      </a:lvl9pPr>
    </p:bodyStyle>
    <p:otherStyle>
      <a:defPPr>
        <a:defRPr lang="en-US"/>
      </a:defPPr>
      <a:lvl1pPr marL="0" algn="l" defTabSz="457135" rtl="0" eaLnBrk="1" latinLnBrk="0" hangingPunct="1">
        <a:defRPr sz="1900" kern="1200">
          <a:solidFill>
            <a:schemeClr val="tx1"/>
          </a:solidFill>
          <a:latin typeface="+mn-lt"/>
          <a:ea typeface="+mn-ea"/>
          <a:cs typeface="+mn-cs"/>
        </a:defRPr>
      </a:lvl1pPr>
      <a:lvl2pPr marL="457135" algn="l" defTabSz="457135" rtl="0" eaLnBrk="1" latinLnBrk="0" hangingPunct="1">
        <a:defRPr sz="1900" kern="1200">
          <a:solidFill>
            <a:schemeClr val="tx1"/>
          </a:solidFill>
          <a:latin typeface="+mn-lt"/>
          <a:ea typeface="+mn-ea"/>
          <a:cs typeface="+mn-cs"/>
        </a:defRPr>
      </a:lvl2pPr>
      <a:lvl3pPr marL="914270" algn="l" defTabSz="457135" rtl="0" eaLnBrk="1" latinLnBrk="0" hangingPunct="1">
        <a:defRPr sz="1900" kern="1200">
          <a:solidFill>
            <a:schemeClr val="tx1"/>
          </a:solidFill>
          <a:latin typeface="+mn-lt"/>
          <a:ea typeface="+mn-ea"/>
          <a:cs typeface="+mn-cs"/>
        </a:defRPr>
      </a:lvl3pPr>
      <a:lvl4pPr marL="1371404" algn="l" defTabSz="457135" rtl="0" eaLnBrk="1" latinLnBrk="0" hangingPunct="1">
        <a:defRPr sz="1900" kern="1200">
          <a:solidFill>
            <a:schemeClr val="tx1"/>
          </a:solidFill>
          <a:latin typeface="+mn-lt"/>
          <a:ea typeface="+mn-ea"/>
          <a:cs typeface="+mn-cs"/>
        </a:defRPr>
      </a:lvl4pPr>
      <a:lvl5pPr marL="1828539" algn="l" defTabSz="457135" rtl="0" eaLnBrk="1" latinLnBrk="0" hangingPunct="1">
        <a:defRPr sz="1900" kern="1200">
          <a:solidFill>
            <a:schemeClr val="tx1"/>
          </a:solidFill>
          <a:latin typeface="+mn-lt"/>
          <a:ea typeface="+mn-ea"/>
          <a:cs typeface="+mn-cs"/>
        </a:defRPr>
      </a:lvl5pPr>
      <a:lvl6pPr marL="2285670" algn="l" defTabSz="457135" rtl="0" eaLnBrk="1" latinLnBrk="0" hangingPunct="1">
        <a:defRPr sz="1900" kern="1200">
          <a:solidFill>
            <a:schemeClr val="tx1"/>
          </a:solidFill>
          <a:latin typeface="+mn-lt"/>
          <a:ea typeface="+mn-ea"/>
          <a:cs typeface="+mn-cs"/>
        </a:defRPr>
      </a:lvl6pPr>
      <a:lvl7pPr marL="2742805" algn="l" defTabSz="457135" rtl="0" eaLnBrk="1" latinLnBrk="0" hangingPunct="1">
        <a:defRPr sz="1900" kern="1200">
          <a:solidFill>
            <a:schemeClr val="tx1"/>
          </a:solidFill>
          <a:latin typeface="+mn-lt"/>
          <a:ea typeface="+mn-ea"/>
          <a:cs typeface="+mn-cs"/>
        </a:defRPr>
      </a:lvl7pPr>
      <a:lvl8pPr marL="3199940" algn="l" defTabSz="457135" rtl="0" eaLnBrk="1" latinLnBrk="0" hangingPunct="1">
        <a:defRPr sz="1900" kern="1200">
          <a:solidFill>
            <a:schemeClr val="tx1"/>
          </a:solidFill>
          <a:latin typeface="+mn-lt"/>
          <a:ea typeface="+mn-ea"/>
          <a:cs typeface="+mn-cs"/>
        </a:defRPr>
      </a:lvl8pPr>
      <a:lvl9pPr marL="3657075" algn="l" defTabSz="45713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emf"/><Relationship Id="rId11" Type="http://schemas.openxmlformats.org/officeDocument/2006/relationships/image" Target="../media/image8.gif"/><Relationship Id="rId5" Type="http://schemas.openxmlformats.org/officeDocument/2006/relationships/image" Target="../media/image2.emf"/><Relationship Id="rId10" Type="http://schemas.openxmlformats.org/officeDocument/2006/relationships/image" Target="../media/image7.emf"/><Relationship Id="rId4" Type="http://schemas.openxmlformats.org/officeDocument/2006/relationships/image" Target="../media/image1.emf"/><Relationship Id="rId9"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A35C0CCB-62E4-0049-B424-338B764B9414}"/>
              </a:ext>
            </a:extLst>
          </p:cNvPr>
          <p:cNvSpPr>
            <a:spLocks noChangeArrowheads="1"/>
          </p:cNvSpPr>
          <p:nvPr/>
        </p:nvSpPr>
        <p:spPr bwMode="auto">
          <a:xfrm>
            <a:off x="7126" y="6468"/>
            <a:ext cx="42733131" cy="30229106"/>
          </a:xfrm>
          <a:prstGeom prst="rect">
            <a:avLst/>
          </a:prstGeom>
          <a:solidFill>
            <a:srgbClr val="00B0F0">
              <a:alpha val="7843"/>
            </a:srgbClr>
          </a:solidFill>
          <a:ln w="9525">
            <a:solidFill>
              <a:srgbClr val="D8D8D8"/>
            </a:solidFill>
            <a:miter lim="800000"/>
            <a:headEnd/>
            <a:tailEnd/>
          </a:ln>
          <a:effectLst>
            <a:outerShdw blurRad="40000" dist="23000" dir="5400000" rotWithShape="0">
              <a:srgbClr val="808080">
                <a:alpha val="34999"/>
              </a:srgbClr>
            </a:outerShdw>
          </a:effectLst>
        </p:spPr>
        <p:txBody>
          <a:bodyPr lIns="91428" tIns="45712" rIns="91428" bIns="45712" anchor="ctr"/>
          <a:lstStyle/>
          <a:p>
            <a:pPr algn="ctr">
              <a:defRPr/>
            </a:pPr>
            <a:endParaRPr lang="en-US" dirty="0">
              <a:solidFill>
                <a:srgbClr val="FFFFFF"/>
              </a:solidFill>
              <a:latin typeface="Times New Roman" charset="0"/>
              <a:ea typeface="ＭＳ Ｐゴシック" charset="0"/>
              <a:cs typeface="ＭＳ Ｐゴシック" charset="0"/>
            </a:endParaRPr>
          </a:p>
        </p:txBody>
      </p:sp>
      <p:sp>
        <p:nvSpPr>
          <p:cNvPr id="14342" name="Text Box 12">
            <a:extLst>
              <a:ext uri="{FF2B5EF4-FFF2-40B4-BE49-F238E27FC236}">
                <a16:creationId xmlns:a16="http://schemas.microsoft.com/office/drawing/2014/main" id="{505C81CD-46E3-7F4F-8645-48DB97F19FE3}"/>
              </a:ext>
            </a:extLst>
          </p:cNvPr>
          <p:cNvSpPr txBox="1">
            <a:spLocks noChangeArrowheads="1"/>
          </p:cNvSpPr>
          <p:nvPr/>
        </p:nvSpPr>
        <p:spPr bwMode="auto">
          <a:xfrm>
            <a:off x="10655850" y="3832684"/>
            <a:ext cx="10510838" cy="26007706"/>
          </a:xfrm>
          <a:prstGeom prst="rect">
            <a:avLst/>
          </a:prstGeom>
          <a:solidFill>
            <a:schemeClr val="bg1"/>
          </a:solidFill>
          <a:ln w="38100">
            <a:solidFill>
              <a:srgbClr val="000000"/>
            </a:solidFill>
            <a:round/>
            <a:headEnd/>
            <a:tailEnd/>
          </a:ln>
        </p:spPr>
        <p:txBody>
          <a:bodyPr lIns="914270" tIns="457135" rIns="914270" bIns="914270"/>
          <a:lstStyle>
            <a:lvl1pPr eaLnBrk="0" hangingPunct="0">
              <a:tabLst>
                <a:tab pos="500063"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0063" algn="l"/>
              </a:tabLst>
              <a:defRPr sz="3200">
                <a:solidFill>
                  <a:schemeClr val="tx1"/>
                </a:solidFill>
                <a:latin typeface="Helvetica" charset="0"/>
                <a:ea typeface="ＭＳ Ｐゴシック" charset="0"/>
              </a:defRPr>
            </a:lvl2pPr>
            <a:lvl3pPr marL="1143000" indent="-228600" eaLnBrk="0" hangingPunct="0">
              <a:tabLst>
                <a:tab pos="500063" algn="l"/>
              </a:tabLst>
              <a:defRPr sz="3200">
                <a:solidFill>
                  <a:schemeClr val="tx1"/>
                </a:solidFill>
                <a:latin typeface="Helvetica" charset="0"/>
                <a:ea typeface="ＭＳ Ｐゴシック" charset="0"/>
              </a:defRPr>
            </a:lvl3pPr>
            <a:lvl4pPr marL="1600200" indent="-228600" eaLnBrk="0" hangingPunct="0">
              <a:tabLst>
                <a:tab pos="500063" algn="l"/>
              </a:tabLst>
              <a:defRPr sz="3200">
                <a:solidFill>
                  <a:schemeClr val="tx1"/>
                </a:solidFill>
                <a:latin typeface="Helvetica" charset="0"/>
                <a:ea typeface="ＭＳ Ｐゴシック" charset="0"/>
              </a:defRPr>
            </a:lvl4pPr>
            <a:lvl5pPr marL="2057400" indent="-228600" eaLnBrk="0" hangingPunct="0">
              <a:tabLst>
                <a:tab pos="500063"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9pPr>
          </a:lstStyle>
          <a:p>
            <a:pPr eaLnBrk="1" hangingPunct="1">
              <a:spcBef>
                <a:spcPct val="10000"/>
              </a:spcBef>
              <a:defRPr/>
            </a:pPr>
            <a:r>
              <a:rPr lang="en-US" sz="4900" b="1" dirty="0">
                <a:latin typeface="Helvetica" panose="020B0604020202020204" pitchFamily="34" charset="0"/>
                <a:cs typeface="Helvetica" panose="020B0604020202020204" pitchFamily="34" charset="0"/>
              </a:rPr>
              <a:t>2. Science questions</a:t>
            </a:r>
          </a:p>
          <a:p>
            <a:endParaRPr lang="en-GB" sz="3400" dirty="0">
              <a:latin typeface="Helvetica" panose="020B0604020202020204" pitchFamily="34" charset="0"/>
              <a:cs typeface="Helvetica" panose="020B0604020202020204" pitchFamily="34" charset="0"/>
            </a:endParaRPr>
          </a:p>
          <a:p>
            <a:r>
              <a:rPr lang="en-GB" sz="3400" b="1" dirty="0">
                <a:highlight>
                  <a:srgbClr val="FFFF00"/>
                </a:highlight>
                <a:latin typeface="Helvetica" panose="020B0604020202020204" pitchFamily="34" charset="0"/>
                <a:cs typeface="Helvetica" panose="020B0604020202020204" pitchFamily="34" charset="0"/>
              </a:rPr>
              <a:t>A</a:t>
            </a:r>
            <a:r>
              <a:rPr lang="en-GB" sz="3400" dirty="0">
                <a:latin typeface="Helvetica" panose="020B0604020202020204" pitchFamily="34" charset="0"/>
                <a:cs typeface="Helvetica" panose="020B0604020202020204" pitchFamily="34" charset="0"/>
              </a:rPr>
              <a:t> – We have qualitative knowledge of magnetospheric dynamics (Fig. 2), but  we do not know how to </a:t>
            </a:r>
            <a:r>
              <a:rPr lang="en-GB" sz="3400" b="1" dirty="0">
                <a:solidFill>
                  <a:srgbClr val="FF0000"/>
                </a:solidFill>
                <a:latin typeface="Helvetica" panose="020B0604020202020204" pitchFamily="34" charset="0"/>
                <a:cs typeface="Helvetica" panose="020B0604020202020204" pitchFamily="34" charset="0"/>
              </a:rPr>
              <a:t>quantify the energy circulation in the magnetosphere </a:t>
            </a:r>
            <a:r>
              <a:rPr lang="en-GB" sz="3400" dirty="0">
                <a:latin typeface="Helvetica" panose="020B0604020202020204" pitchFamily="34" charset="0"/>
                <a:cs typeface="Helvetica" panose="020B0604020202020204" pitchFamily="34" charset="0"/>
              </a:rPr>
              <a:t>and how to predict </a:t>
            </a:r>
            <a:r>
              <a:rPr lang="en-GB" sz="3400" b="1" dirty="0">
                <a:solidFill>
                  <a:srgbClr val="FF0000"/>
                </a:solidFill>
                <a:latin typeface="Helvetica" panose="020B0604020202020204" pitchFamily="34" charset="0"/>
                <a:cs typeface="Helvetica" panose="020B0604020202020204" pitchFamily="34" charset="0"/>
              </a:rPr>
              <a:t>strength and temporal variations of storms and </a:t>
            </a:r>
            <a:r>
              <a:rPr lang="en-GB" sz="3400" b="1" dirty="0" err="1">
                <a:solidFill>
                  <a:srgbClr val="FF0000"/>
                </a:solidFill>
                <a:latin typeface="Helvetica" panose="020B0604020202020204" pitchFamily="34" charset="0"/>
                <a:cs typeface="Helvetica" panose="020B0604020202020204" pitchFamily="34" charset="0"/>
              </a:rPr>
              <a:t>substorms</a:t>
            </a:r>
            <a:r>
              <a:rPr lang="en-GB" sz="3400" dirty="0">
                <a:latin typeface="Helvetica" panose="020B0604020202020204" pitchFamily="34" charset="0"/>
                <a:cs typeface="Helvetica" panose="020B0604020202020204" pitchFamily="34" charset="0"/>
              </a:rPr>
              <a:t>.</a:t>
            </a:r>
          </a:p>
          <a:p>
            <a:endParaRPr lang="en-GB" sz="3400" dirty="0">
              <a:latin typeface="Helvetica" panose="020B0604020202020204" pitchFamily="34" charset="0"/>
              <a:cs typeface="Helvetica" panose="020B0604020202020204" pitchFamily="34" charset="0"/>
            </a:endParaRPr>
          </a:p>
          <a:p>
            <a:endParaRPr lang="en-GB" sz="3400" dirty="0">
              <a:latin typeface="Helvetica" panose="020B0604020202020204" pitchFamily="34" charset="0"/>
              <a:cs typeface="Helvetica" panose="020B0604020202020204" pitchFamily="34" charset="0"/>
            </a:endParaRPr>
          </a:p>
          <a:p>
            <a:endParaRPr lang="en-GB" sz="3400" dirty="0">
              <a:latin typeface="Helvetica" panose="020B0604020202020204" pitchFamily="34" charset="0"/>
              <a:cs typeface="Helvetica" panose="020B0604020202020204" pitchFamily="34" charset="0"/>
            </a:endParaRPr>
          </a:p>
          <a:p>
            <a:endParaRPr lang="en-GB" sz="3400" dirty="0">
              <a:latin typeface="Helvetica" panose="020B0604020202020204" pitchFamily="34" charset="0"/>
              <a:cs typeface="Helvetica" panose="020B0604020202020204" pitchFamily="34" charset="0"/>
            </a:endParaRPr>
          </a:p>
          <a:p>
            <a:endParaRPr lang="en-GB" sz="3400" dirty="0">
              <a:latin typeface="Helvetica" panose="020B0604020202020204" pitchFamily="34" charset="0"/>
              <a:cs typeface="Helvetica" panose="020B0604020202020204" pitchFamily="34" charset="0"/>
            </a:endParaRPr>
          </a:p>
          <a:p>
            <a:endParaRPr lang="en-GB" sz="3400" dirty="0">
              <a:latin typeface="Helvetica" panose="020B0604020202020204" pitchFamily="34" charset="0"/>
              <a:cs typeface="Helvetica" panose="020B0604020202020204" pitchFamily="34" charset="0"/>
            </a:endParaRPr>
          </a:p>
          <a:p>
            <a:pPr eaLnBrk="1" hangingPunct="1">
              <a:spcBef>
                <a:spcPct val="10000"/>
              </a:spcBef>
              <a:defRPr/>
            </a:pPr>
            <a:endParaRPr lang="en-US" sz="3400" dirty="0">
              <a:latin typeface="Helvetica" panose="020B0604020202020204" pitchFamily="34" charset="0"/>
              <a:cs typeface="Helvetica" panose="020B0604020202020204" pitchFamily="34" charset="0"/>
            </a:endParaRPr>
          </a:p>
          <a:p>
            <a:r>
              <a:rPr lang="en-GB" sz="3400" b="1" dirty="0">
                <a:highlight>
                  <a:srgbClr val="FFFF00"/>
                </a:highlight>
                <a:latin typeface="Helvetica" panose="020B0604020202020204" pitchFamily="34" charset="0"/>
                <a:cs typeface="Helvetica" panose="020B0604020202020204" pitchFamily="34" charset="0"/>
              </a:rPr>
              <a:t>B</a:t>
            </a:r>
            <a:r>
              <a:rPr lang="en-GB" sz="3400" dirty="0">
                <a:latin typeface="Helvetica" panose="020B0604020202020204" pitchFamily="34" charset="0"/>
                <a:cs typeface="Helvetica" panose="020B0604020202020204" pitchFamily="34" charset="0"/>
              </a:rPr>
              <a:t> – </a:t>
            </a:r>
            <a:r>
              <a:rPr lang="en-GB" sz="3400" b="1" dirty="0">
                <a:solidFill>
                  <a:srgbClr val="FF0000"/>
                </a:solidFill>
                <a:latin typeface="Helvetica" panose="020B0604020202020204" pitchFamily="34" charset="0"/>
                <a:cs typeface="Helvetica" panose="020B0604020202020204" pitchFamily="34" charset="0"/>
              </a:rPr>
              <a:t>Global imaging of the cusps </a:t>
            </a:r>
            <a:r>
              <a:rPr lang="en-GB" sz="3400" dirty="0">
                <a:latin typeface="Helvetica" panose="020B0604020202020204" pitchFamily="34" charset="0"/>
                <a:cs typeface="Helvetica" panose="020B0604020202020204" pitchFamily="34" charset="0"/>
              </a:rPr>
              <a:t>can distinguish between</a:t>
            </a:r>
            <a:r>
              <a:rPr lang="en-GB" sz="3400" b="1" dirty="0">
                <a:solidFill>
                  <a:srgbClr val="FF0000"/>
                </a:solidFill>
                <a:latin typeface="Helvetica" panose="020B0604020202020204" pitchFamily="34" charset="0"/>
                <a:cs typeface="Helvetica" panose="020B0604020202020204" pitchFamily="34" charset="0"/>
              </a:rPr>
              <a:t> proposed reconnection mechanisms</a:t>
            </a:r>
            <a:r>
              <a:rPr lang="en-GB" sz="3400" b="1" dirty="0">
                <a:latin typeface="Helvetica" panose="020B0604020202020204" pitchFamily="34" charset="0"/>
                <a:cs typeface="Helvetica" panose="020B0604020202020204" pitchFamily="34" charset="0"/>
              </a:rPr>
              <a:t> </a:t>
            </a:r>
            <a:r>
              <a:rPr lang="en-GB" sz="3400" dirty="0">
                <a:latin typeface="Helvetica" panose="020B0604020202020204" pitchFamily="34" charset="0"/>
                <a:cs typeface="Helvetica" panose="020B0604020202020204" pitchFamily="34" charset="0"/>
              </a:rPr>
              <a:t>(e.g. stationary or temporal, component or antiparallel), quantify their significance, and establish any </a:t>
            </a:r>
            <a:r>
              <a:rPr lang="en-GB" sz="3400" b="1" dirty="0">
                <a:solidFill>
                  <a:srgbClr val="FF0000"/>
                </a:solidFill>
                <a:latin typeface="Helvetica" panose="020B0604020202020204" pitchFamily="34" charset="0"/>
                <a:cs typeface="Helvetica" panose="020B0604020202020204" pitchFamily="34" charset="0"/>
              </a:rPr>
              <a:t>asymmetry between North and South cusps</a:t>
            </a:r>
            <a:r>
              <a:rPr lang="en-GB" sz="3400" dirty="0">
                <a:latin typeface="Helvetica" panose="020B0604020202020204" pitchFamily="34" charset="0"/>
                <a:cs typeface="Helvetica" panose="020B0604020202020204" pitchFamily="34" charset="0"/>
              </a:rPr>
              <a:t>.</a:t>
            </a:r>
          </a:p>
          <a:p>
            <a:endParaRPr lang="en-GB" sz="3400" dirty="0">
              <a:latin typeface="Helvetica" panose="020B0604020202020204" pitchFamily="34" charset="0"/>
              <a:cs typeface="Helvetica" panose="020B0604020202020204" pitchFamily="34" charset="0"/>
            </a:endParaRPr>
          </a:p>
          <a:p>
            <a:r>
              <a:rPr lang="en-GB" sz="3400" b="1" dirty="0">
                <a:highlight>
                  <a:srgbClr val="FFFF00"/>
                </a:highlight>
                <a:latin typeface="Helvetica" panose="020B0604020202020204" pitchFamily="34" charset="0"/>
                <a:cs typeface="Helvetica" panose="020B0604020202020204" pitchFamily="34" charset="0"/>
              </a:rPr>
              <a:t>C</a:t>
            </a:r>
            <a:r>
              <a:rPr lang="en-GB" sz="3400" dirty="0">
                <a:latin typeface="Helvetica" panose="020B0604020202020204" pitchFamily="34" charset="0"/>
                <a:cs typeface="Helvetica" panose="020B0604020202020204" pitchFamily="34" charset="0"/>
              </a:rPr>
              <a:t> –</a:t>
            </a:r>
            <a:r>
              <a:rPr lang="en-GB" sz="3400" b="1" dirty="0">
                <a:solidFill>
                  <a:srgbClr val="FF0000"/>
                </a:solidFill>
                <a:latin typeface="Helvetica" panose="020B0604020202020204" pitchFamily="34" charset="0"/>
                <a:cs typeface="Helvetica" panose="020B0604020202020204" pitchFamily="34" charset="0"/>
              </a:rPr>
              <a:t> Asymmetries in the </a:t>
            </a:r>
          </a:p>
          <a:p>
            <a:r>
              <a:rPr lang="en-GB" sz="3400" b="1" dirty="0">
                <a:solidFill>
                  <a:srgbClr val="FF0000"/>
                </a:solidFill>
                <a:latin typeface="Helvetica" panose="020B0604020202020204" pitchFamily="34" charset="0"/>
                <a:cs typeface="Helvetica" panose="020B0604020202020204" pitchFamily="34" charset="0"/>
              </a:rPr>
              <a:t>magnetosphere-ionosphere </a:t>
            </a:r>
          </a:p>
          <a:p>
            <a:r>
              <a:rPr lang="en-GB" sz="3400" b="1" dirty="0">
                <a:solidFill>
                  <a:srgbClr val="FF0000"/>
                </a:solidFill>
                <a:latin typeface="Helvetica" panose="020B0604020202020204" pitchFamily="34" charset="0"/>
                <a:cs typeface="Helvetica" panose="020B0604020202020204" pitchFamily="34" charset="0"/>
              </a:rPr>
              <a:t>field-aligned current system </a:t>
            </a:r>
          </a:p>
          <a:p>
            <a:r>
              <a:rPr lang="en-GB" sz="3400" dirty="0">
                <a:latin typeface="Helvetica" panose="020B0604020202020204" pitchFamily="34" charset="0"/>
                <a:cs typeface="Helvetica" panose="020B0604020202020204" pitchFamily="34" charset="0"/>
              </a:rPr>
              <a:t>are poorly understood and little</a:t>
            </a:r>
          </a:p>
          <a:p>
            <a:r>
              <a:rPr lang="en-GB" sz="3400" dirty="0">
                <a:latin typeface="Helvetica" panose="020B0604020202020204" pitchFamily="34" charset="0"/>
                <a:cs typeface="Helvetica" panose="020B0604020202020204" pitchFamily="34" charset="0"/>
              </a:rPr>
              <a:t>studied (Fig. 3). Continuous </a:t>
            </a:r>
          </a:p>
          <a:p>
            <a:r>
              <a:rPr lang="en-GB" sz="3400" dirty="0">
                <a:latin typeface="Helvetica" panose="020B0604020202020204" pitchFamily="34" charset="0"/>
                <a:cs typeface="Helvetica" panose="020B0604020202020204" pitchFamily="34" charset="0"/>
              </a:rPr>
              <a:t>and conjugate FUV monitoring </a:t>
            </a:r>
          </a:p>
          <a:p>
            <a:r>
              <a:rPr lang="en-GB" sz="3400" dirty="0">
                <a:latin typeface="Helvetica" panose="020B0604020202020204" pitchFamily="34" charset="0"/>
                <a:cs typeface="Helvetica" panose="020B0604020202020204" pitchFamily="34" charset="0"/>
              </a:rPr>
              <a:t>of both auroral ovals could </a:t>
            </a:r>
          </a:p>
          <a:p>
            <a:r>
              <a:rPr lang="en-GB" sz="3400" dirty="0">
                <a:latin typeface="Helvetica" panose="020B0604020202020204" pitchFamily="34" charset="0"/>
                <a:cs typeface="Helvetica" panose="020B0604020202020204" pitchFamily="34" charset="0"/>
              </a:rPr>
              <a:t>answer such question.</a:t>
            </a:r>
          </a:p>
          <a:p>
            <a:endParaRPr lang="en-GB" sz="3400" dirty="0">
              <a:latin typeface="Helvetica" panose="020B0604020202020204" pitchFamily="34" charset="0"/>
              <a:cs typeface="Helvetica" panose="020B0604020202020204" pitchFamily="34" charset="0"/>
            </a:endParaRPr>
          </a:p>
          <a:p>
            <a:endParaRPr lang="en-GB" sz="3400" dirty="0">
              <a:latin typeface="Helvetica" panose="020B0604020202020204" pitchFamily="34" charset="0"/>
              <a:cs typeface="Helvetica" panose="020B0604020202020204" pitchFamily="34" charset="0"/>
            </a:endParaRPr>
          </a:p>
          <a:p>
            <a:r>
              <a:rPr lang="en-GB" sz="3400" b="1" dirty="0">
                <a:highlight>
                  <a:srgbClr val="FFFF00"/>
                </a:highlight>
                <a:latin typeface="Helvetica" panose="020B0604020202020204" pitchFamily="34" charset="0"/>
                <a:cs typeface="Helvetica" panose="020B0604020202020204" pitchFamily="34" charset="0"/>
              </a:rPr>
              <a:t>D</a:t>
            </a:r>
            <a:r>
              <a:rPr lang="en-GB" sz="3400" dirty="0">
                <a:latin typeface="Helvetica" panose="020B0604020202020204" pitchFamily="34" charset="0"/>
                <a:cs typeface="Helvetica" panose="020B0604020202020204" pitchFamily="34" charset="0"/>
              </a:rPr>
              <a:t> – How efficiently does the magnetotail response </a:t>
            </a:r>
            <a:r>
              <a:rPr lang="en-GB" sz="3400" b="1" dirty="0">
                <a:solidFill>
                  <a:srgbClr val="FF0000"/>
                </a:solidFill>
                <a:latin typeface="Helvetica" panose="020B0604020202020204" pitchFamily="34" charset="0"/>
                <a:cs typeface="Helvetica" panose="020B0604020202020204" pitchFamily="34" charset="0"/>
              </a:rPr>
              <a:t>energise the ring current ions</a:t>
            </a:r>
            <a:r>
              <a:rPr lang="en-GB" sz="3400" dirty="0">
                <a:latin typeface="Helvetica" panose="020B0604020202020204" pitchFamily="34" charset="0"/>
                <a:cs typeface="Helvetica" panose="020B0604020202020204" pitchFamily="34" charset="0"/>
              </a:rPr>
              <a:t>, how transport and loss mechanisms affect the </a:t>
            </a:r>
            <a:r>
              <a:rPr lang="en-GB" sz="3400" b="1" dirty="0">
                <a:solidFill>
                  <a:srgbClr val="FF0000"/>
                </a:solidFill>
                <a:latin typeface="Helvetica" panose="020B0604020202020204" pitchFamily="34" charset="0"/>
                <a:cs typeface="Helvetica" panose="020B0604020202020204" pitchFamily="34" charset="0"/>
              </a:rPr>
              <a:t>evolution of the ring current</a:t>
            </a:r>
            <a:r>
              <a:rPr lang="en-GB" sz="3400" dirty="0">
                <a:latin typeface="Helvetica" panose="020B0604020202020204" pitchFamily="34" charset="0"/>
                <a:cs typeface="Helvetica" panose="020B0604020202020204" pitchFamily="34" charset="0"/>
              </a:rPr>
              <a:t>, what is the </a:t>
            </a:r>
            <a:r>
              <a:rPr lang="en-GB" sz="3400" b="1" dirty="0">
                <a:solidFill>
                  <a:srgbClr val="FF0000"/>
                </a:solidFill>
                <a:latin typeface="Helvetica" panose="020B0604020202020204" pitchFamily="34" charset="0"/>
                <a:cs typeface="Helvetica" panose="020B0604020202020204" pitchFamily="34" charset="0"/>
              </a:rPr>
              <a:t>importance of electric fields and </a:t>
            </a:r>
            <a:r>
              <a:rPr lang="en-GB" sz="3400" b="1" dirty="0" err="1">
                <a:solidFill>
                  <a:srgbClr val="FF0000"/>
                </a:solidFill>
                <a:latin typeface="Helvetica" panose="020B0604020202020204" pitchFamily="34" charset="0"/>
                <a:cs typeface="Helvetica" panose="020B0604020202020204" pitchFamily="34" charset="0"/>
              </a:rPr>
              <a:t>substorms</a:t>
            </a:r>
            <a:r>
              <a:rPr lang="en-GB" sz="3400" b="1" dirty="0">
                <a:solidFill>
                  <a:srgbClr val="FF0000"/>
                </a:solidFill>
                <a:latin typeface="Helvetica" panose="020B0604020202020204" pitchFamily="34" charset="0"/>
                <a:cs typeface="Helvetica" panose="020B0604020202020204" pitchFamily="34" charset="0"/>
              </a:rPr>
              <a:t> </a:t>
            </a:r>
            <a:r>
              <a:rPr lang="en-GB" sz="3400" dirty="0">
                <a:latin typeface="Helvetica" panose="020B0604020202020204" pitchFamily="34" charset="0"/>
                <a:cs typeface="Helvetica" panose="020B0604020202020204" pitchFamily="34" charset="0"/>
              </a:rPr>
              <a:t>in building it?</a:t>
            </a:r>
          </a:p>
          <a:p>
            <a:endParaRPr lang="en-GB" sz="3400" dirty="0">
              <a:latin typeface="Helvetica" panose="020B0604020202020204" pitchFamily="34" charset="0"/>
              <a:cs typeface="Helvetica" panose="020B0604020202020204" pitchFamily="34" charset="0"/>
            </a:endParaRPr>
          </a:p>
          <a:p>
            <a:r>
              <a:rPr lang="en-GB" sz="3400" b="1" dirty="0">
                <a:highlight>
                  <a:srgbClr val="FFFF00"/>
                </a:highlight>
                <a:latin typeface="Helvetica" panose="020B0604020202020204" pitchFamily="34" charset="0"/>
                <a:cs typeface="Helvetica" panose="020B0604020202020204" pitchFamily="34" charset="0"/>
              </a:rPr>
              <a:t>E </a:t>
            </a:r>
            <a:r>
              <a:rPr lang="en-GB" sz="3400" dirty="0">
                <a:latin typeface="Helvetica" panose="020B0604020202020204" pitchFamily="34" charset="0"/>
                <a:cs typeface="Helvetica" panose="020B0604020202020204" pitchFamily="34" charset="0"/>
              </a:rPr>
              <a:t>– </a:t>
            </a:r>
            <a:r>
              <a:rPr lang="en-GB" sz="3400" b="1" dirty="0">
                <a:solidFill>
                  <a:srgbClr val="FF0000"/>
                </a:solidFill>
                <a:latin typeface="Helvetica" panose="020B0604020202020204" pitchFamily="34" charset="0"/>
                <a:cs typeface="Helvetica" panose="020B0604020202020204" pitchFamily="34" charset="0"/>
              </a:rPr>
              <a:t>How is the </a:t>
            </a:r>
          </a:p>
          <a:p>
            <a:r>
              <a:rPr lang="en-GB" sz="3400" b="1" dirty="0">
                <a:solidFill>
                  <a:srgbClr val="FF0000"/>
                </a:solidFill>
                <a:latin typeface="Helvetica" panose="020B0604020202020204" pitchFamily="34" charset="0"/>
                <a:cs typeface="Helvetica" panose="020B0604020202020204" pitchFamily="34" charset="0"/>
              </a:rPr>
              <a:t>plasmasphere </a:t>
            </a:r>
            <a:r>
              <a:rPr lang="en-GB" sz="3400" dirty="0">
                <a:latin typeface="Helvetica" panose="020B0604020202020204" pitchFamily="34" charset="0"/>
                <a:cs typeface="Helvetica" panose="020B0604020202020204" pitchFamily="34" charset="0"/>
              </a:rPr>
              <a:t>(Fig. 4) </a:t>
            </a:r>
          </a:p>
          <a:p>
            <a:r>
              <a:rPr lang="en-GB" sz="3400" b="1" dirty="0">
                <a:solidFill>
                  <a:srgbClr val="FF0000"/>
                </a:solidFill>
                <a:latin typeface="Helvetica" panose="020B0604020202020204" pitchFamily="34" charset="0"/>
                <a:cs typeface="Helvetica" panose="020B0604020202020204" pitchFamily="34" charset="0"/>
              </a:rPr>
              <a:t>refilled</a:t>
            </a:r>
            <a:r>
              <a:rPr lang="en-GB" sz="3400" dirty="0">
                <a:latin typeface="Helvetica" panose="020B0604020202020204" pitchFamily="34" charset="0"/>
                <a:cs typeface="Helvetica" panose="020B0604020202020204" pitchFamily="34" charset="0"/>
              </a:rPr>
              <a:t>, how does the </a:t>
            </a:r>
          </a:p>
          <a:p>
            <a:r>
              <a:rPr lang="en-GB" sz="3400" dirty="0">
                <a:latin typeface="Helvetica" panose="020B0604020202020204" pitchFamily="34" charset="0"/>
                <a:cs typeface="Helvetica" panose="020B0604020202020204" pitchFamily="34" charset="0"/>
              </a:rPr>
              <a:t>plasma distribute itself </a:t>
            </a:r>
          </a:p>
          <a:p>
            <a:r>
              <a:rPr lang="en-GB" sz="3400" dirty="0">
                <a:latin typeface="Helvetica" panose="020B0604020202020204" pitchFamily="34" charset="0"/>
                <a:cs typeface="Helvetica" panose="020B0604020202020204" pitchFamily="34" charset="0"/>
              </a:rPr>
              <a:t>along the field lines, </a:t>
            </a:r>
            <a:r>
              <a:rPr lang="en-GB" sz="3400" b="1" dirty="0">
                <a:solidFill>
                  <a:srgbClr val="FF0000"/>
                </a:solidFill>
                <a:latin typeface="Helvetica" panose="020B0604020202020204" pitchFamily="34" charset="0"/>
                <a:cs typeface="Helvetica" panose="020B0604020202020204" pitchFamily="34" charset="0"/>
              </a:rPr>
              <a:t>how </a:t>
            </a:r>
          </a:p>
          <a:p>
            <a:r>
              <a:rPr lang="en-GB" sz="3400" b="1" dirty="0">
                <a:solidFill>
                  <a:srgbClr val="FF0000"/>
                </a:solidFill>
                <a:latin typeface="Helvetica" panose="020B0604020202020204" pitchFamily="34" charset="0"/>
                <a:cs typeface="Helvetica" panose="020B0604020202020204" pitchFamily="34" charset="0"/>
              </a:rPr>
              <a:t>is the plasma lost and </a:t>
            </a:r>
          </a:p>
          <a:p>
            <a:r>
              <a:rPr lang="en-GB" sz="3400" b="1" dirty="0">
                <a:solidFill>
                  <a:srgbClr val="FF0000"/>
                </a:solidFill>
                <a:latin typeface="Helvetica" panose="020B0604020202020204" pitchFamily="34" charset="0"/>
                <a:cs typeface="Helvetica" panose="020B0604020202020204" pitchFamily="34" charset="0"/>
              </a:rPr>
              <a:t>transported within </a:t>
            </a:r>
          </a:p>
          <a:p>
            <a:r>
              <a:rPr lang="en-GB" sz="3400" b="1" dirty="0">
                <a:solidFill>
                  <a:srgbClr val="FF0000"/>
                </a:solidFill>
                <a:latin typeface="Helvetica" panose="020B0604020202020204" pitchFamily="34" charset="0"/>
                <a:cs typeface="Helvetica" panose="020B0604020202020204" pitchFamily="34" charset="0"/>
              </a:rPr>
              <a:t>the magnetosphere?</a:t>
            </a:r>
            <a:endParaRPr lang="en-US" sz="3400" b="1" dirty="0">
              <a:solidFill>
                <a:srgbClr val="FF0000"/>
              </a:solidFill>
              <a:latin typeface="Helvetica" panose="020B0604020202020204" pitchFamily="34" charset="0"/>
              <a:cs typeface="Helvetica" panose="020B0604020202020204" pitchFamily="34" charset="0"/>
            </a:endParaRPr>
          </a:p>
          <a:p>
            <a:pPr eaLnBrk="1" hangingPunct="1">
              <a:spcBef>
                <a:spcPct val="10000"/>
              </a:spcBef>
              <a:defRPr/>
            </a:pPr>
            <a:endParaRPr lang="en-US" sz="3400" dirty="0">
              <a:latin typeface="Helvetica" panose="020B0604020202020204" pitchFamily="34" charset="0"/>
              <a:cs typeface="Helvetica" panose="020B0604020202020204" pitchFamily="34" charset="0"/>
            </a:endParaRPr>
          </a:p>
          <a:p>
            <a:pPr eaLnBrk="1" hangingPunct="1">
              <a:spcBef>
                <a:spcPct val="10000"/>
              </a:spcBef>
              <a:defRPr/>
            </a:pPr>
            <a:endParaRPr lang="en-US" sz="3400" dirty="0">
              <a:latin typeface="Helvetica" panose="020B0604020202020204" pitchFamily="34" charset="0"/>
              <a:cs typeface="Helvetica" panose="020B0604020202020204" pitchFamily="34" charset="0"/>
            </a:endParaRPr>
          </a:p>
          <a:p>
            <a:pPr eaLnBrk="1" hangingPunct="1">
              <a:spcBef>
                <a:spcPct val="10000"/>
              </a:spcBef>
              <a:defRPr/>
            </a:pPr>
            <a:endParaRPr lang="en-US" sz="2800" dirty="0">
              <a:latin typeface="Times New Roman" charset="0"/>
            </a:endParaRPr>
          </a:p>
        </p:txBody>
      </p:sp>
      <p:sp>
        <p:nvSpPr>
          <p:cNvPr id="3" name="Text Box 13">
            <a:extLst>
              <a:ext uri="{FF2B5EF4-FFF2-40B4-BE49-F238E27FC236}">
                <a16:creationId xmlns:a16="http://schemas.microsoft.com/office/drawing/2014/main" id="{0A1C59C6-A760-754D-B6B6-717CB3A49238}"/>
              </a:ext>
            </a:extLst>
          </p:cNvPr>
          <p:cNvSpPr txBox="1">
            <a:spLocks noChangeArrowheads="1"/>
          </p:cNvSpPr>
          <p:nvPr/>
        </p:nvSpPr>
        <p:spPr bwMode="auto">
          <a:xfrm>
            <a:off x="32204302" y="3832685"/>
            <a:ext cx="10288675" cy="17124064"/>
          </a:xfrm>
          <a:prstGeom prst="rect">
            <a:avLst/>
          </a:prstGeom>
          <a:solidFill>
            <a:schemeClr val="bg1"/>
          </a:solidFill>
          <a:ln w="38100">
            <a:solidFill>
              <a:srgbClr val="000000"/>
            </a:solidFill>
            <a:round/>
            <a:headEnd/>
            <a:tailEnd/>
          </a:ln>
        </p:spPr>
        <p:txBody>
          <a:bodyPr lIns="914270" tIns="457135" rIns="914270" bIns="914270"/>
          <a:lstStyle>
            <a:lvl1pPr eaLnBrk="0" hangingPunct="0">
              <a:tabLst>
                <a:tab pos="635000" algn="l"/>
              </a:tabLst>
              <a:defRPr sz="3400">
                <a:solidFill>
                  <a:schemeClr val="tx1"/>
                </a:solidFill>
                <a:latin typeface="Helvetica" pitchFamily="2" charset="0"/>
                <a:ea typeface="ＭＳ Ｐゴシック" panose="020B0600070205080204" pitchFamily="34" charset="-128"/>
              </a:defRPr>
            </a:lvl1pPr>
            <a:lvl2pPr marL="742950" indent="-285750" eaLnBrk="0" hangingPunct="0">
              <a:tabLst>
                <a:tab pos="635000" algn="l"/>
              </a:tabLst>
              <a:defRPr sz="3400">
                <a:solidFill>
                  <a:schemeClr val="tx1"/>
                </a:solidFill>
                <a:latin typeface="Helvetica" pitchFamily="2" charset="0"/>
                <a:ea typeface="ＭＳ Ｐゴシック" panose="020B0600070205080204" pitchFamily="34" charset="-128"/>
              </a:defRPr>
            </a:lvl2pPr>
            <a:lvl3pPr marL="1143000" indent="-228600" eaLnBrk="0" hangingPunct="0">
              <a:tabLst>
                <a:tab pos="635000" algn="l"/>
              </a:tabLst>
              <a:defRPr sz="3400">
                <a:solidFill>
                  <a:schemeClr val="tx1"/>
                </a:solidFill>
                <a:latin typeface="Helvetica" pitchFamily="2" charset="0"/>
                <a:ea typeface="ＭＳ Ｐゴシック" panose="020B0600070205080204" pitchFamily="34" charset="-128"/>
              </a:defRPr>
            </a:lvl3pPr>
            <a:lvl4pPr marL="1600200" indent="-228600" eaLnBrk="0" hangingPunct="0">
              <a:tabLst>
                <a:tab pos="635000" algn="l"/>
              </a:tabLst>
              <a:defRPr sz="3400">
                <a:solidFill>
                  <a:schemeClr val="tx1"/>
                </a:solidFill>
                <a:latin typeface="Helvetica" pitchFamily="2" charset="0"/>
                <a:ea typeface="ＭＳ Ｐゴシック" panose="020B0600070205080204" pitchFamily="34" charset="-128"/>
              </a:defRPr>
            </a:lvl4pPr>
            <a:lvl5pPr marL="2057400" indent="-228600" eaLnBrk="0" hangingPunct="0">
              <a:tabLst>
                <a:tab pos="635000" algn="l"/>
              </a:tabLst>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tabLst>
                <a:tab pos="635000" algn="l"/>
              </a:tabLs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tabLst>
                <a:tab pos="635000" algn="l"/>
              </a:tabLs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tabLst>
                <a:tab pos="635000" algn="l"/>
              </a:tabLs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tabLst>
                <a:tab pos="635000" algn="l"/>
              </a:tabLst>
              <a:defRPr sz="3400">
                <a:solidFill>
                  <a:schemeClr val="tx1"/>
                </a:solidFill>
                <a:latin typeface="Helvetica" pitchFamily="2" charset="0"/>
                <a:ea typeface="ＭＳ Ｐゴシック" panose="020B0600070205080204" pitchFamily="34" charset="-128"/>
              </a:defRPr>
            </a:lvl9pPr>
          </a:lstStyle>
          <a:p>
            <a:pPr eaLnBrk="1" hangingPunct="1">
              <a:spcBef>
                <a:spcPct val="50000"/>
              </a:spcBef>
            </a:pPr>
            <a:r>
              <a:rPr lang="en-US" altLang="en-US" sz="4900" b="1" dirty="0">
                <a:solidFill>
                  <a:srgbClr val="000000"/>
                </a:solidFill>
              </a:rPr>
              <a:t>4. A space mission to address the open questions</a:t>
            </a:r>
          </a:p>
          <a:p>
            <a:endParaRPr lang="en-GB" dirty="0"/>
          </a:p>
          <a:p>
            <a:r>
              <a:rPr lang="en-GB" b="1" dirty="0">
                <a:highlight>
                  <a:srgbClr val="FFFF00"/>
                </a:highlight>
                <a:latin typeface="Helvetica" panose="020B0604020202020204" pitchFamily="34" charset="0"/>
                <a:cs typeface="Helvetica" panose="020B0604020202020204" pitchFamily="34" charset="0"/>
              </a:rPr>
              <a:t>In situ measurements</a:t>
            </a:r>
            <a:r>
              <a:rPr lang="en-GB" dirty="0">
                <a:latin typeface="Helvetica" panose="020B0604020202020204" pitchFamily="34" charset="0"/>
                <a:cs typeface="Helvetica" panose="020B0604020202020204" pitchFamily="34" charset="0"/>
              </a:rPr>
              <a:t>: S</a:t>
            </a:r>
            <a:r>
              <a:rPr lang="en-GB" dirty="0"/>
              <a:t>imultaneous in situ measurements of plasma and fields will </a:t>
            </a:r>
            <a:r>
              <a:rPr lang="en-GB" b="1" dirty="0">
                <a:solidFill>
                  <a:srgbClr val="FF0000"/>
                </a:solidFill>
              </a:rPr>
              <a:t>set the imaging into context</a:t>
            </a:r>
            <a:r>
              <a:rPr lang="en-GB" dirty="0"/>
              <a:t>, with the advantage of measuring immediately upstream as opposed to relying on L1.</a:t>
            </a:r>
          </a:p>
          <a:p>
            <a:endParaRPr lang="en-GB" dirty="0"/>
          </a:p>
          <a:p>
            <a:r>
              <a:rPr lang="en-GB" b="1" dirty="0">
                <a:highlight>
                  <a:srgbClr val="FFFF00"/>
                </a:highlight>
              </a:rPr>
              <a:t>Ground measurements</a:t>
            </a:r>
            <a:r>
              <a:rPr lang="en-GB" dirty="0"/>
              <a:t>: Ground-based all-sky imagers and magnetometers in both polar regions, and ionospheric radars are an essential complement to the space-borne instruments, placing mesoscale auroral structures in their global context.</a:t>
            </a:r>
          </a:p>
          <a:p>
            <a:endParaRPr lang="en-GB" b="1" dirty="0"/>
          </a:p>
          <a:p>
            <a:r>
              <a:rPr lang="en-GB" b="1" dirty="0">
                <a:highlight>
                  <a:srgbClr val="FFFF00"/>
                </a:highlight>
              </a:rPr>
              <a:t>Orbit</a:t>
            </a:r>
            <a:r>
              <a:rPr lang="en-GB" dirty="0"/>
              <a:t>: Two circular, highly inclined, polar orbits, at a 30 R</a:t>
            </a:r>
            <a:r>
              <a:rPr lang="en-GB" baseline="-25000" dirty="0"/>
              <a:t>E</a:t>
            </a:r>
            <a:r>
              <a:rPr lang="en-GB" dirty="0"/>
              <a:t> geocentric distance (Fig. 8), with a 9.65 day period and phased 90</a:t>
            </a:r>
            <a:r>
              <a:rPr lang="en-GB" baseline="30000" dirty="0"/>
              <a:t>o </a:t>
            </a:r>
            <a:r>
              <a:rPr lang="en-GB" dirty="0"/>
              <a:t>away from each other, allow observations from both polar and equatorial vantage points and achieve the goals of tomography and conjugate auroral monitoring.</a:t>
            </a:r>
          </a:p>
          <a:p>
            <a:endParaRPr lang="en-GB" dirty="0"/>
          </a:p>
          <a:p>
            <a:endParaRPr lang="en-GB" dirty="0"/>
          </a:p>
          <a:p>
            <a:endParaRPr lang="en-GB" dirty="0"/>
          </a:p>
          <a:p>
            <a:endParaRPr lang="en-GB" dirty="0"/>
          </a:p>
          <a:p>
            <a:endParaRPr lang="en-GB" dirty="0"/>
          </a:p>
          <a:p>
            <a:endParaRPr lang="en-GB" dirty="0"/>
          </a:p>
          <a:p>
            <a:endParaRPr lang="en-GB" dirty="0"/>
          </a:p>
          <a:p>
            <a:r>
              <a:rPr lang="en-GB" sz="1800" b="1" dirty="0"/>
              <a:t>Fig. 8 - MHD simulations of the plasma conditions and viewing from a 30 R</a:t>
            </a:r>
            <a:r>
              <a:rPr lang="en-GB" sz="1800" b="1" baseline="-25000" dirty="0"/>
              <a:t>E</a:t>
            </a:r>
            <a:r>
              <a:rPr lang="en-GB" sz="1800" b="1" dirty="0"/>
              <a:t> polar orbit</a:t>
            </a:r>
          </a:p>
          <a:p>
            <a:endParaRPr lang="en-GB" sz="2000" dirty="0"/>
          </a:p>
        </p:txBody>
      </p:sp>
      <p:sp>
        <p:nvSpPr>
          <p:cNvPr id="14343" name="Text Box 14">
            <a:extLst>
              <a:ext uri="{FF2B5EF4-FFF2-40B4-BE49-F238E27FC236}">
                <a16:creationId xmlns:a16="http://schemas.microsoft.com/office/drawing/2014/main" id="{6617A297-438B-0441-8AE4-6E703A168711}"/>
              </a:ext>
            </a:extLst>
          </p:cNvPr>
          <p:cNvSpPr txBox="1">
            <a:spLocks noChangeArrowheads="1"/>
          </p:cNvSpPr>
          <p:nvPr/>
        </p:nvSpPr>
        <p:spPr bwMode="auto">
          <a:xfrm>
            <a:off x="-1" y="1861313"/>
            <a:ext cx="42733131" cy="203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274279" tIns="274279" rIns="274279" bIns="274279" anchor="ctr">
            <a:spAutoFit/>
          </a:bodyPr>
          <a:lstStyle>
            <a:lvl1pPr eaLnBrk="0" hangingPunct="0">
              <a:defRPr sz="3400">
                <a:solidFill>
                  <a:schemeClr val="tx1"/>
                </a:solidFill>
                <a:latin typeface="Helvetica" pitchFamily="2" charset="0"/>
                <a:ea typeface="ＭＳ Ｐゴシック" panose="020B0600070205080204" pitchFamily="34" charset="-128"/>
              </a:defRPr>
            </a:lvl1pPr>
            <a:lvl2pPr marL="742950" indent="-285750" eaLnBrk="0" hangingPunct="0">
              <a:defRPr sz="3400">
                <a:solidFill>
                  <a:schemeClr val="tx1"/>
                </a:solidFill>
                <a:latin typeface="Helvetica" pitchFamily="2" charset="0"/>
                <a:ea typeface="ＭＳ Ｐゴシック" panose="020B0600070205080204" pitchFamily="34" charset="-128"/>
              </a:defRPr>
            </a:lvl2pPr>
            <a:lvl3pPr marL="1143000" indent="-228600" eaLnBrk="0" hangingPunct="0">
              <a:defRPr sz="3400">
                <a:solidFill>
                  <a:schemeClr val="tx1"/>
                </a:solidFill>
                <a:latin typeface="Helvetica" pitchFamily="2" charset="0"/>
                <a:ea typeface="ＭＳ Ｐゴシック" panose="020B0600070205080204" pitchFamily="34" charset="-128"/>
              </a:defRPr>
            </a:lvl3pPr>
            <a:lvl4pPr marL="1600200" indent="-228600" eaLnBrk="0" hangingPunct="0">
              <a:defRPr sz="3400">
                <a:solidFill>
                  <a:schemeClr val="tx1"/>
                </a:solidFill>
                <a:latin typeface="Helvetica" pitchFamily="2" charset="0"/>
                <a:ea typeface="ＭＳ Ｐゴシック" panose="020B0600070205080204" pitchFamily="34" charset="-128"/>
              </a:defRPr>
            </a:lvl4pPr>
            <a:lvl5pPr marL="2057400" indent="-228600" eaLnBrk="0" hangingPunct="0">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9pPr>
          </a:lstStyle>
          <a:p>
            <a:pPr algn="ctr"/>
            <a:r>
              <a:rPr lang="en-US" altLang="en-US" sz="5400" b="1" dirty="0"/>
              <a:t>G. Branduardi-Raymont</a:t>
            </a:r>
            <a:r>
              <a:rPr lang="en-US" altLang="en-US" sz="5400" b="1" baseline="30000" dirty="0"/>
              <a:t>1</a:t>
            </a:r>
            <a:r>
              <a:rPr lang="en-US" altLang="en-US" sz="5400" b="1" dirty="0"/>
              <a:t>, </a:t>
            </a:r>
            <a:r>
              <a:rPr lang="en-US" altLang="en-US" sz="5400" dirty="0"/>
              <a:t>and 26 co-authors (see </a:t>
            </a:r>
            <a:r>
              <a:rPr lang="en-GB" sz="5400" dirty="0"/>
              <a:t>Experimental Astronomy </a:t>
            </a:r>
            <a:r>
              <a:rPr lang="en-GB" sz="5400" b="1" dirty="0"/>
              <a:t>https://doi.org/10.1007/s10686-021-09784-y</a:t>
            </a:r>
            <a:r>
              <a:rPr lang="en-GB" sz="5400" dirty="0"/>
              <a:t>)</a:t>
            </a:r>
            <a:endParaRPr lang="en-US" altLang="en-US" sz="5400" dirty="0"/>
          </a:p>
          <a:p>
            <a:pPr algn="ctr" eaLnBrk="1" hangingPunct="1">
              <a:spcAft>
                <a:spcPts val="600"/>
              </a:spcAft>
            </a:pPr>
            <a:r>
              <a:rPr lang="en-US" altLang="en-US" sz="4200" baseline="30000" dirty="0"/>
              <a:t>1</a:t>
            </a:r>
            <a:r>
              <a:rPr lang="en-US" altLang="en-US" sz="4200" dirty="0"/>
              <a:t>MSSL - UCL (UK)</a:t>
            </a:r>
          </a:p>
        </p:txBody>
      </p:sp>
      <p:sp>
        <p:nvSpPr>
          <p:cNvPr id="14346" name="Text Box 70">
            <a:extLst>
              <a:ext uri="{FF2B5EF4-FFF2-40B4-BE49-F238E27FC236}">
                <a16:creationId xmlns:a16="http://schemas.microsoft.com/office/drawing/2014/main" id="{2AF6FFA3-FCE1-DA4C-87D6-3DB6AED245F4}"/>
              </a:ext>
            </a:extLst>
          </p:cNvPr>
          <p:cNvSpPr txBox="1">
            <a:spLocks noChangeArrowheads="1"/>
          </p:cNvSpPr>
          <p:nvPr/>
        </p:nvSpPr>
        <p:spPr bwMode="auto">
          <a:xfrm>
            <a:off x="32204302" y="21052464"/>
            <a:ext cx="10288675" cy="8787925"/>
          </a:xfrm>
          <a:prstGeom prst="rect">
            <a:avLst/>
          </a:prstGeom>
          <a:solidFill>
            <a:schemeClr val="bg1"/>
          </a:solidFill>
          <a:ln w="38100">
            <a:solidFill>
              <a:srgbClr val="000000"/>
            </a:solidFill>
            <a:round/>
            <a:headEnd/>
            <a:tailEnd/>
          </a:ln>
        </p:spPr>
        <p:txBody>
          <a:bodyPr lIns="914270" tIns="457135" rIns="914270" bIns="914270"/>
          <a:lstStyle>
            <a:lvl1pPr eaLnBrk="0" hangingPunct="0">
              <a:defRPr sz="3400">
                <a:solidFill>
                  <a:schemeClr val="tx1"/>
                </a:solidFill>
                <a:latin typeface="Helvetica" pitchFamily="2" charset="0"/>
                <a:ea typeface="ＭＳ Ｐゴシック" panose="020B0600070205080204" pitchFamily="34" charset="-128"/>
              </a:defRPr>
            </a:lvl1pPr>
            <a:lvl2pPr marL="742950" indent="-285750" eaLnBrk="0" hangingPunct="0">
              <a:defRPr sz="3400">
                <a:solidFill>
                  <a:schemeClr val="tx1"/>
                </a:solidFill>
                <a:latin typeface="Helvetica" pitchFamily="2" charset="0"/>
                <a:ea typeface="ＭＳ Ｐゴシック" panose="020B0600070205080204" pitchFamily="34" charset="-128"/>
              </a:defRPr>
            </a:lvl2pPr>
            <a:lvl3pPr marL="1143000" indent="-228600" eaLnBrk="0" hangingPunct="0">
              <a:defRPr sz="3400">
                <a:solidFill>
                  <a:schemeClr val="tx1"/>
                </a:solidFill>
                <a:latin typeface="Helvetica" pitchFamily="2" charset="0"/>
                <a:ea typeface="ＭＳ Ｐゴシック" panose="020B0600070205080204" pitchFamily="34" charset="-128"/>
              </a:defRPr>
            </a:lvl3pPr>
            <a:lvl4pPr marL="1600200" indent="-228600" eaLnBrk="0" hangingPunct="0">
              <a:defRPr sz="3400">
                <a:solidFill>
                  <a:schemeClr val="tx1"/>
                </a:solidFill>
                <a:latin typeface="Helvetica" pitchFamily="2" charset="0"/>
                <a:ea typeface="ＭＳ Ｐゴシック" panose="020B0600070205080204" pitchFamily="34" charset="-128"/>
              </a:defRPr>
            </a:lvl4pPr>
            <a:lvl5pPr marL="2057400" indent="-228600" eaLnBrk="0" hangingPunct="0">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9pPr>
          </a:lstStyle>
          <a:p>
            <a:pPr algn="just" eaLnBrk="1" hangingPunct="1"/>
            <a:r>
              <a:rPr lang="en-US" altLang="en-US" sz="4900" b="1" dirty="0">
                <a:solidFill>
                  <a:srgbClr val="000000"/>
                </a:solidFill>
                <a:latin typeface="Helvetica" panose="020B0604020202020204" pitchFamily="34" charset="0"/>
                <a:cs typeface="Helvetica" panose="020B0604020202020204" pitchFamily="34" charset="0"/>
              </a:rPr>
              <a:t>5. Summary and references</a:t>
            </a:r>
          </a:p>
          <a:p>
            <a:pPr algn="just" eaLnBrk="1" hangingPunct="1"/>
            <a:endParaRPr lang="en-US" altLang="en-US" sz="2000" dirty="0">
              <a:latin typeface="Helvetica" panose="020B0604020202020204" pitchFamily="34" charset="0"/>
              <a:cs typeface="Helvetica" panose="020B0604020202020204" pitchFamily="34" charset="0"/>
            </a:endParaRPr>
          </a:p>
          <a:p>
            <a:r>
              <a:rPr lang="en-GB" dirty="0"/>
              <a:t>We propose </a:t>
            </a:r>
            <a:r>
              <a:rPr lang="en-GB" b="1" dirty="0">
                <a:solidFill>
                  <a:srgbClr val="FF0000"/>
                </a:solidFill>
              </a:rPr>
              <a:t>the next step in the quest for a complete understanding of how the Sun controls the Earth’s plasma environment</a:t>
            </a:r>
            <a:r>
              <a:rPr lang="en-GB" dirty="0"/>
              <a:t>: a tomographic imaging approach comprising two spacecraft in highly inclined polar orbits, enabling global imaging of magnetopause and cusps in soft X-rays, of auroral regions in FUV, of plasmasphere and ring current in EUV and ENAs, alongside in situ measurements. No technological challenges are involved in the proposed mission in order to bear fruit.</a:t>
            </a:r>
          </a:p>
          <a:p>
            <a:endParaRPr lang="en-GB" sz="1800" dirty="0"/>
          </a:p>
          <a:p>
            <a:r>
              <a:rPr lang="en-GB" sz="1400" dirty="0"/>
              <a:t>B-R et al, https://doi.org/10.5270/esa.smile.definition_study_report-2018-12, Eastwood et al. </a:t>
            </a:r>
            <a:r>
              <a:rPr lang="it-IT" sz="1400" dirty="0"/>
              <a:t>Space Sci. Rev. 188, 251–286 (2015), </a:t>
            </a:r>
            <a:r>
              <a:rPr lang="en-GB" sz="1400" dirty="0" err="1"/>
              <a:t>Laundal</a:t>
            </a:r>
            <a:r>
              <a:rPr lang="en-GB" sz="1400" dirty="0"/>
              <a:t> &amp; </a:t>
            </a:r>
            <a:r>
              <a:rPr lang="en-GB" sz="1400" dirty="0" err="1"/>
              <a:t>Østgaard</a:t>
            </a:r>
            <a:r>
              <a:rPr lang="en-GB" sz="1400" dirty="0"/>
              <a:t>, Nature. 460, 491–493 (2009), Mitchell et al. </a:t>
            </a:r>
            <a:r>
              <a:rPr lang="nb-NO" sz="1400" dirty="0"/>
              <a:t>Geophys. Res. Lett. 28, 1151–1154 (2001), </a:t>
            </a:r>
            <a:r>
              <a:rPr lang="en-GB" sz="1400" dirty="0"/>
              <a:t>Sandel et al. </a:t>
            </a:r>
            <a:r>
              <a:rPr lang="it-IT" sz="1400" dirty="0"/>
              <a:t>Space Sci. Rev. 109, 25–46 (2003)</a:t>
            </a:r>
            <a:endParaRPr lang="en-GB" sz="1400" dirty="0"/>
          </a:p>
          <a:p>
            <a:endParaRPr lang="en-GB" sz="1400" i="1" dirty="0"/>
          </a:p>
          <a:p>
            <a:endParaRPr lang="en-GB" dirty="0"/>
          </a:p>
          <a:p>
            <a:endParaRPr lang="en-GB" dirty="0"/>
          </a:p>
          <a:p>
            <a:pPr eaLnBrk="1" hangingPunct="1">
              <a:spcBef>
                <a:spcPct val="10000"/>
              </a:spcBef>
            </a:pPr>
            <a:endParaRPr lang="en-US" altLang="en-US" sz="3000" dirty="0">
              <a:latin typeface="Times New Roman" pitchFamily="2" charset="0"/>
            </a:endParaRPr>
          </a:p>
        </p:txBody>
      </p:sp>
      <p:sp>
        <p:nvSpPr>
          <p:cNvPr id="2" name="Rectangle 180">
            <a:extLst>
              <a:ext uri="{FF2B5EF4-FFF2-40B4-BE49-F238E27FC236}">
                <a16:creationId xmlns:a16="http://schemas.microsoft.com/office/drawing/2014/main" id="{FF6439EA-8F96-C24B-9193-5C01578DD045}"/>
              </a:ext>
            </a:extLst>
          </p:cNvPr>
          <p:cNvSpPr>
            <a:spLocks noChangeArrowheads="1"/>
          </p:cNvSpPr>
          <p:nvPr/>
        </p:nvSpPr>
        <p:spPr bwMode="auto">
          <a:xfrm>
            <a:off x="290627" y="326967"/>
            <a:ext cx="42733131" cy="163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2" rIns="91428" bIns="45712" anchor="ctr">
            <a:spAutoFit/>
          </a:bodyPr>
          <a:lstStyle/>
          <a:p>
            <a:r>
              <a:rPr lang="en-GB" sz="10000" b="1" dirty="0">
                <a:solidFill>
                  <a:srgbClr val="FF0000"/>
                </a:solidFill>
              </a:rPr>
              <a:t>Exploring solar-terrestrial interactions via multiple imaging observers</a:t>
            </a:r>
            <a:endParaRPr lang="en-US" sz="10000" b="1" dirty="0">
              <a:ln>
                <a:solidFill>
                  <a:schemeClr val="bg1"/>
                </a:solidFill>
              </a:ln>
              <a:solidFill>
                <a:srgbClr val="FF0000"/>
              </a:solidFill>
              <a:latin typeface="Calibri"/>
              <a:ea typeface="ＭＳ Ｐゴシック" charset="0"/>
              <a:cs typeface="ＭＳ Ｐゴシック" charset="0"/>
            </a:endParaRPr>
          </a:p>
        </p:txBody>
      </p:sp>
      <p:sp>
        <p:nvSpPr>
          <p:cNvPr id="4" name="Text Box 12">
            <a:extLst>
              <a:ext uri="{FF2B5EF4-FFF2-40B4-BE49-F238E27FC236}">
                <a16:creationId xmlns:a16="http://schemas.microsoft.com/office/drawing/2014/main" id="{F3E37ED9-CE5F-FC4F-8597-59519FC52099}"/>
              </a:ext>
            </a:extLst>
          </p:cNvPr>
          <p:cNvSpPr txBox="1">
            <a:spLocks noChangeArrowheads="1"/>
          </p:cNvSpPr>
          <p:nvPr/>
        </p:nvSpPr>
        <p:spPr bwMode="auto">
          <a:xfrm>
            <a:off x="21344550" y="3832685"/>
            <a:ext cx="10681891" cy="26007705"/>
          </a:xfrm>
          <a:prstGeom prst="rect">
            <a:avLst/>
          </a:prstGeom>
          <a:solidFill>
            <a:schemeClr val="bg1"/>
          </a:solidFill>
          <a:ln w="38100">
            <a:solidFill>
              <a:schemeClr val="tx1"/>
            </a:solidFill>
            <a:round/>
            <a:headEnd/>
            <a:tailEnd/>
          </a:ln>
        </p:spPr>
        <p:txBody>
          <a:bodyPr lIns="914270" tIns="457135" rIns="914270" bIns="914270" numCol="1"/>
          <a:lstStyle>
            <a:lvl1pPr eaLnBrk="0" hangingPunct="0">
              <a:tabLst>
                <a:tab pos="500063" algn="l"/>
              </a:tabLst>
              <a:defRPr sz="3400">
                <a:solidFill>
                  <a:schemeClr val="tx1"/>
                </a:solidFill>
                <a:latin typeface="Helvetica" pitchFamily="2" charset="0"/>
                <a:ea typeface="ＭＳ Ｐゴシック" panose="020B0600070205080204" pitchFamily="34" charset="-128"/>
              </a:defRPr>
            </a:lvl1pPr>
            <a:lvl2pPr marL="742950" indent="-285750" eaLnBrk="0" hangingPunct="0">
              <a:tabLst>
                <a:tab pos="500063" algn="l"/>
              </a:tabLst>
              <a:defRPr sz="3400">
                <a:solidFill>
                  <a:schemeClr val="tx1"/>
                </a:solidFill>
                <a:latin typeface="Helvetica" pitchFamily="2" charset="0"/>
                <a:ea typeface="ＭＳ Ｐゴシック" panose="020B0600070205080204" pitchFamily="34" charset="-128"/>
              </a:defRPr>
            </a:lvl2pPr>
            <a:lvl3pPr marL="1143000" indent="-228600" eaLnBrk="0" hangingPunct="0">
              <a:tabLst>
                <a:tab pos="500063" algn="l"/>
              </a:tabLst>
              <a:defRPr sz="3400">
                <a:solidFill>
                  <a:schemeClr val="tx1"/>
                </a:solidFill>
                <a:latin typeface="Helvetica" pitchFamily="2" charset="0"/>
                <a:ea typeface="ＭＳ Ｐゴシック" panose="020B0600070205080204" pitchFamily="34" charset="-128"/>
              </a:defRPr>
            </a:lvl3pPr>
            <a:lvl4pPr marL="1600200" indent="-228600" eaLnBrk="0" hangingPunct="0">
              <a:tabLst>
                <a:tab pos="500063" algn="l"/>
              </a:tabLst>
              <a:defRPr sz="3400">
                <a:solidFill>
                  <a:schemeClr val="tx1"/>
                </a:solidFill>
                <a:latin typeface="Helvetica" pitchFamily="2" charset="0"/>
                <a:ea typeface="ＭＳ Ｐゴシック" panose="020B0600070205080204" pitchFamily="34" charset="-128"/>
              </a:defRPr>
            </a:lvl4pPr>
            <a:lvl5pPr marL="2057400" indent="-228600" eaLnBrk="0" hangingPunct="0">
              <a:tabLst>
                <a:tab pos="500063" algn="l"/>
              </a:tabLst>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9pPr>
          </a:lstStyle>
          <a:p>
            <a:r>
              <a:rPr lang="en-GB" sz="4900" b="1" dirty="0">
                <a:latin typeface="Helvetica" panose="020B0604020202020204" pitchFamily="34" charset="0"/>
                <a:cs typeface="Helvetica" panose="020B0604020202020204" pitchFamily="34" charset="0"/>
              </a:rPr>
              <a:t>3. Observing methods and instruments to answer the open science questions</a:t>
            </a:r>
          </a:p>
          <a:p>
            <a:endParaRPr lang="en-GB" sz="4900" b="1" dirty="0">
              <a:latin typeface="Helvetica" panose="020B0604020202020204" pitchFamily="34" charset="0"/>
              <a:cs typeface="Helvetica" panose="020B0604020202020204" pitchFamily="34" charset="0"/>
            </a:endParaRPr>
          </a:p>
          <a:p>
            <a:r>
              <a:rPr lang="en-GB" b="1" dirty="0">
                <a:highlight>
                  <a:srgbClr val="FFFF00"/>
                </a:highlight>
                <a:latin typeface="Helvetica" panose="020B0604020202020204" pitchFamily="34" charset="0"/>
                <a:cs typeface="Helvetica" panose="020B0604020202020204" pitchFamily="34" charset="0"/>
              </a:rPr>
              <a:t>A &amp; B – Magnetopause and cusps imaging </a:t>
            </a:r>
            <a:r>
              <a:rPr lang="en-GB" dirty="0">
                <a:latin typeface="Helvetica" panose="020B0604020202020204" pitchFamily="34" charset="0"/>
                <a:cs typeface="Helvetica" panose="020B0604020202020204" pitchFamily="34" charset="0"/>
              </a:rPr>
              <a:t>in soft X-rays (0.2 – 2 keV) produced by solar wind charge exchange with atmospheric neutrals.</a:t>
            </a:r>
          </a:p>
          <a:p>
            <a:pPr algn="just"/>
            <a:r>
              <a:rPr lang="en-GB" dirty="0"/>
              <a:t>An enhanced version of </a:t>
            </a:r>
          </a:p>
          <a:p>
            <a:pPr algn="just"/>
            <a:r>
              <a:rPr lang="en-GB" dirty="0"/>
              <a:t>the SMILE Soft X-ray </a:t>
            </a:r>
          </a:p>
          <a:p>
            <a:pPr algn="just"/>
            <a:r>
              <a:rPr lang="en-GB" dirty="0"/>
              <a:t>Imager, SXI, can be  </a:t>
            </a:r>
          </a:p>
          <a:p>
            <a:pPr algn="just"/>
            <a:r>
              <a:rPr lang="en-GB" dirty="0"/>
              <a:t>envisaged (Fig. 5).</a:t>
            </a:r>
          </a:p>
          <a:p>
            <a:pPr algn="just"/>
            <a:r>
              <a:rPr lang="en-GB" dirty="0"/>
              <a:t>From geocentric distance </a:t>
            </a:r>
          </a:p>
          <a:p>
            <a:pPr algn="just"/>
            <a:r>
              <a:rPr lang="en-GB" dirty="0"/>
              <a:t>30 R</a:t>
            </a:r>
            <a:r>
              <a:rPr lang="en-GB" baseline="-25000" dirty="0"/>
              <a:t>E</a:t>
            </a:r>
            <a:r>
              <a:rPr lang="en-GB" dirty="0"/>
              <a:t> the entire dayside </a:t>
            </a:r>
          </a:p>
          <a:p>
            <a:pPr algn="just"/>
            <a:r>
              <a:rPr lang="en-GB" dirty="0"/>
              <a:t>magnetopause can be </a:t>
            </a:r>
          </a:p>
          <a:p>
            <a:pPr algn="just"/>
            <a:r>
              <a:rPr lang="en-GB" dirty="0"/>
              <a:t>captured within a FOV of</a:t>
            </a:r>
          </a:p>
          <a:p>
            <a:pPr algn="just"/>
            <a:r>
              <a:rPr lang="en-GB" dirty="0"/>
              <a:t>30</a:t>
            </a:r>
            <a:r>
              <a:rPr lang="en-GB" baseline="30000" dirty="0"/>
              <a:t>o</a:t>
            </a:r>
            <a:r>
              <a:rPr lang="en-GB" dirty="0"/>
              <a:t> x 30</a:t>
            </a:r>
            <a:r>
              <a:rPr lang="en-GB" baseline="30000" dirty="0"/>
              <a:t>o</a:t>
            </a:r>
            <a:r>
              <a:rPr lang="en-GB" dirty="0"/>
              <a:t> without </a:t>
            </a:r>
          </a:p>
          <a:p>
            <a:pPr algn="just"/>
            <a:r>
              <a:rPr lang="en-GB" dirty="0"/>
              <a:t>sacrificing spatial resolution.</a:t>
            </a:r>
            <a:endParaRPr lang="en-GB" dirty="0">
              <a:latin typeface="Helvetica" panose="020B0604020202020204" pitchFamily="34" charset="0"/>
              <a:cs typeface="Helvetica" panose="020B0604020202020204" pitchFamily="34" charset="0"/>
            </a:endParaRPr>
          </a:p>
          <a:p>
            <a:pPr algn="just"/>
            <a:endParaRPr lang="en-GB" b="1" dirty="0">
              <a:latin typeface="Helvetica" panose="020B0604020202020204" pitchFamily="34" charset="0"/>
              <a:cs typeface="Helvetica" panose="020B0604020202020204" pitchFamily="34" charset="0"/>
            </a:endParaRPr>
          </a:p>
          <a:p>
            <a:pPr algn="just"/>
            <a:r>
              <a:rPr lang="en-GB" b="1" dirty="0">
                <a:highlight>
                  <a:srgbClr val="FFFF00"/>
                </a:highlight>
                <a:latin typeface="Helvetica" panose="020B0604020202020204" pitchFamily="34" charset="0"/>
                <a:cs typeface="Helvetica" panose="020B0604020202020204" pitchFamily="34" charset="0"/>
              </a:rPr>
              <a:t>C – Auroral imaging</a:t>
            </a:r>
            <a:r>
              <a:rPr lang="en-GB" b="1" dirty="0">
                <a:latin typeface="Helvetica" panose="020B0604020202020204" pitchFamily="34" charset="0"/>
                <a:cs typeface="Helvetica" panose="020B0604020202020204" pitchFamily="34" charset="0"/>
              </a:rPr>
              <a:t>: </a:t>
            </a:r>
          </a:p>
          <a:p>
            <a:pPr algn="just"/>
            <a:r>
              <a:rPr lang="en-GB" dirty="0"/>
              <a:t>High energy precipitating </a:t>
            </a:r>
          </a:p>
          <a:p>
            <a:pPr algn="just"/>
            <a:r>
              <a:rPr lang="en-GB" dirty="0"/>
              <a:t>electrons excite atmospheric</a:t>
            </a:r>
          </a:p>
          <a:p>
            <a:pPr algn="just"/>
            <a:r>
              <a:rPr lang="en-GB" dirty="0"/>
              <a:t>constituents by impact (Fig. 6), </a:t>
            </a:r>
          </a:p>
          <a:p>
            <a:pPr algn="just"/>
            <a:r>
              <a:rPr lang="en-GB" dirty="0"/>
              <a:t>with FUV emissions from N2 </a:t>
            </a:r>
          </a:p>
          <a:p>
            <a:pPr algn="just"/>
            <a:r>
              <a:rPr lang="en-GB" dirty="0"/>
              <a:t>transitions (140–180nm) and </a:t>
            </a:r>
          </a:p>
          <a:p>
            <a:pPr algn="just"/>
            <a:r>
              <a:rPr lang="en-GB" dirty="0"/>
              <a:t>OI at 135.6nm. </a:t>
            </a:r>
          </a:p>
          <a:p>
            <a:pPr algn="just"/>
            <a:r>
              <a:rPr lang="en-GB" dirty="0"/>
              <a:t>Proton precipitation </a:t>
            </a:r>
          </a:p>
          <a:p>
            <a:pPr algn="just"/>
            <a:r>
              <a:rPr lang="en-GB" dirty="0"/>
              <a:t>produces Lyα emission. </a:t>
            </a:r>
          </a:p>
          <a:p>
            <a:r>
              <a:rPr lang="en-GB" sz="1800" dirty="0"/>
              <a:t>                                        </a:t>
            </a:r>
          </a:p>
          <a:p>
            <a:r>
              <a:rPr lang="en-GB" sz="1800" dirty="0"/>
              <a:t>                                         </a:t>
            </a:r>
            <a:endParaRPr lang="en-GB" b="1" dirty="0">
              <a:latin typeface="Helvetica" panose="020B0604020202020204" pitchFamily="34" charset="0"/>
              <a:cs typeface="Helvetica" panose="020B0604020202020204" pitchFamily="34" charset="0"/>
            </a:endParaRPr>
          </a:p>
          <a:p>
            <a:r>
              <a:rPr lang="en-GB" b="1" dirty="0">
                <a:highlight>
                  <a:srgbClr val="FFFF00"/>
                </a:highlight>
                <a:latin typeface="Helvetica" panose="020B0604020202020204" pitchFamily="34" charset="0"/>
                <a:cs typeface="Helvetica" panose="020B0604020202020204" pitchFamily="34" charset="0"/>
              </a:rPr>
              <a:t>D – Ring current imaging</a:t>
            </a:r>
            <a:r>
              <a:rPr lang="en-GB" b="1" dirty="0">
                <a:latin typeface="Helvetica" panose="020B0604020202020204" pitchFamily="34" charset="0"/>
                <a:cs typeface="Helvetica" panose="020B0604020202020204" pitchFamily="34" charset="0"/>
              </a:rPr>
              <a:t>: </a:t>
            </a:r>
          </a:p>
          <a:p>
            <a:r>
              <a:rPr lang="en-GB" dirty="0">
                <a:latin typeface="Helvetica" panose="020B0604020202020204" pitchFamily="34" charset="0"/>
                <a:cs typeface="Helvetica" panose="020B0604020202020204" pitchFamily="34" charset="0"/>
              </a:rPr>
              <a:t>T</a:t>
            </a:r>
            <a:r>
              <a:rPr lang="en-GB" dirty="0"/>
              <a:t>he ring current</a:t>
            </a:r>
          </a:p>
          <a:p>
            <a:r>
              <a:rPr lang="en-GB" dirty="0"/>
              <a:t>charge-exchanges </a:t>
            </a:r>
          </a:p>
          <a:p>
            <a:r>
              <a:rPr lang="en-GB" dirty="0"/>
              <a:t>with the geocorona at </a:t>
            </a:r>
          </a:p>
          <a:p>
            <a:r>
              <a:rPr lang="en-GB" dirty="0"/>
              <a:t>high altitudes, producing </a:t>
            </a:r>
          </a:p>
          <a:p>
            <a:r>
              <a:rPr lang="en-GB" dirty="0"/>
              <a:t>Energetic Neutral Atoms</a:t>
            </a:r>
          </a:p>
          <a:p>
            <a:r>
              <a:rPr lang="en-GB" dirty="0"/>
              <a:t>(ENAs, Fig. 7) that allow </a:t>
            </a:r>
          </a:p>
          <a:p>
            <a:r>
              <a:rPr lang="en-GB" dirty="0"/>
              <a:t>imaging the ring current </a:t>
            </a:r>
          </a:p>
          <a:p>
            <a:r>
              <a:rPr lang="en-GB" dirty="0"/>
              <a:t>and plasma sheet ions, </a:t>
            </a:r>
          </a:p>
          <a:p>
            <a:r>
              <a:rPr lang="en-GB" dirty="0"/>
              <a:t>and track their evolution </a:t>
            </a:r>
          </a:p>
          <a:p>
            <a:r>
              <a:rPr lang="en-GB" dirty="0"/>
              <a:t>with time.</a:t>
            </a:r>
          </a:p>
          <a:p>
            <a:endParaRPr lang="en-GB" b="1" dirty="0">
              <a:latin typeface="Helvetica" panose="020B0604020202020204" pitchFamily="34" charset="0"/>
              <a:cs typeface="Helvetica" panose="020B0604020202020204" pitchFamily="34" charset="0"/>
            </a:endParaRPr>
          </a:p>
          <a:p>
            <a:endParaRPr lang="en-GB" b="1" dirty="0">
              <a:latin typeface="Helvetica" panose="020B0604020202020204" pitchFamily="34" charset="0"/>
              <a:cs typeface="Helvetica" panose="020B0604020202020204" pitchFamily="34" charset="0"/>
            </a:endParaRPr>
          </a:p>
          <a:p>
            <a:r>
              <a:rPr lang="en-GB" b="1" dirty="0">
                <a:highlight>
                  <a:srgbClr val="FFFF00"/>
                </a:highlight>
                <a:latin typeface="Helvetica" panose="020B0604020202020204" pitchFamily="34" charset="0"/>
                <a:cs typeface="Helvetica" panose="020B0604020202020204" pitchFamily="34" charset="0"/>
              </a:rPr>
              <a:t>E – </a:t>
            </a:r>
            <a:r>
              <a:rPr lang="en-GB" b="1" dirty="0">
                <a:highlight>
                  <a:srgbClr val="FFFF00"/>
                </a:highlight>
              </a:rPr>
              <a:t>Plasmasphere imaging</a:t>
            </a:r>
            <a:r>
              <a:rPr lang="en-GB" b="1" dirty="0"/>
              <a:t>: </a:t>
            </a:r>
            <a:r>
              <a:rPr lang="en-GB" dirty="0"/>
              <a:t>Global images of the plasmasphere can be obtained by observing EUV sunlight at 30.4nm resonantly scattered from singly-ionised Helium, a minor magnetospheric constituent.</a:t>
            </a:r>
          </a:p>
          <a:p>
            <a:endParaRPr lang="en-GB" b="1"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dirty="0">
              <a:latin typeface="Helvetica" panose="020B0604020202020204" pitchFamily="34" charset="0"/>
              <a:cs typeface="Helvetica" panose="020B0604020202020204" pitchFamily="34" charset="0"/>
            </a:endParaRPr>
          </a:p>
          <a:p>
            <a:pPr algn="ctr" eaLnBrk="1" hangingPunct="1">
              <a:spcBef>
                <a:spcPct val="10000"/>
              </a:spcBef>
            </a:pPr>
            <a:endParaRPr lang="en-US" altLang="en-US" sz="2800" dirty="0">
              <a:latin typeface="Times New Roman" pitchFamily="2" charset="0"/>
            </a:endParaRPr>
          </a:p>
        </p:txBody>
      </p:sp>
      <p:sp>
        <p:nvSpPr>
          <p:cNvPr id="14396" name="TextBox 127">
            <a:extLst>
              <a:ext uri="{FF2B5EF4-FFF2-40B4-BE49-F238E27FC236}">
                <a16:creationId xmlns:a16="http://schemas.microsoft.com/office/drawing/2014/main" id="{35461C07-D48B-6649-8297-AA25C96A76B2}"/>
              </a:ext>
            </a:extLst>
          </p:cNvPr>
          <p:cNvSpPr txBox="1">
            <a:spLocks noChangeArrowheads="1"/>
          </p:cNvSpPr>
          <p:nvPr/>
        </p:nvSpPr>
        <p:spPr bwMode="auto">
          <a:xfrm>
            <a:off x="27496423" y="8096474"/>
            <a:ext cx="15525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2" rIns="91428" bIns="45712">
            <a:spAutoFit/>
          </a:bodyPr>
          <a:lstStyle>
            <a:lvl1pPr eaLnBrk="0" hangingPunct="0">
              <a:defRPr sz="3400">
                <a:solidFill>
                  <a:schemeClr val="tx1"/>
                </a:solidFill>
                <a:latin typeface="Helvetica" pitchFamily="2" charset="0"/>
                <a:ea typeface="ＭＳ Ｐゴシック" panose="020B0600070205080204" pitchFamily="34" charset="-128"/>
              </a:defRPr>
            </a:lvl1pPr>
            <a:lvl2pPr marL="742950" indent="-285750" eaLnBrk="0" hangingPunct="0">
              <a:defRPr sz="3400">
                <a:solidFill>
                  <a:schemeClr val="tx1"/>
                </a:solidFill>
                <a:latin typeface="Helvetica" pitchFamily="2" charset="0"/>
                <a:ea typeface="ＭＳ Ｐゴシック" panose="020B0600070205080204" pitchFamily="34" charset="-128"/>
              </a:defRPr>
            </a:lvl2pPr>
            <a:lvl3pPr marL="1143000" indent="-228600" eaLnBrk="0" hangingPunct="0">
              <a:defRPr sz="3400">
                <a:solidFill>
                  <a:schemeClr val="tx1"/>
                </a:solidFill>
                <a:latin typeface="Helvetica" pitchFamily="2" charset="0"/>
                <a:ea typeface="ＭＳ Ｐゴシック" panose="020B0600070205080204" pitchFamily="34" charset="-128"/>
              </a:defRPr>
            </a:lvl3pPr>
            <a:lvl4pPr marL="1600200" indent="-228600" eaLnBrk="0" hangingPunct="0">
              <a:defRPr sz="3400">
                <a:solidFill>
                  <a:schemeClr val="tx1"/>
                </a:solidFill>
                <a:latin typeface="Helvetica" pitchFamily="2" charset="0"/>
                <a:ea typeface="ＭＳ Ｐゴシック" panose="020B0600070205080204" pitchFamily="34" charset="-128"/>
              </a:defRPr>
            </a:lvl4pPr>
            <a:lvl5pPr marL="2057400" indent="-228600" eaLnBrk="0" hangingPunct="0">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Helvetica" pitchFamily="2" charset="0"/>
                <a:ea typeface="ＭＳ Ｐゴシック" panose="020B0600070205080204" pitchFamily="34" charset="-128"/>
              </a:defRPr>
            </a:lvl9pPr>
          </a:lstStyle>
          <a:p>
            <a:pPr eaLnBrk="1" hangingPunct="1"/>
            <a:r>
              <a:rPr lang="en-GB" altLang="en-US" sz="1900" dirty="0">
                <a:solidFill>
                  <a:schemeClr val="bg1"/>
                </a:solidFill>
              </a:rPr>
              <a:t>SXI</a:t>
            </a:r>
          </a:p>
          <a:p>
            <a:pPr eaLnBrk="1" hangingPunct="1"/>
            <a:r>
              <a:rPr lang="en-GB" altLang="en-US" sz="1900" dirty="0">
                <a:solidFill>
                  <a:schemeClr val="bg1"/>
                </a:solidFill>
              </a:rPr>
              <a:t>Field </a:t>
            </a:r>
          </a:p>
          <a:p>
            <a:pPr eaLnBrk="1" hangingPunct="1"/>
            <a:r>
              <a:rPr lang="en-GB" altLang="en-US" sz="1900" dirty="0">
                <a:solidFill>
                  <a:schemeClr val="bg1"/>
                </a:solidFill>
              </a:rPr>
              <a:t>of View</a:t>
            </a:r>
          </a:p>
        </p:txBody>
      </p:sp>
      <p:cxnSp>
        <p:nvCxnSpPr>
          <p:cNvPr id="14397" name="Straight Arrow Connector 128">
            <a:extLst>
              <a:ext uri="{FF2B5EF4-FFF2-40B4-BE49-F238E27FC236}">
                <a16:creationId xmlns:a16="http://schemas.microsoft.com/office/drawing/2014/main" id="{A8844039-C1EE-9247-9179-798DF024AD46}"/>
              </a:ext>
            </a:extLst>
          </p:cNvPr>
          <p:cNvCxnSpPr>
            <a:cxnSpLocks noChangeShapeType="1"/>
          </p:cNvCxnSpPr>
          <p:nvPr/>
        </p:nvCxnSpPr>
        <p:spPr bwMode="auto">
          <a:xfrm>
            <a:off x="28532197" y="8675288"/>
            <a:ext cx="613950" cy="517129"/>
          </a:xfrm>
          <a:prstGeom prst="straightConnector1">
            <a:avLst/>
          </a:prstGeom>
          <a:noFill/>
          <a:ln w="19050">
            <a:solidFill>
              <a:schemeClr val="bg1"/>
            </a:solidFill>
            <a:round/>
            <a:headEnd/>
            <a:tailEnd type="stealth" w="lg" len="lg"/>
          </a:ln>
          <a:extLst>
            <a:ext uri="{909E8E84-426E-40DD-AFC4-6F175D3DCCD1}">
              <a14:hiddenFill xmlns:a14="http://schemas.microsoft.com/office/drawing/2010/main">
                <a:noFill/>
              </a14:hiddenFill>
            </a:ext>
          </a:extLst>
        </p:spPr>
      </p:cxnSp>
      <p:sp>
        <p:nvSpPr>
          <p:cNvPr id="14339" name="Text Box 7">
            <a:extLst>
              <a:ext uri="{FF2B5EF4-FFF2-40B4-BE49-F238E27FC236}">
                <a16:creationId xmlns:a16="http://schemas.microsoft.com/office/drawing/2014/main" id="{DC8E2247-CE70-C54A-8704-FCE1F1CD9EA4}"/>
              </a:ext>
            </a:extLst>
          </p:cNvPr>
          <p:cNvSpPr txBox="1">
            <a:spLocks noChangeArrowheads="1"/>
          </p:cNvSpPr>
          <p:nvPr/>
        </p:nvSpPr>
        <p:spPr bwMode="auto">
          <a:xfrm>
            <a:off x="300515" y="3844374"/>
            <a:ext cx="10196925" cy="25996016"/>
          </a:xfrm>
          <a:prstGeom prst="rect">
            <a:avLst/>
          </a:prstGeom>
          <a:solidFill>
            <a:schemeClr val="bg1"/>
          </a:solidFill>
          <a:ln w="38100">
            <a:solidFill>
              <a:srgbClr val="000000"/>
            </a:solidFill>
            <a:round/>
            <a:headEnd/>
            <a:tailEnd/>
          </a:ln>
        </p:spPr>
        <p:txBody>
          <a:bodyPr lIns="914270" tIns="457135" rIns="914270" bIns="914270"/>
          <a:lstStyle>
            <a:lvl1pPr eaLnBrk="0" hangingPunct="0">
              <a:tabLst>
                <a:tab pos="500063" algn="l"/>
              </a:tabLst>
              <a:defRPr sz="3400">
                <a:solidFill>
                  <a:schemeClr val="tx1"/>
                </a:solidFill>
                <a:latin typeface="Helvetica" pitchFamily="2" charset="0"/>
                <a:ea typeface="ＭＳ Ｐゴシック" panose="020B0600070205080204" pitchFamily="34" charset="-128"/>
              </a:defRPr>
            </a:lvl1pPr>
            <a:lvl2pPr marL="742950" indent="-285750" eaLnBrk="0" hangingPunct="0">
              <a:tabLst>
                <a:tab pos="500063" algn="l"/>
              </a:tabLst>
              <a:defRPr sz="3400">
                <a:solidFill>
                  <a:schemeClr val="tx1"/>
                </a:solidFill>
                <a:latin typeface="Helvetica" pitchFamily="2" charset="0"/>
                <a:ea typeface="ＭＳ Ｐゴシック" panose="020B0600070205080204" pitchFamily="34" charset="-128"/>
              </a:defRPr>
            </a:lvl2pPr>
            <a:lvl3pPr marL="1143000" indent="-228600" eaLnBrk="0" hangingPunct="0">
              <a:tabLst>
                <a:tab pos="500063" algn="l"/>
              </a:tabLst>
              <a:defRPr sz="3400">
                <a:solidFill>
                  <a:schemeClr val="tx1"/>
                </a:solidFill>
                <a:latin typeface="Helvetica" pitchFamily="2" charset="0"/>
                <a:ea typeface="ＭＳ Ｐゴシック" panose="020B0600070205080204" pitchFamily="34" charset="-128"/>
              </a:defRPr>
            </a:lvl3pPr>
            <a:lvl4pPr marL="1600200" indent="-228600" eaLnBrk="0" hangingPunct="0">
              <a:tabLst>
                <a:tab pos="500063" algn="l"/>
              </a:tabLst>
              <a:defRPr sz="3400">
                <a:solidFill>
                  <a:schemeClr val="tx1"/>
                </a:solidFill>
                <a:latin typeface="Helvetica" pitchFamily="2" charset="0"/>
                <a:ea typeface="ＭＳ Ｐゴシック" panose="020B0600070205080204" pitchFamily="34" charset="-128"/>
              </a:defRPr>
            </a:lvl4pPr>
            <a:lvl5pPr marL="2057400" indent="-228600" eaLnBrk="0" hangingPunct="0">
              <a:tabLst>
                <a:tab pos="500063" algn="l"/>
              </a:tabLst>
              <a:defRPr sz="3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tabLst>
                <a:tab pos="500063" algn="l"/>
              </a:tabLst>
              <a:defRPr sz="3400">
                <a:solidFill>
                  <a:schemeClr val="tx1"/>
                </a:solidFill>
                <a:latin typeface="Helvetica" pitchFamily="2" charset="0"/>
                <a:ea typeface="ＭＳ Ｐゴシック" panose="020B0600070205080204" pitchFamily="34" charset="-128"/>
              </a:defRPr>
            </a:lvl9pPr>
          </a:lstStyle>
          <a:p>
            <a:pPr algn="just" eaLnBrk="1" hangingPunct="1">
              <a:spcBef>
                <a:spcPct val="50000"/>
              </a:spcBef>
            </a:pPr>
            <a:r>
              <a:rPr lang="en-US" altLang="en-US" sz="4900" b="1" dirty="0"/>
              <a:t>1. Introduction</a:t>
            </a:r>
          </a:p>
          <a:p>
            <a:endParaRPr lang="en-GB" b="1" i="1" dirty="0">
              <a:solidFill>
                <a:srgbClr val="FF0000"/>
              </a:solidFill>
              <a:latin typeface="Helvetica" panose="020B0604020202020204" pitchFamily="34" charset="0"/>
              <a:cs typeface="Helvetica" panose="020B0604020202020204" pitchFamily="34" charset="0"/>
            </a:endParaRPr>
          </a:p>
          <a:p>
            <a:r>
              <a:rPr lang="en-GB" b="1" i="1" dirty="0">
                <a:solidFill>
                  <a:srgbClr val="FF0000"/>
                </a:solidFill>
                <a:latin typeface="Helvetica" panose="020B0604020202020204" pitchFamily="34" charset="0"/>
                <a:cs typeface="Helvetica" panose="020B0604020202020204" pitchFamily="34" charset="0"/>
              </a:rPr>
              <a:t>How does solar wind energy flow through the Earth’s magnetosphere, how is it</a:t>
            </a:r>
            <a:r>
              <a:rPr lang="en-GB" b="1" dirty="0">
                <a:solidFill>
                  <a:srgbClr val="FF0000"/>
                </a:solidFill>
                <a:latin typeface="Helvetica" panose="020B0604020202020204" pitchFamily="34" charset="0"/>
                <a:cs typeface="Helvetica" panose="020B0604020202020204" pitchFamily="34" charset="0"/>
              </a:rPr>
              <a:t> </a:t>
            </a:r>
            <a:r>
              <a:rPr lang="en-GB" b="1" i="1" dirty="0">
                <a:solidFill>
                  <a:srgbClr val="FF0000"/>
                </a:solidFill>
                <a:latin typeface="Helvetica" panose="020B0604020202020204" pitchFamily="34" charset="0"/>
                <a:cs typeface="Helvetica" panose="020B0604020202020204" pitchFamily="34" charset="0"/>
              </a:rPr>
              <a:t>converted and distributed    (Fig. 1)?</a:t>
            </a:r>
            <a:r>
              <a:rPr lang="en-GB" b="1" dirty="0">
                <a:solidFill>
                  <a:srgbClr val="FF0000"/>
                </a:solidFill>
                <a:latin typeface="Helvetica" panose="020B0604020202020204" pitchFamily="34" charset="0"/>
                <a:cs typeface="Helvetica" panose="020B0604020202020204" pitchFamily="34" charset="0"/>
              </a:rPr>
              <a:t> </a:t>
            </a:r>
          </a:p>
          <a:p>
            <a:r>
              <a:rPr lang="en-GB" dirty="0">
                <a:latin typeface="Helvetica" panose="020B0604020202020204" pitchFamily="34" charset="0"/>
                <a:cs typeface="Helvetica" panose="020B0604020202020204" pitchFamily="34" charset="0"/>
              </a:rPr>
              <a:t>This are the questions we want to address so that we </a:t>
            </a:r>
            <a:r>
              <a:rPr lang="en-GB" dirty="0">
                <a:solidFill>
                  <a:srgbClr val="FF0000"/>
                </a:solidFill>
                <a:latin typeface="Helvetica" panose="020B0604020202020204" pitchFamily="34" charset="0"/>
                <a:cs typeface="Helvetica" panose="020B0604020202020204" pitchFamily="34" charset="0"/>
              </a:rPr>
              <a:t>understand how geomagnetic storms and </a:t>
            </a:r>
            <a:r>
              <a:rPr lang="en-GB" dirty="0" err="1">
                <a:solidFill>
                  <a:srgbClr val="FF0000"/>
                </a:solidFill>
                <a:latin typeface="Helvetica" panose="020B0604020202020204" pitchFamily="34" charset="0"/>
                <a:cs typeface="Helvetica" panose="020B0604020202020204" pitchFamily="34" charset="0"/>
              </a:rPr>
              <a:t>substorms</a:t>
            </a:r>
            <a:r>
              <a:rPr lang="en-GB" dirty="0">
                <a:solidFill>
                  <a:srgbClr val="FF0000"/>
                </a:solidFill>
                <a:latin typeface="Helvetica" panose="020B0604020202020204" pitchFamily="34" charset="0"/>
                <a:cs typeface="Helvetica" panose="020B0604020202020204" pitchFamily="34" charset="0"/>
              </a:rPr>
              <a:t> start and grow. </a:t>
            </a:r>
          </a:p>
          <a:p>
            <a:r>
              <a:rPr lang="en-GB" dirty="0">
                <a:latin typeface="Helvetica" panose="020B0604020202020204" pitchFamily="34" charset="0"/>
                <a:cs typeface="Helvetica" panose="020B0604020202020204" pitchFamily="34" charset="0"/>
              </a:rPr>
              <a:t>This is not just a matter of scientific curiosity, but addresses a clear and pressing practical problem: </a:t>
            </a:r>
            <a:r>
              <a:rPr lang="en-GB" dirty="0">
                <a:highlight>
                  <a:srgbClr val="FFFF00"/>
                </a:highlight>
                <a:latin typeface="Helvetica" panose="020B0604020202020204" pitchFamily="34" charset="0"/>
                <a:cs typeface="Helvetica" panose="020B0604020202020204" pitchFamily="34" charset="0"/>
              </a:rPr>
              <a:t>space weather</a:t>
            </a:r>
            <a:r>
              <a:rPr lang="en-GB" dirty="0">
                <a:latin typeface="Helvetica" panose="020B0604020202020204" pitchFamily="34" charset="0"/>
                <a:cs typeface="Helvetica" panose="020B0604020202020204" pitchFamily="34" charset="0"/>
              </a:rPr>
              <a:t>, which can influence the performance and reliability of our technological systems, in space and on the ground, and can endanger human life and health.</a:t>
            </a: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a:p>
            <a:r>
              <a:rPr lang="en-GB" dirty="0"/>
              <a:t>              </a:t>
            </a:r>
            <a:r>
              <a:rPr lang="en-GB" sz="1800" b="1" dirty="0"/>
              <a:t>Fig. 1 - The Earth’s magnetosphere (NASA/GSFC)</a:t>
            </a:r>
            <a:endParaRPr lang="en-GB" sz="1800" b="1" dirty="0">
              <a:latin typeface="Helvetica" panose="020B0604020202020204" pitchFamily="34" charset="0"/>
              <a:cs typeface="Helvetica" panose="020B0604020202020204" pitchFamily="34" charset="0"/>
            </a:endParaRPr>
          </a:p>
          <a:p>
            <a:endParaRPr lang="en-US" altLang="en-US" dirty="0">
              <a:solidFill>
                <a:srgbClr val="000000"/>
              </a:solidFill>
              <a:latin typeface="Helvetica" panose="020B0604020202020204" pitchFamily="34" charset="0"/>
              <a:cs typeface="Helvetica" panose="020B0604020202020204" pitchFamily="34" charset="0"/>
            </a:endParaRPr>
          </a:p>
          <a:p>
            <a:r>
              <a:rPr lang="en-GB" dirty="0">
                <a:latin typeface="Helvetica" panose="020B0604020202020204" pitchFamily="34" charset="0"/>
                <a:cs typeface="Helvetica" panose="020B0604020202020204" pitchFamily="34" charset="0"/>
              </a:rPr>
              <a:t>Much knowledge has been acquired over the past decades, particularly by making use of multiple spacecraft measuring </a:t>
            </a:r>
            <a:r>
              <a:rPr lang="en-GB" dirty="0">
                <a:highlight>
                  <a:srgbClr val="FFFF00"/>
                </a:highlight>
                <a:latin typeface="Helvetica" panose="020B0604020202020204" pitchFamily="34" charset="0"/>
                <a:cs typeface="Helvetica" panose="020B0604020202020204" pitchFamily="34" charset="0"/>
              </a:rPr>
              <a:t>conditions in situ</a:t>
            </a:r>
            <a:r>
              <a:rPr lang="en-GB" dirty="0">
                <a:latin typeface="Helvetica" panose="020B0604020202020204" pitchFamily="34" charset="0"/>
                <a:cs typeface="Helvetica" panose="020B0604020202020204" pitchFamily="34" charset="0"/>
              </a:rPr>
              <a:t>, such as</a:t>
            </a:r>
            <a:r>
              <a:rPr lang="en-GB" dirty="0"/>
              <a:t> Cluster, THEMIS, Swarm, MMS</a:t>
            </a:r>
            <a:r>
              <a:rPr lang="en-GB" dirty="0">
                <a:latin typeface="Helvetica" panose="020B0604020202020204" pitchFamily="34" charset="0"/>
                <a:cs typeface="Helvetica" panose="020B0604020202020204" pitchFamily="34" charset="0"/>
              </a:rPr>
              <a:t>. A vast amount of learning, though, is still to  be done. </a:t>
            </a:r>
          </a:p>
          <a:p>
            <a:endParaRPr lang="en-GB" dirty="0">
              <a:latin typeface="Helvetica" panose="020B0604020202020204" pitchFamily="34" charset="0"/>
              <a:cs typeface="Helvetica" panose="020B0604020202020204" pitchFamily="34" charset="0"/>
            </a:endParaRPr>
          </a:p>
          <a:p>
            <a:r>
              <a:rPr lang="en-GB" dirty="0">
                <a:latin typeface="Helvetica" panose="020B0604020202020204" pitchFamily="34" charset="0"/>
                <a:cs typeface="Helvetica" panose="020B0604020202020204" pitchFamily="34" charset="0"/>
              </a:rPr>
              <a:t>A novel global approach is now being taken by a number of space imaging missions which are under development. In a White Paper, submitted to ESA in response to the </a:t>
            </a:r>
            <a:r>
              <a:rPr lang="en-GB" b="1" dirty="0">
                <a:highlight>
                  <a:srgbClr val="FFFF00"/>
                </a:highlight>
                <a:latin typeface="Helvetica" panose="020B0604020202020204" pitchFamily="34" charset="0"/>
                <a:cs typeface="Helvetica" panose="020B0604020202020204" pitchFamily="34" charset="0"/>
              </a:rPr>
              <a:t>Voyage 2050 Call</a:t>
            </a:r>
            <a:r>
              <a:rPr lang="en-GB" dirty="0">
                <a:latin typeface="Helvetica" panose="020B0604020202020204" pitchFamily="34" charset="0"/>
                <a:cs typeface="Helvetica" panose="020B0604020202020204" pitchFamily="34" charset="0"/>
              </a:rPr>
              <a:t>, we proposed the next step to get a complete understanding of how the Sun controls the Earth’s plasma environment: </a:t>
            </a:r>
            <a:r>
              <a:rPr lang="en-GB" b="1" dirty="0">
                <a:solidFill>
                  <a:srgbClr val="FF0000"/>
                </a:solidFill>
                <a:latin typeface="Helvetica" panose="020B0604020202020204" pitchFamily="34" charset="0"/>
                <a:cs typeface="Helvetica" panose="020B0604020202020204" pitchFamily="34" charset="0"/>
              </a:rPr>
              <a:t>a tomographic imaging approach comprising two spacecraft in highly inclined polar orbits.</a:t>
            </a: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endParaRPr lang="en-GB" altLang="en-US" sz="2800" dirty="0">
              <a:solidFill>
                <a:srgbClr val="000000"/>
              </a:solidFill>
              <a:latin typeface="Times New Roman" pitchFamily="2" charset="0"/>
            </a:endParaRPr>
          </a:p>
          <a:p>
            <a:pPr eaLnBrk="1" hangingPunct="1">
              <a:spcBef>
                <a:spcPct val="10000"/>
              </a:spcBef>
            </a:pPr>
            <a:endParaRPr lang="en-US" altLang="en-US" sz="2800" dirty="0">
              <a:solidFill>
                <a:srgbClr val="000000"/>
              </a:solidFill>
              <a:latin typeface="Times New Roman" pitchFamily="2" charset="0"/>
            </a:endParaRPr>
          </a:p>
          <a:p>
            <a:pPr eaLnBrk="1" hangingPunct="1">
              <a:spcBef>
                <a:spcPct val="10000"/>
              </a:spcBef>
            </a:pPr>
            <a:endParaRPr lang="en-US" altLang="en-US" sz="2800" dirty="0">
              <a:solidFill>
                <a:srgbClr val="000000"/>
              </a:solidFill>
              <a:latin typeface="Times New Roman" pitchFamily="2" charset="0"/>
            </a:endParaRPr>
          </a:p>
        </p:txBody>
      </p:sp>
      <p:pic>
        <p:nvPicPr>
          <p:cNvPr id="6" name="Picture 5">
            <a:extLst>
              <a:ext uri="{FF2B5EF4-FFF2-40B4-BE49-F238E27FC236}">
                <a16:creationId xmlns:a16="http://schemas.microsoft.com/office/drawing/2014/main" id="{E7946906-BFB1-4C1D-92C6-AFA654BDC95F}"/>
              </a:ext>
            </a:extLst>
          </p:cNvPr>
          <p:cNvPicPr>
            <a:picLocks noChangeAspect="1"/>
          </p:cNvPicPr>
          <p:nvPr/>
        </p:nvPicPr>
        <p:blipFill>
          <a:blip r:embed="rId4"/>
          <a:stretch>
            <a:fillRect/>
          </a:stretch>
        </p:blipFill>
        <p:spPr>
          <a:xfrm>
            <a:off x="1253814" y="13168109"/>
            <a:ext cx="8578645" cy="6393519"/>
          </a:xfrm>
          <a:prstGeom prst="rect">
            <a:avLst/>
          </a:prstGeom>
        </p:spPr>
      </p:pic>
      <p:pic>
        <p:nvPicPr>
          <p:cNvPr id="5" name="Picture 4">
            <a:extLst>
              <a:ext uri="{FF2B5EF4-FFF2-40B4-BE49-F238E27FC236}">
                <a16:creationId xmlns:a16="http://schemas.microsoft.com/office/drawing/2014/main" id="{BC11B6A8-C150-4A3A-BA98-278C580811F0}"/>
              </a:ext>
            </a:extLst>
          </p:cNvPr>
          <p:cNvPicPr>
            <a:picLocks noChangeAspect="1"/>
          </p:cNvPicPr>
          <p:nvPr/>
        </p:nvPicPr>
        <p:blipFill>
          <a:blip r:embed="rId5"/>
          <a:stretch>
            <a:fillRect/>
          </a:stretch>
        </p:blipFill>
        <p:spPr>
          <a:xfrm>
            <a:off x="33401372" y="16764000"/>
            <a:ext cx="8013583" cy="3432992"/>
          </a:xfrm>
          <a:prstGeom prst="rect">
            <a:avLst/>
          </a:prstGeom>
        </p:spPr>
      </p:pic>
      <p:pic>
        <p:nvPicPr>
          <p:cNvPr id="7" name="Picture 6">
            <a:extLst>
              <a:ext uri="{FF2B5EF4-FFF2-40B4-BE49-F238E27FC236}">
                <a16:creationId xmlns:a16="http://schemas.microsoft.com/office/drawing/2014/main" id="{4A34366F-B54B-4AE5-8C46-56F940394BD5}"/>
              </a:ext>
            </a:extLst>
          </p:cNvPr>
          <p:cNvPicPr>
            <a:picLocks noChangeAspect="1"/>
          </p:cNvPicPr>
          <p:nvPr/>
        </p:nvPicPr>
        <p:blipFill>
          <a:blip r:embed="rId6"/>
          <a:stretch>
            <a:fillRect/>
          </a:stretch>
        </p:blipFill>
        <p:spPr>
          <a:xfrm>
            <a:off x="27607706" y="9066438"/>
            <a:ext cx="3661354" cy="5241193"/>
          </a:xfrm>
          <a:prstGeom prst="rect">
            <a:avLst/>
          </a:prstGeom>
        </p:spPr>
      </p:pic>
      <p:sp>
        <p:nvSpPr>
          <p:cNvPr id="8" name="TextBox 7">
            <a:extLst>
              <a:ext uri="{FF2B5EF4-FFF2-40B4-BE49-F238E27FC236}">
                <a16:creationId xmlns:a16="http://schemas.microsoft.com/office/drawing/2014/main" id="{E08F244C-B0AD-4807-A3BB-A793ED534EB2}"/>
              </a:ext>
            </a:extLst>
          </p:cNvPr>
          <p:cNvSpPr txBox="1"/>
          <p:nvPr/>
        </p:nvSpPr>
        <p:spPr>
          <a:xfrm>
            <a:off x="28131377" y="14186563"/>
            <a:ext cx="3788217" cy="646331"/>
          </a:xfrm>
          <a:prstGeom prst="rect">
            <a:avLst/>
          </a:prstGeom>
          <a:noFill/>
        </p:spPr>
        <p:txBody>
          <a:bodyPr wrap="none" rtlCol="0">
            <a:spAutoFit/>
          </a:bodyPr>
          <a:lstStyle/>
          <a:p>
            <a:r>
              <a:rPr lang="en-GB" sz="1800" b="1" dirty="0"/>
              <a:t>Fig. 5 - CAD model of SMILE SXI </a:t>
            </a:r>
          </a:p>
          <a:p>
            <a:r>
              <a:rPr lang="en-GB" sz="1800" b="1" dirty="0"/>
              <a:t>(from B-R et al. 2018)</a:t>
            </a:r>
          </a:p>
        </p:txBody>
      </p:sp>
      <p:pic>
        <p:nvPicPr>
          <p:cNvPr id="10" name="Picture 9">
            <a:extLst>
              <a:ext uri="{FF2B5EF4-FFF2-40B4-BE49-F238E27FC236}">
                <a16:creationId xmlns:a16="http://schemas.microsoft.com/office/drawing/2014/main" id="{ACDD1B0E-8B6C-460E-B12C-3AEF47B70D24}"/>
              </a:ext>
            </a:extLst>
          </p:cNvPr>
          <p:cNvPicPr>
            <a:picLocks noChangeAspect="1"/>
          </p:cNvPicPr>
          <p:nvPr/>
        </p:nvPicPr>
        <p:blipFill>
          <a:blip r:embed="rId7"/>
          <a:stretch>
            <a:fillRect/>
          </a:stretch>
        </p:blipFill>
        <p:spPr>
          <a:xfrm>
            <a:off x="17666510" y="15984916"/>
            <a:ext cx="2892745" cy="4548262"/>
          </a:xfrm>
          <a:prstGeom prst="rect">
            <a:avLst/>
          </a:prstGeom>
        </p:spPr>
      </p:pic>
      <p:pic>
        <p:nvPicPr>
          <p:cNvPr id="11" name="Picture 10">
            <a:extLst>
              <a:ext uri="{FF2B5EF4-FFF2-40B4-BE49-F238E27FC236}">
                <a16:creationId xmlns:a16="http://schemas.microsoft.com/office/drawing/2014/main" id="{358A0A38-C969-425A-B1AE-4C8C4F60093F}"/>
              </a:ext>
            </a:extLst>
          </p:cNvPr>
          <p:cNvPicPr>
            <a:picLocks noChangeAspect="1"/>
          </p:cNvPicPr>
          <p:nvPr/>
        </p:nvPicPr>
        <p:blipFill>
          <a:blip r:embed="rId8"/>
          <a:stretch>
            <a:fillRect/>
          </a:stretch>
        </p:blipFill>
        <p:spPr>
          <a:xfrm>
            <a:off x="28422493" y="15269429"/>
            <a:ext cx="3055632" cy="4138408"/>
          </a:xfrm>
          <a:prstGeom prst="rect">
            <a:avLst/>
          </a:prstGeom>
        </p:spPr>
      </p:pic>
      <p:sp>
        <p:nvSpPr>
          <p:cNvPr id="12" name="Arrow: Right 11">
            <a:extLst>
              <a:ext uri="{FF2B5EF4-FFF2-40B4-BE49-F238E27FC236}">
                <a16:creationId xmlns:a16="http://schemas.microsoft.com/office/drawing/2014/main" id="{B0119C52-8F83-4F94-BB79-3AD695EDB748}"/>
              </a:ext>
            </a:extLst>
          </p:cNvPr>
          <p:cNvSpPr/>
          <p:nvPr/>
        </p:nvSpPr>
        <p:spPr>
          <a:xfrm rot="1153439">
            <a:off x="20361891" y="8134805"/>
            <a:ext cx="1568549" cy="63795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D3391744-9726-4AAB-9006-C38FCB5F8CA3}"/>
              </a:ext>
            </a:extLst>
          </p:cNvPr>
          <p:cNvSpPr/>
          <p:nvPr/>
        </p:nvSpPr>
        <p:spPr>
          <a:xfrm rot="20742770">
            <a:off x="20337800" y="14190753"/>
            <a:ext cx="1568549" cy="63795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4134DE3-B91A-4C13-9F89-8101878BF033}"/>
              </a:ext>
            </a:extLst>
          </p:cNvPr>
          <p:cNvSpPr txBox="1"/>
          <p:nvPr/>
        </p:nvSpPr>
        <p:spPr>
          <a:xfrm>
            <a:off x="16828168" y="20593448"/>
            <a:ext cx="4416476" cy="923330"/>
          </a:xfrm>
          <a:prstGeom prst="rect">
            <a:avLst/>
          </a:prstGeom>
          <a:noFill/>
        </p:spPr>
        <p:txBody>
          <a:bodyPr wrap="square" rtlCol="0">
            <a:spAutoFit/>
          </a:bodyPr>
          <a:lstStyle/>
          <a:p>
            <a:r>
              <a:rPr lang="en-GB" sz="1800" b="1" dirty="0"/>
              <a:t>Fig. 3 - Simultaneous views of the North and South aurorae from Polar and IMAGE (</a:t>
            </a:r>
            <a:r>
              <a:rPr lang="en-GB" sz="1800" b="1" dirty="0" err="1"/>
              <a:t>Laundal</a:t>
            </a:r>
            <a:r>
              <a:rPr lang="en-GB" sz="1800" b="1" dirty="0"/>
              <a:t> &amp; </a:t>
            </a:r>
            <a:r>
              <a:rPr lang="en-GB" sz="1800" b="1" dirty="0" err="1"/>
              <a:t>Østgaard</a:t>
            </a:r>
            <a:r>
              <a:rPr lang="en-GB" sz="1800" b="1" dirty="0"/>
              <a:t> 2009)</a:t>
            </a:r>
          </a:p>
        </p:txBody>
      </p:sp>
      <p:sp>
        <p:nvSpPr>
          <p:cNvPr id="24" name="Arrow: Right 23">
            <a:extLst>
              <a:ext uri="{FF2B5EF4-FFF2-40B4-BE49-F238E27FC236}">
                <a16:creationId xmlns:a16="http://schemas.microsoft.com/office/drawing/2014/main" id="{14297D18-697A-4126-8FE4-D5C495E8099A}"/>
              </a:ext>
            </a:extLst>
          </p:cNvPr>
          <p:cNvSpPr/>
          <p:nvPr/>
        </p:nvSpPr>
        <p:spPr>
          <a:xfrm rot="20446591">
            <a:off x="20620842" y="19448526"/>
            <a:ext cx="1568549" cy="637952"/>
          </a:xfrm>
          <a:prstGeom prst="right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1DA8FE56-F31F-4D3A-AAED-D065FCA29474}"/>
              </a:ext>
            </a:extLst>
          </p:cNvPr>
          <p:cNvSpPr/>
          <p:nvPr/>
        </p:nvSpPr>
        <p:spPr>
          <a:xfrm rot="20727379">
            <a:off x="20262827" y="22644233"/>
            <a:ext cx="1568549" cy="637952"/>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AA28B24-33C9-41CD-8023-C7AF9A0495D9}"/>
              </a:ext>
            </a:extLst>
          </p:cNvPr>
          <p:cNvPicPr>
            <a:picLocks noChangeAspect="1"/>
          </p:cNvPicPr>
          <p:nvPr/>
        </p:nvPicPr>
        <p:blipFill>
          <a:blip r:embed="rId9"/>
          <a:stretch>
            <a:fillRect/>
          </a:stretch>
        </p:blipFill>
        <p:spPr>
          <a:xfrm>
            <a:off x="11453874" y="8795791"/>
            <a:ext cx="8825624" cy="3164218"/>
          </a:xfrm>
          <a:prstGeom prst="rect">
            <a:avLst/>
          </a:prstGeom>
        </p:spPr>
      </p:pic>
      <p:sp>
        <p:nvSpPr>
          <p:cNvPr id="14" name="TextBox 13">
            <a:extLst>
              <a:ext uri="{FF2B5EF4-FFF2-40B4-BE49-F238E27FC236}">
                <a16:creationId xmlns:a16="http://schemas.microsoft.com/office/drawing/2014/main" id="{DB5C6D3E-B035-404E-BE6E-6DEDBD238E69}"/>
              </a:ext>
            </a:extLst>
          </p:cNvPr>
          <p:cNvSpPr txBox="1"/>
          <p:nvPr/>
        </p:nvSpPr>
        <p:spPr>
          <a:xfrm>
            <a:off x="17736506" y="10663122"/>
            <a:ext cx="2595582" cy="923330"/>
          </a:xfrm>
          <a:prstGeom prst="rect">
            <a:avLst/>
          </a:prstGeom>
          <a:noFill/>
        </p:spPr>
        <p:txBody>
          <a:bodyPr wrap="none" rtlCol="0">
            <a:spAutoFit/>
          </a:bodyPr>
          <a:lstStyle/>
          <a:p>
            <a:r>
              <a:rPr lang="en-GB" sz="1800" b="1" dirty="0"/>
              <a:t>Fig. 2 - Progression</a:t>
            </a:r>
          </a:p>
          <a:p>
            <a:r>
              <a:rPr lang="en-GB" sz="1800" b="1" dirty="0"/>
              <a:t>of the </a:t>
            </a:r>
            <a:r>
              <a:rPr lang="en-GB" sz="1800" b="1" dirty="0" err="1"/>
              <a:t>Dungey</a:t>
            </a:r>
            <a:r>
              <a:rPr lang="en-GB" sz="1800" b="1" dirty="0"/>
              <a:t> cycle </a:t>
            </a:r>
          </a:p>
          <a:p>
            <a:r>
              <a:rPr lang="en-GB" sz="1800" b="1" dirty="0"/>
              <a:t>(Eastwood et al. 2015)</a:t>
            </a:r>
          </a:p>
        </p:txBody>
      </p:sp>
      <p:pic>
        <p:nvPicPr>
          <p:cNvPr id="15" name="Picture 14">
            <a:extLst>
              <a:ext uri="{FF2B5EF4-FFF2-40B4-BE49-F238E27FC236}">
                <a16:creationId xmlns:a16="http://schemas.microsoft.com/office/drawing/2014/main" id="{57503B76-869C-4E2A-8731-822DD7891F6F}"/>
              </a:ext>
            </a:extLst>
          </p:cNvPr>
          <p:cNvPicPr>
            <a:picLocks noChangeAspect="1"/>
          </p:cNvPicPr>
          <p:nvPr/>
        </p:nvPicPr>
        <p:blipFill>
          <a:blip r:embed="rId10"/>
          <a:stretch>
            <a:fillRect/>
          </a:stretch>
        </p:blipFill>
        <p:spPr>
          <a:xfrm>
            <a:off x="16637789" y="24523428"/>
            <a:ext cx="4272838" cy="4450371"/>
          </a:xfrm>
          <a:prstGeom prst="rect">
            <a:avLst/>
          </a:prstGeom>
        </p:spPr>
      </p:pic>
      <p:sp>
        <p:nvSpPr>
          <p:cNvPr id="28" name="Arrow: Right 27">
            <a:extLst>
              <a:ext uri="{FF2B5EF4-FFF2-40B4-BE49-F238E27FC236}">
                <a16:creationId xmlns:a16="http://schemas.microsoft.com/office/drawing/2014/main" id="{C859BD6E-351A-460C-BED0-33EAE76CD607}"/>
              </a:ext>
            </a:extLst>
          </p:cNvPr>
          <p:cNvSpPr/>
          <p:nvPr/>
        </p:nvSpPr>
        <p:spPr>
          <a:xfrm rot="1159107">
            <a:off x="20518494" y="27022038"/>
            <a:ext cx="1568549" cy="637952"/>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3306A6D-FBE4-431F-99FE-9956D215C387}"/>
              </a:ext>
            </a:extLst>
          </p:cNvPr>
          <p:cNvSpPr txBox="1"/>
          <p:nvPr/>
        </p:nvSpPr>
        <p:spPr>
          <a:xfrm>
            <a:off x="16255019" y="28974069"/>
            <a:ext cx="4984057" cy="646331"/>
          </a:xfrm>
          <a:prstGeom prst="rect">
            <a:avLst/>
          </a:prstGeom>
          <a:noFill/>
        </p:spPr>
        <p:txBody>
          <a:bodyPr wrap="none" rtlCol="0">
            <a:spAutoFit/>
          </a:bodyPr>
          <a:lstStyle/>
          <a:p>
            <a:r>
              <a:rPr lang="en-GB" sz="1800" b="1" dirty="0"/>
              <a:t>Fig. 4 - Earth's plasmasphere and plume as </a:t>
            </a:r>
          </a:p>
          <a:p>
            <a:r>
              <a:rPr lang="en-GB" sz="1800" b="1" dirty="0"/>
              <a:t>   measured by IMAGE (Sandel et al. 2003)</a:t>
            </a:r>
          </a:p>
        </p:txBody>
      </p:sp>
      <p:sp>
        <p:nvSpPr>
          <p:cNvPr id="18" name="TextBox 17">
            <a:extLst>
              <a:ext uri="{FF2B5EF4-FFF2-40B4-BE49-F238E27FC236}">
                <a16:creationId xmlns:a16="http://schemas.microsoft.com/office/drawing/2014/main" id="{9C7F2D6C-2066-4965-A509-504B3C0130E9}"/>
              </a:ext>
            </a:extLst>
          </p:cNvPr>
          <p:cNvSpPr txBox="1"/>
          <p:nvPr/>
        </p:nvSpPr>
        <p:spPr>
          <a:xfrm>
            <a:off x="27147246" y="19444336"/>
            <a:ext cx="9240605" cy="646331"/>
          </a:xfrm>
          <a:prstGeom prst="rect">
            <a:avLst/>
          </a:prstGeom>
          <a:noFill/>
        </p:spPr>
        <p:txBody>
          <a:bodyPr wrap="square" rtlCol="0">
            <a:spAutoFit/>
          </a:bodyPr>
          <a:lstStyle/>
          <a:p>
            <a:r>
              <a:rPr lang="en-GB" sz="1800" b="1" dirty="0"/>
              <a:t>Fig. 6 - IMAGE WIC FUV imaging: Northern </a:t>
            </a:r>
          </a:p>
          <a:p>
            <a:r>
              <a:rPr lang="en-GB" sz="1800" b="1" dirty="0"/>
              <a:t>aurora during a </a:t>
            </a:r>
            <a:r>
              <a:rPr lang="en-GB" sz="1800" b="1" dirty="0" err="1"/>
              <a:t>substorm</a:t>
            </a:r>
            <a:r>
              <a:rPr lang="en-GB" sz="1800" b="1" dirty="0"/>
              <a:t> (NASA/GSFC)</a:t>
            </a:r>
          </a:p>
        </p:txBody>
      </p:sp>
      <p:pic>
        <p:nvPicPr>
          <p:cNvPr id="31" name="Picture 30" descr="C:\Users\gbr\Downloads\HENA_Earth's_Ring_Current_July_2000_Geomagnetic_Storm.gif">
            <a:extLst>
              <a:ext uri="{FF2B5EF4-FFF2-40B4-BE49-F238E27FC236}">
                <a16:creationId xmlns:a16="http://schemas.microsoft.com/office/drawing/2014/main" id="{0B8C7360-8A49-4E21-8B65-187EEFCD6820}"/>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7082946" y="21052465"/>
            <a:ext cx="4836648" cy="4444408"/>
          </a:xfrm>
          <a:prstGeom prst="rect">
            <a:avLst/>
          </a:prstGeom>
          <a:noFill/>
          <a:ln>
            <a:noFill/>
          </a:ln>
        </p:spPr>
      </p:pic>
      <p:sp>
        <p:nvSpPr>
          <p:cNvPr id="20" name="TextBox 19">
            <a:extLst>
              <a:ext uri="{FF2B5EF4-FFF2-40B4-BE49-F238E27FC236}">
                <a16:creationId xmlns:a16="http://schemas.microsoft.com/office/drawing/2014/main" id="{0F5E5E0C-DA06-4E98-BC39-405EB3C73CCB}"/>
              </a:ext>
            </a:extLst>
          </p:cNvPr>
          <p:cNvSpPr txBox="1"/>
          <p:nvPr/>
        </p:nvSpPr>
        <p:spPr>
          <a:xfrm>
            <a:off x="26682661" y="25535341"/>
            <a:ext cx="5331137" cy="923330"/>
          </a:xfrm>
          <a:prstGeom prst="rect">
            <a:avLst/>
          </a:prstGeom>
          <a:noFill/>
        </p:spPr>
        <p:txBody>
          <a:bodyPr wrap="square" rtlCol="0">
            <a:spAutoFit/>
          </a:bodyPr>
          <a:lstStyle/>
          <a:p>
            <a:r>
              <a:rPr lang="en-GB" sz="1800" b="1" dirty="0"/>
              <a:t>Fig. 7 -  IMAGE ENA images of the fluctuation</a:t>
            </a:r>
          </a:p>
          <a:p>
            <a:r>
              <a:rPr lang="en-GB" sz="1800" b="1" dirty="0"/>
              <a:t>of Earth’s ring current during July 15–16, 2000 </a:t>
            </a:r>
          </a:p>
          <a:p>
            <a:r>
              <a:rPr lang="en-GB" sz="1800" b="1" dirty="0"/>
              <a:t>geomagnetic storm (Mitchell et al. 2001)</a:t>
            </a:r>
          </a:p>
        </p:txBody>
      </p:sp>
      <p:pic>
        <p:nvPicPr>
          <p:cNvPr id="35" name="Picture 4" descr="CreativeCommons_Attribution_License.png">
            <a:extLst>
              <a:ext uri="{FF2B5EF4-FFF2-40B4-BE49-F238E27FC236}">
                <a16:creationId xmlns:a16="http://schemas.microsoft.com/office/drawing/2014/main" id="{35D39375-D566-42EC-BFD3-DD05B60F13F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692" y="2278666"/>
            <a:ext cx="2636301" cy="92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B2DF2131-A191-4290-B790-DE9769FDCE17}"/>
              </a:ext>
            </a:extLst>
          </p:cNvPr>
          <p:cNvPicPr>
            <a:picLocks noChangeAspect="1"/>
          </p:cNvPicPr>
          <p:nvPr/>
        </p:nvPicPr>
        <p:blipFill>
          <a:blip r:embed="rId13"/>
          <a:stretch>
            <a:fillRect/>
          </a:stretch>
        </p:blipFill>
        <p:spPr>
          <a:xfrm>
            <a:off x="40915913" y="1675806"/>
            <a:ext cx="1526576" cy="2137206"/>
          </a:xfrm>
          <a:prstGeom prst="rect">
            <a:avLst/>
          </a:prstGeom>
        </p:spPr>
      </p:pic>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docProps/app.xml><?xml version="1.0" encoding="utf-8"?>
<Properties xmlns="http://schemas.openxmlformats.org/officeDocument/2006/extended-properties" xmlns:vt="http://schemas.openxmlformats.org/officeDocument/2006/docPropsVTypes">
  <TotalTime>6848</TotalTime>
  <Words>1111</Words>
  <Application>Microsoft Office PowerPoint</Application>
  <PresentationFormat>Custom</PresentationFormat>
  <Paragraphs>171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ＭＳ Ｐゴシック</vt:lpstr>
      <vt:lpstr>Calibri</vt:lpstr>
      <vt:lpstr>Helvetica</vt:lpstr>
      <vt:lpstr>Times New Roman</vt:lpstr>
      <vt:lpstr>Default Design</vt:lpstr>
      <vt:lpstr>PowerPoint Presentation</vt:lpstr>
    </vt:vector>
  </TitlesOfParts>
  <Manager/>
  <Company/>
  <LinksUpToDate>false</LinksUpToDate>
  <SharedDoc>false</SharedDoc>
  <HyperlinkBase>http://colinpurrington.com/tips/academic/posterdesign</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subject>conference poster</dc:subject>
  <dc:creator>Colin Purrington</dc:creator>
  <cp:keywords>poster, conference, session, meeting, symposium, research, presentation</cp:keywords>
  <dc:description>This template is free for you to use to create your poster.  Do not host this file on your own server, even in adapted form. If you need to post a template, please steal somebody else's or just make your own (it's easy).  Thanks!</dc:description>
  <cp:lastModifiedBy>Branduardi Raymont, Graziella</cp:lastModifiedBy>
  <cp:revision>650</cp:revision>
  <cp:lastPrinted>2019-03-29T09:34:59Z</cp:lastPrinted>
  <dcterms:created xsi:type="dcterms:W3CDTF">2012-06-12T14:08:55Z</dcterms:created>
  <dcterms:modified xsi:type="dcterms:W3CDTF">2023-04-25T17:31:43Z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Colin Purrington</vt:lpwstr>
  </property>
</Properties>
</file>