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3D443-DED3-CD60-FC27-FE9EBDE1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709BBD-1933-6734-7480-2F686384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sv-SE"/>
              <a:t>单击此处编辑母版副标题样式</a:t>
            </a:r>
            <a:endParaRPr lang="sv-SE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ED5DE-EFBF-CFAC-8B67-FC5FA29B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A649A6-57DE-68D1-796B-CB008461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FE9AE1-7A5A-97EC-5D60-8F2F1D55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4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3744B-EFC3-701D-4186-F1355D35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088A06-D6ED-AB6C-C8F5-A2B514569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45400-425C-5293-4F6E-4B2E3228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E72B58-A802-82FA-B9FC-F785E969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9E8E6A-FEAB-6682-C9D7-DEBB8918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51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53401C-2227-029A-50A2-51D9E0F23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435D96-1EFA-E7A1-0645-F5D8F20D3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41FF86-42EC-AE89-72A8-DDB166ED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365D76-8BEE-3637-4711-28EF366C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B3146-7A71-158D-B524-266F3DFB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88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FD2B1-972F-F6C2-8D6B-592DF359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44F40C-12B4-0BBD-BB54-440E6338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1F09A3-04F7-D815-EDAC-BD925274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5757AE-A8D2-4754-A273-91422C75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9ED13-86C3-4C73-606E-EAF0456F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7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17974-95E1-0C18-D55D-6BCE0650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D638B-585B-13FF-1888-12F28AB66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sv-SE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43C3BC-2B0C-6C34-0559-479D2316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04C6E-8416-BD76-5F33-A7C0BFDC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ACB64B-09C1-0FBF-2A5E-3B4DB5B7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85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8335F-D24E-ADBD-8442-300791C0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DB01E9-AF73-B6DB-0359-2B9CE3174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0A0B72-294D-B2D9-47BF-34FDEF6D4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4EEFA8-CE39-E49B-40A8-0DED6D1F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2005A6-47D7-483F-B0CC-C098990D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BFDBE8-C4EE-F26F-0D7C-A0DE1825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93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0B9B3-6CE2-B8D4-B9C7-DFB877A8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84631A-5916-9CF9-565C-A775BBB4C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sv-SE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C4EBE3-B839-712B-3A8F-D1DE4D1DE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F9DF76-1206-2641-FF8B-573F9E57B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sv-SE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97033D-8BA7-61EE-6E15-98806CE21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368F-D123-E1DD-D1FE-EE6F8008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A33DF4-3B25-6566-C909-7A0EB51B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2DA5601-D2A3-08C8-02B0-E653FB2A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61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330E1-C8DD-7561-6698-CBAC4A26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005FA9-05F4-D188-AE66-E5DF7958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9806A4-EE3C-4306-0313-42ACF8FC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4841F5-3672-6747-1642-E07A6D1D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04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A9F895-BB3D-FBDA-AA34-3CDBDDA8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23EFCD-35F0-C506-AF2B-42751847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B38A4A-B24B-1D04-E8F0-80E6591C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43030-6DA6-4ED9-356C-FCE093B3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662BFC-B266-9927-C4D9-7DF15988A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0B01AB-EF97-634C-CE39-305A0379C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sv-SE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5F9EA0-218A-D147-D01C-F65603B8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F5F0B0-1A31-6006-487C-2478278E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6D92D-2925-66B7-1950-81D90BB8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07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362F4-8951-2F0F-813E-846920BA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F4D2E5-5514-7535-B5BC-36AE0323C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D389C3-1D4B-6F8F-A940-97170442E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sv-SE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D3FB31-B7E4-AD31-ED1A-67DD31CD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9C492C-D1D8-2F38-F44E-EE557BD3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016F7E-9609-D8C3-6A41-1640ADC0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65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C68120-B7FA-9281-5A5B-36386636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sv-SE"/>
              <a:t>单击此处编辑母版标题样式</a:t>
            </a:r>
            <a:endParaRPr lang="sv-SE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BDACC5-CD9E-0A8C-9E51-2557DCE29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sv-SE"/>
              <a:t>单击此处编辑母版文本样式</a:t>
            </a:r>
          </a:p>
          <a:p>
            <a:pPr lvl="1"/>
            <a:r>
              <a:rPr lang="zh-CN" altLang="sv-SE"/>
              <a:t>二级</a:t>
            </a:r>
          </a:p>
          <a:p>
            <a:pPr lvl="2"/>
            <a:r>
              <a:rPr lang="zh-CN" altLang="sv-SE"/>
              <a:t>三级</a:t>
            </a:r>
          </a:p>
          <a:p>
            <a:pPr lvl="3"/>
            <a:r>
              <a:rPr lang="zh-CN" altLang="sv-SE"/>
              <a:t>四级</a:t>
            </a:r>
          </a:p>
          <a:p>
            <a:pPr lvl="4"/>
            <a:r>
              <a:rPr lang="zh-CN" altLang="sv-SE"/>
              <a:t>五级</a:t>
            </a:r>
            <a:endParaRPr lang="sv-SE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5C3D30-5D93-6BF6-B77A-DF7ED5941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564D-136F-4A42-93EC-8D9861793CE3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E414A3-8B0A-552D-84F9-0CE20DE6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FBE7C4-AF4D-FC1A-048B-5F7D7E09F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2A30-6EE4-40B8-B825-498A8C889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3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EF4E75-A547-4B9E-4F1A-4D3D2CC386B5}"/>
              </a:ext>
            </a:extLst>
          </p:cNvPr>
          <p:cNvGrpSpPr/>
          <p:nvPr/>
        </p:nvGrpSpPr>
        <p:grpSpPr>
          <a:xfrm>
            <a:off x="122800" y="1009977"/>
            <a:ext cx="3934711" cy="3606741"/>
            <a:chOff x="-1649585" y="1956606"/>
            <a:chExt cx="3934711" cy="360674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AB800D7-DC39-8891-CC11-F2CBA4B6FF6D}"/>
                </a:ext>
              </a:extLst>
            </p:cNvPr>
            <p:cNvGrpSpPr/>
            <p:nvPr/>
          </p:nvGrpSpPr>
          <p:grpSpPr>
            <a:xfrm>
              <a:off x="-1407776" y="1956606"/>
              <a:ext cx="3460838" cy="2298742"/>
              <a:chOff x="32493" y="3081580"/>
              <a:chExt cx="3460838" cy="2298742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6754C848-F360-12F5-0145-6BE520228F08}"/>
                  </a:ext>
                </a:extLst>
              </p:cNvPr>
              <p:cNvGrpSpPr/>
              <p:nvPr/>
            </p:nvGrpSpPr>
            <p:grpSpPr>
              <a:xfrm>
                <a:off x="32493" y="3084606"/>
                <a:ext cx="1282856" cy="2295716"/>
                <a:chOff x="32493" y="3084606"/>
                <a:chExt cx="1282856" cy="2295716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CD7DEF6-1E5D-0A2C-DBC9-2A8B55450185}"/>
                    </a:ext>
                  </a:extLst>
                </p:cNvPr>
                <p:cNvSpPr txBox="1"/>
                <p:nvPr/>
              </p:nvSpPr>
              <p:spPr>
                <a:xfrm>
                  <a:off x="32496" y="3084606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NDVI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5B9C26B9-5208-E034-EBCE-63E485F7ADEE}"/>
                    </a:ext>
                  </a:extLst>
                </p:cNvPr>
                <p:cNvSpPr txBox="1"/>
                <p:nvPr/>
              </p:nvSpPr>
              <p:spPr>
                <a:xfrm>
                  <a:off x="32495" y="3566202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EVI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94E0F2E-5520-8142-C147-5547489F20C4}"/>
                    </a:ext>
                  </a:extLst>
                </p:cNvPr>
                <p:cNvSpPr txBox="1"/>
                <p:nvPr/>
              </p:nvSpPr>
              <p:spPr>
                <a:xfrm>
                  <a:off x="32494" y="4039983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PPI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974193D8-74C0-9BEC-6B4B-710A74DE57D1}"/>
                    </a:ext>
                  </a:extLst>
                </p:cNvPr>
                <p:cNvSpPr txBox="1"/>
                <p:nvPr/>
              </p:nvSpPr>
              <p:spPr>
                <a:xfrm>
                  <a:off x="32496" y="4529394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SIF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F47C60B-1129-D31F-95BB-3EE9997D1DE9}"/>
                    </a:ext>
                  </a:extLst>
                </p:cNvPr>
                <p:cNvSpPr txBox="1"/>
                <p:nvPr/>
              </p:nvSpPr>
              <p:spPr>
                <a:xfrm>
                  <a:off x="32493" y="5010990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ET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B5D1981-CBAA-FBDE-10D2-B5140BA7C639}"/>
                  </a:ext>
                </a:extLst>
              </p:cNvPr>
              <p:cNvGrpSpPr/>
              <p:nvPr/>
            </p:nvGrpSpPr>
            <p:grpSpPr>
              <a:xfrm>
                <a:off x="1334276" y="3081580"/>
                <a:ext cx="2159055" cy="2250522"/>
                <a:chOff x="1334276" y="3081580"/>
                <a:chExt cx="2159055" cy="2250522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0E4D66C-8EA8-1DA8-6AFF-E73FE117C11E}"/>
                    </a:ext>
                  </a:extLst>
                </p:cNvPr>
                <p:cNvSpPr txBox="1"/>
                <p:nvPr/>
              </p:nvSpPr>
              <p:spPr>
                <a:xfrm>
                  <a:off x="2210478" y="4004995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Crop yield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FDB7D0F-5901-EA2A-0B3F-EA98602E2D67}"/>
                    </a:ext>
                  </a:extLst>
                </p:cNvPr>
                <p:cNvSpPr/>
                <p:nvPr/>
              </p:nvSpPr>
              <p:spPr>
                <a:xfrm flipV="1">
                  <a:off x="1411169" y="4203058"/>
                  <a:ext cx="756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7820556-5FA1-674D-069D-288BE06444C1}"/>
                    </a:ext>
                  </a:extLst>
                </p:cNvPr>
                <p:cNvSpPr/>
                <p:nvPr/>
              </p:nvSpPr>
              <p:spPr>
                <a:xfrm rot="1892938" flipV="1">
                  <a:off x="1347983" y="3964674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31210-6AF2-290B-4993-3E0119DE27E2}"/>
                    </a:ext>
                  </a:extLst>
                </p:cNvPr>
                <p:cNvSpPr/>
                <p:nvPr/>
              </p:nvSpPr>
              <p:spPr>
                <a:xfrm rot="19707062">
                  <a:off x="1334276" y="4446818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7C3EF4ED-F261-4A25-20C0-9D38DBBE62B4}"/>
                    </a:ext>
                  </a:extLst>
                </p:cNvPr>
                <p:cNvSpPr/>
                <p:nvPr/>
              </p:nvSpPr>
              <p:spPr>
                <a:xfrm rot="3278454" flipV="1">
                  <a:off x="1186361" y="3675580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C55BA77-5720-0133-589D-DF88CD5E359B}"/>
                    </a:ext>
                  </a:extLst>
                </p:cNvPr>
                <p:cNvSpPr/>
                <p:nvPr/>
              </p:nvSpPr>
              <p:spPr>
                <a:xfrm rot="18321546">
                  <a:off x="1188744" y="4702102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3" name="图片 22" descr="香蕉树上&#10;&#10;中度可信度描述已自动生成">
              <a:extLst>
                <a:ext uri="{FF2B5EF4-FFF2-40B4-BE49-F238E27FC236}">
                  <a16:creationId xmlns:a16="http://schemas.microsoft.com/office/drawing/2014/main" id="{C74337BE-5F96-818B-51E6-1AE338E7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44" y="3379482"/>
              <a:ext cx="1746982" cy="1166208"/>
            </a:xfrm>
            <a:prstGeom prst="rect">
              <a:avLst/>
            </a:prstGeom>
          </p:spPr>
        </p:pic>
        <p:pic>
          <p:nvPicPr>
            <p:cNvPr id="24" name="图片 23" descr="卫星在地球上面&#10;&#10;描述已自动生成">
              <a:extLst>
                <a:ext uri="{FF2B5EF4-FFF2-40B4-BE49-F238E27FC236}">
                  <a16:creationId xmlns:a16="http://schemas.microsoft.com/office/drawing/2014/main" id="{393F2B6D-3832-6F6B-6928-93D48AB8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9585" y="4303347"/>
              <a:ext cx="1766470" cy="126000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CE00375-C69C-2E9F-EF17-412E68F20220}"/>
              </a:ext>
            </a:extLst>
          </p:cNvPr>
          <p:cNvSpPr txBox="1"/>
          <p:nvPr/>
        </p:nvSpPr>
        <p:spPr>
          <a:xfrm>
            <a:off x="427546" y="309942"/>
            <a:ext cx="1459443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kumimoji="0" lang="sv-SE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Background</a:t>
            </a:r>
            <a:endParaRPr lang="sv-SE" sz="2000" dirty="0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F71FC8-D272-D42C-A54C-293F9D3CB583}"/>
              </a:ext>
            </a:extLst>
          </p:cNvPr>
          <p:cNvGrpSpPr/>
          <p:nvPr/>
        </p:nvGrpSpPr>
        <p:grpSpPr>
          <a:xfrm>
            <a:off x="7252998" y="83111"/>
            <a:ext cx="4855402" cy="3655198"/>
            <a:chOff x="7252998" y="83111"/>
            <a:chExt cx="4855402" cy="365519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E3A92AD-04CC-7EBC-E8F7-52F6D3439460}"/>
                </a:ext>
              </a:extLst>
            </p:cNvPr>
            <p:cNvGrpSpPr/>
            <p:nvPr/>
          </p:nvGrpSpPr>
          <p:grpSpPr>
            <a:xfrm>
              <a:off x="7252998" y="83111"/>
              <a:ext cx="4855402" cy="3655198"/>
              <a:chOff x="7252998" y="91424"/>
              <a:chExt cx="4855402" cy="3655198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1BB859A9-4180-D4CB-1F8D-1F8470B20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5" r="49991" b="50000"/>
              <a:stretch/>
            </p:blipFill>
            <p:spPr bwMode="auto">
              <a:xfrm>
                <a:off x="7466136" y="417375"/>
                <a:ext cx="4429125" cy="3329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D30094C-4EF6-2C74-D911-AA863512B6CC}"/>
                  </a:ext>
                </a:extLst>
              </p:cNvPr>
              <p:cNvSpPr txBox="1"/>
              <p:nvPr/>
            </p:nvSpPr>
            <p:spPr>
              <a:xfrm>
                <a:off x="7252998" y="91424"/>
                <a:ext cx="4855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sv-S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Correlation</a:t>
                </a:r>
                <a:r>
                  <a:rPr kumimoji="0" lang="sv-S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sv-S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among</a:t>
                </a:r>
                <a:r>
                  <a:rPr kumimoji="0" lang="sv-S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sv-S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variables</a:t>
                </a:r>
                <a:r>
                  <a:rPr kumimoji="0" lang="sv-S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in </a:t>
                </a:r>
                <a:r>
                  <a:rPr kumimoji="0" lang="sv-S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July</a:t>
                </a:r>
                <a:r>
                  <a:rPr kumimoji="0" lang="sv-S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for </a:t>
                </a:r>
                <a:r>
                  <a:rPr kumimoji="0" lang="sv-S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Maize</a:t>
                </a:r>
                <a:r>
                  <a:rPr kumimoji="0" lang="sv-S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 (Peng et al., 2020)</a:t>
                </a:r>
                <a:endParaRPr lang="sv-SE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7B2AAD3-391E-82F1-7E0E-BF7D169533DE}"/>
                  </a:ext>
                </a:extLst>
              </p:cNvPr>
              <p:cNvSpPr/>
              <p:nvPr/>
            </p:nvSpPr>
            <p:spPr>
              <a:xfrm>
                <a:off x="10129923" y="3097774"/>
                <a:ext cx="257696" cy="2419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62363B0-4D87-FF7D-AD87-9A0B3A6607E6}"/>
                  </a:ext>
                </a:extLst>
              </p:cNvPr>
              <p:cNvSpPr/>
              <p:nvPr/>
            </p:nvSpPr>
            <p:spPr>
              <a:xfrm>
                <a:off x="8170251" y="3103020"/>
                <a:ext cx="1147920" cy="6436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6F460DE-B99D-9B28-74B7-911A7974E058}"/>
                  </a:ext>
                </a:extLst>
              </p:cNvPr>
              <p:cNvSpPr/>
              <p:nvPr/>
            </p:nvSpPr>
            <p:spPr>
              <a:xfrm>
                <a:off x="7938654" y="2799377"/>
                <a:ext cx="307572" cy="2419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5AD576D-9FDC-4ECC-EA50-0734BE5CDB12}"/>
                </a:ext>
              </a:extLst>
            </p:cNvPr>
            <p:cNvSpPr/>
            <p:nvPr/>
          </p:nvSpPr>
          <p:spPr>
            <a:xfrm>
              <a:off x="9169901" y="3067688"/>
              <a:ext cx="640080" cy="3383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64B7C7-8047-B037-8AF4-9364108FDE40}"/>
              </a:ext>
            </a:extLst>
          </p:cNvPr>
          <p:cNvGrpSpPr/>
          <p:nvPr/>
        </p:nvGrpSpPr>
        <p:grpSpPr>
          <a:xfrm>
            <a:off x="3060505" y="353377"/>
            <a:ext cx="4676387" cy="3602554"/>
            <a:chOff x="3060505" y="353377"/>
            <a:chExt cx="4676387" cy="3602554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2DB42FF7-1C62-0FF9-6B35-0ED732928D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41" t="76126" r="24" b="5282"/>
            <a:stretch/>
          </p:blipFill>
          <p:spPr bwMode="auto">
            <a:xfrm>
              <a:off x="3673293" y="775255"/>
              <a:ext cx="485095" cy="1155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A02EB55-8059-4F92-DBC4-1DA6F1FF70C8}"/>
                </a:ext>
              </a:extLst>
            </p:cNvPr>
            <p:cNvGrpSpPr/>
            <p:nvPr/>
          </p:nvGrpSpPr>
          <p:grpSpPr>
            <a:xfrm>
              <a:off x="3060505" y="353377"/>
              <a:ext cx="4676387" cy="3602554"/>
              <a:chOff x="3060505" y="353377"/>
              <a:chExt cx="4676387" cy="3602554"/>
            </a:xfrm>
          </p:grpSpPr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32145F6E-6B65-D563-35A1-3F2A5579D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86" t="53106" r="7403"/>
              <a:stretch/>
            </p:blipFill>
            <p:spPr bwMode="auto">
              <a:xfrm>
                <a:off x="4160771" y="1040579"/>
                <a:ext cx="3576121" cy="2915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05D2CF9-10DE-E633-83F8-AA40C9403919}"/>
                  </a:ext>
                </a:extLst>
              </p:cNvPr>
              <p:cNvSpPr txBox="1"/>
              <p:nvPr/>
            </p:nvSpPr>
            <p:spPr>
              <a:xfrm>
                <a:off x="3060505" y="353377"/>
                <a:ext cx="42636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2">
                        <a:lumMod val="50000"/>
                      </a:schemeClr>
                    </a:solidFill>
                  </a:rPr>
                  <a:t>Comparison of observed and estimated corn yield based on Evaporative Stress Index (ESI) (Yang et al., 2021)</a:t>
                </a:r>
                <a:endParaRPr lang="sv-SE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2EA0EDC-2ECC-8868-D63E-E5CBA93CBFBE}"/>
              </a:ext>
            </a:extLst>
          </p:cNvPr>
          <p:cNvGrpSpPr/>
          <p:nvPr/>
        </p:nvGrpSpPr>
        <p:grpSpPr>
          <a:xfrm>
            <a:off x="2605325" y="4044652"/>
            <a:ext cx="9565178" cy="2692146"/>
            <a:chOff x="2605325" y="4044652"/>
            <a:chExt cx="9565178" cy="2692146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6FCC7DE-591A-D321-98D6-F6D60902E693}"/>
                </a:ext>
              </a:extLst>
            </p:cNvPr>
            <p:cNvGrpSpPr/>
            <p:nvPr/>
          </p:nvGrpSpPr>
          <p:grpSpPr>
            <a:xfrm>
              <a:off x="2605325" y="4044652"/>
              <a:ext cx="9565178" cy="2692146"/>
              <a:chOff x="2605325" y="4044652"/>
              <a:chExt cx="9565178" cy="2692146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2A67EB88-2385-9995-8F07-D291E6055580}"/>
                  </a:ext>
                </a:extLst>
              </p:cNvPr>
              <p:cNvGrpSpPr/>
              <p:nvPr/>
            </p:nvGrpSpPr>
            <p:grpSpPr>
              <a:xfrm>
                <a:off x="2605325" y="4310248"/>
                <a:ext cx="9565178" cy="2426550"/>
                <a:chOff x="2605325" y="4089318"/>
                <a:chExt cx="9565178" cy="2426550"/>
              </a:xfrm>
            </p:grpSpPr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8CAF8F95-7925-7DF2-8282-BFEF8865C5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2211"/>
                <a:stretch/>
              </p:blipFill>
              <p:spPr bwMode="auto">
                <a:xfrm>
                  <a:off x="2605325" y="4131499"/>
                  <a:ext cx="9565178" cy="23843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541B66C8-41A9-A178-D5B7-AD0A494E6D09}"/>
                    </a:ext>
                  </a:extLst>
                </p:cNvPr>
                <p:cNvSpPr txBox="1"/>
                <p:nvPr/>
              </p:nvSpPr>
              <p:spPr>
                <a:xfrm>
                  <a:off x="2605325" y="4089318"/>
                  <a:ext cx="269833" cy="30647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sv-SE" dirty="0"/>
                </a:p>
              </p:txBody>
            </p: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DD8BFB3-6F98-A18B-29C1-19F231BC0F26}"/>
                  </a:ext>
                </a:extLst>
              </p:cNvPr>
              <p:cNvSpPr txBox="1"/>
              <p:nvPr/>
            </p:nvSpPr>
            <p:spPr>
              <a:xfrm>
                <a:off x="3928546" y="4044652"/>
                <a:ext cx="712077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accent2">
                        <a:lumMod val="50000"/>
                      </a:schemeClr>
                    </a:solidFill>
                  </a:rPr>
                  <a:t>Comparison of VI time series with ground observed vegetation dynamics (</a:t>
                </a:r>
                <a:r>
                  <a:rPr lang="en-GB" sz="1400" dirty="0" err="1">
                    <a:solidFill>
                      <a:schemeClr val="accent2">
                        <a:lumMod val="50000"/>
                      </a:schemeClr>
                    </a:solidFill>
                  </a:rPr>
                  <a:t>Jin</a:t>
                </a:r>
                <a:r>
                  <a:rPr lang="en-GB" sz="1400" dirty="0">
                    <a:solidFill>
                      <a:schemeClr val="accent2">
                        <a:lumMod val="50000"/>
                      </a:schemeClr>
                    </a:solidFill>
                  </a:rPr>
                  <a:t> and Eklundh,2014)</a:t>
                </a:r>
                <a:endParaRPr lang="sv-SE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196334D-4FD9-3512-EEE6-C1E7B46FD8F6}"/>
                </a:ext>
              </a:extLst>
            </p:cNvPr>
            <p:cNvSpPr/>
            <p:nvPr/>
          </p:nvSpPr>
          <p:spPr>
            <a:xfrm>
              <a:off x="7809806" y="4372041"/>
              <a:ext cx="3769823" cy="2280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0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EF4E75-A547-4B9E-4F1A-4D3D2CC386B5}"/>
              </a:ext>
            </a:extLst>
          </p:cNvPr>
          <p:cNvGrpSpPr/>
          <p:nvPr/>
        </p:nvGrpSpPr>
        <p:grpSpPr>
          <a:xfrm>
            <a:off x="552513" y="1158584"/>
            <a:ext cx="3934711" cy="3606741"/>
            <a:chOff x="-1649585" y="1956606"/>
            <a:chExt cx="3934711" cy="360674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AB800D7-DC39-8891-CC11-F2CBA4B6FF6D}"/>
                </a:ext>
              </a:extLst>
            </p:cNvPr>
            <p:cNvGrpSpPr/>
            <p:nvPr/>
          </p:nvGrpSpPr>
          <p:grpSpPr>
            <a:xfrm>
              <a:off x="-1407776" y="1956606"/>
              <a:ext cx="3460838" cy="2298742"/>
              <a:chOff x="32493" y="3081580"/>
              <a:chExt cx="3460838" cy="2298742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6754C848-F360-12F5-0145-6BE520228F08}"/>
                  </a:ext>
                </a:extLst>
              </p:cNvPr>
              <p:cNvGrpSpPr/>
              <p:nvPr/>
            </p:nvGrpSpPr>
            <p:grpSpPr>
              <a:xfrm>
                <a:off x="32493" y="3084606"/>
                <a:ext cx="1282856" cy="2295716"/>
                <a:chOff x="32493" y="3084606"/>
                <a:chExt cx="1282856" cy="2295716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CD7DEF6-1E5D-0A2C-DBC9-2A8B55450185}"/>
                    </a:ext>
                  </a:extLst>
                </p:cNvPr>
                <p:cNvSpPr txBox="1"/>
                <p:nvPr/>
              </p:nvSpPr>
              <p:spPr>
                <a:xfrm>
                  <a:off x="32496" y="3084606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NDVI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5B9C26B9-5208-E034-EBCE-63E485F7ADEE}"/>
                    </a:ext>
                  </a:extLst>
                </p:cNvPr>
                <p:cNvSpPr txBox="1"/>
                <p:nvPr/>
              </p:nvSpPr>
              <p:spPr>
                <a:xfrm>
                  <a:off x="32495" y="3566202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EVI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94E0F2E-5520-8142-C147-5547489F20C4}"/>
                    </a:ext>
                  </a:extLst>
                </p:cNvPr>
                <p:cNvSpPr txBox="1"/>
                <p:nvPr/>
              </p:nvSpPr>
              <p:spPr>
                <a:xfrm>
                  <a:off x="32494" y="4039983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PPI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974193D8-74C0-9BEC-6B4B-710A74DE57D1}"/>
                    </a:ext>
                  </a:extLst>
                </p:cNvPr>
                <p:cNvSpPr txBox="1"/>
                <p:nvPr/>
              </p:nvSpPr>
              <p:spPr>
                <a:xfrm>
                  <a:off x="32496" y="4529394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SIF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F47C60B-1129-D31F-95BB-3EE9997D1DE9}"/>
                    </a:ext>
                  </a:extLst>
                </p:cNvPr>
                <p:cNvSpPr txBox="1"/>
                <p:nvPr/>
              </p:nvSpPr>
              <p:spPr>
                <a:xfrm>
                  <a:off x="32493" y="5010990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ET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B5D1981-CBAA-FBDE-10D2-B5140BA7C639}"/>
                  </a:ext>
                </a:extLst>
              </p:cNvPr>
              <p:cNvGrpSpPr/>
              <p:nvPr/>
            </p:nvGrpSpPr>
            <p:grpSpPr>
              <a:xfrm>
                <a:off x="1334276" y="3081580"/>
                <a:ext cx="2159055" cy="2250522"/>
                <a:chOff x="1334276" y="3081580"/>
                <a:chExt cx="2159055" cy="2250522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0E4D66C-8EA8-1DA8-6AFF-E73FE117C11E}"/>
                    </a:ext>
                  </a:extLst>
                </p:cNvPr>
                <p:cNvSpPr txBox="1"/>
                <p:nvPr/>
              </p:nvSpPr>
              <p:spPr>
                <a:xfrm>
                  <a:off x="2210478" y="4004995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Crop yield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FDB7D0F-5901-EA2A-0B3F-EA98602E2D67}"/>
                    </a:ext>
                  </a:extLst>
                </p:cNvPr>
                <p:cNvSpPr/>
                <p:nvPr/>
              </p:nvSpPr>
              <p:spPr>
                <a:xfrm flipV="1">
                  <a:off x="1411169" y="4203058"/>
                  <a:ext cx="756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7820556-5FA1-674D-069D-288BE06444C1}"/>
                    </a:ext>
                  </a:extLst>
                </p:cNvPr>
                <p:cNvSpPr/>
                <p:nvPr/>
              </p:nvSpPr>
              <p:spPr>
                <a:xfrm rot="1892938" flipV="1">
                  <a:off x="1347983" y="3964674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31210-6AF2-290B-4993-3E0119DE27E2}"/>
                    </a:ext>
                  </a:extLst>
                </p:cNvPr>
                <p:cNvSpPr/>
                <p:nvPr/>
              </p:nvSpPr>
              <p:spPr>
                <a:xfrm rot="19707062">
                  <a:off x="1334276" y="4446818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7C3EF4ED-F261-4A25-20C0-9D38DBBE62B4}"/>
                    </a:ext>
                  </a:extLst>
                </p:cNvPr>
                <p:cNvSpPr/>
                <p:nvPr/>
              </p:nvSpPr>
              <p:spPr>
                <a:xfrm rot="3278454" flipV="1">
                  <a:off x="1186361" y="3675580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C55BA77-5720-0133-589D-DF88CD5E359B}"/>
                    </a:ext>
                  </a:extLst>
                </p:cNvPr>
                <p:cNvSpPr/>
                <p:nvPr/>
              </p:nvSpPr>
              <p:spPr>
                <a:xfrm rot="18321546">
                  <a:off x="1188744" y="4702102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3" name="图片 22" descr="香蕉树上&#10;&#10;中度可信度描述已自动生成">
              <a:extLst>
                <a:ext uri="{FF2B5EF4-FFF2-40B4-BE49-F238E27FC236}">
                  <a16:creationId xmlns:a16="http://schemas.microsoft.com/office/drawing/2014/main" id="{C74337BE-5F96-818B-51E6-1AE338E7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44" y="3379482"/>
              <a:ext cx="1746982" cy="1166208"/>
            </a:xfrm>
            <a:prstGeom prst="rect">
              <a:avLst/>
            </a:prstGeom>
          </p:spPr>
        </p:pic>
        <p:pic>
          <p:nvPicPr>
            <p:cNvPr id="24" name="图片 23" descr="卫星在地球上面&#10;&#10;描述已自动生成">
              <a:extLst>
                <a:ext uri="{FF2B5EF4-FFF2-40B4-BE49-F238E27FC236}">
                  <a16:creationId xmlns:a16="http://schemas.microsoft.com/office/drawing/2014/main" id="{393F2B6D-3832-6F6B-6928-93D48AB8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9585" y="4303347"/>
              <a:ext cx="1766470" cy="1260000"/>
            </a:xfrm>
            <a:prstGeom prst="rect">
              <a:avLst/>
            </a:prstGeom>
          </p:spPr>
        </p:pic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8C0E8A7-1711-9010-7101-4C663ABAE6D6}"/>
              </a:ext>
            </a:extLst>
          </p:cNvPr>
          <p:cNvGrpSpPr/>
          <p:nvPr/>
        </p:nvGrpSpPr>
        <p:grpSpPr>
          <a:xfrm>
            <a:off x="5150291" y="179505"/>
            <a:ext cx="5879882" cy="6186309"/>
            <a:chOff x="5043042" y="356883"/>
            <a:chExt cx="5879882" cy="6186309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B79FAC1-8415-61C6-FD44-721A7F4B7678}"/>
                </a:ext>
              </a:extLst>
            </p:cNvPr>
            <p:cNvGrpSpPr/>
            <p:nvPr/>
          </p:nvGrpSpPr>
          <p:grpSpPr>
            <a:xfrm>
              <a:off x="5043042" y="356883"/>
              <a:ext cx="5879882" cy="6186309"/>
              <a:chOff x="5043042" y="356883"/>
              <a:chExt cx="5879882" cy="6186309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A64CB58-3566-613D-3AB0-0EEAD4A233CE}"/>
                  </a:ext>
                </a:extLst>
              </p:cNvPr>
              <p:cNvGrpSpPr/>
              <p:nvPr/>
            </p:nvGrpSpPr>
            <p:grpSpPr>
              <a:xfrm>
                <a:off x="5043042" y="356883"/>
                <a:ext cx="5879882" cy="6186309"/>
                <a:chOff x="5043042" y="356883"/>
                <a:chExt cx="5879882" cy="6186309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D5A490D-30F6-5845-17B8-9EEFBD1DAB57}"/>
                    </a:ext>
                  </a:extLst>
                </p:cNvPr>
                <p:cNvSpPr txBox="1"/>
                <p:nvPr/>
              </p:nvSpPr>
              <p:spPr>
                <a:xfrm>
                  <a:off x="5043042" y="356883"/>
                  <a:ext cx="5879882" cy="6186309"/>
                </a:xfrm>
                <a:prstGeom prst="rect">
                  <a:avLst/>
                </a:prstGeom>
                <a:noFill/>
                <a:ln w="19050">
                  <a:solidFill>
                    <a:srgbClr val="894E11">
                      <a:lumMod val="75000"/>
                    </a:srgb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Existing data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2003-2022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(establishing model)</a:t>
                  </a:r>
                </a:p>
                <a:p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1989-2002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(validating model)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r>
                    <a:rPr lang="en-GB" b="1" kern="0" dirty="0">
                      <a:solidFill>
                        <a:srgbClr val="894E11">
                          <a:lumMod val="75000"/>
                        </a:srgbClr>
                      </a:solidFill>
                      <a:cs typeface="Calibri" panose="020F0502020204030204" pitchFamily="34" charset="0"/>
                    </a:rPr>
                    <a:t>17 Blocks distribution map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47" name="图片 46" descr="地图&#10;&#10;描述已自动生成">
                  <a:extLst>
                    <a:ext uri="{FF2B5EF4-FFF2-40B4-BE49-F238E27FC236}">
                      <a16:creationId xmlns:a16="http://schemas.microsoft.com/office/drawing/2014/main" id="{E661A247-8B52-B396-736B-4A61E1AC5C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7113" y="1925511"/>
                  <a:ext cx="2422604" cy="2295296"/>
                </a:xfrm>
                <a:prstGeom prst="rect">
                  <a:avLst/>
                </a:prstGeom>
              </p:spPr>
            </p:pic>
            <p:pic>
              <p:nvPicPr>
                <p:cNvPr id="51" name="图片 50" descr="图示, 地图&#10;&#10;描述已自动生成">
                  <a:extLst>
                    <a:ext uri="{FF2B5EF4-FFF2-40B4-BE49-F238E27FC236}">
                      <a16:creationId xmlns:a16="http://schemas.microsoft.com/office/drawing/2014/main" id="{226D394D-8542-7D10-20EC-50A2739E7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161" y="4349791"/>
                  <a:ext cx="3375014" cy="2151326"/>
                </a:xfrm>
                <a:prstGeom prst="rect">
                  <a:avLst/>
                </a:prstGeom>
              </p:spPr>
            </p:pic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65B6A235-5A60-FB50-D1DB-5D958285A9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46943" y="4016981"/>
                  <a:ext cx="1132039" cy="1145223"/>
                </a:xfrm>
                <a:prstGeom prst="straightConnector1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箭头: 下 47">
                <a:extLst>
                  <a:ext uri="{FF2B5EF4-FFF2-40B4-BE49-F238E27FC236}">
                    <a16:creationId xmlns:a16="http://schemas.microsoft.com/office/drawing/2014/main" id="{8DF052FE-27E7-F3D9-9702-896568AE3B98}"/>
                  </a:ext>
                </a:extLst>
              </p:cNvPr>
              <p:cNvSpPr/>
              <p:nvPr/>
            </p:nvSpPr>
            <p:spPr>
              <a:xfrm>
                <a:off x="8113222" y="1584545"/>
                <a:ext cx="299258" cy="287362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E8A3497-6329-04E0-DB5D-EA207D5E78AF}"/>
                </a:ext>
              </a:extLst>
            </p:cNvPr>
            <p:cNvSpPr/>
            <p:nvPr/>
          </p:nvSpPr>
          <p:spPr>
            <a:xfrm>
              <a:off x="7647709" y="914400"/>
              <a:ext cx="1064029" cy="616542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2" name="箭头: 下 61">
            <a:extLst>
              <a:ext uri="{FF2B5EF4-FFF2-40B4-BE49-F238E27FC236}">
                <a16:creationId xmlns:a16="http://schemas.microsoft.com/office/drawing/2014/main" id="{1733EBBA-62DA-4F3B-ED87-66AAF2B38C40}"/>
              </a:ext>
            </a:extLst>
          </p:cNvPr>
          <p:cNvSpPr/>
          <p:nvPr/>
        </p:nvSpPr>
        <p:spPr>
          <a:xfrm rot="16200000">
            <a:off x="4566046" y="1991472"/>
            <a:ext cx="299258" cy="5771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5B1B292-32D0-95D8-6C77-579CC7FE9C3E}"/>
              </a:ext>
            </a:extLst>
          </p:cNvPr>
          <p:cNvSpPr txBox="1"/>
          <p:nvPr/>
        </p:nvSpPr>
        <p:spPr>
          <a:xfrm>
            <a:off x="8517674" y="1364292"/>
            <a:ext cx="2220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  <a:endParaRPr lang="sv-SE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C790D8D-C7FF-C083-1B70-71F213ACEA85}"/>
              </a:ext>
            </a:extLst>
          </p:cNvPr>
          <p:cNvSpPr txBox="1"/>
          <p:nvPr/>
        </p:nvSpPr>
        <p:spPr>
          <a:xfrm>
            <a:off x="2339192" y="5217570"/>
            <a:ext cx="257365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</a:p>
          <a:p>
            <a:pPr algn="ctr"/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for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each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crop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type</a:t>
            </a:r>
            <a:endParaRPr lang="sv-SE" sz="1600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1059ECD-26E5-F415-D717-C9ECEABFABB1}"/>
              </a:ext>
            </a:extLst>
          </p:cNvPr>
          <p:cNvGrpSpPr/>
          <p:nvPr/>
        </p:nvGrpSpPr>
        <p:grpSpPr>
          <a:xfrm>
            <a:off x="1372061" y="4853073"/>
            <a:ext cx="911604" cy="755069"/>
            <a:chOff x="1372061" y="4853073"/>
            <a:chExt cx="911604" cy="755069"/>
          </a:xfrm>
        </p:grpSpPr>
        <p:sp>
          <p:nvSpPr>
            <p:cNvPr id="67" name="箭头: 下 66">
              <a:extLst>
                <a:ext uri="{FF2B5EF4-FFF2-40B4-BE49-F238E27FC236}">
                  <a16:creationId xmlns:a16="http://schemas.microsoft.com/office/drawing/2014/main" id="{26C15442-7ED4-854D-36EA-A04E3BC17D99}"/>
                </a:ext>
              </a:extLst>
            </p:cNvPr>
            <p:cNvSpPr/>
            <p:nvPr/>
          </p:nvSpPr>
          <p:spPr>
            <a:xfrm rot="16200000">
              <a:off x="1761665" y="5086142"/>
              <a:ext cx="144000" cy="9000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67BD021-B144-2C28-2F16-045D3E38CB37}"/>
                </a:ext>
              </a:extLst>
            </p:cNvPr>
            <p:cNvSpPr/>
            <p:nvPr/>
          </p:nvSpPr>
          <p:spPr>
            <a:xfrm>
              <a:off x="1372061" y="4853073"/>
              <a:ext cx="72000" cy="7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2D0C046-F801-B31C-356D-47B6687BF416}"/>
              </a:ext>
            </a:extLst>
          </p:cNvPr>
          <p:cNvSpPr txBox="1"/>
          <p:nvPr/>
        </p:nvSpPr>
        <p:spPr>
          <a:xfrm>
            <a:off x="427546" y="309942"/>
            <a:ext cx="164962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kumimoji="0" lang="sv-SE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Methodology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EF4E75-A547-4B9E-4F1A-4D3D2CC386B5}"/>
              </a:ext>
            </a:extLst>
          </p:cNvPr>
          <p:cNvGrpSpPr/>
          <p:nvPr/>
        </p:nvGrpSpPr>
        <p:grpSpPr>
          <a:xfrm>
            <a:off x="552513" y="1158584"/>
            <a:ext cx="3934711" cy="3606741"/>
            <a:chOff x="-1649585" y="1956606"/>
            <a:chExt cx="3934711" cy="360674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AB800D7-DC39-8891-CC11-F2CBA4B6FF6D}"/>
                </a:ext>
              </a:extLst>
            </p:cNvPr>
            <p:cNvGrpSpPr/>
            <p:nvPr/>
          </p:nvGrpSpPr>
          <p:grpSpPr>
            <a:xfrm>
              <a:off x="-1407776" y="1956606"/>
              <a:ext cx="3460838" cy="2298742"/>
              <a:chOff x="32493" y="3081580"/>
              <a:chExt cx="3460838" cy="2298742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6754C848-F360-12F5-0145-6BE520228F08}"/>
                  </a:ext>
                </a:extLst>
              </p:cNvPr>
              <p:cNvGrpSpPr/>
              <p:nvPr/>
            </p:nvGrpSpPr>
            <p:grpSpPr>
              <a:xfrm>
                <a:off x="32493" y="3084606"/>
                <a:ext cx="1282856" cy="2295716"/>
                <a:chOff x="32493" y="3084606"/>
                <a:chExt cx="1282856" cy="2295716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CD7DEF6-1E5D-0A2C-DBC9-2A8B55450185}"/>
                    </a:ext>
                  </a:extLst>
                </p:cNvPr>
                <p:cNvSpPr txBox="1"/>
                <p:nvPr/>
              </p:nvSpPr>
              <p:spPr>
                <a:xfrm>
                  <a:off x="32496" y="3084606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NDVI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5B9C26B9-5208-E034-EBCE-63E485F7ADEE}"/>
                    </a:ext>
                  </a:extLst>
                </p:cNvPr>
                <p:cNvSpPr txBox="1"/>
                <p:nvPr/>
              </p:nvSpPr>
              <p:spPr>
                <a:xfrm>
                  <a:off x="32495" y="3566202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EVI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94E0F2E-5520-8142-C147-5547489F20C4}"/>
                    </a:ext>
                  </a:extLst>
                </p:cNvPr>
                <p:cNvSpPr txBox="1"/>
                <p:nvPr/>
              </p:nvSpPr>
              <p:spPr>
                <a:xfrm>
                  <a:off x="32494" y="4039983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PPI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974193D8-74C0-9BEC-6B4B-710A74DE57D1}"/>
                    </a:ext>
                  </a:extLst>
                </p:cNvPr>
                <p:cNvSpPr txBox="1"/>
                <p:nvPr/>
              </p:nvSpPr>
              <p:spPr>
                <a:xfrm>
                  <a:off x="32496" y="4529394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SIF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F47C60B-1129-D31F-95BB-3EE9997D1DE9}"/>
                    </a:ext>
                  </a:extLst>
                </p:cNvPr>
                <p:cNvSpPr txBox="1"/>
                <p:nvPr/>
              </p:nvSpPr>
              <p:spPr>
                <a:xfrm>
                  <a:off x="32493" y="5010990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ET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B5D1981-CBAA-FBDE-10D2-B5140BA7C639}"/>
                  </a:ext>
                </a:extLst>
              </p:cNvPr>
              <p:cNvGrpSpPr/>
              <p:nvPr/>
            </p:nvGrpSpPr>
            <p:grpSpPr>
              <a:xfrm>
                <a:off x="1334276" y="3081580"/>
                <a:ext cx="2159055" cy="2250522"/>
                <a:chOff x="1334276" y="3081580"/>
                <a:chExt cx="2159055" cy="2250522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0E4D66C-8EA8-1DA8-6AFF-E73FE117C11E}"/>
                    </a:ext>
                  </a:extLst>
                </p:cNvPr>
                <p:cNvSpPr txBox="1"/>
                <p:nvPr/>
              </p:nvSpPr>
              <p:spPr>
                <a:xfrm>
                  <a:off x="2210478" y="4004995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Crop yield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FDB7D0F-5901-EA2A-0B3F-EA98602E2D67}"/>
                    </a:ext>
                  </a:extLst>
                </p:cNvPr>
                <p:cNvSpPr/>
                <p:nvPr/>
              </p:nvSpPr>
              <p:spPr>
                <a:xfrm flipV="1">
                  <a:off x="1411169" y="4203058"/>
                  <a:ext cx="756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7820556-5FA1-674D-069D-288BE06444C1}"/>
                    </a:ext>
                  </a:extLst>
                </p:cNvPr>
                <p:cNvSpPr/>
                <p:nvPr/>
              </p:nvSpPr>
              <p:spPr>
                <a:xfrm rot="1892938" flipV="1">
                  <a:off x="1347983" y="3964674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31210-6AF2-290B-4993-3E0119DE27E2}"/>
                    </a:ext>
                  </a:extLst>
                </p:cNvPr>
                <p:cNvSpPr/>
                <p:nvPr/>
              </p:nvSpPr>
              <p:spPr>
                <a:xfrm rot="19707062">
                  <a:off x="1334276" y="4446818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7C3EF4ED-F261-4A25-20C0-9D38DBBE62B4}"/>
                    </a:ext>
                  </a:extLst>
                </p:cNvPr>
                <p:cNvSpPr/>
                <p:nvPr/>
              </p:nvSpPr>
              <p:spPr>
                <a:xfrm rot="3278454" flipV="1">
                  <a:off x="1186361" y="3675580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C55BA77-5720-0133-589D-DF88CD5E359B}"/>
                    </a:ext>
                  </a:extLst>
                </p:cNvPr>
                <p:cNvSpPr/>
                <p:nvPr/>
              </p:nvSpPr>
              <p:spPr>
                <a:xfrm rot="18321546">
                  <a:off x="1188744" y="4702102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3" name="图片 22" descr="香蕉树上&#10;&#10;中度可信度描述已自动生成">
              <a:extLst>
                <a:ext uri="{FF2B5EF4-FFF2-40B4-BE49-F238E27FC236}">
                  <a16:creationId xmlns:a16="http://schemas.microsoft.com/office/drawing/2014/main" id="{C74337BE-5F96-818B-51E6-1AE338E7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44" y="3379482"/>
              <a:ext cx="1746982" cy="1166208"/>
            </a:xfrm>
            <a:prstGeom prst="rect">
              <a:avLst/>
            </a:prstGeom>
          </p:spPr>
        </p:pic>
        <p:pic>
          <p:nvPicPr>
            <p:cNvPr id="24" name="图片 23" descr="卫星在地球上面&#10;&#10;描述已自动生成">
              <a:extLst>
                <a:ext uri="{FF2B5EF4-FFF2-40B4-BE49-F238E27FC236}">
                  <a16:creationId xmlns:a16="http://schemas.microsoft.com/office/drawing/2014/main" id="{393F2B6D-3832-6F6B-6928-93D48AB8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9585" y="4303347"/>
              <a:ext cx="1766470" cy="1260000"/>
            </a:xfrm>
            <a:prstGeom prst="rect">
              <a:avLst/>
            </a:prstGeom>
          </p:spPr>
        </p:pic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8C0E8A7-1711-9010-7101-4C663ABAE6D6}"/>
              </a:ext>
            </a:extLst>
          </p:cNvPr>
          <p:cNvGrpSpPr/>
          <p:nvPr/>
        </p:nvGrpSpPr>
        <p:grpSpPr>
          <a:xfrm>
            <a:off x="5150291" y="179505"/>
            <a:ext cx="5879882" cy="6186309"/>
            <a:chOff x="5043042" y="356883"/>
            <a:chExt cx="5879882" cy="6186309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B79FAC1-8415-61C6-FD44-721A7F4B7678}"/>
                </a:ext>
              </a:extLst>
            </p:cNvPr>
            <p:cNvGrpSpPr/>
            <p:nvPr/>
          </p:nvGrpSpPr>
          <p:grpSpPr>
            <a:xfrm>
              <a:off x="5043042" y="356883"/>
              <a:ext cx="5879882" cy="6186309"/>
              <a:chOff x="5043042" y="356883"/>
              <a:chExt cx="5879882" cy="6186309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A64CB58-3566-613D-3AB0-0EEAD4A233CE}"/>
                  </a:ext>
                </a:extLst>
              </p:cNvPr>
              <p:cNvGrpSpPr/>
              <p:nvPr/>
            </p:nvGrpSpPr>
            <p:grpSpPr>
              <a:xfrm>
                <a:off x="5043042" y="356883"/>
                <a:ext cx="5879882" cy="6186309"/>
                <a:chOff x="5043042" y="356883"/>
                <a:chExt cx="5879882" cy="6186309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D5A490D-30F6-5845-17B8-9EEFBD1DAB57}"/>
                    </a:ext>
                  </a:extLst>
                </p:cNvPr>
                <p:cNvSpPr txBox="1"/>
                <p:nvPr/>
              </p:nvSpPr>
              <p:spPr>
                <a:xfrm>
                  <a:off x="5043042" y="356883"/>
                  <a:ext cx="5879882" cy="6186309"/>
                </a:xfrm>
                <a:prstGeom prst="rect">
                  <a:avLst/>
                </a:prstGeom>
                <a:noFill/>
                <a:ln w="19050">
                  <a:solidFill>
                    <a:srgbClr val="894E11">
                      <a:lumMod val="75000"/>
                    </a:srgb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Existing data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2003-2022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(establishing model)</a:t>
                  </a:r>
                </a:p>
                <a:p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1989-2002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(validating model)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r>
                    <a:rPr lang="en-GB" b="1" kern="0" dirty="0">
                      <a:solidFill>
                        <a:srgbClr val="894E11">
                          <a:lumMod val="75000"/>
                        </a:srgbClr>
                      </a:solidFill>
                      <a:cs typeface="Calibri" panose="020F0502020204030204" pitchFamily="34" charset="0"/>
                    </a:rPr>
                    <a:t>17 Blocks distribution map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47" name="图片 46" descr="地图&#10;&#10;描述已自动生成">
                  <a:extLst>
                    <a:ext uri="{FF2B5EF4-FFF2-40B4-BE49-F238E27FC236}">
                      <a16:creationId xmlns:a16="http://schemas.microsoft.com/office/drawing/2014/main" id="{E661A247-8B52-B396-736B-4A61E1AC5C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7113" y="1925511"/>
                  <a:ext cx="2422604" cy="2295296"/>
                </a:xfrm>
                <a:prstGeom prst="rect">
                  <a:avLst/>
                </a:prstGeom>
              </p:spPr>
            </p:pic>
            <p:pic>
              <p:nvPicPr>
                <p:cNvPr id="51" name="图片 50" descr="图示, 地图&#10;&#10;描述已自动生成">
                  <a:extLst>
                    <a:ext uri="{FF2B5EF4-FFF2-40B4-BE49-F238E27FC236}">
                      <a16:creationId xmlns:a16="http://schemas.microsoft.com/office/drawing/2014/main" id="{226D394D-8542-7D10-20EC-50A2739E7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161" y="4349791"/>
                  <a:ext cx="3375014" cy="2151326"/>
                </a:xfrm>
                <a:prstGeom prst="rect">
                  <a:avLst/>
                </a:prstGeom>
              </p:spPr>
            </p:pic>
          </p:grpSp>
          <p:sp>
            <p:nvSpPr>
              <p:cNvPr id="48" name="箭头: 下 47">
                <a:extLst>
                  <a:ext uri="{FF2B5EF4-FFF2-40B4-BE49-F238E27FC236}">
                    <a16:creationId xmlns:a16="http://schemas.microsoft.com/office/drawing/2014/main" id="{8DF052FE-27E7-F3D9-9702-896568AE3B98}"/>
                  </a:ext>
                </a:extLst>
              </p:cNvPr>
              <p:cNvSpPr/>
              <p:nvPr/>
            </p:nvSpPr>
            <p:spPr>
              <a:xfrm>
                <a:off x="8113222" y="1584545"/>
                <a:ext cx="299258" cy="287362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E8A3497-6329-04E0-DB5D-EA207D5E78AF}"/>
                </a:ext>
              </a:extLst>
            </p:cNvPr>
            <p:cNvSpPr/>
            <p:nvPr/>
          </p:nvSpPr>
          <p:spPr>
            <a:xfrm>
              <a:off x="7647709" y="914400"/>
              <a:ext cx="1064029" cy="616542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2" name="箭头: 下 61">
            <a:extLst>
              <a:ext uri="{FF2B5EF4-FFF2-40B4-BE49-F238E27FC236}">
                <a16:creationId xmlns:a16="http://schemas.microsoft.com/office/drawing/2014/main" id="{1733EBBA-62DA-4F3B-ED87-66AAF2B38C40}"/>
              </a:ext>
            </a:extLst>
          </p:cNvPr>
          <p:cNvSpPr/>
          <p:nvPr/>
        </p:nvSpPr>
        <p:spPr>
          <a:xfrm rot="16200000">
            <a:off x="4566046" y="1991472"/>
            <a:ext cx="299258" cy="5771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5B1B292-32D0-95D8-6C77-579CC7FE9C3E}"/>
              </a:ext>
            </a:extLst>
          </p:cNvPr>
          <p:cNvSpPr txBox="1"/>
          <p:nvPr/>
        </p:nvSpPr>
        <p:spPr>
          <a:xfrm>
            <a:off x="8517674" y="1364292"/>
            <a:ext cx="2220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  <a:endParaRPr lang="sv-SE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C790D8D-C7FF-C083-1B70-71F213ACEA85}"/>
              </a:ext>
            </a:extLst>
          </p:cNvPr>
          <p:cNvSpPr txBox="1"/>
          <p:nvPr/>
        </p:nvSpPr>
        <p:spPr>
          <a:xfrm>
            <a:off x="2339192" y="5217570"/>
            <a:ext cx="257365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</a:p>
          <a:p>
            <a:pPr algn="ctr"/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for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each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crop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type</a:t>
            </a:r>
            <a:endParaRPr lang="sv-SE" sz="1600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1059ECD-26E5-F415-D717-C9ECEABFABB1}"/>
              </a:ext>
            </a:extLst>
          </p:cNvPr>
          <p:cNvGrpSpPr/>
          <p:nvPr/>
        </p:nvGrpSpPr>
        <p:grpSpPr>
          <a:xfrm>
            <a:off x="1372061" y="4853073"/>
            <a:ext cx="911604" cy="755069"/>
            <a:chOff x="1372061" y="4853073"/>
            <a:chExt cx="911604" cy="755069"/>
          </a:xfrm>
        </p:grpSpPr>
        <p:sp>
          <p:nvSpPr>
            <p:cNvPr id="67" name="箭头: 下 66">
              <a:extLst>
                <a:ext uri="{FF2B5EF4-FFF2-40B4-BE49-F238E27FC236}">
                  <a16:creationId xmlns:a16="http://schemas.microsoft.com/office/drawing/2014/main" id="{26C15442-7ED4-854D-36EA-A04E3BC17D99}"/>
                </a:ext>
              </a:extLst>
            </p:cNvPr>
            <p:cNvSpPr/>
            <p:nvPr/>
          </p:nvSpPr>
          <p:spPr>
            <a:xfrm rot="16200000">
              <a:off x="1761665" y="5086142"/>
              <a:ext cx="144000" cy="9000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67BD021-B144-2C28-2F16-045D3E38CB37}"/>
                </a:ext>
              </a:extLst>
            </p:cNvPr>
            <p:cNvSpPr/>
            <p:nvPr/>
          </p:nvSpPr>
          <p:spPr>
            <a:xfrm>
              <a:off x="1372061" y="4853073"/>
              <a:ext cx="72000" cy="7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C96F9D79-0A42-6387-204D-7C455988639A}"/>
              </a:ext>
            </a:extLst>
          </p:cNvPr>
          <p:cNvSpPr/>
          <p:nvPr/>
        </p:nvSpPr>
        <p:spPr>
          <a:xfrm>
            <a:off x="6292735" y="466344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3D050B3-92A8-5FAD-3E1C-5586D77DF2B4}"/>
              </a:ext>
            </a:extLst>
          </p:cNvPr>
          <p:cNvSpPr/>
          <p:nvPr/>
        </p:nvSpPr>
        <p:spPr>
          <a:xfrm>
            <a:off x="7155307" y="4473807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97F80F9-A3A0-58A5-7618-CC3AD702959E}"/>
              </a:ext>
            </a:extLst>
          </p:cNvPr>
          <p:cNvSpPr/>
          <p:nvPr/>
        </p:nvSpPr>
        <p:spPr>
          <a:xfrm>
            <a:off x="7041592" y="4494844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AD6C90-E708-14B8-6B34-E922B80355DE}"/>
              </a:ext>
            </a:extLst>
          </p:cNvPr>
          <p:cNvSpPr/>
          <p:nvPr/>
        </p:nvSpPr>
        <p:spPr>
          <a:xfrm>
            <a:off x="7187618" y="4569616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4249835-5E82-4DB7-CDF4-66511C257ADE}"/>
              </a:ext>
            </a:extLst>
          </p:cNvPr>
          <p:cNvSpPr/>
          <p:nvPr/>
        </p:nvSpPr>
        <p:spPr>
          <a:xfrm>
            <a:off x="6180478" y="542265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BC8C134-FD83-81AA-EA4F-62941263BF12}"/>
              </a:ext>
            </a:extLst>
          </p:cNvPr>
          <p:cNvSpPr/>
          <p:nvPr/>
        </p:nvSpPr>
        <p:spPr>
          <a:xfrm>
            <a:off x="6316655" y="5502249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1421E6B-2140-85F4-F592-53F61B83A202}"/>
              </a:ext>
            </a:extLst>
          </p:cNvPr>
          <p:cNvSpPr/>
          <p:nvPr/>
        </p:nvSpPr>
        <p:spPr>
          <a:xfrm>
            <a:off x="7786459" y="502344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5A3B12D-5D4B-DC47-3043-659855813915}"/>
              </a:ext>
            </a:extLst>
          </p:cNvPr>
          <p:cNvSpPr/>
          <p:nvPr/>
        </p:nvSpPr>
        <p:spPr>
          <a:xfrm>
            <a:off x="8370100" y="5710209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F377098-B3A4-2D9E-4B91-DC8453FABD9E}"/>
              </a:ext>
            </a:extLst>
          </p:cNvPr>
          <p:cNvSpPr/>
          <p:nvPr/>
        </p:nvSpPr>
        <p:spPr>
          <a:xfrm>
            <a:off x="6988113" y="4705514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4D8526F-FF6C-9429-9B50-45A5D41F4261}"/>
              </a:ext>
            </a:extLst>
          </p:cNvPr>
          <p:cNvSpPr/>
          <p:nvPr/>
        </p:nvSpPr>
        <p:spPr>
          <a:xfrm>
            <a:off x="7185666" y="4771302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128160F-8CDB-23B8-D71C-89BDABE56158}"/>
              </a:ext>
            </a:extLst>
          </p:cNvPr>
          <p:cNvSpPr/>
          <p:nvPr/>
        </p:nvSpPr>
        <p:spPr>
          <a:xfrm>
            <a:off x="6869133" y="4546206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1F8DAE5C-6DF5-960C-8818-30809C01EB76}"/>
              </a:ext>
            </a:extLst>
          </p:cNvPr>
          <p:cNvSpPr/>
          <p:nvPr/>
        </p:nvSpPr>
        <p:spPr>
          <a:xfrm>
            <a:off x="6575367" y="49609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8D5FBBC-A6DC-45AD-19BE-F7C829DD2198}"/>
              </a:ext>
            </a:extLst>
          </p:cNvPr>
          <p:cNvSpPr/>
          <p:nvPr/>
        </p:nvSpPr>
        <p:spPr>
          <a:xfrm>
            <a:off x="6825244" y="4961928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F330CC62-D40E-4B60-E1CA-2F7F8A0E29BC}"/>
              </a:ext>
            </a:extLst>
          </p:cNvPr>
          <p:cNvSpPr/>
          <p:nvPr/>
        </p:nvSpPr>
        <p:spPr>
          <a:xfrm>
            <a:off x="6579383" y="51847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76ECC5D5-00F5-A742-8B7D-09E9A1AF60E8}"/>
              </a:ext>
            </a:extLst>
          </p:cNvPr>
          <p:cNvSpPr/>
          <p:nvPr/>
        </p:nvSpPr>
        <p:spPr>
          <a:xfrm>
            <a:off x="6831606" y="51847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036DC7E9-C3AF-1BB8-E465-A8E064AC58EB}"/>
              </a:ext>
            </a:extLst>
          </p:cNvPr>
          <p:cNvSpPr/>
          <p:nvPr/>
        </p:nvSpPr>
        <p:spPr>
          <a:xfrm flipV="1">
            <a:off x="6709169" y="5178697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46C480A-97B0-CA87-74EB-BC7966B9923B}"/>
              </a:ext>
            </a:extLst>
          </p:cNvPr>
          <p:cNvSpPr/>
          <p:nvPr/>
        </p:nvSpPr>
        <p:spPr>
          <a:xfrm flipV="1">
            <a:off x="6700856" y="4949836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FC3B42F-47B5-218E-8495-AB01CB9CDDC4}"/>
              </a:ext>
            </a:extLst>
          </p:cNvPr>
          <p:cNvSpPr/>
          <p:nvPr/>
        </p:nvSpPr>
        <p:spPr>
          <a:xfrm>
            <a:off x="7425705" y="5509957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10FE6F07-37FF-5786-EF3E-386A1CBA2A27}"/>
              </a:ext>
            </a:extLst>
          </p:cNvPr>
          <p:cNvSpPr/>
          <p:nvPr/>
        </p:nvSpPr>
        <p:spPr>
          <a:xfrm>
            <a:off x="7376428" y="5199309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02478212-66B1-E650-4C5F-B8345BA89FF2}"/>
              </a:ext>
            </a:extLst>
          </p:cNvPr>
          <p:cNvSpPr/>
          <p:nvPr/>
        </p:nvSpPr>
        <p:spPr>
          <a:xfrm>
            <a:off x="7481299" y="5300188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5EBB52F1-D0AC-AA78-8092-9E051B3C7199}"/>
              </a:ext>
            </a:extLst>
          </p:cNvPr>
          <p:cNvSpPr/>
          <p:nvPr/>
        </p:nvSpPr>
        <p:spPr>
          <a:xfrm>
            <a:off x="7357616" y="5368196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14E84633-CAE9-CDD2-E177-EFAAF25B493D}"/>
              </a:ext>
            </a:extLst>
          </p:cNvPr>
          <p:cNvSpPr/>
          <p:nvPr/>
        </p:nvSpPr>
        <p:spPr>
          <a:xfrm>
            <a:off x="7234657" y="5213150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F1542B25-C68E-7C5E-638A-24956BB3B39E}"/>
              </a:ext>
            </a:extLst>
          </p:cNvPr>
          <p:cNvSpPr/>
          <p:nvPr/>
        </p:nvSpPr>
        <p:spPr>
          <a:xfrm>
            <a:off x="7272027" y="546536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383362E2-71EB-DFEF-EE26-94A7E63FD814}"/>
              </a:ext>
            </a:extLst>
          </p:cNvPr>
          <p:cNvSpPr/>
          <p:nvPr/>
        </p:nvSpPr>
        <p:spPr>
          <a:xfrm>
            <a:off x="7481299" y="5087043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十字形 45">
            <a:extLst>
              <a:ext uri="{FF2B5EF4-FFF2-40B4-BE49-F238E27FC236}">
                <a16:creationId xmlns:a16="http://schemas.microsoft.com/office/drawing/2014/main" id="{C1717CBE-B5D2-9C75-5A2D-0417F618DEBF}"/>
              </a:ext>
            </a:extLst>
          </p:cNvPr>
          <p:cNvSpPr/>
          <p:nvPr/>
        </p:nvSpPr>
        <p:spPr>
          <a:xfrm>
            <a:off x="7773479" y="5454821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十字形 49">
            <a:extLst>
              <a:ext uri="{FF2B5EF4-FFF2-40B4-BE49-F238E27FC236}">
                <a16:creationId xmlns:a16="http://schemas.microsoft.com/office/drawing/2014/main" id="{D668A15E-635E-A48A-8968-02658D02C599}"/>
              </a:ext>
            </a:extLst>
          </p:cNvPr>
          <p:cNvSpPr/>
          <p:nvPr/>
        </p:nvSpPr>
        <p:spPr>
          <a:xfrm>
            <a:off x="7662596" y="5932682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十字形 51">
            <a:extLst>
              <a:ext uri="{FF2B5EF4-FFF2-40B4-BE49-F238E27FC236}">
                <a16:creationId xmlns:a16="http://schemas.microsoft.com/office/drawing/2014/main" id="{9BF1D3AF-6AEE-955F-9349-CC50D318EBA5}"/>
              </a:ext>
            </a:extLst>
          </p:cNvPr>
          <p:cNvSpPr/>
          <p:nvPr/>
        </p:nvSpPr>
        <p:spPr>
          <a:xfrm>
            <a:off x="7659680" y="577695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十字形 53">
            <a:extLst>
              <a:ext uri="{FF2B5EF4-FFF2-40B4-BE49-F238E27FC236}">
                <a16:creationId xmlns:a16="http://schemas.microsoft.com/office/drawing/2014/main" id="{BC049B53-4A98-B1A0-B9A1-86106DBE9CA9}"/>
              </a:ext>
            </a:extLst>
          </p:cNvPr>
          <p:cNvSpPr/>
          <p:nvPr/>
        </p:nvSpPr>
        <p:spPr>
          <a:xfrm>
            <a:off x="7502483" y="5837376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十字形 54">
            <a:extLst>
              <a:ext uri="{FF2B5EF4-FFF2-40B4-BE49-F238E27FC236}">
                <a16:creationId xmlns:a16="http://schemas.microsoft.com/office/drawing/2014/main" id="{EBFB61B8-D913-BED5-A339-D9F8C91B5D70}"/>
              </a:ext>
            </a:extLst>
          </p:cNvPr>
          <p:cNvSpPr/>
          <p:nvPr/>
        </p:nvSpPr>
        <p:spPr>
          <a:xfrm>
            <a:off x="7812080" y="592935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十字形 55">
            <a:extLst>
              <a:ext uri="{FF2B5EF4-FFF2-40B4-BE49-F238E27FC236}">
                <a16:creationId xmlns:a16="http://schemas.microsoft.com/office/drawing/2014/main" id="{F8FF7CB7-5BF9-320F-B53E-F0D0BF17D35B}"/>
              </a:ext>
            </a:extLst>
          </p:cNvPr>
          <p:cNvSpPr/>
          <p:nvPr/>
        </p:nvSpPr>
        <p:spPr>
          <a:xfrm>
            <a:off x="7979349" y="592361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十字形 57">
            <a:extLst>
              <a:ext uri="{FF2B5EF4-FFF2-40B4-BE49-F238E27FC236}">
                <a16:creationId xmlns:a16="http://schemas.microsoft.com/office/drawing/2014/main" id="{363D1E0C-1C09-711B-1714-0B1AB5027DC0}"/>
              </a:ext>
            </a:extLst>
          </p:cNvPr>
          <p:cNvSpPr/>
          <p:nvPr/>
        </p:nvSpPr>
        <p:spPr>
          <a:xfrm>
            <a:off x="7800906" y="5645300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十字形 62">
            <a:extLst>
              <a:ext uri="{FF2B5EF4-FFF2-40B4-BE49-F238E27FC236}">
                <a16:creationId xmlns:a16="http://schemas.microsoft.com/office/drawing/2014/main" id="{0B998547-2ACE-D0A9-662B-8DBDD127A031}"/>
              </a:ext>
            </a:extLst>
          </p:cNvPr>
          <p:cNvSpPr/>
          <p:nvPr/>
        </p:nvSpPr>
        <p:spPr>
          <a:xfrm>
            <a:off x="7950390" y="5716124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十字形 65">
            <a:extLst>
              <a:ext uri="{FF2B5EF4-FFF2-40B4-BE49-F238E27FC236}">
                <a16:creationId xmlns:a16="http://schemas.microsoft.com/office/drawing/2014/main" id="{ABBFAA09-6680-4594-C71C-CA03D8451CB9}"/>
              </a:ext>
            </a:extLst>
          </p:cNvPr>
          <p:cNvSpPr/>
          <p:nvPr/>
        </p:nvSpPr>
        <p:spPr>
          <a:xfrm>
            <a:off x="7317137" y="5823450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十字形 69">
            <a:extLst>
              <a:ext uri="{FF2B5EF4-FFF2-40B4-BE49-F238E27FC236}">
                <a16:creationId xmlns:a16="http://schemas.microsoft.com/office/drawing/2014/main" id="{2FC6B461-1D09-E537-2453-FE6E1654DB3E}"/>
              </a:ext>
            </a:extLst>
          </p:cNvPr>
          <p:cNvSpPr/>
          <p:nvPr/>
        </p:nvSpPr>
        <p:spPr>
          <a:xfrm>
            <a:off x="6211830" y="5020584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十字形 70">
            <a:extLst>
              <a:ext uri="{FF2B5EF4-FFF2-40B4-BE49-F238E27FC236}">
                <a16:creationId xmlns:a16="http://schemas.microsoft.com/office/drawing/2014/main" id="{60091B6E-AE0F-D101-97A2-7D64B19E38C4}"/>
              </a:ext>
            </a:extLst>
          </p:cNvPr>
          <p:cNvSpPr/>
          <p:nvPr/>
        </p:nvSpPr>
        <p:spPr>
          <a:xfrm>
            <a:off x="7950390" y="5487466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2468B85B-3181-5CE1-6927-46D0A22D757F}"/>
              </a:ext>
            </a:extLst>
          </p:cNvPr>
          <p:cNvGrpSpPr/>
          <p:nvPr/>
        </p:nvGrpSpPr>
        <p:grpSpPr>
          <a:xfrm>
            <a:off x="9079038" y="4431654"/>
            <a:ext cx="1006185" cy="990996"/>
            <a:chOff x="9079038" y="4431654"/>
            <a:chExt cx="1006185" cy="99099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A2F97A2-2E7B-EBE3-4B67-1CB0F6FC64E9}"/>
                </a:ext>
              </a:extLst>
            </p:cNvPr>
            <p:cNvSpPr/>
            <p:nvPr/>
          </p:nvSpPr>
          <p:spPr>
            <a:xfrm>
              <a:off x="9089271" y="4527418"/>
              <a:ext cx="199505" cy="189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A6D69E88-7321-2A93-C812-EF1E6BE2AADB}"/>
                </a:ext>
              </a:extLst>
            </p:cNvPr>
            <p:cNvSpPr/>
            <p:nvPr/>
          </p:nvSpPr>
          <p:spPr>
            <a:xfrm>
              <a:off x="9079038" y="4823364"/>
              <a:ext cx="221766" cy="18963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十字形 52">
              <a:extLst>
                <a:ext uri="{FF2B5EF4-FFF2-40B4-BE49-F238E27FC236}">
                  <a16:creationId xmlns:a16="http://schemas.microsoft.com/office/drawing/2014/main" id="{B5F75BA5-4D4B-EC7C-E6EB-A18EF5969316}"/>
                </a:ext>
              </a:extLst>
            </p:cNvPr>
            <p:cNvSpPr/>
            <p:nvPr/>
          </p:nvSpPr>
          <p:spPr>
            <a:xfrm>
              <a:off x="9088278" y="5148743"/>
              <a:ext cx="221766" cy="244844"/>
            </a:xfrm>
            <a:prstGeom prst="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55E25829-34D6-6FBC-2E68-644E02495E65}"/>
                </a:ext>
              </a:extLst>
            </p:cNvPr>
            <p:cNvSpPr txBox="1"/>
            <p:nvPr/>
          </p:nvSpPr>
          <p:spPr>
            <a:xfrm>
              <a:off x="9287512" y="4431654"/>
              <a:ext cx="7740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altLang="zh-CN" sz="1600" kern="0" dirty="0" err="1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crop</a:t>
              </a:r>
              <a:r>
                <a:rPr lang="sv-SE" altLang="zh-CN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 A</a:t>
              </a:r>
              <a:endParaRPr lang="sv-SE" sz="1600" dirty="0"/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29052C2B-4A19-F101-9CAE-0AAA3D5B8175}"/>
                </a:ext>
              </a:extLst>
            </p:cNvPr>
            <p:cNvSpPr txBox="1"/>
            <p:nvPr/>
          </p:nvSpPr>
          <p:spPr>
            <a:xfrm>
              <a:off x="9299335" y="4748903"/>
              <a:ext cx="7740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altLang="zh-CN" sz="1600" kern="0" dirty="0" err="1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crop</a:t>
              </a:r>
              <a:r>
                <a:rPr lang="sv-SE" altLang="zh-CN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 B</a:t>
              </a:r>
              <a:endParaRPr lang="sv-SE" sz="1600" dirty="0"/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B617B5A4-7A05-795F-BC55-53635E2BFBFB}"/>
                </a:ext>
              </a:extLst>
            </p:cNvPr>
            <p:cNvSpPr txBox="1"/>
            <p:nvPr/>
          </p:nvSpPr>
          <p:spPr>
            <a:xfrm>
              <a:off x="9311158" y="5084096"/>
              <a:ext cx="7740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altLang="zh-CN" sz="1600" kern="0" dirty="0" err="1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crop</a:t>
              </a:r>
              <a:r>
                <a:rPr lang="sv-SE" altLang="zh-CN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 C</a:t>
              </a:r>
              <a:endParaRPr lang="sv-SE" sz="1600" dirty="0"/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E494411B-F4B6-D254-BF11-8D76554E3C0D}"/>
              </a:ext>
            </a:extLst>
          </p:cNvPr>
          <p:cNvSpPr txBox="1"/>
          <p:nvPr/>
        </p:nvSpPr>
        <p:spPr>
          <a:xfrm>
            <a:off x="427546" y="309942"/>
            <a:ext cx="164962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kumimoji="0" lang="sv-SE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Methodology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0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EF4E75-A547-4B9E-4F1A-4D3D2CC386B5}"/>
              </a:ext>
            </a:extLst>
          </p:cNvPr>
          <p:cNvGrpSpPr/>
          <p:nvPr/>
        </p:nvGrpSpPr>
        <p:grpSpPr>
          <a:xfrm>
            <a:off x="552513" y="1158584"/>
            <a:ext cx="3934711" cy="3606741"/>
            <a:chOff x="-1649585" y="1956606"/>
            <a:chExt cx="3934711" cy="360674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AB800D7-DC39-8891-CC11-F2CBA4B6FF6D}"/>
                </a:ext>
              </a:extLst>
            </p:cNvPr>
            <p:cNvGrpSpPr/>
            <p:nvPr/>
          </p:nvGrpSpPr>
          <p:grpSpPr>
            <a:xfrm>
              <a:off x="-1407776" y="1956606"/>
              <a:ext cx="3460838" cy="2298742"/>
              <a:chOff x="32493" y="3081580"/>
              <a:chExt cx="3460838" cy="2298742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6754C848-F360-12F5-0145-6BE520228F08}"/>
                  </a:ext>
                </a:extLst>
              </p:cNvPr>
              <p:cNvGrpSpPr/>
              <p:nvPr/>
            </p:nvGrpSpPr>
            <p:grpSpPr>
              <a:xfrm>
                <a:off x="32493" y="3084606"/>
                <a:ext cx="1282856" cy="2295716"/>
                <a:chOff x="32493" y="3084606"/>
                <a:chExt cx="1282856" cy="2295716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CD7DEF6-1E5D-0A2C-DBC9-2A8B55450185}"/>
                    </a:ext>
                  </a:extLst>
                </p:cNvPr>
                <p:cNvSpPr txBox="1"/>
                <p:nvPr/>
              </p:nvSpPr>
              <p:spPr>
                <a:xfrm>
                  <a:off x="32496" y="3084606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NDVI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5B9C26B9-5208-E034-EBCE-63E485F7ADEE}"/>
                    </a:ext>
                  </a:extLst>
                </p:cNvPr>
                <p:cNvSpPr txBox="1"/>
                <p:nvPr/>
              </p:nvSpPr>
              <p:spPr>
                <a:xfrm>
                  <a:off x="32495" y="3566202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EVI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94E0F2E-5520-8142-C147-5547489F20C4}"/>
                    </a:ext>
                  </a:extLst>
                </p:cNvPr>
                <p:cNvSpPr txBox="1"/>
                <p:nvPr/>
              </p:nvSpPr>
              <p:spPr>
                <a:xfrm>
                  <a:off x="32494" y="4039983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PPI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974193D8-74C0-9BEC-6B4B-710A74DE57D1}"/>
                    </a:ext>
                  </a:extLst>
                </p:cNvPr>
                <p:cNvSpPr txBox="1"/>
                <p:nvPr/>
              </p:nvSpPr>
              <p:spPr>
                <a:xfrm>
                  <a:off x="32496" y="4529394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SIF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F47C60B-1129-D31F-95BB-3EE9997D1DE9}"/>
                    </a:ext>
                  </a:extLst>
                </p:cNvPr>
                <p:cNvSpPr txBox="1"/>
                <p:nvPr/>
              </p:nvSpPr>
              <p:spPr>
                <a:xfrm>
                  <a:off x="32493" y="5010990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ET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B5D1981-CBAA-FBDE-10D2-B5140BA7C639}"/>
                  </a:ext>
                </a:extLst>
              </p:cNvPr>
              <p:cNvGrpSpPr/>
              <p:nvPr/>
            </p:nvGrpSpPr>
            <p:grpSpPr>
              <a:xfrm>
                <a:off x="1334276" y="3081580"/>
                <a:ext cx="2159055" cy="2250522"/>
                <a:chOff x="1334276" y="3081580"/>
                <a:chExt cx="2159055" cy="2250522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0E4D66C-8EA8-1DA8-6AFF-E73FE117C11E}"/>
                    </a:ext>
                  </a:extLst>
                </p:cNvPr>
                <p:cNvSpPr txBox="1"/>
                <p:nvPr/>
              </p:nvSpPr>
              <p:spPr>
                <a:xfrm>
                  <a:off x="2210478" y="4004995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Crop yield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FDB7D0F-5901-EA2A-0B3F-EA98602E2D67}"/>
                    </a:ext>
                  </a:extLst>
                </p:cNvPr>
                <p:cNvSpPr/>
                <p:nvPr/>
              </p:nvSpPr>
              <p:spPr>
                <a:xfrm flipV="1">
                  <a:off x="1411169" y="4203058"/>
                  <a:ext cx="756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7820556-5FA1-674D-069D-288BE06444C1}"/>
                    </a:ext>
                  </a:extLst>
                </p:cNvPr>
                <p:cNvSpPr/>
                <p:nvPr/>
              </p:nvSpPr>
              <p:spPr>
                <a:xfrm rot="1892938" flipV="1">
                  <a:off x="1347983" y="3964674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31210-6AF2-290B-4993-3E0119DE27E2}"/>
                    </a:ext>
                  </a:extLst>
                </p:cNvPr>
                <p:cNvSpPr/>
                <p:nvPr/>
              </p:nvSpPr>
              <p:spPr>
                <a:xfrm rot="19707062">
                  <a:off x="1334276" y="4446818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7C3EF4ED-F261-4A25-20C0-9D38DBBE62B4}"/>
                    </a:ext>
                  </a:extLst>
                </p:cNvPr>
                <p:cNvSpPr/>
                <p:nvPr/>
              </p:nvSpPr>
              <p:spPr>
                <a:xfrm rot="3278454" flipV="1">
                  <a:off x="1186361" y="3675580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C55BA77-5720-0133-589D-DF88CD5E359B}"/>
                    </a:ext>
                  </a:extLst>
                </p:cNvPr>
                <p:cNvSpPr/>
                <p:nvPr/>
              </p:nvSpPr>
              <p:spPr>
                <a:xfrm rot="18321546">
                  <a:off x="1188744" y="4702102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3" name="图片 22" descr="香蕉树上&#10;&#10;中度可信度描述已自动生成">
              <a:extLst>
                <a:ext uri="{FF2B5EF4-FFF2-40B4-BE49-F238E27FC236}">
                  <a16:creationId xmlns:a16="http://schemas.microsoft.com/office/drawing/2014/main" id="{C74337BE-5F96-818B-51E6-1AE338E7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44" y="3379482"/>
              <a:ext cx="1746982" cy="1166208"/>
            </a:xfrm>
            <a:prstGeom prst="rect">
              <a:avLst/>
            </a:prstGeom>
          </p:spPr>
        </p:pic>
        <p:pic>
          <p:nvPicPr>
            <p:cNvPr id="24" name="图片 23" descr="卫星在地球上面&#10;&#10;描述已自动生成">
              <a:extLst>
                <a:ext uri="{FF2B5EF4-FFF2-40B4-BE49-F238E27FC236}">
                  <a16:creationId xmlns:a16="http://schemas.microsoft.com/office/drawing/2014/main" id="{393F2B6D-3832-6F6B-6928-93D48AB8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9585" y="4303347"/>
              <a:ext cx="1766470" cy="1260000"/>
            </a:xfrm>
            <a:prstGeom prst="rect">
              <a:avLst/>
            </a:prstGeom>
          </p:spPr>
        </p:pic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8C0E8A7-1711-9010-7101-4C663ABAE6D6}"/>
              </a:ext>
            </a:extLst>
          </p:cNvPr>
          <p:cNvGrpSpPr/>
          <p:nvPr/>
        </p:nvGrpSpPr>
        <p:grpSpPr>
          <a:xfrm>
            <a:off x="5150291" y="179505"/>
            <a:ext cx="5879882" cy="6186309"/>
            <a:chOff x="5043042" y="356883"/>
            <a:chExt cx="5879882" cy="6186309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B79FAC1-8415-61C6-FD44-721A7F4B7678}"/>
                </a:ext>
              </a:extLst>
            </p:cNvPr>
            <p:cNvGrpSpPr/>
            <p:nvPr/>
          </p:nvGrpSpPr>
          <p:grpSpPr>
            <a:xfrm>
              <a:off x="5043042" y="356883"/>
              <a:ext cx="5879882" cy="6186309"/>
              <a:chOff x="5043042" y="356883"/>
              <a:chExt cx="5879882" cy="6186309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A64CB58-3566-613D-3AB0-0EEAD4A233CE}"/>
                  </a:ext>
                </a:extLst>
              </p:cNvPr>
              <p:cNvGrpSpPr/>
              <p:nvPr/>
            </p:nvGrpSpPr>
            <p:grpSpPr>
              <a:xfrm>
                <a:off x="5043042" y="356883"/>
                <a:ext cx="5879882" cy="6186309"/>
                <a:chOff x="5043042" y="356883"/>
                <a:chExt cx="5879882" cy="6186309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D5A490D-30F6-5845-17B8-9EEFBD1DAB57}"/>
                    </a:ext>
                  </a:extLst>
                </p:cNvPr>
                <p:cNvSpPr txBox="1"/>
                <p:nvPr/>
              </p:nvSpPr>
              <p:spPr>
                <a:xfrm>
                  <a:off x="5043042" y="356883"/>
                  <a:ext cx="5879882" cy="6186309"/>
                </a:xfrm>
                <a:prstGeom prst="rect">
                  <a:avLst/>
                </a:prstGeom>
                <a:noFill/>
                <a:ln w="19050">
                  <a:solidFill>
                    <a:srgbClr val="894E11">
                      <a:lumMod val="75000"/>
                    </a:srgb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Existing data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2003-2022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(establishing model)</a:t>
                  </a:r>
                </a:p>
                <a:p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1989-2002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(validating model)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r>
                    <a:rPr lang="en-GB" b="1" kern="0" dirty="0">
                      <a:solidFill>
                        <a:srgbClr val="894E11">
                          <a:lumMod val="75000"/>
                        </a:srgbClr>
                      </a:solidFill>
                      <a:cs typeface="Calibri" panose="020F0502020204030204" pitchFamily="34" charset="0"/>
                    </a:rPr>
                    <a:t>17 Blocks distribution map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47" name="图片 46" descr="地图&#10;&#10;描述已自动生成">
                  <a:extLst>
                    <a:ext uri="{FF2B5EF4-FFF2-40B4-BE49-F238E27FC236}">
                      <a16:creationId xmlns:a16="http://schemas.microsoft.com/office/drawing/2014/main" id="{E661A247-8B52-B396-736B-4A61E1AC5C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7113" y="1925511"/>
                  <a:ext cx="2422604" cy="2295296"/>
                </a:xfrm>
                <a:prstGeom prst="rect">
                  <a:avLst/>
                </a:prstGeom>
              </p:spPr>
            </p:pic>
            <p:pic>
              <p:nvPicPr>
                <p:cNvPr id="51" name="图片 50" descr="图示, 地图&#10;&#10;描述已自动生成">
                  <a:extLst>
                    <a:ext uri="{FF2B5EF4-FFF2-40B4-BE49-F238E27FC236}">
                      <a16:creationId xmlns:a16="http://schemas.microsoft.com/office/drawing/2014/main" id="{226D394D-8542-7D10-20EC-50A2739E7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161" y="4349791"/>
                  <a:ext cx="3375014" cy="2151326"/>
                </a:xfrm>
                <a:prstGeom prst="rect">
                  <a:avLst/>
                </a:prstGeom>
              </p:spPr>
            </p:pic>
          </p:grpSp>
          <p:sp>
            <p:nvSpPr>
              <p:cNvPr id="48" name="箭头: 下 47">
                <a:extLst>
                  <a:ext uri="{FF2B5EF4-FFF2-40B4-BE49-F238E27FC236}">
                    <a16:creationId xmlns:a16="http://schemas.microsoft.com/office/drawing/2014/main" id="{8DF052FE-27E7-F3D9-9702-896568AE3B98}"/>
                  </a:ext>
                </a:extLst>
              </p:cNvPr>
              <p:cNvSpPr/>
              <p:nvPr/>
            </p:nvSpPr>
            <p:spPr>
              <a:xfrm>
                <a:off x="8113222" y="1584545"/>
                <a:ext cx="299258" cy="287362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E8A3497-6329-04E0-DB5D-EA207D5E78AF}"/>
                </a:ext>
              </a:extLst>
            </p:cNvPr>
            <p:cNvSpPr/>
            <p:nvPr/>
          </p:nvSpPr>
          <p:spPr>
            <a:xfrm>
              <a:off x="7647709" y="914400"/>
              <a:ext cx="1064029" cy="616542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2" name="箭头: 下 61">
            <a:extLst>
              <a:ext uri="{FF2B5EF4-FFF2-40B4-BE49-F238E27FC236}">
                <a16:creationId xmlns:a16="http://schemas.microsoft.com/office/drawing/2014/main" id="{1733EBBA-62DA-4F3B-ED87-66AAF2B38C40}"/>
              </a:ext>
            </a:extLst>
          </p:cNvPr>
          <p:cNvSpPr/>
          <p:nvPr/>
        </p:nvSpPr>
        <p:spPr>
          <a:xfrm rot="16200000">
            <a:off x="4566046" y="1991472"/>
            <a:ext cx="299258" cy="5771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5B1B292-32D0-95D8-6C77-579CC7FE9C3E}"/>
              </a:ext>
            </a:extLst>
          </p:cNvPr>
          <p:cNvSpPr txBox="1"/>
          <p:nvPr/>
        </p:nvSpPr>
        <p:spPr>
          <a:xfrm>
            <a:off x="8517674" y="1364292"/>
            <a:ext cx="2220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  <a:endParaRPr lang="sv-SE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C790D8D-C7FF-C083-1B70-71F213ACEA85}"/>
              </a:ext>
            </a:extLst>
          </p:cNvPr>
          <p:cNvSpPr txBox="1"/>
          <p:nvPr/>
        </p:nvSpPr>
        <p:spPr>
          <a:xfrm>
            <a:off x="2339192" y="5217570"/>
            <a:ext cx="257365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</a:p>
          <a:p>
            <a:pPr algn="ctr"/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for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each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crop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type</a:t>
            </a:r>
            <a:endParaRPr lang="sv-SE" sz="1600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1059ECD-26E5-F415-D717-C9ECEABFABB1}"/>
              </a:ext>
            </a:extLst>
          </p:cNvPr>
          <p:cNvGrpSpPr/>
          <p:nvPr/>
        </p:nvGrpSpPr>
        <p:grpSpPr>
          <a:xfrm>
            <a:off x="1372061" y="4853073"/>
            <a:ext cx="911604" cy="755069"/>
            <a:chOff x="1372061" y="4853073"/>
            <a:chExt cx="911604" cy="755069"/>
          </a:xfrm>
        </p:grpSpPr>
        <p:sp>
          <p:nvSpPr>
            <p:cNvPr id="67" name="箭头: 下 66">
              <a:extLst>
                <a:ext uri="{FF2B5EF4-FFF2-40B4-BE49-F238E27FC236}">
                  <a16:creationId xmlns:a16="http://schemas.microsoft.com/office/drawing/2014/main" id="{26C15442-7ED4-854D-36EA-A04E3BC17D99}"/>
                </a:ext>
              </a:extLst>
            </p:cNvPr>
            <p:cNvSpPr/>
            <p:nvPr/>
          </p:nvSpPr>
          <p:spPr>
            <a:xfrm rot="16200000">
              <a:off x="1761665" y="5086142"/>
              <a:ext cx="144000" cy="9000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67BD021-B144-2C28-2F16-045D3E38CB37}"/>
                </a:ext>
              </a:extLst>
            </p:cNvPr>
            <p:cNvSpPr/>
            <p:nvPr/>
          </p:nvSpPr>
          <p:spPr>
            <a:xfrm>
              <a:off x="1372061" y="4853073"/>
              <a:ext cx="72000" cy="7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C96F9D79-0A42-6387-204D-7C455988639A}"/>
              </a:ext>
            </a:extLst>
          </p:cNvPr>
          <p:cNvSpPr/>
          <p:nvPr/>
        </p:nvSpPr>
        <p:spPr>
          <a:xfrm>
            <a:off x="6292735" y="466344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3D050B3-92A8-5FAD-3E1C-5586D77DF2B4}"/>
              </a:ext>
            </a:extLst>
          </p:cNvPr>
          <p:cNvSpPr/>
          <p:nvPr/>
        </p:nvSpPr>
        <p:spPr>
          <a:xfrm>
            <a:off x="7155307" y="4473807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97F80F9-A3A0-58A5-7618-CC3AD702959E}"/>
              </a:ext>
            </a:extLst>
          </p:cNvPr>
          <p:cNvSpPr/>
          <p:nvPr/>
        </p:nvSpPr>
        <p:spPr>
          <a:xfrm>
            <a:off x="7041592" y="4494844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AD6C90-E708-14B8-6B34-E922B80355DE}"/>
              </a:ext>
            </a:extLst>
          </p:cNvPr>
          <p:cNvSpPr/>
          <p:nvPr/>
        </p:nvSpPr>
        <p:spPr>
          <a:xfrm>
            <a:off x="7187618" y="4569616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4249835-5E82-4DB7-CDF4-66511C257ADE}"/>
              </a:ext>
            </a:extLst>
          </p:cNvPr>
          <p:cNvSpPr/>
          <p:nvPr/>
        </p:nvSpPr>
        <p:spPr>
          <a:xfrm>
            <a:off x="6180478" y="542265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BC8C134-FD83-81AA-EA4F-62941263BF12}"/>
              </a:ext>
            </a:extLst>
          </p:cNvPr>
          <p:cNvSpPr/>
          <p:nvPr/>
        </p:nvSpPr>
        <p:spPr>
          <a:xfrm>
            <a:off x="6316655" y="5502249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1421E6B-2140-85F4-F592-53F61B83A202}"/>
              </a:ext>
            </a:extLst>
          </p:cNvPr>
          <p:cNvSpPr/>
          <p:nvPr/>
        </p:nvSpPr>
        <p:spPr>
          <a:xfrm>
            <a:off x="7786459" y="502344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5A3B12D-5D4B-DC47-3043-659855813915}"/>
              </a:ext>
            </a:extLst>
          </p:cNvPr>
          <p:cNvSpPr/>
          <p:nvPr/>
        </p:nvSpPr>
        <p:spPr>
          <a:xfrm>
            <a:off x="8370100" y="5710209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F377098-B3A4-2D9E-4B91-DC8453FABD9E}"/>
              </a:ext>
            </a:extLst>
          </p:cNvPr>
          <p:cNvSpPr/>
          <p:nvPr/>
        </p:nvSpPr>
        <p:spPr>
          <a:xfrm>
            <a:off x="6988113" y="4705514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4D8526F-FF6C-9429-9B50-45A5D41F4261}"/>
              </a:ext>
            </a:extLst>
          </p:cNvPr>
          <p:cNvSpPr/>
          <p:nvPr/>
        </p:nvSpPr>
        <p:spPr>
          <a:xfrm>
            <a:off x="7185666" y="4771302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128160F-8CDB-23B8-D71C-89BDABE56158}"/>
              </a:ext>
            </a:extLst>
          </p:cNvPr>
          <p:cNvSpPr/>
          <p:nvPr/>
        </p:nvSpPr>
        <p:spPr>
          <a:xfrm>
            <a:off x="6869133" y="4546206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1F8DAE5C-6DF5-960C-8818-30809C01EB76}"/>
              </a:ext>
            </a:extLst>
          </p:cNvPr>
          <p:cNvSpPr/>
          <p:nvPr/>
        </p:nvSpPr>
        <p:spPr>
          <a:xfrm>
            <a:off x="6575367" y="49609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8D5FBBC-A6DC-45AD-19BE-F7C829DD2198}"/>
              </a:ext>
            </a:extLst>
          </p:cNvPr>
          <p:cNvSpPr/>
          <p:nvPr/>
        </p:nvSpPr>
        <p:spPr>
          <a:xfrm>
            <a:off x="6825244" y="4961928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F330CC62-D40E-4B60-E1CA-2F7F8A0E29BC}"/>
              </a:ext>
            </a:extLst>
          </p:cNvPr>
          <p:cNvSpPr/>
          <p:nvPr/>
        </p:nvSpPr>
        <p:spPr>
          <a:xfrm>
            <a:off x="6579383" y="51847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76ECC5D5-00F5-A742-8B7D-09E9A1AF60E8}"/>
              </a:ext>
            </a:extLst>
          </p:cNvPr>
          <p:cNvSpPr/>
          <p:nvPr/>
        </p:nvSpPr>
        <p:spPr>
          <a:xfrm>
            <a:off x="6831606" y="51847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036DC7E9-C3AF-1BB8-E465-A8E064AC58EB}"/>
              </a:ext>
            </a:extLst>
          </p:cNvPr>
          <p:cNvSpPr/>
          <p:nvPr/>
        </p:nvSpPr>
        <p:spPr>
          <a:xfrm flipV="1">
            <a:off x="6709169" y="5178697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46C480A-97B0-CA87-74EB-BC7966B9923B}"/>
              </a:ext>
            </a:extLst>
          </p:cNvPr>
          <p:cNvSpPr/>
          <p:nvPr/>
        </p:nvSpPr>
        <p:spPr>
          <a:xfrm flipV="1">
            <a:off x="6700856" y="4949836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FC3B42F-47B5-218E-8495-AB01CB9CDDC4}"/>
              </a:ext>
            </a:extLst>
          </p:cNvPr>
          <p:cNvSpPr/>
          <p:nvPr/>
        </p:nvSpPr>
        <p:spPr>
          <a:xfrm>
            <a:off x="7425705" y="5509957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10FE6F07-37FF-5786-EF3E-386A1CBA2A27}"/>
              </a:ext>
            </a:extLst>
          </p:cNvPr>
          <p:cNvSpPr/>
          <p:nvPr/>
        </p:nvSpPr>
        <p:spPr>
          <a:xfrm>
            <a:off x="7376428" y="5199309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02478212-66B1-E650-4C5F-B8345BA89FF2}"/>
              </a:ext>
            </a:extLst>
          </p:cNvPr>
          <p:cNvSpPr/>
          <p:nvPr/>
        </p:nvSpPr>
        <p:spPr>
          <a:xfrm>
            <a:off x="7481299" y="5300188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5EBB52F1-D0AC-AA78-8092-9E051B3C7199}"/>
              </a:ext>
            </a:extLst>
          </p:cNvPr>
          <p:cNvSpPr/>
          <p:nvPr/>
        </p:nvSpPr>
        <p:spPr>
          <a:xfrm>
            <a:off x="7357616" y="5368196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14E84633-CAE9-CDD2-E177-EFAAF25B493D}"/>
              </a:ext>
            </a:extLst>
          </p:cNvPr>
          <p:cNvSpPr/>
          <p:nvPr/>
        </p:nvSpPr>
        <p:spPr>
          <a:xfrm>
            <a:off x="7234657" y="5213150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F1542B25-C68E-7C5E-638A-24956BB3B39E}"/>
              </a:ext>
            </a:extLst>
          </p:cNvPr>
          <p:cNvSpPr/>
          <p:nvPr/>
        </p:nvSpPr>
        <p:spPr>
          <a:xfrm>
            <a:off x="7272027" y="546536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383362E2-71EB-DFEF-EE26-94A7E63FD814}"/>
              </a:ext>
            </a:extLst>
          </p:cNvPr>
          <p:cNvSpPr/>
          <p:nvPr/>
        </p:nvSpPr>
        <p:spPr>
          <a:xfrm>
            <a:off x="7481299" y="5087043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十字形 45">
            <a:extLst>
              <a:ext uri="{FF2B5EF4-FFF2-40B4-BE49-F238E27FC236}">
                <a16:creationId xmlns:a16="http://schemas.microsoft.com/office/drawing/2014/main" id="{C1717CBE-B5D2-9C75-5A2D-0417F618DEBF}"/>
              </a:ext>
            </a:extLst>
          </p:cNvPr>
          <p:cNvSpPr/>
          <p:nvPr/>
        </p:nvSpPr>
        <p:spPr>
          <a:xfrm>
            <a:off x="7773479" y="5454821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十字形 49">
            <a:extLst>
              <a:ext uri="{FF2B5EF4-FFF2-40B4-BE49-F238E27FC236}">
                <a16:creationId xmlns:a16="http://schemas.microsoft.com/office/drawing/2014/main" id="{D668A15E-635E-A48A-8968-02658D02C599}"/>
              </a:ext>
            </a:extLst>
          </p:cNvPr>
          <p:cNvSpPr/>
          <p:nvPr/>
        </p:nvSpPr>
        <p:spPr>
          <a:xfrm>
            <a:off x="7662596" y="5932682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十字形 51">
            <a:extLst>
              <a:ext uri="{FF2B5EF4-FFF2-40B4-BE49-F238E27FC236}">
                <a16:creationId xmlns:a16="http://schemas.microsoft.com/office/drawing/2014/main" id="{9BF1D3AF-6AEE-955F-9349-CC50D318EBA5}"/>
              </a:ext>
            </a:extLst>
          </p:cNvPr>
          <p:cNvSpPr/>
          <p:nvPr/>
        </p:nvSpPr>
        <p:spPr>
          <a:xfrm>
            <a:off x="7659680" y="577695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十字形 53">
            <a:extLst>
              <a:ext uri="{FF2B5EF4-FFF2-40B4-BE49-F238E27FC236}">
                <a16:creationId xmlns:a16="http://schemas.microsoft.com/office/drawing/2014/main" id="{BC049B53-4A98-B1A0-B9A1-86106DBE9CA9}"/>
              </a:ext>
            </a:extLst>
          </p:cNvPr>
          <p:cNvSpPr/>
          <p:nvPr/>
        </p:nvSpPr>
        <p:spPr>
          <a:xfrm>
            <a:off x="7502483" y="5837376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十字形 54">
            <a:extLst>
              <a:ext uri="{FF2B5EF4-FFF2-40B4-BE49-F238E27FC236}">
                <a16:creationId xmlns:a16="http://schemas.microsoft.com/office/drawing/2014/main" id="{EBFB61B8-D913-BED5-A339-D9F8C91B5D70}"/>
              </a:ext>
            </a:extLst>
          </p:cNvPr>
          <p:cNvSpPr/>
          <p:nvPr/>
        </p:nvSpPr>
        <p:spPr>
          <a:xfrm>
            <a:off x="7812080" y="592935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十字形 55">
            <a:extLst>
              <a:ext uri="{FF2B5EF4-FFF2-40B4-BE49-F238E27FC236}">
                <a16:creationId xmlns:a16="http://schemas.microsoft.com/office/drawing/2014/main" id="{F8FF7CB7-5BF9-320F-B53E-F0D0BF17D35B}"/>
              </a:ext>
            </a:extLst>
          </p:cNvPr>
          <p:cNvSpPr/>
          <p:nvPr/>
        </p:nvSpPr>
        <p:spPr>
          <a:xfrm>
            <a:off x="7979349" y="592361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十字形 57">
            <a:extLst>
              <a:ext uri="{FF2B5EF4-FFF2-40B4-BE49-F238E27FC236}">
                <a16:creationId xmlns:a16="http://schemas.microsoft.com/office/drawing/2014/main" id="{363D1E0C-1C09-711B-1714-0B1AB5027DC0}"/>
              </a:ext>
            </a:extLst>
          </p:cNvPr>
          <p:cNvSpPr/>
          <p:nvPr/>
        </p:nvSpPr>
        <p:spPr>
          <a:xfrm>
            <a:off x="7800906" y="5645300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十字形 62">
            <a:extLst>
              <a:ext uri="{FF2B5EF4-FFF2-40B4-BE49-F238E27FC236}">
                <a16:creationId xmlns:a16="http://schemas.microsoft.com/office/drawing/2014/main" id="{0B998547-2ACE-D0A9-662B-8DBDD127A031}"/>
              </a:ext>
            </a:extLst>
          </p:cNvPr>
          <p:cNvSpPr/>
          <p:nvPr/>
        </p:nvSpPr>
        <p:spPr>
          <a:xfrm>
            <a:off x="7950390" y="5716124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十字形 65">
            <a:extLst>
              <a:ext uri="{FF2B5EF4-FFF2-40B4-BE49-F238E27FC236}">
                <a16:creationId xmlns:a16="http://schemas.microsoft.com/office/drawing/2014/main" id="{ABBFAA09-6680-4594-C71C-CA03D8451CB9}"/>
              </a:ext>
            </a:extLst>
          </p:cNvPr>
          <p:cNvSpPr/>
          <p:nvPr/>
        </p:nvSpPr>
        <p:spPr>
          <a:xfrm>
            <a:off x="7317137" y="5823450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十字形 69">
            <a:extLst>
              <a:ext uri="{FF2B5EF4-FFF2-40B4-BE49-F238E27FC236}">
                <a16:creationId xmlns:a16="http://schemas.microsoft.com/office/drawing/2014/main" id="{2FC6B461-1D09-E537-2453-FE6E1654DB3E}"/>
              </a:ext>
            </a:extLst>
          </p:cNvPr>
          <p:cNvSpPr/>
          <p:nvPr/>
        </p:nvSpPr>
        <p:spPr>
          <a:xfrm>
            <a:off x="6211830" y="5020584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十字形 70">
            <a:extLst>
              <a:ext uri="{FF2B5EF4-FFF2-40B4-BE49-F238E27FC236}">
                <a16:creationId xmlns:a16="http://schemas.microsoft.com/office/drawing/2014/main" id="{60091B6E-AE0F-D101-97A2-7D64B19E38C4}"/>
              </a:ext>
            </a:extLst>
          </p:cNvPr>
          <p:cNvSpPr/>
          <p:nvPr/>
        </p:nvSpPr>
        <p:spPr>
          <a:xfrm>
            <a:off x="7950390" y="5487466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6DBFB7A9-3313-43E1-DD4D-DFF8841595D0}"/>
              </a:ext>
            </a:extLst>
          </p:cNvPr>
          <p:cNvGrpSpPr/>
          <p:nvPr/>
        </p:nvGrpSpPr>
        <p:grpSpPr>
          <a:xfrm>
            <a:off x="5883975" y="4210168"/>
            <a:ext cx="2698106" cy="2193139"/>
            <a:chOff x="5883975" y="4210168"/>
            <a:chExt cx="2698106" cy="2193139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B631ADFB-7676-FE66-1A3E-A1458DE5FBB5}"/>
                </a:ext>
              </a:extLst>
            </p:cNvPr>
            <p:cNvGrpSpPr/>
            <p:nvPr/>
          </p:nvGrpSpPr>
          <p:grpSpPr>
            <a:xfrm>
              <a:off x="5886863" y="4485122"/>
              <a:ext cx="1798069" cy="277220"/>
              <a:chOff x="5886863" y="4485122"/>
              <a:chExt cx="1798069" cy="277220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013C4ACF-9FA6-B613-9C9C-70DBB8E85313}"/>
                  </a:ext>
                </a:extLst>
              </p:cNvPr>
              <p:cNvSpPr/>
              <p:nvPr/>
            </p:nvSpPr>
            <p:spPr>
              <a:xfrm>
                <a:off x="6783315" y="4487500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2E15BAF-D478-688B-96E2-113517888B19}"/>
                  </a:ext>
                </a:extLst>
              </p:cNvPr>
              <p:cNvSpPr/>
              <p:nvPr/>
            </p:nvSpPr>
            <p:spPr>
              <a:xfrm>
                <a:off x="7083718" y="4489383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64C895B6-4C37-EBF0-0F27-372319A5A38D}"/>
                  </a:ext>
                </a:extLst>
              </p:cNvPr>
              <p:cNvSpPr/>
              <p:nvPr/>
            </p:nvSpPr>
            <p:spPr>
              <a:xfrm>
                <a:off x="7385674" y="4492456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79538A3A-AAEB-3CEF-6E04-C43EA3B8D76B}"/>
                  </a:ext>
                </a:extLst>
              </p:cNvPr>
              <p:cNvSpPr/>
              <p:nvPr/>
            </p:nvSpPr>
            <p:spPr>
              <a:xfrm>
                <a:off x="6486651" y="4486811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FA46D18F-C5BA-C393-B582-35B6690953F0}"/>
                  </a:ext>
                </a:extLst>
              </p:cNvPr>
              <p:cNvSpPr/>
              <p:nvPr/>
            </p:nvSpPr>
            <p:spPr>
              <a:xfrm>
                <a:off x="6182956" y="448533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B1E01EE-4257-FB7C-0719-2284A96E7354}"/>
                  </a:ext>
                </a:extLst>
              </p:cNvPr>
              <p:cNvSpPr/>
              <p:nvPr/>
            </p:nvSpPr>
            <p:spPr>
              <a:xfrm>
                <a:off x="5886863" y="448512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DB56979F-80EE-836B-933D-36A75246C6CE}"/>
                </a:ext>
              </a:extLst>
            </p:cNvPr>
            <p:cNvGrpSpPr/>
            <p:nvPr/>
          </p:nvGrpSpPr>
          <p:grpSpPr>
            <a:xfrm>
              <a:off x="5886863" y="4753122"/>
              <a:ext cx="1798069" cy="277220"/>
              <a:chOff x="5886863" y="4485122"/>
              <a:chExt cx="1798069" cy="277220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372302F-E36F-152F-3519-62F7631F15F7}"/>
                  </a:ext>
                </a:extLst>
              </p:cNvPr>
              <p:cNvSpPr/>
              <p:nvPr/>
            </p:nvSpPr>
            <p:spPr>
              <a:xfrm>
                <a:off x="6783315" y="4487500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1A07E752-D169-FBE1-CFCF-780EB8207ABD}"/>
                  </a:ext>
                </a:extLst>
              </p:cNvPr>
              <p:cNvSpPr/>
              <p:nvPr/>
            </p:nvSpPr>
            <p:spPr>
              <a:xfrm>
                <a:off x="7083718" y="4489383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BF9125AB-3576-2671-F533-42BADE8CF672}"/>
                  </a:ext>
                </a:extLst>
              </p:cNvPr>
              <p:cNvSpPr/>
              <p:nvPr/>
            </p:nvSpPr>
            <p:spPr>
              <a:xfrm>
                <a:off x="7385674" y="4492456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FF335A07-E3CB-6ED1-E300-BC36FB999B32}"/>
                  </a:ext>
                </a:extLst>
              </p:cNvPr>
              <p:cNvSpPr/>
              <p:nvPr/>
            </p:nvSpPr>
            <p:spPr>
              <a:xfrm>
                <a:off x="6486651" y="4486811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0B0733DD-4FCA-59F0-A0E7-86674010170F}"/>
                  </a:ext>
                </a:extLst>
              </p:cNvPr>
              <p:cNvSpPr/>
              <p:nvPr/>
            </p:nvSpPr>
            <p:spPr>
              <a:xfrm>
                <a:off x="6182956" y="448533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B172284B-DF15-8165-29CF-C5077339FE3D}"/>
                  </a:ext>
                </a:extLst>
              </p:cNvPr>
              <p:cNvSpPr/>
              <p:nvPr/>
            </p:nvSpPr>
            <p:spPr>
              <a:xfrm>
                <a:off x="5886863" y="448512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C252FB65-1BA4-A5F7-B7C6-A903431957CE}"/>
                </a:ext>
              </a:extLst>
            </p:cNvPr>
            <p:cNvGrpSpPr/>
            <p:nvPr/>
          </p:nvGrpSpPr>
          <p:grpSpPr>
            <a:xfrm>
              <a:off x="5886863" y="5574245"/>
              <a:ext cx="2695218" cy="279849"/>
              <a:chOff x="5886863" y="5574245"/>
              <a:chExt cx="2695218" cy="279849"/>
            </a:xfrm>
          </p:grpSpPr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8C1C3839-A80A-4955-0DCB-E52332BAF3E0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18" name="组合 117">
                  <a:extLst>
                    <a:ext uri="{FF2B5EF4-FFF2-40B4-BE49-F238E27FC236}">
                      <a16:creationId xmlns:a16="http://schemas.microsoft.com/office/drawing/2014/main" id="{24D7627C-909B-154B-ED37-FE5EA5C7670C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10" name="组合 109">
                    <a:extLst>
                      <a:ext uri="{FF2B5EF4-FFF2-40B4-BE49-F238E27FC236}">
                        <a16:creationId xmlns:a16="http://schemas.microsoft.com/office/drawing/2014/main" id="{2F182F44-F5C0-003A-9EDA-970491A13C3A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11" name="矩形 110">
                      <a:extLst>
                        <a:ext uri="{FF2B5EF4-FFF2-40B4-BE49-F238E27FC236}">
                          <a16:creationId xmlns:a16="http://schemas.microsoft.com/office/drawing/2014/main" id="{697C7E43-CE24-5B6B-6652-0282BE241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2" name="矩形 111">
                      <a:extLst>
                        <a:ext uri="{FF2B5EF4-FFF2-40B4-BE49-F238E27FC236}">
                          <a16:creationId xmlns:a16="http://schemas.microsoft.com/office/drawing/2014/main" id="{BE71884F-D4F5-1995-6D0B-05E94469D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3" name="矩形 112">
                      <a:extLst>
                        <a:ext uri="{FF2B5EF4-FFF2-40B4-BE49-F238E27FC236}">
                          <a16:creationId xmlns:a16="http://schemas.microsoft.com/office/drawing/2014/main" id="{D7AC3BEE-0394-E8C0-2111-268D617F8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4" name="矩形 113">
                      <a:extLst>
                        <a:ext uri="{FF2B5EF4-FFF2-40B4-BE49-F238E27FC236}">
                          <a16:creationId xmlns:a16="http://schemas.microsoft.com/office/drawing/2014/main" id="{353E38B2-50A1-CA30-E191-80E3733E6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5" name="矩形 114">
                      <a:extLst>
                        <a:ext uri="{FF2B5EF4-FFF2-40B4-BE49-F238E27FC236}">
                          <a16:creationId xmlns:a16="http://schemas.microsoft.com/office/drawing/2014/main" id="{2F430BE6-5692-514A-1C47-AB5774857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6" name="矩形 115">
                      <a:extLst>
                        <a:ext uri="{FF2B5EF4-FFF2-40B4-BE49-F238E27FC236}">
                          <a16:creationId xmlns:a16="http://schemas.microsoft.com/office/drawing/2014/main" id="{B948C9EF-0CDB-BD1A-B16E-61BB7E8EF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17" name="矩形 116">
                    <a:extLst>
                      <a:ext uri="{FF2B5EF4-FFF2-40B4-BE49-F238E27FC236}">
                        <a16:creationId xmlns:a16="http://schemas.microsoft.com/office/drawing/2014/main" id="{ED9BBD54-AEAD-D81C-9840-942CB579481F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F730E739-71DE-2ED0-8E9C-2651CEA74743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DB196363-CFB4-25A5-837D-CDF9848F9B72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33DB72A7-2CAA-2683-0A65-392EFFC5FE1F}"/>
                </a:ext>
              </a:extLst>
            </p:cNvPr>
            <p:cNvGrpSpPr/>
            <p:nvPr/>
          </p:nvGrpSpPr>
          <p:grpSpPr>
            <a:xfrm>
              <a:off x="5886863" y="5849092"/>
              <a:ext cx="2695218" cy="279849"/>
              <a:chOff x="5886863" y="5574245"/>
              <a:chExt cx="2695218" cy="279849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2383D98F-3EB8-24B8-1AEC-789EE5CBEBED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26" name="组合 125">
                  <a:extLst>
                    <a:ext uri="{FF2B5EF4-FFF2-40B4-BE49-F238E27FC236}">
                      <a16:creationId xmlns:a16="http://schemas.microsoft.com/office/drawing/2014/main" id="{B75D57F8-49F8-24A9-43A3-CB89434F446B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28" name="组合 127">
                    <a:extLst>
                      <a:ext uri="{FF2B5EF4-FFF2-40B4-BE49-F238E27FC236}">
                        <a16:creationId xmlns:a16="http://schemas.microsoft.com/office/drawing/2014/main" id="{56BBA7C9-5F52-C489-EFD2-D80D01EC708B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30" name="矩形 129">
                      <a:extLst>
                        <a:ext uri="{FF2B5EF4-FFF2-40B4-BE49-F238E27FC236}">
                          <a16:creationId xmlns:a16="http://schemas.microsoft.com/office/drawing/2014/main" id="{23E43561-04F8-F212-551A-DC8A25B9A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1" name="矩形 130">
                      <a:extLst>
                        <a:ext uri="{FF2B5EF4-FFF2-40B4-BE49-F238E27FC236}">
                          <a16:creationId xmlns:a16="http://schemas.microsoft.com/office/drawing/2014/main" id="{E5BA166D-CE68-7935-31BB-6338785272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2" name="矩形 131">
                      <a:extLst>
                        <a:ext uri="{FF2B5EF4-FFF2-40B4-BE49-F238E27FC236}">
                          <a16:creationId xmlns:a16="http://schemas.microsoft.com/office/drawing/2014/main" id="{94CCAD08-F8CA-3D48-8D62-B8474D864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3" name="矩形 132">
                      <a:extLst>
                        <a:ext uri="{FF2B5EF4-FFF2-40B4-BE49-F238E27FC236}">
                          <a16:creationId xmlns:a16="http://schemas.microsoft.com/office/drawing/2014/main" id="{2052D529-554A-9C00-E6F6-374768891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4" name="矩形 133">
                      <a:extLst>
                        <a:ext uri="{FF2B5EF4-FFF2-40B4-BE49-F238E27FC236}">
                          <a16:creationId xmlns:a16="http://schemas.microsoft.com/office/drawing/2014/main" id="{E488A147-1790-4F5F-6D29-FB993BF76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5" name="矩形 134">
                      <a:extLst>
                        <a:ext uri="{FF2B5EF4-FFF2-40B4-BE49-F238E27FC236}">
                          <a16:creationId xmlns:a16="http://schemas.microsoft.com/office/drawing/2014/main" id="{517FF977-E953-E262-50AD-7BDCEF584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29" name="矩形 128">
                    <a:extLst>
                      <a:ext uri="{FF2B5EF4-FFF2-40B4-BE49-F238E27FC236}">
                        <a16:creationId xmlns:a16="http://schemas.microsoft.com/office/drawing/2014/main" id="{DB6715B0-9276-E173-A9AB-C9A2B13C5244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27" name="矩形 126">
                  <a:extLst>
                    <a:ext uri="{FF2B5EF4-FFF2-40B4-BE49-F238E27FC236}">
                      <a16:creationId xmlns:a16="http://schemas.microsoft.com/office/drawing/2014/main" id="{B038CCB7-0A52-6A59-6581-FA8D2B42B53F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BFEBA506-670A-AC76-6C2F-39B641D624EA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F7CBE2A8-80F4-2AB8-70F7-8537DC7C7859}"/>
                </a:ext>
              </a:extLst>
            </p:cNvPr>
            <p:cNvGrpSpPr/>
            <p:nvPr/>
          </p:nvGrpSpPr>
          <p:grpSpPr>
            <a:xfrm>
              <a:off x="5885738" y="6123458"/>
              <a:ext cx="2695218" cy="279849"/>
              <a:chOff x="5886863" y="5574245"/>
              <a:chExt cx="2695218" cy="279849"/>
            </a:xfrm>
          </p:grpSpPr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2707F5A3-87FB-CE7F-D3A2-5D02CED5DD74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39" name="组合 138">
                  <a:extLst>
                    <a:ext uri="{FF2B5EF4-FFF2-40B4-BE49-F238E27FC236}">
                      <a16:creationId xmlns:a16="http://schemas.microsoft.com/office/drawing/2014/main" id="{8C1D36E7-3CA7-092D-69F3-B97705F18D58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41" name="组合 140">
                    <a:extLst>
                      <a:ext uri="{FF2B5EF4-FFF2-40B4-BE49-F238E27FC236}">
                        <a16:creationId xmlns:a16="http://schemas.microsoft.com/office/drawing/2014/main" id="{79F0C9A1-F31D-4E0D-E465-E9508AE9CA4B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43" name="矩形 142">
                      <a:extLst>
                        <a:ext uri="{FF2B5EF4-FFF2-40B4-BE49-F238E27FC236}">
                          <a16:creationId xmlns:a16="http://schemas.microsoft.com/office/drawing/2014/main" id="{32C141A3-05DC-AFDB-32B0-9E2BAC9CD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4" name="矩形 143">
                      <a:extLst>
                        <a:ext uri="{FF2B5EF4-FFF2-40B4-BE49-F238E27FC236}">
                          <a16:creationId xmlns:a16="http://schemas.microsoft.com/office/drawing/2014/main" id="{69C32688-D775-11CE-AE42-CD641843C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5" name="矩形 144">
                      <a:extLst>
                        <a:ext uri="{FF2B5EF4-FFF2-40B4-BE49-F238E27FC236}">
                          <a16:creationId xmlns:a16="http://schemas.microsoft.com/office/drawing/2014/main" id="{B3C398A6-D9C2-54FD-07AE-38E16F2AF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6" name="矩形 145">
                      <a:extLst>
                        <a:ext uri="{FF2B5EF4-FFF2-40B4-BE49-F238E27FC236}">
                          <a16:creationId xmlns:a16="http://schemas.microsoft.com/office/drawing/2014/main" id="{4DC9416F-5E7F-CE62-98B8-B1655FBDA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7" name="矩形 146">
                      <a:extLst>
                        <a:ext uri="{FF2B5EF4-FFF2-40B4-BE49-F238E27FC236}">
                          <a16:creationId xmlns:a16="http://schemas.microsoft.com/office/drawing/2014/main" id="{6D49B50A-DC13-3F2A-7362-C78827C15E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8" name="矩形 147">
                      <a:extLst>
                        <a:ext uri="{FF2B5EF4-FFF2-40B4-BE49-F238E27FC236}">
                          <a16:creationId xmlns:a16="http://schemas.microsoft.com/office/drawing/2014/main" id="{51FB1311-7C4B-64E3-F6FB-FC936C867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42" name="矩形 141">
                    <a:extLst>
                      <a:ext uri="{FF2B5EF4-FFF2-40B4-BE49-F238E27FC236}">
                        <a16:creationId xmlns:a16="http://schemas.microsoft.com/office/drawing/2014/main" id="{60A276AD-617A-6169-3D60-98B17AF8100C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40" name="矩形 139">
                  <a:extLst>
                    <a:ext uri="{FF2B5EF4-FFF2-40B4-BE49-F238E27FC236}">
                      <a16:creationId xmlns:a16="http://schemas.microsoft.com/office/drawing/2014/main" id="{4880A9C3-C761-85D8-1C5A-22710A9E39EA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8BBAABC7-F8B7-D50D-16CD-6131414BC7C6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E5496A65-E710-391A-F954-E8E76A71D464}"/>
                </a:ext>
              </a:extLst>
            </p:cNvPr>
            <p:cNvGrpSpPr/>
            <p:nvPr/>
          </p:nvGrpSpPr>
          <p:grpSpPr>
            <a:xfrm>
              <a:off x="5885100" y="5299235"/>
              <a:ext cx="2695218" cy="279849"/>
              <a:chOff x="5886863" y="5574245"/>
              <a:chExt cx="2695218" cy="279849"/>
            </a:xfrm>
          </p:grpSpPr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809C4B69-4412-B3A2-0FA2-753037DC2194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52" name="组合 151">
                  <a:extLst>
                    <a:ext uri="{FF2B5EF4-FFF2-40B4-BE49-F238E27FC236}">
                      <a16:creationId xmlns:a16="http://schemas.microsoft.com/office/drawing/2014/main" id="{35B3752D-AD0A-613A-2214-835ED5E519FF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54" name="组合 153">
                    <a:extLst>
                      <a:ext uri="{FF2B5EF4-FFF2-40B4-BE49-F238E27FC236}">
                        <a16:creationId xmlns:a16="http://schemas.microsoft.com/office/drawing/2014/main" id="{BF252A8A-E54D-95F5-472D-E2001B4CB511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56" name="矩形 155">
                      <a:extLst>
                        <a:ext uri="{FF2B5EF4-FFF2-40B4-BE49-F238E27FC236}">
                          <a16:creationId xmlns:a16="http://schemas.microsoft.com/office/drawing/2014/main" id="{7954D5F6-9329-09E9-E7E3-CD069BA2C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57" name="矩形 156">
                      <a:extLst>
                        <a:ext uri="{FF2B5EF4-FFF2-40B4-BE49-F238E27FC236}">
                          <a16:creationId xmlns:a16="http://schemas.microsoft.com/office/drawing/2014/main" id="{9B9ACC12-E046-4637-FC45-70543215A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58" name="矩形 157">
                      <a:extLst>
                        <a:ext uri="{FF2B5EF4-FFF2-40B4-BE49-F238E27FC236}">
                          <a16:creationId xmlns:a16="http://schemas.microsoft.com/office/drawing/2014/main" id="{72D68506-563A-FB64-D6B6-FDBC6F996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59" name="矩形 158">
                      <a:extLst>
                        <a:ext uri="{FF2B5EF4-FFF2-40B4-BE49-F238E27FC236}">
                          <a16:creationId xmlns:a16="http://schemas.microsoft.com/office/drawing/2014/main" id="{1184AD82-8F52-5E96-6755-4F07B2A64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60" name="矩形 159">
                      <a:extLst>
                        <a:ext uri="{FF2B5EF4-FFF2-40B4-BE49-F238E27FC236}">
                          <a16:creationId xmlns:a16="http://schemas.microsoft.com/office/drawing/2014/main" id="{0639CE4E-58B0-101D-A456-132272785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61" name="矩形 160">
                      <a:extLst>
                        <a:ext uri="{FF2B5EF4-FFF2-40B4-BE49-F238E27FC236}">
                          <a16:creationId xmlns:a16="http://schemas.microsoft.com/office/drawing/2014/main" id="{A1B27991-34B9-AD39-7C9F-05243B2C45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55" name="矩形 154">
                    <a:extLst>
                      <a:ext uri="{FF2B5EF4-FFF2-40B4-BE49-F238E27FC236}">
                        <a16:creationId xmlns:a16="http://schemas.microsoft.com/office/drawing/2014/main" id="{0B5376CB-CEDB-18A0-F852-F651DDC5FB28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1913F19E-BE39-C6DF-BF4F-847ECC6BD85A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A291853B-4119-5361-0D67-67445D169E1E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713D2521-8412-26A4-8AF5-6DC683AC1072}"/>
                </a:ext>
              </a:extLst>
            </p:cNvPr>
            <p:cNvGrpSpPr/>
            <p:nvPr/>
          </p:nvGrpSpPr>
          <p:grpSpPr>
            <a:xfrm>
              <a:off x="5883975" y="5026604"/>
              <a:ext cx="2695218" cy="279849"/>
              <a:chOff x="5886863" y="5574245"/>
              <a:chExt cx="2695218" cy="279849"/>
            </a:xfrm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345FAD38-F046-FB7F-9B54-CDB1876D99C5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65" name="组合 164">
                  <a:extLst>
                    <a:ext uri="{FF2B5EF4-FFF2-40B4-BE49-F238E27FC236}">
                      <a16:creationId xmlns:a16="http://schemas.microsoft.com/office/drawing/2014/main" id="{121E33FD-22A9-64DA-9AAC-2257B6F1E4E3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67" name="组合 166">
                    <a:extLst>
                      <a:ext uri="{FF2B5EF4-FFF2-40B4-BE49-F238E27FC236}">
                        <a16:creationId xmlns:a16="http://schemas.microsoft.com/office/drawing/2014/main" id="{23B3E2E8-8B34-B516-EE55-FE8221F63316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69" name="矩形 168">
                      <a:extLst>
                        <a:ext uri="{FF2B5EF4-FFF2-40B4-BE49-F238E27FC236}">
                          <a16:creationId xmlns:a16="http://schemas.microsoft.com/office/drawing/2014/main" id="{FD0E7CA2-065D-B426-9D67-777EB81E3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0" name="矩形 169">
                      <a:extLst>
                        <a:ext uri="{FF2B5EF4-FFF2-40B4-BE49-F238E27FC236}">
                          <a16:creationId xmlns:a16="http://schemas.microsoft.com/office/drawing/2014/main" id="{ADDE04B5-9D9A-B702-3245-269B6D904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1" name="矩形 170">
                      <a:extLst>
                        <a:ext uri="{FF2B5EF4-FFF2-40B4-BE49-F238E27FC236}">
                          <a16:creationId xmlns:a16="http://schemas.microsoft.com/office/drawing/2014/main" id="{B689423B-20A4-5890-AFA3-2FF82B3EC9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2" name="矩形 171">
                      <a:extLst>
                        <a:ext uri="{FF2B5EF4-FFF2-40B4-BE49-F238E27FC236}">
                          <a16:creationId xmlns:a16="http://schemas.microsoft.com/office/drawing/2014/main" id="{80DCD50F-D171-4CDB-0D2A-58DDB28A5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3" name="矩形 172">
                      <a:extLst>
                        <a:ext uri="{FF2B5EF4-FFF2-40B4-BE49-F238E27FC236}">
                          <a16:creationId xmlns:a16="http://schemas.microsoft.com/office/drawing/2014/main" id="{97BEEC24-41C0-1DDE-BA58-00F852F6E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4" name="矩形 173">
                      <a:extLst>
                        <a:ext uri="{FF2B5EF4-FFF2-40B4-BE49-F238E27FC236}">
                          <a16:creationId xmlns:a16="http://schemas.microsoft.com/office/drawing/2014/main" id="{531607AA-B8B0-CFE0-BEBA-01AE68F4A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68" name="矩形 167">
                    <a:extLst>
                      <a:ext uri="{FF2B5EF4-FFF2-40B4-BE49-F238E27FC236}">
                        <a16:creationId xmlns:a16="http://schemas.microsoft.com/office/drawing/2014/main" id="{B0D9F09C-5437-AD18-3938-75DC5B299CD4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66" name="矩形 165">
                  <a:extLst>
                    <a:ext uri="{FF2B5EF4-FFF2-40B4-BE49-F238E27FC236}">
                      <a16:creationId xmlns:a16="http://schemas.microsoft.com/office/drawing/2014/main" id="{8B6B667D-50DC-B5B8-B3A7-A3CB4DE5128C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B26002B2-F416-3A36-C218-7268F446D4A9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5DC3B23F-BFE8-1DE2-4752-14EFDA9CCCB4}"/>
                </a:ext>
              </a:extLst>
            </p:cNvPr>
            <p:cNvGrpSpPr/>
            <p:nvPr/>
          </p:nvGrpSpPr>
          <p:grpSpPr>
            <a:xfrm>
              <a:off x="5883975" y="4210168"/>
              <a:ext cx="1798069" cy="277220"/>
              <a:chOff x="5886863" y="4485122"/>
              <a:chExt cx="1798069" cy="277220"/>
            </a:xfrm>
          </p:grpSpPr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E5FD7378-8428-10BD-883C-658C038122A2}"/>
                  </a:ext>
                </a:extLst>
              </p:cNvPr>
              <p:cNvSpPr/>
              <p:nvPr/>
            </p:nvSpPr>
            <p:spPr>
              <a:xfrm>
                <a:off x="6783315" y="4487500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AC4372C4-195E-6B76-EE58-EEAE68F0A350}"/>
                  </a:ext>
                </a:extLst>
              </p:cNvPr>
              <p:cNvSpPr/>
              <p:nvPr/>
            </p:nvSpPr>
            <p:spPr>
              <a:xfrm>
                <a:off x="7083718" y="4489383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BF39E166-632A-D778-B373-66D231C15BD9}"/>
                  </a:ext>
                </a:extLst>
              </p:cNvPr>
              <p:cNvSpPr/>
              <p:nvPr/>
            </p:nvSpPr>
            <p:spPr>
              <a:xfrm>
                <a:off x="7385674" y="4492456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BDCB8B33-A106-E238-A7C2-2693EDBE26E3}"/>
                  </a:ext>
                </a:extLst>
              </p:cNvPr>
              <p:cNvSpPr/>
              <p:nvPr/>
            </p:nvSpPr>
            <p:spPr>
              <a:xfrm>
                <a:off x="6486651" y="4486811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632C24D-456A-E941-676C-CA5DDCDC8A51}"/>
                  </a:ext>
                </a:extLst>
              </p:cNvPr>
              <p:cNvSpPr/>
              <p:nvPr/>
            </p:nvSpPr>
            <p:spPr>
              <a:xfrm>
                <a:off x="6182956" y="448533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FDAD50A5-F7F9-C020-3D57-1A2AF123F3CE}"/>
                  </a:ext>
                </a:extLst>
              </p:cNvPr>
              <p:cNvSpPr/>
              <p:nvPr/>
            </p:nvSpPr>
            <p:spPr>
              <a:xfrm>
                <a:off x="5886863" y="448512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51F0FD11-6BD8-AFE9-2D8C-AD1DC771FAEB}"/>
              </a:ext>
            </a:extLst>
          </p:cNvPr>
          <p:cNvGrpSpPr/>
          <p:nvPr/>
        </p:nvGrpSpPr>
        <p:grpSpPr>
          <a:xfrm>
            <a:off x="9079038" y="4431654"/>
            <a:ext cx="1006185" cy="990996"/>
            <a:chOff x="9079038" y="4431654"/>
            <a:chExt cx="1006185" cy="990996"/>
          </a:xfrm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7052BE92-B126-1E07-3FA3-529ED19E118C}"/>
                </a:ext>
              </a:extLst>
            </p:cNvPr>
            <p:cNvSpPr/>
            <p:nvPr/>
          </p:nvSpPr>
          <p:spPr>
            <a:xfrm>
              <a:off x="9089271" y="4527418"/>
              <a:ext cx="199505" cy="189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等腰三角形 95">
              <a:extLst>
                <a:ext uri="{FF2B5EF4-FFF2-40B4-BE49-F238E27FC236}">
                  <a16:creationId xmlns:a16="http://schemas.microsoft.com/office/drawing/2014/main" id="{115A8E35-2A80-CF37-D324-CD90515E5227}"/>
                </a:ext>
              </a:extLst>
            </p:cNvPr>
            <p:cNvSpPr/>
            <p:nvPr/>
          </p:nvSpPr>
          <p:spPr>
            <a:xfrm>
              <a:off x="9079038" y="4823364"/>
              <a:ext cx="221766" cy="18963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十字形 96">
              <a:extLst>
                <a:ext uri="{FF2B5EF4-FFF2-40B4-BE49-F238E27FC236}">
                  <a16:creationId xmlns:a16="http://schemas.microsoft.com/office/drawing/2014/main" id="{49C331DF-5590-98BF-815F-ED82B9E4DCF1}"/>
                </a:ext>
              </a:extLst>
            </p:cNvPr>
            <p:cNvSpPr/>
            <p:nvPr/>
          </p:nvSpPr>
          <p:spPr>
            <a:xfrm>
              <a:off x="9088278" y="5148743"/>
              <a:ext cx="221766" cy="244844"/>
            </a:xfrm>
            <a:prstGeom prst="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30032DD8-3EC0-C72A-4EA6-61B1186BC2F4}"/>
                </a:ext>
              </a:extLst>
            </p:cNvPr>
            <p:cNvSpPr txBox="1"/>
            <p:nvPr/>
          </p:nvSpPr>
          <p:spPr>
            <a:xfrm>
              <a:off x="9287512" y="4431654"/>
              <a:ext cx="7740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altLang="zh-CN" sz="1600" kern="0" dirty="0" err="1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crop</a:t>
              </a:r>
              <a:r>
                <a:rPr lang="sv-SE" altLang="zh-CN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 A</a:t>
              </a:r>
              <a:endParaRPr lang="sv-SE" sz="1600" dirty="0"/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DC7D21DE-CDC8-663C-EE23-254197F37106}"/>
                </a:ext>
              </a:extLst>
            </p:cNvPr>
            <p:cNvSpPr txBox="1"/>
            <p:nvPr/>
          </p:nvSpPr>
          <p:spPr>
            <a:xfrm>
              <a:off x="9299335" y="4748903"/>
              <a:ext cx="7740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altLang="zh-CN" sz="1600" kern="0" dirty="0" err="1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crop</a:t>
              </a:r>
              <a:r>
                <a:rPr lang="sv-SE" altLang="zh-CN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 B</a:t>
              </a:r>
              <a:endParaRPr lang="sv-SE" sz="1600" dirty="0"/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D35AE99A-AAE5-D5BA-898E-551E6EB6E97C}"/>
                </a:ext>
              </a:extLst>
            </p:cNvPr>
            <p:cNvSpPr txBox="1"/>
            <p:nvPr/>
          </p:nvSpPr>
          <p:spPr>
            <a:xfrm>
              <a:off x="9311158" y="5084096"/>
              <a:ext cx="7740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altLang="zh-CN" sz="1600" kern="0" dirty="0" err="1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crop</a:t>
              </a:r>
              <a:r>
                <a:rPr lang="sv-SE" altLang="zh-CN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 C</a:t>
              </a:r>
              <a:endParaRPr lang="sv-SE" sz="1600" dirty="0"/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F5428FA1-89AD-0EA0-9F86-6A29FA26DB6F}"/>
              </a:ext>
            </a:extLst>
          </p:cNvPr>
          <p:cNvSpPr txBox="1"/>
          <p:nvPr/>
        </p:nvSpPr>
        <p:spPr>
          <a:xfrm>
            <a:off x="5142100" y="3377749"/>
            <a:ext cx="2808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Cover with satellite NDVI pixels</a:t>
            </a:r>
            <a:endParaRPr lang="sv-SE" sz="1600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80D74BEF-419F-9753-5BD9-B6F984BC90D8}"/>
              </a:ext>
            </a:extLst>
          </p:cNvPr>
          <p:cNvCxnSpPr>
            <a:cxnSpLocks/>
          </p:cNvCxnSpPr>
          <p:nvPr/>
        </p:nvCxnSpPr>
        <p:spPr>
          <a:xfrm>
            <a:off x="6042770" y="3725873"/>
            <a:ext cx="144329" cy="40446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1F9FA5E-E4BF-17A4-82C6-7EE12672E9AF}"/>
              </a:ext>
            </a:extLst>
          </p:cNvPr>
          <p:cNvSpPr txBox="1"/>
          <p:nvPr/>
        </p:nvSpPr>
        <p:spPr>
          <a:xfrm>
            <a:off x="427546" y="309942"/>
            <a:ext cx="164962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kumimoji="0" lang="sv-SE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Methodology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9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EF4E75-A547-4B9E-4F1A-4D3D2CC386B5}"/>
              </a:ext>
            </a:extLst>
          </p:cNvPr>
          <p:cNvGrpSpPr/>
          <p:nvPr/>
        </p:nvGrpSpPr>
        <p:grpSpPr>
          <a:xfrm>
            <a:off x="552513" y="1158584"/>
            <a:ext cx="3934711" cy="3606741"/>
            <a:chOff x="-1649585" y="1956606"/>
            <a:chExt cx="3934711" cy="360674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AB800D7-DC39-8891-CC11-F2CBA4B6FF6D}"/>
                </a:ext>
              </a:extLst>
            </p:cNvPr>
            <p:cNvGrpSpPr/>
            <p:nvPr/>
          </p:nvGrpSpPr>
          <p:grpSpPr>
            <a:xfrm>
              <a:off x="-1407776" y="1956606"/>
              <a:ext cx="3460838" cy="2298742"/>
              <a:chOff x="32493" y="3081580"/>
              <a:chExt cx="3460838" cy="2298742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6754C848-F360-12F5-0145-6BE520228F08}"/>
                  </a:ext>
                </a:extLst>
              </p:cNvPr>
              <p:cNvGrpSpPr/>
              <p:nvPr/>
            </p:nvGrpSpPr>
            <p:grpSpPr>
              <a:xfrm>
                <a:off x="32493" y="3084606"/>
                <a:ext cx="1282856" cy="2295716"/>
                <a:chOff x="32493" y="3084606"/>
                <a:chExt cx="1282856" cy="2295716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CD7DEF6-1E5D-0A2C-DBC9-2A8B55450185}"/>
                    </a:ext>
                  </a:extLst>
                </p:cNvPr>
                <p:cNvSpPr txBox="1"/>
                <p:nvPr/>
              </p:nvSpPr>
              <p:spPr>
                <a:xfrm>
                  <a:off x="32496" y="3084606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NDVI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5B9C26B9-5208-E034-EBCE-63E485F7ADEE}"/>
                    </a:ext>
                  </a:extLst>
                </p:cNvPr>
                <p:cNvSpPr txBox="1"/>
                <p:nvPr/>
              </p:nvSpPr>
              <p:spPr>
                <a:xfrm>
                  <a:off x="32495" y="3566202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EVI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94E0F2E-5520-8142-C147-5547489F20C4}"/>
                    </a:ext>
                  </a:extLst>
                </p:cNvPr>
                <p:cNvSpPr txBox="1"/>
                <p:nvPr/>
              </p:nvSpPr>
              <p:spPr>
                <a:xfrm>
                  <a:off x="32494" y="4039983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PPI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974193D8-74C0-9BEC-6B4B-710A74DE57D1}"/>
                    </a:ext>
                  </a:extLst>
                </p:cNvPr>
                <p:cNvSpPr txBox="1"/>
                <p:nvPr/>
              </p:nvSpPr>
              <p:spPr>
                <a:xfrm>
                  <a:off x="32496" y="4529394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SIF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F47C60B-1129-D31F-95BB-3EE9997D1DE9}"/>
                    </a:ext>
                  </a:extLst>
                </p:cNvPr>
                <p:cNvSpPr txBox="1"/>
                <p:nvPr/>
              </p:nvSpPr>
              <p:spPr>
                <a:xfrm>
                  <a:off x="32493" y="5010990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  <a:ea typeface="黑体" panose="02010609060101010101" pitchFamily="49" charset="-122"/>
                    </a:rPr>
                    <a:t>ET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B5D1981-CBAA-FBDE-10D2-B5140BA7C639}"/>
                  </a:ext>
                </a:extLst>
              </p:cNvPr>
              <p:cNvGrpSpPr/>
              <p:nvPr/>
            </p:nvGrpSpPr>
            <p:grpSpPr>
              <a:xfrm>
                <a:off x="1334276" y="3081580"/>
                <a:ext cx="2159055" cy="2250522"/>
                <a:chOff x="1334276" y="3081580"/>
                <a:chExt cx="2159055" cy="2250522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0E4D66C-8EA8-1DA8-6AFF-E73FE117C11E}"/>
                    </a:ext>
                  </a:extLst>
                </p:cNvPr>
                <p:cNvSpPr txBox="1"/>
                <p:nvPr/>
              </p:nvSpPr>
              <p:spPr>
                <a:xfrm>
                  <a:off x="2210478" y="4004995"/>
                  <a:ext cx="1282853" cy="369332"/>
                </a:xfrm>
                <a:prstGeom prst="rect">
                  <a:avLst/>
                </a:prstGeom>
                <a:solidFill>
                  <a:srgbClr val="894E1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Crop yield</a:t>
                  </a: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FDB7D0F-5901-EA2A-0B3F-EA98602E2D67}"/>
                    </a:ext>
                  </a:extLst>
                </p:cNvPr>
                <p:cNvSpPr/>
                <p:nvPr/>
              </p:nvSpPr>
              <p:spPr>
                <a:xfrm flipV="1">
                  <a:off x="1411169" y="4203058"/>
                  <a:ext cx="756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7820556-5FA1-674D-069D-288BE06444C1}"/>
                    </a:ext>
                  </a:extLst>
                </p:cNvPr>
                <p:cNvSpPr/>
                <p:nvPr/>
              </p:nvSpPr>
              <p:spPr>
                <a:xfrm rot="1892938" flipV="1">
                  <a:off x="1347983" y="3964674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31210-6AF2-290B-4993-3E0119DE27E2}"/>
                    </a:ext>
                  </a:extLst>
                </p:cNvPr>
                <p:cNvSpPr/>
                <p:nvPr/>
              </p:nvSpPr>
              <p:spPr>
                <a:xfrm rot="19707062">
                  <a:off x="1334276" y="4446818"/>
                  <a:ext cx="86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7C3EF4ED-F261-4A25-20C0-9D38DBBE62B4}"/>
                    </a:ext>
                  </a:extLst>
                </p:cNvPr>
                <p:cNvSpPr/>
                <p:nvPr/>
              </p:nvSpPr>
              <p:spPr>
                <a:xfrm rot="3278454" flipV="1">
                  <a:off x="1186361" y="3675580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C55BA77-5720-0133-589D-DF88CD5E359B}"/>
                    </a:ext>
                  </a:extLst>
                </p:cNvPr>
                <p:cNvSpPr/>
                <p:nvPr/>
              </p:nvSpPr>
              <p:spPr>
                <a:xfrm rot="18321546">
                  <a:off x="1188744" y="4702102"/>
                  <a:ext cx="1224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3" name="图片 22" descr="香蕉树上&#10;&#10;中度可信度描述已自动生成">
              <a:extLst>
                <a:ext uri="{FF2B5EF4-FFF2-40B4-BE49-F238E27FC236}">
                  <a16:creationId xmlns:a16="http://schemas.microsoft.com/office/drawing/2014/main" id="{C74337BE-5F96-818B-51E6-1AE338E7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44" y="3379482"/>
              <a:ext cx="1746982" cy="1166208"/>
            </a:xfrm>
            <a:prstGeom prst="rect">
              <a:avLst/>
            </a:prstGeom>
          </p:spPr>
        </p:pic>
        <p:pic>
          <p:nvPicPr>
            <p:cNvPr id="24" name="图片 23" descr="卫星在地球上面&#10;&#10;描述已自动生成">
              <a:extLst>
                <a:ext uri="{FF2B5EF4-FFF2-40B4-BE49-F238E27FC236}">
                  <a16:creationId xmlns:a16="http://schemas.microsoft.com/office/drawing/2014/main" id="{393F2B6D-3832-6F6B-6928-93D48AB8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9585" y="4303347"/>
              <a:ext cx="1766470" cy="1260000"/>
            </a:xfrm>
            <a:prstGeom prst="rect">
              <a:avLst/>
            </a:prstGeom>
          </p:spPr>
        </p:pic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8C0E8A7-1711-9010-7101-4C663ABAE6D6}"/>
              </a:ext>
            </a:extLst>
          </p:cNvPr>
          <p:cNvGrpSpPr/>
          <p:nvPr/>
        </p:nvGrpSpPr>
        <p:grpSpPr>
          <a:xfrm>
            <a:off x="5150291" y="179505"/>
            <a:ext cx="5879882" cy="6186309"/>
            <a:chOff x="5043042" y="356883"/>
            <a:chExt cx="5879882" cy="6186309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B79FAC1-8415-61C6-FD44-721A7F4B7678}"/>
                </a:ext>
              </a:extLst>
            </p:cNvPr>
            <p:cNvGrpSpPr/>
            <p:nvPr/>
          </p:nvGrpSpPr>
          <p:grpSpPr>
            <a:xfrm>
              <a:off x="5043042" y="356883"/>
              <a:ext cx="5879882" cy="6186309"/>
              <a:chOff x="5043042" y="356883"/>
              <a:chExt cx="5879882" cy="6186309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A64CB58-3566-613D-3AB0-0EEAD4A233CE}"/>
                  </a:ext>
                </a:extLst>
              </p:cNvPr>
              <p:cNvGrpSpPr/>
              <p:nvPr/>
            </p:nvGrpSpPr>
            <p:grpSpPr>
              <a:xfrm>
                <a:off x="5043042" y="356883"/>
                <a:ext cx="5879882" cy="6186309"/>
                <a:chOff x="5043042" y="356883"/>
                <a:chExt cx="5879882" cy="6186309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D5A490D-30F6-5845-17B8-9EEFBD1DAB57}"/>
                    </a:ext>
                  </a:extLst>
                </p:cNvPr>
                <p:cNvSpPr txBox="1"/>
                <p:nvPr/>
              </p:nvSpPr>
              <p:spPr>
                <a:xfrm>
                  <a:off x="5043042" y="356883"/>
                  <a:ext cx="5879882" cy="6186309"/>
                </a:xfrm>
                <a:prstGeom prst="rect">
                  <a:avLst/>
                </a:prstGeom>
                <a:noFill/>
                <a:ln w="19050">
                  <a:solidFill>
                    <a:srgbClr val="894E11">
                      <a:lumMod val="75000"/>
                    </a:srgb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Existing data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2003-2022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(establishing model)</a:t>
                  </a:r>
                </a:p>
                <a:p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Crop yield data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1989-2002 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kg/</a:t>
                  </a:r>
                  <a:r>
                    <a:rPr kumimoji="0" lang="sv-SE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hectare</a:t>
                  </a:r>
                  <a:r>
                    <a: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 </a:t>
                  </a:r>
                  <a:r>
                    <a:rPr kumimoji="0" lang="en-GB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94E11">
                          <a:lumMod val="75000"/>
                        </a:srgbClr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(validating model)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r>
                    <a:rPr lang="en-GB" b="1" kern="0" dirty="0">
                      <a:solidFill>
                        <a:srgbClr val="894E11">
                          <a:lumMod val="75000"/>
                        </a:srgbClr>
                      </a:solidFill>
                      <a:cs typeface="Calibri" panose="020F0502020204030204" pitchFamily="34" charset="0"/>
                    </a:rPr>
                    <a:t>17 Blocks distribution map</a:t>
                  </a: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b="1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  <a:p>
                  <a:endParaRPr lang="en-GB" kern="0" dirty="0">
                    <a:solidFill>
                      <a:srgbClr val="894E11">
                        <a:lumMod val="75000"/>
                      </a:srgbClr>
                    </a:solidFill>
                    <a:cs typeface="Calibri" panose="020F0502020204030204" pitchFamily="34" charset="0"/>
                  </a:endParaRPr>
                </a:p>
                <a:p>
                  <a:endPara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894E11">
                        <a:lumMod val="75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47" name="图片 46" descr="地图&#10;&#10;描述已自动生成">
                  <a:extLst>
                    <a:ext uri="{FF2B5EF4-FFF2-40B4-BE49-F238E27FC236}">
                      <a16:creationId xmlns:a16="http://schemas.microsoft.com/office/drawing/2014/main" id="{E661A247-8B52-B396-736B-4A61E1AC5C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7113" y="1925511"/>
                  <a:ext cx="2422604" cy="2295296"/>
                </a:xfrm>
                <a:prstGeom prst="rect">
                  <a:avLst/>
                </a:prstGeom>
              </p:spPr>
            </p:pic>
            <p:pic>
              <p:nvPicPr>
                <p:cNvPr id="51" name="图片 50" descr="图示, 地图&#10;&#10;描述已自动生成">
                  <a:extLst>
                    <a:ext uri="{FF2B5EF4-FFF2-40B4-BE49-F238E27FC236}">
                      <a16:creationId xmlns:a16="http://schemas.microsoft.com/office/drawing/2014/main" id="{226D394D-8542-7D10-20EC-50A2739E7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161" y="4349791"/>
                  <a:ext cx="3375014" cy="2151326"/>
                </a:xfrm>
                <a:prstGeom prst="rect">
                  <a:avLst/>
                </a:prstGeom>
              </p:spPr>
            </p:pic>
          </p:grpSp>
          <p:sp>
            <p:nvSpPr>
              <p:cNvPr id="48" name="箭头: 下 47">
                <a:extLst>
                  <a:ext uri="{FF2B5EF4-FFF2-40B4-BE49-F238E27FC236}">
                    <a16:creationId xmlns:a16="http://schemas.microsoft.com/office/drawing/2014/main" id="{8DF052FE-27E7-F3D9-9702-896568AE3B98}"/>
                  </a:ext>
                </a:extLst>
              </p:cNvPr>
              <p:cNvSpPr/>
              <p:nvPr/>
            </p:nvSpPr>
            <p:spPr>
              <a:xfrm>
                <a:off x="8113222" y="1584545"/>
                <a:ext cx="299258" cy="287362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E8A3497-6329-04E0-DB5D-EA207D5E78AF}"/>
                </a:ext>
              </a:extLst>
            </p:cNvPr>
            <p:cNvSpPr/>
            <p:nvPr/>
          </p:nvSpPr>
          <p:spPr>
            <a:xfrm>
              <a:off x="7647709" y="914400"/>
              <a:ext cx="1064029" cy="616542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2" name="箭头: 下 61">
            <a:extLst>
              <a:ext uri="{FF2B5EF4-FFF2-40B4-BE49-F238E27FC236}">
                <a16:creationId xmlns:a16="http://schemas.microsoft.com/office/drawing/2014/main" id="{1733EBBA-62DA-4F3B-ED87-66AAF2B38C40}"/>
              </a:ext>
            </a:extLst>
          </p:cNvPr>
          <p:cNvSpPr/>
          <p:nvPr/>
        </p:nvSpPr>
        <p:spPr>
          <a:xfrm rot="16200000">
            <a:off x="4566046" y="1991472"/>
            <a:ext cx="299258" cy="5771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5B1B292-32D0-95D8-6C77-579CC7FE9C3E}"/>
              </a:ext>
            </a:extLst>
          </p:cNvPr>
          <p:cNvSpPr txBox="1"/>
          <p:nvPr/>
        </p:nvSpPr>
        <p:spPr>
          <a:xfrm>
            <a:off x="8517674" y="1364292"/>
            <a:ext cx="2220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  <a:endParaRPr lang="sv-SE" sz="14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C96F9D79-0A42-6387-204D-7C455988639A}"/>
              </a:ext>
            </a:extLst>
          </p:cNvPr>
          <p:cNvSpPr/>
          <p:nvPr/>
        </p:nvSpPr>
        <p:spPr>
          <a:xfrm>
            <a:off x="6292735" y="466344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3D050B3-92A8-5FAD-3E1C-5586D77DF2B4}"/>
              </a:ext>
            </a:extLst>
          </p:cNvPr>
          <p:cNvSpPr/>
          <p:nvPr/>
        </p:nvSpPr>
        <p:spPr>
          <a:xfrm>
            <a:off x="7155307" y="4473807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97F80F9-A3A0-58A5-7618-CC3AD702959E}"/>
              </a:ext>
            </a:extLst>
          </p:cNvPr>
          <p:cNvSpPr/>
          <p:nvPr/>
        </p:nvSpPr>
        <p:spPr>
          <a:xfrm>
            <a:off x="7041592" y="4494844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AD6C90-E708-14B8-6B34-E922B80355DE}"/>
              </a:ext>
            </a:extLst>
          </p:cNvPr>
          <p:cNvSpPr/>
          <p:nvPr/>
        </p:nvSpPr>
        <p:spPr>
          <a:xfrm>
            <a:off x="7187618" y="4569616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4249835-5E82-4DB7-CDF4-66511C257ADE}"/>
              </a:ext>
            </a:extLst>
          </p:cNvPr>
          <p:cNvSpPr/>
          <p:nvPr/>
        </p:nvSpPr>
        <p:spPr>
          <a:xfrm>
            <a:off x="6180478" y="542265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BC8C134-FD83-81AA-EA4F-62941263BF12}"/>
              </a:ext>
            </a:extLst>
          </p:cNvPr>
          <p:cNvSpPr/>
          <p:nvPr/>
        </p:nvSpPr>
        <p:spPr>
          <a:xfrm>
            <a:off x="6316655" y="5502249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1421E6B-2140-85F4-F592-53F61B83A202}"/>
              </a:ext>
            </a:extLst>
          </p:cNvPr>
          <p:cNvSpPr/>
          <p:nvPr/>
        </p:nvSpPr>
        <p:spPr>
          <a:xfrm>
            <a:off x="7786459" y="5023440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5A3B12D-5D4B-DC47-3043-659855813915}"/>
              </a:ext>
            </a:extLst>
          </p:cNvPr>
          <p:cNvSpPr/>
          <p:nvPr/>
        </p:nvSpPr>
        <p:spPr>
          <a:xfrm>
            <a:off x="8370100" y="5710209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F377098-B3A4-2D9E-4B91-DC8453FABD9E}"/>
              </a:ext>
            </a:extLst>
          </p:cNvPr>
          <p:cNvSpPr/>
          <p:nvPr/>
        </p:nvSpPr>
        <p:spPr>
          <a:xfrm>
            <a:off x="6988113" y="4705514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4D8526F-FF6C-9429-9B50-45A5D41F4261}"/>
              </a:ext>
            </a:extLst>
          </p:cNvPr>
          <p:cNvSpPr/>
          <p:nvPr/>
        </p:nvSpPr>
        <p:spPr>
          <a:xfrm>
            <a:off x="7185666" y="4771302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128160F-8CDB-23B8-D71C-89BDABE56158}"/>
              </a:ext>
            </a:extLst>
          </p:cNvPr>
          <p:cNvSpPr/>
          <p:nvPr/>
        </p:nvSpPr>
        <p:spPr>
          <a:xfrm>
            <a:off x="6869133" y="4546206"/>
            <a:ext cx="199505" cy="189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1F8DAE5C-6DF5-960C-8818-30809C01EB76}"/>
              </a:ext>
            </a:extLst>
          </p:cNvPr>
          <p:cNvSpPr/>
          <p:nvPr/>
        </p:nvSpPr>
        <p:spPr>
          <a:xfrm>
            <a:off x="6575367" y="49609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8D5FBBC-A6DC-45AD-19BE-F7C829DD2198}"/>
              </a:ext>
            </a:extLst>
          </p:cNvPr>
          <p:cNvSpPr/>
          <p:nvPr/>
        </p:nvSpPr>
        <p:spPr>
          <a:xfrm>
            <a:off x="6825244" y="4961928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F330CC62-D40E-4B60-E1CA-2F7F8A0E29BC}"/>
              </a:ext>
            </a:extLst>
          </p:cNvPr>
          <p:cNvSpPr/>
          <p:nvPr/>
        </p:nvSpPr>
        <p:spPr>
          <a:xfrm>
            <a:off x="6579383" y="51847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76ECC5D5-00F5-A742-8B7D-09E9A1AF60E8}"/>
              </a:ext>
            </a:extLst>
          </p:cNvPr>
          <p:cNvSpPr/>
          <p:nvPr/>
        </p:nvSpPr>
        <p:spPr>
          <a:xfrm>
            <a:off x="6831606" y="518473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036DC7E9-C3AF-1BB8-E465-A8E064AC58EB}"/>
              </a:ext>
            </a:extLst>
          </p:cNvPr>
          <p:cNvSpPr/>
          <p:nvPr/>
        </p:nvSpPr>
        <p:spPr>
          <a:xfrm flipV="1">
            <a:off x="6709169" y="5178697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46C480A-97B0-CA87-74EB-BC7966B9923B}"/>
              </a:ext>
            </a:extLst>
          </p:cNvPr>
          <p:cNvSpPr/>
          <p:nvPr/>
        </p:nvSpPr>
        <p:spPr>
          <a:xfrm flipV="1">
            <a:off x="6700856" y="4949836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FC3B42F-47B5-218E-8495-AB01CB9CDDC4}"/>
              </a:ext>
            </a:extLst>
          </p:cNvPr>
          <p:cNvSpPr/>
          <p:nvPr/>
        </p:nvSpPr>
        <p:spPr>
          <a:xfrm>
            <a:off x="7425705" y="5509957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10FE6F07-37FF-5786-EF3E-386A1CBA2A27}"/>
              </a:ext>
            </a:extLst>
          </p:cNvPr>
          <p:cNvSpPr/>
          <p:nvPr/>
        </p:nvSpPr>
        <p:spPr>
          <a:xfrm>
            <a:off x="7376428" y="5199309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02478212-66B1-E650-4C5F-B8345BA89FF2}"/>
              </a:ext>
            </a:extLst>
          </p:cNvPr>
          <p:cNvSpPr/>
          <p:nvPr/>
        </p:nvSpPr>
        <p:spPr>
          <a:xfrm>
            <a:off x="7481299" y="5300188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5EBB52F1-D0AC-AA78-8092-9E051B3C7199}"/>
              </a:ext>
            </a:extLst>
          </p:cNvPr>
          <p:cNvSpPr/>
          <p:nvPr/>
        </p:nvSpPr>
        <p:spPr>
          <a:xfrm>
            <a:off x="7357616" y="5368196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14E84633-CAE9-CDD2-E177-EFAAF25B493D}"/>
              </a:ext>
            </a:extLst>
          </p:cNvPr>
          <p:cNvSpPr/>
          <p:nvPr/>
        </p:nvSpPr>
        <p:spPr>
          <a:xfrm>
            <a:off x="7234657" y="5213150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F1542B25-C68E-7C5E-638A-24956BB3B39E}"/>
              </a:ext>
            </a:extLst>
          </p:cNvPr>
          <p:cNvSpPr/>
          <p:nvPr/>
        </p:nvSpPr>
        <p:spPr>
          <a:xfrm>
            <a:off x="7272027" y="5465365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383362E2-71EB-DFEF-EE26-94A7E63FD814}"/>
              </a:ext>
            </a:extLst>
          </p:cNvPr>
          <p:cNvSpPr/>
          <p:nvPr/>
        </p:nvSpPr>
        <p:spPr>
          <a:xfrm>
            <a:off x="7481299" y="5087043"/>
            <a:ext cx="221766" cy="18963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十字形 45">
            <a:extLst>
              <a:ext uri="{FF2B5EF4-FFF2-40B4-BE49-F238E27FC236}">
                <a16:creationId xmlns:a16="http://schemas.microsoft.com/office/drawing/2014/main" id="{C1717CBE-B5D2-9C75-5A2D-0417F618DEBF}"/>
              </a:ext>
            </a:extLst>
          </p:cNvPr>
          <p:cNvSpPr/>
          <p:nvPr/>
        </p:nvSpPr>
        <p:spPr>
          <a:xfrm>
            <a:off x="7773479" y="5454821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十字形 49">
            <a:extLst>
              <a:ext uri="{FF2B5EF4-FFF2-40B4-BE49-F238E27FC236}">
                <a16:creationId xmlns:a16="http://schemas.microsoft.com/office/drawing/2014/main" id="{D668A15E-635E-A48A-8968-02658D02C599}"/>
              </a:ext>
            </a:extLst>
          </p:cNvPr>
          <p:cNvSpPr/>
          <p:nvPr/>
        </p:nvSpPr>
        <p:spPr>
          <a:xfrm>
            <a:off x="7662596" y="5932682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十字形 51">
            <a:extLst>
              <a:ext uri="{FF2B5EF4-FFF2-40B4-BE49-F238E27FC236}">
                <a16:creationId xmlns:a16="http://schemas.microsoft.com/office/drawing/2014/main" id="{9BF1D3AF-6AEE-955F-9349-CC50D318EBA5}"/>
              </a:ext>
            </a:extLst>
          </p:cNvPr>
          <p:cNvSpPr/>
          <p:nvPr/>
        </p:nvSpPr>
        <p:spPr>
          <a:xfrm>
            <a:off x="7659680" y="577695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十字形 53">
            <a:extLst>
              <a:ext uri="{FF2B5EF4-FFF2-40B4-BE49-F238E27FC236}">
                <a16:creationId xmlns:a16="http://schemas.microsoft.com/office/drawing/2014/main" id="{BC049B53-4A98-B1A0-B9A1-86106DBE9CA9}"/>
              </a:ext>
            </a:extLst>
          </p:cNvPr>
          <p:cNvSpPr/>
          <p:nvPr/>
        </p:nvSpPr>
        <p:spPr>
          <a:xfrm>
            <a:off x="7502483" y="5837376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十字形 54">
            <a:extLst>
              <a:ext uri="{FF2B5EF4-FFF2-40B4-BE49-F238E27FC236}">
                <a16:creationId xmlns:a16="http://schemas.microsoft.com/office/drawing/2014/main" id="{EBFB61B8-D913-BED5-A339-D9F8C91B5D70}"/>
              </a:ext>
            </a:extLst>
          </p:cNvPr>
          <p:cNvSpPr/>
          <p:nvPr/>
        </p:nvSpPr>
        <p:spPr>
          <a:xfrm>
            <a:off x="7812080" y="592935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十字形 55">
            <a:extLst>
              <a:ext uri="{FF2B5EF4-FFF2-40B4-BE49-F238E27FC236}">
                <a16:creationId xmlns:a16="http://schemas.microsoft.com/office/drawing/2014/main" id="{F8FF7CB7-5BF9-320F-B53E-F0D0BF17D35B}"/>
              </a:ext>
            </a:extLst>
          </p:cNvPr>
          <p:cNvSpPr/>
          <p:nvPr/>
        </p:nvSpPr>
        <p:spPr>
          <a:xfrm>
            <a:off x="7979349" y="5923617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十字形 57">
            <a:extLst>
              <a:ext uri="{FF2B5EF4-FFF2-40B4-BE49-F238E27FC236}">
                <a16:creationId xmlns:a16="http://schemas.microsoft.com/office/drawing/2014/main" id="{363D1E0C-1C09-711B-1714-0B1AB5027DC0}"/>
              </a:ext>
            </a:extLst>
          </p:cNvPr>
          <p:cNvSpPr/>
          <p:nvPr/>
        </p:nvSpPr>
        <p:spPr>
          <a:xfrm>
            <a:off x="7800906" y="5645300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十字形 62">
            <a:extLst>
              <a:ext uri="{FF2B5EF4-FFF2-40B4-BE49-F238E27FC236}">
                <a16:creationId xmlns:a16="http://schemas.microsoft.com/office/drawing/2014/main" id="{0B998547-2ACE-D0A9-662B-8DBDD127A031}"/>
              </a:ext>
            </a:extLst>
          </p:cNvPr>
          <p:cNvSpPr/>
          <p:nvPr/>
        </p:nvSpPr>
        <p:spPr>
          <a:xfrm>
            <a:off x="7950390" y="5716124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十字形 65">
            <a:extLst>
              <a:ext uri="{FF2B5EF4-FFF2-40B4-BE49-F238E27FC236}">
                <a16:creationId xmlns:a16="http://schemas.microsoft.com/office/drawing/2014/main" id="{ABBFAA09-6680-4594-C71C-CA03D8451CB9}"/>
              </a:ext>
            </a:extLst>
          </p:cNvPr>
          <p:cNvSpPr/>
          <p:nvPr/>
        </p:nvSpPr>
        <p:spPr>
          <a:xfrm>
            <a:off x="7317137" y="5823450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十字形 69">
            <a:extLst>
              <a:ext uri="{FF2B5EF4-FFF2-40B4-BE49-F238E27FC236}">
                <a16:creationId xmlns:a16="http://schemas.microsoft.com/office/drawing/2014/main" id="{2FC6B461-1D09-E537-2453-FE6E1654DB3E}"/>
              </a:ext>
            </a:extLst>
          </p:cNvPr>
          <p:cNvSpPr/>
          <p:nvPr/>
        </p:nvSpPr>
        <p:spPr>
          <a:xfrm>
            <a:off x="6211830" y="5020584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十字形 70">
            <a:extLst>
              <a:ext uri="{FF2B5EF4-FFF2-40B4-BE49-F238E27FC236}">
                <a16:creationId xmlns:a16="http://schemas.microsoft.com/office/drawing/2014/main" id="{60091B6E-AE0F-D101-97A2-7D64B19E38C4}"/>
              </a:ext>
            </a:extLst>
          </p:cNvPr>
          <p:cNvSpPr/>
          <p:nvPr/>
        </p:nvSpPr>
        <p:spPr>
          <a:xfrm>
            <a:off x="7950390" y="5487466"/>
            <a:ext cx="221766" cy="244844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6DBFB7A9-3313-43E1-DD4D-DFF8841595D0}"/>
              </a:ext>
            </a:extLst>
          </p:cNvPr>
          <p:cNvGrpSpPr/>
          <p:nvPr/>
        </p:nvGrpSpPr>
        <p:grpSpPr>
          <a:xfrm>
            <a:off x="5883975" y="4210168"/>
            <a:ext cx="2698106" cy="2193139"/>
            <a:chOff x="5883975" y="4210168"/>
            <a:chExt cx="2698106" cy="2193139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B631ADFB-7676-FE66-1A3E-A1458DE5FBB5}"/>
                </a:ext>
              </a:extLst>
            </p:cNvPr>
            <p:cNvGrpSpPr/>
            <p:nvPr/>
          </p:nvGrpSpPr>
          <p:grpSpPr>
            <a:xfrm>
              <a:off x="5886863" y="4485122"/>
              <a:ext cx="1798069" cy="277220"/>
              <a:chOff x="5886863" y="4485122"/>
              <a:chExt cx="1798069" cy="277220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013C4ACF-9FA6-B613-9C9C-70DBB8E85313}"/>
                  </a:ext>
                </a:extLst>
              </p:cNvPr>
              <p:cNvSpPr/>
              <p:nvPr/>
            </p:nvSpPr>
            <p:spPr>
              <a:xfrm>
                <a:off x="6783315" y="4487500"/>
                <a:ext cx="299258" cy="269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2E15BAF-D478-688B-96E2-113517888B19}"/>
                  </a:ext>
                </a:extLst>
              </p:cNvPr>
              <p:cNvSpPr/>
              <p:nvPr/>
            </p:nvSpPr>
            <p:spPr>
              <a:xfrm>
                <a:off x="7083718" y="4489383"/>
                <a:ext cx="299258" cy="269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64C895B6-4C37-EBF0-0F27-372319A5A38D}"/>
                  </a:ext>
                </a:extLst>
              </p:cNvPr>
              <p:cNvSpPr/>
              <p:nvPr/>
            </p:nvSpPr>
            <p:spPr>
              <a:xfrm>
                <a:off x="7385674" y="4492456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79538A3A-AAEB-3CEF-6E04-C43EA3B8D76B}"/>
                  </a:ext>
                </a:extLst>
              </p:cNvPr>
              <p:cNvSpPr/>
              <p:nvPr/>
            </p:nvSpPr>
            <p:spPr>
              <a:xfrm>
                <a:off x="6486651" y="4486811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FA46D18F-C5BA-C393-B582-35B6690953F0}"/>
                  </a:ext>
                </a:extLst>
              </p:cNvPr>
              <p:cNvSpPr/>
              <p:nvPr/>
            </p:nvSpPr>
            <p:spPr>
              <a:xfrm>
                <a:off x="6182956" y="4485332"/>
                <a:ext cx="299258" cy="269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B1E01EE-4257-FB7C-0719-2284A96E7354}"/>
                  </a:ext>
                </a:extLst>
              </p:cNvPr>
              <p:cNvSpPr/>
              <p:nvPr/>
            </p:nvSpPr>
            <p:spPr>
              <a:xfrm>
                <a:off x="5886863" y="448512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DB56979F-80EE-836B-933D-36A75246C6CE}"/>
                </a:ext>
              </a:extLst>
            </p:cNvPr>
            <p:cNvGrpSpPr/>
            <p:nvPr/>
          </p:nvGrpSpPr>
          <p:grpSpPr>
            <a:xfrm>
              <a:off x="5886863" y="4753122"/>
              <a:ext cx="1798069" cy="277220"/>
              <a:chOff x="5886863" y="4485122"/>
              <a:chExt cx="1798069" cy="277220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372302F-E36F-152F-3519-62F7631F15F7}"/>
                  </a:ext>
                </a:extLst>
              </p:cNvPr>
              <p:cNvSpPr/>
              <p:nvPr/>
            </p:nvSpPr>
            <p:spPr>
              <a:xfrm>
                <a:off x="6783315" y="4487500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1A07E752-D169-FBE1-CFCF-780EB8207ABD}"/>
                  </a:ext>
                </a:extLst>
              </p:cNvPr>
              <p:cNvSpPr/>
              <p:nvPr/>
            </p:nvSpPr>
            <p:spPr>
              <a:xfrm>
                <a:off x="7083718" y="4489383"/>
                <a:ext cx="299258" cy="269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BF9125AB-3576-2671-F533-42BADE8CF672}"/>
                  </a:ext>
                </a:extLst>
              </p:cNvPr>
              <p:cNvSpPr/>
              <p:nvPr/>
            </p:nvSpPr>
            <p:spPr>
              <a:xfrm>
                <a:off x="7385674" y="4492456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FF335A07-E3CB-6ED1-E300-BC36FB999B32}"/>
                  </a:ext>
                </a:extLst>
              </p:cNvPr>
              <p:cNvSpPr/>
              <p:nvPr/>
            </p:nvSpPr>
            <p:spPr>
              <a:xfrm>
                <a:off x="6486651" y="4486811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0B0733DD-4FCA-59F0-A0E7-86674010170F}"/>
                  </a:ext>
                </a:extLst>
              </p:cNvPr>
              <p:cNvSpPr/>
              <p:nvPr/>
            </p:nvSpPr>
            <p:spPr>
              <a:xfrm>
                <a:off x="6182956" y="4485332"/>
                <a:ext cx="299258" cy="269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B172284B-DF15-8165-29CF-C5077339FE3D}"/>
                  </a:ext>
                </a:extLst>
              </p:cNvPr>
              <p:cNvSpPr/>
              <p:nvPr/>
            </p:nvSpPr>
            <p:spPr>
              <a:xfrm>
                <a:off x="5886863" y="448512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C252FB65-1BA4-A5F7-B7C6-A903431957CE}"/>
                </a:ext>
              </a:extLst>
            </p:cNvPr>
            <p:cNvGrpSpPr/>
            <p:nvPr/>
          </p:nvGrpSpPr>
          <p:grpSpPr>
            <a:xfrm>
              <a:off x="5886863" y="5574245"/>
              <a:ext cx="2695218" cy="279849"/>
              <a:chOff x="5886863" y="5574245"/>
              <a:chExt cx="2695218" cy="279849"/>
            </a:xfrm>
          </p:grpSpPr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8C1C3839-A80A-4955-0DCB-E52332BAF3E0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18" name="组合 117">
                  <a:extLst>
                    <a:ext uri="{FF2B5EF4-FFF2-40B4-BE49-F238E27FC236}">
                      <a16:creationId xmlns:a16="http://schemas.microsoft.com/office/drawing/2014/main" id="{24D7627C-909B-154B-ED37-FE5EA5C7670C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10" name="组合 109">
                    <a:extLst>
                      <a:ext uri="{FF2B5EF4-FFF2-40B4-BE49-F238E27FC236}">
                        <a16:creationId xmlns:a16="http://schemas.microsoft.com/office/drawing/2014/main" id="{2F182F44-F5C0-003A-9EDA-970491A13C3A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11" name="矩形 110">
                      <a:extLst>
                        <a:ext uri="{FF2B5EF4-FFF2-40B4-BE49-F238E27FC236}">
                          <a16:creationId xmlns:a16="http://schemas.microsoft.com/office/drawing/2014/main" id="{697C7E43-CE24-5B6B-6652-0282BE241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2" name="矩形 111">
                      <a:extLst>
                        <a:ext uri="{FF2B5EF4-FFF2-40B4-BE49-F238E27FC236}">
                          <a16:creationId xmlns:a16="http://schemas.microsoft.com/office/drawing/2014/main" id="{BE71884F-D4F5-1995-6D0B-05E94469D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3" name="矩形 112">
                      <a:extLst>
                        <a:ext uri="{FF2B5EF4-FFF2-40B4-BE49-F238E27FC236}">
                          <a16:creationId xmlns:a16="http://schemas.microsoft.com/office/drawing/2014/main" id="{D7AC3BEE-0394-E8C0-2111-268D617F8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 dirty="0"/>
                    </a:p>
                  </p:txBody>
                </p:sp>
                <p:sp>
                  <p:nvSpPr>
                    <p:cNvPr id="114" name="矩形 113">
                      <a:extLst>
                        <a:ext uri="{FF2B5EF4-FFF2-40B4-BE49-F238E27FC236}">
                          <a16:creationId xmlns:a16="http://schemas.microsoft.com/office/drawing/2014/main" id="{353E38B2-50A1-CA30-E191-80E3733E6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5" name="矩形 114">
                      <a:extLst>
                        <a:ext uri="{FF2B5EF4-FFF2-40B4-BE49-F238E27FC236}">
                          <a16:creationId xmlns:a16="http://schemas.microsoft.com/office/drawing/2014/main" id="{2F430BE6-5692-514A-1C47-AB5774857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16" name="矩形 115">
                      <a:extLst>
                        <a:ext uri="{FF2B5EF4-FFF2-40B4-BE49-F238E27FC236}">
                          <a16:creationId xmlns:a16="http://schemas.microsoft.com/office/drawing/2014/main" id="{B948C9EF-0CDB-BD1A-B16E-61BB7E8EF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17" name="矩形 116">
                    <a:extLst>
                      <a:ext uri="{FF2B5EF4-FFF2-40B4-BE49-F238E27FC236}">
                        <a16:creationId xmlns:a16="http://schemas.microsoft.com/office/drawing/2014/main" id="{ED9BBD54-AEAD-D81C-9840-942CB579481F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F730E739-71DE-2ED0-8E9C-2651CEA74743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DB196363-CFB4-25A5-837D-CDF9848F9B72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33DB72A7-2CAA-2683-0A65-392EFFC5FE1F}"/>
                </a:ext>
              </a:extLst>
            </p:cNvPr>
            <p:cNvGrpSpPr/>
            <p:nvPr/>
          </p:nvGrpSpPr>
          <p:grpSpPr>
            <a:xfrm>
              <a:off x="5886863" y="5849092"/>
              <a:ext cx="2695218" cy="279849"/>
              <a:chOff x="5886863" y="5574245"/>
              <a:chExt cx="2695218" cy="279849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2383D98F-3EB8-24B8-1AEC-789EE5CBEBED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26" name="组合 125">
                  <a:extLst>
                    <a:ext uri="{FF2B5EF4-FFF2-40B4-BE49-F238E27FC236}">
                      <a16:creationId xmlns:a16="http://schemas.microsoft.com/office/drawing/2014/main" id="{B75D57F8-49F8-24A9-43A3-CB89434F446B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28" name="组合 127">
                    <a:extLst>
                      <a:ext uri="{FF2B5EF4-FFF2-40B4-BE49-F238E27FC236}">
                        <a16:creationId xmlns:a16="http://schemas.microsoft.com/office/drawing/2014/main" id="{56BBA7C9-5F52-C489-EFD2-D80D01EC708B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30" name="矩形 129">
                      <a:extLst>
                        <a:ext uri="{FF2B5EF4-FFF2-40B4-BE49-F238E27FC236}">
                          <a16:creationId xmlns:a16="http://schemas.microsoft.com/office/drawing/2014/main" id="{23E43561-04F8-F212-551A-DC8A25B9A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1" name="矩形 130">
                      <a:extLst>
                        <a:ext uri="{FF2B5EF4-FFF2-40B4-BE49-F238E27FC236}">
                          <a16:creationId xmlns:a16="http://schemas.microsoft.com/office/drawing/2014/main" id="{E5BA166D-CE68-7935-31BB-6338785272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2" name="矩形 131">
                      <a:extLst>
                        <a:ext uri="{FF2B5EF4-FFF2-40B4-BE49-F238E27FC236}">
                          <a16:creationId xmlns:a16="http://schemas.microsoft.com/office/drawing/2014/main" id="{94CCAD08-F8CA-3D48-8D62-B8474D864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3" name="矩形 132">
                      <a:extLst>
                        <a:ext uri="{FF2B5EF4-FFF2-40B4-BE49-F238E27FC236}">
                          <a16:creationId xmlns:a16="http://schemas.microsoft.com/office/drawing/2014/main" id="{2052D529-554A-9C00-E6F6-374768891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4" name="矩形 133">
                      <a:extLst>
                        <a:ext uri="{FF2B5EF4-FFF2-40B4-BE49-F238E27FC236}">
                          <a16:creationId xmlns:a16="http://schemas.microsoft.com/office/drawing/2014/main" id="{E488A147-1790-4F5F-6D29-FB993BF76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35" name="矩形 134">
                      <a:extLst>
                        <a:ext uri="{FF2B5EF4-FFF2-40B4-BE49-F238E27FC236}">
                          <a16:creationId xmlns:a16="http://schemas.microsoft.com/office/drawing/2014/main" id="{517FF977-E953-E262-50AD-7BDCEF584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29" name="矩形 128">
                    <a:extLst>
                      <a:ext uri="{FF2B5EF4-FFF2-40B4-BE49-F238E27FC236}">
                        <a16:creationId xmlns:a16="http://schemas.microsoft.com/office/drawing/2014/main" id="{DB6715B0-9276-E173-A9AB-C9A2B13C5244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27" name="矩形 126">
                  <a:extLst>
                    <a:ext uri="{FF2B5EF4-FFF2-40B4-BE49-F238E27FC236}">
                      <a16:creationId xmlns:a16="http://schemas.microsoft.com/office/drawing/2014/main" id="{B038CCB7-0A52-6A59-6581-FA8D2B42B53F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BFEBA506-670A-AC76-6C2F-39B641D624EA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F7CBE2A8-80F4-2AB8-70F7-8537DC7C7859}"/>
                </a:ext>
              </a:extLst>
            </p:cNvPr>
            <p:cNvGrpSpPr/>
            <p:nvPr/>
          </p:nvGrpSpPr>
          <p:grpSpPr>
            <a:xfrm>
              <a:off x="5885738" y="6123458"/>
              <a:ext cx="2695218" cy="279849"/>
              <a:chOff x="5886863" y="5574245"/>
              <a:chExt cx="2695218" cy="279849"/>
            </a:xfrm>
          </p:grpSpPr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2707F5A3-87FB-CE7F-D3A2-5D02CED5DD74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39" name="组合 138">
                  <a:extLst>
                    <a:ext uri="{FF2B5EF4-FFF2-40B4-BE49-F238E27FC236}">
                      <a16:creationId xmlns:a16="http://schemas.microsoft.com/office/drawing/2014/main" id="{8C1D36E7-3CA7-092D-69F3-B97705F18D58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41" name="组合 140">
                    <a:extLst>
                      <a:ext uri="{FF2B5EF4-FFF2-40B4-BE49-F238E27FC236}">
                        <a16:creationId xmlns:a16="http://schemas.microsoft.com/office/drawing/2014/main" id="{79F0C9A1-F31D-4E0D-E465-E9508AE9CA4B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43" name="矩形 142">
                      <a:extLst>
                        <a:ext uri="{FF2B5EF4-FFF2-40B4-BE49-F238E27FC236}">
                          <a16:creationId xmlns:a16="http://schemas.microsoft.com/office/drawing/2014/main" id="{32C141A3-05DC-AFDB-32B0-9E2BAC9CD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4" name="矩形 143">
                      <a:extLst>
                        <a:ext uri="{FF2B5EF4-FFF2-40B4-BE49-F238E27FC236}">
                          <a16:creationId xmlns:a16="http://schemas.microsoft.com/office/drawing/2014/main" id="{69C32688-D775-11CE-AE42-CD641843C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5" name="矩形 144">
                      <a:extLst>
                        <a:ext uri="{FF2B5EF4-FFF2-40B4-BE49-F238E27FC236}">
                          <a16:creationId xmlns:a16="http://schemas.microsoft.com/office/drawing/2014/main" id="{B3C398A6-D9C2-54FD-07AE-38E16F2AF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6" name="矩形 145">
                      <a:extLst>
                        <a:ext uri="{FF2B5EF4-FFF2-40B4-BE49-F238E27FC236}">
                          <a16:creationId xmlns:a16="http://schemas.microsoft.com/office/drawing/2014/main" id="{4DC9416F-5E7F-CE62-98B8-B1655FBDA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7" name="矩形 146">
                      <a:extLst>
                        <a:ext uri="{FF2B5EF4-FFF2-40B4-BE49-F238E27FC236}">
                          <a16:creationId xmlns:a16="http://schemas.microsoft.com/office/drawing/2014/main" id="{6D49B50A-DC13-3F2A-7362-C78827C15E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48" name="矩形 147">
                      <a:extLst>
                        <a:ext uri="{FF2B5EF4-FFF2-40B4-BE49-F238E27FC236}">
                          <a16:creationId xmlns:a16="http://schemas.microsoft.com/office/drawing/2014/main" id="{51FB1311-7C4B-64E3-F6FB-FC936C867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42" name="矩形 141">
                    <a:extLst>
                      <a:ext uri="{FF2B5EF4-FFF2-40B4-BE49-F238E27FC236}">
                        <a16:creationId xmlns:a16="http://schemas.microsoft.com/office/drawing/2014/main" id="{60A276AD-617A-6169-3D60-98B17AF8100C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40" name="矩形 139">
                  <a:extLst>
                    <a:ext uri="{FF2B5EF4-FFF2-40B4-BE49-F238E27FC236}">
                      <a16:creationId xmlns:a16="http://schemas.microsoft.com/office/drawing/2014/main" id="{4880A9C3-C761-85D8-1C5A-22710A9E39EA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8BBAABC7-F8B7-D50D-16CD-6131414BC7C6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E5496A65-E710-391A-F954-E8E76A71D464}"/>
                </a:ext>
              </a:extLst>
            </p:cNvPr>
            <p:cNvGrpSpPr/>
            <p:nvPr/>
          </p:nvGrpSpPr>
          <p:grpSpPr>
            <a:xfrm>
              <a:off x="5885100" y="5299235"/>
              <a:ext cx="2695218" cy="279849"/>
              <a:chOff x="5886863" y="5574245"/>
              <a:chExt cx="2695218" cy="279849"/>
            </a:xfrm>
          </p:grpSpPr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809C4B69-4412-B3A2-0FA2-753037DC2194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52" name="组合 151">
                  <a:extLst>
                    <a:ext uri="{FF2B5EF4-FFF2-40B4-BE49-F238E27FC236}">
                      <a16:creationId xmlns:a16="http://schemas.microsoft.com/office/drawing/2014/main" id="{35B3752D-AD0A-613A-2214-835ED5E519FF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54" name="组合 153">
                    <a:extLst>
                      <a:ext uri="{FF2B5EF4-FFF2-40B4-BE49-F238E27FC236}">
                        <a16:creationId xmlns:a16="http://schemas.microsoft.com/office/drawing/2014/main" id="{BF252A8A-E54D-95F5-472D-E2001B4CB511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56" name="矩形 155">
                      <a:extLst>
                        <a:ext uri="{FF2B5EF4-FFF2-40B4-BE49-F238E27FC236}">
                          <a16:creationId xmlns:a16="http://schemas.microsoft.com/office/drawing/2014/main" id="{7954D5F6-9329-09E9-E7E3-CD069BA2C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57" name="矩形 156">
                      <a:extLst>
                        <a:ext uri="{FF2B5EF4-FFF2-40B4-BE49-F238E27FC236}">
                          <a16:creationId xmlns:a16="http://schemas.microsoft.com/office/drawing/2014/main" id="{9B9ACC12-E046-4637-FC45-70543215A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58" name="矩形 157">
                      <a:extLst>
                        <a:ext uri="{FF2B5EF4-FFF2-40B4-BE49-F238E27FC236}">
                          <a16:creationId xmlns:a16="http://schemas.microsoft.com/office/drawing/2014/main" id="{72D68506-563A-FB64-D6B6-FDBC6F996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59" name="矩形 158">
                      <a:extLst>
                        <a:ext uri="{FF2B5EF4-FFF2-40B4-BE49-F238E27FC236}">
                          <a16:creationId xmlns:a16="http://schemas.microsoft.com/office/drawing/2014/main" id="{1184AD82-8F52-5E96-6755-4F07B2A64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60" name="矩形 159">
                      <a:extLst>
                        <a:ext uri="{FF2B5EF4-FFF2-40B4-BE49-F238E27FC236}">
                          <a16:creationId xmlns:a16="http://schemas.microsoft.com/office/drawing/2014/main" id="{0639CE4E-58B0-101D-A456-132272785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61" name="矩形 160">
                      <a:extLst>
                        <a:ext uri="{FF2B5EF4-FFF2-40B4-BE49-F238E27FC236}">
                          <a16:creationId xmlns:a16="http://schemas.microsoft.com/office/drawing/2014/main" id="{A1B27991-34B9-AD39-7C9F-05243B2C45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55" name="矩形 154">
                    <a:extLst>
                      <a:ext uri="{FF2B5EF4-FFF2-40B4-BE49-F238E27FC236}">
                        <a16:creationId xmlns:a16="http://schemas.microsoft.com/office/drawing/2014/main" id="{0B5376CB-CEDB-18A0-F852-F651DDC5FB28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1913F19E-BE39-C6DF-BF4F-847ECC6BD85A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A291853B-4119-5361-0D67-67445D169E1E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713D2521-8412-26A4-8AF5-6DC683AC1072}"/>
                </a:ext>
              </a:extLst>
            </p:cNvPr>
            <p:cNvGrpSpPr/>
            <p:nvPr/>
          </p:nvGrpSpPr>
          <p:grpSpPr>
            <a:xfrm>
              <a:off x="5883975" y="5026604"/>
              <a:ext cx="2695218" cy="279849"/>
              <a:chOff x="5886863" y="5574245"/>
              <a:chExt cx="2695218" cy="279849"/>
            </a:xfrm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345FAD38-F046-FB7F-9B54-CDB1876D99C5}"/>
                  </a:ext>
                </a:extLst>
              </p:cNvPr>
              <p:cNvGrpSpPr/>
              <p:nvPr/>
            </p:nvGrpSpPr>
            <p:grpSpPr>
              <a:xfrm>
                <a:off x="5886863" y="5574245"/>
                <a:ext cx="2398576" cy="277869"/>
                <a:chOff x="5886863" y="5574245"/>
                <a:chExt cx="2398576" cy="277869"/>
              </a:xfrm>
            </p:grpSpPr>
            <p:grpSp>
              <p:nvGrpSpPr>
                <p:cNvPr id="165" name="组合 164">
                  <a:extLst>
                    <a:ext uri="{FF2B5EF4-FFF2-40B4-BE49-F238E27FC236}">
                      <a16:creationId xmlns:a16="http://schemas.microsoft.com/office/drawing/2014/main" id="{121E33FD-22A9-64DA-9AAC-2257B6F1E4E3}"/>
                    </a:ext>
                  </a:extLst>
                </p:cNvPr>
                <p:cNvGrpSpPr/>
                <p:nvPr/>
              </p:nvGrpSpPr>
              <p:grpSpPr>
                <a:xfrm>
                  <a:off x="5886863" y="5574245"/>
                  <a:ext cx="2099897" cy="277220"/>
                  <a:chOff x="5886863" y="5574245"/>
                  <a:chExt cx="2099897" cy="277220"/>
                </a:xfrm>
              </p:grpSpPr>
              <p:grpSp>
                <p:nvGrpSpPr>
                  <p:cNvPr id="167" name="组合 166">
                    <a:extLst>
                      <a:ext uri="{FF2B5EF4-FFF2-40B4-BE49-F238E27FC236}">
                        <a16:creationId xmlns:a16="http://schemas.microsoft.com/office/drawing/2014/main" id="{23B3E2E8-8B34-B516-EE55-FE8221F63316}"/>
                      </a:ext>
                    </a:extLst>
                  </p:cNvPr>
                  <p:cNvGrpSpPr/>
                  <p:nvPr/>
                </p:nvGrpSpPr>
                <p:grpSpPr>
                  <a:xfrm>
                    <a:off x="5886863" y="5574245"/>
                    <a:ext cx="1798069" cy="277220"/>
                    <a:chOff x="5886863" y="4485122"/>
                    <a:chExt cx="1798069" cy="277220"/>
                  </a:xfrm>
                </p:grpSpPr>
                <p:sp>
                  <p:nvSpPr>
                    <p:cNvPr id="169" name="矩形 168">
                      <a:extLst>
                        <a:ext uri="{FF2B5EF4-FFF2-40B4-BE49-F238E27FC236}">
                          <a16:creationId xmlns:a16="http://schemas.microsoft.com/office/drawing/2014/main" id="{FD0E7CA2-065D-B426-9D67-777EB81E3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315" y="4487500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0" name="矩形 169">
                      <a:extLst>
                        <a:ext uri="{FF2B5EF4-FFF2-40B4-BE49-F238E27FC236}">
                          <a16:creationId xmlns:a16="http://schemas.microsoft.com/office/drawing/2014/main" id="{ADDE04B5-9D9A-B702-3245-269B6D904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3718" y="4489383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1" name="矩形 170">
                      <a:extLst>
                        <a:ext uri="{FF2B5EF4-FFF2-40B4-BE49-F238E27FC236}">
                          <a16:creationId xmlns:a16="http://schemas.microsoft.com/office/drawing/2014/main" id="{B689423B-20A4-5890-AFA3-2FF82B3EC9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674" y="4492456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2" name="矩形 171">
                      <a:extLst>
                        <a:ext uri="{FF2B5EF4-FFF2-40B4-BE49-F238E27FC236}">
                          <a16:creationId xmlns:a16="http://schemas.microsoft.com/office/drawing/2014/main" id="{80DCD50F-D171-4CDB-0D2A-58DDB28A5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651" y="4486811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 dirty="0"/>
                    </a:p>
                  </p:txBody>
                </p:sp>
                <p:sp>
                  <p:nvSpPr>
                    <p:cNvPr id="173" name="矩形 172">
                      <a:extLst>
                        <a:ext uri="{FF2B5EF4-FFF2-40B4-BE49-F238E27FC236}">
                          <a16:creationId xmlns:a16="http://schemas.microsoft.com/office/drawing/2014/main" id="{97BEEC24-41C0-1DDE-BA58-00F852F6E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2956" y="4485332"/>
                      <a:ext cx="299258" cy="269886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4" name="矩形 173">
                      <a:extLst>
                        <a:ext uri="{FF2B5EF4-FFF2-40B4-BE49-F238E27FC236}">
                          <a16:creationId xmlns:a16="http://schemas.microsoft.com/office/drawing/2014/main" id="{531607AA-B8B0-CFE0-BEBA-01AE68F4A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863" y="4485122"/>
                      <a:ext cx="299258" cy="269886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168" name="矩形 167">
                    <a:extLst>
                      <a:ext uri="{FF2B5EF4-FFF2-40B4-BE49-F238E27FC236}">
                        <a16:creationId xmlns:a16="http://schemas.microsoft.com/office/drawing/2014/main" id="{B0D9F09C-5437-AD18-3938-75DC5B299CD4}"/>
                      </a:ext>
                    </a:extLst>
                  </p:cNvPr>
                  <p:cNvSpPr/>
                  <p:nvPr/>
                </p:nvSpPr>
                <p:spPr>
                  <a:xfrm>
                    <a:off x="7687502" y="5577099"/>
                    <a:ext cx="299258" cy="26988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66" name="矩形 165">
                  <a:extLst>
                    <a:ext uri="{FF2B5EF4-FFF2-40B4-BE49-F238E27FC236}">
                      <a16:creationId xmlns:a16="http://schemas.microsoft.com/office/drawing/2014/main" id="{8B6B667D-50DC-B5B8-B3A7-A3CB4DE5128C}"/>
                    </a:ext>
                  </a:extLst>
                </p:cNvPr>
                <p:cNvSpPr/>
                <p:nvPr/>
              </p:nvSpPr>
              <p:spPr>
                <a:xfrm>
                  <a:off x="7986181" y="5582228"/>
                  <a:ext cx="299258" cy="269886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B26002B2-F416-3A36-C218-7268F446D4A9}"/>
                  </a:ext>
                </a:extLst>
              </p:cNvPr>
              <p:cNvSpPr/>
              <p:nvPr/>
            </p:nvSpPr>
            <p:spPr>
              <a:xfrm>
                <a:off x="8282823" y="5584208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5DC3B23F-BFE8-1DE2-4752-14EFDA9CCCB4}"/>
                </a:ext>
              </a:extLst>
            </p:cNvPr>
            <p:cNvGrpSpPr/>
            <p:nvPr/>
          </p:nvGrpSpPr>
          <p:grpSpPr>
            <a:xfrm>
              <a:off x="5883975" y="4210168"/>
              <a:ext cx="1798069" cy="277220"/>
              <a:chOff x="5886863" y="4485122"/>
              <a:chExt cx="1798069" cy="277220"/>
            </a:xfrm>
          </p:grpSpPr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E5FD7378-8428-10BD-883C-658C038122A2}"/>
                  </a:ext>
                </a:extLst>
              </p:cNvPr>
              <p:cNvSpPr/>
              <p:nvPr/>
            </p:nvSpPr>
            <p:spPr>
              <a:xfrm>
                <a:off x="6783315" y="4487500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AC4372C4-195E-6B76-EE58-EEAE68F0A350}"/>
                  </a:ext>
                </a:extLst>
              </p:cNvPr>
              <p:cNvSpPr/>
              <p:nvPr/>
            </p:nvSpPr>
            <p:spPr>
              <a:xfrm>
                <a:off x="7083718" y="4489383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BF39E166-632A-D778-B373-66D231C15BD9}"/>
                  </a:ext>
                </a:extLst>
              </p:cNvPr>
              <p:cNvSpPr/>
              <p:nvPr/>
            </p:nvSpPr>
            <p:spPr>
              <a:xfrm>
                <a:off x="7385674" y="4492456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BDCB8B33-A106-E238-A7C2-2693EDBE26E3}"/>
                  </a:ext>
                </a:extLst>
              </p:cNvPr>
              <p:cNvSpPr/>
              <p:nvPr/>
            </p:nvSpPr>
            <p:spPr>
              <a:xfrm>
                <a:off x="6486651" y="4486811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632C24D-456A-E941-676C-CA5DDCDC8A51}"/>
                  </a:ext>
                </a:extLst>
              </p:cNvPr>
              <p:cNvSpPr/>
              <p:nvPr/>
            </p:nvSpPr>
            <p:spPr>
              <a:xfrm>
                <a:off x="6182956" y="448533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FDAD50A5-F7F9-C020-3D57-1A2AF123F3CE}"/>
                  </a:ext>
                </a:extLst>
              </p:cNvPr>
              <p:cNvSpPr/>
              <p:nvPr/>
            </p:nvSpPr>
            <p:spPr>
              <a:xfrm>
                <a:off x="5886863" y="4485122"/>
                <a:ext cx="299258" cy="26988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97" name="组合 196">
            <a:extLst>
              <a:ext uri="{FF2B5EF4-FFF2-40B4-BE49-F238E27FC236}">
                <a16:creationId xmlns:a16="http://schemas.microsoft.com/office/drawing/2014/main" id="{26C8F12C-0A37-EAE1-9AA4-FF7B25C1235B}"/>
              </a:ext>
            </a:extLst>
          </p:cNvPr>
          <p:cNvGrpSpPr/>
          <p:nvPr/>
        </p:nvGrpSpPr>
        <p:grpSpPr>
          <a:xfrm>
            <a:off x="8834046" y="4656800"/>
            <a:ext cx="3307489" cy="1187331"/>
            <a:chOff x="9309751" y="4113420"/>
            <a:chExt cx="3307489" cy="1187331"/>
          </a:xfrm>
        </p:grpSpPr>
        <p:grpSp>
          <p:nvGrpSpPr>
            <p:cNvPr id="194" name="组合 193">
              <a:extLst>
                <a:ext uri="{FF2B5EF4-FFF2-40B4-BE49-F238E27FC236}">
                  <a16:creationId xmlns:a16="http://schemas.microsoft.com/office/drawing/2014/main" id="{2B42611B-7A05-F957-33F9-BA8545C233A8}"/>
                </a:ext>
              </a:extLst>
            </p:cNvPr>
            <p:cNvGrpSpPr/>
            <p:nvPr/>
          </p:nvGrpSpPr>
          <p:grpSpPr>
            <a:xfrm>
              <a:off x="9311184" y="4113420"/>
              <a:ext cx="3292708" cy="1187331"/>
              <a:chOff x="9311184" y="4113420"/>
              <a:chExt cx="3292708" cy="1187331"/>
            </a:xfrm>
          </p:grpSpPr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F4AD1292-FDE3-A2D9-A628-EE513A035BB2}"/>
                  </a:ext>
                </a:extLst>
              </p:cNvPr>
              <p:cNvGrpSpPr/>
              <p:nvPr/>
            </p:nvGrpSpPr>
            <p:grpSpPr>
              <a:xfrm>
                <a:off x="9311184" y="4119070"/>
                <a:ext cx="3292708" cy="1080239"/>
                <a:chOff x="2549863" y="5118576"/>
                <a:chExt cx="3292708" cy="1080239"/>
              </a:xfrm>
            </p:grpSpPr>
            <p:grpSp>
              <p:nvGrpSpPr>
                <p:cNvPr id="97" name="组合 96">
                  <a:extLst>
                    <a:ext uri="{FF2B5EF4-FFF2-40B4-BE49-F238E27FC236}">
                      <a16:creationId xmlns:a16="http://schemas.microsoft.com/office/drawing/2014/main" id="{497870DC-CAD0-AC66-A06C-DE00F6D409A5}"/>
                    </a:ext>
                  </a:extLst>
                </p:cNvPr>
                <p:cNvGrpSpPr/>
                <p:nvPr/>
              </p:nvGrpSpPr>
              <p:grpSpPr>
                <a:xfrm>
                  <a:off x="2549863" y="5118576"/>
                  <a:ext cx="3292708" cy="338554"/>
                  <a:chOff x="2549863" y="5118576"/>
                  <a:chExt cx="3292708" cy="338554"/>
                </a:xfrm>
              </p:grpSpPr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id="{66A2345A-44C0-96C9-57B6-30742C2EEC40}"/>
                      </a:ext>
                    </a:extLst>
                  </p:cNvPr>
                  <p:cNvSpPr txBox="1"/>
                  <p:nvPr/>
                </p:nvSpPr>
                <p:spPr>
                  <a:xfrm>
                    <a:off x="2549863" y="5118576"/>
                    <a:ext cx="3292708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600" kern="0" dirty="0">
                        <a:solidFill>
                          <a:srgbClr val="894E11">
                            <a:lumMod val="75000"/>
                          </a:srgbClr>
                        </a:solidFill>
                        <a:cs typeface="Calibri" panose="020F0502020204030204" pitchFamily="34" charset="0"/>
                      </a:rPr>
                      <a:t>average NDVI value of         for crop A </a:t>
                    </a:r>
                    <a:endParaRPr lang="sv-SE" sz="1600" dirty="0"/>
                  </a:p>
                </p:txBody>
              </p:sp>
              <p:sp>
                <p:nvSpPr>
                  <p:cNvPr id="73" name="矩形 72">
                    <a:extLst>
                      <a:ext uri="{FF2B5EF4-FFF2-40B4-BE49-F238E27FC236}">
                        <a16:creationId xmlns:a16="http://schemas.microsoft.com/office/drawing/2014/main" id="{E1F27547-6B27-BB37-FBEE-F2F05C0D2F32}"/>
                      </a:ext>
                    </a:extLst>
                  </p:cNvPr>
                  <p:cNvSpPr/>
                  <p:nvPr/>
                </p:nvSpPr>
                <p:spPr>
                  <a:xfrm>
                    <a:off x="4536225" y="5150971"/>
                    <a:ext cx="299258" cy="26988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B33D0605-9731-C6A3-22DA-2010F733E33E}"/>
                    </a:ext>
                  </a:extLst>
                </p:cNvPr>
                <p:cNvSpPr/>
                <p:nvPr/>
              </p:nvSpPr>
              <p:spPr>
                <a:xfrm>
                  <a:off x="4536225" y="5549040"/>
                  <a:ext cx="299258" cy="269886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2" name="矩形 101">
                  <a:extLst>
                    <a:ext uri="{FF2B5EF4-FFF2-40B4-BE49-F238E27FC236}">
                      <a16:creationId xmlns:a16="http://schemas.microsoft.com/office/drawing/2014/main" id="{5B3918EC-A495-197E-08B0-C5C3D1561D4F}"/>
                    </a:ext>
                  </a:extLst>
                </p:cNvPr>
                <p:cNvSpPr/>
                <p:nvPr/>
              </p:nvSpPr>
              <p:spPr>
                <a:xfrm>
                  <a:off x="4536225" y="5928929"/>
                  <a:ext cx="299258" cy="26988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4B3926D5-9F36-F0F8-DC1F-B4DF622FD7DF}"/>
                  </a:ext>
                </a:extLst>
              </p:cNvPr>
              <p:cNvSpPr/>
              <p:nvPr/>
            </p:nvSpPr>
            <p:spPr>
              <a:xfrm>
                <a:off x="9324532" y="4113420"/>
                <a:ext cx="3277927" cy="1187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95" name="文本框 194">
              <a:extLst>
                <a:ext uri="{FF2B5EF4-FFF2-40B4-BE49-F238E27FC236}">
                  <a16:creationId xmlns:a16="http://schemas.microsoft.com/office/drawing/2014/main" id="{98AE0423-6A19-D6F9-19C4-FC0765F00D51}"/>
                </a:ext>
              </a:extLst>
            </p:cNvPr>
            <p:cNvSpPr txBox="1"/>
            <p:nvPr/>
          </p:nvSpPr>
          <p:spPr>
            <a:xfrm>
              <a:off x="9309751" y="4506178"/>
              <a:ext cx="32927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average NDVI value of         for crop B </a:t>
              </a:r>
              <a:endParaRPr lang="sv-SE" sz="1600" dirty="0"/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23849372-D60E-8DB6-2B13-0ACBB1CF4F84}"/>
                </a:ext>
              </a:extLst>
            </p:cNvPr>
            <p:cNvSpPr txBox="1"/>
            <p:nvPr/>
          </p:nvSpPr>
          <p:spPr>
            <a:xfrm>
              <a:off x="9324532" y="4888289"/>
              <a:ext cx="32927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kern="0" dirty="0">
                  <a:solidFill>
                    <a:srgbClr val="894E11">
                      <a:lumMod val="75000"/>
                    </a:srgbClr>
                  </a:solidFill>
                  <a:cs typeface="Calibri" panose="020F0502020204030204" pitchFamily="34" charset="0"/>
                </a:rPr>
                <a:t>average NDVI value of         for crop B </a:t>
              </a:r>
              <a:endParaRPr lang="sv-SE" sz="1600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1B60F5E-99B6-1605-B278-C0C5F18100B6}"/>
              </a:ext>
            </a:extLst>
          </p:cNvPr>
          <p:cNvSpPr txBox="1"/>
          <p:nvPr/>
        </p:nvSpPr>
        <p:spPr>
          <a:xfrm>
            <a:off x="2339192" y="5217570"/>
            <a:ext cx="257365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Average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value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each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 block</a:t>
            </a:r>
          </a:p>
          <a:p>
            <a:pPr algn="ctr"/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for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each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crop</a:t>
            </a:r>
            <a:r>
              <a:rPr lang="sv-SE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v-SE" sz="1600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type</a:t>
            </a:r>
            <a:endParaRPr lang="sv-SE" sz="1600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98E7005-18D4-5AB6-CC7D-90BE44DF4A5E}"/>
              </a:ext>
            </a:extLst>
          </p:cNvPr>
          <p:cNvGrpSpPr/>
          <p:nvPr/>
        </p:nvGrpSpPr>
        <p:grpSpPr>
          <a:xfrm>
            <a:off x="1372061" y="4853073"/>
            <a:ext cx="911604" cy="755069"/>
            <a:chOff x="1372061" y="4853073"/>
            <a:chExt cx="911604" cy="755069"/>
          </a:xfrm>
        </p:grpSpPr>
        <p:sp>
          <p:nvSpPr>
            <p:cNvPr id="53" name="箭头: 下 52">
              <a:extLst>
                <a:ext uri="{FF2B5EF4-FFF2-40B4-BE49-F238E27FC236}">
                  <a16:creationId xmlns:a16="http://schemas.microsoft.com/office/drawing/2014/main" id="{AD1ACB85-71CE-45B1-ED42-5E5C16DE4C56}"/>
                </a:ext>
              </a:extLst>
            </p:cNvPr>
            <p:cNvSpPr/>
            <p:nvPr/>
          </p:nvSpPr>
          <p:spPr>
            <a:xfrm rot="16200000">
              <a:off x="1761665" y="5086142"/>
              <a:ext cx="144000" cy="9000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77AFA535-3F8F-E6C7-1DA1-FB1A2043CED7}"/>
                </a:ext>
              </a:extLst>
            </p:cNvPr>
            <p:cNvSpPr/>
            <p:nvPr/>
          </p:nvSpPr>
          <p:spPr>
            <a:xfrm>
              <a:off x="1372061" y="4853073"/>
              <a:ext cx="72000" cy="7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3EC7FBF0-CB23-E727-4FF1-B139413FC4E1}"/>
              </a:ext>
            </a:extLst>
          </p:cNvPr>
          <p:cNvSpPr txBox="1"/>
          <p:nvPr/>
        </p:nvSpPr>
        <p:spPr>
          <a:xfrm>
            <a:off x="427546" y="309942"/>
            <a:ext cx="164962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kumimoji="0" lang="sv-SE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Methodology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C5BDE774-12D5-7AE0-CA81-AE4826D21616}"/>
              </a:ext>
            </a:extLst>
          </p:cNvPr>
          <p:cNvSpPr txBox="1"/>
          <p:nvPr/>
        </p:nvSpPr>
        <p:spPr>
          <a:xfrm>
            <a:off x="427546" y="1051836"/>
            <a:ext cx="10570192" cy="295786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zh-CN" b="1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C</a:t>
            </a:r>
            <a:r>
              <a:rPr lang="en-GB" b="1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rop</a:t>
            </a:r>
            <a:r>
              <a:rPr lang="en-GB" b="1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type map 2003–2016</a:t>
            </a:r>
            <a:r>
              <a:rPr lang="sv-SE" altLang="zh-CN" b="1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, </a:t>
            </a:r>
            <a:r>
              <a:rPr lang="en-GB" b="1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2021–2022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Aim: Satellite-based VIs and ET calculation 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in each block of </a:t>
            </a:r>
            <a:r>
              <a:rPr lang="en-GB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Skane</a:t>
            </a:r>
            <a:r>
              <a:rPr lang="en-GB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based on different crop types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kern="0" dirty="0">
              <a:solidFill>
                <a:srgbClr val="894E11">
                  <a:lumMod val="75000"/>
                </a:srgbClr>
              </a:solidFill>
              <a:cs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Growing season of each crop type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894E11">
                    <a:lumMod val="7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Aim: </a:t>
            </a:r>
            <a:r>
              <a:rPr lang="en-GB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VIs calculation of each crop type in their certain 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growing season (</a:t>
            </a:r>
            <a:r>
              <a:rPr lang="en-GB" kern="0" dirty="0" err="1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Qiu</a:t>
            </a:r>
            <a:r>
              <a:rPr lang="en-GB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 et al., 2022; Kang et al., 2022)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894E11">
                  <a:lumMod val="75000"/>
                </a:srgbClr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B4E542A-9711-D1BB-3C96-B5DF28FEEAA0}"/>
              </a:ext>
            </a:extLst>
          </p:cNvPr>
          <p:cNvSpPr txBox="1"/>
          <p:nvPr/>
        </p:nvSpPr>
        <p:spPr>
          <a:xfrm>
            <a:off x="427546" y="309942"/>
            <a:ext cx="235721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More data needed…</a:t>
            </a:r>
            <a:endParaRPr lang="sv-SE" sz="2000" dirty="0">
              <a:solidFill>
                <a:schemeClr val="bg1"/>
              </a:solidFill>
            </a:endParaRPr>
          </a:p>
        </p:txBody>
      </p: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449FF343-BCE4-DFA7-0F0E-BE3B51C63A6E}"/>
              </a:ext>
            </a:extLst>
          </p:cNvPr>
          <p:cNvGrpSpPr/>
          <p:nvPr/>
        </p:nvGrpSpPr>
        <p:grpSpPr>
          <a:xfrm>
            <a:off x="9244077" y="89033"/>
            <a:ext cx="2845593" cy="4124126"/>
            <a:chOff x="9196982" y="239112"/>
            <a:chExt cx="2845593" cy="4124126"/>
          </a:xfrm>
        </p:grpSpPr>
        <p:pic>
          <p:nvPicPr>
            <p:cNvPr id="88" name="图片 87" descr="图片包含 箭头&#10;&#10;描述已自动生成">
              <a:extLst>
                <a:ext uri="{FF2B5EF4-FFF2-40B4-BE49-F238E27FC236}">
                  <a16:creationId xmlns:a16="http://schemas.microsoft.com/office/drawing/2014/main" id="{5FFBE0B5-FACB-33FD-697B-1D22EBFA8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0339" y="239112"/>
              <a:ext cx="1802236" cy="1800000"/>
            </a:xfrm>
            <a:prstGeom prst="rect">
              <a:avLst/>
            </a:prstGeom>
          </p:spPr>
        </p:pic>
        <p:pic>
          <p:nvPicPr>
            <p:cNvPr id="106" name="图片 105" descr="地图&#10;&#10;描述已自动生成">
              <a:extLst>
                <a:ext uri="{FF2B5EF4-FFF2-40B4-BE49-F238E27FC236}">
                  <a16:creationId xmlns:a16="http://schemas.microsoft.com/office/drawing/2014/main" id="{2A020161-1FAB-789C-1699-B301DD8A1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8"/>
            <a:stretch/>
          </p:blipFill>
          <p:spPr>
            <a:xfrm>
              <a:off x="9196982" y="2131238"/>
              <a:ext cx="2775070" cy="2232000"/>
            </a:xfrm>
            <a:prstGeom prst="rect">
              <a:avLst/>
            </a:prstGeom>
          </p:spPr>
        </p:pic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38BB0B09-E89A-ECE8-0623-5224EA4925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9561" y="1060291"/>
              <a:ext cx="1310195" cy="10709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77E664C3-C053-95B9-9892-ADD7904FA1A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6303" y="1503583"/>
              <a:ext cx="775749" cy="6230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4187A40F-6CBB-A3A4-B1B8-F806DEEB16DA}"/>
                </a:ext>
              </a:extLst>
            </p:cNvPr>
            <p:cNvSpPr/>
            <p:nvPr/>
          </p:nvSpPr>
          <p:spPr>
            <a:xfrm>
              <a:off x="10519756" y="1051836"/>
              <a:ext cx="676547" cy="4569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0E47AC73-F1BE-4F9A-9025-962AC7E91CFD}"/>
              </a:ext>
            </a:extLst>
          </p:cNvPr>
          <p:cNvGrpSpPr/>
          <p:nvPr/>
        </p:nvGrpSpPr>
        <p:grpSpPr>
          <a:xfrm>
            <a:off x="427546" y="4420149"/>
            <a:ext cx="9306900" cy="2242709"/>
            <a:chOff x="648392" y="4510686"/>
            <a:chExt cx="9306900" cy="2242709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4D36EAA6-DDB5-3728-8DD7-FF7DEAA28350}"/>
                </a:ext>
              </a:extLst>
            </p:cNvPr>
            <p:cNvSpPr txBox="1"/>
            <p:nvPr/>
          </p:nvSpPr>
          <p:spPr>
            <a:xfrm>
              <a:off x="648392" y="5673395"/>
              <a:ext cx="1147156" cy="107721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sv-SE" sz="1600" dirty="0">
                  <a:solidFill>
                    <a:schemeClr val="bg1"/>
                  </a:solidFill>
                </a:rPr>
                <a:t>Råg</a:t>
              </a:r>
            </a:p>
            <a:p>
              <a:r>
                <a:rPr lang="sv-SE" sz="1600" dirty="0">
                  <a:solidFill>
                    <a:schemeClr val="bg1"/>
                  </a:solidFill>
                </a:rPr>
                <a:t>Vårkorn</a:t>
              </a:r>
            </a:p>
            <a:p>
              <a:r>
                <a:rPr lang="sv-SE" sz="1600" dirty="0">
                  <a:solidFill>
                    <a:schemeClr val="bg1"/>
                  </a:solidFill>
                </a:rPr>
                <a:t>Vårvete</a:t>
              </a:r>
            </a:p>
            <a:p>
              <a:r>
                <a:rPr lang="sv-SE" sz="1600" dirty="0">
                  <a:solidFill>
                    <a:schemeClr val="bg1"/>
                  </a:solidFill>
                </a:rPr>
                <a:t>…</a:t>
              </a:r>
              <a:endParaRPr lang="sv-SE" sz="1600" dirty="0"/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7FA96DCA-2B26-212A-9F4B-45D1C592EBB4}"/>
                </a:ext>
              </a:extLst>
            </p:cNvPr>
            <p:cNvGrpSpPr/>
            <p:nvPr/>
          </p:nvGrpSpPr>
          <p:grpSpPr>
            <a:xfrm>
              <a:off x="648392" y="4510686"/>
              <a:ext cx="9306900" cy="2242709"/>
              <a:chOff x="648392" y="4510686"/>
              <a:chExt cx="9306900" cy="2242709"/>
            </a:xfrm>
          </p:grpSpPr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CD1F28FF-6D7B-5F5F-961D-60024322BE8D}"/>
                  </a:ext>
                </a:extLst>
              </p:cNvPr>
              <p:cNvSpPr txBox="1"/>
              <p:nvPr/>
            </p:nvSpPr>
            <p:spPr>
              <a:xfrm>
                <a:off x="648392" y="4510686"/>
                <a:ext cx="1147157" cy="107721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sv-SE" sz="1600" dirty="0">
                    <a:solidFill>
                      <a:schemeClr val="bg1"/>
                    </a:solidFill>
                  </a:rPr>
                  <a:t>Havre</a:t>
                </a:r>
              </a:p>
              <a:p>
                <a:r>
                  <a:rPr lang="sv-SE" sz="1600" dirty="0">
                    <a:solidFill>
                      <a:schemeClr val="bg1"/>
                    </a:solidFill>
                  </a:rPr>
                  <a:t>Höstraps</a:t>
                </a:r>
              </a:p>
              <a:p>
                <a:r>
                  <a:rPr lang="sv-SE" sz="1600" dirty="0">
                    <a:solidFill>
                      <a:schemeClr val="bg1"/>
                    </a:solidFill>
                  </a:rPr>
                  <a:t>Höstvete</a:t>
                </a:r>
              </a:p>
              <a:p>
                <a:r>
                  <a:rPr lang="sv-SE" sz="1600" dirty="0">
                    <a:solidFill>
                      <a:schemeClr val="bg1"/>
                    </a:solidFill>
                  </a:rPr>
                  <a:t>Matpotatis</a:t>
                </a:r>
              </a:p>
            </p:txBody>
          </p:sp>
          <p:pic>
            <p:nvPicPr>
              <p:cNvPr id="2050" name="Picture 2" descr="Havre | Lantmännen">
                <a:extLst>
                  <a:ext uri="{FF2B5EF4-FFF2-40B4-BE49-F238E27FC236}">
                    <a16:creationId xmlns:a16="http://schemas.microsoft.com/office/drawing/2014/main" id="{CD606DFF-741E-4841-5C8E-AB2C6273C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751" y="4510686"/>
                <a:ext cx="2330935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Raps, Rybs, Oljelin - Oljeväxter | LM Odla - Odlingsstrategier för  lantbrukare">
                <a:extLst>
                  <a:ext uri="{FF2B5EF4-FFF2-40B4-BE49-F238E27FC236}">
                    <a16:creationId xmlns:a16="http://schemas.microsoft.com/office/drawing/2014/main" id="{BF5DF1BD-C476-65CD-31F6-4170F86F0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8888" y="4510686"/>
                <a:ext cx="222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Höstvete höstraps råg höstkorn rågvete">
                <a:extLst>
                  <a:ext uri="{FF2B5EF4-FFF2-40B4-BE49-F238E27FC236}">
                    <a16:creationId xmlns:a16="http://schemas.microsoft.com/office/drawing/2014/main" id="{8F77E9C0-62BF-6FC2-F7B6-1F4B1A1E1F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090" y="4510686"/>
                <a:ext cx="162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Potatislager">
                <a:extLst>
                  <a:ext uri="{FF2B5EF4-FFF2-40B4-BE49-F238E27FC236}">
                    <a16:creationId xmlns:a16="http://schemas.microsoft.com/office/drawing/2014/main" id="{1F5BA860-2135-5908-786A-B70A0292E6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1292" y="4510686"/>
                <a:ext cx="1624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Råg | Lantmännen">
                <a:extLst>
                  <a:ext uri="{FF2B5EF4-FFF2-40B4-BE49-F238E27FC236}">
                    <a16:creationId xmlns:a16="http://schemas.microsoft.com/office/drawing/2014/main" id="{64D91F69-130F-88C1-FA44-5AA999127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1333" y="5673395"/>
                <a:ext cx="2330935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4" name="Picture 16" descr="Korn | Lantmännen">
                <a:extLst>
                  <a:ext uri="{FF2B5EF4-FFF2-40B4-BE49-F238E27FC236}">
                    <a16:creationId xmlns:a16="http://schemas.microsoft.com/office/drawing/2014/main" id="{8CFB17CD-8370-47B3-BFAE-A0BEBAB524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8888" y="5673395"/>
                <a:ext cx="2330935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18" descr="Vete | Lantmännen">
                <a:extLst>
                  <a:ext uri="{FF2B5EF4-FFF2-40B4-BE49-F238E27FC236}">
                    <a16:creationId xmlns:a16="http://schemas.microsoft.com/office/drawing/2014/main" id="{C07B5C41-5F83-0203-1050-114298A69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6443" y="5673395"/>
                <a:ext cx="2330935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8AC48E4D-A5FC-4598-AD81-B501460731EE}"/>
              </a:ext>
            </a:extLst>
          </p:cNvPr>
          <p:cNvGrpSpPr/>
          <p:nvPr/>
        </p:nvGrpSpPr>
        <p:grpSpPr>
          <a:xfrm>
            <a:off x="6095999" y="151464"/>
            <a:ext cx="2914997" cy="4058734"/>
            <a:chOff x="6095999" y="151464"/>
            <a:chExt cx="2914997" cy="4058734"/>
          </a:xfrm>
        </p:grpSpPr>
        <p:grpSp>
          <p:nvGrpSpPr>
            <p:cNvPr id="190" name="组合 189">
              <a:extLst>
                <a:ext uri="{FF2B5EF4-FFF2-40B4-BE49-F238E27FC236}">
                  <a16:creationId xmlns:a16="http://schemas.microsoft.com/office/drawing/2014/main" id="{AE201192-7DC0-5641-D3B6-E00AD429B454}"/>
                </a:ext>
              </a:extLst>
            </p:cNvPr>
            <p:cNvGrpSpPr/>
            <p:nvPr/>
          </p:nvGrpSpPr>
          <p:grpSpPr>
            <a:xfrm>
              <a:off x="7201996" y="151464"/>
              <a:ext cx="1809000" cy="1800000"/>
              <a:chOff x="6778518" y="260643"/>
              <a:chExt cx="1809000" cy="1800000"/>
            </a:xfrm>
          </p:grpSpPr>
          <p:pic>
            <p:nvPicPr>
              <p:cNvPr id="100" name="图片 99" descr="地图&#10;&#10;描述已自动生成">
                <a:extLst>
                  <a:ext uri="{FF2B5EF4-FFF2-40B4-BE49-F238E27FC236}">
                    <a16:creationId xmlns:a16="http://schemas.microsoft.com/office/drawing/2014/main" id="{6DBF5314-5D44-5A30-22F0-414F1AF1B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8518" y="260643"/>
                <a:ext cx="1809000" cy="1800000"/>
              </a:xfrm>
              <a:prstGeom prst="rect">
                <a:avLst/>
              </a:prstGeom>
            </p:spPr>
          </p:pic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C40F238C-F0E8-C51D-8F4B-C8DC2FA8C1DD}"/>
                  </a:ext>
                </a:extLst>
              </p:cNvPr>
              <p:cNvSpPr/>
              <p:nvPr/>
            </p:nvSpPr>
            <p:spPr>
              <a:xfrm>
                <a:off x="7006471" y="1077409"/>
                <a:ext cx="676547" cy="4569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03" name="图片 102" descr="地图&#10;&#10;描述已自动生成">
              <a:extLst>
                <a:ext uri="{FF2B5EF4-FFF2-40B4-BE49-F238E27FC236}">
                  <a16:creationId xmlns:a16="http://schemas.microsoft.com/office/drawing/2014/main" id="{44193253-D7CF-EDF1-2580-0EF93B4B3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2"/>
            <a:stretch/>
          </p:blipFill>
          <p:spPr>
            <a:xfrm>
              <a:off x="6095999" y="1978429"/>
              <a:ext cx="2743131" cy="2231769"/>
            </a:xfrm>
            <a:prstGeom prst="rect">
              <a:avLst/>
            </a:prstGeom>
          </p:spPr>
        </p:pic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CE755C9C-7DD1-4F78-8AB3-4DD14A13B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0293" y="965956"/>
              <a:ext cx="1284784" cy="10106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EAFFA122-D850-5F73-F123-6789A82575FB}"/>
                </a:ext>
              </a:extLst>
            </p:cNvPr>
            <p:cNvCxnSpPr>
              <a:cxnSpLocks/>
            </p:cNvCxnSpPr>
            <p:nvPr/>
          </p:nvCxnSpPr>
          <p:spPr>
            <a:xfrm>
              <a:off x="8106496" y="1420832"/>
              <a:ext cx="695981" cy="5557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文本框 205">
            <a:extLst>
              <a:ext uri="{FF2B5EF4-FFF2-40B4-BE49-F238E27FC236}">
                <a16:creationId xmlns:a16="http://schemas.microsoft.com/office/drawing/2014/main" id="{EAF1883C-E5FC-0CDE-FB2C-A1E6295AD3D1}"/>
              </a:ext>
            </a:extLst>
          </p:cNvPr>
          <p:cNvSpPr txBox="1"/>
          <p:nvPr/>
        </p:nvSpPr>
        <p:spPr>
          <a:xfrm>
            <a:off x="6711453" y="693790"/>
            <a:ext cx="649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2017</a:t>
            </a:r>
            <a:endParaRPr lang="sv-SE" sz="1600" dirty="0"/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918DC3D0-CFCA-A549-6B2C-5F85E8F48400}"/>
              </a:ext>
            </a:extLst>
          </p:cNvPr>
          <p:cNvSpPr txBox="1"/>
          <p:nvPr/>
        </p:nvSpPr>
        <p:spPr>
          <a:xfrm>
            <a:off x="9848355" y="650479"/>
            <a:ext cx="649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kern="0" dirty="0">
                <a:solidFill>
                  <a:srgbClr val="894E11">
                    <a:lumMod val="75000"/>
                  </a:srgbClr>
                </a:solidFill>
                <a:cs typeface="Calibri" panose="020F0502020204030204" pitchFamily="34" charset="0"/>
              </a:rPr>
              <a:t>2020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68046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369</Words>
  <Application>Microsoft Office PowerPoint</Application>
  <PresentationFormat>Widescreen</PresentationFormat>
  <Paragraphs>158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Xueying Li</dc:creator>
  <cp:lastModifiedBy>VIMUKTHI SACHINTHA</cp:lastModifiedBy>
  <cp:revision>45</cp:revision>
  <dcterms:created xsi:type="dcterms:W3CDTF">2023-02-01T10:21:25Z</dcterms:created>
  <dcterms:modified xsi:type="dcterms:W3CDTF">2023-04-26T19:21:53Z</dcterms:modified>
</cp:coreProperties>
</file>