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3" r:id="rId1"/>
    <p:sldMasterId id="2147483648" r:id="rId2"/>
  </p:sldMasterIdLst>
  <p:notesMasterIdLst>
    <p:notesMasterId r:id="rId15"/>
  </p:notesMasterIdLst>
  <p:handoutMasterIdLst>
    <p:handoutMasterId r:id="rId16"/>
  </p:handoutMasterIdLst>
  <p:sldIdLst>
    <p:sldId id="539" r:id="rId3"/>
    <p:sldId id="573" r:id="rId4"/>
    <p:sldId id="574" r:id="rId5"/>
    <p:sldId id="578" r:id="rId6"/>
    <p:sldId id="576" r:id="rId7"/>
    <p:sldId id="575" r:id="rId8"/>
    <p:sldId id="577" r:id="rId9"/>
    <p:sldId id="545" r:id="rId10"/>
    <p:sldId id="540" r:id="rId11"/>
    <p:sldId id="579" r:id="rId12"/>
    <p:sldId id="552" r:id="rId13"/>
    <p:sldId id="548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383067" rtl="0" eaLnBrk="1" latinLnBrk="0" hangingPunct="1">
      <a:defRPr sz="1509" kern="1200">
        <a:solidFill>
          <a:schemeClr val="tx1"/>
        </a:solidFill>
        <a:latin typeface="+mn-lt"/>
        <a:ea typeface="+mn-ea"/>
        <a:cs typeface="+mn-cs"/>
      </a:defRPr>
    </a:lvl1pPr>
    <a:lvl2pPr marL="383067" algn="l" defTabSz="383067" rtl="0" eaLnBrk="1" latinLnBrk="0" hangingPunct="1">
      <a:defRPr sz="1509" kern="1200">
        <a:solidFill>
          <a:schemeClr val="tx1"/>
        </a:solidFill>
        <a:latin typeface="+mn-lt"/>
        <a:ea typeface="+mn-ea"/>
        <a:cs typeface="+mn-cs"/>
      </a:defRPr>
    </a:lvl2pPr>
    <a:lvl3pPr marL="766133" algn="l" defTabSz="383067" rtl="0" eaLnBrk="1" latinLnBrk="0" hangingPunct="1">
      <a:defRPr sz="1509" kern="1200">
        <a:solidFill>
          <a:schemeClr val="tx1"/>
        </a:solidFill>
        <a:latin typeface="+mn-lt"/>
        <a:ea typeface="+mn-ea"/>
        <a:cs typeface="+mn-cs"/>
      </a:defRPr>
    </a:lvl3pPr>
    <a:lvl4pPr marL="1149201" algn="l" defTabSz="383067" rtl="0" eaLnBrk="1" latinLnBrk="0" hangingPunct="1">
      <a:defRPr sz="1509" kern="1200">
        <a:solidFill>
          <a:schemeClr val="tx1"/>
        </a:solidFill>
        <a:latin typeface="+mn-lt"/>
        <a:ea typeface="+mn-ea"/>
        <a:cs typeface="+mn-cs"/>
      </a:defRPr>
    </a:lvl4pPr>
    <a:lvl5pPr marL="1532267" algn="l" defTabSz="383067" rtl="0" eaLnBrk="1" latinLnBrk="0" hangingPunct="1">
      <a:defRPr sz="1509" kern="1200">
        <a:solidFill>
          <a:schemeClr val="tx1"/>
        </a:solidFill>
        <a:latin typeface="+mn-lt"/>
        <a:ea typeface="+mn-ea"/>
        <a:cs typeface="+mn-cs"/>
      </a:defRPr>
    </a:lvl5pPr>
    <a:lvl6pPr marL="1915335" algn="l" defTabSz="383067" rtl="0" eaLnBrk="1" latinLnBrk="0" hangingPunct="1">
      <a:defRPr sz="1509" kern="1200">
        <a:solidFill>
          <a:schemeClr val="tx1"/>
        </a:solidFill>
        <a:latin typeface="+mn-lt"/>
        <a:ea typeface="+mn-ea"/>
        <a:cs typeface="+mn-cs"/>
      </a:defRPr>
    </a:lvl6pPr>
    <a:lvl7pPr marL="2298402" algn="l" defTabSz="383067" rtl="0" eaLnBrk="1" latinLnBrk="0" hangingPunct="1">
      <a:defRPr sz="1509" kern="1200">
        <a:solidFill>
          <a:schemeClr val="tx1"/>
        </a:solidFill>
        <a:latin typeface="+mn-lt"/>
        <a:ea typeface="+mn-ea"/>
        <a:cs typeface="+mn-cs"/>
      </a:defRPr>
    </a:lvl7pPr>
    <a:lvl8pPr marL="2681467" algn="l" defTabSz="383067" rtl="0" eaLnBrk="1" latinLnBrk="0" hangingPunct="1">
      <a:defRPr sz="1509" kern="1200">
        <a:solidFill>
          <a:schemeClr val="tx1"/>
        </a:solidFill>
        <a:latin typeface="+mn-lt"/>
        <a:ea typeface="+mn-ea"/>
        <a:cs typeface="+mn-cs"/>
      </a:defRPr>
    </a:lvl8pPr>
    <a:lvl9pPr marL="3064535" algn="l" defTabSz="383067" rtl="0" eaLnBrk="1" latinLnBrk="0" hangingPunct="1">
      <a:defRPr sz="15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IGUET Valerie-louise" initials="MV" lastIdx="2" clrIdx="0">
    <p:extLst>
      <p:ext uri="{19B8F6BF-5375-455C-9EA6-DF929625EA0E}">
        <p15:presenceInfo xmlns:p15="http://schemas.microsoft.com/office/powerpoint/2012/main" userId="S-1-5-21-2415383333-406384120-3540199839-2295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D10"/>
    <a:srgbClr val="AAAAAA"/>
    <a:srgbClr val="1050A3"/>
    <a:srgbClr val="737373"/>
    <a:srgbClr val="30771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450818-80D9-4821-9A69-FDFA8B9ECA66}" v="41" dt="2023-04-19T15:33:50.0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7" autoAdjust="0"/>
    <p:restoredTop sz="92400"/>
  </p:normalViewPr>
  <p:slideViewPr>
    <p:cSldViewPr snapToGrid="0">
      <p:cViewPr varScale="1">
        <p:scale>
          <a:sx n="54" d="100"/>
          <a:sy n="54" d="100"/>
        </p:scale>
        <p:origin x="17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28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EY Sylvie" userId="4ad5c7ee-ab4b-474a-9620-4d823684499c" providerId="ADAL" clId="{60A6FF39-D861-4659-BAC3-333282B10F99}"/>
    <pc:docChg chg="undo custSel addSld delSld modSld sldOrd">
      <pc:chgData name="PAREY Sylvie" userId="4ad5c7ee-ab4b-474a-9620-4d823684499c" providerId="ADAL" clId="{60A6FF39-D861-4659-BAC3-333282B10F99}" dt="2022-11-14T17:57:37.557" v="2125"/>
      <pc:docMkLst>
        <pc:docMk/>
      </pc:docMkLst>
      <pc:sldChg chg="addSp delSp modSp mod">
        <pc:chgData name="PAREY Sylvie" userId="4ad5c7ee-ab4b-474a-9620-4d823684499c" providerId="ADAL" clId="{60A6FF39-D861-4659-BAC3-333282B10F99}" dt="2022-11-14T17:57:37.557" v="2125"/>
        <pc:sldMkLst>
          <pc:docMk/>
          <pc:sldMk cId="1410305864" sldId="539"/>
        </pc:sldMkLst>
        <pc:spChg chg="mod">
          <ac:chgData name="PAREY Sylvie" userId="4ad5c7ee-ab4b-474a-9620-4d823684499c" providerId="ADAL" clId="{60A6FF39-D861-4659-BAC3-333282B10F99}" dt="2022-11-14T14:30:17.199" v="31" actId="20577"/>
          <ac:spMkLst>
            <pc:docMk/>
            <pc:sldMk cId="1410305864" sldId="539"/>
            <ac:spMk id="2" creationId="{00000000-0000-0000-0000-000000000000}"/>
          </ac:spMkLst>
        </pc:spChg>
        <pc:spChg chg="mod">
          <ac:chgData name="PAREY Sylvie" userId="4ad5c7ee-ab4b-474a-9620-4d823684499c" providerId="ADAL" clId="{60A6FF39-D861-4659-BAC3-333282B10F99}" dt="2022-11-14T14:30:25.553" v="37" actId="20577"/>
          <ac:spMkLst>
            <pc:docMk/>
            <pc:sldMk cId="1410305864" sldId="539"/>
            <ac:spMk id="4" creationId="{00000000-0000-0000-0000-000000000000}"/>
          </ac:spMkLst>
        </pc:spChg>
        <pc:picChg chg="add del">
          <ac:chgData name="PAREY Sylvie" userId="4ad5c7ee-ab4b-474a-9620-4d823684499c" providerId="ADAL" clId="{60A6FF39-D861-4659-BAC3-333282B10F99}" dt="2022-11-14T17:57:37.557" v="2125"/>
          <ac:picMkLst>
            <pc:docMk/>
            <pc:sldMk cId="1410305864" sldId="539"/>
            <ac:picMk id="5" creationId="{BDBA7DAC-F7CF-451F-89D9-62D6262A59E1}"/>
          </ac:picMkLst>
        </pc:picChg>
      </pc:sldChg>
      <pc:sldChg chg="modSp mod">
        <pc:chgData name="PAREY Sylvie" userId="4ad5c7ee-ab4b-474a-9620-4d823684499c" providerId="ADAL" clId="{60A6FF39-D861-4659-BAC3-333282B10F99}" dt="2022-11-14T14:30:42.870" v="46" actId="20577"/>
        <pc:sldMkLst>
          <pc:docMk/>
          <pc:sldMk cId="3866541017" sldId="545"/>
        </pc:sldMkLst>
        <pc:spChg chg="mod">
          <ac:chgData name="PAREY Sylvie" userId="4ad5c7ee-ab4b-474a-9620-4d823684499c" providerId="ADAL" clId="{60A6FF39-D861-4659-BAC3-333282B10F99}" dt="2022-11-14T14:30:42.870" v="46" actId="20577"/>
          <ac:spMkLst>
            <pc:docMk/>
            <pc:sldMk cId="3866541017" sldId="545"/>
            <ac:spMk id="4" creationId="{00000000-0000-0000-0000-000000000000}"/>
          </ac:spMkLst>
        </pc:spChg>
      </pc:sldChg>
      <pc:sldChg chg="del">
        <pc:chgData name="PAREY Sylvie" userId="4ad5c7ee-ab4b-474a-9620-4d823684499c" providerId="ADAL" clId="{60A6FF39-D861-4659-BAC3-333282B10F99}" dt="2022-11-14T16:31:13.178" v="125" actId="2696"/>
        <pc:sldMkLst>
          <pc:docMk/>
          <pc:sldMk cId="4193589610" sldId="547"/>
        </pc:sldMkLst>
      </pc:sldChg>
      <pc:sldChg chg="del">
        <pc:chgData name="PAREY Sylvie" userId="4ad5c7ee-ab4b-474a-9620-4d823684499c" providerId="ADAL" clId="{60A6FF39-D861-4659-BAC3-333282B10F99}" dt="2022-11-14T16:31:13.178" v="125" actId="2696"/>
        <pc:sldMkLst>
          <pc:docMk/>
          <pc:sldMk cId="4116713645" sldId="550"/>
        </pc:sldMkLst>
      </pc:sldChg>
      <pc:sldChg chg="del">
        <pc:chgData name="PAREY Sylvie" userId="4ad5c7ee-ab4b-474a-9620-4d823684499c" providerId="ADAL" clId="{60A6FF39-D861-4659-BAC3-333282B10F99}" dt="2022-11-14T16:31:13.178" v="125" actId="2696"/>
        <pc:sldMkLst>
          <pc:docMk/>
          <pc:sldMk cId="63335156" sldId="551"/>
        </pc:sldMkLst>
      </pc:sldChg>
      <pc:sldChg chg="addSp delSp modSp mod ord">
        <pc:chgData name="PAREY Sylvie" userId="4ad5c7ee-ab4b-474a-9620-4d823684499c" providerId="ADAL" clId="{60A6FF39-D861-4659-BAC3-333282B10F99}" dt="2022-11-14T16:27:38.598" v="105" actId="20577"/>
        <pc:sldMkLst>
          <pc:docMk/>
          <pc:sldMk cId="344144625" sldId="552"/>
        </pc:sldMkLst>
        <pc:spChg chg="mod">
          <ac:chgData name="PAREY Sylvie" userId="4ad5c7ee-ab4b-474a-9620-4d823684499c" providerId="ADAL" clId="{60A6FF39-D861-4659-BAC3-333282B10F99}" dt="2022-11-14T14:31:56.485" v="72" actId="20577"/>
          <ac:spMkLst>
            <pc:docMk/>
            <pc:sldMk cId="344144625" sldId="552"/>
            <ac:spMk id="3" creationId="{00000000-0000-0000-0000-000000000000}"/>
          </ac:spMkLst>
        </pc:spChg>
        <pc:spChg chg="del mod">
          <ac:chgData name="PAREY Sylvie" userId="4ad5c7ee-ab4b-474a-9620-4d823684499c" providerId="ADAL" clId="{60A6FF39-D861-4659-BAC3-333282B10F99}" dt="2022-11-14T16:24:35.577" v="77" actId="21"/>
          <ac:spMkLst>
            <pc:docMk/>
            <pc:sldMk cId="344144625" sldId="552"/>
            <ac:spMk id="4" creationId="{00000000-0000-0000-0000-000000000000}"/>
          </ac:spMkLst>
        </pc:spChg>
        <pc:spChg chg="add mod">
          <ac:chgData name="PAREY Sylvie" userId="4ad5c7ee-ab4b-474a-9620-4d823684499c" providerId="ADAL" clId="{60A6FF39-D861-4659-BAC3-333282B10F99}" dt="2022-11-14T16:27:22.697" v="102" actId="207"/>
          <ac:spMkLst>
            <pc:docMk/>
            <pc:sldMk cId="344144625" sldId="552"/>
            <ac:spMk id="7" creationId="{46716CC1-A05B-4B03-BF0A-81263EBF273F}"/>
          </ac:spMkLst>
        </pc:spChg>
        <pc:spChg chg="add mod">
          <ac:chgData name="PAREY Sylvie" userId="4ad5c7ee-ab4b-474a-9620-4d823684499c" providerId="ADAL" clId="{60A6FF39-D861-4659-BAC3-333282B10F99}" dt="2022-11-14T16:27:38.598" v="105" actId="20577"/>
          <ac:spMkLst>
            <pc:docMk/>
            <pc:sldMk cId="344144625" sldId="552"/>
            <ac:spMk id="8" creationId="{DC989AAB-9DE6-4269-A925-5F73C51D1E6D}"/>
          </ac:spMkLst>
        </pc:spChg>
        <pc:picChg chg="mod">
          <ac:chgData name="PAREY Sylvie" userId="4ad5c7ee-ab4b-474a-9620-4d823684499c" providerId="ADAL" clId="{60A6FF39-D861-4659-BAC3-333282B10F99}" dt="2022-11-14T16:26:21.309" v="84" actId="1076"/>
          <ac:picMkLst>
            <pc:docMk/>
            <pc:sldMk cId="344144625" sldId="552"/>
            <ac:picMk id="2" creationId="{3E10ED2F-3F28-4539-B347-2BB373C46015}"/>
          </ac:picMkLst>
        </pc:picChg>
        <pc:picChg chg="add mod">
          <ac:chgData name="PAREY Sylvie" userId="4ad5c7ee-ab4b-474a-9620-4d823684499c" providerId="ADAL" clId="{60A6FF39-D861-4659-BAC3-333282B10F99}" dt="2022-11-14T16:26:03.775" v="81" actId="1076"/>
          <ac:picMkLst>
            <pc:docMk/>
            <pc:sldMk cId="344144625" sldId="552"/>
            <ac:picMk id="6" creationId="{DEAE1AE3-FB63-4F09-8EDC-EFBD5B864577}"/>
          </ac:picMkLst>
        </pc:picChg>
      </pc:sldChg>
      <pc:sldChg chg="delSp mod ord">
        <pc:chgData name="PAREY Sylvie" userId="4ad5c7ee-ab4b-474a-9620-4d823684499c" providerId="ADAL" clId="{60A6FF39-D861-4659-BAC3-333282B10F99}" dt="2022-11-14T16:28:45.056" v="114" actId="21"/>
        <pc:sldMkLst>
          <pc:docMk/>
          <pc:sldMk cId="1570659961" sldId="553"/>
        </pc:sldMkLst>
        <pc:spChg chg="del">
          <ac:chgData name="PAREY Sylvie" userId="4ad5c7ee-ab4b-474a-9620-4d823684499c" providerId="ADAL" clId="{60A6FF39-D861-4659-BAC3-333282B10F99}" dt="2022-11-14T16:28:24.549" v="110" actId="21"/>
          <ac:spMkLst>
            <pc:docMk/>
            <pc:sldMk cId="1570659961" sldId="553"/>
            <ac:spMk id="12" creationId="{C3D5B4DB-F807-4C1E-B4D9-DB3CC77B49A6}"/>
          </ac:spMkLst>
        </pc:spChg>
        <pc:spChg chg="del">
          <ac:chgData name="PAREY Sylvie" userId="4ad5c7ee-ab4b-474a-9620-4d823684499c" providerId="ADAL" clId="{60A6FF39-D861-4659-BAC3-333282B10F99}" dt="2022-11-14T16:28:31.117" v="111" actId="21"/>
          <ac:spMkLst>
            <pc:docMk/>
            <pc:sldMk cId="1570659961" sldId="553"/>
            <ac:spMk id="13" creationId="{55BF17E8-A64B-4552-8476-30A900128C15}"/>
          </ac:spMkLst>
        </pc:spChg>
        <pc:spChg chg="del">
          <ac:chgData name="PAREY Sylvie" userId="4ad5c7ee-ab4b-474a-9620-4d823684499c" providerId="ADAL" clId="{60A6FF39-D861-4659-BAC3-333282B10F99}" dt="2022-11-14T16:28:37.521" v="112" actId="21"/>
          <ac:spMkLst>
            <pc:docMk/>
            <pc:sldMk cId="1570659961" sldId="553"/>
            <ac:spMk id="14" creationId="{C7A503C3-299D-4F21-8E35-57A387C9DDC0}"/>
          </ac:spMkLst>
        </pc:spChg>
        <pc:spChg chg="del">
          <ac:chgData name="PAREY Sylvie" userId="4ad5c7ee-ab4b-474a-9620-4d823684499c" providerId="ADAL" clId="{60A6FF39-D861-4659-BAC3-333282B10F99}" dt="2022-11-14T16:28:41.589" v="113" actId="21"/>
          <ac:spMkLst>
            <pc:docMk/>
            <pc:sldMk cId="1570659961" sldId="553"/>
            <ac:spMk id="15" creationId="{6B29962F-1EE2-4CF5-8C29-2341C74A40CB}"/>
          </ac:spMkLst>
        </pc:spChg>
        <pc:spChg chg="del">
          <ac:chgData name="PAREY Sylvie" userId="4ad5c7ee-ab4b-474a-9620-4d823684499c" providerId="ADAL" clId="{60A6FF39-D861-4659-BAC3-333282B10F99}" dt="2022-11-14T16:28:45.056" v="114" actId="21"/>
          <ac:spMkLst>
            <pc:docMk/>
            <pc:sldMk cId="1570659961" sldId="553"/>
            <ac:spMk id="16" creationId="{0F2EE05C-0AF7-4537-92A8-A6999BA16590}"/>
          </ac:spMkLst>
        </pc:spChg>
      </pc:sldChg>
      <pc:sldChg chg="delSp modSp mod ord">
        <pc:chgData name="PAREY Sylvie" userId="4ad5c7ee-ab4b-474a-9620-4d823684499c" providerId="ADAL" clId="{60A6FF39-D861-4659-BAC3-333282B10F99}" dt="2022-11-14T16:29:41.773" v="120" actId="1076"/>
        <pc:sldMkLst>
          <pc:docMk/>
          <pc:sldMk cId="1055847390" sldId="554"/>
        </pc:sldMkLst>
        <pc:spChg chg="del">
          <ac:chgData name="PAREY Sylvie" userId="4ad5c7ee-ab4b-474a-9620-4d823684499c" providerId="ADAL" clId="{60A6FF39-D861-4659-BAC3-333282B10F99}" dt="2022-11-14T16:29:15.066" v="115" actId="21"/>
          <ac:spMkLst>
            <pc:docMk/>
            <pc:sldMk cId="1055847390" sldId="554"/>
            <ac:spMk id="5" creationId="{5993B160-D2C5-4559-90C9-BA24EE1EDC9E}"/>
          </ac:spMkLst>
        </pc:spChg>
        <pc:spChg chg="del">
          <ac:chgData name="PAREY Sylvie" userId="4ad5c7ee-ab4b-474a-9620-4d823684499c" providerId="ADAL" clId="{60A6FF39-D861-4659-BAC3-333282B10F99}" dt="2022-11-14T16:29:18.817" v="116" actId="21"/>
          <ac:spMkLst>
            <pc:docMk/>
            <pc:sldMk cId="1055847390" sldId="554"/>
            <ac:spMk id="6" creationId="{566F0793-0517-4261-929E-FF0C343ABB09}"/>
          </ac:spMkLst>
        </pc:spChg>
        <pc:spChg chg="del topLvl">
          <ac:chgData name="PAREY Sylvie" userId="4ad5c7ee-ab4b-474a-9620-4d823684499c" providerId="ADAL" clId="{60A6FF39-D861-4659-BAC3-333282B10F99}" dt="2022-11-14T16:29:23.904" v="117" actId="21"/>
          <ac:spMkLst>
            <pc:docMk/>
            <pc:sldMk cId="1055847390" sldId="554"/>
            <ac:spMk id="11" creationId="{6903A224-F765-4E25-9FD6-A2F3CE87E05E}"/>
          </ac:spMkLst>
        </pc:spChg>
        <pc:spChg chg="del">
          <ac:chgData name="PAREY Sylvie" userId="4ad5c7ee-ab4b-474a-9620-4d823684499c" providerId="ADAL" clId="{60A6FF39-D861-4659-BAC3-333282B10F99}" dt="2022-11-14T16:29:27.736" v="118" actId="21"/>
          <ac:spMkLst>
            <pc:docMk/>
            <pc:sldMk cId="1055847390" sldId="554"/>
            <ac:spMk id="17" creationId="{60444D4A-12F8-4984-AD80-A71512B13B8A}"/>
          </ac:spMkLst>
        </pc:spChg>
        <pc:grpChg chg="del">
          <ac:chgData name="PAREY Sylvie" userId="4ad5c7ee-ab4b-474a-9620-4d823684499c" providerId="ADAL" clId="{60A6FF39-D861-4659-BAC3-333282B10F99}" dt="2022-11-14T16:29:23.904" v="117" actId="21"/>
          <ac:grpSpMkLst>
            <pc:docMk/>
            <pc:sldMk cId="1055847390" sldId="554"/>
            <ac:grpSpMk id="4" creationId="{B559D413-43B6-431A-9F7E-73FE4C15CE53}"/>
          </ac:grpSpMkLst>
        </pc:grpChg>
        <pc:picChg chg="mod topLvl">
          <ac:chgData name="PAREY Sylvie" userId="4ad5c7ee-ab4b-474a-9620-4d823684499c" providerId="ADAL" clId="{60A6FF39-D861-4659-BAC3-333282B10F99}" dt="2022-11-14T16:29:41.773" v="120" actId="1076"/>
          <ac:picMkLst>
            <pc:docMk/>
            <pc:sldMk cId="1055847390" sldId="554"/>
            <ac:picMk id="2" creationId="{4557F1DB-7819-4848-8BDB-CAF0BE30D6EF}"/>
          </ac:picMkLst>
        </pc:picChg>
        <pc:picChg chg="del">
          <ac:chgData name="PAREY Sylvie" userId="4ad5c7ee-ab4b-474a-9620-4d823684499c" providerId="ADAL" clId="{60A6FF39-D861-4659-BAC3-333282B10F99}" dt="2022-11-14T16:29:31.561" v="119" actId="21"/>
          <ac:picMkLst>
            <pc:docMk/>
            <pc:sldMk cId="1055847390" sldId="554"/>
            <ac:picMk id="7" creationId="{BD681D48-0F21-4121-92DE-3B3BD954071F}"/>
          </ac:picMkLst>
        </pc:picChg>
      </pc:sldChg>
      <pc:sldChg chg="del">
        <pc:chgData name="PAREY Sylvie" userId="4ad5c7ee-ab4b-474a-9620-4d823684499c" providerId="ADAL" clId="{60A6FF39-D861-4659-BAC3-333282B10F99}" dt="2022-11-14T16:31:13.178" v="125" actId="2696"/>
        <pc:sldMkLst>
          <pc:docMk/>
          <pc:sldMk cId="3210105521" sldId="561"/>
        </pc:sldMkLst>
      </pc:sldChg>
      <pc:sldChg chg="del">
        <pc:chgData name="PAREY Sylvie" userId="4ad5c7ee-ab4b-474a-9620-4d823684499c" providerId="ADAL" clId="{60A6FF39-D861-4659-BAC3-333282B10F99}" dt="2022-11-14T16:31:13.178" v="125" actId="2696"/>
        <pc:sldMkLst>
          <pc:docMk/>
          <pc:sldMk cId="4071241762" sldId="562"/>
        </pc:sldMkLst>
      </pc:sldChg>
      <pc:sldChg chg="addSp modSp mod ord">
        <pc:chgData name="PAREY Sylvie" userId="4ad5c7ee-ab4b-474a-9620-4d823684499c" providerId="ADAL" clId="{60A6FF39-D861-4659-BAC3-333282B10F99}" dt="2022-11-14T16:33:43.722" v="140" actId="14100"/>
        <pc:sldMkLst>
          <pc:docMk/>
          <pc:sldMk cId="3244543702" sldId="563"/>
        </pc:sldMkLst>
        <pc:spChg chg="add mod">
          <ac:chgData name="PAREY Sylvie" userId="4ad5c7ee-ab4b-474a-9620-4d823684499c" providerId="ADAL" clId="{60A6FF39-D861-4659-BAC3-333282B10F99}" dt="2022-11-14T16:33:43.722" v="140" actId="14100"/>
          <ac:spMkLst>
            <pc:docMk/>
            <pc:sldMk cId="3244543702" sldId="563"/>
            <ac:spMk id="5" creationId="{4B555127-9835-4E29-A188-9D59E2F078D1}"/>
          </ac:spMkLst>
        </pc:spChg>
        <pc:spChg chg="add mod">
          <ac:chgData name="PAREY Sylvie" userId="4ad5c7ee-ab4b-474a-9620-4d823684499c" providerId="ADAL" clId="{60A6FF39-D861-4659-BAC3-333282B10F99}" dt="2022-11-14T16:33:22.468" v="137" actId="208"/>
          <ac:spMkLst>
            <pc:docMk/>
            <pc:sldMk cId="3244543702" sldId="563"/>
            <ac:spMk id="6" creationId="{1A0A98E1-4FAC-40C8-AE5C-1786B10F8C08}"/>
          </ac:spMkLst>
        </pc:spChg>
        <pc:picChg chg="mod">
          <ac:chgData name="PAREY Sylvie" userId="4ad5c7ee-ab4b-474a-9620-4d823684499c" providerId="ADAL" clId="{60A6FF39-D861-4659-BAC3-333282B10F99}" dt="2022-11-14T16:33:29.965" v="138" actId="1076"/>
          <ac:picMkLst>
            <pc:docMk/>
            <pc:sldMk cId="3244543702" sldId="563"/>
            <ac:picMk id="4" creationId="{6F05B9F0-392C-4C22-8FD0-08CC6C41A2EA}"/>
          </ac:picMkLst>
        </pc:picChg>
      </pc:sldChg>
      <pc:sldChg chg="modSp mod ord">
        <pc:chgData name="PAREY Sylvie" userId="4ad5c7ee-ab4b-474a-9620-4d823684499c" providerId="ADAL" clId="{60A6FF39-D861-4659-BAC3-333282B10F99}" dt="2022-11-14T16:32:19.315" v="130" actId="1076"/>
        <pc:sldMkLst>
          <pc:docMk/>
          <pc:sldMk cId="3139655504" sldId="564"/>
        </pc:sldMkLst>
        <pc:spChg chg="mod">
          <ac:chgData name="PAREY Sylvie" userId="4ad5c7ee-ab4b-474a-9620-4d823684499c" providerId="ADAL" clId="{60A6FF39-D861-4659-BAC3-333282B10F99}" dt="2022-11-14T16:32:19.315" v="130" actId="1076"/>
          <ac:spMkLst>
            <pc:docMk/>
            <pc:sldMk cId="3139655504" sldId="564"/>
            <ac:spMk id="5" creationId="{EA37D7C3-D65C-4DA0-9817-A5A729D59EE0}"/>
          </ac:spMkLst>
        </pc:spChg>
        <pc:spChg chg="mod">
          <ac:chgData name="PAREY Sylvie" userId="4ad5c7ee-ab4b-474a-9620-4d823684499c" providerId="ADAL" clId="{60A6FF39-D861-4659-BAC3-333282B10F99}" dt="2022-11-14T16:32:16.019" v="129" actId="1076"/>
          <ac:spMkLst>
            <pc:docMk/>
            <pc:sldMk cId="3139655504" sldId="564"/>
            <ac:spMk id="6" creationId="{8BAE4ACD-CA39-42A9-B0AB-81D2225FA3E2}"/>
          </ac:spMkLst>
        </pc:spChg>
        <pc:picChg chg="mod">
          <ac:chgData name="PAREY Sylvie" userId="4ad5c7ee-ab4b-474a-9620-4d823684499c" providerId="ADAL" clId="{60A6FF39-D861-4659-BAC3-333282B10F99}" dt="2022-11-14T16:32:08.187" v="128" actId="1076"/>
          <ac:picMkLst>
            <pc:docMk/>
            <pc:sldMk cId="3139655504" sldId="564"/>
            <ac:picMk id="2" creationId="{7A700A62-B0F7-48F4-B298-540D503AFA73}"/>
          </ac:picMkLst>
        </pc:picChg>
      </pc:sldChg>
      <pc:sldChg chg="modSp mod">
        <pc:chgData name="PAREY Sylvie" userId="4ad5c7ee-ab4b-474a-9620-4d823684499c" providerId="ADAL" clId="{60A6FF39-D861-4659-BAC3-333282B10F99}" dt="2022-11-14T16:31:54.182" v="127" actId="5793"/>
        <pc:sldMkLst>
          <pc:docMk/>
          <pc:sldMk cId="1702902923" sldId="565"/>
        </pc:sldMkLst>
        <pc:spChg chg="mod">
          <ac:chgData name="PAREY Sylvie" userId="4ad5c7ee-ab4b-474a-9620-4d823684499c" providerId="ADAL" clId="{60A6FF39-D861-4659-BAC3-333282B10F99}" dt="2022-11-14T16:31:54.182" v="127" actId="5793"/>
          <ac:spMkLst>
            <pc:docMk/>
            <pc:sldMk cId="1702902923" sldId="565"/>
            <ac:spMk id="4" creationId="{00000000-0000-0000-0000-000000000000}"/>
          </ac:spMkLst>
        </pc:spChg>
      </pc:sldChg>
      <pc:sldChg chg="modSp add mod ord">
        <pc:chgData name="PAREY Sylvie" userId="4ad5c7ee-ab4b-474a-9620-4d823684499c" providerId="ADAL" clId="{60A6FF39-D861-4659-BAC3-333282B10F99}" dt="2022-11-14T16:41:50.687" v="201" actId="20577"/>
        <pc:sldMkLst>
          <pc:docMk/>
          <pc:sldMk cId="3494827312" sldId="566"/>
        </pc:sldMkLst>
        <pc:spChg chg="mod">
          <ac:chgData name="PAREY Sylvie" userId="4ad5c7ee-ab4b-474a-9620-4d823684499c" providerId="ADAL" clId="{60A6FF39-D861-4659-BAC3-333282B10F99}" dt="2022-11-14T16:41:50.687" v="201" actId="20577"/>
          <ac:spMkLst>
            <pc:docMk/>
            <pc:sldMk cId="3494827312" sldId="566"/>
            <ac:spMk id="2" creationId="{00000000-0000-0000-0000-000000000000}"/>
          </ac:spMkLst>
        </pc:spChg>
      </pc:sldChg>
      <pc:sldChg chg="addSp delSp modSp add mod ord">
        <pc:chgData name="PAREY Sylvie" userId="4ad5c7ee-ab4b-474a-9620-4d823684499c" providerId="ADAL" clId="{60A6FF39-D861-4659-BAC3-333282B10F99}" dt="2022-11-14T16:59:41.368" v="546" actId="1076"/>
        <pc:sldMkLst>
          <pc:docMk/>
          <pc:sldMk cId="3291945010" sldId="567"/>
        </pc:sldMkLst>
        <pc:spChg chg="add mod">
          <ac:chgData name="PAREY Sylvie" userId="4ad5c7ee-ab4b-474a-9620-4d823684499c" providerId="ADAL" clId="{60A6FF39-D861-4659-BAC3-333282B10F99}" dt="2022-11-14T16:50:53.022" v="484" actId="20577"/>
          <ac:spMkLst>
            <pc:docMk/>
            <pc:sldMk cId="3291945010" sldId="567"/>
            <ac:spMk id="2" creationId="{6EECB73A-74C5-45A7-AA29-D53C4471A755}"/>
          </ac:spMkLst>
        </pc:spChg>
        <pc:spChg chg="mod">
          <ac:chgData name="PAREY Sylvie" userId="4ad5c7ee-ab4b-474a-9620-4d823684499c" providerId="ADAL" clId="{60A6FF39-D861-4659-BAC3-333282B10F99}" dt="2022-11-14T16:47:39.749" v="287" actId="20577"/>
          <ac:spMkLst>
            <pc:docMk/>
            <pc:sldMk cId="3291945010" sldId="567"/>
            <ac:spMk id="3" creationId="{00000000-0000-0000-0000-000000000000}"/>
          </ac:spMkLst>
        </pc:spChg>
        <pc:spChg chg="del">
          <ac:chgData name="PAREY Sylvie" userId="4ad5c7ee-ab4b-474a-9620-4d823684499c" providerId="ADAL" clId="{60A6FF39-D861-4659-BAC3-333282B10F99}" dt="2022-11-14T16:47:53.765" v="290" actId="21"/>
          <ac:spMkLst>
            <pc:docMk/>
            <pc:sldMk cId="3291945010" sldId="567"/>
            <ac:spMk id="9" creationId="{EFE02142-ED36-4BA3-982E-E29102AD316D}"/>
          </ac:spMkLst>
        </pc:spChg>
        <pc:spChg chg="del">
          <ac:chgData name="PAREY Sylvie" userId="4ad5c7ee-ab4b-474a-9620-4d823684499c" providerId="ADAL" clId="{60A6FF39-D861-4659-BAC3-333282B10F99}" dt="2022-11-14T16:47:57.680" v="291" actId="21"/>
          <ac:spMkLst>
            <pc:docMk/>
            <pc:sldMk cId="3291945010" sldId="567"/>
            <ac:spMk id="10" creationId="{27D88A50-D46A-413B-99D7-9463C5ECED60}"/>
          </ac:spMkLst>
        </pc:spChg>
        <pc:spChg chg="add mod">
          <ac:chgData name="PAREY Sylvie" userId="4ad5c7ee-ab4b-474a-9620-4d823684499c" providerId="ADAL" clId="{60A6FF39-D861-4659-BAC3-333282B10F99}" dt="2022-11-14T16:53:53.419" v="521" actId="207"/>
          <ac:spMkLst>
            <pc:docMk/>
            <pc:sldMk cId="3291945010" sldId="567"/>
            <ac:spMk id="14" creationId="{79C0702F-0078-4060-99F1-6B1A92886D74}"/>
          </ac:spMkLst>
        </pc:spChg>
        <pc:spChg chg="add mod">
          <ac:chgData name="PAREY Sylvie" userId="4ad5c7ee-ab4b-474a-9620-4d823684499c" providerId="ADAL" clId="{60A6FF39-D861-4659-BAC3-333282B10F99}" dt="2022-11-14T16:54:24.566" v="533" actId="20577"/>
          <ac:spMkLst>
            <pc:docMk/>
            <pc:sldMk cId="3291945010" sldId="567"/>
            <ac:spMk id="15" creationId="{CB143240-6471-40EE-8A10-35AFC3456F22}"/>
          </ac:spMkLst>
        </pc:spChg>
        <pc:spChg chg="add mod">
          <ac:chgData name="PAREY Sylvie" userId="4ad5c7ee-ab4b-474a-9620-4d823684499c" providerId="ADAL" clId="{60A6FF39-D861-4659-BAC3-333282B10F99}" dt="2022-11-14T16:54:34.325" v="535" actId="20577"/>
          <ac:spMkLst>
            <pc:docMk/>
            <pc:sldMk cId="3291945010" sldId="567"/>
            <ac:spMk id="16" creationId="{36CB3973-7409-469B-8205-B9D452984A2D}"/>
          </ac:spMkLst>
        </pc:spChg>
        <pc:picChg chg="add mod modCrop">
          <ac:chgData name="PAREY Sylvie" userId="4ad5c7ee-ab4b-474a-9620-4d823684499c" providerId="ADAL" clId="{60A6FF39-D861-4659-BAC3-333282B10F99}" dt="2022-11-14T16:53:33.530" v="517" actId="1076"/>
          <ac:picMkLst>
            <pc:docMk/>
            <pc:sldMk cId="3291945010" sldId="567"/>
            <ac:picMk id="5" creationId="{C03D2C10-A13E-49E9-B08A-E266982B4236}"/>
          </ac:picMkLst>
        </pc:picChg>
        <pc:picChg chg="del">
          <ac:chgData name="PAREY Sylvie" userId="4ad5c7ee-ab4b-474a-9620-4d823684499c" providerId="ADAL" clId="{60A6FF39-D861-4659-BAC3-333282B10F99}" dt="2022-11-14T16:47:45.742" v="288" actId="21"/>
          <ac:picMkLst>
            <pc:docMk/>
            <pc:sldMk cId="3291945010" sldId="567"/>
            <ac:picMk id="7" creationId="{6E4C4761-B8AD-4E23-A1CB-334E29235825}"/>
          </ac:picMkLst>
        </pc:picChg>
        <pc:picChg chg="del">
          <ac:chgData name="PAREY Sylvie" userId="4ad5c7ee-ab4b-474a-9620-4d823684499c" providerId="ADAL" clId="{60A6FF39-D861-4659-BAC3-333282B10F99}" dt="2022-11-14T16:47:48.232" v="289" actId="21"/>
          <ac:picMkLst>
            <pc:docMk/>
            <pc:sldMk cId="3291945010" sldId="567"/>
            <ac:picMk id="8" creationId="{7093B992-4538-481D-BF46-FEF025059661}"/>
          </ac:picMkLst>
        </pc:picChg>
        <pc:picChg chg="add mod modCrop">
          <ac:chgData name="PAREY Sylvie" userId="4ad5c7ee-ab4b-474a-9620-4d823684499c" providerId="ADAL" clId="{60A6FF39-D861-4659-BAC3-333282B10F99}" dt="2022-11-14T16:52:41.573" v="499" actId="1076"/>
          <ac:picMkLst>
            <pc:docMk/>
            <pc:sldMk cId="3291945010" sldId="567"/>
            <ac:picMk id="11" creationId="{0F618732-52BB-4AE5-B388-C3518972F847}"/>
          </ac:picMkLst>
        </pc:picChg>
        <pc:picChg chg="add mod modCrop">
          <ac:chgData name="PAREY Sylvie" userId="4ad5c7ee-ab4b-474a-9620-4d823684499c" providerId="ADAL" clId="{60A6FF39-D861-4659-BAC3-333282B10F99}" dt="2022-11-14T16:53:16.267" v="506" actId="1076"/>
          <ac:picMkLst>
            <pc:docMk/>
            <pc:sldMk cId="3291945010" sldId="567"/>
            <ac:picMk id="13" creationId="{CFA80B76-E704-4A09-9005-60F54D21675C}"/>
          </ac:picMkLst>
        </pc:picChg>
        <pc:picChg chg="add mod">
          <ac:chgData name="PAREY Sylvie" userId="4ad5c7ee-ab4b-474a-9620-4d823684499c" providerId="ADAL" clId="{60A6FF39-D861-4659-BAC3-333282B10F99}" dt="2022-11-14T16:59:41.368" v="546" actId="1076"/>
          <ac:picMkLst>
            <pc:docMk/>
            <pc:sldMk cId="3291945010" sldId="567"/>
            <ac:picMk id="17" creationId="{4FEF134E-F1A1-4877-B3F1-D4D8F999E1CA}"/>
          </ac:picMkLst>
        </pc:picChg>
      </pc:sldChg>
      <pc:sldChg chg="addSp delSp modSp add mod">
        <pc:chgData name="PAREY Sylvie" userId="4ad5c7ee-ab4b-474a-9620-4d823684499c" providerId="ADAL" clId="{60A6FF39-D861-4659-BAC3-333282B10F99}" dt="2022-11-14T17:03:23.520" v="616" actId="1076"/>
        <pc:sldMkLst>
          <pc:docMk/>
          <pc:sldMk cId="793342815" sldId="568"/>
        </pc:sldMkLst>
        <pc:spChg chg="mod">
          <ac:chgData name="PAREY Sylvie" userId="4ad5c7ee-ab4b-474a-9620-4d823684499c" providerId="ADAL" clId="{60A6FF39-D861-4659-BAC3-333282B10F99}" dt="2022-11-14T17:03:23.520" v="616" actId="1076"/>
          <ac:spMkLst>
            <pc:docMk/>
            <pc:sldMk cId="793342815" sldId="568"/>
            <ac:spMk id="2" creationId="{6EECB73A-74C5-45A7-AA29-D53C4471A755}"/>
          </ac:spMkLst>
        </pc:spChg>
        <pc:spChg chg="mod">
          <ac:chgData name="PAREY Sylvie" userId="4ad5c7ee-ab4b-474a-9620-4d823684499c" providerId="ADAL" clId="{60A6FF39-D861-4659-BAC3-333282B10F99}" dt="2022-11-14T17:00:02.361" v="576" actId="20577"/>
          <ac:spMkLst>
            <pc:docMk/>
            <pc:sldMk cId="793342815" sldId="568"/>
            <ac:spMk id="3" creationId="{00000000-0000-0000-0000-000000000000}"/>
          </ac:spMkLst>
        </pc:spChg>
        <pc:spChg chg="del">
          <ac:chgData name="PAREY Sylvie" userId="4ad5c7ee-ab4b-474a-9620-4d823684499c" providerId="ADAL" clId="{60A6FF39-D861-4659-BAC3-333282B10F99}" dt="2022-11-14T17:01:12.363" v="604" actId="21"/>
          <ac:spMkLst>
            <pc:docMk/>
            <pc:sldMk cId="793342815" sldId="568"/>
            <ac:spMk id="14" creationId="{79C0702F-0078-4060-99F1-6B1A92886D74}"/>
          </ac:spMkLst>
        </pc:spChg>
        <pc:spChg chg="del">
          <ac:chgData name="PAREY Sylvie" userId="4ad5c7ee-ab4b-474a-9620-4d823684499c" providerId="ADAL" clId="{60A6FF39-D861-4659-BAC3-333282B10F99}" dt="2022-11-14T17:01:12.363" v="604" actId="21"/>
          <ac:spMkLst>
            <pc:docMk/>
            <pc:sldMk cId="793342815" sldId="568"/>
            <ac:spMk id="15" creationId="{CB143240-6471-40EE-8A10-35AFC3456F22}"/>
          </ac:spMkLst>
        </pc:spChg>
        <pc:spChg chg="del">
          <ac:chgData name="PAREY Sylvie" userId="4ad5c7ee-ab4b-474a-9620-4d823684499c" providerId="ADAL" clId="{60A6FF39-D861-4659-BAC3-333282B10F99}" dt="2022-11-14T17:01:12.363" v="604" actId="21"/>
          <ac:spMkLst>
            <pc:docMk/>
            <pc:sldMk cId="793342815" sldId="568"/>
            <ac:spMk id="16" creationId="{36CB3973-7409-469B-8205-B9D452984A2D}"/>
          </ac:spMkLst>
        </pc:spChg>
        <pc:picChg chg="add mod">
          <ac:chgData name="PAREY Sylvie" userId="4ad5c7ee-ab4b-474a-9620-4d823684499c" providerId="ADAL" clId="{60A6FF39-D861-4659-BAC3-333282B10F99}" dt="2022-11-14T17:02:44.505" v="611" actId="14100"/>
          <ac:picMkLst>
            <pc:docMk/>
            <pc:sldMk cId="793342815" sldId="568"/>
            <ac:picMk id="4" creationId="{A336D0F7-B70A-4F8B-B3FF-D15B4C9490B8}"/>
          </ac:picMkLst>
        </pc:picChg>
        <pc:picChg chg="del">
          <ac:chgData name="PAREY Sylvie" userId="4ad5c7ee-ab4b-474a-9620-4d823684499c" providerId="ADAL" clId="{60A6FF39-D861-4659-BAC3-333282B10F99}" dt="2022-11-14T17:01:12.363" v="604" actId="21"/>
          <ac:picMkLst>
            <pc:docMk/>
            <pc:sldMk cId="793342815" sldId="568"/>
            <ac:picMk id="5" creationId="{C03D2C10-A13E-49E9-B08A-E266982B4236}"/>
          </ac:picMkLst>
        </pc:picChg>
        <pc:picChg chg="del">
          <ac:chgData name="PAREY Sylvie" userId="4ad5c7ee-ab4b-474a-9620-4d823684499c" providerId="ADAL" clId="{60A6FF39-D861-4659-BAC3-333282B10F99}" dt="2022-11-14T17:01:12.363" v="604" actId="21"/>
          <ac:picMkLst>
            <pc:docMk/>
            <pc:sldMk cId="793342815" sldId="568"/>
            <ac:picMk id="11" creationId="{0F618732-52BB-4AE5-B388-C3518972F847}"/>
          </ac:picMkLst>
        </pc:picChg>
        <pc:picChg chg="del">
          <ac:chgData name="PAREY Sylvie" userId="4ad5c7ee-ab4b-474a-9620-4d823684499c" providerId="ADAL" clId="{60A6FF39-D861-4659-BAC3-333282B10F99}" dt="2022-11-14T17:01:12.363" v="604" actId="21"/>
          <ac:picMkLst>
            <pc:docMk/>
            <pc:sldMk cId="793342815" sldId="568"/>
            <ac:picMk id="13" creationId="{CFA80B76-E704-4A09-9005-60F54D21675C}"/>
          </ac:picMkLst>
        </pc:picChg>
        <pc:picChg chg="mod ord">
          <ac:chgData name="PAREY Sylvie" userId="4ad5c7ee-ab4b-474a-9620-4d823684499c" providerId="ADAL" clId="{60A6FF39-D861-4659-BAC3-333282B10F99}" dt="2022-11-14T17:03:03.321" v="614" actId="1076"/>
          <ac:picMkLst>
            <pc:docMk/>
            <pc:sldMk cId="793342815" sldId="568"/>
            <ac:picMk id="17" creationId="{4FEF134E-F1A1-4877-B3F1-D4D8F999E1CA}"/>
          </ac:picMkLst>
        </pc:picChg>
      </pc:sldChg>
      <pc:sldChg chg="addSp delSp modSp add mod">
        <pc:chgData name="PAREY Sylvie" userId="4ad5c7ee-ab4b-474a-9620-4d823684499c" providerId="ADAL" clId="{60A6FF39-D861-4659-BAC3-333282B10F99}" dt="2022-11-14T17:05:04.239" v="629" actId="1076"/>
        <pc:sldMkLst>
          <pc:docMk/>
          <pc:sldMk cId="3202726397" sldId="569"/>
        </pc:sldMkLst>
        <pc:spChg chg="mod">
          <ac:chgData name="PAREY Sylvie" userId="4ad5c7ee-ab4b-474a-9620-4d823684499c" providerId="ADAL" clId="{60A6FF39-D861-4659-BAC3-333282B10F99}" dt="2022-11-14T17:03:59.257" v="622" actId="20577"/>
          <ac:spMkLst>
            <pc:docMk/>
            <pc:sldMk cId="3202726397" sldId="569"/>
            <ac:spMk id="2" creationId="{6EECB73A-74C5-45A7-AA29-D53C4471A755}"/>
          </ac:spMkLst>
        </pc:spChg>
        <pc:picChg chg="del">
          <ac:chgData name="PAREY Sylvie" userId="4ad5c7ee-ab4b-474a-9620-4d823684499c" providerId="ADAL" clId="{60A6FF39-D861-4659-BAC3-333282B10F99}" dt="2022-11-14T17:04:06.988" v="623" actId="21"/>
          <ac:picMkLst>
            <pc:docMk/>
            <pc:sldMk cId="3202726397" sldId="569"/>
            <ac:picMk id="4" creationId="{A336D0F7-B70A-4F8B-B3FF-D15B4C9490B8}"/>
          </ac:picMkLst>
        </pc:picChg>
        <pc:picChg chg="add mod">
          <ac:chgData name="PAREY Sylvie" userId="4ad5c7ee-ab4b-474a-9620-4d823684499c" providerId="ADAL" clId="{60A6FF39-D861-4659-BAC3-333282B10F99}" dt="2022-11-14T17:04:38.520" v="626" actId="1076"/>
          <ac:picMkLst>
            <pc:docMk/>
            <pc:sldMk cId="3202726397" sldId="569"/>
            <ac:picMk id="5" creationId="{F57E6849-421B-4620-A5E4-2CCB54E28ECC}"/>
          </ac:picMkLst>
        </pc:picChg>
        <pc:picChg chg="mod ord">
          <ac:chgData name="PAREY Sylvie" userId="4ad5c7ee-ab4b-474a-9620-4d823684499c" providerId="ADAL" clId="{60A6FF39-D861-4659-BAC3-333282B10F99}" dt="2022-11-14T17:05:04.239" v="629" actId="1076"/>
          <ac:picMkLst>
            <pc:docMk/>
            <pc:sldMk cId="3202726397" sldId="569"/>
            <ac:picMk id="17" creationId="{4FEF134E-F1A1-4877-B3F1-D4D8F999E1CA}"/>
          </ac:picMkLst>
        </pc:picChg>
      </pc:sldChg>
      <pc:sldChg chg="addSp delSp modSp add mod">
        <pc:chgData name="PAREY Sylvie" userId="4ad5c7ee-ab4b-474a-9620-4d823684499c" providerId="ADAL" clId="{60A6FF39-D861-4659-BAC3-333282B10F99}" dt="2022-11-14T17:06:43.204" v="643" actId="166"/>
        <pc:sldMkLst>
          <pc:docMk/>
          <pc:sldMk cId="1466785591" sldId="570"/>
        </pc:sldMkLst>
        <pc:spChg chg="mod">
          <ac:chgData name="PAREY Sylvie" userId="4ad5c7ee-ab4b-474a-9620-4d823684499c" providerId="ADAL" clId="{60A6FF39-D861-4659-BAC3-333282B10F99}" dt="2022-11-14T17:05:42.630" v="636" actId="20577"/>
          <ac:spMkLst>
            <pc:docMk/>
            <pc:sldMk cId="1466785591" sldId="570"/>
            <ac:spMk id="2" creationId="{6EECB73A-74C5-45A7-AA29-D53C4471A755}"/>
          </ac:spMkLst>
        </pc:spChg>
        <pc:picChg chg="add mod">
          <ac:chgData name="PAREY Sylvie" userId="4ad5c7ee-ab4b-474a-9620-4d823684499c" providerId="ADAL" clId="{60A6FF39-D861-4659-BAC3-333282B10F99}" dt="2022-11-14T17:06:34.029" v="642" actId="1076"/>
          <ac:picMkLst>
            <pc:docMk/>
            <pc:sldMk cId="1466785591" sldId="570"/>
            <ac:picMk id="4" creationId="{D2132ECF-9F23-42D1-A91E-A84D81C7DBE1}"/>
          </ac:picMkLst>
        </pc:picChg>
        <pc:picChg chg="del">
          <ac:chgData name="PAREY Sylvie" userId="4ad5c7ee-ab4b-474a-9620-4d823684499c" providerId="ADAL" clId="{60A6FF39-D861-4659-BAC3-333282B10F99}" dt="2022-11-14T17:05:47.515" v="637" actId="21"/>
          <ac:picMkLst>
            <pc:docMk/>
            <pc:sldMk cId="1466785591" sldId="570"/>
            <ac:picMk id="5" creationId="{F57E6849-421B-4620-A5E4-2CCB54E28ECC}"/>
          </ac:picMkLst>
        </pc:picChg>
        <pc:picChg chg="ord">
          <ac:chgData name="PAREY Sylvie" userId="4ad5c7ee-ab4b-474a-9620-4d823684499c" providerId="ADAL" clId="{60A6FF39-D861-4659-BAC3-333282B10F99}" dt="2022-11-14T17:06:43.204" v="643" actId="166"/>
          <ac:picMkLst>
            <pc:docMk/>
            <pc:sldMk cId="1466785591" sldId="570"/>
            <ac:picMk id="17" creationId="{4FEF134E-F1A1-4877-B3F1-D4D8F999E1CA}"/>
          </ac:picMkLst>
        </pc:picChg>
      </pc:sldChg>
      <pc:sldChg chg="new del">
        <pc:chgData name="PAREY Sylvie" userId="4ad5c7ee-ab4b-474a-9620-4d823684499c" providerId="ADAL" clId="{60A6FF39-D861-4659-BAC3-333282B10F99}" dt="2022-11-14T17:07:26.373" v="645" actId="2696"/>
        <pc:sldMkLst>
          <pc:docMk/>
          <pc:sldMk cId="1101782845" sldId="571"/>
        </pc:sldMkLst>
      </pc:sldChg>
      <pc:sldChg chg="addSp delSp modSp add mod">
        <pc:chgData name="PAREY Sylvie" userId="4ad5c7ee-ab4b-474a-9620-4d823684499c" providerId="ADAL" clId="{60A6FF39-D861-4659-BAC3-333282B10F99}" dt="2022-11-14T17:57:02.279" v="2074" actId="255"/>
        <pc:sldMkLst>
          <pc:docMk/>
          <pc:sldMk cId="1211276472" sldId="571"/>
        </pc:sldMkLst>
        <pc:spChg chg="del">
          <ac:chgData name="PAREY Sylvie" userId="4ad5c7ee-ab4b-474a-9620-4d823684499c" providerId="ADAL" clId="{60A6FF39-D861-4659-BAC3-333282B10F99}" dt="2022-11-14T17:08:44.699" v="668" actId="21"/>
          <ac:spMkLst>
            <pc:docMk/>
            <pc:sldMk cId="1211276472" sldId="571"/>
            <ac:spMk id="2" creationId="{6EECB73A-74C5-45A7-AA29-D53C4471A755}"/>
          </ac:spMkLst>
        </pc:spChg>
        <pc:spChg chg="mod">
          <ac:chgData name="PAREY Sylvie" userId="4ad5c7ee-ab4b-474a-9620-4d823684499c" providerId="ADAL" clId="{60A6FF39-D861-4659-BAC3-333282B10F99}" dt="2022-11-14T17:27:38.250" v="1358" actId="20577"/>
          <ac:spMkLst>
            <pc:docMk/>
            <pc:sldMk cId="1211276472" sldId="571"/>
            <ac:spMk id="3" creationId="{00000000-0000-0000-0000-000000000000}"/>
          </ac:spMkLst>
        </pc:spChg>
        <pc:spChg chg="add mod">
          <ac:chgData name="PAREY Sylvie" userId="4ad5c7ee-ab4b-474a-9620-4d823684499c" providerId="ADAL" clId="{60A6FF39-D861-4659-BAC3-333282B10F99}" dt="2022-11-14T17:57:02.279" v="2074" actId="255"/>
          <ac:spMkLst>
            <pc:docMk/>
            <pc:sldMk cId="1211276472" sldId="571"/>
            <ac:spMk id="6" creationId="{5DFE8EC0-C5D8-4DB6-B3DF-4FDF69934964}"/>
          </ac:spMkLst>
        </pc:spChg>
        <pc:picChg chg="del">
          <ac:chgData name="PAREY Sylvie" userId="4ad5c7ee-ab4b-474a-9620-4d823684499c" providerId="ADAL" clId="{60A6FF39-D861-4659-BAC3-333282B10F99}" dt="2022-11-14T17:08:18.455" v="647" actId="21"/>
          <ac:picMkLst>
            <pc:docMk/>
            <pc:sldMk cId="1211276472" sldId="571"/>
            <ac:picMk id="4" creationId="{D2132ECF-9F23-42D1-A91E-A84D81C7DBE1}"/>
          </ac:picMkLst>
        </pc:picChg>
        <pc:picChg chg="del">
          <ac:chgData name="PAREY Sylvie" userId="4ad5c7ee-ab4b-474a-9620-4d823684499c" providerId="ADAL" clId="{60A6FF39-D861-4659-BAC3-333282B10F99}" dt="2022-11-14T17:08:24.419" v="648" actId="21"/>
          <ac:picMkLst>
            <pc:docMk/>
            <pc:sldMk cId="1211276472" sldId="571"/>
            <ac:picMk id="17" creationId="{4FEF134E-F1A1-4877-B3F1-D4D8F999E1CA}"/>
          </ac:picMkLst>
        </pc:picChg>
      </pc:sldChg>
      <pc:sldChg chg="modSp add mod">
        <pc:chgData name="PAREY Sylvie" userId="4ad5c7ee-ab4b-474a-9620-4d823684499c" providerId="ADAL" clId="{60A6FF39-D861-4659-BAC3-333282B10F99}" dt="2022-11-14T17:56:30.694" v="2071" actId="20577"/>
        <pc:sldMkLst>
          <pc:docMk/>
          <pc:sldMk cId="1180279606" sldId="572"/>
        </pc:sldMkLst>
        <pc:spChg chg="mod">
          <ac:chgData name="PAREY Sylvie" userId="4ad5c7ee-ab4b-474a-9620-4d823684499c" providerId="ADAL" clId="{60A6FF39-D861-4659-BAC3-333282B10F99}" dt="2022-11-14T17:46:15.103" v="1381" actId="20577"/>
          <ac:spMkLst>
            <pc:docMk/>
            <pc:sldMk cId="1180279606" sldId="572"/>
            <ac:spMk id="3" creationId="{00000000-0000-0000-0000-000000000000}"/>
          </ac:spMkLst>
        </pc:spChg>
        <pc:spChg chg="mod">
          <ac:chgData name="PAREY Sylvie" userId="4ad5c7ee-ab4b-474a-9620-4d823684499c" providerId="ADAL" clId="{60A6FF39-D861-4659-BAC3-333282B10F99}" dt="2022-11-14T17:56:30.694" v="2071" actId="20577"/>
          <ac:spMkLst>
            <pc:docMk/>
            <pc:sldMk cId="1180279606" sldId="572"/>
            <ac:spMk id="6" creationId="{5DFE8EC0-C5D8-4DB6-B3DF-4FDF69934964}"/>
          </ac:spMkLst>
        </pc:spChg>
      </pc:sldChg>
      <pc:sldMasterChg chg="delSldLayout">
        <pc:chgData name="PAREY Sylvie" userId="4ad5c7ee-ab4b-474a-9620-4d823684499c" providerId="ADAL" clId="{60A6FF39-D861-4659-BAC3-333282B10F99}" dt="2022-11-14T17:57:36.012" v="2084" actId="2696"/>
        <pc:sldMasterMkLst>
          <pc:docMk/>
          <pc:sldMasterMk cId="0" sldId="2147483648"/>
        </pc:sldMasterMkLst>
        <pc:sldLayoutChg chg="del">
          <pc:chgData name="PAREY Sylvie" userId="4ad5c7ee-ab4b-474a-9620-4d823684499c" providerId="ADAL" clId="{60A6FF39-D861-4659-BAC3-333282B10F99}" dt="2022-11-14T17:57:36.012" v="2084" actId="2696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PAREY Sylvie" userId="4ad5c7ee-ab4b-474a-9620-4d823684499c" providerId="ADAL" clId="{60A6FF39-D861-4659-BAC3-333282B10F99}" dt="2022-11-14T17:57:35.989" v="2080" actId="2696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PAREY Sylvie" userId="4ad5c7ee-ab4b-474a-9620-4d823684499c" providerId="ADAL" clId="{60A6FF39-D861-4659-BAC3-333282B10F99}" dt="2022-11-14T17:57:36.006" v="2083" actId="2696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PAREY Sylvie" userId="4ad5c7ee-ab4b-474a-9620-4d823684499c" providerId="ADAL" clId="{60A6FF39-D861-4659-BAC3-333282B10F99}" dt="2022-11-14T17:57:35.942" v="2075" actId="2696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PAREY Sylvie" userId="4ad5c7ee-ab4b-474a-9620-4d823684499c" providerId="ADAL" clId="{60A6FF39-D861-4659-BAC3-333282B10F99}" dt="2022-11-14T17:57:36.001" v="2082" actId="2696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PAREY Sylvie" userId="4ad5c7ee-ab4b-474a-9620-4d823684499c" providerId="ADAL" clId="{60A6FF39-D861-4659-BAC3-333282B10F99}" dt="2022-11-14T17:57:35.958" v="2076" actId="2696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PAREY Sylvie" userId="4ad5c7ee-ab4b-474a-9620-4d823684499c" providerId="ADAL" clId="{60A6FF39-D861-4659-BAC3-333282B10F99}" dt="2022-11-14T17:57:35.984" v="2079" actId="2696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PAREY Sylvie" userId="4ad5c7ee-ab4b-474a-9620-4d823684499c" providerId="ADAL" clId="{60A6FF39-D861-4659-BAC3-333282B10F99}" dt="2022-11-14T17:57:35.995" v="2081" actId="2696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PAREY Sylvie" userId="4ad5c7ee-ab4b-474a-9620-4d823684499c" providerId="ADAL" clId="{60A6FF39-D861-4659-BAC3-333282B10F99}" dt="2022-11-14T17:57:35.978" v="2078" actId="2696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PAREY Sylvie" userId="4ad5c7ee-ab4b-474a-9620-4d823684499c" providerId="ADAL" clId="{60A6FF39-D861-4659-BAC3-333282B10F99}" dt="2022-11-14T17:57:35.965" v="2077" actId="2696"/>
          <pc:sldLayoutMkLst>
            <pc:docMk/>
            <pc:sldMasterMk cId="0" sldId="2147483648"/>
            <pc:sldLayoutMk cId="0" sldId="2147483660"/>
          </pc:sldLayoutMkLst>
        </pc:sldLayoutChg>
      </pc:sldMasterChg>
      <pc:sldMasterChg chg="delSldLayout">
        <pc:chgData name="PAREY Sylvie" userId="4ad5c7ee-ab4b-474a-9620-4d823684499c" providerId="ADAL" clId="{60A6FF39-D861-4659-BAC3-333282B10F99}" dt="2022-11-14T17:57:36.349" v="2122" actId="2696"/>
        <pc:sldMasterMkLst>
          <pc:docMk/>
          <pc:sldMasterMk cId="3362391440" sldId="2147483713"/>
        </pc:sldMasterMkLst>
        <pc:sldLayoutChg chg="del">
          <pc:chgData name="PAREY Sylvie" userId="4ad5c7ee-ab4b-474a-9620-4d823684499c" providerId="ADAL" clId="{60A6FF39-D861-4659-BAC3-333282B10F99}" dt="2022-11-14T17:57:36.349" v="2122" actId="2696"/>
          <pc:sldLayoutMkLst>
            <pc:docMk/>
            <pc:sldMasterMk cId="3362391440" sldId="2147483713"/>
            <pc:sldLayoutMk cId="151195194" sldId="2147483714"/>
          </pc:sldLayoutMkLst>
        </pc:sldLayoutChg>
        <pc:sldLayoutChg chg="del">
          <pc:chgData name="PAREY Sylvie" userId="4ad5c7ee-ab4b-474a-9620-4d823684499c" providerId="ADAL" clId="{60A6FF39-D861-4659-BAC3-333282B10F99}" dt="2022-11-14T17:57:36.265" v="2112" actId="2696"/>
          <pc:sldLayoutMkLst>
            <pc:docMk/>
            <pc:sldMasterMk cId="3362391440" sldId="2147483713"/>
            <pc:sldLayoutMk cId="854202819" sldId="2147483725"/>
          </pc:sldLayoutMkLst>
        </pc:sldLayoutChg>
        <pc:sldLayoutChg chg="del">
          <pc:chgData name="PAREY Sylvie" userId="4ad5c7ee-ab4b-474a-9620-4d823684499c" providerId="ADAL" clId="{60A6FF39-D861-4659-BAC3-333282B10F99}" dt="2022-11-14T17:57:36.225" v="2108" actId="2696"/>
          <pc:sldLayoutMkLst>
            <pc:docMk/>
            <pc:sldMasterMk cId="3362391440" sldId="2147483713"/>
            <pc:sldLayoutMk cId="644951175" sldId="2147483728"/>
          </pc:sldLayoutMkLst>
        </pc:sldLayoutChg>
        <pc:sldLayoutChg chg="del">
          <pc:chgData name="PAREY Sylvie" userId="4ad5c7ee-ab4b-474a-9620-4d823684499c" providerId="ADAL" clId="{60A6FF39-D861-4659-BAC3-333282B10F99}" dt="2022-11-14T17:57:36.209" v="2106" actId="2696"/>
          <pc:sldLayoutMkLst>
            <pc:docMk/>
            <pc:sldMasterMk cId="3362391440" sldId="2147483713"/>
            <pc:sldLayoutMk cId="3236057855" sldId="2147483730"/>
          </pc:sldLayoutMkLst>
        </pc:sldLayoutChg>
        <pc:sldLayoutChg chg="del">
          <pc:chgData name="PAREY Sylvie" userId="4ad5c7ee-ab4b-474a-9620-4d823684499c" providerId="ADAL" clId="{60A6FF39-D861-4659-BAC3-333282B10F99}" dt="2022-11-14T17:57:36.197" v="2104" actId="2696"/>
          <pc:sldLayoutMkLst>
            <pc:docMk/>
            <pc:sldMasterMk cId="3362391440" sldId="2147483713"/>
            <pc:sldLayoutMk cId="1617895621" sldId="2147483731"/>
          </pc:sldLayoutMkLst>
        </pc:sldLayoutChg>
        <pc:sldLayoutChg chg="del">
          <pc:chgData name="PAREY Sylvie" userId="4ad5c7ee-ab4b-474a-9620-4d823684499c" providerId="ADAL" clId="{60A6FF39-D861-4659-BAC3-333282B10F99}" dt="2022-11-14T17:57:36.136" v="2097" actId="2696"/>
          <pc:sldLayoutMkLst>
            <pc:docMk/>
            <pc:sldMasterMk cId="3362391440" sldId="2147483713"/>
            <pc:sldLayoutMk cId="2675005242" sldId="2147483732"/>
          </pc:sldLayoutMkLst>
        </pc:sldLayoutChg>
        <pc:sldLayoutChg chg="del">
          <pc:chgData name="PAREY Sylvie" userId="4ad5c7ee-ab4b-474a-9620-4d823684499c" providerId="ADAL" clId="{60A6FF39-D861-4659-BAC3-333282B10F99}" dt="2022-11-14T17:57:36.124" v="2095" actId="2696"/>
          <pc:sldLayoutMkLst>
            <pc:docMk/>
            <pc:sldMasterMk cId="3362391440" sldId="2147483713"/>
            <pc:sldLayoutMk cId="2722400924" sldId="2147483733"/>
          </pc:sldLayoutMkLst>
        </pc:sldLayoutChg>
        <pc:sldLayoutChg chg="del">
          <pc:chgData name="PAREY Sylvie" userId="4ad5c7ee-ab4b-474a-9620-4d823684499c" providerId="ADAL" clId="{60A6FF39-D861-4659-BAC3-333282B10F99}" dt="2022-11-14T17:57:36.116" v="2094" actId="2696"/>
          <pc:sldLayoutMkLst>
            <pc:docMk/>
            <pc:sldMasterMk cId="3362391440" sldId="2147483713"/>
            <pc:sldLayoutMk cId="3885911217" sldId="2147483734"/>
          </pc:sldLayoutMkLst>
        </pc:sldLayoutChg>
        <pc:sldLayoutChg chg="del">
          <pc:chgData name="PAREY Sylvie" userId="4ad5c7ee-ab4b-474a-9620-4d823684499c" providerId="ADAL" clId="{60A6FF39-D861-4659-BAC3-333282B10F99}" dt="2022-11-14T17:57:36.111" v="2093" actId="2696"/>
          <pc:sldLayoutMkLst>
            <pc:docMk/>
            <pc:sldMasterMk cId="3362391440" sldId="2147483713"/>
            <pc:sldLayoutMk cId="1745708304" sldId="2147483735"/>
          </pc:sldLayoutMkLst>
        </pc:sldLayoutChg>
        <pc:sldLayoutChg chg="del">
          <pc:chgData name="PAREY Sylvie" userId="4ad5c7ee-ab4b-474a-9620-4d823684499c" providerId="ADAL" clId="{60A6FF39-D861-4659-BAC3-333282B10F99}" dt="2022-11-14T17:57:36.104" v="2092" actId="2696"/>
          <pc:sldLayoutMkLst>
            <pc:docMk/>
            <pc:sldMasterMk cId="3362391440" sldId="2147483713"/>
            <pc:sldLayoutMk cId="3159591810" sldId="2147483736"/>
          </pc:sldLayoutMkLst>
        </pc:sldLayoutChg>
        <pc:sldLayoutChg chg="del">
          <pc:chgData name="PAREY Sylvie" userId="4ad5c7ee-ab4b-474a-9620-4d823684499c" providerId="ADAL" clId="{60A6FF39-D861-4659-BAC3-333282B10F99}" dt="2022-11-14T17:57:36.096" v="2091" actId="2696"/>
          <pc:sldLayoutMkLst>
            <pc:docMk/>
            <pc:sldMasterMk cId="3362391440" sldId="2147483713"/>
            <pc:sldLayoutMk cId="1633081471" sldId="2147483738"/>
          </pc:sldLayoutMkLst>
        </pc:sldLayoutChg>
        <pc:sldLayoutChg chg="del">
          <pc:chgData name="PAREY Sylvie" userId="4ad5c7ee-ab4b-474a-9620-4d823684499c" providerId="ADAL" clId="{60A6FF39-D861-4659-BAC3-333282B10F99}" dt="2022-11-14T17:57:36.079" v="2089" actId="2696"/>
          <pc:sldLayoutMkLst>
            <pc:docMk/>
            <pc:sldMasterMk cId="3362391440" sldId="2147483713"/>
            <pc:sldLayoutMk cId="2277723149" sldId="2147483739"/>
          </pc:sldLayoutMkLst>
        </pc:sldLayoutChg>
        <pc:sldLayoutChg chg="del">
          <pc:chgData name="PAREY Sylvie" userId="4ad5c7ee-ab4b-474a-9620-4d823684499c" providerId="ADAL" clId="{60A6FF39-D861-4659-BAC3-333282B10F99}" dt="2022-11-14T17:57:36.144" v="2098" actId="2696"/>
          <pc:sldLayoutMkLst>
            <pc:docMk/>
            <pc:sldMasterMk cId="3362391440" sldId="2147483713"/>
            <pc:sldLayoutMk cId="1158600071" sldId="2147483775"/>
          </pc:sldLayoutMkLst>
        </pc:sldLayoutChg>
        <pc:sldLayoutChg chg="del">
          <pc:chgData name="PAREY Sylvie" userId="4ad5c7ee-ab4b-474a-9620-4d823684499c" providerId="ADAL" clId="{60A6FF39-D861-4659-BAC3-333282B10F99}" dt="2022-11-14T17:57:36.203" v="2105" actId="2696"/>
          <pc:sldLayoutMkLst>
            <pc:docMk/>
            <pc:sldMasterMk cId="3362391440" sldId="2147483713"/>
            <pc:sldLayoutMk cId="3096251618" sldId="2147483776"/>
          </pc:sldLayoutMkLst>
        </pc:sldLayoutChg>
        <pc:sldLayoutChg chg="del">
          <pc:chgData name="PAREY Sylvie" userId="4ad5c7ee-ab4b-474a-9620-4d823684499c" providerId="ADAL" clId="{60A6FF39-D861-4659-BAC3-333282B10F99}" dt="2022-11-14T17:57:36.326" v="2119" actId="2696"/>
          <pc:sldLayoutMkLst>
            <pc:docMk/>
            <pc:sldMasterMk cId="3362391440" sldId="2147483713"/>
            <pc:sldLayoutMk cId="861021530" sldId="2147483777"/>
          </pc:sldLayoutMkLst>
        </pc:sldLayoutChg>
        <pc:sldLayoutChg chg="del">
          <pc:chgData name="PAREY Sylvie" userId="4ad5c7ee-ab4b-474a-9620-4d823684499c" providerId="ADAL" clId="{60A6FF39-D861-4659-BAC3-333282B10F99}" dt="2022-11-14T17:57:36.189" v="2103" actId="2696"/>
          <pc:sldLayoutMkLst>
            <pc:docMk/>
            <pc:sldMasterMk cId="3362391440" sldId="2147483713"/>
            <pc:sldLayoutMk cId="3321737445" sldId="2147483778"/>
          </pc:sldLayoutMkLst>
        </pc:sldLayoutChg>
        <pc:sldLayoutChg chg="del">
          <pc:chgData name="PAREY Sylvie" userId="4ad5c7ee-ab4b-474a-9620-4d823684499c" providerId="ADAL" clId="{60A6FF39-D861-4659-BAC3-333282B10F99}" dt="2022-11-14T17:57:36.345" v="2121" actId="2696"/>
          <pc:sldLayoutMkLst>
            <pc:docMk/>
            <pc:sldMasterMk cId="3362391440" sldId="2147483713"/>
            <pc:sldLayoutMk cId="4242394887" sldId="2147483779"/>
          </pc:sldLayoutMkLst>
        </pc:sldLayoutChg>
        <pc:sldLayoutChg chg="del">
          <pc:chgData name="PAREY Sylvie" userId="4ad5c7ee-ab4b-474a-9620-4d823684499c" providerId="ADAL" clId="{60A6FF39-D861-4659-BAC3-333282B10F99}" dt="2022-11-14T17:57:36.332" v="2120" actId="2696"/>
          <pc:sldLayoutMkLst>
            <pc:docMk/>
            <pc:sldMasterMk cId="3362391440" sldId="2147483713"/>
            <pc:sldLayoutMk cId="1804480550" sldId="2147483782"/>
          </pc:sldLayoutMkLst>
        </pc:sldLayoutChg>
        <pc:sldLayoutChg chg="del">
          <pc:chgData name="PAREY Sylvie" userId="4ad5c7ee-ab4b-474a-9620-4d823684499c" providerId="ADAL" clId="{60A6FF39-D861-4659-BAC3-333282B10F99}" dt="2022-11-14T17:57:36.319" v="2118" actId="2696"/>
          <pc:sldLayoutMkLst>
            <pc:docMk/>
            <pc:sldMasterMk cId="3362391440" sldId="2147483713"/>
            <pc:sldLayoutMk cId="903703694" sldId="2147483783"/>
          </pc:sldLayoutMkLst>
        </pc:sldLayoutChg>
        <pc:sldLayoutChg chg="del">
          <pc:chgData name="PAREY Sylvie" userId="4ad5c7ee-ab4b-474a-9620-4d823684499c" providerId="ADAL" clId="{60A6FF39-D861-4659-BAC3-333282B10F99}" dt="2022-11-14T17:57:36.315" v="2117" actId="2696"/>
          <pc:sldLayoutMkLst>
            <pc:docMk/>
            <pc:sldMasterMk cId="3362391440" sldId="2147483713"/>
            <pc:sldLayoutMk cId="339559761" sldId="2147483784"/>
          </pc:sldLayoutMkLst>
        </pc:sldLayoutChg>
        <pc:sldLayoutChg chg="del">
          <pc:chgData name="PAREY Sylvie" userId="4ad5c7ee-ab4b-474a-9620-4d823684499c" providerId="ADAL" clId="{60A6FF39-D861-4659-BAC3-333282B10F99}" dt="2022-11-14T17:57:36.309" v="2116" actId="2696"/>
          <pc:sldLayoutMkLst>
            <pc:docMk/>
            <pc:sldMasterMk cId="3362391440" sldId="2147483713"/>
            <pc:sldLayoutMk cId="729011886" sldId="2147483785"/>
          </pc:sldLayoutMkLst>
        </pc:sldLayoutChg>
        <pc:sldLayoutChg chg="del">
          <pc:chgData name="PAREY Sylvie" userId="4ad5c7ee-ab4b-474a-9620-4d823684499c" providerId="ADAL" clId="{60A6FF39-D861-4659-BAC3-333282B10F99}" dt="2022-11-14T17:57:36.302" v="2115" actId="2696"/>
          <pc:sldLayoutMkLst>
            <pc:docMk/>
            <pc:sldMasterMk cId="3362391440" sldId="2147483713"/>
            <pc:sldLayoutMk cId="2372513632" sldId="2147483786"/>
          </pc:sldLayoutMkLst>
        </pc:sldLayoutChg>
        <pc:sldLayoutChg chg="del">
          <pc:chgData name="PAREY Sylvie" userId="4ad5c7ee-ab4b-474a-9620-4d823684499c" providerId="ADAL" clId="{60A6FF39-D861-4659-BAC3-333282B10F99}" dt="2022-11-14T17:57:36.295" v="2114" actId="2696"/>
          <pc:sldLayoutMkLst>
            <pc:docMk/>
            <pc:sldMasterMk cId="3362391440" sldId="2147483713"/>
            <pc:sldLayoutMk cId="1935418161" sldId="2147483787"/>
          </pc:sldLayoutMkLst>
        </pc:sldLayoutChg>
        <pc:sldLayoutChg chg="del">
          <pc:chgData name="PAREY Sylvie" userId="4ad5c7ee-ab4b-474a-9620-4d823684499c" providerId="ADAL" clId="{60A6FF39-D861-4659-BAC3-333282B10F99}" dt="2022-11-14T17:57:36.283" v="2113" actId="2696"/>
          <pc:sldLayoutMkLst>
            <pc:docMk/>
            <pc:sldMasterMk cId="3362391440" sldId="2147483713"/>
            <pc:sldLayoutMk cId="3880997974" sldId="2147483788"/>
          </pc:sldLayoutMkLst>
        </pc:sldLayoutChg>
        <pc:sldLayoutChg chg="del">
          <pc:chgData name="PAREY Sylvie" userId="4ad5c7ee-ab4b-474a-9620-4d823684499c" providerId="ADAL" clId="{60A6FF39-D861-4659-BAC3-333282B10F99}" dt="2022-11-14T17:57:36.241" v="2111" actId="2696"/>
          <pc:sldLayoutMkLst>
            <pc:docMk/>
            <pc:sldMasterMk cId="3362391440" sldId="2147483713"/>
            <pc:sldLayoutMk cId="1321467593" sldId="2147483789"/>
          </pc:sldLayoutMkLst>
        </pc:sldLayoutChg>
        <pc:sldLayoutChg chg="del">
          <pc:chgData name="PAREY Sylvie" userId="4ad5c7ee-ab4b-474a-9620-4d823684499c" providerId="ADAL" clId="{60A6FF39-D861-4659-BAC3-333282B10F99}" dt="2022-11-14T17:57:36.235" v="2110" actId="2696"/>
          <pc:sldLayoutMkLst>
            <pc:docMk/>
            <pc:sldMasterMk cId="3362391440" sldId="2147483713"/>
            <pc:sldLayoutMk cId="316682412" sldId="2147483790"/>
          </pc:sldLayoutMkLst>
        </pc:sldLayoutChg>
        <pc:sldLayoutChg chg="del">
          <pc:chgData name="PAREY Sylvie" userId="4ad5c7ee-ab4b-474a-9620-4d823684499c" providerId="ADAL" clId="{60A6FF39-D861-4659-BAC3-333282B10F99}" dt="2022-11-14T17:57:36.231" v="2109" actId="2696"/>
          <pc:sldLayoutMkLst>
            <pc:docMk/>
            <pc:sldMasterMk cId="3362391440" sldId="2147483713"/>
            <pc:sldLayoutMk cId="2754226967" sldId="2147483791"/>
          </pc:sldLayoutMkLst>
        </pc:sldLayoutChg>
        <pc:sldLayoutChg chg="del">
          <pc:chgData name="PAREY Sylvie" userId="4ad5c7ee-ab4b-474a-9620-4d823684499c" providerId="ADAL" clId="{60A6FF39-D861-4659-BAC3-333282B10F99}" dt="2022-11-14T17:57:36.218" v="2107" actId="2696"/>
          <pc:sldLayoutMkLst>
            <pc:docMk/>
            <pc:sldMasterMk cId="3362391440" sldId="2147483713"/>
            <pc:sldLayoutMk cId="410069366" sldId="2147483792"/>
          </pc:sldLayoutMkLst>
        </pc:sldLayoutChg>
        <pc:sldLayoutChg chg="del">
          <pc:chgData name="PAREY Sylvie" userId="4ad5c7ee-ab4b-474a-9620-4d823684499c" providerId="ADAL" clId="{60A6FF39-D861-4659-BAC3-333282B10F99}" dt="2022-11-14T17:57:36.129" v="2096" actId="2696"/>
          <pc:sldLayoutMkLst>
            <pc:docMk/>
            <pc:sldMasterMk cId="3362391440" sldId="2147483713"/>
            <pc:sldLayoutMk cId="3935692261" sldId="2147483793"/>
          </pc:sldLayoutMkLst>
        </pc:sldLayoutChg>
        <pc:sldLayoutChg chg="del">
          <pc:chgData name="PAREY Sylvie" userId="4ad5c7ee-ab4b-474a-9620-4d823684499c" providerId="ADAL" clId="{60A6FF39-D861-4659-BAC3-333282B10F99}" dt="2022-11-14T17:57:36.086" v="2090" actId="2696"/>
          <pc:sldLayoutMkLst>
            <pc:docMk/>
            <pc:sldMasterMk cId="3362391440" sldId="2147483713"/>
            <pc:sldLayoutMk cId="2702567522" sldId="2147483794"/>
          </pc:sldLayoutMkLst>
        </pc:sldLayoutChg>
        <pc:sldLayoutChg chg="del">
          <pc:chgData name="PAREY Sylvie" userId="4ad5c7ee-ab4b-474a-9620-4d823684499c" providerId="ADAL" clId="{60A6FF39-D861-4659-BAC3-333282B10F99}" dt="2022-11-14T17:57:36.066" v="2088" actId="2696"/>
          <pc:sldLayoutMkLst>
            <pc:docMk/>
            <pc:sldMasterMk cId="3362391440" sldId="2147483713"/>
            <pc:sldLayoutMk cId="8808484" sldId="2147483795"/>
          </pc:sldLayoutMkLst>
        </pc:sldLayoutChg>
        <pc:sldLayoutChg chg="del">
          <pc:chgData name="PAREY Sylvie" userId="4ad5c7ee-ab4b-474a-9620-4d823684499c" providerId="ADAL" clId="{60A6FF39-D861-4659-BAC3-333282B10F99}" dt="2022-11-14T17:57:36.167" v="2102" actId="2696"/>
          <pc:sldLayoutMkLst>
            <pc:docMk/>
            <pc:sldMasterMk cId="3362391440" sldId="2147483713"/>
            <pc:sldLayoutMk cId="1166446084" sldId="2147483796"/>
          </pc:sldLayoutMkLst>
        </pc:sldLayoutChg>
        <pc:sldLayoutChg chg="del">
          <pc:chgData name="PAREY Sylvie" userId="4ad5c7ee-ab4b-474a-9620-4d823684499c" providerId="ADAL" clId="{60A6FF39-D861-4659-BAC3-333282B10F99}" dt="2022-11-14T17:57:36.161" v="2101" actId="2696"/>
          <pc:sldLayoutMkLst>
            <pc:docMk/>
            <pc:sldMasterMk cId="3362391440" sldId="2147483713"/>
            <pc:sldLayoutMk cId="3427940601" sldId="2147483797"/>
          </pc:sldLayoutMkLst>
        </pc:sldLayoutChg>
        <pc:sldLayoutChg chg="del">
          <pc:chgData name="PAREY Sylvie" userId="4ad5c7ee-ab4b-474a-9620-4d823684499c" providerId="ADAL" clId="{60A6FF39-D861-4659-BAC3-333282B10F99}" dt="2022-11-14T17:57:36.155" v="2100" actId="2696"/>
          <pc:sldLayoutMkLst>
            <pc:docMk/>
            <pc:sldMasterMk cId="3362391440" sldId="2147483713"/>
            <pc:sldLayoutMk cId="859184456" sldId="2147483798"/>
          </pc:sldLayoutMkLst>
        </pc:sldLayoutChg>
        <pc:sldLayoutChg chg="del">
          <pc:chgData name="PAREY Sylvie" userId="4ad5c7ee-ab4b-474a-9620-4d823684499c" providerId="ADAL" clId="{60A6FF39-D861-4659-BAC3-333282B10F99}" dt="2022-11-14T17:57:36.148" v="2099" actId="2696"/>
          <pc:sldLayoutMkLst>
            <pc:docMk/>
            <pc:sldMasterMk cId="3362391440" sldId="2147483713"/>
            <pc:sldLayoutMk cId="3089457212" sldId="2147483799"/>
          </pc:sldLayoutMkLst>
        </pc:sldLayoutChg>
        <pc:sldLayoutChg chg="del">
          <pc:chgData name="PAREY Sylvie" userId="4ad5c7ee-ab4b-474a-9620-4d823684499c" providerId="ADAL" clId="{60A6FF39-D861-4659-BAC3-333282B10F99}" dt="2022-11-14T17:57:36.038" v="2087" actId="2696"/>
          <pc:sldLayoutMkLst>
            <pc:docMk/>
            <pc:sldMasterMk cId="3362391440" sldId="2147483713"/>
            <pc:sldLayoutMk cId="3305503145" sldId="2147483800"/>
          </pc:sldLayoutMkLst>
        </pc:sldLayoutChg>
        <pc:sldLayoutChg chg="del">
          <pc:chgData name="PAREY Sylvie" userId="4ad5c7ee-ab4b-474a-9620-4d823684499c" providerId="ADAL" clId="{60A6FF39-D861-4659-BAC3-333282B10F99}" dt="2022-11-14T17:57:36.033" v="2086" actId="2696"/>
          <pc:sldLayoutMkLst>
            <pc:docMk/>
            <pc:sldMasterMk cId="3362391440" sldId="2147483713"/>
            <pc:sldLayoutMk cId="102367231" sldId="2147483801"/>
          </pc:sldLayoutMkLst>
        </pc:sldLayoutChg>
        <pc:sldLayoutChg chg="del">
          <pc:chgData name="PAREY Sylvie" userId="4ad5c7ee-ab4b-474a-9620-4d823684499c" providerId="ADAL" clId="{60A6FF39-D861-4659-BAC3-333282B10F99}" dt="2022-11-14T17:57:36.028" v="2085" actId="2696"/>
          <pc:sldLayoutMkLst>
            <pc:docMk/>
            <pc:sldMasterMk cId="3362391440" sldId="2147483713"/>
            <pc:sldLayoutMk cId="1166669702" sldId="2147483802"/>
          </pc:sldLayoutMkLst>
        </pc:sldLayoutChg>
      </pc:sldMasterChg>
    </pc:docChg>
  </pc:docChgLst>
  <pc:docChgLst>
    <pc:chgData name="PAREY Sylvie" userId="4ad5c7ee-ab4b-474a-9620-4d823684499c" providerId="ADAL" clId="{84450818-80D9-4821-9A69-FDFA8B9ECA66}"/>
    <pc:docChg chg="custSel addSld delSld modSld sldOrd">
      <pc:chgData name="PAREY Sylvie" userId="4ad5c7ee-ab4b-474a-9620-4d823684499c" providerId="ADAL" clId="{84450818-80D9-4821-9A69-FDFA8B9ECA66}" dt="2023-04-21T10:08:06.594" v="1783" actId="20577"/>
      <pc:docMkLst>
        <pc:docMk/>
      </pc:docMkLst>
      <pc:sldChg chg="addSp delSp modSp mod">
        <pc:chgData name="PAREY Sylvie" userId="4ad5c7ee-ab4b-474a-9620-4d823684499c" providerId="ADAL" clId="{84450818-80D9-4821-9A69-FDFA8B9ECA66}" dt="2023-04-19T15:33:50.080" v="1748"/>
        <pc:sldMkLst>
          <pc:docMk/>
          <pc:sldMk cId="1410305864" sldId="539"/>
        </pc:sldMkLst>
        <pc:spChg chg="mod">
          <ac:chgData name="PAREY Sylvie" userId="4ad5c7ee-ab4b-474a-9620-4d823684499c" providerId="ADAL" clId="{84450818-80D9-4821-9A69-FDFA8B9ECA66}" dt="2023-04-19T14:30:46.889" v="20" actId="14100"/>
          <ac:spMkLst>
            <pc:docMk/>
            <pc:sldMk cId="1410305864" sldId="539"/>
            <ac:spMk id="2" creationId="{00000000-0000-0000-0000-000000000000}"/>
          </ac:spMkLst>
        </pc:spChg>
        <pc:spChg chg="mod">
          <ac:chgData name="PAREY Sylvie" userId="4ad5c7ee-ab4b-474a-9620-4d823684499c" providerId="ADAL" clId="{84450818-80D9-4821-9A69-FDFA8B9ECA66}" dt="2023-04-19T14:31:07.997" v="22" actId="255"/>
          <ac:spMkLst>
            <pc:docMk/>
            <pc:sldMk cId="1410305864" sldId="539"/>
            <ac:spMk id="4" creationId="{00000000-0000-0000-0000-000000000000}"/>
          </ac:spMkLst>
        </pc:spChg>
        <pc:picChg chg="add del">
          <ac:chgData name="PAREY Sylvie" userId="4ad5c7ee-ab4b-474a-9620-4d823684499c" providerId="ADAL" clId="{84450818-80D9-4821-9A69-FDFA8B9ECA66}" dt="2023-04-19T14:31:34.115" v="24"/>
          <ac:picMkLst>
            <pc:docMk/>
            <pc:sldMk cId="1410305864" sldId="539"/>
            <ac:picMk id="3" creationId="{403F6C32-1961-445D-B214-9D640AE67394}"/>
          </ac:picMkLst>
        </pc:picChg>
        <pc:picChg chg="add mod">
          <ac:chgData name="PAREY Sylvie" userId="4ad5c7ee-ab4b-474a-9620-4d823684499c" providerId="ADAL" clId="{84450818-80D9-4821-9A69-FDFA8B9ECA66}" dt="2023-04-19T14:31:54.322" v="26" actId="1076"/>
          <ac:picMkLst>
            <pc:docMk/>
            <pc:sldMk cId="1410305864" sldId="539"/>
            <ac:picMk id="5" creationId="{BC5E9D57-8CA8-4ABC-AB3A-FB4C4CC59FA3}"/>
          </ac:picMkLst>
        </pc:picChg>
        <pc:picChg chg="add mod">
          <ac:chgData name="PAREY Sylvie" userId="4ad5c7ee-ab4b-474a-9620-4d823684499c" providerId="ADAL" clId="{84450818-80D9-4821-9A69-FDFA8B9ECA66}" dt="2023-04-19T14:32:08.451" v="28" actId="1076"/>
          <ac:picMkLst>
            <pc:docMk/>
            <pc:sldMk cId="1410305864" sldId="539"/>
            <ac:picMk id="6" creationId="{3B153260-0F05-4052-BB43-8B2EF7CF4BFD}"/>
          </ac:picMkLst>
        </pc:picChg>
        <pc:picChg chg="add del">
          <ac:chgData name="PAREY Sylvie" userId="4ad5c7ee-ab4b-474a-9620-4d823684499c" providerId="ADAL" clId="{84450818-80D9-4821-9A69-FDFA8B9ECA66}" dt="2023-04-19T15:33:50.080" v="1748"/>
          <ac:picMkLst>
            <pc:docMk/>
            <pc:sldMk cId="1410305864" sldId="539"/>
            <ac:picMk id="7" creationId="{0DEC725C-938D-4885-BD23-CB290E1A0BA5}"/>
          </ac:picMkLst>
        </pc:picChg>
      </pc:sldChg>
      <pc:sldChg chg="addSp delSp modSp mod">
        <pc:chgData name="PAREY Sylvie" userId="4ad5c7ee-ab4b-474a-9620-4d823684499c" providerId="ADAL" clId="{84450818-80D9-4821-9A69-FDFA8B9ECA66}" dt="2023-04-19T15:32:54.394" v="1745"/>
        <pc:sldMkLst>
          <pc:docMk/>
          <pc:sldMk cId="1698431101" sldId="540"/>
        </pc:sldMkLst>
        <pc:spChg chg="del">
          <ac:chgData name="PAREY Sylvie" userId="4ad5c7ee-ab4b-474a-9620-4d823684499c" providerId="ADAL" clId="{84450818-80D9-4821-9A69-FDFA8B9ECA66}" dt="2023-04-19T15:13:05.266" v="1330" actId="21"/>
          <ac:spMkLst>
            <pc:docMk/>
            <pc:sldMk cId="1698431101" sldId="540"/>
            <ac:spMk id="2" creationId="{00000000-0000-0000-0000-000000000000}"/>
          </ac:spMkLst>
        </pc:spChg>
        <pc:spChg chg="add del mod">
          <ac:chgData name="PAREY Sylvie" userId="4ad5c7ee-ab4b-474a-9620-4d823684499c" providerId="ADAL" clId="{84450818-80D9-4821-9A69-FDFA8B9ECA66}" dt="2023-04-19T15:13:11.149" v="1331" actId="21"/>
          <ac:spMkLst>
            <pc:docMk/>
            <pc:sldMk cId="1698431101" sldId="540"/>
            <ac:spMk id="5" creationId="{843382FC-9BC6-4906-9544-48B0C95F552B}"/>
          </ac:spMkLst>
        </pc:spChg>
        <pc:spChg chg="add mod">
          <ac:chgData name="PAREY Sylvie" userId="4ad5c7ee-ab4b-474a-9620-4d823684499c" providerId="ADAL" clId="{84450818-80D9-4821-9A69-FDFA8B9ECA66}" dt="2023-04-19T15:22:22.012" v="1572" actId="1076"/>
          <ac:spMkLst>
            <pc:docMk/>
            <pc:sldMk cId="1698431101" sldId="540"/>
            <ac:spMk id="6" creationId="{56AFDCF9-5405-48FA-A300-E35CD72D8547}"/>
          </ac:spMkLst>
        </pc:spChg>
        <pc:graphicFrameChg chg="del">
          <ac:chgData name="PAREY Sylvie" userId="4ad5c7ee-ab4b-474a-9620-4d823684499c" providerId="ADAL" clId="{84450818-80D9-4821-9A69-FDFA8B9ECA66}" dt="2023-04-19T15:13:01.979" v="1329" actId="21"/>
          <ac:graphicFrameMkLst>
            <pc:docMk/>
            <pc:sldMk cId="1698431101" sldId="540"/>
            <ac:graphicFrameMk id="4" creationId="{60004904-C142-4F4B-B919-F58D9E75361B}"/>
          </ac:graphicFrameMkLst>
        </pc:graphicFrameChg>
        <pc:graphicFrameChg chg="add mod">
          <ac:chgData name="PAREY Sylvie" userId="4ad5c7ee-ab4b-474a-9620-4d823684499c" providerId="ADAL" clId="{84450818-80D9-4821-9A69-FDFA8B9ECA66}" dt="2023-04-19T15:32:54.394" v="1745"/>
          <ac:graphicFrameMkLst>
            <pc:docMk/>
            <pc:sldMk cId="1698431101" sldId="540"/>
            <ac:graphicFrameMk id="7" creationId="{322913E9-C6D1-47A3-A478-DA1A314F0023}"/>
          </ac:graphicFrameMkLst>
        </pc:graphicFrameChg>
      </pc:sldChg>
      <pc:sldChg chg="addSp delSp modSp mod">
        <pc:chgData name="PAREY Sylvie" userId="4ad5c7ee-ab4b-474a-9620-4d823684499c" providerId="ADAL" clId="{84450818-80D9-4821-9A69-FDFA8B9ECA66}" dt="2023-04-19T15:06:49.036" v="1328" actId="790"/>
        <pc:sldMkLst>
          <pc:docMk/>
          <pc:sldMk cId="3866541017" sldId="545"/>
        </pc:sldMkLst>
        <pc:spChg chg="mod">
          <ac:chgData name="PAREY Sylvie" userId="4ad5c7ee-ab4b-474a-9620-4d823684499c" providerId="ADAL" clId="{84450818-80D9-4821-9A69-FDFA8B9ECA66}" dt="2023-04-19T15:06:49.036" v="1328" actId="790"/>
          <ac:spMkLst>
            <pc:docMk/>
            <pc:sldMk cId="3866541017" sldId="545"/>
            <ac:spMk id="2" creationId="{C12F9886-A9E1-47DA-ADBC-85971C803270}"/>
          </ac:spMkLst>
        </pc:spChg>
        <pc:spChg chg="del">
          <ac:chgData name="PAREY Sylvie" userId="4ad5c7ee-ab4b-474a-9620-4d823684499c" providerId="ADAL" clId="{84450818-80D9-4821-9A69-FDFA8B9ECA66}" dt="2023-04-19T15:04:55.511" v="1246" actId="21"/>
          <ac:spMkLst>
            <pc:docMk/>
            <pc:sldMk cId="3866541017" sldId="545"/>
            <ac:spMk id="3" creationId="{00000000-0000-0000-0000-000000000000}"/>
          </ac:spMkLst>
        </pc:spChg>
        <pc:spChg chg="mod">
          <ac:chgData name="PAREY Sylvie" userId="4ad5c7ee-ab4b-474a-9620-4d823684499c" providerId="ADAL" clId="{84450818-80D9-4821-9A69-FDFA8B9ECA66}" dt="2023-04-19T15:05:22.132" v="1266" actId="20577"/>
          <ac:spMkLst>
            <pc:docMk/>
            <pc:sldMk cId="3866541017" sldId="545"/>
            <ac:spMk id="4" creationId="{00000000-0000-0000-0000-000000000000}"/>
          </ac:spMkLst>
        </pc:spChg>
        <pc:spChg chg="add del mod">
          <ac:chgData name="PAREY Sylvie" userId="4ad5c7ee-ab4b-474a-9620-4d823684499c" providerId="ADAL" clId="{84450818-80D9-4821-9A69-FDFA8B9ECA66}" dt="2023-04-19T15:04:58.063" v="1247" actId="21"/>
          <ac:spMkLst>
            <pc:docMk/>
            <pc:sldMk cId="3866541017" sldId="545"/>
            <ac:spMk id="6" creationId="{F5FCE3C0-12A4-4171-99FC-75F8DE160DDA}"/>
          </ac:spMkLst>
        </pc:spChg>
        <pc:spChg chg="add mod">
          <ac:chgData name="PAREY Sylvie" userId="4ad5c7ee-ab4b-474a-9620-4d823684499c" providerId="ADAL" clId="{84450818-80D9-4821-9A69-FDFA8B9ECA66}" dt="2023-04-19T15:05:17.506" v="1265" actId="20577"/>
          <ac:spMkLst>
            <pc:docMk/>
            <pc:sldMk cId="3866541017" sldId="545"/>
            <ac:spMk id="9" creationId="{7D43C831-50EB-457C-ACB7-C75D90800010}"/>
          </ac:spMkLst>
        </pc:spChg>
      </pc:sldChg>
      <pc:sldChg chg="modSp mod">
        <pc:chgData name="PAREY Sylvie" userId="4ad5c7ee-ab4b-474a-9620-4d823684499c" providerId="ADAL" clId="{84450818-80D9-4821-9A69-FDFA8B9ECA66}" dt="2023-04-19T15:19:18.071" v="1533"/>
        <pc:sldMkLst>
          <pc:docMk/>
          <pc:sldMk cId="1067229383" sldId="548"/>
        </pc:sldMkLst>
        <pc:spChg chg="mod">
          <ac:chgData name="PAREY Sylvie" userId="4ad5c7ee-ab4b-474a-9620-4d823684499c" providerId="ADAL" clId="{84450818-80D9-4821-9A69-FDFA8B9ECA66}" dt="2023-04-19T15:19:18.071" v="1533"/>
          <ac:spMkLst>
            <pc:docMk/>
            <pc:sldMk cId="1067229383" sldId="548"/>
            <ac:spMk id="2" creationId="{00000000-0000-0000-0000-000000000000}"/>
          </ac:spMkLst>
        </pc:spChg>
      </pc:sldChg>
      <pc:sldChg chg="addSp delSp modSp mod">
        <pc:chgData name="PAREY Sylvie" userId="4ad5c7ee-ab4b-474a-9620-4d823684499c" providerId="ADAL" clId="{84450818-80D9-4821-9A69-FDFA8B9ECA66}" dt="2023-04-19T15:29:30.606" v="1741"/>
        <pc:sldMkLst>
          <pc:docMk/>
          <pc:sldMk cId="344144625" sldId="552"/>
        </pc:sldMkLst>
        <pc:spChg chg="del">
          <ac:chgData name="PAREY Sylvie" userId="4ad5c7ee-ab4b-474a-9620-4d823684499c" providerId="ADAL" clId="{84450818-80D9-4821-9A69-FDFA8B9ECA66}" dt="2023-04-19T15:16:42.441" v="1407" actId="21"/>
          <ac:spMkLst>
            <pc:docMk/>
            <pc:sldMk cId="344144625" sldId="552"/>
            <ac:spMk id="3" creationId="{00000000-0000-0000-0000-000000000000}"/>
          </ac:spMkLst>
        </pc:spChg>
        <pc:spChg chg="add del mod">
          <ac:chgData name="PAREY Sylvie" userId="4ad5c7ee-ab4b-474a-9620-4d823684499c" providerId="ADAL" clId="{84450818-80D9-4821-9A69-FDFA8B9ECA66}" dt="2023-04-19T15:16:45.794" v="1408" actId="21"/>
          <ac:spMkLst>
            <pc:docMk/>
            <pc:sldMk cId="344144625" sldId="552"/>
            <ac:spMk id="5" creationId="{67198A28-1CF3-40E0-A9D0-477E440778B4}"/>
          </ac:spMkLst>
        </pc:spChg>
        <pc:spChg chg="mod">
          <ac:chgData name="PAREY Sylvie" userId="4ad5c7ee-ab4b-474a-9620-4d823684499c" providerId="ADAL" clId="{84450818-80D9-4821-9A69-FDFA8B9ECA66}" dt="2023-04-19T15:17:59.917" v="1493" actId="14100"/>
          <ac:spMkLst>
            <pc:docMk/>
            <pc:sldMk cId="344144625" sldId="552"/>
            <ac:spMk id="7" creationId="{46716CC1-A05B-4B03-BF0A-81263EBF273F}"/>
          </ac:spMkLst>
        </pc:spChg>
        <pc:spChg chg="mod">
          <ac:chgData name="PAREY Sylvie" userId="4ad5c7ee-ab4b-474a-9620-4d823684499c" providerId="ADAL" clId="{84450818-80D9-4821-9A69-FDFA8B9ECA66}" dt="2023-04-19T15:18:25.597" v="1520" actId="14100"/>
          <ac:spMkLst>
            <pc:docMk/>
            <pc:sldMk cId="344144625" sldId="552"/>
            <ac:spMk id="8" creationId="{DC989AAB-9DE6-4269-A925-5F73C51D1E6D}"/>
          </ac:spMkLst>
        </pc:spChg>
        <pc:spChg chg="add mod">
          <ac:chgData name="PAREY Sylvie" userId="4ad5c7ee-ab4b-474a-9620-4d823684499c" providerId="ADAL" clId="{84450818-80D9-4821-9A69-FDFA8B9ECA66}" dt="2023-04-19T15:29:30.606" v="1741"/>
          <ac:spMkLst>
            <pc:docMk/>
            <pc:sldMk cId="344144625" sldId="552"/>
            <ac:spMk id="9" creationId="{8121E623-8B4E-4420-AF0B-125594D7A095}"/>
          </ac:spMkLst>
        </pc:spChg>
      </pc:sldChg>
      <pc:sldChg chg="del">
        <pc:chgData name="PAREY Sylvie" userId="4ad5c7ee-ab4b-474a-9620-4d823684499c" providerId="ADAL" clId="{84450818-80D9-4821-9A69-FDFA8B9ECA66}" dt="2023-04-19T15:18:47.036" v="1521" actId="2696"/>
        <pc:sldMkLst>
          <pc:docMk/>
          <pc:sldMk cId="1570659961" sldId="553"/>
        </pc:sldMkLst>
      </pc:sldChg>
      <pc:sldChg chg="del">
        <pc:chgData name="PAREY Sylvie" userId="4ad5c7ee-ab4b-474a-9620-4d823684499c" providerId="ADAL" clId="{84450818-80D9-4821-9A69-FDFA8B9ECA66}" dt="2023-04-19T15:18:47.036" v="1521" actId="2696"/>
        <pc:sldMkLst>
          <pc:docMk/>
          <pc:sldMk cId="1055847390" sldId="554"/>
        </pc:sldMkLst>
      </pc:sldChg>
      <pc:sldChg chg="del">
        <pc:chgData name="PAREY Sylvie" userId="4ad5c7ee-ab4b-474a-9620-4d823684499c" providerId="ADAL" clId="{84450818-80D9-4821-9A69-FDFA8B9ECA66}" dt="2023-04-19T15:18:47.036" v="1521" actId="2696"/>
        <pc:sldMkLst>
          <pc:docMk/>
          <pc:sldMk cId="3244543702" sldId="563"/>
        </pc:sldMkLst>
      </pc:sldChg>
      <pc:sldChg chg="del">
        <pc:chgData name="PAREY Sylvie" userId="4ad5c7ee-ab4b-474a-9620-4d823684499c" providerId="ADAL" clId="{84450818-80D9-4821-9A69-FDFA8B9ECA66}" dt="2023-04-19T15:18:47.036" v="1521" actId="2696"/>
        <pc:sldMkLst>
          <pc:docMk/>
          <pc:sldMk cId="3139655504" sldId="564"/>
        </pc:sldMkLst>
      </pc:sldChg>
      <pc:sldChg chg="del">
        <pc:chgData name="PAREY Sylvie" userId="4ad5c7ee-ab4b-474a-9620-4d823684499c" providerId="ADAL" clId="{84450818-80D9-4821-9A69-FDFA8B9ECA66}" dt="2023-04-19T15:18:47.036" v="1521" actId="2696"/>
        <pc:sldMkLst>
          <pc:docMk/>
          <pc:sldMk cId="1702902923" sldId="565"/>
        </pc:sldMkLst>
      </pc:sldChg>
      <pc:sldChg chg="del">
        <pc:chgData name="PAREY Sylvie" userId="4ad5c7ee-ab4b-474a-9620-4d823684499c" providerId="ADAL" clId="{84450818-80D9-4821-9A69-FDFA8B9ECA66}" dt="2023-04-19T15:19:03.381" v="1522" actId="2696"/>
        <pc:sldMkLst>
          <pc:docMk/>
          <pc:sldMk cId="3494827312" sldId="566"/>
        </pc:sldMkLst>
      </pc:sldChg>
      <pc:sldChg chg="del">
        <pc:chgData name="PAREY Sylvie" userId="4ad5c7ee-ab4b-474a-9620-4d823684499c" providerId="ADAL" clId="{84450818-80D9-4821-9A69-FDFA8B9ECA66}" dt="2023-04-19T15:19:03.381" v="1522" actId="2696"/>
        <pc:sldMkLst>
          <pc:docMk/>
          <pc:sldMk cId="3291945010" sldId="567"/>
        </pc:sldMkLst>
      </pc:sldChg>
      <pc:sldChg chg="del">
        <pc:chgData name="PAREY Sylvie" userId="4ad5c7ee-ab4b-474a-9620-4d823684499c" providerId="ADAL" clId="{84450818-80D9-4821-9A69-FDFA8B9ECA66}" dt="2023-04-19T15:19:03.381" v="1522" actId="2696"/>
        <pc:sldMkLst>
          <pc:docMk/>
          <pc:sldMk cId="793342815" sldId="568"/>
        </pc:sldMkLst>
      </pc:sldChg>
      <pc:sldChg chg="del">
        <pc:chgData name="PAREY Sylvie" userId="4ad5c7ee-ab4b-474a-9620-4d823684499c" providerId="ADAL" clId="{84450818-80D9-4821-9A69-FDFA8B9ECA66}" dt="2023-04-19T15:19:03.381" v="1522" actId="2696"/>
        <pc:sldMkLst>
          <pc:docMk/>
          <pc:sldMk cId="3202726397" sldId="569"/>
        </pc:sldMkLst>
      </pc:sldChg>
      <pc:sldChg chg="del">
        <pc:chgData name="PAREY Sylvie" userId="4ad5c7ee-ab4b-474a-9620-4d823684499c" providerId="ADAL" clId="{84450818-80D9-4821-9A69-FDFA8B9ECA66}" dt="2023-04-19T15:19:03.381" v="1522" actId="2696"/>
        <pc:sldMkLst>
          <pc:docMk/>
          <pc:sldMk cId="1466785591" sldId="570"/>
        </pc:sldMkLst>
      </pc:sldChg>
      <pc:sldChg chg="del">
        <pc:chgData name="PAREY Sylvie" userId="4ad5c7ee-ab4b-474a-9620-4d823684499c" providerId="ADAL" clId="{84450818-80D9-4821-9A69-FDFA8B9ECA66}" dt="2023-04-19T15:19:03.381" v="1522" actId="2696"/>
        <pc:sldMkLst>
          <pc:docMk/>
          <pc:sldMk cId="1211276472" sldId="571"/>
        </pc:sldMkLst>
      </pc:sldChg>
      <pc:sldChg chg="del">
        <pc:chgData name="PAREY Sylvie" userId="4ad5c7ee-ab4b-474a-9620-4d823684499c" providerId="ADAL" clId="{84450818-80D9-4821-9A69-FDFA8B9ECA66}" dt="2023-04-19T15:19:03.381" v="1522" actId="2696"/>
        <pc:sldMkLst>
          <pc:docMk/>
          <pc:sldMk cId="1180279606" sldId="572"/>
        </pc:sldMkLst>
      </pc:sldChg>
      <pc:sldChg chg="addSp delSp modSp new mod">
        <pc:chgData name="PAREY Sylvie" userId="4ad5c7ee-ab4b-474a-9620-4d823684499c" providerId="ADAL" clId="{84450818-80D9-4821-9A69-FDFA8B9ECA66}" dt="2023-04-21T10:06:46.975" v="1755" actId="20577"/>
        <pc:sldMkLst>
          <pc:docMk/>
          <pc:sldMk cId="403559509" sldId="573"/>
        </pc:sldMkLst>
        <pc:spChg chg="del">
          <ac:chgData name="PAREY Sylvie" userId="4ad5c7ee-ab4b-474a-9620-4d823684499c" providerId="ADAL" clId="{84450818-80D9-4821-9A69-FDFA8B9ECA66}" dt="2023-04-19T14:34:01.983" v="30" actId="21"/>
          <ac:spMkLst>
            <pc:docMk/>
            <pc:sldMk cId="403559509" sldId="573"/>
            <ac:spMk id="2" creationId="{6A94D7FF-F231-46D3-9703-30F9E015BF85}"/>
          </ac:spMkLst>
        </pc:spChg>
        <pc:spChg chg="del mod">
          <ac:chgData name="PAREY Sylvie" userId="4ad5c7ee-ab4b-474a-9620-4d823684499c" providerId="ADAL" clId="{84450818-80D9-4821-9A69-FDFA8B9ECA66}" dt="2023-04-19T15:20:53.472" v="1536" actId="21"/>
          <ac:spMkLst>
            <pc:docMk/>
            <pc:sldMk cId="403559509" sldId="573"/>
            <ac:spMk id="3" creationId="{F06F6A97-0A98-4C2F-A62B-2CAAE4898CB5}"/>
          </ac:spMkLst>
        </pc:spChg>
        <pc:spChg chg="mod">
          <ac:chgData name="PAREY Sylvie" userId="4ad5c7ee-ab4b-474a-9620-4d823684499c" providerId="ADAL" clId="{84450818-80D9-4821-9A69-FDFA8B9ECA66}" dt="2023-04-21T10:06:46.975" v="1755" actId="20577"/>
          <ac:spMkLst>
            <pc:docMk/>
            <pc:sldMk cId="403559509" sldId="573"/>
            <ac:spMk id="4" creationId="{CC586075-3143-404D-BDE6-5F85DCF433BF}"/>
          </ac:spMkLst>
        </pc:spChg>
        <pc:spChg chg="add del mod">
          <ac:chgData name="PAREY Sylvie" userId="4ad5c7ee-ab4b-474a-9620-4d823684499c" providerId="ADAL" clId="{84450818-80D9-4821-9A69-FDFA8B9ECA66}" dt="2023-04-19T15:20:56.048" v="1537" actId="21"/>
          <ac:spMkLst>
            <pc:docMk/>
            <pc:sldMk cId="403559509" sldId="573"/>
            <ac:spMk id="6" creationId="{232328EC-2AD4-4A47-A9D9-E44FEA010855}"/>
          </ac:spMkLst>
        </pc:spChg>
        <pc:spChg chg="add mod">
          <ac:chgData name="PAREY Sylvie" userId="4ad5c7ee-ab4b-474a-9620-4d823684499c" providerId="ADAL" clId="{84450818-80D9-4821-9A69-FDFA8B9ECA66}" dt="2023-04-19T15:21:13.783" v="1557" actId="20577"/>
          <ac:spMkLst>
            <pc:docMk/>
            <pc:sldMk cId="403559509" sldId="573"/>
            <ac:spMk id="7" creationId="{24528FFD-C7C1-4D4B-8CE2-A7D46ABAB277}"/>
          </ac:spMkLst>
        </pc:spChg>
      </pc:sldChg>
      <pc:sldChg chg="addSp delSp modSp new mod">
        <pc:chgData name="PAREY Sylvie" userId="4ad5c7ee-ab4b-474a-9620-4d823684499c" providerId="ADAL" clId="{84450818-80D9-4821-9A69-FDFA8B9ECA66}" dt="2023-04-21T10:07:24.122" v="1765" actId="20577"/>
        <pc:sldMkLst>
          <pc:docMk/>
          <pc:sldMk cId="819363878" sldId="574"/>
        </pc:sldMkLst>
        <pc:spChg chg="mod">
          <ac:chgData name="PAREY Sylvie" userId="4ad5c7ee-ab4b-474a-9620-4d823684499c" providerId="ADAL" clId="{84450818-80D9-4821-9A69-FDFA8B9ECA66}" dt="2023-04-21T10:07:24.122" v="1765" actId="20577"/>
          <ac:spMkLst>
            <pc:docMk/>
            <pc:sldMk cId="819363878" sldId="574"/>
            <ac:spMk id="2" creationId="{407FFA9E-F2A4-4BC3-90DA-B48DD6332E5C}"/>
          </ac:spMkLst>
        </pc:spChg>
        <pc:spChg chg="del">
          <ac:chgData name="PAREY Sylvie" userId="4ad5c7ee-ab4b-474a-9620-4d823684499c" providerId="ADAL" clId="{84450818-80D9-4821-9A69-FDFA8B9ECA66}" dt="2023-04-19T14:40:17.465" v="518" actId="21"/>
          <ac:spMkLst>
            <pc:docMk/>
            <pc:sldMk cId="819363878" sldId="574"/>
            <ac:spMk id="3" creationId="{24EE8D97-87BF-4BA0-ACA9-74BD67585274}"/>
          </ac:spMkLst>
        </pc:spChg>
        <pc:spChg chg="add mod">
          <ac:chgData name="PAREY Sylvie" userId="4ad5c7ee-ab4b-474a-9620-4d823684499c" providerId="ADAL" clId="{84450818-80D9-4821-9A69-FDFA8B9ECA66}" dt="2023-04-19T14:42:18.816" v="565" actId="790"/>
          <ac:spMkLst>
            <pc:docMk/>
            <pc:sldMk cId="819363878" sldId="574"/>
            <ac:spMk id="6" creationId="{81DCD781-3B98-478F-9E2D-1674F9F0D0F8}"/>
          </ac:spMkLst>
        </pc:spChg>
        <pc:picChg chg="add mod">
          <ac:chgData name="PAREY Sylvie" userId="4ad5c7ee-ab4b-474a-9620-4d823684499c" providerId="ADAL" clId="{84450818-80D9-4821-9A69-FDFA8B9ECA66}" dt="2023-04-19T14:40:53.432" v="521" actId="14100"/>
          <ac:picMkLst>
            <pc:docMk/>
            <pc:sldMk cId="819363878" sldId="574"/>
            <ac:picMk id="5" creationId="{512A86D7-7C32-450B-8C15-F0A4E1A5C7F0}"/>
          </ac:picMkLst>
        </pc:picChg>
      </pc:sldChg>
      <pc:sldChg chg="addSp delSp modSp add mod">
        <pc:chgData name="PAREY Sylvie" userId="4ad5c7ee-ab4b-474a-9620-4d823684499c" providerId="ADAL" clId="{84450818-80D9-4821-9A69-FDFA8B9ECA66}" dt="2023-04-21T10:08:00.324" v="1777" actId="20577"/>
        <pc:sldMkLst>
          <pc:docMk/>
          <pc:sldMk cId="439702211" sldId="575"/>
        </pc:sldMkLst>
        <pc:spChg chg="mod">
          <ac:chgData name="PAREY Sylvie" userId="4ad5c7ee-ab4b-474a-9620-4d823684499c" providerId="ADAL" clId="{84450818-80D9-4821-9A69-FDFA8B9ECA66}" dt="2023-04-21T10:08:00.324" v="1777" actId="20577"/>
          <ac:spMkLst>
            <pc:docMk/>
            <pc:sldMk cId="439702211" sldId="575"/>
            <ac:spMk id="2" creationId="{407FFA9E-F2A4-4BC3-90DA-B48DD6332E5C}"/>
          </ac:spMkLst>
        </pc:spChg>
        <pc:spChg chg="del">
          <ac:chgData name="PAREY Sylvie" userId="4ad5c7ee-ab4b-474a-9620-4d823684499c" providerId="ADAL" clId="{84450818-80D9-4821-9A69-FDFA8B9ECA66}" dt="2023-04-19T14:43:08.737" v="636" actId="21"/>
          <ac:spMkLst>
            <pc:docMk/>
            <pc:sldMk cId="439702211" sldId="575"/>
            <ac:spMk id="6" creationId="{81DCD781-3B98-478F-9E2D-1674F9F0D0F8}"/>
          </ac:spMkLst>
        </pc:spChg>
        <pc:spChg chg="add mod">
          <ac:chgData name="PAREY Sylvie" userId="4ad5c7ee-ab4b-474a-9620-4d823684499c" providerId="ADAL" clId="{84450818-80D9-4821-9A69-FDFA8B9ECA66}" dt="2023-04-19T14:44:42.439" v="655" actId="1076"/>
          <ac:spMkLst>
            <pc:docMk/>
            <pc:sldMk cId="439702211" sldId="575"/>
            <ac:spMk id="7" creationId="{8E81B816-3742-4C71-9C96-9501EB954843}"/>
          </ac:spMkLst>
        </pc:spChg>
        <pc:picChg chg="add mod">
          <ac:chgData name="PAREY Sylvie" userId="4ad5c7ee-ab4b-474a-9620-4d823684499c" providerId="ADAL" clId="{84450818-80D9-4821-9A69-FDFA8B9ECA66}" dt="2023-04-19T14:43:52.088" v="638" actId="1076"/>
          <ac:picMkLst>
            <pc:docMk/>
            <pc:sldMk cId="439702211" sldId="575"/>
            <ac:picMk id="4" creationId="{2323B6CC-7521-48FB-AEB3-08813CC8401C}"/>
          </ac:picMkLst>
        </pc:picChg>
        <pc:picChg chg="del">
          <ac:chgData name="PAREY Sylvie" userId="4ad5c7ee-ab4b-474a-9620-4d823684499c" providerId="ADAL" clId="{84450818-80D9-4821-9A69-FDFA8B9ECA66}" dt="2023-04-19T14:43:05.614" v="635" actId="21"/>
          <ac:picMkLst>
            <pc:docMk/>
            <pc:sldMk cId="439702211" sldId="575"/>
            <ac:picMk id="5" creationId="{512A86D7-7C32-450B-8C15-F0A4E1A5C7F0}"/>
          </ac:picMkLst>
        </pc:picChg>
      </pc:sldChg>
      <pc:sldChg chg="modSp add mod ord">
        <pc:chgData name="PAREY Sylvie" userId="4ad5c7ee-ab4b-474a-9620-4d823684499c" providerId="ADAL" clId="{84450818-80D9-4821-9A69-FDFA8B9ECA66}" dt="2023-04-21T10:07:44.684" v="1771" actId="20577"/>
        <pc:sldMkLst>
          <pc:docMk/>
          <pc:sldMk cId="2092009077" sldId="576"/>
        </pc:sldMkLst>
        <pc:spChg chg="mod">
          <ac:chgData name="PAREY Sylvie" userId="4ad5c7ee-ab4b-474a-9620-4d823684499c" providerId="ADAL" clId="{84450818-80D9-4821-9A69-FDFA8B9ECA66}" dt="2023-04-19T14:58:10.787" v="1049" actId="207"/>
          <ac:spMkLst>
            <pc:docMk/>
            <pc:sldMk cId="2092009077" sldId="576"/>
            <ac:spMk id="3" creationId="{F06F6A97-0A98-4C2F-A62B-2CAAE4898CB5}"/>
          </ac:spMkLst>
        </pc:spChg>
        <pc:spChg chg="mod">
          <ac:chgData name="PAREY Sylvie" userId="4ad5c7ee-ab4b-474a-9620-4d823684499c" providerId="ADAL" clId="{84450818-80D9-4821-9A69-FDFA8B9ECA66}" dt="2023-04-21T10:07:44.684" v="1771" actId="20577"/>
          <ac:spMkLst>
            <pc:docMk/>
            <pc:sldMk cId="2092009077" sldId="576"/>
            <ac:spMk id="4" creationId="{CC586075-3143-404D-BDE6-5F85DCF433BF}"/>
          </ac:spMkLst>
        </pc:spChg>
      </pc:sldChg>
      <pc:sldChg chg="addSp delSp modSp add mod">
        <pc:chgData name="PAREY Sylvie" userId="4ad5c7ee-ab4b-474a-9620-4d823684499c" providerId="ADAL" clId="{84450818-80D9-4821-9A69-FDFA8B9ECA66}" dt="2023-04-21T10:08:06.594" v="1783" actId="20577"/>
        <pc:sldMkLst>
          <pc:docMk/>
          <pc:sldMk cId="3286374532" sldId="577"/>
        </pc:sldMkLst>
        <pc:spChg chg="mod">
          <ac:chgData name="PAREY Sylvie" userId="4ad5c7ee-ab4b-474a-9620-4d823684499c" providerId="ADAL" clId="{84450818-80D9-4821-9A69-FDFA8B9ECA66}" dt="2023-04-21T10:08:06.594" v="1783" actId="20577"/>
          <ac:spMkLst>
            <pc:docMk/>
            <pc:sldMk cId="3286374532" sldId="577"/>
            <ac:spMk id="2" creationId="{407FFA9E-F2A4-4BC3-90DA-B48DD6332E5C}"/>
          </ac:spMkLst>
        </pc:spChg>
        <pc:picChg chg="del">
          <ac:chgData name="PAREY Sylvie" userId="4ad5c7ee-ab4b-474a-9620-4d823684499c" providerId="ADAL" clId="{84450818-80D9-4821-9A69-FDFA8B9ECA66}" dt="2023-04-19T14:56:28.918" v="1040" actId="21"/>
          <ac:picMkLst>
            <pc:docMk/>
            <pc:sldMk cId="3286374532" sldId="577"/>
            <ac:picMk id="4" creationId="{2323B6CC-7521-48FB-AEB3-08813CC8401C}"/>
          </ac:picMkLst>
        </pc:picChg>
        <pc:picChg chg="add mod">
          <ac:chgData name="PAREY Sylvie" userId="4ad5c7ee-ab4b-474a-9620-4d823684499c" providerId="ADAL" clId="{84450818-80D9-4821-9A69-FDFA8B9ECA66}" dt="2023-04-19T14:57:22.654" v="1044" actId="1076"/>
          <ac:picMkLst>
            <pc:docMk/>
            <pc:sldMk cId="3286374532" sldId="577"/>
            <ac:picMk id="5" creationId="{1BC6F21A-DF35-4451-847C-1DA12E8194D7}"/>
          </ac:picMkLst>
        </pc:picChg>
      </pc:sldChg>
      <pc:sldChg chg="addSp delSp modSp add mod">
        <pc:chgData name="PAREY Sylvie" userId="4ad5c7ee-ab4b-474a-9620-4d823684499c" providerId="ADAL" clId="{84450818-80D9-4821-9A69-FDFA8B9ECA66}" dt="2023-04-19T15:04:22.113" v="1244" actId="207"/>
        <pc:sldMkLst>
          <pc:docMk/>
          <pc:sldMk cId="3822777736" sldId="578"/>
        </pc:sldMkLst>
        <pc:spChg chg="mod">
          <ac:chgData name="PAREY Sylvie" userId="4ad5c7ee-ab4b-474a-9620-4d823684499c" providerId="ADAL" clId="{84450818-80D9-4821-9A69-FDFA8B9ECA66}" dt="2023-04-19T14:58:37.704" v="1069" actId="20577"/>
          <ac:spMkLst>
            <pc:docMk/>
            <pc:sldMk cId="3822777736" sldId="578"/>
            <ac:spMk id="2" creationId="{407FFA9E-F2A4-4BC3-90DA-B48DD6332E5C}"/>
          </ac:spMkLst>
        </pc:spChg>
        <pc:spChg chg="mod">
          <ac:chgData name="PAREY Sylvie" userId="4ad5c7ee-ab4b-474a-9620-4d823684499c" providerId="ADAL" clId="{84450818-80D9-4821-9A69-FDFA8B9ECA66}" dt="2023-04-19T15:02:38.334" v="1225" actId="1076"/>
          <ac:spMkLst>
            <pc:docMk/>
            <pc:sldMk cId="3822777736" sldId="578"/>
            <ac:spMk id="6" creationId="{81DCD781-3B98-478F-9E2D-1674F9F0D0F8}"/>
          </ac:spMkLst>
        </pc:spChg>
        <pc:spChg chg="add mod">
          <ac:chgData name="PAREY Sylvie" userId="4ad5c7ee-ab4b-474a-9620-4d823684499c" providerId="ADAL" clId="{84450818-80D9-4821-9A69-FDFA8B9ECA66}" dt="2023-04-19T15:01:24.073" v="1158" actId="790"/>
          <ac:spMkLst>
            <pc:docMk/>
            <pc:sldMk cId="3822777736" sldId="578"/>
            <ac:spMk id="7" creationId="{024F5254-7127-4821-A66D-0E0776D72D58}"/>
          </ac:spMkLst>
        </pc:spChg>
        <pc:spChg chg="add mod">
          <ac:chgData name="PAREY Sylvie" userId="4ad5c7ee-ab4b-474a-9620-4d823684499c" providerId="ADAL" clId="{84450818-80D9-4821-9A69-FDFA8B9ECA66}" dt="2023-04-19T15:04:22.113" v="1244" actId="207"/>
          <ac:spMkLst>
            <pc:docMk/>
            <pc:sldMk cId="3822777736" sldId="578"/>
            <ac:spMk id="8" creationId="{C2A2E2D2-AAC4-4FD2-9EF7-B49B2EF6303B}"/>
          </ac:spMkLst>
        </pc:spChg>
        <pc:picChg chg="add mod">
          <ac:chgData name="PAREY Sylvie" userId="4ad5c7ee-ab4b-474a-9620-4d823684499c" providerId="ADAL" clId="{84450818-80D9-4821-9A69-FDFA8B9ECA66}" dt="2023-04-19T15:00:02.774" v="1116" actId="1076"/>
          <ac:picMkLst>
            <pc:docMk/>
            <pc:sldMk cId="3822777736" sldId="578"/>
            <ac:picMk id="4" creationId="{15174E5C-4BDC-4523-B395-3CE3B8CBADBD}"/>
          </ac:picMkLst>
        </pc:picChg>
        <pc:picChg chg="del">
          <ac:chgData name="PAREY Sylvie" userId="4ad5c7ee-ab4b-474a-9620-4d823684499c" providerId="ADAL" clId="{84450818-80D9-4821-9A69-FDFA8B9ECA66}" dt="2023-04-19T14:58:40.880" v="1070" actId="21"/>
          <ac:picMkLst>
            <pc:docMk/>
            <pc:sldMk cId="3822777736" sldId="578"/>
            <ac:picMk id="5" creationId="{512A86D7-7C32-450B-8C15-F0A4E1A5C7F0}"/>
          </ac:picMkLst>
        </pc:picChg>
      </pc:sldChg>
      <pc:sldChg chg="modSp add mod ord">
        <pc:chgData name="PAREY Sylvie" userId="4ad5c7ee-ab4b-474a-9620-4d823684499c" providerId="ADAL" clId="{84450818-80D9-4821-9A69-FDFA8B9ECA66}" dt="2023-04-19T15:29:19.458" v="1740"/>
        <pc:sldMkLst>
          <pc:docMk/>
          <pc:sldMk cId="1386647728" sldId="579"/>
        </pc:sldMkLst>
        <pc:spChg chg="mod">
          <ac:chgData name="PAREY Sylvie" userId="4ad5c7ee-ab4b-474a-9620-4d823684499c" providerId="ADAL" clId="{84450818-80D9-4821-9A69-FDFA8B9ECA66}" dt="2023-04-19T15:29:19.458" v="1740"/>
          <ac:spMkLst>
            <pc:docMk/>
            <pc:sldMk cId="1386647728" sldId="579"/>
            <ac:spMk id="3" creationId="{F06F6A97-0A98-4C2F-A62B-2CAAE4898CB5}"/>
          </ac:spMkLst>
        </pc:spChg>
        <pc:spChg chg="mod">
          <ac:chgData name="PAREY Sylvie" userId="4ad5c7ee-ab4b-474a-9620-4d823684499c" providerId="ADAL" clId="{84450818-80D9-4821-9A69-FDFA8B9ECA66}" dt="2023-04-19T15:29:10.258" v="1733" actId="1076"/>
          <ac:spMkLst>
            <pc:docMk/>
            <pc:sldMk cId="1386647728" sldId="579"/>
            <ac:spMk id="4" creationId="{CC586075-3143-404D-BDE6-5F85DCF433B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5FB1C-6B2A-4A9D-B9E3-2609535F9BC1}" type="datetimeFigureOut">
              <a:rPr lang="fr-FR" smtClean="0"/>
              <a:t>21/04/2023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8CACE-B294-4B2F-B19D-1FE6F27E0B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0324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5CA27-E645-499A-A0EE-F26C2A0806AA}" type="datetimeFigureOut">
              <a:rPr lang="fr-FR" smtClean="0"/>
              <a:t>21/04/2023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22EC3-0545-463B-92DC-BB98A81010F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322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3555" rtl="0" eaLnBrk="1" latinLnBrk="0" hangingPunct="1">
      <a:defRPr sz="1343" kern="1200">
        <a:solidFill>
          <a:schemeClr val="tx1"/>
        </a:solidFill>
        <a:latin typeface="+mn-lt"/>
        <a:ea typeface="+mn-ea"/>
        <a:cs typeface="+mn-cs"/>
      </a:defRPr>
    </a:lvl1pPr>
    <a:lvl2pPr marL="511777" algn="l" defTabSz="1023555" rtl="0" eaLnBrk="1" latinLnBrk="0" hangingPunct="1">
      <a:defRPr sz="1343" kern="1200">
        <a:solidFill>
          <a:schemeClr val="tx1"/>
        </a:solidFill>
        <a:latin typeface="+mn-lt"/>
        <a:ea typeface="+mn-ea"/>
        <a:cs typeface="+mn-cs"/>
      </a:defRPr>
    </a:lvl2pPr>
    <a:lvl3pPr marL="1023555" algn="l" defTabSz="1023555" rtl="0" eaLnBrk="1" latinLnBrk="0" hangingPunct="1">
      <a:defRPr sz="1343" kern="1200">
        <a:solidFill>
          <a:schemeClr val="tx1"/>
        </a:solidFill>
        <a:latin typeface="+mn-lt"/>
        <a:ea typeface="+mn-ea"/>
        <a:cs typeface="+mn-cs"/>
      </a:defRPr>
    </a:lvl3pPr>
    <a:lvl4pPr marL="1535333" algn="l" defTabSz="1023555" rtl="0" eaLnBrk="1" latinLnBrk="0" hangingPunct="1">
      <a:defRPr sz="1343" kern="1200">
        <a:solidFill>
          <a:schemeClr val="tx1"/>
        </a:solidFill>
        <a:latin typeface="+mn-lt"/>
        <a:ea typeface="+mn-ea"/>
        <a:cs typeface="+mn-cs"/>
      </a:defRPr>
    </a:lvl4pPr>
    <a:lvl5pPr marL="2047110" algn="l" defTabSz="1023555" rtl="0" eaLnBrk="1" latinLnBrk="0" hangingPunct="1">
      <a:defRPr sz="1343" kern="1200">
        <a:solidFill>
          <a:schemeClr val="tx1"/>
        </a:solidFill>
        <a:latin typeface="+mn-lt"/>
        <a:ea typeface="+mn-ea"/>
        <a:cs typeface="+mn-cs"/>
      </a:defRPr>
    </a:lvl5pPr>
    <a:lvl6pPr marL="2558887" algn="l" defTabSz="1023555" rtl="0" eaLnBrk="1" latinLnBrk="0" hangingPunct="1">
      <a:defRPr sz="1343" kern="1200">
        <a:solidFill>
          <a:schemeClr val="tx1"/>
        </a:solidFill>
        <a:latin typeface="+mn-lt"/>
        <a:ea typeface="+mn-ea"/>
        <a:cs typeface="+mn-cs"/>
      </a:defRPr>
    </a:lvl6pPr>
    <a:lvl7pPr marL="3070663" algn="l" defTabSz="1023555" rtl="0" eaLnBrk="1" latinLnBrk="0" hangingPunct="1">
      <a:defRPr sz="1343" kern="1200">
        <a:solidFill>
          <a:schemeClr val="tx1"/>
        </a:solidFill>
        <a:latin typeface="+mn-lt"/>
        <a:ea typeface="+mn-ea"/>
        <a:cs typeface="+mn-cs"/>
      </a:defRPr>
    </a:lvl7pPr>
    <a:lvl8pPr marL="3582442" algn="l" defTabSz="1023555" rtl="0" eaLnBrk="1" latinLnBrk="0" hangingPunct="1">
      <a:defRPr sz="1343" kern="1200">
        <a:solidFill>
          <a:schemeClr val="tx1"/>
        </a:solidFill>
        <a:latin typeface="+mn-lt"/>
        <a:ea typeface="+mn-ea"/>
        <a:cs typeface="+mn-cs"/>
      </a:defRPr>
    </a:lvl8pPr>
    <a:lvl9pPr marL="4094219" algn="l" defTabSz="1023555" rtl="0" eaLnBrk="1" latinLnBrk="0" hangingPunct="1">
      <a:defRPr sz="13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uverture_V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32" y="345"/>
            <a:ext cx="9144000" cy="68576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2"/>
            <a:ext cx="4570505" cy="6857913"/>
          </a:xfrm>
          <a:prstGeom prst="rect">
            <a:avLst/>
          </a:prstGeom>
          <a:solidFill>
            <a:schemeClr val="accent5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421146" y="2162587"/>
            <a:ext cx="3775294" cy="150915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</a:t>
            </a:r>
          </a:p>
          <a:p>
            <a:pPr lvl="0"/>
            <a:r>
              <a:rPr lang="fr-FR" dirty="0"/>
              <a:t>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421146" y="3714751"/>
            <a:ext cx="3775294" cy="63954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68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421146" y="4397308"/>
            <a:ext cx="3775294" cy="63954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66" y="455236"/>
            <a:ext cx="1244601" cy="5308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953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uverture_V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9144000" cy="687003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2"/>
            <a:ext cx="4570505" cy="6857913"/>
          </a:xfrm>
          <a:prstGeom prst="rect">
            <a:avLst/>
          </a:prstGeom>
          <a:solidFill>
            <a:schemeClr val="accent5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421146" y="2162587"/>
            <a:ext cx="3775294" cy="150915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</a:t>
            </a:r>
          </a:p>
          <a:p>
            <a:pPr lvl="0"/>
            <a:r>
              <a:rPr lang="fr-FR" dirty="0"/>
              <a:t>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421146" y="3714751"/>
            <a:ext cx="3775294" cy="63954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68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421146" y="4397308"/>
            <a:ext cx="3775294" cy="63954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66" y="455236"/>
            <a:ext cx="1244601" cy="5308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355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0093" y="6192165"/>
            <a:ext cx="7143" cy="284106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8539648" y="6192165"/>
            <a:ext cx="381587" cy="284106"/>
          </a:xfrm>
          <a:prstGeom prst="rect">
            <a:avLst/>
          </a:prstGeom>
          <a:noFill/>
        </p:spPr>
        <p:txBody>
          <a:bodyPr wrap="square" lIns="80989" tIns="0" rIns="0" bIns="0" rtlCol="0" anchor="ctr">
            <a:noAutofit/>
          </a:bodyPr>
          <a:lstStyle/>
          <a:p>
            <a:pPr marL="0" marR="0" lvl="0" indent="0" algn="l" defTabSz="6857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F20903-853B-4490-BED5-69F381A5E7DE}" type="slidenum">
              <a:rPr kumimoji="0" lang="fr-FR" sz="900" b="0" i="0" u="none" strike="noStrike" kern="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 Black" panose="020B0A04020102020204" pitchFamily="34" charset="0"/>
              </a:rPr>
              <a:pPr marL="0" marR="0" lvl="0" indent="0" algn="l" defTabSz="68570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"/>
            <a:ext cx="9144000" cy="284107"/>
          </a:xfrm>
          <a:prstGeom prst="rect">
            <a:avLst/>
          </a:prstGeom>
        </p:spPr>
        <p:txBody>
          <a:bodyPr lIns="1144800" tIns="72000" bIns="36000"/>
          <a:lstStyle>
            <a:lvl1pPr marL="0" indent="0">
              <a:buNone/>
              <a:defRPr sz="1800" b="1">
                <a:solidFill>
                  <a:schemeClr val="accent5"/>
                </a:solidFill>
                <a:latin typeface="Frutiger Light" panose="020B0400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 NOM DU PREMIER CHAPITRE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343085"/>
            <a:ext cx="8354475" cy="284107"/>
          </a:xfrm>
          <a:prstGeom prst="rect">
            <a:avLst/>
          </a:prstGeom>
        </p:spPr>
        <p:txBody>
          <a:bodyPr lIns="1144800" tIns="0" rIns="0" bIns="0" anchor="t"/>
          <a:lstStyle>
            <a:lvl1pPr marL="0" indent="0">
              <a:buNone/>
              <a:defRPr sz="2250" b="1">
                <a:solidFill>
                  <a:schemeClr val="accent5"/>
                </a:solidFill>
                <a:latin typeface="Frutiger Light" panose="020B0400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361" y="1378594"/>
            <a:ext cx="8689080" cy="3356039"/>
          </a:xfrm>
          <a:prstGeom prst="rect">
            <a:avLst/>
          </a:prstGeom>
        </p:spPr>
        <p:txBody>
          <a:bodyPr lIns="324000" anchor="t"/>
          <a:lstStyle>
            <a:lvl1pPr marL="133350" indent="-122238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 sz="1200" b="1" kern="1500" baseline="0">
                <a:solidFill>
                  <a:srgbClr val="737373"/>
                </a:solidFill>
                <a:latin typeface="Frutiger Light" panose="020B0400030504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200">
                <a:solidFill>
                  <a:schemeClr val="accent5"/>
                </a:solidFill>
                <a:latin typeface="Frutiger Light" panose="020B0400030504020204" pitchFamily="34" charset="0"/>
              </a:defRPr>
            </a:lvl2pPr>
            <a:lvl3pPr>
              <a:buFont typeface="Police système Courant"/>
              <a:buChar char="-"/>
              <a:defRPr sz="1000">
                <a:latin typeface="Frutiger Light" panose="020B0400030504020204" pitchFamily="34" charset="0"/>
              </a:defRPr>
            </a:lvl3pPr>
          </a:lstStyle>
          <a:p>
            <a:pPr lvl="0"/>
            <a:r>
              <a:rPr lang="fr-FR" sz="1100" dirty="0"/>
              <a:t>Test</a:t>
            </a:r>
          </a:p>
          <a:p>
            <a:pPr lvl="1"/>
            <a:r>
              <a:rPr lang="fr-FR" sz="1100" dirty="0"/>
              <a:t>Test</a:t>
            </a:r>
          </a:p>
          <a:p>
            <a:pPr lvl="2"/>
            <a:r>
              <a:rPr lang="fr-FR" sz="1100" dirty="0"/>
              <a:t>test</a:t>
            </a:r>
          </a:p>
          <a:p>
            <a:pPr lvl="1"/>
            <a:endParaRPr lang="fr-FR" sz="1100" dirty="0"/>
          </a:p>
        </p:txBody>
      </p:sp>
      <p:sp>
        <p:nvSpPr>
          <p:cNvPr id="11" name="Espace réservé du pied de page 5">
            <a:extLst>
              <a:ext uri="{FF2B5EF4-FFF2-40B4-BE49-F238E27FC236}">
                <a16:creationId xmlns:a16="http://schemas.microsoft.com/office/drawing/2014/main" id="{33062C7A-59C3-2C4C-A18B-27EB979B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6933" y="6173634"/>
            <a:ext cx="4263160" cy="287966"/>
          </a:xfrm>
          <a:prstGeom prst="rect">
            <a:avLst/>
          </a:prstGeom>
        </p:spPr>
        <p:txBody>
          <a:bodyPr anchor="ctr"/>
          <a:lstStyle>
            <a:lvl1pPr algn="r">
              <a:defRPr sz="830" i="1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Service climatique pour EDF - Comité d'engagement | 12/11/2020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8ABDECC-8843-B94B-AD05-EBCEBEBB1E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2200"/>
            <a:ext cx="10287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541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1"/>
          </p:nvPr>
        </p:nvSpPr>
        <p:spPr>
          <a:xfrm>
            <a:off x="971550" y="1557338"/>
            <a:ext cx="7200900" cy="4319587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5"/>
    </p:custDataLst>
    <p:extLst>
      <p:ext uri="{BB962C8B-B14F-4D97-AF65-F5344CB8AC3E}">
        <p14:creationId xmlns:p14="http://schemas.microsoft.com/office/powerpoint/2010/main" val="336239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29" r:id="rId3"/>
  </p:sldLayoutIdLst>
  <p:hf sldNum="0"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9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4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0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6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1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8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3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8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6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5287" y="274638"/>
            <a:ext cx="8353425" cy="850106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287" y="1268414"/>
            <a:ext cx="8353425" cy="485775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0" y="6381328"/>
            <a:ext cx="3888432" cy="153888"/>
          </a:xfrm>
          <a:prstGeom prst="rect">
            <a:avLst/>
          </a:prstGeom>
        </p:spPr>
        <p:txBody>
          <a:bodyPr vert="horz" wrap="none" lIns="36000" tIns="0" rIns="36000" bIns="0" rtlCol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pic>
        <p:nvPicPr>
          <p:cNvPr id="7" name="Picture 8" descr="logo_EDF_sommai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460432" y="6381328"/>
            <a:ext cx="371380" cy="153888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fr-FR" sz="1000"/>
              <a:t>|  </a:t>
            </a:r>
            <a:fld id="{A4A6FBFB-9464-423D-8908-BCA7DB9DC592}" type="slidenum">
              <a:rPr lang="fr-FR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‹N°›</a:t>
            </a:fld>
            <a:endParaRPr lang="fr-FR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800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1800"/>
        </a:spcBef>
        <a:buClr>
          <a:schemeClr val="accent6"/>
        </a:buClr>
        <a:buFont typeface="Wingdings" pitchFamily="2" charset="2"/>
        <a:buChar char="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600"/>
        </a:spcBef>
        <a:buClr>
          <a:schemeClr val="accent6"/>
        </a:buClr>
        <a:buSzPct val="5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3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44000" algn="l" defTabSz="914400" rtl="0" eaLnBrk="1" latinLnBrk="0" hangingPunct="1"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08000" algn="l" defTabSz="914400" rtl="0" eaLnBrk="1" latinLnBrk="0" hangingPunct="1">
        <a:spcBef>
          <a:spcPts val="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0" y="1390691"/>
            <a:ext cx="4572000" cy="1400010"/>
          </a:xfrm>
        </p:spPr>
        <p:txBody>
          <a:bodyPr/>
          <a:lstStyle/>
          <a:p>
            <a:r>
              <a:rPr lang="en-US" sz="3200" dirty="0"/>
              <a:t>Selection of a sub-ensemble of CMIP6 projections for the EDF in-house climate service </a:t>
            </a:r>
            <a:endParaRPr lang="fr-FR" sz="32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136138" y="4067300"/>
            <a:ext cx="3775294" cy="639545"/>
          </a:xfrm>
        </p:spPr>
        <p:txBody>
          <a:bodyPr/>
          <a:lstStyle/>
          <a:p>
            <a:r>
              <a:rPr lang="fr-FR" sz="1800" dirty="0"/>
              <a:t>P.-A. </a:t>
            </a:r>
            <a:r>
              <a:rPr lang="fr-FR" sz="1800" dirty="0" err="1"/>
              <a:t>Michelangeli</a:t>
            </a:r>
            <a:r>
              <a:rPr lang="fr-FR" sz="1800" dirty="0"/>
              <a:t>, S. Parey, J. Boé, H. Omrani, H. </a:t>
            </a:r>
            <a:r>
              <a:rPr lang="fr-FR" sz="1800" dirty="0" err="1"/>
              <a:t>Filahi</a:t>
            </a:r>
            <a:r>
              <a:rPr lang="fr-FR" sz="1800" dirty="0"/>
              <a:t>, L. Collet, B. Oueslati, K. Pol, C. </a:t>
            </a:r>
            <a:r>
              <a:rPr lang="fr-FR" sz="1800" dirty="0" err="1"/>
              <a:t>Legorgeu</a:t>
            </a:r>
            <a:endParaRPr lang="fr-FR" sz="1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5E9D57-8CA8-4ABC-AB3A-FB4C4CC59F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38" y="5489625"/>
            <a:ext cx="1164437" cy="4938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B153260-0F05-4052-BB43-8B2EF7CF4B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841" y="5592781"/>
            <a:ext cx="203624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0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6F6A97-0A98-4C2F-A62B-2CAAE4898C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5966" y="117454"/>
            <a:ext cx="8354475" cy="284107"/>
          </a:xfrm>
        </p:spPr>
        <p:txBody>
          <a:bodyPr/>
          <a:lstStyle/>
          <a:p>
            <a:r>
              <a:rPr lang="fr-FR" sz="2800" b="0" dirty="0">
                <a:solidFill>
                  <a:schemeClr val="accent6"/>
                </a:solidFill>
                <a:latin typeface="+mj-lt"/>
              </a:rPr>
              <a:t>MAIN VARIABLES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586075-3143-404D-BDE6-5F85DCF433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1533875"/>
            <a:ext cx="8936384" cy="3359660"/>
          </a:xfrm>
        </p:spPr>
        <p:txBody>
          <a:bodyPr/>
          <a:lstStyle/>
          <a:p>
            <a:pPr lvl="1"/>
            <a:r>
              <a:rPr lang="en-US" sz="2400" dirty="0"/>
              <a:t>Temperature: Tas, </a:t>
            </a:r>
            <a:r>
              <a:rPr lang="en-US" sz="2400" dirty="0" err="1"/>
              <a:t>Tasmax</a:t>
            </a:r>
            <a:r>
              <a:rPr lang="en-US" sz="2400" dirty="0"/>
              <a:t>, Tasmin</a:t>
            </a:r>
          </a:p>
          <a:p>
            <a:pPr lvl="1"/>
            <a:r>
              <a:rPr lang="en-US" sz="2400" dirty="0"/>
              <a:t>Surface wind</a:t>
            </a:r>
          </a:p>
          <a:p>
            <a:pPr lvl="1"/>
            <a:r>
              <a:rPr lang="en-US" sz="2400" dirty="0"/>
              <a:t>Precipitation</a:t>
            </a:r>
          </a:p>
          <a:p>
            <a:pPr lvl="1"/>
            <a:r>
              <a:rPr lang="en-US" sz="2400" dirty="0"/>
              <a:t>Radiation: </a:t>
            </a:r>
            <a:r>
              <a:rPr lang="en-US" sz="2400" dirty="0" err="1"/>
              <a:t>rsds</a:t>
            </a:r>
            <a:r>
              <a:rPr lang="en-US" sz="2400" dirty="0"/>
              <a:t>, </a:t>
            </a:r>
            <a:r>
              <a:rPr lang="en-US" sz="2400" dirty="0" err="1"/>
              <a:t>rlds</a:t>
            </a:r>
            <a:endParaRPr lang="en-US" sz="2400" dirty="0"/>
          </a:p>
          <a:p>
            <a:pPr lvl="1"/>
            <a:r>
              <a:rPr lang="en-US" sz="2400" dirty="0"/>
              <a:t>Humidity: </a:t>
            </a:r>
            <a:r>
              <a:rPr lang="en-US" sz="2400" dirty="0" err="1"/>
              <a:t>hurs</a:t>
            </a:r>
            <a:r>
              <a:rPr lang="en-US" sz="2400" dirty="0"/>
              <a:t>, huss</a:t>
            </a:r>
          </a:p>
          <a:p>
            <a:pPr lvl="1"/>
            <a:r>
              <a:rPr lang="en-US" sz="2400" dirty="0"/>
              <a:t>Pressure</a:t>
            </a:r>
          </a:p>
          <a:p>
            <a:pPr lvl="1"/>
            <a:r>
              <a:rPr lang="en-US" sz="2400" dirty="0"/>
              <a:t>Land-sea mask</a:t>
            </a:r>
          </a:p>
          <a:p>
            <a:pPr lvl="1"/>
            <a:r>
              <a:rPr lang="en-US" sz="2400" dirty="0"/>
              <a:t>orography</a:t>
            </a:r>
          </a:p>
        </p:txBody>
      </p:sp>
    </p:spTree>
    <p:extLst>
      <p:ext uri="{BB962C8B-B14F-4D97-AF65-F5344CB8AC3E}">
        <p14:creationId xmlns:p14="http://schemas.microsoft.com/office/powerpoint/2010/main" val="138664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E10ED2F-3F28-4539-B347-2BB373C460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041" y="3685976"/>
            <a:ext cx="6337341" cy="31720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EAE1AE3-FB63-4F09-8EDC-EFBD5B8645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9234"/>
            <a:ext cx="6667500" cy="33337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6716CC1-A05B-4B03-BF0A-81263EBF273F}"/>
              </a:ext>
            </a:extLst>
          </p:cNvPr>
          <p:cNvSpPr txBox="1"/>
          <p:nvPr/>
        </p:nvSpPr>
        <p:spPr>
          <a:xfrm>
            <a:off x="2600696" y="494209"/>
            <a:ext cx="2612572" cy="324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Raw data for 1 </a:t>
            </a:r>
            <a:r>
              <a:rPr lang="fr-FR" dirty="0" err="1">
                <a:solidFill>
                  <a:schemeClr val="accent6"/>
                </a:solidFill>
              </a:rPr>
              <a:t>grid</a:t>
            </a:r>
            <a:r>
              <a:rPr lang="fr-FR" dirty="0">
                <a:solidFill>
                  <a:schemeClr val="accent6"/>
                </a:solidFill>
              </a:rPr>
              <a:t> point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C989AAB-9DE6-4269-A925-5F73C51D1E6D}"/>
              </a:ext>
            </a:extLst>
          </p:cNvPr>
          <p:cNvSpPr txBox="1"/>
          <p:nvPr/>
        </p:nvSpPr>
        <p:spPr>
          <a:xfrm>
            <a:off x="5377542" y="3597681"/>
            <a:ext cx="2673928" cy="324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6"/>
                </a:solidFill>
              </a:rPr>
              <a:t>Bias</a:t>
            </a:r>
            <a:r>
              <a:rPr lang="fr-FR" dirty="0">
                <a:solidFill>
                  <a:schemeClr val="accent6"/>
                </a:solidFill>
              </a:rPr>
              <a:t> </a:t>
            </a:r>
            <a:r>
              <a:rPr lang="fr-FR" dirty="0" err="1">
                <a:solidFill>
                  <a:schemeClr val="accent6"/>
                </a:solidFill>
              </a:rPr>
              <a:t>adjusted</a:t>
            </a:r>
            <a:r>
              <a:rPr lang="fr-FR" dirty="0">
                <a:solidFill>
                  <a:schemeClr val="accent6"/>
                </a:solidFill>
              </a:rPr>
              <a:t> data (</a:t>
            </a:r>
            <a:r>
              <a:rPr lang="fr-FR" dirty="0" err="1">
                <a:solidFill>
                  <a:schemeClr val="accent6"/>
                </a:solidFill>
              </a:rPr>
              <a:t>CDFt</a:t>
            </a:r>
            <a:r>
              <a:rPr lang="fr-FR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121E623-8B4E-4420-AF0B-125594D7A095}"/>
              </a:ext>
            </a:extLst>
          </p:cNvPr>
          <p:cNvSpPr txBox="1">
            <a:spLocks/>
          </p:cNvSpPr>
          <p:nvPr/>
        </p:nvSpPr>
        <p:spPr>
          <a:xfrm>
            <a:off x="395287" y="50440"/>
            <a:ext cx="8353425" cy="850106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800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1A70"/>
                </a:solidFill>
                <a:latin typeface="Arial"/>
              </a:rPr>
              <a:t>A problem for taiesm1 </a:t>
            </a:r>
            <a:r>
              <a:rPr lang="en-US" cap="none" dirty="0" err="1">
                <a:solidFill>
                  <a:srgbClr val="001A70"/>
                </a:solidFill>
                <a:latin typeface="Arial"/>
              </a:rPr>
              <a:t>tasmax</a:t>
            </a: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144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77079" y="2911733"/>
            <a:ext cx="3775294" cy="1509152"/>
          </a:xfrm>
        </p:spPr>
        <p:txBody>
          <a:bodyPr/>
          <a:lstStyle/>
          <a:p>
            <a:pPr algn="ctr"/>
            <a:r>
              <a:rPr lang="fr-FR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06722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586075-3143-404D-BDE6-5F85DCF433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845106"/>
            <a:ext cx="8936384" cy="3359660"/>
          </a:xfrm>
        </p:spPr>
        <p:txBody>
          <a:bodyPr/>
          <a:lstStyle/>
          <a:p>
            <a:r>
              <a:rPr lang="en-US" sz="2400" dirty="0"/>
              <a:t>Sub-sample representative of the whole CMIP6 projection ensemble</a:t>
            </a:r>
          </a:p>
          <a:p>
            <a:r>
              <a:rPr lang="en-US" sz="2400" dirty="0"/>
              <a:t>Sub-sample with (roughly) independent models</a:t>
            </a:r>
          </a:p>
          <a:p>
            <a:r>
              <a:rPr lang="en-US" sz="2400" dirty="0"/>
              <a:t>Some elements of the performance across France in the historical period</a:t>
            </a:r>
          </a:p>
          <a:p>
            <a:r>
              <a:rPr lang="en-US" sz="2400" dirty="0"/>
              <a:t>Equilibrium climate sensitivity in the observed very likely range + 1 or 2 more sensitive models as “low probability high impact scenarios”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4528FFD-C7C1-4D4B-8CE2-A7D46ABAB277}"/>
              </a:ext>
            </a:extLst>
          </p:cNvPr>
          <p:cNvSpPr txBox="1">
            <a:spLocks/>
          </p:cNvSpPr>
          <p:nvPr/>
        </p:nvSpPr>
        <p:spPr>
          <a:xfrm>
            <a:off x="478414" y="103094"/>
            <a:ext cx="8353425" cy="850106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800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Selection criteria</a:t>
            </a:r>
          </a:p>
        </p:txBody>
      </p:sp>
    </p:spTree>
    <p:extLst>
      <p:ext uri="{BB962C8B-B14F-4D97-AF65-F5344CB8AC3E}">
        <p14:creationId xmlns:p14="http://schemas.microsoft.com/office/powerpoint/2010/main" val="40355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7FFA9E-F2A4-4BC3-90DA-B48DD633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14" y="103094"/>
            <a:ext cx="8353425" cy="850106"/>
          </a:xfrm>
        </p:spPr>
        <p:txBody>
          <a:bodyPr/>
          <a:lstStyle/>
          <a:p>
            <a:r>
              <a:rPr lang="en-US" dirty="0"/>
              <a:t>Comparison of the CMIP5 and CMIP6 projections for France: DP / DT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2A86D7-7C32-450B-8C15-F0A4E1A5C7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16" y="1368345"/>
            <a:ext cx="8476296" cy="441013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DCD781-3B98-478F-9E2D-1674F9F0D0F8}"/>
              </a:ext>
            </a:extLst>
          </p:cNvPr>
          <p:cNvSpPr txBox="1"/>
          <p:nvPr/>
        </p:nvSpPr>
        <p:spPr>
          <a:xfrm>
            <a:off x="1496291" y="6022076"/>
            <a:ext cx="7137070" cy="30777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stars = CMIP5							circles = CMIP6</a:t>
            </a:r>
          </a:p>
        </p:txBody>
      </p:sp>
    </p:spTree>
    <p:extLst>
      <p:ext uri="{BB962C8B-B14F-4D97-AF65-F5344CB8AC3E}">
        <p14:creationId xmlns:p14="http://schemas.microsoft.com/office/powerpoint/2010/main" val="81936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7FFA9E-F2A4-4BC3-90DA-B48DD633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14" y="103094"/>
            <a:ext cx="8353425" cy="850106"/>
          </a:xfrm>
        </p:spPr>
        <p:txBody>
          <a:bodyPr/>
          <a:lstStyle/>
          <a:p>
            <a:r>
              <a:rPr lang="en-US" dirty="0"/>
              <a:t>Model dependencies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DCD781-3B98-478F-9E2D-1674F9F0D0F8}"/>
              </a:ext>
            </a:extLst>
          </p:cNvPr>
          <p:cNvSpPr txBox="1"/>
          <p:nvPr/>
        </p:nvSpPr>
        <p:spPr>
          <a:xfrm>
            <a:off x="599703" y="5904800"/>
            <a:ext cx="811084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The bigger and the darker = more common components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174E5C-4BDC-4523-B395-3CE3B8CBAD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4076"/>
            <a:ext cx="5552501" cy="511733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24F5254-7127-4821-A66D-0E0776D72D58}"/>
              </a:ext>
            </a:extLst>
          </p:cNvPr>
          <p:cNvSpPr txBox="1"/>
          <p:nvPr/>
        </p:nvSpPr>
        <p:spPr>
          <a:xfrm>
            <a:off x="5396422" y="1036589"/>
            <a:ext cx="3628826" cy="332398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sz="2000" dirty="0"/>
              <a:t>Number of common components:</a:t>
            </a:r>
          </a:p>
          <a:p>
            <a:endParaRPr lang="en-US" sz="2000" dirty="0"/>
          </a:p>
          <a:p>
            <a:r>
              <a:rPr lang="en-US" sz="2000" dirty="0"/>
              <a:t>Atmosphere</a:t>
            </a:r>
          </a:p>
          <a:p>
            <a:r>
              <a:rPr lang="en-US" sz="2000" dirty="0"/>
              <a:t>Ocean</a:t>
            </a:r>
          </a:p>
          <a:p>
            <a:r>
              <a:rPr lang="en-US" sz="2000" dirty="0"/>
              <a:t>Land</a:t>
            </a:r>
          </a:p>
          <a:p>
            <a:r>
              <a:rPr lang="en-US" sz="2000" dirty="0"/>
              <a:t>Ice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1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A2E2D2-AAC4-4FD2-9EF7-B49B2EF6303B}"/>
              </a:ext>
            </a:extLst>
          </p:cNvPr>
          <p:cNvSpPr txBox="1"/>
          <p:nvPr/>
        </p:nvSpPr>
        <p:spPr>
          <a:xfrm>
            <a:off x="106878" y="6550223"/>
            <a:ext cx="9037122" cy="30777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l"/>
            <a:r>
              <a:rPr lang="en-US" sz="1000" b="0" i="0" u="none" strike="noStrike" baseline="0" dirty="0" err="1">
                <a:solidFill>
                  <a:schemeClr val="tx2"/>
                </a:solidFill>
                <a:latin typeface="Cambria" panose="02040503050406030204" pitchFamily="18" charset="0"/>
              </a:rPr>
              <a:t>Boé</a:t>
            </a:r>
            <a:r>
              <a:rPr lang="en-US" sz="1000" b="0" i="0" u="none" strike="noStrike" baseline="0" dirty="0">
                <a:solidFill>
                  <a:schemeClr val="tx2"/>
                </a:solidFill>
                <a:latin typeface="Cambria" panose="02040503050406030204" pitchFamily="18" charset="0"/>
              </a:rPr>
              <a:t>, J. (2018). Interdependency in </a:t>
            </a:r>
            <a:r>
              <a:rPr lang="en-US" sz="1000" b="0" i="0" u="none" strike="noStrike" baseline="0" dirty="0" err="1">
                <a:solidFill>
                  <a:schemeClr val="tx2"/>
                </a:solidFill>
                <a:latin typeface="Cambria" panose="02040503050406030204" pitchFamily="18" charset="0"/>
              </a:rPr>
              <a:t>multimodel</a:t>
            </a:r>
            <a:r>
              <a:rPr lang="en-US" sz="1000" b="0" i="0" u="none" strike="noStrike" baseline="0" dirty="0">
                <a:solidFill>
                  <a:schemeClr val="tx2"/>
                </a:solidFill>
                <a:latin typeface="Cambria" panose="02040503050406030204" pitchFamily="18" charset="0"/>
              </a:rPr>
              <a:t> climate projections: Component replication and result similarity, Geophysical Research Letters, 45, 2771– 2779.; </a:t>
            </a:r>
            <a:r>
              <a:rPr lang="fr-FR" sz="1000" b="0" i="0" u="none" strike="noStrike" baseline="0" dirty="0">
                <a:solidFill>
                  <a:schemeClr val="tx2"/>
                </a:solidFill>
                <a:latin typeface="Cambria" panose="02040503050406030204" pitchFamily="18" charset="0"/>
              </a:rPr>
              <a:t>https://doi.org/10.1002/2017GL076829</a:t>
            </a:r>
            <a:endParaRPr lang="fr-FR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6F6A97-0A98-4C2F-A62B-2CAAE4898C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5966" y="117454"/>
            <a:ext cx="8354475" cy="284107"/>
          </a:xfrm>
        </p:spPr>
        <p:txBody>
          <a:bodyPr/>
          <a:lstStyle/>
          <a:p>
            <a:r>
              <a:rPr lang="fr-FR" sz="2800" b="0" dirty="0">
                <a:solidFill>
                  <a:schemeClr val="accent6"/>
                </a:solidFill>
                <a:latin typeface="+mj-lt"/>
              </a:rPr>
              <a:t>MODEL PERFORMANCE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586075-3143-404D-BDE6-5F85DCF433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845106"/>
            <a:ext cx="8936384" cy="3359660"/>
          </a:xfrm>
        </p:spPr>
        <p:txBody>
          <a:bodyPr/>
          <a:lstStyle/>
          <a:p>
            <a:r>
              <a:rPr lang="en-US" sz="2400" dirty="0"/>
              <a:t>For each season: distance = mean absolute error of spatial averages across France (ref = CRU-TS4)</a:t>
            </a:r>
          </a:p>
          <a:p>
            <a:r>
              <a:rPr lang="en-US" sz="2400" dirty="0"/>
              <a:t>Distance computed for:</a:t>
            </a:r>
          </a:p>
          <a:p>
            <a:pPr lvl="1"/>
            <a:r>
              <a:rPr lang="en-US" sz="2400" dirty="0"/>
              <a:t>Climatological mean</a:t>
            </a:r>
          </a:p>
          <a:p>
            <a:pPr lvl="1"/>
            <a:r>
              <a:rPr lang="en-US" sz="2400" dirty="0"/>
              <a:t>Interannual variability (standard-deviation)</a:t>
            </a:r>
          </a:p>
          <a:p>
            <a:pPr lvl="1"/>
            <a:r>
              <a:rPr lang="en-US" sz="2400" dirty="0"/>
              <a:t>Trends </a:t>
            </a:r>
          </a:p>
          <a:p>
            <a:r>
              <a:rPr lang="en-US" sz="2400" dirty="0"/>
              <a:t>For models with ensemble members</a:t>
            </a:r>
          </a:p>
          <a:p>
            <a:pPr lvl="1"/>
            <a:r>
              <a:rPr lang="en-US" sz="2400" dirty="0"/>
              <a:t>Computation of the distance for each member</a:t>
            </a:r>
          </a:p>
          <a:p>
            <a:pPr lvl="1"/>
            <a:r>
              <a:rPr lang="en-US" sz="2400" dirty="0"/>
              <a:t>Ensemble mean of the distances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200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7FFA9E-F2A4-4BC3-90DA-B48DD6332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model performance across </a:t>
            </a:r>
            <a:r>
              <a:rPr lang="en-US" dirty="0" err="1"/>
              <a:t>france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23B6CC-7521-48FB-AEB3-08813CC840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96" y="1456193"/>
            <a:ext cx="7579605" cy="499064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E81B816-3742-4C71-9C96-9501EB954843}"/>
              </a:ext>
            </a:extLst>
          </p:cNvPr>
          <p:cNvSpPr txBox="1"/>
          <p:nvPr/>
        </p:nvSpPr>
        <p:spPr>
          <a:xfrm>
            <a:off x="3883231" y="1010019"/>
            <a:ext cx="2090057" cy="43088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800" dirty="0">
                <a:solidFill>
                  <a:schemeClr val="tx2"/>
                </a:solidFill>
              </a:rPr>
              <a:t>1951-2014</a:t>
            </a:r>
          </a:p>
        </p:txBody>
      </p:sp>
    </p:spTree>
    <p:extLst>
      <p:ext uri="{BB962C8B-B14F-4D97-AF65-F5344CB8AC3E}">
        <p14:creationId xmlns:p14="http://schemas.microsoft.com/office/powerpoint/2010/main" val="43970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7FFA9E-F2A4-4BC3-90DA-B48DD633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5" y="76786"/>
            <a:ext cx="8353425" cy="850106"/>
          </a:xfrm>
        </p:spPr>
        <p:txBody>
          <a:bodyPr/>
          <a:lstStyle/>
          <a:p>
            <a:r>
              <a:rPr lang="en-US" dirty="0"/>
              <a:t>Elements of model performance across </a:t>
            </a:r>
            <a:r>
              <a:rPr lang="en-US" dirty="0" err="1"/>
              <a:t>france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E81B816-3742-4C71-9C96-9501EB954843}"/>
              </a:ext>
            </a:extLst>
          </p:cNvPr>
          <p:cNvSpPr txBox="1"/>
          <p:nvPr/>
        </p:nvSpPr>
        <p:spPr>
          <a:xfrm>
            <a:off x="3883231" y="1010019"/>
            <a:ext cx="2090057" cy="43088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800" dirty="0">
                <a:solidFill>
                  <a:schemeClr val="tx2"/>
                </a:solidFill>
              </a:rPr>
              <a:t>1951-2014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C6F21A-DF35-4451-847C-1DA12E8194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14" y="1524033"/>
            <a:ext cx="7425369" cy="49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2"/>
          </p:nvPr>
        </p:nvSpPr>
        <p:spPr>
          <a:xfrm>
            <a:off x="0" y="284107"/>
            <a:ext cx="8689080" cy="3356039"/>
          </a:xfrm>
        </p:spPr>
        <p:txBody>
          <a:bodyPr/>
          <a:lstStyle/>
          <a:p>
            <a:pPr lvl="2"/>
            <a:endParaRPr lang="fr-FR" dirty="0"/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A9BC75EF-1C9A-408A-BF6B-49A9D5640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47361"/>
              </p:ext>
            </p:extLst>
          </p:nvPr>
        </p:nvGraphicFramePr>
        <p:xfrm>
          <a:off x="311442" y="915882"/>
          <a:ext cx="4269453" cy="5942118"/>
        </p:xfrm>
        <a:graphic>
          <a:graphicData uri="http://schemas.openxmlformats.org/drawingml/2006/table">
            <a:tbl>
              <a:tblPr firstRow="1" firstCol="1" bandRow="1"/>
              <a:tblGrid>
                <a:gridCol w="1177895">
                  <a:extLst>
                    <a:ext uri="{9D8B030D-6E8A-4147-A177-3AD203B41FA5}">
                      <a16:colId xmlns:a16="http://schemas.microsoft.com/office/drawing/2014/main" val="3668105011"/>
                    </a:ext>
                  </a:extLst>
                </a:gridCol>
                <a:gridCol w="471490">
                  <a:extLst>
                    <a:ext uri="{9D8B030D-6E8A-4147-A177-3AD203B41FA5}">
                      <a16:colId xmlns:a16="http://schemas.microsoft.com/office/drawing/2014/main" val="2931084531"/>
                    </a:ext>
                  </a:extLst>
                </a:gridCol>
                <a:gridCol w="421073">
                  <a:extLst>
                    <a:ext uri="{9D8B030D-6E8A-4147-A177-3AD203B41FA5}">
                      <a16:colId xmlns:a16="http://schemas.microsoft.com/office/drawing/2014/main" val="2307860018"/>
                    </a:ext>
                  </a:extLst>
                </a:gridCol>
                <a:gridCol w="549610">
                  <a:extLst>
                    <a:ext uri="{9D8B030D-6E8A-4147-A177-3AD203B41FA5}">
                      <a16:colId xmlns:a16="http://schemas.microsoft.com/office/drawing/2014/main" val="3230329578"/>
                    </a:ext>
                  </a:extLst>
                </a:gridCol>
                <a:gridCol w="549610">
                  <a:extLst>
                    <a:ext uri="{9D8B030D-6E8A-4147-A177-3AD203B41FA5}">
                      <a16:colId xmlns:a16="http://schemas.microsoft.com/office/drawing/2014/main" val="701712804"/>
                    </a:ext>
                  </a:extLst>
                </a:gridCol>
                <a:gridCol w="550165">
                  <a:extLst>
                    <a:ext uri="{9D8B030D-6E8A-4147-A177-3AD203B41FA5}">
                      <a16:colId xmlns:a16="http://schemas.microsoft.com/office/drawing/2014/main" val="165264015"/>
                    </a:ext>
                  </a:extLst>
                </a:gridCol>
                <a:gridCol w="549610">
                  <a:extLst>
                    <a:ext uri="{9D8B030D-6E8A-4147-A177-3AD203B41FA5}">
                      <a16:colId xmlns:a16="http://schemas.microsoft.com/office/drawing/2014/main" val="2253787705"/>
                    </a:ext>
                  </a:extLst>
                </a:gridCol>
              </a:tblGrid>
              <a:tr h="6129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Modèle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ECS (°C)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SSP1-2.6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SSP2-4.5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SSP3-7.0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SSP5-8.5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465811"/>
                  </a:ext>
                </a:extLst>
              </a:tr>
              <a:tr h="166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ACCESS-CM2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4.72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231296"/>
                  </a:ext>
                </a:extLst>
              </a:tr>
              <a:tr h="166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ACCESS-ESM1-5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421414"/>
                  </a:ext>
                </a:extLst>
              </a:tr>
              <a:tr h="3403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AWI-CM-1-1-MR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378789"/>
                  </a:ext>
                </a:extLst>
              </a:tr>
              <a:tr h="166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BCC-CSM2-MR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416997"/>
                  </a:ext>
                </a:extLst>
              </a:tr>
              <a:tr h="166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BCC-ESM1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937377"/>
                  </a:ext>
                </a:extLst>
              </a:tr>
              <a:tr h="166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CAMS-CSM1-0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143524"/>
                  </a:ext>
                </a:extLst>
              </a:tr>
              <a:tr h="166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CanESM5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5.62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829898"/>
                  </a:ext>
                </a:extLst>
              </a:tr>
              <a:tr h="3403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CanESM5-CanOE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245541"/>
                  </a:ext>
                </a:extLst>
              </a:tr>
              <a:tr h="166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CESM2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90226"/>
                  </a:ext>
                </a:extLst>
              </a:tr>
              <a:tr h="166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CESM2-FV2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880066"/>
                  </a:ext>
                </a:extLst>
              </a:tr>
              <a:tr h="3403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CESM2-WACCM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199827"/>
                  </a:ext>
                </a:extLst>
              </a:tr>
              <a:tr h="3403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CESM2-WACCM-FV2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4.79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746549"/>
                  </a:ext>
                </a:extLst>
              </a:tr>
              <a:tr h="166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CMCC-CM2-SR5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3" marR="4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3" marR="4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3" marR="4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3" marR="4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3" marR="4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3" marR="4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3" marR="4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437023"/>
                  </a:ext>
                </a:extLst>
              </a:tr>
              <a:tr h="166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ndale Mono"/>
                        </a:rPr>
                        <a:t>CMCC-ESM2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3" marR="4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3" marR="4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3" marR="4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3" marR="4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3" marR="4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3" marR="4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3" marR="43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525500"/>
                  </a:ext>
                </a:extLst>
              </a:tr>
              <a:tr h="166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CNRM-CM6-1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806513"/>
                  </a:ext>
                </a:extLst>
              </a:tr>
              <a:tr h="3403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CNRM-CM6-1-HR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845536"/>
                  </a:ext>
                </a:extLst>
              </a:tr>
              <a:tr h="166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CNRM-ESM2-1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4.76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089869"/>
                  </a:ext>
                </a:extLst>
              </a:tr>
              <a:tr h="166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E3SM-1-0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712365"/>
                  </a:ext>
                </a:extLst>
              </a:tr>
              <a:tr h="166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E3SM-1-1-ECA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933947"/>
                  </a:ext>
                </a:extLst>
              </a:tr>
              <a:tr h="166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E3SM-1-1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582037"/>
                  </a:ext>
                </a:extLst>
              </a:tr>
              <a:tr h="166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EC-Earth3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658172"/>
                  </a:ext>
                </a:extLst>
              </a:tr>
              <a:tr h="166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EC-Earth3-Veg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654651"/>
                  </a:ext>
                </a:extLst>
              </a:tr>
              <a:tr h="3403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EC-Earth3-Veg-LR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680253"/>
                  </a:ext>
                </a:extLst>
              </a:tr>
              <a:tr h="166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FGOALS-f3-L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046974"/>
                  </a:ext>
                </a:extLst>
              </a:tr>
              <a:tr h="166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FGOALS-g3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2.88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797414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FA8F382E-228D-406F-AA25-EAD2B6BA9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633898"/>
              </p:ext>
            </p:extLst>
          </p:nvPr>
        </p:nvGraphicFramePr>
        <p:xfrm>
          <a:off x="4892337" y="1501478"/>
          <a:ext cx="4168240" cy="5026762"/>
        </p:xfrm>
        <a:graphic>
          <a:graphicData uri="http://schemas.openxmlformats.org/drawingml/2006/table">
            <a:tbl>
              <a:tblPr firstRow="1" firstCol="1" bandRow="1"/>
              <a:tblGrid>
                <a:gridCol w="1149971">
                  <a:extLst>
                    <a:ext uri="{9D8B030D-6E8A-4147-A177-3AD203B41FA5}">
                      <a16:colId xmlns:a16="http://schemas.microsoft.com/office/drawing/2014/main" val="1271611394"/>
                    </a:ext>
                  </a:extLst>
                </a:gridCol>
                <a:gridCol w="477245">
                  <a:extLst>
                    <a:ext uri="{9D8B030D-6E8A-4147-A177-3AD203B41FA5}">
                      <a16:colId xmlns:a16="http://schemas.microsoft.com/office/drawing/2014/main" val="3618406683"/>
                    </a:ext>
                  </a:extLst>
                </a:gridCol>
                <a:gridCol w="394159">
                  <a:extLst>
                    <a:ext uri="{9D8B030D-6E8A-4147-A177-3AD203B41FA5}">
                      <a16:colId xmlns:a16="http://schemas.microsoft.com/office/drawing/2014/main" val="87350085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344466048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4212868870"/>
                    </a:ext>
                  </a:extLst>
                </a:gridCol>
                <a:gridCol w="537122">
                  <a:extLst>
                    <a:ext uri="{9D8B030D-6E8A-4147-A177-3AD203B41FA5}">
                      <a16:colId xmlns:a16="http://schemas.microsoft.com/office/drawing/2014/main" val="3054477313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582155462"/>
                    </a:ext>
                  </a:extLst>
                </a:gridCol>
              </a:tblGrid>
              <a:tr h="15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FIO-ESM-2-0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438700"/>
                  </a:ext>
                </a:extLst>
              </a:tr>
              <a:tr h="15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GFDL-CM4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61884"/>
                  </a:ext>
                </a:extLst>
              </a:tr>
              <a:tr h="15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GFDL-ESM4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solidFill>
                            <a:srgbClr val="7B7B7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090085"/>
                  </a:ext>
                </a:extLst>
              </a:tr>
              <a:tr h="15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GISS-E2-1-G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777195"/>
                  </a:ext>
                </a:extLst>
              </a:tr>
              <a:tr h="15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GISS-E2-1-G-CC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900712"/>
                  </a:ext>
                </a:extLst>
              </a:tr>
              <a:tr h="15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GISS-E2-1-H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658627"/>
                  </a:ext>
                </a:extLst>
              </a:tr>
              <a:tr h="308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HadGEM3-GC31-LL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656198"/>
                  </a:ext>
                </a:extLst>
              </a:tr>
              <a:tr h="3817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HadGEM3-GC31-MM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621522"/>
                  </a:ext>
                </a:extLst>
              </a:tr>
              <a:tr h="15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INM-CM4-8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577276"/>
                  </a:ext>
                </a:extLst>
              </a:tr>
              <a:tr h="15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INM-CM5-0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949820"/>
                  </a:ext>
                </a:extLst>
              </a:tr>
              <a:tr h="15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IPSL-CM6A-LR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4.56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340362"/>
                  </a:ext>
                </a:extLst>
              </a:tr>
              <a:tr h="15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KACE-1-0-G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905293"/>
                  </a:ext>
                </a:extLst>
              </a:tr>
              <a:tr h="15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MCM-UA-1-0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225959"/>
                  </a:ext>
                </a:extLst>
              </a:tr>
              <a:tr h="15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MIROC-ES2L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866051"/>
                  </a:ext>
                </a:extLst>
              </a:tr>
              <a:tr h="15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MIROC6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82583"/>
                  </a:ext>
                </a:extLst>
              </a:tr>
              <a:tr h="308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MPI-ESM-1-2-HAM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44990"/>
                  </a:ext>
                </a:extLst>
              </a:tr>
              <a:tr h="15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MPI-ESM1-2-HR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832486"/>
                  </a:ext>
                </a:extLst>
              </a:tr>
              <a:tr h="15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MPI-ESM1-2-LR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073382"/>
                  </a:ext>
                </a:extLst>
              </a:tr>
              <a:tr h="15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MRI-ESM2-0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817546"/>
                  </a:ext>
                </a:extLst>
              </a:tr>
              <a:tr h="15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NESM3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4.72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70225"/>
                  </a:ext>
                </a:extLst>
              </a:tr>
              <a:tr h="15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NorCPM1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07581"/>
                  </a:ext>
                </a:extLst>
              </a:tr>
              <a:tr h="15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NorESM2-LM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66309"/>
                  </a:ext>
                </a:extLst>
              </a:tr>
              <a:tr h="15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NorESM2-MM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869513"/>
                  </a:ext>
                </a:extLst>
              </a:tr>
              <a:tr h="15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SAM0-UNICON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XXXX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182101"/>
                  </a:ext>
                </a:extLst>
              </a:tr>
              <a:tr h="15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TaiESM1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858881"/>
                  </a:ext>
                </a:extLst>
              </a:tr>
              <a:tr h="15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UKESM1-0-LL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482362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C12F9886-A9E1-47DA-ADBC-85971C803270}"/>
              </a:ext>
            </a:extLst>
          </p:cNvPr>
          <p:cNvSpPr txBox="1"/>
          <p:nvPr/>
        </p:nvSpPr>
        <p:spPr>
          <a:xfrm>
            <a:off x="5006346" y="360658"/>
            <a:ext cx="3940221" cy="78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highlight>
                  <a:srgbClr val="FF0000"/>
                </a:highlight>
              </a:rPr>
              <a:t>Models with missing scenarios</a:t>
            </a:r>
          </a:p>
          <a:p>
            <a:r>
              <a:rPr lang="en-US" dirty="0">
                <a:solidFill>
                  <a:schemeClr val="tx2"/>
                </a:solidFill>
                <a:highlight>
                  <a:srgbClr val="FFFF00"/>
                </a:highlight>
              </a:rPr>
              <a:t>Models with sensitivity &gt; 5°C</a:t>
            </a:r>
          </a:p>
          <a:p>
            <a:r>
              <a:rPr lang="en-US" dirty="0">
                <a:solidFill>
                  <a:schemeClr val="tx2"/>
                </a:solidFill>
                <a:highlight>
                  <a:srgbClr val="00FF00"/>
                </a:highlight>
              </a:rPr>
              <a:t>Models close to others 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D43C831-50EB-457C-ACB7-C75D90800010}"/>
              </a:ext>
            </a:extLst>
          </p:cNvPr>
          <p:cNvSpPr txBox="1">
            <a:spLocks/>
          </p:cNvSpPr>
          <p:nvPr/>
        </p:nvSpPr>
        <p:spPr>
          <a:xfrm>
            <a:off x="395287" y="50440"/>
            <a:ext cx="8353425" cy="850106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800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Model selection</a:t>
            </a:r>
          </a:p>
        </p:txBody>
      </p:sp>
    </p:spTree>
    <p:extLst>
      <p:ext uri="{BB962C8B-B14F-4D97-AF65-F5344CB8AC3E}">
        <p14:creationId xmlns:p14="http://schemas.microsoft.com/office/powerpoint/2010/main" val="3866541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6AFDCF9-5405-48FA-A300-E35CD72D8547}"/>
              </a:ext>
            </a:extLst>
          </p:cNvPr>
          <p:cNvSpPr txBox="1">
            <a:spLocks/>
          </p:cNvSpPr>
          <p:nvPr/>
        </p:nvSpPr>
        <p:spPr>
          <a:xfrm>
            <a:off x="561541" y="169193"/>
            <a:ext cx="8353425" cy="850106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800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1A70"/>
                </a:solidFill>
                <a:latin typeface="Arial"/>
              </a:rPr>
              <a:t>projections in the EDF Climate service</a:t>
            </a: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322913E9-C6D1-47A3-A478-DA1A314F00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535348"/>
              </p:ext>
            </p:extLst>
          </p:nvPr>
        </p:nvGraphicFramePr>
        <p:xfrm>
          <a:off x="372268" y="814738"/>
          <a:ext cx="8399463" cy="556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276313" imgH="4120281" progId="Word.Document.12">
                  <p:embed/>
                </p:oleObj>
              </mc:Choice>
              <mc:Fallback>
                <p:oleObj name="Document" r:id="rId2" imgW="5276313" imgH="4120281" progId="Word.Document.12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322913E9-C6D1-47A3-A478-DA1A314F00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2268" y="814738"/>
                        <a:ext cx="8399463" cy="556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4311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THÈME OFFICE" val="oFuRw9aR"/>
  <p:tag name="ARTICULATE_DESIGN_ID_1_THÈME OFFICE" val="QLHn121M"/>
  <p:tag name="ARTICULATE_DESIGN_ID_2_THÈME OFFICE" val="uJccYmC8"/>
  <p:tag name="ARTICULATE_SLIDE_COUNT" val="4"/>
  <p:tag name="ARTICULATE_DESIGN_ID_ORANGE" val="6KImvjme"/>
  <p:tag name="ARTICULATE_DESIGN_ID_VERT" val="d4XLxvlT"/>
  <p:tag name="ARTICULATE_DESIGN_ID_BLEU" val="adWCpygX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ert">
  <a:themeElements>
    <a:clrScheme name="EDF">
      <a:dk1>
        <a:srgbClr val="626568"/>
      </a:dk1>
      <a:lt1>
        <a:srgbClr val="FFFFFF"/>
      </a:lt1>
      <a:dk2>
        <a:srgbClr val="000000"/>
      </a:dk2>
      <a:lt2>
        <a:srgbClr val="FFFFFF"/>
      </a:lt2>
      <a:accent1>
        <a:srgbClr val="FE5815"/>
      </a:accent1>
      <a:accent2>
        <a:srgbClr val="FFA02F"/>
      </a:accent2>
      <a:accent3>
        <a:srgbClr val="C4D600"/>
      </a:accent3>
      <a:accent4>
        <a:srgbClr val="509E2F"/>
      </a:accent4>
      <a:accent5>
        <a:srgbClr val="005BBB"/>
      </a:accent5>
      <a:accent6>
        <a:srgbClr val="001A7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F_PPT2007_Bleu_fonc___v1">
  <a:themeElements>
    <a:clrScheme name="Nuancier EDF">
      <a:dk1>
        <a:srgbClr val="7F7F7F"/>
      </a:dk1>
      <a:lt1>
        <a:srgbClr val="FFFFFF"/>
      </a:lt1>
      <a:dk2>
        <a:srgbClr val="474747"/>
      </a:dk2>
      <a:lt2>
        <a:srgbClr val="FFFFFF"/>
      </a:lt2>
      <a:accent1>
        <a:srgbClr val="FE5815"/>
      </a:accent1>
      <a:accent2>
        <a:srgbClr val="FFA02F"/>
      </a:accent2>
      <a:accent3>
        <a:srgbClr val="C4D600"/>
      </a:accent3>
      <a:accent4>
        <a:srgbClr val="509E2F"/>
      </a:accent4>
      <a:accent5>
        <a:srgbClr val="005BBB"/>
      </a:accent5>
      <a:accent6>
        <a:srgbClr val="001A70"/>
      </a:accent6>
      <a:hlink>
        <a:srgbClr val="005BBB"/>
      </a:hlink>
      <a:folHlink>
        <a:srgbClr val="001A7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accent6"/>
          </a:solidFill>
        </a:ln>
      </a:spPr>
      <a:bodyPr lIns="36000" tIns="36000" rIns="36000" bIns="36000" rtlCol="0" anchor="ctr"/>
      <a:lstStyle>
        <a:defPPr algn="ctr"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0" rIns="36000" bIns="0" rtlCol="0">
        <a:spAutoFit/>
      </a:bodyPr>
      <a:lstStyle>
        <a:defPPr>
          <a:defRPr sz="16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10271</TotalTime>
  <Words>686</Words>
  <Application>Microsoft Office PowerPoint</Application>
  <PresentationFormat>Affichage à l'écran (4:3)</PresentationFormat>
  <Paragraphs>419</Paragraphs>
  <Slides>12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Calibri</vt:lpstr>
      <vt:lpstr>Cambria</vt:lpstr>
      <vt:lpstr>Frutiger Light</vt:lpstr>
      <vt:lpstr>Police système Courant</vt:lpstr>
      <vt:lpstr>Times New Roman</vt:lpstr>
      <vt:lpstr>Wingdings</vt:lpstr>
      <vt:lpstr>Vert</vt:lpstr>
      <vt:lpstr>EDF_PPT2007_Bleu_fonc___v1</vt:lpstr>
      <vt:lpstr>Document</vt:lpstr>
      <vt:lpstr>Présentation PowerPoint</vt:lpstr>
      <vt:lpstr>Présentation PowerPoint</vt:lpstr>
      <vt:lpstr>Comparison of the CMIP5 and CMIP6 projections for France: DP / DT</vt:lpstr>
      <vt:lpstr>Model dependencies</vt:lpstr>
      <vt:lpstr>Présentation PowerPoint</vt:lpstr>
      <vt:lpstr>Elements of model performance across france</vt:lpstr>
      <vt:lpstr>Elements of model performance across france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Gimenez</dc:creator>
  <cp:lastModifiedBy>PAREY Sylvie</cp:lastModifiedBy>
  <cp:revision>544</cp:revision>
  <cp:lastPrinted>2019-03-01T17:42:35Z</cp:lastPrinted>
  <dcterms:created xsi:type="dcterms:W3CDTF">2017-02-24T09:39:44Z</dcterms:created>
  <dcterms:modified xsi:type="dcterms:W3CDTF">2023-04-21T10:08:12Z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7B03192E-C8B0-47E4-9EE8-DF383EE22990</vt:lpwstr>
  </property>
  <property fmtid="{D5CDD505-2E9C-101B-9397-08002B2CF9AE}" pid="3" name="ArticulatePath">
    <vt:lpwstr>Présentation1</vt:lpwstr>
  </property>
  <property fmtid="{D5CDD505-2E9C-101B-9397-08002B2CF9AE}" pid="4" name="MSIP_Label_2d26f538-337a-4593-a7e6-123667b1a538_Enabled">
    <vt:lpwstr>true</vt:lpwstr>
  </property>
  <property fmtid="{D5CDD505-2E9C-101B-9397-08002B2CF9AE}" pid="5" name="MSIP_Label_2d26f538-337a-4593-a7e6-123667b1a538_SetDate">
    <vt:lpwstr>2022-02-10T13:10:51Z</vt:lpwstr>
  </property>
  <property fmtid="{D5CDD505-2E9C-101B-9397-08002B2CF9AE}" pid="6" name="MSIP_Label_2d26f538-337a-4593-a7e6-123667b1a538_Method">
    <vt:lpwstr>Standard</vt:lpwstr>
  </property>
  <property fmtid="{D5CDD505-2E9C-101B-9397-08002B2CF9AE}" pid="7" name="MSIP_Label_2d26f538-337a-4593-a7e6-123667b1a538_Name">
    <vt:lpwstr>C1 Interne</vt:lpwstr>
  </property>
  <property fmtid="{D5CDD505-2E9C-101B-9397-08002B2CF9AE}" pid="8" name="MSIP_Label_2d26f538-337a-4593-a7e6-123667b1a538_SiteId">
    <vt:lpwstr>e242425b-70fc-44dc-9ddf-c21e304e6c80</vt:lpwstr>
  </property>
  <property fmtid="{D5CDD505-2E9C-101B-9397-08002B2CF9AE}" pid="9" name="MSIP_Label_2d26f538-337a-4593-a7e6-123667b1a538_ActionId">
    <vt:lpwstr>5f93318b-55d5-4cfd-83b7-074b72e40591</vt:lpwstr>
  </property>
  <property fmtid="{D5CDD505-2E9C-101B-9397-08002B2CF9AE}" pid="10" name="MSIP_Label_2d26f538-337a-4593-a7e6-123667b1a538_ContentBits">
    <vt:lpwstr>0</vt:lpwstr>
  </property>
  <property fmtid="{D5CDD505-2E9C-101B-9397-08002B2CF9AE}" pid="11" name="oPPTimizDate">
    <vt:filetime>2023-04-19T15:33:49Z</vt:filetime>
  </property>
</Properties>
</file>