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54"/>
  </p:notesMasterIdLst>
  <p:sldIdLst>
    <p:sldId id="335" r:id="rId5"/>
    <p:sldId id="328" r:id="rId6"/>
    <p:sldId id="305" r:id="rId7"/>
    <p:sldId id="329" r:id="rId8"/>
    <p:sldId id="330" r:id="rId9"/>
    <p:sldId id="331" r:id="rId10"/>
    <p:sldId id="332" r:id="rId11"/>
    <p:sldId id="304" r:id="rId12"/>
    <p:sldId id="306" r:id="rId13"/>
    <p:sldId id="280" r:id="rId14"/>
    <p:sldId id="307" r:id="rId15"/>
    <p:sldId id="265" r:id="rId16"/>
    <p:sldId id="308" r:id="rId17"/>
    <p:sldId id="314" r:id="rId18"/>
    <p:sldId id="284" r:id="rId19"/>
    <p:sldId id="286" r:id="rId20"/>
    <p:sldId id="300" r:id="rId21"/>
    <p:sldId id="349" r:id="rId22"/>
    <p:sldId id="341" r:id="rId23"/>
    <p:sldId id="342" r:id="rId24"/>
    <p:sldId id="346" r:id="rId25"/>
    <p:sldId id="267" r:id="rId26"/>
    <p:sldId id="324" r:id="rId27"/>
    <p:sldId id="315" r:id="rId28"/>
    <p:sldId id="322" r:id="rId29"/>
    <p:sldId id="323" r:id="rId30"/>
    <p:sldId id="317" r:id="rId31"/>
    <p:sldId id="257" r:id="rId32"/>
    <p:sldId id="316" r:id="rId33"/>
    <p:sldId id="343" r:id="rId34"/>
    <p:sldId id="344" r:id="rId35"/>
    <p:sldId id="345" r:id="rId36"/>
    <p:sldId id="347" r:id="rId37"/>
    <p:sldId id="266" r:id="rId38"/>
    <p:sldId id="309" r:id="rId39"/>
    <p:sldId id="311" r:id="rId40"/>
    <p:sldId id="310" r:id="rId41"/>
    <p:sldId id="312" r:id="rId42"/>
    <p:sldId id="334" r:id="rId43"/>
    <p:sldId id="338" r:id="rId44"/>
    <p:sldId id="336" r:id="rId45"/>
    <p:sldId id="337" r:id="rId46"/>
    <p:sldId id="302" r:id="rId47"/>
    <p:sldId id="318" r:id="rId48"/>
    <p:sldId id="319" r:id="rId49"/>
    <p:sldId id="348" r:id="rId50"/>
    <p:sldId id="320" r:id="rId51"/>
    <p:sldId id="313" r:id="rId52"/>
    <p:sldId id="333" r:id="rId53"/>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gane De Breuck" initials="MDB" lastIdx="1" clrIdx="0">
    <p:extLst>
      <p:ext uri="{19B8F6BF-5375-455C-9EA6-DF929625EA0E}">
        <p15:presenceInfo xmlns:p15="http://schemas.microsoft.com/office/powerpoint/2012/main" userId="Morgane De Breu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6BC5"/>
    <a:srgbClr val="911F1F"/>
    <a:srgbClr val="E6E6E6"/>
    <a:srgbClr val="52BCBD"/>
    <a:srgbClr val="328283"/>
    <a:srgbClr val="000000"/>
    <a:srgbClr val="0909FF"/>
    <a:srgbClr val="D6ECF1"/>
    <a:srgbClr val="B06323"/>
    <a:srgbClr val="EB6D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6AB815-0367-4EE7-B782-E7B69B20E5E9}" v="5741" dt="2023-05-04T13:08:01.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00" autoAdjust="0"/>
    <p:restoredTop sz="90672" autoAdjust="0"/>
  </p:normalViewPr>
  <p:slideViewPr>
    <p:cSldViewPr snapToGrid="0">
      <p:cViewPr varScale="1">
        <p:scale>
          <a:sx n="42" d="100"/>
          <a:sy n="42" d="100"/>
        </p:scale>
        <p:origin x="548" y="44"/>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gane De Breuck" userId="67133568-726f-468a-b95c-1a4f4b5d1ab1" providerId="ADAL" clId="{B32949F8-8E82-4C13-8E0C-F4F8FEDB9B53}"/>
    <pc:docChg chg="undo custSel addSld delSld modSld sldOrd">
      <pc:chgData name="Morgane De Breuck" userId="67133568-726f-468a-b95c-1a4f4b5d1ab1" providerId="ADAL" clId="{B32949F8-8E82-4C13-8E0C-F4F8FEDB9B53}" dt="2023-04-12T07:26:32.533" v="250"/>
      <pc:docMkLst>
        <pc:docMk/>
      </pc:docMkLst>
      <pc:sldChg chg="addSp delSp modSp modAnim">
        <pc:chgData name="Morgane De Breuck" userId="67133568-726f-468a-b95c-1a4f4b5d1ab1" providerId="ADAL" clId="{B32949F8-8E82-4C13-8E0C-F4F8FEDB9B53}" dt="2023-04-11T15:23:43.131" v="214"/>
        <pc:sldMkLst>
          <pc:docMk/>
          <pc:sldMk cId="1481339634" sldId="284"/>
        </pc:sldMkLst>
        <pc:spChg chg="add mod">
          <ac:chgData name="Morgane De Breuck" userId="67133568-726f-468a-b95c-1a4f4b5d1ab1" providerId="ADAL" clId="{B32949F8-8E82-4C13-8E0C-F4F8FEDB9B53}" dt="2023-04-11T15:20:41.476" v="192" actId="164"/>
          <ac:spMkLst>
            <pc:docMk/>
            <pc:sldMk cId="1481339634" sldId="284"/>
            <ac:spMk id="8" creationId="{EEEEDDE4-C3A2-4C5C-AF19-1D4753229C51}"/>
          </ac:spMkLst>
        </pc:spChg>
        <pc:spChg chg="add mod">
          <ac:chgData name="Morgane De Breuck" userId="67133568-726f-468a-b95c-1a4f4b5d1ab1" providerId="ADAL" clId="{B32949F8-8E82-4C13-8E0C-F4F8FEDB9B53}" dt="2023-04-11T15:20:41.476" v="192" actId="164"/>
          <ac:spMkLst>
            <pc:docMk/>
            <pc:sldMk cId="1481339634" sldId="284"/>
            <ac:spMk id="11" creationId="{E90FB028-7700-4BCF-925F-48BC0B748027}"/>
          </ac:spMkLst>
        </pc:spChg>
        <pc:grpChg chg="add mod">
          <ac:chgData name="Morgane De Breuck" userId="67133568-726f-468a-b95c-1a4f4b5d1ab1" providerId="ADAL" clId="{B32949F8-8E82-4C13-8E0C-F4F8FEDB9B53}" dt="2023-04-11T15:22:23.850" v="201" actId="1076"/>
          <ac:grpSpMkLst>
            <pc:docMk/>
            <pc:sldMk cId="1481339634" sldId="284"/>
            <ac:grpSpMk id="12" creationId="{BF96EFDF-FAA8-4B0D-9527-82AE7CA792FB}"/>
          </ac:grpSpMkLst>
        </pc:grpChg>
        <pc:picChg chg="add mod modCrop">
          <ac:chgData name="Morgane De Breuck" userId="67133568-726f-468a-b95c-1a4f4b5d1ab1" providerId="ADAL" clId="{B32949F8-8E82-4C13-8E0C-F4F8FEDB9B53}" dt="2023-04-11T15:22:14.244" v="200" actId="732"/>
          <ac:picMkLst>
            <pc:docMk/>
            <pc:sldMk cId="1481339634" sldId="284"/>
            <ac:picMk id="5" creationId="{21D1B97F-A66D-44B7-99FD-767918061580}"/>
          </ac:picMkLst>
        </pc:picChg>
        <pc:picChg chg="add mod">
          <ac:chgData name="Morgane De Breuck" userId="67133568-726f-468a-b95c-1a4f4b5d1ab1" providerId="ADAL" clId="{B32949F8-8E82-4C13-8E0C-F4F8FEDB9B53}" dt="2023-04-11T12:39:35.220" v="156" actId="1076"/>
          <ac:picMkLst>
            <pc:docMk/>
            <pc:sldMk cId="1481339634" sldId="284"/>
            <ac:picMk id="6" creationId="{018FCEDD-7DED-40A8-950D-16C4D415801A}"/>
          </ac:picMkLst>
        </pc:picChg>
        <pc:picChg chg="del">
          <ac:chgData name="Morgane De Breuck" userId="67133568-726f-468a-b95c-1a4f4b5d1ab1" providerId="ADAL" clId="{B32949F8-8E82-4C13-8E0C-F4F8FEDB9B53}" dt="2023-04-11T15:18:45.022" v="157" actId="478"/>
          <ac:picMkLst>
            <pc:docMk/>
            <pc:sldMk cId="1481339634" sldId="284"/>
            <ac:picMk id="7" creationId="{5A0EFDC1-2566-E4B6-0894-CCD1B2CC5178}"/>
          </ac:picMkLst>
        </pc:picChg>
        <pc:picChg chg="add mod modCrop">
          <ac:chgData name="Morgane De Breuck" userId="67133568-726f-468a-b95c-1a4f4b5d1ab1" providerId="ADAL" clId="{B32949F8-8E82-4C13-8E0C-F4F8FEDB9B53}" dt="2023-04-11T15:23:32.908" v="213" actId="1076"/>
          <ac:picMkLst>
            <pc:docMk/>
            <pc:sldMk cId="1481339634" sldId="284"/>
            <ac:picMk id="9" creationId="{29F657D0-B9B6-41E2-9FB5-B510F2006709}"/>
          </ac:picMkLst>
        </pc:picChg>
        <pc:picChg chg="add mod modCrop">
          <ac:chgData name="Morgane De Breuck" userId="67133568-726f-468a-b95c-1a4f4b5d1ab1" providerId="ADAL" clId="{B32949F8-8E82-4C13-8E0C-F4F8FEDB9B53}" dt="2023-04-11T15:23:21.683" v="212" actId="14100"/>
          <ac:picMkLst>
            <pc:docMk/>
            <pc:sldMk cId="1481339634" sldId="284"/>
            <ac:picMk id="13" creationId="{287AC1ED-2BDF-46E6-8113-3EB29A5BECDA}"/>
          </ac:picMkLst>
        </pc:picChg>
      </pc:sldChg>
      <pc:sldChg chg="addSp modSp">
        <pc:chgData name="Morgane De Breuck" userId="67133568-726f-468a-b95c-1a4f4b5d1ab1" providerId="ADAL" clId="{B32949F8-8E82-4C13-8E0C-F4F8FEDB9B53}" dt="2023-04-12T06:54:29.900" v="243" actId="1076"/>
        <pc:sldMkLst>
          <pc:docMk/>
          <pc:sldMk cId="3433577588" sldId="286"/>
        </pc:sldMkLst>
        <pc:picChg chg="add mod">
          <ac:chgData name="Morgane De Breuck" userId="67133568-726f-468a-b95c-1a4f4b5d1ab1" providerId="ADAL" clId="{B32949F8-8E82-4C13-8E0C-F4F8FEDB9B53}" dt="2023-04-12T06:54:29.900" v="243" actId="1076"/>
          <ac:picMkLst>
            <pc:docMk/>
            <pc:sldMk cId="3433577588" sldId="286"/>
            <ac:picMk id="5" creationId="{3FEA43A8-F326-4435-A095-69AFEC64F0E5}"/>
          </ac:picMkLst>
        </pc:picChg>
      </pc:sldChg>
      <pc:sldChg chg="addSp delSp modSp add modTransition">
        <pc:chgData name="Morgane De Breuck" userId="67133568-726f-468a-b95c-1a4f4b5d1ab1" providerId="ADAL" clId="{B32949F8-8E82-4C13-8E0C-F4F8FEDB9B53}" dt="2023-04-12T07:26:32.533" v="250"/>
        <pc:sldMkLst>
          <pc:docMk/>
          <pc:sldMk cId="3608075023" sldId="288"/>
        </pc:sldMkLst>
        <pc:spChg chg="mod">
          <ac:chgData name="Morgane De Breuck" userId="67133568-726f-468a-b95c-1a4f4b5d1ab1" providerId="ADAL" clId="{B32949F8-8E82-4C13-8E0C-F4F8FEDB9B53}" dt="2023-04-11T12:14:43.902" v="93" actId="20577"/>
          <ac:spMkLst>
            <pc:docMk/>
            <pc:sldMk cId="3608075023" sldId="288"/>
            <ac:spMk id="2" creationId="{504DF88B-1373-4EB0-88D8-52F8A6FECBD1}"/>
          </ac:spMkLst>
        </pc:spChg>
        <pc:picChg chg="del">
          <ac:chgData name="Morgane De Breuck" userId="67133568-726f-468a-b95c-1a4f4b5d1ab1" providerId="ADAL" clId="{B32949F8-8E82-4C13-8E0C-F4F8FEDB9B53}" dt="2023-04-11T12:14:22.559" v="57" actId="478"/>
          <ac:picMkLst>
            <pc:docMk/>
            <pc:sldMk cId="3608075023" sldId="288"/>
            <ac:picMk id="5" creationId="{21D1B97F-A66D-44B7-99FD-767918061580}"/>
          </ac:picMkLst>
        </pc:picChg>
        <pc:picChg chg="add mod">
          <ac:chgData name="Morgane De Breuck" userId="67133568-726f-468a-b95c-1a4f4b5d1ab1" providerId="ADAL" clId="{B32949F8-8E82-4C13-8E0C-F4F8FEDB9B53}" dt="2023-04-11T12:22:22.408" v="119"/>
          <ac:picMkLst>
            <pc:docMk/>
            <pc:sldMk cId="3608075023" sldId="288"/>
            <ac:picMk id="6" creationId="{758A7EF4-EE8B-4E4C-99B1-8A11CE2D63CC}"/>
          </ac:picMkLst>
        </pc:picChg>
      </pc:sldChg>
      <pc:sldChg chg="addSp delSp modSp add">
        <pc:chgData name="Morgane De Breuck" userId="67133568-726f-468a-b95c-1a4f4b5d1ab1" providerId="ADAL" clId="{B32949F8-8E82-4C13-8E0C-F4F8FEDB9B53}" dt="2023-04-11T12:22:28.705" v="120"/>
        <pc:sldMkLst>
          <pc:docMk/>
          <pc:sldMk cId="1059913417" sldId="289"/>
        </pc:sldMkLst>
        <pc:spChg chg="mod">
          <ac:chgData name="Morgane De Breuck" userId="67133568-726f-468a-b95c-1a4f4b5d1ab1" providerId="ADAL" clId="{B32949F8-8E82-4C13-8E0C-F4F8FEDB9B53}" dt="2023-04-11T12:14:57.030" v="103" actId="20577"/>
          <ac:spMkLst>
            <pc:docMk/>
            <pc:sldMk cId="1059913417" sldId="289"/>
            <ac:spMk id="2" creationId="{504DF88B-1373-4EB0-88D8-52F8A6FECBD1}"/>
          </ac:spMkLst>
        </pc:spChg>
        <pc:picChg chg="del">
          <ac:chgData name="Morgane De Breuck" userId="67133568-726f-468a-b95c-1a4f4b5d1ab1" providerId="ADAL" clId="{B32949F8-8E82-4C13-8E0C-F4F8FEDB9B53}" dt="2023-04-11T12:14:21.302" v="56" actId="478"/>
          <ac:picMkLst>
            <pc:docMk/>
            <pc:sldMk cId="1059913417" sldId="289"/>
            <ac:picMk id="5" creationId="{3FEA43A8-F326-4435-A095-69AFEC64F0E5}"/>
          </ac:picMkLst>
        </pc:picChg>
        <pc:picChg chg="add mod">
          <ac:chgData name="Morgane De Breuck" userId="67133568-726f-468a-b95c-1a4f4b5d1ab1" providerId="ADAL" clId="{B32949F8-8E82-4C13-8E0C-F4F8FEDB9B53}" dt="2023-04-11T12:22:28.705" v="120"/>
          <ac:picMkLst>
            <pc:docMk/>
            <pc:sldMk cId="1059913417" sldId="289"/>
            <ac:picMk id="6" creationId="{937B57CC-F39B-4FE5-85F0-A61ED21868B3}"/>
          </ac:picMkLst>
        </pc:picChg>
      </pc:sldChg>
      <pc:sldChg chg="addSp delSp modSp add">
        <pc:chgData name="Morgane De Breuck" userId="67133568-726f-468a-b95c-1a4f4b5d1ab1" providerId="ADAL" clId="{B32949F8-8E82-4C13-8E0C-F4F8FEDB9B53}" dt="2023-04-12T06:54:55.900" v="249" actId="14100"/>
        <pc:sldMkLst>
          <pc:docMk/>
          <pc:sldMk cId="4074626370" sldId="300"/>
        </pc:sldMkLst>
        <pc:spChg chg="del">
          <ac:chgData name="Morgane De Breuck" userId="67133568-726f-468a-b95c-1a4f4b5d1ab1" providerId="ADAL" clId="{B32949F8-8E82-4C13-8E0C-F4F8FEDB9B53}" dt="2023-04-12T06:53:13.136" v="227"/>
          <ac:spMkLst>
            <pc:docMk/>
            <pc:sldMk cId="4074626370" sldId="300"/>
            <ac:spMk id="3" creationId="{CD9917CB-D478-44C6-88DF-A2E76AAA8645}"/>
          </ac:spMkLst>
        </pc:spChg>
        <pc:spChg chg="add">
          <ac:chgData name="Morgane De Breuck" userId="67133568-726f-468a-b95c-1a4f4b5d1ab1" providerId="ADAL" clId="{B32949F8-8E82-4C13-8E0C-F4F8FEDB9B53}" dt="2023-04-12T06:53:59.399" v="236"/>
          <ac:spMkLst>
            <pc:docMk/>
            <pc:sldMk cId="4074626370" sldId="300"/>
            <ac:spMk id="8" creationId="{464F369D-DE61-4195-AE3F-60F40684B27C}"/>
          </ac:spMkLst>
        </pc:spChg>
        <pc:spChg chg="add">
          <ac:chgData name="Morgane De Breuck" userId="67133568-726f-468a-b95c-1a4f4b5d1ab1" providerId="ADAL" clId="{B32949F8-8E82-4C13-8E0C-F4F8FEDB9B53}" dt="2023-04-12T06:53:59.399" v="236"/>
          <ac:spMkLst>
            <pc:docMk/>
            <pc:sldMk cId="4074626370" sldId="300"/>
            <ac:spMk id="9" creationId="{3F640C90-4DF9-4A50-BF4C-78C7E2AD4B51}"/>
          </ac:spMkLst>
        </pc:spChg>
        <pc:picChg chg="add mod modCrop">
          <ac:chgData name="Morgane De Breuck" userId="67133568-726f-468a-b95c-1a4f4b5d1ab1" providerId="ADAL" clId="{B32949F8-8E82-4C13-8E0C-F4F8FEDB9B53}" dt="2023-04-12T06:54:55.900" v="249" actId="14100"/>
          <ac:picMkLst>
            <pc:docMk/>
            <pc:sldMk cId="4074626370" sldId="300"/>
            <ac:picMk id="6" creationId="{061889F0-CA02-4374-A14E-A2ADF2BF5C88}"/>
          </ac:picMkLst>
        </pc:picChg>
        <pc:picChg chg="add mod modCrop">
          <ac:chgData name="Morgane De Breuck" userId="67133568-726f-468a-b95c-1a4f4b5d1ab1" providerId="ADAL" clId="{B32949F8-8E82-4C13-8E0C-F4F8FEDB9B53}" dt="2023-04-12T06:54:21.724" v="242" actId="14100"/>
          <ac:picMkLst>
            <pc:docMk/>
            <pc:sldMk cId="4074626370" sldId="300"/>
            <ac:picMk id="7" creationId="{D7FC1B8A-5FAA-471B-B5AF-624F664B6792}"/>
          </ac:picMkLst>
        </pc:picChg>
      </pc:sldChg>
    </pc:docChg>
  </pc:docChgLst>
  <pc:docChgLst>
    <pc:chgData name="Morgane De Breuck" userId="67133568-726f-468a-b95c-1a4f4b5d1ab1" providerId="ADAL" clId="{E3548CA2-28E2-4283-9CC8-6797434A4851}"/>
    <pc:docChg chg="undo redo custSel addSld delSld modSld sldOrd">
      <pc:chgData name="Morgane De Breuck" userId="67133568-726f-468a-b95c-1a4f4b5d1ab1" providerId="ADAL" clId="{E3548CA2-28E2-4283-9CC8-6797434A4851}" dt="2023-04-20T16:06:36.351" v="1167" actId="255"/>
      <pc:docMkLst>
        <pc:docMk/>
      </pc:docMkLst>
      <pc:sldChg chg="addSp delSp modSp delAnim">
        <pc:chgData name="Morgane De Breuck" userId="67133568-726f-468a-b95c-1a4f4b5d1ab1" providerId="ADAL" clId="{E3548CA2-28E2-4283-9CC8-6797434A4851}" dt="2023-04-20T08:25:23.284" v="374" actId="732"/>
        <pc:sldMkLst>
          <pc:docMk/>
          <pc:sldMk cId="3084856208" sldId="257"/>
        </pc:sldMkLst>
        <pc:spChg chg="del">
          <ac:chgData name="Morgane De Breuck" userId="67133568-726f-468a-b95c-1a4f4b5d1ab1" providerId="ADAL" clId="{E3548CA2-28E2-4283-9CC8-6797434A4851}" dt="2023-04-18T13:19:59.735" v="225" actId="478"/>
          <ac:spMkLst>
            <pc:docMk/>
            <pc:sldMk cId="3084856208" sldId="257"/>
            <ac:spMk id="2" creationId="{FF64F7B5-9726-897D-C9A6-44AB4E45D7DB}"/>
          </ac:spMkLst>
        </pc:spChg>
        <pc:spChg chg="add del mod">
          <ac:chgData name="Morgane De Breuck" userId="67133568-726f-468a-b95c-1a4f4b5d1ab1" providerId="ADAL" clId="{E3548CA2-28E2-4283-9CC8-6797434A4851}" dt="2023-04-18T13:19:58.736" v="224" actId="478"/>
          <ac:spMkLst>
            <pc:docMk/>
            <pc:sldMk cId="3084856208" sldId="257"/>
            <ac:spMk id="5" creationId="{231E1DCC-AAD9-4957-AD2C-D863407E9A9A}"/>
          </ac:spMkLst>
        </pc:spChg>
        <pc:picChg chg="del">
          <ac:chgData name="Morgane De Breuck" userId="67133568-726f-468a-b95c-1a4f4b5d1ab1" providerId="ADAL" clId="{E3548CA2-28E2-4283-9CC8-6797434A4851}" dt="2023-04-18T13:19:54.580" v="223" actId="478"/>
          <ac:picMkLst>
            <pc:docMk/>
            <pc:sldMk cId="3084856208" sldId="257"/>
            <ac:picMk id="4" creationId="{31F99886-1134-4855-93B1-0D2712CBA227}"/>
          </ac:picMkLst>
        </pc:picChg>
        <pc:picChg chg="add">
          <ac:chgData name="Morgane De Breuck" userId="67133568-726f-468a-b95c-1a4f4b5d1ab1" providerId="ADAL" clId="{E3548CA2-28E2-4283-9CC8-6797434A4851}" dt="2023-04-18T13:20:44.783" v="235"/>
          <ac:picMkLst>
            <pc:docMk/>
            <pc:sldMk cId="3084856208" sldId="257"/>
            <ac:picMk id="9" creationId="{3EA4F369-766C-4BCD-A58F-A1F4461C2F42}"/>
          </ac:picMkLst>
        </pc:picChg>
        <pc:picChg chg="add del mod modCrop">
          <ac:chgData name="Morgane De Breuck" userId="67133568-726f-468a-b95c-1a4f4b5d1ab1" providerId="ADAL" clId="{E3548CA2-28E2-4283-9CC8-6797434A4851}" dt="2023-04-19T12:21:15.267" v="344" actId="478"/>
          <ac:picMkLst>
            <pc:docMk/>
            <pc:sldMk cId="3084856208" sldId="257"/>
            <ac:picMk id="10" creationId="{E38383E1-1682-4C7A-8C6C-B44B901BB7A6}"/>
          </ac:picMkLst>
        </pc:picChg>
        <pc:picChg chg="add del">
          <ac:chgData name="Morgane De Breuck" userId="67133568-726f-468a-b95c-1a4f4b5d1ab1" providerId="ADAL" clId="{E3548CA2-28E2-4283-9CC8-6797434A4851}" dt="2023-04-20T08:25:14.556" v="372" actId="478"/>
          <ac:picMkLst>
            <pc:docMk/>
            <pc:sldMk cId="3084856208" sldId="257"/>
            <ac:picMk id="11" creationId="{78B9724C-282F-4ED4-890D-BDB167054BBE}"/>
          </ac:picMkLst>
        </pc:picChg>
        <pc:picChg chg="add mod modCrop">
          <ac:chgData name="Morgane De Breuck" userId="67133568-726f-468a-b95c-1a4f4b5d1ab1" providerId="ADAL" clId="{E3548CA2-28E2-4283-9CC8-6797434A4851}" dt="2023-04-20T08:25:23.284" v="374" actId="732"/>
          <ac:picMkLst>
            <pc:docMk/>
            <pc:sldMk cId="3084856208" sldId="257"/>
            <ac:picMk id="13" creationId="{E4552DCE-19FD-471B-824E-DA783E1466A9}"/>
          </ac:picMkLst>
        </pc:picChg>
      </pc:sldChg>
      <pc:sldChg chg="addSp delSp modSp">
        <pc:chgData name="Morgane De Breuck" userId="67133568-726f-468a-b95c-1a4f4b5d1ab1" providerId="ADAL" clId="{E3548CA2-28E2-4283-9CC8-6797434A4851}" dt="2023-04-18T12:58:39.020" v="36" actId="732"/>
        <pc:sldMkLst>
          <pc:docMk/>
          <pc:sldMk cId="1481339634" sldId="284"/>
        </pc:sldMkLst>
        <pc:grpChg chg="del">
          <ac:chgData name="Morgane De Breuck" userId="67133568-726f-468a-b95c-1a4f4b5d1ab1" providerId="ADAL" clId="{E3548CA2-28E2-4283-9CC8-6797434A4851}" dt="2023-04-18T12:49:26.947" v="0" actId="478"/>
          <ac:grpSpMkLst>
            <pc:docMk/>
            <pc:sldMk cId="1481339634" sldId="284"/>
            <ac:grpSpMk id="12" creationId="{BF96EFDF-FAA8-4B0D-9527-82AE7CA792FB}"/>
          </ac:grpSpMkLst>
        </pc:grpChg>
        <pc:picChg chg="add mod modCrop">
          <ac:chgData name="Morgane De Breuck" userId="67133568-726f-468a-b95c-1a4f4b5d1ab1" providerId="ADAL" clId="{E3548CA2-28E2-4283-9CC8-6797434A4851}" dt="2023-04-18T12:58:39.020" v="36" actId="732"/>
          <ac:picMkLst>
            <pc:docMk/>
            <pc:sldMk cId="1481339634" sldId="284"/>
            <ac:picMk id="6" creationId="{D8467E62-98F2-490E-8802-D7708CD0A2F2}"/>
          </ac:picMkLst>
        </pc:picChg>
        <pc:picChg chg="del">
          <ac:chgData name="Morgane De Breuck" userId="67133568-726f-468a-b95c-1a4f4b5d1ab1" providerId="ADAL" clId="{E3548CA2-28E2-4283-9CC8-6797434A4851}" dt="2023-04-18T12:49:27.909" v="1" actId="478"/>
          <ac:picMkLst>
            <pc:docMk/>
            <pc:sldMk cId="1481339634" sldId="284"/>
            <ac:picMk id="13" creationId="{287AC1ED-2BDF-46E6-8113-3EB29A5BECDA}"/>
          </ac:picMkLst>
        </pc:picChg>
        <pc:picChg chg="add">
          <ac:chgData name="Morgane De Breuck" userId="67133568-726f-468a-b95c-1a4f4b5d1ab1" providerId="ADAL" clId="{E3548CA2-28E2-4283-9CC8-6797434A4851}" dt="2023-04-18T12:58:02.299" v="31"/>
          <ac:picMkLst>
            <pc:docMk/>
            <pc:sldMk cId="1481339634" sldId="284"/>
            <ac:picMk id="14" creationId="{B285C9FC-0C84-4ACB-AB8F-2FF51C7D4E1B}"/>
          </ac:picMkLst>
        </pc:picChg>
      </pc:sldChg>
      <pc:sldChg chg="addSp delSp modSp">
        <pc:chgData name="Morgane De Breuck" userId="67133568-726f-468a-b95c-1a4f4b5d1ab1" providerId="ADAL" clId="{E3548CA2-28E2-4283-9CC8-6797434A4851}" dt="2023-04-18T12:58:46.980" v="37" actId="732"/>
        <pc:sldMkLst>
          <pc:docMk/>
          <pc:sldMk cId="3433577588" sldId="286"/>
        </pc:sldMkLst>
        <pc:spChg chg="del">
          <ac:chgData name="Morgane De Breuck" userId="67133568-726f-468a-b95c-1a4f4b5d1ab1" providerId="ADAL" clId="{E3548CA2-28E2-4283-9CC8-6797434A4851}" dt="2023-04-18T12:49:34.890" v="3" actId="478"/>
          <ac:spMkLst>
            <pc:docMk/>
            <pc:sldMk cId="3433577588" sldId="286"/>
            <ac:spMk id="6" creationId="{02854D47-06B0-F45E-D9A3-8A65D9CA3D3D}"/>
          </ac:spMkLst>
        </pc:spChg>
        <pc:spChg chg="del">
          <ac:chgData name="Morgane De Breuck" userId="67133568-726f-468a-b95c-1a4f4b5d1ab1" providerId="ADAL" clId="{E3548CA2-28E2-4283-9CC8-6797434A4851}" dt="2023-04-18T12:49:34.890" v="3" actId="478"/>
          <ac:spMkLst>
            <pc:docMk/>
            <pc:sldMk cId="3433577588" sldId="286"/>
            <ac:spMk id="7" creationId="{05F49059-10A0-6E0B-5081-4D43150B9B84}"/>
          </ac:spMkLst>
        </pc:spChg>
        <pc:picChg chg="del">
          <ac:chgData name="Morgane De Breuck" userId="67133568-726f-468a-b95c-1a4f4b5d1ab1" providerId="ADAL" clId="{E3548CA2-28E2-4283-9CC8-6797434A4851}" dt="2023-04-18T12:49:34.890" v="3" actId="478"/>
          <ac:picMkLst>
            <pc:docMk/>
            <pc:sldMk cId="3433577588" sldId="286"/>
            <ac:picMk id="3" creationId="{8B5C3C5F-4784-0C5F-D53E-9A7AEB8542F8}"/>
          </ac:picMkLst>
        </pc:picChg>
        <pc:picChg chg="del">
          <ac:chgData name="Morgane De Breuck" userId="67133568-726f-468a-b95c-1a4f4b5d1ab1" providerId="ADAL" clId="{E3548CA2-28E2-4283-9CC8-6797434A4851}" dt="2023-04-18T12:49:29.730" v="2" actId="478"/>
          <ac:picMkLst>
            <pc:docMk/>
            <pc:sldMk cId="3433577588" sldId="286"/>
            <ac:picMk id="5" creationId="{3FEA43A8-F326-4435-A095-69AFEC64F0E5}"/>
          </ac:picMkLst>
        </pc:picChg>
        <pc:picChg chg="add mod modCrop">
          <ac:chgData name="Morgane De Breuck" userId="67133568-726f-468a-b95c-1a4f4b5d1ab1" providerId="ADAL" clId="{E3548CA2-28E2-4283-9CC8-6797434A4851}" dt="2023-04-18T12:58:46.980" v="37" actId="732"/>
          <ac:picMkLst>
            <pc:docMk/>
            <pc:sldMk cId="3433577588" sldId="286"/>
            <ac:picMk id="9" creationId="{9EE594E0-5C45-4F9B-B29A-2A0D33B85FDA}"/>
          </ac:picMkLst>
        </pc:picChg>
        <pc:picChg chg="add">
          <ac:chgData name="Morgane De Breuck" userId="67133568-726f-468a-b95c-1a4f4b5d1ab1" providerId="ADAL" clId="{E3548CA2-28E2-4283-9CC8-6797434A4851}" dt="2023-04-18T12:58:03.626" v="32"/>
          <ac:picMkLst>
            <pc:docMk/>
            <pc:sldMk cId="3433577588" sldId="286"/>
            <ac:picMk id="10" creationId="{DCD6E2E7-9016-4542-963C-5F8C76BB4593}"/>
          </ac:picMkLst>
        </pc:picChg>
      </pc:sldChg>
      <pc:sldChg chg="addSp modSp del">
        <pc:chgData name="Morgane De Breuck" userId="67133568-726f-468a-b95c-1a4f4b5d1ab1" providerId="ADAL" clId="{E3548CA2-28E2-4283-9CC8-6797434A4851}" dt="2023-04-20T15:41:35.661" v="1011" actId="2696"/>
        <pc:sldMkLst>
          <pc:docMk/>
          <pc:sldMk cId="3608075023" sldId="288"/>
        </pc:sldMkLst>
        <pc:spChg chg="mod">
          <ac:chgData name="Morgane De Breuck" userId="67133568-726f-468a-b95c-1a4f4b5d1ab1" providerId="ADAL" clId="{E3548CA2-28E2-4283-9CC8-6797434A4851}" dt="2023-04-19T12:15:09.916" v="295" actId="404"/>
          <ac:spMkLst>
            <pc:docMk/>
            <pc:sldMk cId="3608075023" sldId="288"/>
            <ac:spMk id="2" creationId="{504DF88B-1373-4EB0-88D8-52F8A6FECBD1}"/>
          </ac:spMkLst>
        </pc:spChg>
        <pc:picChg chg="add mod modCrop">
          <ac:chgData name="Morgane De Breuck" userId="67133568-726f-468a-b95c-1a4f4b5d1ab1" providerId="ADAL" clId="{E3548CA2-28E2-4283-9CC8-6797434A4851}" dt="2023-04-19T12:13:45.747" v="287" actId="732"/>
          <ac:picMkLst>
            <pc:docMk/>
            <pc:sldMk cId="3608075023" sldId="288"/>
            <ac:picMk id="5" creationId="{EE3754DB-58F8-46BA-9640-3EE566CFECF0}"/>
          </ac:picMkLst>
        </pc:picChg>
        <pc:picChg chg="add">
          <ac:chgData name="Morgane De Breuck" userId="67133568-726f-468a-b95c-1a4f4b5d1ab1" providerId="ADAL" clId="{E3548CA2-28E2-4283-9CC8-6797434A4851}" dt="2023-04-19T12:14:45.996" v="291"/>
          <ac:picMkLst>
            <pc:docMk/>
            <pc:sldMk cId="3608075023" sldId="288"/>
            <ac:picMk id="6" creationId="{D55AF5B4-BC6D-4B93-9CB5-CACF0DC08A0B}"/>
          </ac:picMkLst>
        </pc:picChg>
      </pc:sldChg>
      <pc:sldChg chg="addSp delSp modSp del modNotesTx">
        <pc:chgData name="Morgane De Breuck" userId="67133568-726f-468a-b95c-1a4f4b5d1ab1" providerId="ADAL" clId="{E3548CA2-28E2-4283-9CC8-6797434A4851}" dt="2023-04-20T15:41:36.855" v="1012" actId="2696"/>
        <pc:sldMkLst>
          <pc:docMk/>
          <pc:sldMk cId="1059913417" sldId="289"/>
        </pc:sldMkLst>
        <pc:spChg chg="mod">
          <ac:chgData name="Morgane De Breuck" userId="67133568-726f-468a-b95c-1a4f4b5d1ab1" providerId="ADAL" clId="{E3548CA2-28E2-4283-9CC8-6797434A4851}" dt="2023-04-19T12:15:20.717" v="304" actId="404"/>
          <ac:spMkLst>
            <pc:docMk/>
            <pc:sldMk cId="1059913417" sldId="289"/>
            <ac:spMk id="2" creationId="{504DF88B-1373-4EB0-88D8-52F8A6FECBD1}"/>
          </ac:spMkLst>
        </pc:spChg>
        <pc:spChg chg="del">
          <ac:chgData name="Morgane De Breuck" userId="67133568-726f-468a-b95c-1a4f4b5d1ab1" providerId="ADAL" clId="{E3548CA2-28E2-4283-9CC8-6797434A4851}" dt="2023-04-19T12:13:13.581" v="283" actId="478"/>
          <ac:spMkLst>
            <pc:docMk/>
            <pc:sldMk cId="1059913417" sldId="289"/>
            <ac:spMk id="3" creationId="{05B27673-0DAC-6798-E0A3-7A81E66B13A2}"/>
          </ac:spMkLst>
        </pc:spChg>
        <pc:spChg chg="del">
          <ac:chgData name="Morgane De Breuck" userId="67133568-726f-468a-b95c-1a4f4b5d1ab1" providerId="ADAL" clId="{E3548CA2-28E2-4283-9CC8-6797434A4851}" dt="2023-04-19T12:13:13.581" v="283" actId="478"/>
          <ac:spMkLst>
            <pc:docMk/>
            <pc:sldMk cId="1059913417" sldId="289"/>
            <ac:spMk id="5" creationId="{5E66D45E-CB2F-34C5-C219-0B16C6B3C5F0}"/>
          </ac:spMkLst>
        </pc:spChg>
        <pc:spChg chg="del">
          <ac:chgData name="Morgane De Breuck" userId="67133568-726f-468a-b95c-1a4f4b5d1ab1" providerId="ADAL" clId="{E3548CA2-28E2-4283-9CC8-6797434A4851}" dt="2023-04-19T12:13:13.581" v="283" actId="478"/>
          <ac:spMkLst>
            <pc:docMk/>
            <pc:sldMk cId="1059913417" sldId="289"/>
            <ac:spMk id="7" creationId="{2B69FB15-20BC-1EF1-A2BC-671E6ED6B90F}"/>
          </ac:spMkLst>
        </pc:spChg>
        <pc:picChg chg="del">
          <ac:chgData name="Morgane De Breuck" userId="67133568-726f-468a-b95c-1a4f4b5d1ab1" providerId="ADAL" clId="{E3548CA2-28E2-4283-9CC8-6797434A4851}" dt="2023-04-19T12:13:09.883" v="282" actId="478"/>
          <ac:picMkLst>
            <pc:docMk/>
            <pc:sldMk cId="1059913417" sldId="289"/>
            <ac:picMk id="6" creationId="{937B57CC-F39B-4FE5-85F0-A61ED21868B3}"/>
          </ac:picMkLst>
        </pc:picChg>
        <pc:picChg chg="add mod modCrop">
          <ac:chgData name="Morgane De Breuck" userId="67133568-726f-468a-b95c-1a4f4b5d1ab1" providerId="ADAL" clId="{E3548CA2-28E2-4283-9CC8-6797434A4851}" dt="2023-04-19T12:14:22.147" v="290" actId="732"/>
          <ac:picMkLst>
            <pc:docMk/>
            <pc:sldMk cId="1059913417" sldId="289"/>
            <ac:picMk id="9" creationId="{01EEE2AD-6CB7-4765-9CEE-B1D3B46206A2}"/>
          </ac:picMkLst>
        </pc:picChg>
        <pc:picChg chg="add">
          <ac:chgData name="Morgane De Breuck" userId="67133568-726f-468a-b95c-1a4f4b5d1ab1" providerId="ADAL" clId="{E3548CA2-28E2-4283-9CC8-6797434A4851}" dt="2023-04-19T12:14:47.258" v="292"/>
          <ac:picMkLst>
            <pc:docMk/>
            <pc:sldMk cId="1059913417" sldId="289"/>
            <ac:picMk id="10" creationId="{6E1B8E42-55D0-400F-9B01-FEF184136FFA}"/>
          </ac:picMkLst>
        </pc:picChg>
      </pc:sldChg>
      <pc:sldChg chg="del">
        <pc:chgData name="Morgane De Breuck" userId="67133568-726f-468a-b95c-1a4f4b5d1ab1" providerId="ADAL" clId="{E3548CA2-28E2-4283-9CC8-6797434A4851}" dt="2023-04-19T12:22:16.948" v="360" actId="2696"/>
        <pc:sldMkLst>
          <pc:docMk/>
          <pc:sldMk cId="1565743664" sldId="297"/>
        </pc:sldMkLst>
      </pc:sldChg>
      <pc:sldChg chg="addSp delSp modSp">
        <pc:chgData name="Morgane De Breuck" userId="67133568-726f-468a-b95c-1a4f4b5d1ab1" providerId="ADAL" clId="{E3548CA2-28E2-4283-9CC8-6797434A4851}" dt="2023-04-18T12:58:53.015" v="38" actId="732"/>
        <pc:sldMkLst>
          <pc:docMk/>
          <pc:sldMk cId="4074626370" sldId="300"/>
        </pc:sldMkLst>
        <pc:spChg chg="del">
          <ac:chgData name="Morgane De Breuck" userId="67133568-726f-468a-b95c-1a4f4b5d1ab1" providerId="ADAL" clId="{E3548CA2-28E2-4283-9CC8-6797434A4851}" dt="2023-04-18T12:52:50.630" v="20" actId="478"/>
          <ac:spMkLst>
            <pc:docMk/>
            <pc:sldMk cId="4074626370" sldId="300"/>
            <ac:spMk id="2" creationId="{2D3948A1-ACC2-442A-84E0-60214C4A4F5A}"/>
          </ac:spMkLst>
        </pc:spChg>
        <pc:spChg chg="add del mod">
          <ac:chgData name="Morgane De Breuck" userId="67133568-726f-468a-b95c-1a4f4b5d1ab1" providerId="ADAL" clId="{E3548CA2-28E2-4283-9CC8-6797434A4851}" dt="2023-04-18T12:50:50.166" v="10" actId="478"/>
          <ac:spMkLst>
            <pc:docMk/>
            <pc:sldMk cId="4074626370" sldId="300"/>
            <ac:spMk id="5" creationId="{650552FE-8509-401A-888F-4387A656D48C}"/>
          </ac:spMkLst>
        </pc:spChg>
        <pc:spChg chg="del">
          <ac:chgData name="Morgane De Breuck" userId="67133568-726f-468a-b95c-1a4f4b5d1ab1" providerId="ADAL" clId="{E3548CA2-28E2-4283-9CC8-6797434A4851}" dt="2023-04-18T12:49:39.277" v="5" actId="478"/>
          <ac:spMkLst>
            <pc:docMk/>
            <pc:sldMk cId="4074626370" sldId="300"/>
            <ac:spMk id="8" creationId="{464F369D-DE61-4195-AE3F-60F40684B27C}"/>
          </ac:spMkLst>
        </pc:spChg>
        <pc:spChg chg="del">
          <ac:chgData name="Morgane De Breuck" userId="67133568-726f-468a-b95c-1a4f4b5d1ab1" providerId="ADAL" clId="{E3548CA2-28E2-4283-9CC8-6797434A4851}" dt="2023-04-18T12:49:39.277" v="5" actId="478"/>
          <ac:spMkLst>
            <pc:docMk/>
            <pc:sldMk cId="4074626370" sldId="300"/>
            <ac:spMk id="9" creationId="{3F640C90-4DF9-4A50-BF4C-78C7E2AD4B51}"/>
          </ac:spMkLst>
        </pc:spChg>
        <pc:spChg chg="add del mod">
          <ac:chgData name="Morgane De Breuck" userId="67133568-726f-468a-b95c-1a4f4b5d1ab1" providerId="ADAL" clId="{E3548CA2-28E2-4283-9CC8-6797434A4851}" dt="2023-04-18T12:54:06.763" v="28" actId="478"/>
          <ac:spMkLst>
            <pc:docMk/>
            <pc:sldMk cId="4074626370" sldId="300"/>
            <ac:spMk id="14" creationId="{932B6882-5989-4570-AAB5-B9E879E887EB}"/>
          </ac:spMkLst>
        </pc:spChg>
        <pc:spChg chg="add del mod">
          <ac:chgData name="Morgane De Breuck" userId="67133568-726f-468a-b95c-1a4f4b5d1ab1" providerId="ADAL" clId="{E3548CA2-28E2-4283-9CC8-6797434A4851}" dt="2023-04-18T12:52:54.181" v="21" actId="478"/>
          <ac:spMkLst>
            <pc:docMk/>
            <pc:sldMk cId="4074626370" sldId="300"/>
            <ac:spMk id="16" creationId="{96F4852F-2235-49DC-A2D9-A8BC8802F47B}"/>
          </ac:spMkLst>
        </pc:spChg>
        <pc:spChg chg="add del">
          <ac:chgData name="Morgane De Breuck" userId="67133568-726f-468a-b95c-1a4f4b5d1ab1" providerId="ADAL" clId="{E3548CA2-28E2-4283-9CC8-6797434A4851}" dt="2023-04-18T12:53:50.701" v="26"/>
          <ac:spMkLst>
            <pc:docMk/>
            <pc:sldMk cId="4074626370" sldId="300"/>
            <ac:spMk id="17" creationId="{2CCB67E7-BB2A-4EFF-901A-E7F0EBAF59E5}"/>
          </ac:spMkLst>
        </pc:spChg>
        <pc:spChg chg="add mod">
          <ac:chgData name="Morgane De Breuck" userId="67133568-726f-468a-b95c-1a4f4b5d1ab1" providerId="ADAL" clId="{E3548CA2-28E2-4283-9CC8-6797434A4851}" dt="2023-04-18T12:54:11.896" v="30"/>
          <ac:spMkLst>
            <pc:docMk/>
            <pc:sldMk cId="4074626370" sldId="300"/>
            <ac:spMk id="18" creationId="{6DB7F51E-C6A0-4248-9B9A-1D327D6277F6}"/>
          </ac:spMkLst>
        </pc:spChg>
        <pc:picChg chg="del">
          <ac:chgData name="Morgane De Breuck" userId="67133568-726f-468a-b95c-1a4f4b5d1ab1" providerId="ADAL" clId="{E3548CA2-28E2-4283-9CC8-6797434A4851}" dt="2023-04-18T12:49:39.277" v="5" actId="478"/>
          <ac:picMkLst>
            <pc:docMk/>
            <pc:sldMk cId="4074626370" sldId="300"/>
            <ac:picMk id="6" creationId="{061889F0-CA02-4374-A14E-A2ADF2BF5C88}"/>
          </ac:picMkLst>
        </pc:picChg>
        <pc:picChg chg="del">
          <ac:chgData name="Morgane De Breuck" userId="67133568-726f-468a-b95c-1a4f4b5d1ab1" providerId="ADAL" clId="{E3548CA2-28E2-4283-9CC8-6797434A4851}" dt="2023-04-18T12:49:37.119" v="4" actId="478"/>
          <ac:picMkLst>
            <pc:docMk/>
            <pc:sldMk cId="4074626370" sldId="300"/>
            <ac:picMk id="7" creationId="{D7FC1B8A-5FAA-471B-B5AF-624F664B6792}"/>
          </ac:picMkLst>
        </pc:picChg>
        <pc:picChg chg="add del mod">
          <ac:chgData name="Morgane De Breuck" userId="67133568-726f-468a-b95c-1a4f4b5d1ab1" providerId="ADAL" clId="{E3548CA2-28E2-4283-9CC8-6797434A4851}" dt="2023-04-18T12:50:47.483" v="9"/>
          <ac:picMkLst>
            <pc:docMk/>
            <pc:sldMk cId="4074626370" sldId="300"/>
            <ac:picMk id="11" creationId="{C894D6FD-662B-412F-9FD8-E026A0582F7A}"/>
          </ac:picMkLst>
        </pc:picChg>
        <pc:picChg chg="add mod modCrop">
          <ac:chgData name="Morgane De Breuck" userId="67133568-726f-468a-b95c-1a4f4b5d1ab1" providerId="ADAL" clId="{E3548CA2-28E2-4283-9CC8-6797434A4851}" dt="2023-04-18T12:58:53.015" v="38" actId="732"/>
          <ac:picMkLst>
            <pc:docMk/>
            <pc:sldMk cId="4074626370" sldId="300"/>
            <ac:picMk id="13" creationId="{F9288489-2E61-43D3-849D-935777B187E6}"/>
          </ac:picMkLst>
        </pc:picChg>
        <pc:picChg chg="add">
          <ac:chgData name="Morgane De Breuck" userId="67133568-726f-468a-b95c-1a4f4b5d1ab1" providerId="ADAL" clId="{E3548CA2-28E2-4283-9CC8-6797434A4851}" dt="2023-04-18T12:58:05.659" v="33"/>
          <ac:picMkLst>
            <pc:docMk/>
            <pc:sldMk cId="4074626370" sldId="300"/>
            <ac:picMk id="19" creationId="{8ECA8396-11B6-48E9-87F7-EA78B826C252}"/>
          </ac:picMkLst>
        </pc:picChg>
      </pc:sldChg>
      <pc:sldChg chg="addSp modSp">
        <pc:chgData name="Morgane De Breuck" userId="67133568-726f-468a-b95c-1a4f4b5d1ab1" providerId="ADAL" clId="{E3548CA2-28E2-4283-9CC8-6797434A4851}" dt="2023-04-20T11:43:40.586" v="649" actId="1035"/>
        <pc:sldMkLst>
          <pc:docMk/>
          <pc:sldMk cId="3871436905" sldId="302"/>
        </pc:sldMkLst>
        <pc:picChg chg="add mod">
          <ac:chgData name="Morgane De Breuck" userId="67133568-726f-468a-b95c-1a4f4b5d1ab1" providerId="ADAL" clId="{E3548CA2-28E2-4283-9CC8-6797434A4851}" dt="2023-04-20T11:43:40.586" v="649" actId="1035"/>
          <ac:picMkLst>
            <pc:docMk/>
            <pc:sldMk cId="3871436905" sldId="302"/>
            <ac:picMk id="5" creationId="{E8C1BB73-70EA-4F7B-A6D9-7DE3E17EAA77}"/>
          </ac:picMkLst>
        </pc:picChg>
      </pc:sldChg>
      <pc:sldChg chg="modSp">
        <pc:chgData name="Morgane De Breuck" userId="67133568-726f-468a-b95c-1a4f4b5d1ab1" providerId="ADAL" clId="{E3548CA2-28E2-4283-9CC8-6797434A4851}" dt="2023-04-20T15:59:54.568" v="1108" actId="255"/>
        <pc:sldMkLst>
          <pc:docMk/>
          <pc:sldMk cId="3015877141" sldId="304"/>
        </pc:sldMkLst>
        <pc:spChg chg="mod">
          <ac:chgData name="Morgane De Breuck" userId="67133568-726f-468a-b95c-1a4f4b5d1ab1" providerId="ADAL" clId="{E3548CA2-28E2-4283-9CC8-6797434A4851}" dt="2023-04-20T15:59:54.568" v="1108" actId="255"/>
          <ac:spMkLst>
            <pc:docMk/>
            <pc:sldMk cId="3015877141" sldId="304"/>
            <ac:spMk id="3" creationId="{076573C0-C5F5-F9F1-2622-EB6121DE2A45}"/>
          </ac:spMkLst>
        </pc:spChg>
        <pc:spChg chg="mod">
          <ac:chgData name="Morgane De Breuck" userId="67133568-726f-468a-b95c-1a4f4b5d1ab1" providerId="ADAL" clId="{E3548CA2-28E2-4283-9CC8-6797434A4851}" dt="2023-04-20T15:59:43.191" v="1105" actId="27636"/>
          <ac:spMkLst>
            <pc:docMk/>
            <pc:sldMk cId="3015877141" sldId="304"/>
            <ac:spMk id="5" creationId="{1630574F-E410-5D47-81E8-CC620E655010}"/>
          </ac:spMkLst>
        </pc:spChg>
      </pc:sldChg>
      <pc:sldChg chg="modSp">
        <pc:chgData name="Morgane De Breuck" userId="67133568-726f-468a-b95c-1a4f4b5d1ab1" providerId="ADAL" clId="{E3548CA2-28E2-4283-9CC8-6797434A4851}" dt="2023-04-20T16:02:34.983" v="1115" actId="255"/>
        <pc:sldMkLst>
          <pc:docMk/>
          <pc:sldMk cId="2462807179" sldId="307"/>
        </pc:sldMkLst>
        <pc:spChg chg="mod">
          <ac:chgData name="Morgane De Breuck" userId="67133568-726f-468a-b95c-1a4f4b5d1ab1" providerId="ADAL" clId="{E3548CA2-28E2-4283-9CC8-6797434A4851}" dt="2023-04-20T16:02:34.983" v="1115" actId="255"/>
          <ac:spMkLst>
            <pc:docMk/>
            <pc:sldMk cId="2462807179" sldId="307"/>
            <ac:spMk id="5" creationId="{F7A466A9-9F35-EC5B-3A9B-132E9559EAD5}"/>
          </ac:spMkLst>
        </pc:spChg>
      </pc:sldChg>
      <pc:sldChg chg="addSp delSp addCm delCm modCm">
        <pc:chgData name="Morgane De Breuck" userId="67133568-726f-468a-b95c-1a4f4b5d1ab1" providerId="ADAL" clId="{E3548CA2-28E2-4283-9CC8-6797434A4851}" dt="2023-04-20T15:55:56.206" v="1099"/>
        <pc:sldMkLst>
          <pc:docMk/>
          <pc:sldMk cId="4172985776" sldId="308"/>
        </pc:sldMkLst>
        <pc:grpChg chg="add del">
          <ac:chgData name="Morgane De Breuck" userId="67133568-726f-468a-b95c-1a4f4b5d1ab1" providerId="ADAL" clId="{E3548CA2-28E2-4283-9CC8-6797434A4851}" dt="2023-04-18T13:29:19.081" v="249" actId="478"/>
          <ac:grpSpMkLst>
            <pc:docMk/>
            <pc:sldMk cId="4172985776" sldId="308"/>
            <ac:grpSpMk id="18" creationId="{1ED68DAF-32C8-222F-8323-C74B64894399}"/>
          </ac:grpSpMkLst>
        </pc:grpChg>
        <pc:grpChg chg="add del">
          <ac:chgData name="Morgane De Breuck" userId="67133568-726f-468a-b95c-1a4f4b5d1ab1" providerId="ADAL" clId="{E3548CA2-28E2-4283-9CC8-6797434A4851}" dt="2023-04-18T13:29:19.081" v="249" actId="478"/>
          <ac:grpSpMkLst>
            <pc:docMk/>
            <pc:sldMk cId="4172985776" sldId="308"/>
            <ac:grpSpMk id="77" creationId="{D42F23B3-B24E-4EFC-F70E-85BFBF7FE282}"/>
          </ac:grpSpMkLst>
        </pc:grpChg>
        <pc:cxnChg chg="add del">
          <ac:chgData name="Morgane De Breuck" userId="67133568-726f-468a-b95c-1a4f4b5d1ab1" providerId="ADAL" clId="{E3548CA2-28E2-4283-9CC8-6797434A4851}" dt="2023-04-18T13:29:19.081" v="249" actId="478"/>
          <ac:cxnSpMkLst>
            <pc:docMk/>
            <pc:sldMk cId="4172985776" sldId="308"/>
            <ac:cxnSpMk id="20" creationId="{24B463AA-4333-6F55-5139-12EF8FB3DF88}"/>
          </ac:cxnSpMkLst>
        </pc:cxnChg>
        <pc:cxnChg chg="add del">
          <ac:chgData name="Morgane De Breuck" userId="67133568-726f-468a-b95c-1a4f4b5d1ab1" providerId="ADAL" clId="{E3548CA2-28E2-4283-9CC8-6797434A4851}" dt="2023-04-18T13:29:19.081" v="249" actId="478"/>
          <ac:cxnSpMkLst>
            <pc:docMk/>
            <pc:sldMk cId="4172985776" sldId="308"/>
            <ac:cxnSpMk id="21" creationId="{E8EECF6A-E91B-F5C0-309B-69087D449258}"/>
          </ac:cxnSpMkLst>
        </pc:cxnChg>
        <pc:cxnChg chg="add del">
          <ac:chgData name="Morgane De Breuck" userId="67133568-726f-468a-b95c-1a4f4b5d1ab1" providerId="ADAL" clId="{E3548CA2-28E2-4283-9CC8-6797434A4851}" dt="2023-04-18T13:29:19.081" v="249" actId="478"/>
          <ac:cxnSpMkLst>
            <pc:docMk/>
            <pc:sldMk cId="4172985776" sldId="308"/>
            <ac:cxnSpMk id="24" creationId="{A5FDB349-315C-22FE-CE7E-910045E312E3}"/>
          </ac:cxnSpMkLst>
        </pc:cxnChg>
        <pc:cxnChg chg="add del">
          <ac:chgData name="Morgane De Breuck" userId="67133568-726f-468a-b95c-1a4f4b5d1ab1" providerId="ADAL" clId="{E3548CA2-28E2-4283-9CC8-6797434A4851}" dt="2023-04-18T13:29:19.081" v="249" actId="478"/>
          <ac:cxnSpMkLst>
            <pc:docMk/>
            <pc:sldMk cId="4172985776" sldId="308"/>
            <ac:cxnSpMk id="26" creationId="{419443F5-6238-2694-D1B9-F92F2E28E6FD}"/>
          </ac:cxnSpMkLst>
        </pc:cxnChg>
        <pc:cxnChg chg="add del">
          <ac:chgData name="Morgane De Breuck" userId="67133568-726f-468a-b95c-1a4f4b5d1ab1" providerId="ADAL" clId="{E3548CA2-28E2-4283-9CC8-6797434A4851}" dt="2023-04-18T13:29:19.081" v="249" actId="478"/>
          <ac:cxnSpMkLst>
            <pc:docMk/>
            <pc:sldMk cId="4172985776" sldId="308"/>
            <ac:cxnSpMk id="28" creationId="{2181E25C-A26D-19D9-98DA-545C481C52FA}"/>
          </ac:cxnSpMkLst>
        </pc:cxnChg>
        <pc:cxnChg chg="add del">
          <ac:chgData name="Morgane De Breuck" userId="67133568-726f-468a-b95c-1a4f4b5d1ab1" providerId="ADAL" clId="{E3548CA2-28E2-4283-9CC8-6797434A4851}" dt="2023-04-18T13:29:19.081" v="249" actId="478"/>
          <ac:cxnSpMkLst>
            <pc:docMk/>
            <pc:sldMk cId="4172985776" sldId="308"/>
            <ac:cxnSpMk id="30" creationId="{2A91D305-232C-B1B0-5CA9-2A62069F734E}"/>
          </ac:cxnSpMkLst>
        </pc:cxnChg>
        <pc:cxnChg chg="add del">
          <ac:chgData name="Morgane De Breuck" userId="67133568-726f-468a-b95c-1a4f4b5d1ab1" providerId="ADAL" clId="{E3548CA2-28E2-4283-9CC8-6797434A4851}" dt="2023-04-18T13:29:19.081" v="249" actId="478"/>
          <ac:cxnSpMkLst>
            <pc:docMk/>
            <pc:sldMk cId="4172985776" sldId="308"/>
            <ac:cxnSpMk id="31" creationId="{F86193F9-53EE-1E16-A455-225D7F1D0945}"/>
          </ac:cxnSpMkLst>
        </pc:cxnChg>
        <pc:cxnChg chg="add del">
          <ac:chgData name="Morgane De Breuck" userId="67133568-726f-468a-b95c-1a4f4b5d1ab1" providerId="ADAL" clId="{E3548CA2-28E2-4283-9CC8-6797434A4851}" dt="2023-04-18T13:29:19.081" v="249" actId="478"/>
          <ac:cxnSpMkLst>
            <pc:docMk/>
            <pc:sldMk cId="4172985776" sldId="308"/>
            <ac:cxnSpMk id="32" creationId="{F1559BB5-4F87-5EF8-210A-703F11A74B8E}"/>
          </ac:cxnSpMkLst>
        </pc:cxnChg>
        <pc:cxnChg chg="add del">
          <ac:chgData name="Morgane De Breuck" userId="67133568-726f-468a-b95c-1a4f4b5d1ab1" providerId="ADAL" clId="{E3548CA2-28E2-4283-9CC8-6797434A4851}" dt="2023-04-18T13:29:19.081" v="249" actId="478"/>
          <ac:cxnSpMkLst>
            <pc:docMk/>
            <pc:sldMk cId="4172985776" sldId="308"/>
            <ac:cxnSpMk id="33" creationId="{C1A80038-7757-D60D-37AD-6CC964CB7BB9}"/>
          </ac:cxnSpMkLst>
        </pc:cxnChg>
        <pc:cxnChg chg="add del">
          <ac:chgData name="Morgane De Breuck" userId="67133568-726f-468a-b95c-1a4f4b5d1ab1" providerId="ADAL" clId="{E3548CA2-28E2-4283-9CC8-6797434A4851}" dt="2023-04-18T13:29:19.081" v="249" actId="478"/>
          <ac:cxnSpMkLst>
            <pc:docMk/>
            <pc:sldMk cId="4172985776" sldId="308"/>
            <ac:cxnSpMk id="34" creationId="{E5DCC049-6006-4A05-EAF4-47683C5BA9AD}"/>
          </ac:cxnSpMkLst>
        </pc:cxnChg>
        <pc:cxnChg chg="add del">
          <ac:chgData name="Morgane De Breuck" userId="67133568-726f-468a-b95c-1a4f4b5d1ab1" providerId="ADAL" clId="{E3548CA2-28E2-4283-9CC8-6797434A4851}" dt="2023-04-18T13:29:19.081" v="249" actId="478"/>
          <ac:cxnSpMkLst>
            <pc:docMk/>
            <pc:sldMk cId="4172985776" sldId="308"/>
            <ac:cxnSpMk id="35" creationId="{BC57819F-74B8-B372-0920-1496D7ACEE3E}"/>
          </ac:cxnSpMkLst>
        </pc:cxnChg>
        <pc:cxnChg chg="add del">
          <ac:chgData name="Morgane De Breuck" userId="67133568-726f-468a-b95c-1a4f4b5d1ab1" providerId="ADAL" clId="{E3548CA2-28E2-4283-9CC8-6797434A4851}" dt="2023-04-18T13:29:19.081" v="249" actId="478"/>
          <ac:cxnSpMkLst>
            <pc:docMk/>
            <pc:sldMk cId="4172985776" sldId="308"/>
            <ac:cxnSpMk id="36" creationId="{FEA5A4E4-1F3C-5248-776C-5C1E486DBC33}"/>
          </ac:cxnSpMkLst>
        </pc:cxnChg>
        <pc:cxnChg chg="add del">
          <ac:chgData name="Morgane De Breuck" userId="67133568-726f-468a-b95c-1a4f4b5d1ab1" providerId="ADAL" clId="{E3548CA2-28E2-4283-9CC8-6797434A4851}" dt="2023-04-18T13:29:19.081" v="249" actId="478"/>
          <ac:cxnSpMkLst>
            <pc:docMk/>
            <pc:sldMk cId="4172985776" sldId="308"/>
            <ac:cxnSpMk id="37" creationId="{65B688AB-4775-C202-50D2-5C5069CBE384}"/>
          </ac:cxnSpMkLst>
        </pc:cxnChg>
        <pc:cxnChg chg="add del">
          <ac:chgData name="Morgane De Breuck" userId="67133568-726f-468a-b95c-1a4f4b5d1ab1" providerId="ADAL" clId="{E3548CA2-28E2-4283-9CC8-6797434A4851}" dt="2023-04-18T13:29:19.081" v="249" actId="478"/>
          <ac:cxnSpMkLst>
            <pc:docMk/>
            <pc:sldMk cId="4172985776" sldId="308"/>
            <ac:cxnSpMk id="51" creationId="{D792FD3B-5B50-3834-9371-D5E68A9129F5}"/>
          </ac:cxnSpMkLst>
        </pc:cxnChg>
        <pc:cxnChg chg="add del">
          <ac:chgData name="Morgane De Breuck" userId="67133568-726f-468a-b95c-1a4f4b5d1ab1" providerId="ADAL" clId="{E3548CA2-28E2-4283-9CC8-6797434A4851}" dt="2023-04-18T13:29:19.081" v="249" actId="478"/>
          <ac:cxnSpMkLst>
            <pc:docMk/>
            <pc:sldMk cId="4172985776" sldId="308"/>
            <ac:cxnSpMk id="52" creationId="{EA89213B-3EA5-9B5B-03AB-9B0982F3A612}"/>
          </ac:cxnSpMkLst>
        </pc:cxnChg>
        <pc:cxnChg chg="add del">
          <ac:chgData name="Morgane De Breuck" userId="67133568-726f-468a-b95c-1a4f4b5d1ab1" providerId="ADAL" clId="{E3548CA2-28E2-4283-9CC8-6797434A4851}" dt="2023-04-18T13:29:19.081" v="249" actId="478"/>
          <ac:cxnSpMkLst>
            <pc:docMk/>
            <pc:sldMk cId="4172985776" sldId="308"/>
            <ac:cxnSpMk id="53" creationId="{FA177AC9-72CC-D992-A698-EFAD4E9FEF8F}"/>
          </ac:cxnSpMkLst>
        </pc:cxnChg>
        <pc:cxnChg chg="add del">
          <ac:chgData name="Morgane De Breuck" userId="67133568-726f-468a-b95c-1a4f4b5d1ab1" providerId="ADAL" clId="{E3548CA2-28E2-4283-9CC8-6797434A4851}" dt="2023-04-18T13:29:19.081" v="249" actId="478"/>
          <ac:cxnSpMkLst>
            <pc:docMk/>
            <pc:sldMk cId="4172985776" sldId="308"/>
            <ac:cxnSpMk id="54" creationId="{5D2ED089-15BC-1FBE-F812-4453B78EA9F3}"/>
          </ac:cxnSpMkLst>
        </pc:cxnChg>
      </pc:sldChg>
      <pc:sldChg chg="modTransition">
        <pc:chgData name="Morgane De Breuck" userId="67133568-726f-468a-b95c-1a4f4b5d1ab1" providerId="ADAL" clId="{E3548CA2-28E2-4283-9CC8-6797434A4851}" dt="2023-04-20T15:42:06.951" v="1014"/>
        <pc:sldMkLst>
          <pc:docMk/>
          <pc:sldMk cId="1016899916" sldId="310"/>
        </pc:sldMkLst>
      </pc:sldChg>
      <pc:sldChg chg="addSp delSp modSp">
        <pc:chgData name="Morgane De Breuck" userId="67133568-726f-468a-b95c-1a4f4b5d1ab1" providerId="ADAL" clId="{E3548CA2-28E2-4283-9CC8-6797434A4851}" dt="2023-04-20T16:01:22.478" v="1112" actId="1076"/>
        <pc:sldMkLst>
          <pc:docMk/>
          <pc:sldMk cId="2781954079" sldId="311"/>
        </pc:sldMkLst>
        <pc:spChg chg="mod">
          <ac:chgData name="Morgane De Breuck" userId="67133568-726f-468a-b95c-1a4f4b5d1ab1" providerId="ADAL" clId="{E3548CA2-28E2-4283-9CC8-6797434A4851}" dt="2023-04-20T15:47:21.487" v="1027" actId="1076"/>
          <ac:spMkLst>
            <pc:docMk/>
            <pc:sldMk cId="2781954079" sldId="311"/>
            <ac:spMk id="2" creationId="{A549B21B-BF89-4AA4-82B2-19A6A55DC291}"/>
          </ac:spMkLst>
        </pc:spChg>
        <pc:spChg chg="add del mod">
          <ac:chgData name="Morgane De Breuck" userId="67133568-726f-468a-b95c-1a4f4b5d1ab1" providerId="ADAL" clId="{E3548CA2-28E2-4283-9CC8-6797434A4851}" dt="2023-04-20T15:47:56.063" v="1050" actId="1076"/>
          <ac:spMkLst>
            <pc:docMk/>
            <pc:sldMk cId="2781954079" sldId="311"/>
            <ac:spMk id="16" creationId="{E4192DB2-4D25-E1E0-6AAD-D043AB69F6E3}"/>
          </ac:spMkLst>
        </pc:spChg>
        <pc:spChg chg="mod">
          <ac:chgData name="Morgane De Breuck" userId="67133568-726f-468a-b95c-1a4f4b5d1ab1" providerId="ADAL" clId="{E3548CA2-28E2-4283-9CC8-6797434A4851}" dt="2023-04-20T15:47:25.615" v="1028" actId="1076"/>
          <ac:spMkLst>
            <pc:docMk/>
            <pc:sldMk cId="2781954079" sldId="311"/>
            <ac:spMk id="19" creationId="{F8FDAD97-342C-769D-4DC4-96E39A2D5F49}"/>
          </ac:spMkLst>
        </pc:spChg>
        <pc:picChg chg="mod">
          <ac:chgData name="Morgane De Breuck" userId="67133568-726f-468a-b95c-1a4f4b5d1ab1" providerId="ADAL" clId="{E3548CA2-28E2-4283-9CC8-6797434A4851}" dt="2023-04-20T15:47:11.911" v="1024" actId="1076"/>
          <ac:picMkLst>
            <pc:docMk/>
            <pc:sldMk cId="2781954079" sldId="311"/>
            <ac:picMk id="3" creationId="{C1BF519E-5F93-3B72-6423-A2A1CFED1DD0}"/>
          </ac:picMkLst>
        </pc:picChg>
        <pc:picChg chg="mod">
          <ac:chgData name="Morgane De Breuck" userId="67133568-726f-468a-b95c-1a4f4b5d1ab1" providerId="ADAL" clId="{E3548CA2-28E2-4283-9CC8-6797434A4851}" dt="2023-04-20T16:01:11.494" v="1111" actId="1076"/>
          <ac:picMkLst>
            <pc:docMk/>
            <pc:sldMk cId="2781954079" sldId="311"/>
            <ac:picMk id="12" creationId="{E513DDA4-3AEA-E84A-F34F-15D9C1A07A09}"/>
          </ac:picMkLst>
        </pc:picChg>
        <pc:picChg chg="mod">
          <ac:chgData name="Morgane De Breuck" userId="67133568-726f-468a-b95c-1a4f4b5d1ab1" providerId="ADAL" clId="{E3548CA2-28E2-4283-9CC8-6797434A4851}" dt="2023-04-20T16:01:22.478" v="1112" actId="1076"/>
          <ac:picMkLst>
            <pc:docMk/>
            <pc:sldMk cId="2781954079" sldId="311"/>
            <ac:picMk id="14" creationId="{72988B2F-4DDE-74FD-030E-9D452B4D34C7}"/>
          </ac:picMkLst>
        </pc:picChg>
        <pc:picChg chg="mod">
          <ac:chgData name="Morgane De Breuck" userId="67133568-726f-468a-b95c-1a4f4b5d1ab1" providerId="ADAL" clId="{E3548CA2-28E2-4283-9CC8-6797434A4851}" dt="2023-04-20T16:01:22.478" v="1112" actId="1076"/>
          <ac:picMkLst>
            <pc:docMk/>
            <pc:sldMk cId="2781954079" sldId="311"/>
            <ac:picMk id="17" creationId="{F6D4ADE9-09DF-6CAF-27BE-4F5C03243101}"/>
          </ac:picMkLst>
        </pc:picChg>
      </pc:sldChg>
      <pc:sldChg chg="modTransition">
        <pc:chgData name="Morgane De Breuck" userId="67133568-726f-468a-b95c-1a4f4b5d1ab1" providerId="ADAL" clId="{E3548CA2-28E2-4283-9CC8-6797434A4851}" dt="2023-04-20T15:41:43.269" v="1013"/>
        <pc:sldMkLst>
          <pc:docMk/>
          <pc:sldMk cId="822012805" sldId="312"/>
        </pc:sldMkLst>
      </pc:sldChg>
      <pc:sldChg chg="addSp delSp modSp">
        <pc:chgData name="Morgane De Breuck" userId="67133568-726f-468a-b95c-1a4f4b5d1ab1" providerId="ADAL" clId="{E3548CA2-28E2-4283-9CC8-6797434A4851}" dt="2023-04-20T15:55:32.238" v="1098" actId="1076"/>
        <pc:sldMkLst>
          <pc:docMk/>
          <pc:sldMk cId="1354819526" sldId="314"/>
        </pc:sldMkLst>
        <pc:spChg chg="mod">
          <ac:chgData name="Morgane De Breuck" userId="67133568-726f-468a-b95c-1a4f4b5d1ab1" providerId="ADAL" clId="{E3548CA2-28E2-4283-9CC8-6797434A4851}" dt="2023-04-18T13:00:12.892" v="56" actId="20577"/>
          <ac:spMkLst>
            <pc:docMk/>
            <pc:sldMk cId="1354819526" sldId="314"/>
            <ac:spMk id="8" creationId="{D4839586-BD11-7684-A014-4BCB2B521D56}"/>
          </ac:spMkLst>
        </pc:spChg>
        <pc:spChg chg="add mod">
          <ac:chgData name="Morgane De Breuck" userId="67133568-726f-468a-b95c-1a4f4b5d1ab1" providerId="ADAL" clId="{E3548CA2-28E2-4283-9CC8-6797434A4851}" dt="2023-04-20T15:53:31.935" v="1073" actId="404"/>
          <ac:spMkLst>
            <pc:docMk/>
            <pc:sldMk cId="1354819526" sldId="314"/>
            <ac:spMk id="11" creationId="{F45C76E2-0BD0-4F5C-9745-BB8D9B241AAC}"/>
          </ac:spMkLst>
        </pc:spChg>
        <pc:spChg chg="mod">
          <ac:chgData name="Morgane De Breuck" userId="67133568-726f-468a-b95c-1a4f4b5d1ab1" providerId="ADAL" clId="{E3548CA2-28E2-4283-9CC8-6797434A4851}" dt="2023-04-18T12:59:58.756" v="42" actId="164"/>
          <ac:spMkLst>
            <pc:docMk/>
            <pc:sldMk cId="1354819526" sldId="314"/>
            <ac:spMk id="12" creationId="{9C7F4106-60E9-40FB-BE9F-F225A36194AD}"/>
          </ac:spMkLst>
        </pc:spChg>
        <pc:spChg chg="del mod">
          <ac:chgData name="Morgane De Breuck" userId="67133568-726f-468a-b95c-1a4f4b5d1ab1" providerId="ADAL" clId="{E3548CA2-28E2-4283-9CC8-6797434A4851}" dt="2023-04-20T15:54:58.575" v="1092" actId="478"/>
          <ac:spMkLst>
            <pc:docMk/>
            <pc:sldMk cId="1354819526" sldId="314"/>
            <ac:spMk id="13" creationId="{368D0AF3-5E01-626D-5A56-22B934675C32}"/>
          </ac:spMkLst>
        </pc:spChg>
        <pc:spChg chg="add mod">
          <ac:chgData name="Morgane De Breuck" userId="67133568-726f-468a-b95c-1a4f4b5d1ab1" providerId="ADAL" clId="{E3548CA2-28E2-4283-9CC8-6797434A4851}" dt="2023-04-20T15:53:38.759" v="1075" actId="404"/>
          <ac:spMkLst>
            <pc:docMk/>
            <pc:sldMk cId="1354819526" sldId="314"/>
            <ac:spMk id="23" creationId="{34DABE4F-3401-402E-816E-64D775AE9B84}"/>
          </ac:spMkLst>
        </pc:spChg>
        <pc:spChg chg="add mod">
          <ac:chgData name="Morgane De Breuck" userId="67133568-726f-468a-b95c-1a4f4b5d1ab1" providerId="ADAL" clId="{E3548CA2-28E2-4283-9CC8-6797434A4851}" dt="2023-04-20T15:53:34.927" v="1074" actId="404"/>
          <ac:spMkLst>
            <pc:docMk/>
            <pc:sldMk cId="1354819526" sldId="314"/>
            <ac:spMk id="24" creationId="{002BD8FE-C09E-44A6-8F5B-9DE2D790D7FE}"/>
          </ac:spMkLst>
        </pc:spChg>
        <pc:spChg chg="add mod">
          <ac:chgData name="Morgane De Breuck" userId="67133568-726f-468a-b95c-1a4f4b5d1ab1" providerId="ADAL" clId="{E3548CA2-28E2-4283-9CC8-6797434A4851}" dt="2023-04-20T15:53:41.087" v="1076" actId="404"/>
          <ac:spMkLst>
            <pc:docMk/>
            <pc:sldMk cId="1354819526" sldId="314"/>
            <ac:spMk id="25" creationId="{339073E5-6A12-4A35-8330-5FF5DAA3576E}"/>
          </ac:spMkLst>
        </pc:spChg>
        <pc:spChg chg="add mod">
          <ac:chgData name="Morgane De Breuck" userId="67133568-726f-468a-b95c-1a4f4b5d1ab1" providerId="ADAL" clId="{E3548CA2-28E2-4283-9CC8-6797434A4851}" dt="2023-04-20T15:52:55.422" v="1068" actId="164"/>
          <ac:spMkLst>
            <pc:docMk/>
            <pc:sldMk cId="1354819526" sldId="314"/>
            <ac:spMk id="26" creationId="{6400FC55-BBE1-4F90-A089-26832FF3FBB9}"/>
          </ac:spMkLst>
        </pc:spChg>
        <pc:spChg chg="add mod">
          <ac:chgData name="Morgane De Breuck" userId="67133568-726f-468a-b95c-1a4f4b5d1ab1" providerId="ADAL" clId="{E3548CA2-28E2-4283-9CC8-6797434A4851}" dt="2023-04-20T15:52:55.422" v="1068" actId="164"/>
          <ac:spMkLst>
            <pc:docMk/>
            <pc:sldMk cId="1354819526" sldId="314"/>
            <ac:spMk id="27" creationId="{CE749036-BD12-4A50-938D-BE712518B429}"/>
          </ac:spMkLst>
        </pc:spChg>
        <pc:spChg chg="add mod">
          <ac:chgData name="Morgane De Breuck" userId="67133568-726f-468a-b95c-1a4f4b5d1ab1" providerId="ADAL" clId="{E3548CA2-28E2-4283-9CC8-6797434A4851}" dt="2023-04-20T15:52:55.422" v="1068" actId="164"/>
          <ac:spMkLst>
            <pc:docMk/>
            <pc:sldMk cId="1354819526" sldId="314"/>
            <ac:spMk id="28" creationId="{718B4871-E761-4097-9EA4-0C543390A1A9}"/>
          </ac:spMkLst>
        </pc:spChg>
        <pc:spChg chg="add mod">
          <ac:chgData name="Morgane De Breuck" userId="67133568-726f-468a-b95c-1a4f4b5d1ab1" providerId="ADAL" clId="{E3548CA2-28E2-4283-9CC8-6797434A4851}" dt="2023-04-20T15:52:55.422" v="1068" actId="164"/>
          <ac:spMkLst>
            <pc:docMk/>
            <pc:sldMk cId="1354819526" sldId="314"/>
            <ac:spMk id="29" creationId="{700BD1F7-5D1A-4887-A7D2-D074EE9A4234}"/>
          </ac:spMkLst>
        </pc:spChg>
        <pc:spChg chg="add mod">
          <ac:chgData name="Morgane De Breuck" userId="67133568-726f-468a-b95c-1a4f4b5d1ab1" providerId="ADAL" clId="{E3548CA2-28E2-4283-9CC8-6797434A4851}" dt="2023-04-20T15:52:55.422" v="1068" actId="164"/>
          <ac:spMkLst>
            <pc:docMk/>
            <pc:sldMk cId="1354819526" sldId="314"/>
            <ac:spMk id="30" creationId="{87EDFD5A-819D-4B9F-9922-E1F328C1FC68}"/>
          </ac:spMkLst>
        </pc:spChg>
        <pc:spChg chg="add del mod">
          <ac:chgData name="Morgane De Breuck" userId="67133568-726f-468a-b95c-1a4f4b5d1ab1" providerId="ADAL" clId="{E3548CA2-28E2-4283-9CC8-6797434A4851}" dt="2023-04-18T13:14:02.388" v="215" actId="478"/>
          <ac:spMkLst>
            <pc:docMk/>
            <pc:sldMk cId="1354819526" sldId="314"/>
            <ac:spMk id="31" creationId="{02273743-2701-4425-841A-0E22C2466431}"/>
          </ac:spMkLst>
        </pc:spChg>
        <pc:spChg chg="add mod">
          <ac:chgData name="Morgane De Breuck" userId="67133568-726f-468a-b95c-1a4f4b5d1ab1" providerId="ADAL" clId="{E3548CA2-28E2-4283-9CC8-6797434A4851}" dt="2023-04-20T15:52:55.422" v="1068" actId="164"/>
          <ac:spMkLst>
            <pc:docMk/>
            <pc:sldMk cId="1354819526" sldId="314"/>
            <ac:spMk id="32" creationId="{66F854EA-BC25-486B-92BE-1DF720D85A65}"/>
          </ac:spMkLst>
        </pc:spChg>
        <pc:spChg chg="add mod">
          <ac:chgData name="Morgane De Breuck" userId="67133568-726f-468a-b95c-1a4f4b5d1ab1" providerId="ADAL" clId="{E3548CA2-28E2-4283-9CC8-6797434A4851}" dt="2023-04-20T15:54:54.190" v="1091" actId="1076"/>
          <ac:spMkLst>
            <pc:docMk/>
            <pc:sldMk cId="1354819526" sldId="314"/>
            <ac:spMk id="33" creationId="{6B42E4A7-A7BC-40F4-9044-041955FAFA5D}"/>
          </ac:spMkLst>
        </pc:spChg>
        <pc:spChg chg="add mod">
          <ac:chgData name="Morgane De Breuck" userId="67133568-726f-468a-b95c-1a4f4b5d1ab1" providerId="ADAL" clId="{E3548CA2-28E2-4283-9CC8-6797434A4851}" dt="2023-04-20T15:53:50.943" v="1079" actId="404"/>
          <ac:spMkLst>
            <pc:docMk/>
            <pc:sldMk cId="1354819526" sldId="314"/>
            <ac:spMk id="34" creationId="{5A6AAA85-AC48-4EB9-A035-B7551B5CE8C1}"/>
          </ac:spMkLst>
        </pc:spChg>
        <pc:spChg chg="add mod">
          <ac:chgData name="Morgane De Breuck" userId="67133568-726f-468a-b95c-1a4f4b5d1ab1" providerId="ADAL" clId="{E3548CA2-28E2-4283-9CC8-6797434A4851}" dt="2023-04-20T15:53:44.559" v="1077" actId="404"/>
          <ac:spMkLst>
            <pc:docMk/>
            <pc:sldMk cId="1354819526" sldId="314"/>
            <ac:spMk id="35" creationId="{AAF6BED3-86FC-432C-8510-FA722F61530B}"/>
          </ac:spMkLst>
        </pc:spChg>
        <pc:spChg chg="add mod">
          <ac:chgData name="Morgane De Breuck" userId="67133568-726f-468a-b95c-1a4f4b5d1ab1" providerId="ADAL" clId="{E3548CA2-28E2-4283-9CC8-6797434A4851}" dt="2023-04-20T15:53:47.687" v="1078" actId="404"/>
          <ac:spMkLst>
            <pc:docMk/>
            <pc:sldMk cId="1354819526" sldId="314"/>
            <ac:spMk id="36" creationId="{986EF6D7-6FFA-4E2E-86A6-226519343B9B}"/>
          </ac:spMkLst>
        </pc:spChg>
        <pc:spChg chg="add mod">
          <ac:chgData name="Morgane De Breuck" userId="67133568-726f-468a-b95c-1a4f4b5d1ab1" providerId="ADAL" clId="{E3548CA2-28E2-4283-9CC8-6797434A4851}" dt="2023-04-20T15:52:55.422" v="1068" actId="164"/>
          <ac:spMkLst>
            <pc:docMk/>
            <pc:sldMk cId="1354819526" sldId="314"/>
            <ac:spMk id="37" creationId="{0C4E6C31-A25A-4371-AC54-6388F1B920EE}"/>
          </ac:spMkLst>
        </pc:spChg>
        <pc:spChg chg="mod">
          <ac:chgData name="Morgane De Breuck" userId="67133568-726f-468a-b95c-1a4f4b5d1ab1" providerId="ADAL" clId="{E3548CA2-28E2-4283-9CC8-6797434A4851}" dt="2023-04-20T15:55:21.278" v="1097" actId="1076"/>
          <ac:spMkLst>
            <pc:docMk/>
            <pc:sldMk cId="1354819526" sldId="314"/>
            <ac:spMk id="41" creationId="{55C9C583-7C99-4A3B-9A0A-BADF50A53140}"/>
          </ac:spMkLst>
        </pc:spChg>
        <pc:spChg chg="mod">
          <ac:chgData name="Morgane De Breuck" userId="67133568-726f-468a-b95c-1a4f4b5d1ab1" providerId="ADAL" clId="{E3548CA2-28E2-4283-9CC8-6797434A4851}" dt="2023-04-20T15:55:32.238" v="1098" actId="1076"/>
          <ac:spMkLst>
            <pc:docMk/>
            <pc:sldMk cId="1354819526" sldId="314"/>
            <ac:spMk id="44" creationId="{B2C3699A-A299-4F0E-BD03-1E64AFB7E35B}"/>
          </ac:spMkLst>
        </pc:spChg>
        <pc:grpChg chg="mod">
          <ac:chgData name="Morgane De Breuck" userId="67133568-726f-468a-b95c-1a4f4b5d1ab1" providerId="ADAL" clId="{E3548CA2-28E2-4283-9CC8-6797434A4851}" dt="2023-04-18T12:59:58.756" v="42" actId="164"/>
          <ac:grpSpMkLst>
            <pc:docMk/>
            <pc:sldMk cId="1354819526" sldId="314"/>
            <ac:grpSpMk id="3" creationId="{E3F5C0B4-843F-5173-3494-8C935B92DEB0}"/>
          </ac:grpSpMkLst>
        </pc:grpChg>
        <pc:grpChg chg="add del mod">
          <ac:chgData name="Morgane De Breuck" userId="67133568-726f-468a-b95c-1a4f4b5d1ab1" providerId="ADAL" clId="{E3548CA2-28E2-4283-9CC8-6797434A4851}" dt="2023-04-18T13:12:45.704" v="188" actId="478"/>
          <ac:grpSpMkLst>
            <pc:docMk/>
            <pc:sldMk cId="1354819526" sldId="314"/>
            <ac:grpSpMk id="10" creationId="{3340CC86-A53F-470D-BB94-B6AEAF1E05F6}"/>
          </ac:grpSpMkLst>
        </pc:grpChg>
        <pc:grpChg chg="add del mod">
          <ac:chgData name="Morgane De Breuck" userId="67133568-726f-468a-b95c-1a4f4b5d1ab1" providerId="ADAL" clId="{E3548CA2-28E2-4283-9CC8-6797434A4851}" dt="2023-04-18T13:00:41.449" v="61" actId="478"/>
          <ac:grpSpMkLst>
            <pc:docMk/>
            <pc:sldMk cId="1354819526" sldId="314"/>
            <ac:grpSpMk id="14" creationId="{FDD047AE-A964-4897-A889-972D7C6F033B}"/>
          </ac:grpSpMkLst>
        </pc:grpChg>
        <pc:grpChg chg="mod">
          <ac:chgData name="Morgane De Breuck" userId="67133568-726f-468a-b95c-1a4f4b5d1ab1" providerId="ADAL" clId="{E3548CA2-28E2-4283-9CC8-6797434A4851}" dt="2023-04-18T13:00:35.675" v="59"/>
          <ac:grpSpMkLst>
            <pc:docMk/>
            <pc:sldMk cId="1354819526" sldId="314"/>
            <ac:grpSpMk id="15" creationId="{A791761E-6AC3-4169-A54B-127E259918FC}"/>
          </ac:grpSpMkLst>
        </pc:grpChg>
        <pc:grpChg chg="mod">
          <ac:chgData name="Morgane De Breuck" userId="67133568-726f-468a-b95c-1a4f4b5d1ab1" providerId="ADAL" clId="{E3548CA2-28E2-4283-9CC8-6797434A4851}" dt="2023-04-18T13:00:35.675" v="59"/>
          <ac:grpSpMkLst>
            <pc:docMk/>
            <pc:sldMk cId="1354819526" sldId="314"/>
            <ac:grpSpMk id="17" creationId="{12765028-93E2-4E17-BE5F-AB5A440C7102}"/>
          </ac:grpSpMkLst>
        </pc:grpChg>
        <pc:grpChg chg="add mod">
          <ac:chgData name="Morgane De Breuck" userId="67133568-726f-468a-b95c-1a4f4b5d1ab1" providerId="ADAL" clId="{E3548CA2-28E2-4283-9CC8-6797434A4851}" dt="2023-04-20T15:53:06.775" v="1070" actId="1076"/>
          <ac:grpSpMkLst>
            <pc:docMk/>
            <pc:sldMk cId="1354819526" sldId="314"/>
            <ac:grpSpMk id="22" creationId="{A2A15455-6763-4638-9A0D-F96B8EF16D88}"/>
          </ac:grpSpMkLst>
        </pc:grpChg>
        <pc:grpChg chg="add mod">
          <ac:chgData name="Morgane De Breuck" userId="67133568-726f-468a-b95c-1a4f4b5d1ab1" providerId="ADAL" clId="{E3548CA2-28E2-4283-9CC8-6797434A4851}" dt="2023-04-20T15:55:05.158" v="1094" actId="14100"/>
          <ac:grpSpMkLst>
            <pc:docMk/>
            <pc:sldMk cId="1354819526" sldId="314"/>
            <ac:grpSpMk id="39" creationId="{DD2027A4-0911-458B-926A-AB6AFFBC113D}"/>
          </ac:grpSpMkLst>
        </pc:grpChg>
      </pc:sldChg>
      <pc:sldChg chg="addSp delSp modSp">
        <pc:chgData name="Morgane De Breuck" userId="67133568-726f-468a-b95c-1a4f4b5d1ab1" providerId="ADAL" clId="{E3548CA2-28E2-4283-9CC8-6797434A4851}" dt="2023-04-18T13:30:07.443" v="258" actId="1076"/>
        <pc:sldMkLst>
          <pc:docMk/>
          <pc:sldMk cId="1021933915" sldId="315"/>
        </pc:sldMkLst>
        <pc:grpChg chg="del">
          <ac:chgData name="Morgane De Breuck" userId="67133568-726f-468a-b95c-1a4f4b5d1ab1" providerId="ADAL" clId="{E3548CA2-28E2-4283-9CC8-6797434A4851}" dt="2023-04-18T13:29:52.662" v="256" actId="478"/>
          <ac:grpSpMkLst>
            <pc:docMk/>
            <pc:sldMk cId="1021933915" sldId="315"/>
            <ac:grpSpMk id="18" creationId="{1ED68DAF-32C8-222F-8323-C74B64894399}"/>
          </ac:grpSpMkLst>
        </pc:grpChg>
        <pc:grpChg chg="del">
          <ac:chgData name="Morgane De Breuck" userId="67133568-726f-468a-b95c-1a4f4b5d1ab1" providerId="ADAL" clId="{E3548CA2-28E2-4283-9CC8-6797434A4851}" dt="2023-04-18T13:29:52.662" v="256" actId="478"/>
          <ac:grpSpMkLst>
            <pc:docMk/>
            <pc:sldMk cId="1021933915" sldId="315"/>
            <ac:grpSpMk id="77" creationId="{D42F23B3-B24E-4EFC-F70E-85BFBF7FE282}"/>
          </ac:grpSpMkLst>
        </pc:grpChg>
        <pc:picChg chg="add mod">
          <ac:chgData name="Morgane De Breuck" userId="67133568-726f-468a-b95c-1a4f4b5d1ab1" providerId="ADAL" clId="{E3548CA2-28E2-4283-9CC8-6797434A4851}" dt="2023-04-18T13:30:07.443" v="258" actId="1076"/>
          <ac:picMkLst>
            <pc:docMk/>
            <pc:sldMk cId="1021933915" sldId="315"/>
            <ac:picMk id="38" creationId="{8F741F0B-6370-4810-81ED-D9C22D2D71B8}"/>
          </ac:picMkLst>
        </pc:picChg>
        <pc:cxnChg chg="del">
          <ac:chgData name="Morgane De Breuck" userId="67133568-726f-468a-b95c-1a4f4b5d1ab1" providerId="ADAL" clId="{E3548CA2-28E2-4283-9CC8-6797434A4851}" dt="2023-04-18T13:29:52.662" v="256" actId="478"/>
          <ac:cxnSpMkLst>
            <pc:docMk/>
            <pc:sldMk cId="1021933915" sldId="315"/>
            <ac:cxnSpMk id="20" creationId="{24B463AA-4333-6F55-5139-12EF8FB3DF88}"/>
          </ac:cxnSpMkLst>
        </pc:cxnChg>
        <pc:cxnChg chg="del">
          <ac:chgData name="Morgane De Breuck" userId="67133568-726f-468a-b95c-1a4f4b5d1ab1" providerId="ADAL" clId="{E3548CA2-28E2-4283-9CC8-6797434A4851}" dt="2023-04-18T13:29:52.662" v="256" actId="478"/>
          <ac:cxnSpMkLst>
            <pc:docMk/>
            <pc:sldMk cId="1021933915" sldId="315"/>
            <ac:cxnSpMk id="21" creationId="{E8EECF6A-E91B-F5C0-309B-69087D449258}"/>
          </ac:cxnSpMkLst>
        </pc:cxnChg>
        <pc:cxnChg chg="del">
          <ac:chgData name="Morgane De Breuck" userId="67133568-726f-468a-b95c-1a4f4b5d1ab1" providerId="ADAL" clId="{E3548CA2-28E2-4283-9CC8-6797434A4851}" dt="2023-04-18T13:29:52.662" v="256" actId="478"/>
          <ac:cxnSpMkLst>
            <pc:docMk/>
            <pc:sldMk cId="1021933915" sldId="315"/>
            <ac:cxnSpMk id="24" creationId="{A5FDB349-315C-22FE-CE7E-910045E312E3}"/>
          </ac:cxnSpMkLst>
        </pc:cxnChg>
        <pc:cxnChg chg="del">
          <ac:chgData name="Morgane De Breuck" userId="67133568-726f-468a-b95c-1a4f4b5d1ab1" providerId="ADAL" clId="{E3548CA2-28E2-4283-9CC8-6797434A4851}" dt="2023-04-18T13:29:52.662" v="256" actId="478"/>
          <ac:cxnSpMkLst>
            <pc:docMk/>
            <pc:sldMk cId="1021933915" sldId="315"/>
            <ac:cxnSpMk id="26" creationId="{419443F5-6238-2694-D1B9-F92F2E28E6FD}"/>
          </ac:cxnSpMkLst>
        </pc:cxnChg>
        <pc:cxnChg chg="del">
          <ac:chgData name="Morgane De Breuck" userId="67133568-726f-468a-b95c-1a4f4b5d1ab1" providerId="ADAL" clId="{E3548CA2-28E2-4283-9CC8-6797434A4851}" dt="2023-04-18T13:29:52.662" v="256" actId="478"/>
          <ac:cxnSpMkLst>
            <pc:docMk/>
            <pc:sldMk cId="1021933915" sldId="315"/>
            <ac:cxnSpMk id="28" creationId="{2181E25C-A26D-19D9-98DA-545C481C52FA}"/>
          </ac:cxnSpMkLst>
        </pc:cxnChg>
        <pc:cxnChg chg="del">
          <ac:chgData name="Morgane De Breuck" userId="67133568-726f-468a-b95c-1a4f4b5d1ab1" providerId="ADAL" clId="{E3548CA2-28E2-4283-9CC8-6797434A4851}" dt="2023-04-18T13:29:52.662" v="256" actId="478"/>
          <ac:cxnSpMkLst>
            <pc:docMk/>
            <pc:sldMk cId="1021933915" sldId="315"/>
            <ac:cxnSpMk id="30" creationId="{2A91D305-232C-B1B0-5CA9-2A62069F734E}"/>
          </ac:cxnSpMkLst>
        </pc:cxnChg>
        <pc:cxnChg chg="del">
          <ac:chgData name="Morgane De Breuck" userId="67133568-726f-468a-b95c-1a4f4b5d1ab1" providerId="ADAL" clId="{E3548CA2-28E2-4283-9CC8-6797434A4851}" dt="2023-04-18T13:29:52.662" v="256" actId="478"/>
          <ac:cxnSpMkLst>
            <pc:docMk/>
            <pc:sldMk cId="1021933915" sldId="315"/>
            <ac:cxnSpMk id="31" creationId="{F86193F9-53EE-1E16-A455-225D7F1D0945}"/>
          </ac:cxnSpMkLst>
        </pc:cxnChg>
        <pc:cxnChg chg="del">
          <ac:chgData name="Morgane De Breuck" userId="67133568-726f-468a-b95c-1a4f4b5d1ab1" providerId="ADAL" clId="{E3548CA2-28E2-4283-9CC8-6797434A4851}" dt="2023-04-18T13:29:52.662" v="256" actId="478"/>
          <ac:cxnSpMkLst>
            <pc:docMk/>
            <pc:sldMk cId="1021933915" sldId="315"/>
            <ac:cxnSpMk id="32" creationId="{F1559BB5-4F87-5EF8-210A-703F11A74B8E}"/>
          </ac:cxnSpMkLst>
        </pc:cxnChg>
        <pc:cxnChg chg="del">
          <ac:chgData name="Morgane De Breuck" userId="67133568-726f-468a-b95c-1a4f4b5d1ab1" providerId="ADAL" clId="{E3548CA2-28E2-4283-9CC8-6797434A4851}" dt="2023-04-18T13:29:52.662" v="256" actId="478"/>
          <ac:cxnSpMkLst>
            <pc:docMk/>
            <pc:sldMk cId="1021933915" sldId="315"/>
            <ac:cxnSpMk id="33" creationId="{C1A80038-7757-D60D-37AD-6CC964CB7BB9}"/>
          </ac:cxnSpMkLst>
        </pc:cxnChg>
        <pc:cxnChg chg="del">
          <ac:chgData name="Morgane De Breuck" userId="67133568-726f-468a-b95c-1a4f4b5d1ab1" providerId="ADAL" clId="{E3548CA2-28E2-4283-9CC8-6797434A4851}" dt="2023-04-18T13:29:52.662" v="256" actId="478"/>
          <ac:cxnSpMkLst>
            <pc:docMk/>
            <pc:sldMk cId="1021933915" sldId="315"/>
            <ac:cxnSpMk id="34" creationId="{E5DCC049-6006-4A05-EAF4-47683C5BA9AD}"/>
          </ac:cxnSpMkLst>
        </pc:cxnChg>
        <pc:cxnChg chg="del">
          <ac:chgData name="Morgane De Breuck" userId="67133568-726f-468a-b95c-1a4f4b5d1ab1" providerId="ADAL" clId="{E3548CA2-28E2-4283-9CC8-6797434A4851}" dt="2023-04-18T13:29:52.662" v="256" actId="478"/>
          <ac:cxnSpMkLst>
            <pc:docMk/>
            <pc:sldMk cId="1021933915" sldId="315"/>
            <ac:cxnSpMk id="35" creationId="{BC57819F-74B8-B372-0920-1496D7ACEE3E}"/>
          </ac:cxnSpMkLst>
        </pc:cxnChg>
        <pc:cxnChg chg="del">
          <ac:chgData name="Morgane De Breuck" userId="67133568-726f-468a-b95c-1a4f4b5d1ab1" providerId="ADAL" clId="{E3548CA2-28E2-4283-9CC8-6797434A4851}" dt="2023-04-18T13:29:52.662" v="256" actId="478"/>
          <ac:cxnSpMkLst>
            <pc:docMk/>
            <pc:sldMk cId="1021933915" sldId="315"/>
            <ac:cxnSpMk id="36" creationId="{FEA5A4E4-1F3C-5248-776C-5C1E486DBC33}"/>
          </ac:cxnSpMkLst>
        </pc:cxnChg>
        <pc:cxnChg chg="del">
          <ac:chgData name="Morgane De Breuck" userId="67133568-726f-468a-b95c-1a4f4b5d1ab1" providerId="ADAL" clId="{E3548CA2-28E2-4283-9CC8-6797434A4851}" dt="2023-04-18T13:29:52.662" v="256" actId="478"/>
          <ac:cxnSpMkLst>
            <pc:docMk/>
            <pc:sldMk cId="1021933915" sldId="315"/>
            <ac:cxnSpMk id="37" creationId="{65B688AB-4775-C202-50D2-5C5069CBE384}"/>
          </ac:cxnSpMkLst>
        </pc:cxnChg>
        <pc:cxnChg chg="del">
          <ac:chgData name="Morgane De Breuck" userId="67133568-726f-468a-b95c-1a4f4b5d1ab1" providerId="ADAL" clId="{E3548CA2-28E2-4283-9CC8-6797434A4851}" dt="2023-04-18T13:29:52.662" v="256" actId="478"/>
          <ac:cxnSpMkLst>
            <pc:docMk/>
            <pc:sldMk cId="1021933915" sldId="315"/>
            <ac:cxnSpMk id="51" creationId="{D792FD3B-5B50-3834-9371-D5E68A9129F5}"/>
          </ac:cxnSpMkLst>
        </pc:cxnChg>
        <pc:cxnChg chg="del">
          <ac:chgData name="Morgane De Breuck" userId="67133568-726f-468a-b95c-1a4f4b5d1ab1" providerId="ADAL" clId="{E3548CA2-28E2-4283-9CC8-6797434A4851}" dt="2023-04-18T13:29:52.662" v="256" actId="478"/>
          <ac:cxnSpMkLst>
            <pc:docMk/>
            <pc:sldMk cId="1021933915" sldId="315"/>
            <ac:cxnSpMk id="52" creationId="{EA89213B-3EA5-9B5B-03AB-9B0982F3A612}"/>
          </ac:cxnSpMkLst>
        </pc:cxnChg>
        <pc:cxnChg chg="del">
          <ac:chgData name="Morgane De Breuck" userId="67133568-726f-468a-b95c-1a4f4b5d1ab1" providerId="ADAL" clId="{E3548CA2-28E2-4283-9CC8-6797434A4851}" dt="2023-04-18T13:29:52.662" v="256" actId="478"/>
          <ac:cxnSpMkLst>
            <pc:docMk/>
            <pc:sldMk cId="1021933915" sldId="315"/>
            <ac:cxnSpMk id="53" creationId="{FA177AC9-72CC-D992-A698-EFAD4E9FEF8F}"/>
          </ac:cxnSpMkLst>
        </pc:cxnChg>
        <pc:cxnChg chg="del">
          <ac:chgData name="Morgane De Breuck" userId="67133568-726f-468a-b95c-1a4f4b5d1ab1" providerId="ADAL" clId="{E3548CA2-28E2-4283-9CC8-6797434A4851}" dt="2023-04-18T13:29:52.662" v="256" actId="478"/>
          <ac:cxnSpMkLst>
            <pc:docMk/>
            <pc:sldMk cId="1021933915" sldId="315"/>
            <ac:cxnSpMk id="54" creationId="{5D2ED089-15BC-1FBE-F812-4453B78EA9F3}"/>
          </ac:cxnSpMkLst>
        </pc:cxnChg>
      </pc:sldChg>
      <pc:sldChg chg="addSp delSp modSp add">
        <pc:chgData name="Morgane De Breuck" userId="67133568-726f-468a-b95c-1a4f4b5d1ab1" providerId="ADAL" clId="{E3548CA2-28E2-4283-9CC8-6797434A4851}" dt="2023-04-20T08:25:51.156" v="378" actId="732"/>
        <pc:sldMkLst>
          <pc:docMk/>
          <pc:sldMk cId="1329349370" sldId="316"/>
        </pc:sldMkLst>
        <pc:spChg chg="mod">
          <ac:chgData name="Morgane De Breuck" userId="67133568-726f-468a-b95c-1a4f4b5d1ab1" providerId="ADAL" clId="{E3548CA2-28E2-4283-9CC8-6797434A4851}" dt="2023-04-18T13:21:00.791" v="240" actId="20577"/>
          <ac:spMkLst>
            <pc:docMk/>
            <pc:sldMk cId="1329349370" sldId="316"/>
            <ac:spMk id="7" creationId="{00000000-0000-0000-0000-000000000000}"/>
          </ac:spMkLst>
        </pc:spChg>
        <pc:picChg chg="add del mod modCrop">
          <ac:chgData name="Morgane De Breuck" userId="67133568-726f-468a-b95c-1a4f4b5d1ab1" providerId="ADAL" clId="{E3548CA2-28E2-4283-9CC8-6797434A4851}" dt="2023-04-18T13:27:18.864" v="243" actId="478"/>
          <ac:picMkLst>
            <pc:docMk/>
            <pc:sldMk cId="1329349370" sldId="316"/>
            <ac:picMk id="3" creationId="{961AA3AB-DADB-4FA7-8E6A-0772A26C3B7D}"/>
          </ac:picMkLst>
        </pc:picChg>
        <pc:picChg chg="add">
          <ac:chgData name="Morgane De Breuck" userId="67133568-726f-468a-b95c-1a4f4b5d1ab1" providerId="ADAL" clId="{E3548CA2-28E2-4283-9CC8-6797434A4851}" dt="2023-04-18T13:20:47.213" v="236"/>
          <ac:picMkLst>
            <pc:docMk/>
            <pc:sldMk cId="1329349370" sldId="316"/>
            <ac:picMk id="4" creationId="{0AB1CF07-3E7A-492F-933D-00A779038E52}"/>
          </ac:picMkLst>
        </pc:picChg>
        <pc:picChg chg="add del mod modCrop">
          <ac:chgData name="Morgane De Breuck" userId="67133568-726f-468a-b95c-1a4f4b5d1ab1" providerId="ADAL" clId="{E3548CA2-28E2-4283-9CC8-6797434A4851}" dt="2023-04-20T08:25:44.572" v="376" actId="478"/>
          <ac:picMkLst>
            <pc:docMk/>
            <pc:sldMk cId="1329349370" sldId="316"/>
            <ac:picMk id="6" creationId="{B9622AFB-AC45-4B67-B755-32239D3996FD}"/>
          </ac:picMkLst>
        </pc:picChg>
        <pc:picChg chg="add mod modCrop">
          <ac:chgData name="Morgane De Breuck" userId="67133568-726f-468a-b95c-1a4f4b5d1ab1" providerId="ADAL" clId="{E3548CA2-28E2-4283-9CC8-6797434A4851}" dt="2023-04-20T08:25:51.156" v="378" actId="732"/>
          <ac:picMkLst>
            <pc:docMk/>
            <pc:sldMk cId="1329349370" sldId="316"/>
            <ac:picMk id="10" creationId="{45A0CBAB-4107-4B2E-A1AF-77BDB7E89A6B}"/>
          </ac:picMkLst>
        </pc:picChg>
      </pc:sldChg>
      <pc:sldChg chg="addSp modSp add">
        <pc:chgData name="Morgane De Breuck" userId="67133568-726f-468a-b95c-1a4f4b5d1ab1" providerId="ADAL" clId="{E3548CA2-28E2-4283-9CC8-6797434A4851}" dt="2023-04-20T11:43:27.186" v="646" actId="1036"/>
        <pc:sldMkLst>
          <pc:docMk/>
          <pc:sldMk cId="1713257348" sldId="317"/>
        </pc:sldMkLst>
        <pc:spChg chg="mod">
          <ac:chgData name="Morgane De Breuck" userId="67133568-726f-468a-b95c-1a4f4b5d1ab1" providerId="ADAL" clId="{E3548CA2-28E2-4283-9CC8-6797434A4851}" dt="2023-04-18T13:30:44.038" v="278" actId="5793"/>
          <ac:spMkLst>
            <pc:docMk/>
            <pc:sldMk cId="1713257348" sldId="317"/>
            <ac:spMk id="2" creationId="{12EBC983-967A-4871-8797-57D4BBA6B164}"/>
          </ac:spMkLst>
        </pc:spChg>
        <pc:picChg chg="add mod">
          <ac:chgData name="Morgane De Breuck" userId="67133568-726f-468a-b95c-1a4f4b5d1ab1" providerId="ADAL" clId="{E3548CA2-28E2-4283-9CC8-6797434A4851}" dt="2023-04-20T11:43:27.186" v="646" actId="1036"/>
          <ac:picMkLst>
            <pc:docMk/>
            <pc:sldMk cId="1713257348" sldId="317"/>
            <ac:picMk id="26" creationId="{DCFECD99-23D5-4D9E-9CDE-BAF277183525}"/>
          </ac:picMkLst>
        </pc:picChg>
      </pc:sldChg>
      <pc:sldChg chg="modNotesTx">
        <pc:chgData name="Morgane De Breuck" userId="67133568-726f-468a-b95c-1a4f4b5d1ab1" providerId="ADAL" clId="{E3548CA2-28E2-4283-9CC8-6797434A4851}" dt="2023-04-20T11:42:02.287" v="644" actId="20577"/>
        <pc:sldMkLst>
          <pc:docMk/>
          <pc:sldMk cId="4191295941" sldId="318"/>
        </pc:sldMkLst>
      </pc:sldChg>
      <pc:sldChg chg="addSp delSp modSp">
        <pc:chgData name="Morgane De Breuck" userId="67133568-726f-468a-b95c-1a4f4b5d1ab1" providerId="ADAL" clId="{E3548CA2-28E2-4283-9CC8-6797434A4851}" dt="2023-04-20T08:26:02.976" v="380"/>
        <pc:sldMkLst>
          <pc:docMk/>
          <pc:sldMk cId="1430299194" sldId="319"/>
        </pc:sldMkLst>
        <pc:spChg chg="mod">
          <ac:chgData name="Morgane De Breuck" userId="67133568-726f-468a-b95c-1a4f4b5d1ab1" providerId="ADAL" clId="{E3548CA2-28E2-4283-9CC8-6797434A4851}" dt="2023-04-19T12:17:57.069" v="336" actId="20577"/>
          <ac:spMkLst>
            <pc:docMk/>
            <pc:sldMk cId="1430299194" sldId="319"/>
            <ac:spMk id="7" creationId="{00000000-0000-0000-0000-000000000000}"/>
          </ac:spMkLst>
        </pc:spChg>
        <pc:picChg chg="add del mod modCrop">
          <ac:chgData name="Morgane De Breuck" userId="67133568-726f-468a-b95c-1a4f4b5d1ab1" providerId="ADAL" clId="{E3548CA2-28E2-4283-9CC8-6797434A4851}" dt="2023-04-20T08:26:02.548" v="379" actId="478"/>
          <ac:picMkLst>
            <pc:docMk/>
            <pc:sldMk cId="1430299194" sldId="319"/>
            <ac:picMk id="3" creationId="{CE114E82-8535-4D90-B468-4BBB5F9F0605}"/>
          </ac:picMkLst>
        </pc:picChg>
        <pc:picChg chg="del mod modCrop">
          <ac:chgData name="Morgane De Breuck" userId="67133568-726f-468a-b95c-1a4f4b5d1ab1" providerId="ADAL" clId="{E3548CA2-28E2-4283-9CC8-6797434A4851}" dt="2023-04-19T12:20:46.460" v="341" actId="478"/>
          <ac:picMkLst>
            <pc:docMk/>
            <pc:sldMk cId="1430299194" sldId="319"/>
            <ac:picMk id="10" creationId="{E38383E1-1682-4C7A-8C6C-B44B901BB7A6}"/>
          </ac:picMkLst>
        </pc:picChg>
        <pc:picChg chg="add">
          <ac:chgData name="Morgane De Breuck" userId="67133568-726f-468a-b95c-1a4f4b5d1ab1" providerId="ADAL" clId="{E3548CA2-28E2-4283-9CC8-6797434A4851}" dt="2023-04-20T08:26:02.976" v="380"/>
          <ac:picMkLst>
            <pc:docMk/>
            <pc:sldMk cId="1430299194" sldId="319"/>
            <ac:picMk id="11" creationId="{8CDFE0B9-A948-4788-ACCB-4EB7AA319247}"/>
          </ac:picMkLst>
        </pc:picChg>
      </pc:sldChg>
      <pc:sldChg chg="addSp delSp modSp modNotesTx">
        <pc:chgData name="Morgane De Breuck" userId="67133568-726f-468a-b95c-1a4f4b5d1ab1" providerId="ADAL" clId="{E3548CA2-28E2-4283-9CC8-6797434A4851}" dt="2023-04-20T15:49:27.662" v="1059" actId="164"/>
        <pc:sldMkLst>
          <pc:docMk/>
          <pc:sldMk cId="1433651391" sldId="320"/>
        </pc:sldMkLst>
        <pc:spChg chg="mod">
          <ac:chgData name="Morgane De Breuck" userId="67133568-726f-468a-b95c-1a4f4b5d1ab1" providerId="ADAL" clId="{E3548CA2-28E2-4283-9CC8-6797434A4851}" dt="2023-04-20T15:48:16.425" v="1056" actId="20577"/>
          <ac:spMkLst>
            <pc:docMk/>
            <pc:sldMk cId="1433651391" sldId="320"/>
            <ac:spMk id="2" creationId="{504DF88B-1373-4EB0-88D8-52F8A6FECBD1}"/>
          </ac:spMkLst>
        </pc:spChg>
        <pc:spChg chg="add mod">
          <ac:chgData name="Morgane De Breuck" userId="67133568-726f-468a-b95c-1a4f4b5d1ab1" providerId="ADAL" clId="{E3548CA2-28E2-4283-9CC8-6797434A4851}" dt="2023-04-20T15:48:55.863" v="1058" actId="164"/>
          <ac:spMkLst>
            <pc:docMk/>
            <pc:sldMk cId="1433651391" sldId="320"/>
            <ac:spMk id="11" creationId="{BADF2812-5E16-407E-90F1-02141AE47C2E}"/>
          </ac:spMkLst>
        </pc:spChg>
        <pc:spChg chg="add mod">
          <ac:chgData name="Morgane De Breuck" userId="67133568-726f-468a-b95c-1a4f4b5d1ab1" providerId="ADAL" clId="{E3548CA2-28E2-4283-9CC8-6797434A4851}" dt="2023-04-20T15:49:27.662" v="1059" actId="164"/>
          <ac:spMkLst>
            <pc:docMk/>
            <pc:sldMk cId="1433651391" sldId="320"/>
            <ac:spMk id="12" creationId="{723B8BA6-D2F2-46EE-8E4A-88E71FBA4F55}"/>
          </ac:spMkLst>
        </pc:spChg>
        <pc:grpChg chg="add mod">
          <ac:chgData name="Morgane De Breuck" userId="67133568-726f-468a-b95c-1a4f4b5d1ab1" providerId="ADAL" clId="{E3548CA2-28E2-4283-9CC8-6797434A4851}" dt="2023-04-20T15:48:55.863" v="1058" actId="164"/>
          <ac:grpSpMkLst>
            <pc:docMk/>
            <pc:sldMk cId="1433651391" sldId="320"/>
            <ac:grpSpMk id="3" creationId="{1F424FA6-E87F-42FF-B6DE-BFAE198E6300}"/>
          </ac:grpSpMkLst>
        </pc:grpChg>
        <pc:grpChg chg="add mod">
          <ac:chgData name="Morgane De Breuck" userId="67133568-726f-468a-b95c-1a4f4b5d1ab1" providerId="ADAL" clId="{E3548CA2-28E2-4283-9CC8-6797434A4851}" dt="2023-04-20T15:49:27.662" v="1059" actId="164"/>
          <ac:grpSpMkLst>
            <pc:docMk/>
            <pc:sldMk cId="1433651391" sldId="320"/>
            <ac:grpSpMk id="13" creationId="{173CD1A0-5817-44E4-A1A0-EB967AD340EF}"/>
          </ac:grpSpMkLst>
        </pc:grpChg>
        <pc:picChg chg="add del">
          <ac:chgData name="Morgane De Breuck" userId="67133568-726f-468a-b95c-1a4f4b5d1ab1" providerId="ADAL" clId="{E3548CA2-28E2-4283-9CC8-6797434A4851}" dt="2023-04-20T12:53:43.167" v="650" actId="478"/>
          <ac:picMkLst>
            <pc:docMk/>
            <pc:sldMk cId="1433651391" sldId="320"/>
            <ac:picMk id="5" creationId="{3A0832E8-8A88-4FFF-B35F-B8D12EAF7FFE}"/>
          </ac:picMkLst>
        </pc:picChg>
        <pc:picChg chg="add del">
          <ac:chgData name="Morgane De Breuck" userId="67133568-726f-468a-b95c-1a4f4b5d1ab1" providerId="ADAL" clId="{E3548CA2-28E2-4283-9CC8-6797434A4851}" dt="2023-04-19T12:18:17.388" v="339" actId="478"/>
          <ac:picMkLst>
            <pc:docMk/>
            <pc:sldMk cId="1433651391" sldId="320"/>
            <ac:picMk id="6" creationId="{0E9EF264-2182-426C-8CD6-9E0FB7A36815}"/>
          </ac:picMkLst>
        </pc:picChg>
        <pc:picChg chg="add mod">
          <ac:chgData name="Morgane De Breuck" userId="67133568-726f-468a-b95c-1a4f4b5d1ab1" providerId="ADAL" clId="{E3548CA2-28E2-4283-9CC8-6797434A4851}" dt="2023-04-20T15:48:55.863" v="1058" actId="164"/>
          <ac:picMkLst>
            <pc:docMk/>
            <pc:sldMk cId="1433651391" sldId="320"/>
            <ac:picMk id="7" creationId="{078AFF7D-65DC-4236-B95E-24FFF58A17F0}"/>
          </ac:picMkLst>
        </pc:picChg>
        <pc:picChg chg="add mod">
          <ac:chgData name="Morgane De Breuck" userId="67133568-726f-468a-b95c-1a4f4b5d1ab1" providerId="ADAL" clId="{E3548CA2-28E2-4283-9CC8-6797434A4851}" dt="2023-04-20T15:49:27.662" v="1059" actId="164"/>
          <ac:picMkLst>
            <pc:docMk/>
            <pc:sldMk cId="1433651391" sldId="320"/>
            <ac:picMk id="8" creationId="{7EE2675D-2BDA-4680-97A4-7513011A5B76}"/>
          </ac:picMkLst>
        </pc:picChg>
        <pc:picChg chg="add mod">
          <ac:chgData name="Morgane De Breuck" userId="67133568-726f-468a-b95c-1a4f4b5d1ab1" providerId="ADAL" clId="{E3548CA2-28E2-4283-9CC8-6797434A4851}" dt="2023-04-20T15:49:27.662" v="1059" actId="164"/>
          <ac:picMkLst>
            <pc:docMk/>
            <pc:sldMk cId="1433651391" sldId="320"/>
            <ac:picMk id="9" creationId="{AE9845B6-DF71-4D33-8CFA-0DC739BC8187}"/>
          </ac:picMkLst>
        </pc:picChg>
        <pc:picChg chg="add mod">
          <ac:chgData name="Morgane De Breuck" userId="67133568-726f-468a-b95c-1a4f4b5d1ab1" providerId="ADAL" clId="{E3548CA2-28E2-4283-9CC8-6797434A4851}" dt="2023-04-20T15:48:55.863" v="1058" actId="164"/>
          <ac:picMkLst>
            <pc:docMk/>
            <pc:sldMk cId="1433651391" sldId="320"/>
            <ac:picMk id="10" creationId="{E24547AE-679E-4726-BC46-5096E3EAFAC1}"/>
          </ac:picMkLst>
        </pc:picChg>
      </pc:sldChg>
      <pc:sldChg chg="del">
        <pc:chgData name="Morgane De Breuck" userId="67133568-726f-468a-b95c-1a4f4b5d1ab1" providerId="ADAL" clId="{E3548CA2-28E2-4283-9CC8-6797434A4851}" dt="2023-04-20T09:45:29.118" v="381" actId="2696"/>
        <pc:sldMkLst>
          <pc:docMk/>
          <pc:sldMk cId="3559021714" sldId="321"/>
        </pc:sldMkLst>
      </pc:sldChg>
      <pc:sldChg chg="addSp delSp modSp add del">
        <pc:chgData name="Morgane De Breuck" userId="67133568-726f-468a-b95c-1a4f4b5d1ab1" providerId="ADAL" clId="{E3548CA2-28E2-4283-9CC8-6797434A4851}" dt="2023-04-20T15:41:34.312" v="1010" actId="2696"/>
        <pc:sldMkLst>
          <pc:docMk/>
          <pc:sldMk cId="3949436048" sldId="325"/>
        </pc:sldMkLst>
        <pc:spChg chg="mod">
          <ac:chgData name="Morgane De Breuck" userId="67133568-726f-468a-b95c-1a4f4b5d1ab1" providerId="ADAL" clId="{E3548CA2-28E2-4283-9CC8-6797434A4851}" dt="2023-04-19T12:15:53.691" v="314" actId="14100"/>
          <ac:spMkLst>
            <pc:docMk/>
            <pc:sldMk cId="3949436048" sldId="325"/>
            <ac:spMk id="2" creationId="{504DF88B-1373-4EB0-88D8-52F8A6FECBD1}"/>
          </ac:spMkLst>
        </pc:spChg>
        <pc:picChg chg="add mod modCrop">
          <ac:chgData name="Morgane De Breuck" userId="67133568-726f-468a-b95c-1a4f4b5d1ab1" providerId="ADAL" clId="{E3548CA2-28E2-4283-9CC8-6797434A4851}" dt="2023-04-19T12:17:23.308" v="322" actId="732"/>
          <ac:picMkLst>
            <pc:docMk/>
            <pc:sldMk cId="3949436048" sldId="325"/>
            <ac:picMk id="5" creationId="{E414A1B8-3AAF-42F3-9F4F-350B2D2AC3F5}"/>
          </ac:picMkLst>
        </pc:picChg>
        <pc:picChg chg="del">
          <ac:chgData name="Morgane De Breuck" userId="67133568-726f-468a-b95c-1a4f4b5d1ab1" providerId="ADAL" clId="{E3548CA2-28E2-4283-9CC8-6797434A4851}" dt="2023-04-19T12:16:28.445" v="315" actId="478"/>
          <ac:picMkLst>
            <pc:docMk/>
            <pc:sldMk cId="3949436048" sldId="325"/>
            <ac:picMk id="9" creationId="{01EEE2AD-6CB7-4765-9CEE-B1D3B46206A2}"/>
          </ac:picMkLst>
        </pc:picChg>
      </pc:sldChg>
      <pc:sldChg chg="addSp delSp modSp add del">
        <pc:chgData name="Morgane De Breuck" userId="67133568-726f-468a-b95c-1a4f4b5d1ab1" providerId="ADAL" clId="{E3548CA2-28E2-4283-9CC8-6797434A4851}" dt="2023-04-20T15:41:32.984" v="1009" actId="2696"/>
        <pc:sldMkLst>
          <pc:docMk/>
          <pc:sldMk cId="2822718307" sldId="326"/>
        </pc:sldMkLst>
        <pc:spChg chg="mod">
          <ac:chgData name="Morgane De Breuck" userId="67133568-726f-468a-b95c-1a4f4b5d1ab1" providerId="ADAL" clId="{E3548CA2-28E2-4283-9CC8-6797434A4851}" dt="2023-04-19T12:22:43.819" v="368" actId="20577"/>
          <ac:spMkLst>
            <pc:docMk/>
            <pc:sldMk cId="2822718307" sldId="326"/>
            <ac:spMk id="2" creationId="{504DF88B-1373-4EB0-88D8-52F8A6FECBD1}"/>
          </ac:spMkLst>
        </pc:spChg>
        <pc:spChg chg="add mod">
          <ac:chgData name="Morgane De Breuck" userId="67133568-726f-468a-b95c-1a4f4b5d1ab1" providerId="ADAL" clId="{E3548CA2-28E2-4283-9CC8-6797434A4851}" dt="2023-04-20T13:12:16.936" v="769" actId="164"/>
          <ac:spMkLst>
            <pc:docMk/>
            <pc:sldMk cId="2822718307" sldId="326"/>
            <ac:spMk id="16" creationId="{D8C108D8-CB5A-40DB-B64C-45121E29CC18}"/>
          </ac:spMkLst>
        </pc:spChg>
        <pc:spChg chg="add mod">
          <ac:chgData name="Morgane De Breuck" userId="67133568-726f-468a-b95c-1a4f4b5d1ab1" providerId="ADAL" clId="{E3548CA2-28E2-4283-9CC8-6797434A4851}" dt="2023-04-20T13:12:16.936" v="769" actId="164"/>
          <ac:spMkLst>
            <pc:docMk/>
            <pc:sldMk cId="2822718307" sldId="326"/>
            <ac:spMk id="17" creationId="{0EFC92C0-DE40-4472-AEA1-ACE6404284A3}"/>
          </ac:spMkLst>
        </pc:spChg>
        <pc:spChg chg="add mod">
          <ac:chgData name="Morgane De Breuck" userId="67133568-726f-468a-b95c-1a4f4b5d1ab1" providerId="ADAL" clId="{E3548CA2-28E2-4283-9CC8-6797434A4851}" dt="2023-04-20T13:12:16.936" v="769" actId="164"/>
          <ac:spMkLst>
            <pc:docMk/>
            <pc:sldMk cId="2822718307" sldId="326"/>
            <ac:spMk id="18" creationId="{C91726EC-9087-4B95-BFF9-8E7075A1C664}"/>
          </ac:spMkLst>
        </pc:spChg>
        <pc:grpChg chg="add del mod">
          <ac:chgData name="Morgane De Breuck" userId="67133568-726f-468a-b95c-1a4f4b5d1ab1" providerId="ADAL" clId="{E3548CA2-28E2-4283-9CC8-6797434A4851}" dt="2023-04-20T13:12:20.801" v="770"/>
          <ac:grpSpMkLst>
            <pc:docMk/>
            <pc:sldMk cId="2822718307" sldId="326"/>
            <ac:grpSpMk id="19" creationId="{EF87B424-F6DB-4519-AEE0-589EB4ACDD16}"/>
          </ac:grpSpMkLst>
        </pc:grpChg>
        <pc:picChg chg="del">
          <ac:chgData name="Morgane De Breuck" userId="67133568-726f-468a-b95c-1a4f4b5d1ab1" providerId="ADAL" clId="{E3548CA2-28E2-4283-9CC8-6797434A4851}" dt="2023-04-19T12:21:42.660" v="356" actId="478"/>
          <ac:picMkLst>
            <pc:docMk/>
            <pc:sldMk cId="2822718307" sldId="326"/>
            <ac:picMk id="5" creationId="{E414A1B8-3AAF-42F3-9F4F-350B2D2AC3F5}"/>
          </ac:picMkLst>
        </pc:picChg>
        <pc:picChg chg="add del mod modCrop">
          <ac:chgData name="Morgane De Breuck" userId="67133568-726f-468a-b95c-1a4f4b5d1ab1" providerId="ADAL" clId="{E3548CA2-28E2-4283-9CC8-6797434A4851}" dt="2023-04-20T13:00:00.095" v="651" actId="478"/>
          <ac:picMkLst>
            <pc:docMk/>
            <pc:sldMk cId="2822718307" sldId="326"/>
            <ac:picMk id="6" creationId="{29032246-6FBC-4254-95BB-87F9F95C59B6}"/>
          </ac:picMkLst>
        </pc:picChg>
        <pc:picChg chg="add mod ord">
          <ac:chgData name="Morgane De Breuck" userId="67133568-726f-468a-b95c-1a4f4b5d1ab1" providerId="ADAL" clId="{E3548CA2-28E2-4283-9CC8-6797434A4851}" dt="2023-04-20T13:12:16.936" v="769" actId="164"/>
          <ac:picMkLst>
            <pc:docMk/>
            <pc:sldMk cId="2822718307" sldId="326"/>
            <ac:picMk id="7" creationId="{214AA028-304E-44D7-BF25-DA3F358FEC30}"/>
          </ac:picMkLst>
        </pc:picChg>
        <pc:picChg chg="add mod">
          <ac:chgData name="Morgane De Breuck" userId="67133568-726f-468a-b95c-1a4f4b5d1ab1" providerId="ADAL" clId="{E3548CA2-28E2-4283-9CC8-6797434A4851}" dt="2023-04-20T13:12:16.936" v="769" actId="164"/>
          <ac:picMkLst>
            <pc:docMk/>
            <pc:sldMk cId="2822718307" sldId="326"/>
            <ac:picMk id="8" creationId="{2A58FE48-4431-418D-9E5C-C3FD066FB298}"/>
          </ac:picMkLst>
        </pc:picChg>
        <pc:cxnChg chg="add mod">
          <ac:chgData name="Morgane De Breuck" userId="67133568-726f-468a-b95c-1a4f4b5d1ab1" providerId="ADAL" clId="{E3548CA2-28E2-4283-9CC8-6797434A4851}" dt="2023-04-20T13:12:16.936" v="769" actId="164"/>
          <ac:cxnSpMkLst>
            <pc:docMk/>
            <pc:sldMk cId="2822718307" sldId="326"/>
            <ac:cxnSpMk id="11" creationId="{0403752C-3718-460A-9A17-B1DE005D361E}"/>
          </ac:cxnSpMkLst>
        </pc:cxnChg>
        <pc:cxnChg chg="add mod">
          <ac:chgData name="Morgane De Breuck" userId="67133568-726f-468a-b95c-1a4f4b5d1ab1" providerId="ADAL" clId="{E3548CA2-28E2-4283-9CC8-6797434A4851}" dt="2023-04-20T13:12:16.936" v="769" actId="164"/>
          <ac:cxnSpMkLst>
            <pc:docMk/>
            <pc:sldMk cId="2822718307" sldId="326"/>
            <ac:cxnSpMk id="14" creationId="{5DBA3C2A-54FD-4C07-B673-36816A33D453}"/>
          </ac:cxnSpMkLst>
        </pc:cxnChg>
        <pc:cxnChg chg="add mod">
          <ac:chgData name="Morgane De Breuck" userId="67133568-726f-468a-b95c-1a4f4b5d1ab1" providerId="ADAL" clId="{E3548CA2-28E2-4283-9CC8-6797434A4851}" dt="2023-04-20T13:12:16.936" v="769" actId="164"/>
          <ac:cxnSpMkLst>
            <pc:docMk/>
            <pc:sldMk cId="2822718307" sldId="326"/>
            <ac:cxnSpMk id="15" creationId="{25D607D1-F743-43D2-80E1-8BC634750F0E}"/>
          </ac:cxnSpMkLst>
        </pc:cxnChg>
      </pc:sldChg>
      <pc:sldChg chg="addSp delSp modSp modNotesTx">
        <pc:chgData name="Morgane De Breuck" userId="67133568-726f-468a-b95c-1a4f4b5d1ab1" providerId="ADAL" clId="{E3548CA2-28E2-4283-9CC8-6797434A4851}" dt="2023-04-20T11:41:01.218" v="642" actId="1076"/>
        <pc:sldMkLst>
          <pc:docMk/>
          <pc:sldMk cId="2541852874" sldId="333"/>
        </pc:sldMkLst>
        <pc:spChg chg="mod">
          <ac:chgData name="Morgane De Breuck" userId="67133568-726f-468a-b95c-1a4f4b5d1ab1" providerId="ADAL" clId="{E3548CA2-28E2-4283-9CC8-6797434A4851}" dt="2023-04-20T11:39:06.474" v="625" actId="14100"/>
          <ac:spMkLst>
            <pc:docMk/>
            <pc:sldMk cId="2541852874" sldId="333"/>
            <ac:spMk id="18" creationId="{FE622094-8963-08C3-0F6A-6744442F2AF7}"/>
          </ac:spMkLst>
        </pc:spChg>
        <pc:spChg chg="mod">
          <ac:chgData name="Morgane De Breuck" userId="67133568-726f-468a-b95c-1a4f4b5d1ab1" providerId="ADAL" clId="{E3548CA2-28E2-4283-9CC8-6797434A4851}" dt="2023-04-20T11:39:11.466" v="626" actId="14100"/>
          <ac:spMkLst>
            <pc:docMk/>
            <pc:sldMk cId="2541852874" sldId="333"/>
            <ac:spMk id="19" creationId="{B10D6CA2-0526-5531-1D74-CB4E493908FD}"/>
          </ac:spMkLst>
        </pc:spChg>
        <pc:spChg chg="mod">
          <ac:chgData name="Morgane De Breuck" userId="67133568-726f-468a-b95c-1a4f4b5d1ab1" providerId="ADAL" clId="{E3548CA2-28E2-4283-9CC8-6797434A4851}" dt="2023-04-20T11:39:15.923" v="627" actId="14100"/>
          <ac:spMkLst>
            <pc:docMk/>
            <pc:sldMk cId="2541852874" sldId="333"/>
            <ac:spMk id="20" creationId="{5270C329-9B20-631F-7255-5B3AE6AA40C4}"/>
          </ac:spMkLst>
        </pc:spChg>
        <pc:spChg chg="mod">
          <ac:chgData name="Morgane De Breuck" userId="67133568-726f-468a-b95c-1a4f4b5d1ab1" providerId="ADAL" clId="{E3548CA2-28E2-4283-9CC8-6797434A4851}" dt="2023-04-20T11:40:10.707" v="636" actId="14100"/>
          <ac:spMkLst>
            <pc:docMk/>
            <pc:sldMk cId="2541852874" sldId="333"/>
            <ac:spMk id="26" creationId="{2D9B5D68-C357-4028-8338-09493995A7ED}"/>
          </ac:spMkLst>
        </pc:spChg>
        <pc:grpChg chg="del mod">
          <ac:chgData name="Morgane De Breuck" userId="67133568-726f-468a-b95c-1a4f4b5d1ab1" providerId="ADAL" clId="{E3548CA2-28E2-4283-9CC8-6797434A4851}" dt="2023-04-20T11:40:31.100" v="641" actId="478"/>
          <ac:grpSpMkLst>
            <pc:docMk/>
            <pc:sldMk cId="2541852874" sldId="333"/>
            <ac:grpSpMk id="17" creationId="{CD8189A4-28AC-9A8B-979E-A57558911CE3}"/>
          </ac:grpSpMkLst>
        </pc:grpChg>
        <pc:grpChg chg="mod">
          <ac:chgData name="Morgane De Breuck" userId="67133568-726f-468a-b95c-1a4f4b5d1ab1" providerId="ADAL" clId="{E3548CA2-28E2-4283-9CC8-6797434A4851}" dt="2023-04-20T11:41:01.218" v="642" actId="1076"/>
          <ac:grpSpMkLst>
            <pc:docMk/>
            <pc:sldMk cId="2541852874" sldId="333"/>
            <ac:grpSpMk id="21" creationId="{1F5E14A0-2893-CC3A-D390-CCDCD36851B9}"/>
          </ac:grpSpMkLst>
        </pc:grpChg>
        <pc:grpChg chg="mod">
          <ac:chgData name="Morgane De Breuck" userId="67133568-726f-468a-b95c-1a4f4b5d1ab1" providerId="ADAL" clId="{E3548CA2-28E2-4283-9CC8-6797434A4851}" dt="2023-04-20T11:40:24.475" v="639" actId="1076"/>
          <ac:grpSpMkLst>
            <pc:docMk/>
            <pc:sldMk cId="2541852874" sldId="333"/>
            <ac:grpSpMk id="22" creationId="{2ADECC1E-C78B-CFAD-2D7C-8C1CC0300F01}"/>
          </ac:grpSpMkLst>
        </pc:grpChg>
        <pc:grpChg chg="mod">
          <ac:chgData name="Morgane De Breuck" userId="67133568-726f-468a-b95c-1a4f4b5d1ab1" providerId="ADAL" clId="{E3548CA2-28E2-4283-9CC8-6797434A4851}" dt="2023-04-20T11:40:28.274" v="640" actId="1076"/>
          <ac:grpSpMkLst>
            <pc:docMk/>
            <pc:sldMk cId="2541852874" sldId="333"/>
            <ac:grpSpMk id="23" creationId="{010B5F77-61B5-9F5A-B043-74127EC14E05}"/>
          </ac:grpSpMkLst>
        </pc:grpChg>
        <pc:grpChg chg="add mod">
          <ac:chgData name="Morgane De Breuck" userId="67133568-726f-468a-b95c-1a4f4b5d1ab1" providerId="ADAL" clId="{E3548CA2-28E2-4283-9CC8-6797434A4851}" dt="2023-04-20T11:40:06.715" v="635" actId="1076"/>
          <ac:grpSpMkLst>
            <pc:docMk/>
            <pc:sldMk cId="2541852874" sldId="333"/>
            <ac:grpSpMk id="24" creationId="{B26B0938-634C-46F1-9F5C-735BCC96768F}"/>
          </ac:grpSpMkLst>
        </pc:grpChg>
      </pc:sldChg>
      <pc:sldChg chg="addSp delSp modSp add">
        <pc:chgData name="Morgane De Breuck" userId="67133568-726f-468a-b95c-1a4f4b5d1ab1" providerId="ADAL" clId="{E3548CA2-28E2-4283-9CC8-6797434A4851}" dt="2023-04-20T16:05:30.863" v="1128" actId="255"/>
        <pc:sldMkLst>
          <pc:docMk/>
          <pc:sldMk cId="2199165217" sldId="334"/>
        </pc:sldMkLst>
        <pc:spChg chg="mod">
          <ac:chgData name="Morgane De Breuck" userId="67133568-726f-468a-b95c-1a4f4b5d1ab1" providerId="ADAL" clId="{E3548CA2-28E2-4283-9CC8-6797434A4851}" dt="2023-04-20T14:34:13.691" v="833" actId="404"/>
          <ac:spMkLst>
            <pc:docMk/>
            <pc:sldMk cId="2199165217" sldId="334"/>
            <ac:spMk id="2" creationId="{5E1F43BD-3336-47C5-9525-72E1BB72B3B1}"/>
          </ac:spMkLst>
        </pc:spChg>
        <pc:spChg chg="del">
          <ac:chgData name="Morgane De Breuck" userId="67133568-726f-468a-b95c-1a4f4b5d1ab1" providerId="ADAL" clId="{E3548CA2-28E2-4283-9CC8-6797434A4851}" dt="2023-04-20T14:34:24.228" v="834" actId="478"/>
          <ac:spMkLst>
            <pc:docMk/>
            <pc:sldMk cId="2199165217" sldId="334"/>
            <ac:spMk id="3" creationId="{E5A77773-F369-4F8B-8FC5-935BF9AD64C1}"/>
          </ac:spMkLst>
        </pc:spChg>
        <pc:spChg chg="add mod">
          <ac:chgData name="Morgane De Breuck" userId="67133568-726f-468a-b95c-1a4f4b5d1ab1" providerId="ADAL" clId="{E3548CA2-28E2-4283-9CC8-6797434A4851}" dt="2023-04-20T14:36:28.645" v="886" actId="113"/>
          <ac:spMkLst>
            <pc:docMk/>
            <pc:sldMk cId="2199165217" sldId="334"/>
            <ac:spMk id="13" creationId="{025CBC76-D9E2-4B2E-841A-AF00A7D7410A}"/>
          </ac:spMkLst>
        </pc:spChg>
        <pc:spChg chg="add mod">
          <ac:chgData name="Morgane De Breuck" userId="67133568-726f-468a-b95c-1a4f4b5d1ab1" providerId="ADAL" clId="{E3548CA2-28E2-4283-9CC8-6797434A4851}" dt="2023-04-20T16:05:30.863" v="1128" actId="255"/>
          <ac:spMkLst>
            <pc:docMk/>
            <pc:sldMk cId="2199165217" sldId="334"/>
            <ac:spMk id="16" creationId="{DD8250BD-8A3B-4F92-8ED3-01BBBFAFAAE2}"/>
          </ac:spMkLst>
        </pc:spChg>
        <pc:spChg chg="add mod">
          <ac:chgData name="Morgane De Breuck" userId="67133568-726f-468a-b95c-1a4f4b5d1ab1" providerId="ADAL" clId="{E3548CA2-28E2-4283-9CC8-6797434A4851}" dt="2023-04-20T14:36:40.315" v="897" actId="20577"/>
          <ac:spMkLst>
            <pc:docMk/>
            <pc:sldMk cId="2199165217" sldId="334"/>
            <ac:spMk id="20" creationId="{9A58B53A-0156-4826-BF8C-D38743ECB802}"/>
          </ac:spMkLst>
        </pc:spChg>
        <pc:grpChg chg="add del mod">
          <ac:chgData name="Morgane De Breuck" userId="67133568-726f-468a-b95c-1a4f4b5d1ab1" providerId="ADAL" clId="{E3548CA2-28E2-4283-9CC8-6797434A4851}" dt="2023-04-20T13:17:48.386" v="780" actId="165"/>
          <ac:grpSpMkLst>
            <pc:docMk/>
            <pc:sldMk cId="2199165217" sldId="334"/>
            <ac:grpSpMk id="9" creationId="{22CB0234-8A40-4A2A-9EE0-430F49F8287A}"/>
          </ac:grpSpMkLst>
        </pc:grpChg>
        <pc:grpChg chg="add mod">
          <ac:chgData name="Morgane De Breuck" userId="67133568-726f-468a-b95c-1a4f4b5d1ab1" providerId="ADAL" clId="{E3548CA2-28E2-4283-9CC8-6797434A4851}" dt="2023-04-20T14:33:40.115" v="817" actId="1076"/>
          <ac:grpSpMkLst>
            <pc:docMk/>
            <pc:sldMk cId="2199165217" sldId="334"/>
            <ac:grpSpMk id="12" creationId="{41F07AEC-0E4D-49AB-A028-221DA51AEE0F}"/>
          </ac:grpSpMkLst>
        </pc:grpChg>
        <pc:grpChg chg="mod">
          <ac:chgData name="Morgane De Breuck" userId="67133568-726f-468a-b95c-1a4f4b5d1ab1" providerId="ADAL" clId="{E3548CA2-28E2-4283-9CC8-6797434A4851}" dt="2023-04-20T14:33:27.147" v="815" actId="1076"/>
          <ac:grpSpMkLst>
            <pc:docMk/>
            <pc:sldMk cId="2199165217" sldId="334"/>
            <ac:grpSpMk id="19" creationId="{D3271920-41E9-A6F3-9D2D-FBF9CF5A1623}"/>
          </ac:grpSpMkLst>
        </pc:grpChg>
        <pc:picChg chg="add mod topLvl">
          <ac:chgData name="Morgane De Breuck" userId="67133568-726f-468a-b95c-1a4f4b5d1ab1" providerId="ADAL" clId="{E3548CA2-28E2-4283-9CC8-6797434A4851}" dt="2023-04-20T13:18:04.566" v="785" actId="14100"/>
          <ac:picMkLst>
            <pc:docMk/>
            <pc:sldMk cId="2199165217" sldId="334"/>
            <ac:picMk id="5" creationId="{43CED255-AD11-4A68-80BD-F56962652CB4}"/>
          </ac:picMkLst>
        </pc:picChg>
        <pc:picChg chg="add del mod modCrop">
          <ac:chgData name="Morgane De Breuck" userId="67133568-726f-468a-b95c-1a4f4b5d1ab1" providerId="ADAL" clId="{E3548CA2-28E2-4283-9CC8-6797434A4851}" dt="2023-04-20T13:10:22.775" v="742" actId="478"/>
          <ac:picMkLst>
            <pc:docMk/>
            <pc:sldMk cId="2199165217" sldId="334"/>
            <ac:picMk id="6" creationId="{CCE8BFA5-700B-4E69-A305-949F9396A094}"/>
          </ac:picMkLst>
        </pc:picChg>
        <pc:picChg chg="add del mod">
          <ac:chgData name="Morgane De Breuck" userId="67133568-726f-468a-b95c-1a4f4b5d1ab1" providerId="ADAL" clId="{E3548CA2-28E2-4283-9CC8-6797434A4851}" dt="2023-04-20T13:11:23.367" v="758" actId="478"/>
          <ac:picMkLst>
            <pc:docMk/>
            <pc:sldMk cId="2199165217" sldId="334"/>
            <ac:picMk id="7" creationId="{3ABFBA84-94F0-46A8-99CC-7A632E9C51F4}"/>
          </ac:picMkLst>
        </pc:picChg>
        <pc:picChg chg="add mod topLvl">
          <ac:chgData name="Morgane De Breuck" userId="67133568-726f-468a-b95c-1a4f4b5d1ab1" providerId="ADAL" clId="{E3548CA2-28E2-4283-9CC8-6797434A4851}" dt="2023-04-20T13:17:55.006" v="782" actId="1076"/>
          <ac:picMkLst>
            <pc:docMk/>
            <pc:sldMk cId="2199165217" sldId="334"/>
            <ac:picMk id="8" creationId="{3DE2A5D3-533D-4B28-8642-1ED9368E05D8}"/>
          </ac:picMkLst>
        </pc:picChg>
        <pc:picChg chg="add mod modCrop">
          <ac:chgData name="Morgane De Breuck" userId="67133568-726f-468a-b95c-1a4f4b5d1ab1" providerId="ADAL" clId="{E3548CA2-28E2-4283-9CC8-6797434A4851}" dt="2023-04-20T14:32:40.113" v="809" actId="164"/>
          <ac:picMkLst>
            <pc:docMk/>
            <pc:sldMk cId="2199165217" sldId="334"/>
            <ac:picMk id="10" creationId="{6B363B2E-8636-452A-9BAC-400EDE31F188}"/>
          </ac:picMkLst>
        </pc:picChg>
        <pc:picChg chg="add mod">
          <ac:chgData name="Morgane De Breuck" userId="67133568-726f-468a-b95c-1a4f4b5d1ab1" providerId="ADAL" clId="{E3548CA2-28E2-4283-9CC8-6797434A4851}" dt="2023-04-20T14:33:31.531" v="816" actId="1076"/>
          <ac:picMkLst>
            <pc:docMk/>
            <pc:sldMk cId="2199165217" sldId="334"/>
            <ac:picMk id="11" creationId="{01BF55A9-CDEF-47A4-BD12-38C91F2FE3E9}"/>
          </ac:picMkLst>
        </pc:picChg>
        <pc:picChg chg="add">
          <ac:chgData name="Morgane De Breuck" userId="67133568-726f-468a-b95c-1a4f4b5d1ab1" providerId="ADAL" clId="{E3548CA2-28E2-4283-9CC8-6797434A4851}" dt="2023-04-20T15:58:42.201" v="1100"/>
          <ac:picMkLst>
            <pc:docMk/>
            <pc:sldMk cId="2199165217" sldId="334"/>
            <ac:picMk id="21" creationId="{C5EAD1BB-B22A-46DF-A94A-40F41E75035F}"/>
          </ac:picMkLst>
        </pc:picChg>
      </pc:sldChg>
      <pc:sldChg chg="addSp delSp modSp add">
        <pc:chgData name="Morgane De Breuck" userId="67133568-726f-468a-b95c-1a4f4b5d1ab1" providerId="ADAL" clId="{E3548CA2-28E2-4283-9CC8-6797434A4851}" dt="2023-04-20T16:06:36.351" v="1167" actId="255"/>
        <pc:sldMkLst>
          <pc:docMk/>
          <pc:sldMk cId="997746356" sldId="336"/>
        </pc:sldMkLst>
        <pc:spChg chg="mod">
          <ac:chgData name="Morgane De Breuck" userId="67133568-726f-468a-b95c-1a4f4b5d1ab1" providerId="ADAL" clId="{E3548CA2-28E2-4283-9CC8-6797434A4851}" dt="2023-04-20T15:49:55.221" v="1062" actId="164"/>
          <ac:spMkLst>
            <pc:docMk/>
            <pc:sldMk cId="997746356" sldId="336"/>
            <ac:spMk id="13" creationId="{025CBC76-D9E2-4B2E-841A-AF00A7D7410A}"/>
          </ac:spMkLst>
        </pc:spChg>
        <pc:spChg chg="mod">
          <ac:chgData name="Morgane De Breuck" userId="67133568-726f-468a-b95c-1a4f4b5d1ab1" providerId="ADAL" clId="{E3548CA2-28E2-4283-9CC8-6797434A4851}" dt="2023-04-20T16:06:36.351" v="1167" actId="255"/>
          <ac:spMkLst>
            <pc:docMk/>
            <pc:sldMk cId="997746356" sldId="336"/>
            <ac:spMk id="16" creationId="{DD8250BD-8A3B-4F92-8ED3-01BBBFAFAAE2}"/>
          </ac:spMkLst>
        </pc:spChg>
        <pc:spChg chg="mod">
          <ac:chgData name="Morgane De Breuck" userId="67133568-726f-468a-b95c-1a4f4b5d1ab1" providerId="ADAL" clId="{E3548CA2-28E2-4283-9CC8-6797434A4851}" dt="2023-04-20T15:50:02.949" v="1063" actId="164"/>
          <ac:spMkLst>
            <pc:docMk/>
            <pc:sldMk cId="997746356" sldId="336"/>
            <ac:spMk id="20" creationId="{9A58B53A-0156-4826-BF8C-D38743ECB802}"/>
          </ac:spMkLst>
        </pc:spChg>
        <pc:grpChg chg="add mod">
          <ac:chgData name="Morgane De Breuck" userId="67133568-726f-468a-b95c-1a4f4b5d1ab1" providerId="ADAL" clId="{E3548CA2-28E2-4283-9CC8-6797434A4851}" dt="2023-04-20T15:49:55.221" v="1062" actId="164"/>
          <ac:grpSpMkLst>
            <pc:docMk/>
            <pc:sldMk cId="997746356" sldId="336"/>
            <ac:grpSpMk id="6" creationId="{67AF0AA2-5F08-4594-B821-FE1974D825B4}"/>
          </ac:grpSpMkLst>
        </pc:grpChg>
        <pc:grpChg chg="add mod">
          <ac:chgData name="Morgane De Breuck" userId="67133568-726f-468a-b95c-1a4f4b5d1ab1" providerId="ADAL" clId="{E3548CA2-28E2-4283-9CC8-6797434A4851}" dt="2023-04-20T15:50:02.949" v="1063" actId="164"/>
          <ac:grpSpMkLst>
            <pc:docMk/>
            <pc:sldMk cId="997746356" sldId="336"/>
            <ac:grpSpMk id="7" creationId="{BAEB6EB4-1216-489F-81C5-BD1F4E770114}"/>
          </ac:grpSpMkLst>
        </pc:grpChg>
        <pc:grpChg chg="add del">
          <ac:chgData name="Morgane De Breuck" userId="67133568-726f-468a-b95c-1a4f4b5d1ab1" providerId="ADAL" clId="{E3548CA2-28E2-4283-9CC8-6797434A4851}" dt="2023-04-20T15:32:15.824" v="944" actId="478"/>
          <ac:grpSpMkLst>
            <pc:docMk/>
            <pc:sldMk cId="997746356" sldId="336"/>
            <ac:grpSpMk id="12" creationId="{41F07AEC-0E4D-49AB-A028-221DA51AEE0F}"/>
          </ac:grpSpMkLst>
        </pc:grpChg>
        <pc:grpChg chg="del">
          <ac:chgData name="Morgane De Breuck" userId="67133568-726f-468a-b95c-1a4f4b5d1ab1" providerId="ADAL" clId="{E3548CA2-28E2-4283-9CC8-6797434A4851}" dt="2023-04-20T15:28:54.784" v="906" actId="478"/>
          <ac:grpSpMkLst>
            <pc:docMk/>
            <pc:sldMk cId="997746356" sldId="336"/>
            <ac:grpSpMk id="19" creationId="{D3271920-41E9-A6F3-9D2D-FBF9CF5A1623}"/>
          </ac:grpSpMkLst>
        </pc:grpChg>
        <pc:picChg chg="add mod">
          <ac:chgData name="Morgane De Breuck" userId="67133568-726f-468a-b95c-1a4f4b5d1ab1" providerId="ADAL" clId="{E3548CA2-28E2-4283-9CC8-6797434A4851}" dt="2023-04-20T15:50:02.949" v="1063" actId="164"/>
          <ac:picMkLst>
            <pc:docMk/>
            <pc:sldMk cId="997746356" sldId="336"/>
            <ac:picMk id="3" creationId="{AE029BA9-7730-42F2-9245-65EFB392223F}"/>
          </ac:picMkLst>
        </pc:picChg>
        <pc:picChg chg="add mod ord">
          <ac:chgData name="Morgane De Breuck" userId="67133568-726f-468a-b95c-1a4f4b5d1ab1" providerId="ADAL" clId="{E3548CA2-28E2-4283-9CC8-6797434A4851}" dt="2023-04-20T15:49:55.221" v="1062" actId="164"/>
          <ac:picMkLst>
            <pc:docMk/>
            <pc:sldMk cId="997746356" sldId="336"/>
            <ac:picMk id="5" creationId="{4ABC26B1-B7C9-4482-9903-4C5B624A39B1}"/>
          </ac:picMkLst>
        </pc:picChg>
        <pc:picChg chg="del topLvl">
          <ac:chgData name="Morgane De Breuck" userId="67133568-726f-468a-b95c-1a4f4b5d1ab1" providerId="ADAL" clId="{E3548CA2-28E2-4283-9CC8-6797434A4851}" dt="2023-04-20T15:32:15.824" v="944" actId="478"/>
          <ac:picMkLst>
            <pc:docMk/>
            <pc:sldMk cId="997746356" sldId="336"/>
            <ac:picMk id="10" creationId="{6B363B2E-8636-452A-9BAC-400EDE31F188}"/>
          </ac:picMkLst>
        </pc:picChg>
        <pc:picChg chg="mod topLvl">
          <ac:chgData name="Morgane De Breuck" userId="67133568-726f-468a-b95c-1a4f4b5d1ab1" providerId="ADAL" clId="{E3548CA2-28E2-4283-9CC8-6797434A4851}" dt="2023-04-20T15:49:55.221" v="1062" actId="164"/>
          <ac:picMkLst>
            <pc:docMk/>
            <pc:sldMk cId="997746356" sldId="336"/>
            <ac:picMk id="11" creationId="{01BF55A9-CDEF-47A4-BD12-38C91F2FE3E9}"/>
          </ac:picMkLst>
        </pc:picChg>
        <pc:picChg chg="del topLvl">
          <ac:chgData name="Morgane De Breuck" userId="67133568-726f-468a-b95c-1a4f4b5d1ab1" providerId="ADAL" clId="{E3548CA2-28E2-4283-9CC8-6797434A4851}" dt="2023-04-20T15:28:54.784" v="906" actId="478"/>
          <ac:picMkLst>
            <pc:docMk/>
            <pc:sldMk cId="997746356" sldId="336"/>
            <ac:picMk id="17" creationId="{F3AFC330-51DB-5031-1C66-F478210AD62E}"/>
          </ac:picMkLst>
        </pc:picChg>
        <pc:picChg chg="mod topLvl">
          <ac:chgData name="Morgane De Breuck" userId="67133568-726f-468a-b95c-1a4f4b5d1ab1" providerId="ADAL" clId="{E3548CA2-28E2-4283-9CC8-6797434A4851}" dt="2023-04-20T15:50:02.949" v="1063" actId="164"/>
          <ac:picMkLst>
            <pc:docMk/>
            <pc:sldMk cId="997746356" sldId="336"/>
            <ac:picMk id="18" creationId="{1658F9EA-A91C-AD56-829D-A7BA66C864A6}"/>
          </ac:picMkLst>
        </pc:picChg>
        <pc:picChg chg="add">
          <ac:chgData name="Morgane De Breuck" userId="67133568-726f-468a-b95c-1a4f4b5d1ab1" providerId="ADAL" clId="{E3548CA2-28E2-4283-9CC8-6797434A4851}" dt="2023-04-20T15:58:45.192" v="1102"/>
          <ac:picMkLst>
            <pc:docMk/>
            <pc:sldMk cId="997746356" sldId="336"/>
            <ac:picMk id="21" creationId="{65B01FC1-D303-4B58-9641-F4E4C7C25570}"/>
          </ac:picMkLst>
        </pc:picChg>
      </pc:sldChg>
      <pc:sldChg chg="addSp delSp modSp">
        <pc:chgData name="Morgane De Breuck" userId="67133568-726f-468a-b95c-1a4f4b5d1ab1" providerId="ADAL" clId="{E3548CA2-28E2-4283-9CC8-6797434A4851}" dt="2023-04-20T16:06:17.894" v="1156" actId="255"/>
        <pc:sldMkLst>
          <pc:docMk/>
          <pc:sldMk cId="2475016577" sldId="337"/>
        </pc:sldMkLst>
        <pc:spChg chg="mod">
          <ac:chgData name="Morgane De Breuck" userId="67133568-726f-468a-b95c-1a4f4b5d1ab1" providerId="ADAL" clId="{E3548CA2-28E2-4283-9CC8-6797434A4851}" dt="2023-04-20T15:49:41.837" v="1060" actId="164"/>
          <ac:spMkLst>
            <pc:docMk/>
            <pc:sldMk cId="2475016577" sldId="337"/>
            <ac:spMk id="13" creationId="{025CBC76-D9E2-4B2E-841A-AF00A7D7410A}"/>
          </ac:spMkLst>
        </pc:spChg>
        <pc:spChg chg="mod">
          <ac:chgData name="Morgane De Breuck" userId="67133568-726f-468a-b95c-1a4f4b5d1ab1" providerId="ADAL" clId="{E3548CA2-28E2-4283-9CC8-6797434A4851}" dt="2023-04-20T16:06:17.894" v="1156" actId="255"/>
          <ac:spMkLst>
            <pc:docMk/>
            <pc:sldMk cId="2475016577" sldId="337"/>
            <ac:spMk id="16" creationId="{DD8250BD-8A3B-4F92-8ED3-01BBBFAFAAE2}"/>
          </ac:spMkLst>
        </pc:spChg>
        <pc:spChg chg="mod">
          <ac:chgData name="Morgane De Breuck" userId="67133568-726f-468a-b95c-1a4f4b5d1ab1" providerId="ADAL" clId="{E3548CA2-28E2-4283-9CC8-6797434A4851}" dt="2023-04-20T15:49:47.806" v="1061" actId="164"/>
          <ac:spMkLst>
            <pc:docMk/>
            <pc:sldMk cId="2475016577" sldId="337"/>
            <ac:spMk id="20" creationId="{9A58B53A-0156-4826-BF8C-D38743ECB802}"/>
          </ac:spMkLst>
        </pc:spChg>
        <pc:grpChg chg="add mod">
          <ac:chgData name="Morgane De Breuck" userId="67133568-726f-468a-b95c-1a4f4b5d1ab1" providerId="ADAL" clId="{E3548CA2-28E2-4283-9CC8-6797434A4851}" dt="2023-04-20T15:49:41.837" v="1060" actId="164"/>
          <ac:grpSpMkLst>
            <pc:docMk/>
            <pc:sldMk cId="2475016577" sldId="337"/>
            <ac:grpSpMk id="6" creationId="{9C3ACA88-CEFB-4C39-8DE3-5B9922C124B4}"/>
          </ac:grpSpMkLst>
        </pc:grpChg>
        <pc:grpChg chg="add mod">
          <ac:chgData name="Morgane De Breuck" userId="67133568-726f-468a-b95c-1a4f4b5d1ab1" providerId="ADAL" clId="{E3548CA2-28E2-4283-9CC8-6797434A4851}" dt="2023-04-20T15:49:47.806" v="1061" actId="164"/>
          <ac:grpSpMkLst>
            <pc:docMk/>
            <pc:sldMk cId="2475016577" sldId="337"/>
            <ac:grpSpMk id="7" creationId="{211EF3A7-90DA-4B7C-9A7C-80CD2E579814}"/>
          </ac:grpSpMkLst>
        </pc:grpChg>
        <pc:grpChg chg="del">
          <ac:chgData name="Morgane De Breuck" userId="67133568-726f-468a-b95c-1a4f4b5d1ab1" providerId="ADAL" clId="{E3548CA2-28E2-4283-9CC8-6797434A4851}" dt="2023-04-20T15:36:45.311" v="971" actId="478"/>
          <ac:grpSpMkLst>
            <pc:docMk/>
            <pc:sldMk cId="2475016577" sldId="337"/>
            <ac:grpSpMk id="12" creationId="{41F07AEC-0E4D-49AB-A028-221DA51AEE0F}"/>
          </ac:grpSpMkLst>
        </pc:grpChg>
        <pc:grpChg chg="del">
          <ac:chgData name="Morgane De Breuck" userId="67133568-726f-468a-b95c-1a4f4b5d1ab1" providerId="ADAL" clId="{E3548CA2-28E2-4283-9CC8-6797434A4851}" dt="2023-04-20T15:34:48.592" v="963" actId="478"/>
          <ac:grpSpMkLst>
            <pc:docMk/>
            <pc:sldMk cId="2475016577" sldId="337"/>
            <ac:grpSpMk id="19" creationId="{D3271920-41E9-A6F3-9D2D-FBF9CF5A1623}"/>
          </ac:grpSpMkLst>
        </pc:grpChg>
        <pc:picChg chg="add mod ord">
          <ac:chgData name="Morgane De Breuck" userId="67133568-726f-468a-b95c-1a4f4b5d1ab1" providerId="ADAL" clId="{E3548CA2-28E2-4283-9CC8-6797434A4851}" dt="2023-04-20T15:49:47.806" v="1061" actId="164"/>
          <ac:picMkLst>
            <pc:docMk/>
            <pc:sldMk cId="2475016577" sldId="337"/>
            <ac:picMk id="3" creationId="{CF8B0BFE-F687-4398-81A7-0D1154011C76}"/>
          </ac:picMkLst>
        </pc:picChg>
        <pc:picChg chg="add mod ord">
          <ac:chgData name="Morgane De Breuck" userId="67133568-726f-468a-b95c-1a4f4b5d1ab1" providerId="ADAL" clId="{E3548CA2-28E2-4283-9CC8-6797434A4851}" dt="2023-04-20T15:49:41.837" v="1060" actId="164"/>
          <ac:picMkLst>
            <pc:docMk/>
            <pc:sldMk cId="2475016577" sldId="337"/>
            <ac:picMk id="5" creationId="{1B4A9799-45D3-403A-AA01-2917197589CB}"/>
          </ac:picMkLst>
        </pc:picChg>
        <pc:picChg chg="del topLvl">
          <ac:chgData name="Morgane De Breuck" userId="67133568-726f-468a-b95c-1a4f4b5d1ab1" providerId="ADAL" clId="{E3548CA2-28E2-4283-9CC8-6797434A4851}" dt="2023-04-20T15:36:45.311" v="971" actId="478"/>
          <ac:picMkLst>
            <pc:docMk/>
            <pc:sldMk cId="2475016577" sldId="337"/>
            <ac:picMk id="10" creationId="{6B363B2E-8636-452A-9BAC-400EDE31F188}"/>
          </ac:picMkLst>
        </pc:picChg>
        <pc:picChg chg="mod topLvl">
          <ac:chgData name="Morgane De Breuck" userId="67133568-726f-468a-b95c-1a4f4b5d1ab1" providerId="ADAL" clId="{E3548CA2-28E2-4283-9CC8-6797434A4851}" dt="2023-04-20T15:49:41.837" v="1060" actId="164"/>
          <ac:picMkLst>
            <pc:docMk/>
            <pc:sldMk cId="2475016577" sldId="337"/>
            <ac:picMk id="11" creationId="{01BF55A9-CDEF-47A4-BD12-38C91F2FE3E9}"/>
          </ac:picMkLst>
        </pc:picChg>
        <pc:picChg chg="del topLvl">
          <ac:chgData name="Morgane De Breuck" userId="67133568-726f-468a-b95c-1a4f4b5d1ab1" providerId="ADAL" clId="{E3548CA2-28E2-4283-9CC8-6797434A4851}" dt="2023-04-20T15:34:48.592" v="963" actId="478"/>
          <ac:picMkLst>
            <pc:docMk/>
            <pc:sldMk cId="2475016577" sldId="337"/>
            <ac:picMk id="17" creationId="{F3AFC330-51DB-5031-1C66-F478210AD62E}"/>
          </ac:picMkLst>
        </pc:picChg>
        <pc:picChg chg="mod topLvl">
          <ac:chgData name="Morgane De Breuck" userId="67133568-726f-468a-b95c-1a4f4b5d1ab1" providerId="ADAL" clId="{E3548CA2-28E2-4283-9CC8-6797434A4851}" dt="2023-04-20T15:49:47.806" v="1061" actId="164"/>
          <ac:picMkLst>
            <pc:docMk/>
            <pc:sldMk cId="2475016577" sldId="337"/>
            <ac:picMk id="18" creationId="{1658F9EA-A91C-AD56-829D-A7BA66C864A6}"/>
          </ac:picMkLst>
        </pc:picChg>
        <pc:picChg chg="add">
          <ac:chgData name="Morgane De Breuck" userId="67133568-726f-468a-b95c-1a4f4b5d1ab1" providerId="ADAL" clId="{E3548CA2-28E2-4283-9CC8-6797434A4851}" dt="2023-04-20T15:58:46.492" v="1103"/>
          <ac:picMkLst>
            <pc:docMk/>
            <pc:sldMk cId="2475016577" sldId="337"/>
            <ac:picMk id="21" creationId="{5EC969CA-0C07-4457-8B7E-2108DEEC7746}"/>
          </ac:picMkLst>
        </pc:picChg>
      </pc:sldChg>
      <pc:sldChg chg="addSp delSp modSp ord">
        <pc:chgData name="Morgane De Breuck" userId="67133568-726f-468a-b95c-1a4f4b5d1ab1" providerId="ADAL" clId="{E3548CA2-28E2-4283-9CC8-6797434A4851}" dt="2023-04-20T16:05:55.654" v="1141" actId="255"/>
        <pc:sldMkLst>
          <pc:docMk/>
          <pc:sldMk cId="3156782329" sldId="338"/>
        </pc:sldMkLst>
        <pc:spChg chg="mod">
          <ac:chgData name="Morgane De Breuck" userId="67133568-726f-468a-b95c-1a4f4b5d1ab1" providerId="ADAL" clId="{E3548CA2-28E2-4283-9CC8-6797434A4851}" dt="2023-04-20T15:50:09.534" v="1064" actId="164"/>
          <ac:spMkLst>
            <pc:docMk/>
            <pc:sldMk cId="3156782329" sldId="338"/>
            <ac:spMk id="13" creationId="{025CBC76-D9E2-4B2E-841A-AF00A7D7410A}"/>
          </ac:spMkLst>
        </pc:spChg>
        <pc:spChg chg="mod">
          <ac:chgData name="Morgane De Breuck" userId="67133568-726f-468a-b95c-1a4f4b5d1ab1" providerId="ADAL" clId="{E3548CA2-28E2-4283-9CC8-6797434A4851}" dt="2023-04-20T16:05:55.654" v="1141" actId="255"/>
          <ac:spMkLst>
            <pc:docMk/>
            <pc:sldMk cId="3156782329" sldId="338"/>
            <ac:spMk id="16" creationId="{DD8250BD-8A3B-4F92-8ED3-01BBBFAFAAE2}"/>
          </ac:spMkLst>
        </pc:spChg>
        <pc:spChg chg="mod">
          <ac:chgData name="Morgane De Breuck" userId="67133568-726f-468a-b95c-1a4f4b5d1ab1" providerId="ADAL" clId="{E3548CA2-28E2-4283-9CC8-6797434A4851}" dt="2023-04-20T15:50:38.574" v="1067" actId="164"/>
          <ac:spMkLst>
            <pc:docMk/>
            <pc:sldMk cId="3156782329" sldId="338"/>
            <ac:spMk id="20" creationId="{9A58B53A-0156-4826-BF8C-D38743ECB802}"/>
          </ac:spMkLst>
        </pc:spChg>
        <pc:grpChg chg="add mod">
          <ac:chgData name="Morgane De Breuck" userId="67133568-726f-468a-b95c-1a4f4b5d1ab1" providerId="ADAL" clId="{E3548CA2-28E2-4283-9CC8-6797434A4851}" dt="2023-04-20T15:50:09.534" v="1064" actId="164"/>
          <ac:grpSpMkLst>
            <pc:docMk/>
            <pc:sldMk cId="3156782329" sldId="338"/>
            <ac:grpSpMk id="6" creationId="{88837EEF-49A1-4571-88FF-5B247C02D166}"/>
          </ac:grpSpMkLst>
        </pc:grpChg>
        <pc:grpChg chg="add mod">
          <ac:chgData name="Morgane De Breuck" userId="67133568-726f-468a-b95c-1a4f4b5d1ab1" providerId="ADAL" clId="{E3548CA2-28E2-4283-9CC8-6797434A4851}" dt="2023-04-20T15:50:30.917" v="1066" actId="164"/>
          <ac:grpSpMkLst>
            <pc:docMk/>
            <pc:sldMk cId="3156782329" sldId="338"/>
            <ac:grpSpMk id="7" creationId="{78E71BCB-CD26-41BB-858D-310710DACBA4}"/>
          </ac:grpSpMkLst>
        </pc:grpChg>
        <pc:grpChg chg="add mod">
          <ac:chgData name="Morgane De Breuck" userId="67133568-726f-468a-b95c-1a4f4b5d1ab1" providerId="ADAL" clId="{E3548CA2-28E2-4283-9CC8-6797434A4851}" dt="2023-04-20T15:50:38.574" v="1067" actId="164"/>
          <ac:grpSpMkLst>
            <pc:docMk/>
            <pc:sldMk cId="3156782329" sldId="338"/>
            <ac:grpSpMk id="8" creationId="{6B954E53-0AC2-46E0-B3EE-D065B79E1067}"/>
          </ac:grpSpMkLst>
        </pc:grpChg>
        <pc:grpChg chg="del">
          <ac:chgData name="Morgane De Breuck" userId="67133568-726f-468a-b95c-1a4f4b5d1ab1" providerId="ADAL" clId="{E3548CA2-28E2-4283-9CC8-6797434A4851}" dt="2023-04-20T15:41:19.319" v="1008" actId="478"/>
          <ac:grpSpMkLst>
            <pc:docMk/>
            <pc:sldMk cId="3156782329" sldId="338"/>
            <ac:grpSpMk id="12" creationId="{41F07AEC-0E4D-49AB-A028-221DA51AEE0F}"/>
          </ac:grpSpMkLst>
        </pc:grpChg>
        <pc:grpChg chg="del">
          <ac:chgData name="Morgane De Breuck" userId="67133568-726f-468a-b95c-1a4f4b5d1ab1" providerId="ADAL" clId="{E3548CA2-28E2-4283-9CC8-6797434A4851}" dt="2023-04-20T15:39:51.215" v="998" actId="478"/>
          <ac:grpSpMkLst>
            <pc:docMk/>
            <pc:sldMk cId="3156782329" sldId="338"/>
            <ac:grpSpMk id="19" creationId="{D3271920-41E9-A6F3-9D2D-FBF9CF5A1623}"/>
          </ac:grpSpMkLst>
        </pc:grpChg>
        <pc:picChg chg="add mod ord">
          <ac:chgData name="Morgane De Breuck" userId="67133568-726f-468a-b95c-1a4f4b5d1ab1" providerId="ADAL" clId="{E3548CA2-28E2-4283-9CC8-6797434A4851}" dt="2023-04-20T15:50:38.574" v="1067" actId="164"/>
          <ac:picMkLst>
            <pc:docMk/>
            <pc:sldMk cId="3156782329" sldId="338"/>
            <ac:picMk id="3" creationId="{6D8A6554-68C0-4D62-B4BB-FA43ADD84A62}"/>
          </ac:picMkLst>
        </pc:picChg>
        <pc:picChg chg="add mod ord">
          <ac:chgData name="Morgane De Breuck" userId="67133568-726f-468a-b95c-1a4f4b5d1ab1" providerId="ADAL" clId="{E3548CA2-28E2-4283-9CC8-6797434A4851}" dt="2023-04-20T15:50:09.534" v="1064" actId="164"/>
          <ac:picMkLst>
            <pc:docMk/>
            <pc:sldMk cId="3156782329" sldId="338"/>
            <ac:picMk id="5" creationId="{2907D89F-3360-4A57-848B-D05FE5A70A9E}"/>
          </ac:picMkLst>
        </pc:picChg>
        <pc:picChg chg="del topLvl">
          <ac:chgData name="Morgane De Breuck" userId="67133568-726f-468a-b95c-1a4f4b5d1ab1" providerId="ADAL" clId="{E3548CA2-28E2-4283-9CC8-6797434A4851}" dt="2023-04-20T15:41:19.319" v="1008" actId="478"/>
          <ac:picMkLst>
            <pc:docMk/>
            <pc:sldMk cId="3156782329" sldId="338"/>
            <ac:picMk id="10" creationId="{6B363B2E-8636-452A-9BAC-400EDE31F188}"/>
          </ac:picMkLst>
        </pc:picChg>
        <pc:picChg chg="mod topLvl">
          <ac:chgData name="Morgane De Breuck" userId="67133568-726f-468a-b95c-1a4f4b5d1ab1" providerId="ADAL" clId="{E3548CA2-28E2-4283-9CC8-6797434A4851}" dt="2023-04-20T15:50:09.534" v="1064" actId="164"/>
          <ac:picMkLst>
            <pc:docMk/>
            <pc:sldMk cId="3156782329" sldId="338"/>
            <ac:picMk id="11" creationId="{01BF55A9-CDEF-47A4-BD12-38C91F2FE3E9}"/>
          </ac:picMkLst>
        </pc:picChg>
        <pc:picChg chg="del topLvl">
          <ac:chgData name="Morgane De Breuck" userId="67133568-726f-468a-b95c-1a4f4b5d1ab1" providerId="ADAL" clId="{E3548CA2-28E2-4283-9CC8-6797434A4851}" dt="2023-04-20T15:39:51.215" v="998" actId="478"/>
          <ac:picMkLst>
            <pc:docMk/>
            <pc:sldMk cId="3156782329" sldId="338"/>
            <ac:picMk id="17" creationId="{F3AFC330-51DB-5031-1C66-F478210AD62E}"/>
          </ac:picMkLst>
        </pc:picChg>
        <pc:picChg chg="mod topLvl">
          <ac:chgData name="Morgane De Breuck" userId="67133568-726f-468a-b95c-1a4f4b5d1ab1" providerId="ADAL" clId="{E3548CA2-28E2-4283-9CC8-6797434A4851}" dt="2023-04-20T15:50:38.574" v="1067" actId="164"/>
          <ac:picMkLst>
            <pc:docMk/>
            <pc:sldMk cId="3156782329" sldId="338"/>
            <ac:picMk id="18" creationId="{1658F9EA-A91C-AD56-829D-A7BA66C864A6}"/>
          </ac:picMkLst>
        </pc:picChg>
        <pc:picChg chg="add">
          <ac:chgData name="Morgane De Breuck" userId="67133568-726f-468a-b95c-1a4f4b5d1ab1" providerId="ADAL" clId="{E3548CA2-28E2-4283-9CC8-6797434A4851}" dt="2023-04-20T15:58:43.487" v="1101"/>
          <ac:picMkLst>
            <pc:docMk/>
            <pc:sldMk cId="3156782329" sldId="338"/>
            <ac:picMk id="21" creationId="{82C8C795-AFAE-446D-B1CA-CC432806E4A3}"/>
          </ac:picMkLst>
        </pc:picChg>
      </pc:sldChg>
    </pc:docChg>
  </pc:docChgLst>
  <pc:docChgLst>
    <pc:chgData name="Morgane De Breuck" userId="S::morgane.debreuck@ugent.be::67133568-726f-468a-b95c-1a4f4b5d1ab1" providerId="AD" clId="Web-{E2A673EF-7144-EDA6-9987-65F118E8BF96}"/>
    <pc:docChg chg="addSld delSld modSld sldOrd">
      <pc:chgData name="Morgane De Breuck" userId="S::morgane.debreuck@ugent.be::67133568-726f-468a-b95c-1a4f4b5d1ab1" providerId="AD" clId="Web-{E2A673EF-7144-EDA6-9987-65F118E8BF96}" dt="2023-04-11T11:19:15.634" v="25"/>
      <pc:docMkLst>
        <pc:docMk/>
      </pc:docMkLst>
      <pc:sldChg chg="addSp delSp modSp new">
        <pc:chgData name="Morgane De Breuck" userId="S::morgane.debreuck@ugent.be::67133568-726f-468a-b95c-1a4f4b5d1ab1" providerId="AD" clId="Web-{E2A673EF-7144-EDA6-9987-65F118E8BF96}" dt="2023-04-11T10:10:39.269" v="7" actId="1076"/>
        <pc:sldMkLst>
          <pc:docMk/>
          <pc:sldMk cId="1264142898" sldId="280"/>
        </pc:sldMkLst>
        <pc:spChg chg="mod">
          <ac:chgData name="Morgane De Breuck" userId="S::morgane.debreuck@ugent.be::67133568-726f-468a-b95c-1a4f4b5d1ab1" providerId="AD" clId="Web-{E2A673EF-7144-EDA6-9987-65F118E8BF96}" dt="2023-04-11T10:10:34.160" v="5" actId="1076"/>
          <ac:spMkLst>
            <pc:docMk/>
            <pc:sldMk cId="1264142898" sldId="280"/>
            <ac:spMk id="2" creationId="{F832015F-D7C5-7CD8-6578-2B2A82960846}"/>
          </ac:spMkLst>
        </pc:spChg>
        <pc:spChg chg="del">
          <ac:chgData name="Morgane De Breuck" userId="S::morgane.debreuck@ugent.be::67133568-726f-468a-b95c-1a4f4b5d1ab1" providerId="AD" clId="Web-{E2A673EF-7144-EDA6-9987-65F118E8BF96}" dt="2023-04-11T10:10:27.675" v="1"/>
          <ac:spMkLst>
            <pc:docMk/>
            <pc:sldMk cId="1264142898" sldId="280"/>
            <ac:spMk id="3" creationId="{9B5AC005-E44B-FFB4-5501-5097B954B5F7}"/>
          </ac:spMkLst>
        </pc:spChg>
        <pc:picChg chg="add mod ord">
          <ac:chgData name="Morgane De Breuck" userId="S::morgane.debreuck@ugent.be::67133568-726f-468a-b95c-1a4f4b5d1ab1" providerId="AD" clId="Web-{E2A673EF-7144-EDA6-9987-65F118E8BF96}" dt="2023-04-11T10:10:39.269" v="7" actId="1076"/>
          <ac:picMkLst>
            <pc:docMk/>
            <pc:sldMk cId="1264142898" sldId="280"/>
            <ac:picMk id="5" creationId="{AC111BB7-01B0-6494-154C-545376E88F9A}"/>
          </ac:picMkLst>
        </pc:picChg>
      </pc:sldChg>
    </pc:docChg>
  </pc:docChgLst>
  <pc:docChgLst>
    <pc:chgData name="Morgane De Breuck" userId="67133568-726f-468a-b95c-1a4f4b5d1ab1" providerId="ADAL" clId="{BCABCB57-CCE2-48BB-8C3B-CB2C687A7CDA}"/>
    <pc:docChg chg="undo custSel addSld delSld modSld sldOrd">
      <pc:chgData name="Morgane De Breuck" userId="67133568-726f-468a-b95c-1a4f4b5d1ab1" providerId="ADAL" clId="{BCABCB57-CCE2-48BB-8C3B-CB2C687A7CDA}" dt="2023-04-12T09:38:29.166" v="2612" actId="729"/>
      <pc:docMkLst>
        <pc:docMk/>
      </pc:docMkLst>
      <pc:sldChg chg="addSp modSp mod modAnim">
        <pc:chgData name="Morgane De Breuck" userId="67133568-726f-468a-b95c-1a4f4b5d1ab1" providerId="ADAL" clId="{BCABCB57-CCE2-48BB-8C3B-CB2C687A7CDA}" dt="2023-04-12T08:14:26.635" v="2245"/>
        <pc:sldMkLst>
          <pc:docMk/>
          <pc:sldMk cId="3084856208" sldId="257"/>
        </pc:sldMkLst>
        <pc:spChg chg="add mod">
          <ac:chgData name="Morgane De Breuck" userId="67133568-726f-468a-b95c-1a4f4b5d1ab1" providerId="ADAL" clId="{BCABCB57-CCE2-48BB-8C3B-CB2C687A7CDA}" dt="2023-04-12T08:14:18.713" v="2244" actId="1582"/>
          <ac:spMkLst>
            <pc:docMk/>
            <pc:sldMk cId="3084856208" sldId="257"/>
            <ac:spMk id="2" creationId="{FF64F7B5-9726-897D-C9A6-44AB4E45D7DB}"/>
          </ac:spMkLst>
        </pc:spChg>
        <pc:spChg chg="mod">
          <ac:chgData name="Morgane De Breuck" userId="67133568-726f-468a-b95c-1a4f4b5d1ab1" providerId="ADAL" clId="{BCABCB57-CCE2-48BB-8C3B-CB2C687A7CDA}" dt="2023-04-12T05:52:20.613" v="1766" actId="20577"/>
          <ac:spMkLst>
            <pc:docMk/>
            <pc:sldMk cId="3084856208" sldId="257"/>
            <ac:spMk id="7" creationId="{00000000-0000-0000-0000-000000000000}"/>
          </ac:spMkLst>
        </pc:spChg>
        <pc:picChg chg="mod">
          <ac:chgData name="Morgane De Breuck" userId="67133568-726f-468a-b95c-1a4f4b5d1ab1" providerId="ADAL" clId="{BCABCB57-CCE2-48BB-8C3B-CB2C687A7CDA}" dt="2023-04-12T06:07:13.786" v="1788" actId="14100"/>
          <ac:picMkLst>
            <pc:docMk/>
            <pc:sldMk cId="3084856208" sldId="257"/>
            <ac:picMk id="4" creationId="{31F99886-1134-4855-93B1-0D2712CBA227}"/>
          </ac:picMkLst>
        </pc:picChg>
      </pc:sldChg>
      <pc:sldChg chg="addSp delSp modSp mod">
        <pc:chgData name="Morgane De Breuck" userId="67133568-726f-468a-b95c-1a4f4b5d1ab1" providerId="ADAL" clId="{BCABCB57-CCE2-48BB-8C3B-CB2C687A7CDA}" dt="2023-04-10T13:37:31.893" v="431" actId="167"/>
        <pc:sldMkLst>
          <pc:docMk/>
          <pc:sldMk cId="93240056" sldId="265"/>
        </pc:sldMkLst>
        <pc:picChg chg="add del mod">
          <ac:chgData name="Morgane De Breuck" userId="67133568-726f-468a-b95c-1a4f4b5d1ab1" providerId="ADAL" clId="{BCABCB57-CCE2-48BB-8C3B-CB2C687A7CDA}" dt="2023-04-10T13:37:15.506" v="427"/>
          <ac:picMkLst>
            <pc:docMk/>
            <pc:sldMk cId="93240056" sldId="265"/>
            <ac:picMk id="4" creationId="{AB4FA3D7-9DA8-A989-D445-53A6433D1D37}"/>
          </ac:picMkLst>
        </pc:picChg>
        <pc:picChg chg="add mod ord">
          <ac:chgData name="Morgane De Breuck" userId="67133568-726f-468a-b95c-1a4f4b5d1ab1" providerId="ADAL" clId="{BCABCB57-CCE2-48BB-8C3B-CB2C687A7CDA}" dt="2023-04-10T13:37:31.893" v="431" actId="167"/>
          <ac:picMkLst>
            <pc:docMk/>
            <pc:sldMk cId="93240056" sldId="265"/>
            <ac:picMk id="5" creationId="{6C3F931B-C595-018C-1276-FAF52C4F10E2}"/>
          </ac:picMkLst>
        </pc:picChg>
      </pc:sldChg>
      <pc:sldChg chg="modSp mod">
        <pc:chgData name="Morgane De Breuck" userId="67133568-726f-468a-b95c-1a4f4b5d1ab1" providerId="ADAL" clId="{BCABCB57-CCE2-48BB-8C3B-CB2C687A7CDA}" dt="2023-04-12T06:23:38.358" v="1821" actId="1076"/>
        <pc:sldMkLst>
          <pc:docMk/>
          <pc:sldMk cId="936087805" sldId="266"/>
        </pc:sldMkLst>
        <pc:picChg chg="mod">
          <ac:chgData name="Morgane De Breuck" userId="67133568-726f-468a-b95c-1a4f4b5d1ab1" providerId="ADAL" clId="{BCABCB57-CCE2-48BB-8C3B-CB2C687A7CDA}" dt="2023-04-12T06:23:38.358" v="1821" actId="1076"/>
          <ac:picMkLst>
            <pc:docMk/>
            <pc:sldMk cId="936087805" sldId="266"/>
            <ac:picMk id="4" creationId="{71B47935-7C2C-4C0D-A4D7-A4BD8F5863A1}"/>
          </ac:picMkLst>
        </pc:picChg>
      </pc:sldChg>
      <pc:sldChg chg="modSp mod ord">
        <pc:chgData name="Morgane De Breuck" userId="67133568-726f-468a-b95c-1a4f4b5d1ab1" providerId="ADAL" clId="{BCABCB57-CCE2-48BB-8C3B-CB2C687A7CDA}" dt="2023-04-12T06:22:33.534" v="1805"/>
        <pc:sldMkLst>
          <pc:docMk/>
          <pc:sldMk cId="3471836168" sldId="267"/>
        </pc:sldMkLst>
        <pc:picChg chg="mod">
          <ac:chgData name="Morgane De Breuck" userId="67133568-726f-468a-b95c-1a4f4b5d1ab1" providerId="ADAL" clId="{BCABCB57-CCE2-48BB-8C3B-CB2C687A7CDA}" dt="2023-04-10T13:37:22.796" v="429" actId="1076"/>
          <ac:picMkLst>
            <pc:docMk/>
            <pc:sldMk cId="3471836168" sldId="267"/>
            <ac:picMk id="6" creationId="{1FBA02E6-85F5-416B-9762-2471C8DED6ED}"/>
          </ac:picMkLst>
        </pc:picChg>
      </pc:sldChg>
      <pc:sldChg chg="modSp mod">
        <pc:chgData name="Morgane De Breuck" userId="67133568-726f-468a-b95c-1a4f4b5d1ab1" providerId="ADAL" clId="{BCABCB57-CCE2-48BB-8C3B-CB2C687A7CDA}" dt="2023-04-11T12:29:38.607" v="1007" actId="20577"/>
        <pc:sldMkLst>
          <pc:docMk/>
          <pc:sldMk cId="1264142898" sldId="280"/>
        </pc:sldMkLst>
        <pc:spChg chg="mod">
          <ac:chgData name="Morgane De Breuck" userId="67133568-726f-468a-b95c-1a4f4b5d1ab1" providerId="ADAL" clId="{BCABCB57-CCE2-48BB-8C3B-CB2C687A7CDA}" dt="2023-04-11T12:29:38.607" v="1007" actId="20577"/>
          <ac:spMkLst>
            <pc:docMk/>
            <pc:sldMk cId="1264142898" sldId="280"/>
            <ac:spMk id="2" creationId="{F832015F-D7C5-7CD8-6578-2B2A82960846}"/>
          </ac:spMkLst>
        </pc:spChg>
      </pc:sldChg>
      <pc:sldChg chg="addSp delSp modSp mod modAnim modNotesTx">
        <pc:chgData name="Morgane De Breuck" userId="67133568-726f-468a-b95c-1a4f4b5d1ab1" providerId="ADAL" clId="{BCABCB57-CCE2-48BB-8C3B-CB2C687A7CDA}" dt="2023-04-12T08:45:49.398" v="2250"/>
        <pc:sldMkLst>
          <pc:docMk/>
          <pc:sldMk cId="1481339634" sldId="284"/>
        </pc:sldMkLst>
        <pc:spChg chg="add del mod">
          <ac:chgData name="Morgane De Breuck" userId="67133568-726f-468a-b95c-1a4f4b5d1ab1" providerId="ADAL" clId="{BCABCB57-CCE2-48BB-8C3B-CB2C687A7CDA}" dt="2023-04-11T12:07:53.775" v="981" actId="478"/>
          <ac:spMkLst>
            <pc:docMk/>
            <pc:sldMk cId="1481339634" sldId="284"/>
            <ac:spMk id="5" creationId="{1AB19245-6844-A17A-3363-DC67BAC2E431}"/>
          </ac:spMkLst>
        </pc:spChg>
        <pc:grpChg chg="mod">
          <ac:chgData name="Morgane De Breuck" userId="67133568-726f-468a-b95c-1a4f4b5d1ab1" providerId="ADAL" clId="{BCABCB57-CCE2-48BB-8C3B-CB2C687A7CDA}" dt="2023-04-11T20:46:21.730" v="1557" actId="1076"/>
          <ac:grpSpMkLst>
            <pc:docMk/>
            <pc:sldMk cId="1481339634" sldId="284"/>
            <ac:grpSpMk id="12" creationId="{BF96EFDF-FAA8-4B0D-9527-82AE7CA792FB}"/>
          </ac:grpSpMkLst>
        </pc:grpChg>
        <pc:picChg chg="del mod">
          <ac:chgData name="Morgane De Breuck" userId="67133568-726f-468a-b95c-1a4f4b5d1ab1" providerId="ADAL" clId="{BCABCB57-CCE2-48BB-8C3B-CB2C687A7CDA}" dt="2023-04-11T12:48:20.344" v="1074" actId="478"/>
          <ac:picMkLst>
            <pc:docMk/>
            <pc:sldMk cId="1481339634" sldId="284"/>
            <ac:picMk id="6" creationId="{018FCEDD-7DED-40A8-950D-16C4D415801A}"/>
          </ac:picMkLst>
        </pc:picChg>
        <pc:picChg chg="add mod">
          <ac:chgData name="Morgane De Breuck" userId="67133568-726f-468a-b95c-1a4f4b5d1ab1" providerId="ADAL" clId="{BCABCB57-CCE2-48BB-8C3B-CB2C687A7CDA}" dt="2023-04-11T13:15:28.718" v="1101" actId="1076"/>
          <ac:picMkLst>
            <pc:docMk/>
            <pc:sldMk cId="1481339634" sldId="284"/>
            <ac:picMk id="7" creationId="{5A0EFDC1-2566-E4B6-0894-CCD1B2CC5178}"/>
          </ac:picMkLst>
        </pc:picChg>
        <pc:picChg chg="del">
          <ac:chgData name="Morgane De Breuck" userId="67133568-726f-468a-b95c-1a4f4b5d1ab1" providerId="ADAL" clId="{BCABCB57-CCE2-48BB-8C3B-CB2C687A7CDA}" dt="2023-04-11T12:07:51.087" v="980" actId="478"/>
          <ac:picMkLst>
            <pc:docMk/>
            <pc:sldMk cId="1481339634" sldId="284"/>
            <ac:picMk id="10" creationId="{3F693D53-0FC5-47F7-8A0E-4BDA446636B1}"/>
          </ac:picMkLst>
        </pc:picChg>
        <pc:picChg chg="mod">
          <ac:chgData name="Morgane De Breuck" userId="67133568-726f-468a-b95c-1a4f4b5d1ab1" providerId="ADAL" clId="{BCABCB57-CCE2-48BB-8C3B-CB2C687A7CDA}" dt="2023-04-11T20:47:25.305" v="1562" actId="1076"/>
          <ac:picMkLst>
            <pc:docMk/>
            <pc:sldMk cId="1481339634" sldId="284"/>
            <ac:picMk id="13" creationId="{287AC1ED-2BDF-46E6-8113-3EB29A5BECDA}"/>
          </ac:picMkLst>
        </pc:picChg>
      </pc:sldChg>
      <pc:sldChg chg="addSp delSp modSp add mod modShow">
        <pc:chgData name="Morgane De Breuck" userId="67133568-726f-468a-b95c-1a4f4b5d1ab1" providerId="ADAL" clId="{BCABCB57-CCE2-48BB-8C3B-CB2C687A7CDA}" dt="2023-04-12T07:57:05.696" v="1902" actId="1076"/>
        <pc:sldMkLst>
          <pc:docMk/>
          <pc:sldMk cId="3433577588" sldId="286"/>
        </pc:sldMkLst>
        <pc:spChg chg="mod">
          <ac:chgData name="Morgane De Breuck" userId="67133568-726f-468a-b95c-1a4f4b5d1ab1" providerId="ADAL" clId="{BCABCB57-CCE2-48BB-8C3B-CB2C687A7CDA}" dt="2023-04-11T12:08:13.684" v="988" actId="20577"/>
          <ac:spMkLst>
            <pc:docMk/>
            <pc:sldMk cId="3433577588" sldId="286"/>
            <ac:spMk id="2" creationId="{504DF88B-1373-4EB0-88D8-52F8A6FECBD1}"/>
          </ac:spMkLst>
        </pc:spChg>
        <pc:spChg chg="add mod">
          <ac:chgData name="Morgane De Breuck" userId="67133568-726f-468a-b95c-1a4f4b5d1ab1" providerId="ADAL" clId="{BCABCB57-CCE2-48BB-8C3B-CB2C687A7CDA}" dt="2023-04-11T20:45:56.038" v="1555"/>
          <ac:spMkLst>
            <pc:docMk/>
            <pc:sldMk cId="3433577588" sldId="286"/>
            <ac:spMk id="6" creationId="{02854D47-06B0-F45E-D9A3-8A65D9CA3D3D}"/>
          </ac:spMkLst>
        </pc:spChg>
        <pc:spChg chg="add mod">
          <ac:chgData name="Morgane De Breuck" userId="67133568-726f-468a-b95c-1a4f4b5d1ab1" providerId="ADAL" clId="{BCABCB57-CCE2-48BB-8C3B-CB2C687A7CDA}" dt="2023-04-11T20:45:56.038" v="1555"/>
          <ac:spMkLst>
            <pc:docMk/>
            <pc:sldMk cId="3433577588" sldId="286"/>
            <ac:spMk id="7" creationId="{05F49059-10A0-6E0B-5081-4D43150B9B84}"/>
          </ac:spMkLst>
        </pc:spChg>
        <pc:picChg chg="add mod modCrop">
          <ac:chgData name="Morgane De Breuck" userId="67133568-726f-468a-b95c-1a4f4b5d1ab1" providerId="ADAL" clId="{BCABCB57-CCE2-48BB-8C3B-CB2C687A7CDA}" dt="2023-04-11T20:47:10.312" v="1561" actId="1076"/>
          <ac:picMkLst>
            <pc:docMk/>
            <pc:sldMk cId="3433577588" sldId="286"/>
            <ac:picMk id="3" creationId="{8B5C3C5F-4784-0C5F-D53E-9A7AEB8542F8}"/>
          </ac:picMkLst>
        </pc:picChg>
        <pc:picChg chg="mod modCrop">
          <ac:chgData name="Morgane De Breuck" userId="67133568-726f-468a-b95c-1a4f4b5d1ab1" providerId="ADAL" clId="{BCABCB57-CCE2-48BB-8C3B-CB2C687A7CDA}" dt="2023-04-12T07:57:05.696" v="1902" actId="1076"/>
          <ac:picMkLst>
            <pc:docMk/>
            <pc:sldMk cId="3433577588" sldId="286"/>
            <ac:picMk id="5" creationId="{3FEA43A8-F326-4435-A095-69AFEC64F0E5}"/>
          </ac:picMkLst>
        </pc:picChg>
        <pc:picChg chg="add del mod modCrop">
          <ac:chgData name="Morgane De Breuck" userId="67133568-726f-468a-b95c-1a4f4b5d1ab1" providerId="ADAL" clId="{BCABCB57-CCE2-48BB-8C3B-CB2C687A7CDA}" dt="2023-04-11T20:49:05.819" v="1566" actId="478"/>
          <ac:picMkLst>
            <pc:docMk/>
            <pc:sldMk cId="3433577588" sldId="286"/>
            <ac:picMk id="8" creationId="{EF63C131-4B7F-3D3F-2477-38DAAEC9398C}"/>
          </ac:picMkLst>
        </pc:picChg>
      </pc:sldChg>
      <pc:sldChg chg="addSp delSp modSp mod modAnim">
        <pc:chgData name="Morgane De Breuck" userId="67133568-726f-468a-b95c-1a4f4b5d1ab1" providerId="ADAL" clId="{BCABCB57-CCE2-48BB-8C3B-CB2C687A7CDA}" dt="2023-04-11T21:16:29.330" v="1620"/>
        <pc:sldMkLst>
          <pc:docMk/>
          <pc:sldMk cId="3608075023" sldId="288"/>
        </pc:sldMkLst>
        <pc:spChg chg="add mod">
          <ac:chgData name="Morgane De Breuck" userId="67133568-726f-468a-b95c-1a4f4b5d1ab1" providerId="ADAL" clId="{BCABCB57-CCE2-48BB-8C3B-CB2C687A7CDA}" dt="2023-04-11T21:08:04.964" v="1592" actId="1076"/>
          <ac:spMkLst>
            <pc:docMk/>
            <pc:sldMk cId="3608075023" sldId="288"/>
            <ac:spMk id="3" creationId="{1B6F0D51-F545-8198-6369-EDCE28CE83CE}"/>
          </ac:spMkLst>
        </pc:spChg>
        <pc:spChg chg="add mod">
          <ac:chgData name="Morgane De Breuck" userId="67133568-726f-468a-b95c-1a4f4b5d1ab1" providerId="ADAL" clId="{BCABCB57-CCE2-48BB-8C3B-CB2C687A7CDA}" dt="2023-04-11T21:08:15.546" v="1603" actId="20577"/>
          <ac:spMkLst>
            <pc:docMk/>
            <pc:sldMk cId="3608075023" sldId="288"/>
            <ac:spMk id="5" creationId="{621200FF-662A-05A1-52F5-DF018079AF2B}"/>
          </ac:spMkLst>
        </pc:spChg>
        <pc:spChg chg="add del mod">
          <ac:chgData name="Morgane De Breuck" userId="67133568-726f-468a-b95c-1a4f4b5d1ab1" providerId="ADAL" clId="{BCABCB57-CCE2-48BB-8C3B-CB2C687A7CDA}" dt="2023-04-11T21:08:20.366" v="1605"/>
          <ac:spMkLst>
            <pc:docMk/>
            <pc:sldMk cId="3608075023" sldId="288"/>
            <ac:spMk id="7" creationId="{6B3B1868-3A5D-994F-A3DE-8D05C7EB1EFF}"/>
          </ac:spMkLst>
        </pc:spChg>
        <pc:spChg chg="add mod">
          <ac:chgData name="Morgane De Breuck" userId="67133568-726f-468a-b95c-1a4f4b5d1ab1" providerId="ADAL" clId="{BCABCB57-CCE2-48BB-8C3B-CB2C687A7CDA}" dt="2023-04-11T21:08:31.940" v="1609" actId="20577"/>
          <ac:spMkLst>
            <pc:docMk/>
            <pc:sldMk cId="3608075023" sldId="288"/>
            <ac:spMk id="8" creationId="{94F5DDB5-7BDC-CA8A-C23A-66423371C0DD}"/>
          </ac:spMkLst>
        </pc:spChg>
        <pc:picChg chg="mod modCrop">
          <ac:chgData name="Morgane De Breuck" userId="67133568-726f-468a-b95c-1a4f4b5d1ab1" providerId="ADAL" clId="{BCABCB57-CCE2-48BB-8C3B-CB2C687A7CDA}" dt="2023-04-11T21:07:18.945" v="1573" actId="732"/>
          <ac:picMkLst>
            <pc:docMk/>
            <pc:sldMk cId="3608075023" sldId="288"/>
            <ac:picMk id="6" creationId="{758A7EF4-EE8B-4E4C-99B1-8A11CE2D63CC}"/>
          </ac:picMkLst>
        </pc:picChg>
        <pc:picChg chg="add mod">
          <ac:chgData name="Morgane De Breuck" userId="67133568-726f-468a-b95c-1a4f4b5d1ab1" providerId="ADAL" clId="{BCABCB57-CCE2-48BB-8C3B-CB2C687A7CDA}" dt="2023-04-11T21:15:47.701" v="1615" actId="14100"/>
          <ac:picMkLst>
            <pc:docMk/>
            <pc:sldMk cId="3608075023" sldId="288"/>
            <ac:picMk id="10" creationId="{01A1B58B-B890-7306-DA94-50DD5E7392C3}"/>
          </ac:picMkLst>
        </pc:picChg>
        <pc:picChg chg="add mod">
          <ac:chgData name="Morgane De Breuck" userId="67133568-726f-468a-b95c-1a4f4b5d1ab1" providerId="ADAL" clId="{BCABCB57-CCE2-48BB-8C3B-CB2C687A7CDA}" dt="2023-04-11T21:15:59.089" v="1618" actId="14100"/>
          <ac:picMkLst>
            <pc:docMk/>
            <pc:sldMk cId="3608075023" sldId="288"/>
            <ac:picMk id="11" creationId="{88CFC773-C592-ECF6-E023-E83E26ADE3A2}"/>
          </ac:picMkLst>
        </pc:picChg>
      </pc:sldChg>
      <pc:sldChg chg="addSp modSp mod modNotesTx">
        <pc:chgData name="Morgane De Breuck" userId="67133568-726f-468a-b95c-1a4f4b5d1ab1" providerId="ADAL" clId="{BCABCB57-CCE2-48BB-8C3B-CB2C687A7CDA}" dt="2023-04-12T08:56:47.155" v="2556" actId="20577"/>
        <pc:sldMkLst>
          <pc:docMk/>
          <pc:sldMk cId="1059913417" sldId="289"/>
        </pc:sldMkLst>
        <pc:spChg chg="mod">
          <ac:chgData name="Morgane De Breuck" userId="67133568-726f-468a-b95c-1a4f4b5d1ab1" providerId="ADAL" clId="{BCABCB57-CCE2-48BB-8C3B-CB2C687A7CDA}" dt="2023-04-12T08:04:13.152" v="2147"/>
          <ac:spMkLst>
            <pc:docMk/>
            <pc:sldMk cId="1059913417" sldId="289"/>
            <ac:spMk id="2" creationId="{504DF88B-1373-4EB0-88D8-52F8A6FECBD1}"/>
          </ac:spMkLst>
        </pc:spChg>
        <pc:spChg chg="add mod">
          <ac:chgData name="Morgane De Breuck" userId="67133568-726f-468a-b95c-1a4f4b5d1ab1" providerId="ADAL" clId="{BCABCB57-CCE2-48BB-8C3B-CB2C687A7CDA}" dt="2023-04-11T21:23:21.079" v="1624"/>
          <ac:spMkLst>
            <pc:docMk/>
            <pc:sldMk cId="1059913417" sldId="289"/>
            <ac:spMk id="3" creationId="{05B27673-0DAC-6798-E0A3-7A81E66B13A2}"/>
          </ac:spMkLst>
        </pc:spChg>
        <pc:spChg chg="add mod">
          <ac:chgData name="Morgane De Breuck" userId="67133568-726f-468a-b95c-1a4f4b5d1ab1" providerId="ADAL" clId="{BCABCB57-CCE2-48BB-8C3B-CB2C687A7CDA}" dt="2023-04-11T21:23:21.079" v="1624"/>
          <ac:spMkLst>
            <pc:docMk/>
            <pc:sldMk cId="1059913417" sldId="289"/>
            <ac:spMk id="5" creationId="{5E66D45E-CB2F-34C5-C219-0B16C6B3C5F0}"/>
          </ac:spMkLst>
        </pc:spChg>
        <pc:spChg chg="add mod">
          <ac:chgData name="Morgane De Breuck" userId="67133568-726f-468a-b95c-1a4f4b5d1ab1" providerId="ADAL" clId="{BCABCB57-CCE2-48BB-8C3B-CB2C687A7CDA}" dt="2023-04-11T21:23:21.079" v="1624"/>
          <ac:spMkLst>
            <pc:docMk/>
            <pc:sldMk cId="1059913417" sldId="289"/>
            <ac:spMk id="7" creationId="{2B69FB15-20BC-1EF1-A2BC-671E6ED6B90F}"/>
          </ac:spMkLst>
        </pc:spChg>
        <pc:picChg chg="mod modCrop">
          <ac:chgData name="Morgane De Breuck" userId="67133568-726f-468a-b95c-1a4f4b5d1ab1" providerId="ADAL" clId="{BCABCB57-CCE2-48BB-8C3B-CB2C687A7CDA}" dt="2023-04-11T21:24:53.510" v="1635" actId="1076"/>
          <ac:picMkLst>
            <pc:docMk/>
            <pc:sldMk cId="1059913417" sldId="289"/>
            <ac:picMk id="6" creationId="{937B57CC-F39B-4FE5-85F0-A61ED21868B3}"/>
          </ac:picMkLst>
        </pc:picChg>
      </pc:sldChg>
      <pc:sldChg chg="modSp mod">
        <pc:chgData name="Morgane De Breuck" userId="67133568-726f-468a-b95c-1a4f4b5d1ab1" providerId="ADAL" clId="{BCABCB57-CCE2-48BB-8C3B-CB2C687A7CDA}" dt="2023-04-12T08:13:23.339" v="2240" actId="1076"/>
        <pc:sldMkLst>
          <pc:docMk/>
          <pc:sldMk cId="4074626370" sldId="300"/>
        </pc:sldMkLst>
        <pc:spChg chg="mod">
          <ac:chgData name="Morgane De Breuck" userId="67133568-726f-468a-b95c-1a4f4b5d1ab1" providerId="ADAL" clId="{BCABCB57-CCE2-48BB-8C3B-CB2C687A7CDA}" dt="2023-04-12T07:57:43.307" v="1912" actId="20577"/>
          <ac:spMkLst>
            <pc:docMk/>
            <pc:sldMk cId="4074626370" sldId="300"/>
            <ac:spMk id="2" creationId="{2D3948A1-ACC2-442A-84E0-60214C4A4F5A}"/>
          </ac:spMkLst>
        </pc:spChg>
        <pc:picChg chg="mod">
          <ac:chgData name="Morgane De Breuck" userId="67133568-726f-468a-b95c-1a4f4b5d1ab1" providerId="ADAL" clId="{BCABCB57-CCE2-48BB-8C3B-CB2C687A7CDA}" dt="2023-04-12T08:13:23.339" v="2240" actId="1076"/>
          <ac:picMkLst>
            <pc:docMk/>
            <pc:sldMk cId="4074626370" sldId="300"/>
            <ac:picMk id="7" creationId="{D7FC1B8A-5FAA-471B-B5AF-624F664B6792}"/>
          </ac:picMkLst>
        </pc:picChg>
      </pc:sldChg>
      <pc:sldChg chg="addSp modSp add mod ord modAnim modNotesTx">
        <pc:chgData name="Morgane De Breuck" userId="67133568-726f-468a-b95c-1a4f4b5d1ab1" providerId="ADAL" clId="{BCABCB57-CCE2-48BB-8C3B-CB2C687A7CDA}" dt="2023-04-12T09:05:15.375" v="2611" actId="20577"/>
        <pc:sldMkLst>
          <pc:docMk/>
          <pc:sldMk cId="3871436905" sldId="302"/>
        </pc:sldMkLst>
        <pc:spChg chg="add mod">
          <ac:chgData name="Morgane De Breuck" userId="67133568-726f-468a-b95c-1a4f4b5d1ab1" providerId="ADAL" clId="{BCABCB57-CCE2-48BB-8C3B-CB2C687A7CDA}" dt="2023-04-12T08:59:12.482" v="2561" actId="1076"/>
          <ac:spMkLst>
            <pc:docMk/>
            <pc:sldMk cId="3871436905" sldId="302"/>
            <ac:spMk id="3" creationId="{26E4D2C0-5555-C81E-B134-BDE510E776A7}"/>
          </ac:spMkLst>
        </pc:spChg>
        <pc:spChg chg="add mod">
          <ac:chgData name="Morgane De Breuck" userId="67133568-726f-468a-b95c-1a4f4b5d1ab1" providerId="ADAL" clId="{BCABCB57-CCE2-48BB-8C3B-CB2C687A7CDA}" dt="2023-04-12T08:59:22.173" v="2564" actId="1076"/>
          <ac:spMkLst>
            <pc:docMk/>
            <pc:sldMk cId="3871436905" sldId="302"/>
            <ac:spMk id="5" creationId="{F14DF700-A881-CC4F-4253-947E5F959EF0}"/>
          </ac:spMkLst>
        </pc:spChg>
        <pc:spChg chg="add mod">
          <ac:chgData name="Morgane De Breuck" userId="67133568-726f-468a-b95c-1a4f4b5d1ab1" providerId="ADAL" clId="{BCABCB57-CCE2-48BB-8C3B-CB2C687A7CDA}" dt="2023-04-12T08:59:43.479" v="2567" actId="207"/>
          <ac:spMkLst>
            <pc:docMk/>
            <pc:sldMk cId="3871436905" sldId="302"/>
            <ac:spMk id="7" creationId="{3FCD5B57-58B2-0223-0A37-D1C89D34515A}"/>
          </ac:spMkLst>
        </pc:spChg>
        <pc:spChg chg="add mod">
          <ac:chgData name="Morgane De Breuck" userId="67133568-726f-468a-b95c-1a4f4b5d1ab1" providerId="ADAL" clId="{BCABCB57-CCE2-48BB-8C3B-CB2C687A7CDA}" dt="2023-04-12T09:00:45.160" v="2578" actId="14100"/>
          <ac:spMkLst>
            <pc:docMk/>
            <pc:sldMk cId="3871436905" sldId="302"/>
            <ac:spMk id="8" creationId="{E2409C33-B941-A688-6924-C04D1E87A12F}"/>
          </ac:spMkLst>
        </pc:spChg>
        <pc:spChg chg="add mod">
          <ac:chgData name="Morgane De Breuck" userId="67133568-726f-468a-b95c-1a4f4b5d1ab1" providerId="ADAL" clId="{BCABCB57-CCE2-48BB-8C3B-CB2C687A7CDA}" dt="2023-04-12T09:00:56.891" v="2588" actId="20577"/>
          <ac:spMkLst>
            <pc:docMk/>
            <pc:sldMk cId="3871436905" sldId="302"/>
            <ac:spMk id="9" creationId="{B546CE7A-3C95-DBF0-349D-B57A7DE6492C}"/>
          </ac:spMkLst>
        </pc:spChg>
        <pc:spChg chg="add mod">
          <ac:chgData name="Morgane De Breuck" userId="67133568-726f-468a-b95c-1a4f4b5d1ab1" providerId="ADAL" clId="{BCABCB57-CCE2-48BB-8C3B-CB2C687A7CDA}" dt="2023-04-12T09:01:13.626" v="2598" actId="14100"/>
          <ac:spMkLst>
            <pc:docMk/>
            <pc:sldMk cId="3871436905" sldId="302"/>
            <ac:spMk id="10" creationId="{B8EB0ABF-945B-5924-D0AB-7E1D5A4D9EDF}"/>
          </ac:spMkLst>
        </pc:spChg>
        <pc:picChg chg="mod">
          <ac:chgData name="Morgane De Breuck" userId="67133568-726f-468a-b95c-1a4f4b5d1ab1" providerId="ADAL" clId="{BCABCB57-CCE2-48BB-8C3B-CB2C687A7CDA}" dt="2023-04-12T09:01:03.500" v="2591" actId="1076"/>
          <ac:picMkLst>
            <pc:docMk/>
            <pc:sldMk cId="3871436905" sldId="302"/>
            <ac:picMk id="2" creationId="{C2149843-8F8A-58B4-E12B-D96D4E1E4123}"/>
          </ac:picMkLst>
        </pc:picChg>
      </pc:sldChg>
    </pc:docChg>
  </pc:docChgLst>
  <pc:docChgLst>
    <pc:chgData name="Morgane De Breuck" userId="67133568-726f-468a-b95c-1a4f4b5d1ab1" providerId="ADAL" clId="{EB6AB815-0367-4EE7-B782-E7B69B20E5E9}"/>
    <pc:docChg chg="undo custSel addSld delSld modSld sldOrd">
      <pc:chgData name="Morgane De Breuck" userId="67133568-726f-468a-b95c-1a4f4b5d1ab1" providerId="ADAL" clId="{EB6AB815-0367-4EE7-B782-E7B69B20E5E9}" dt="2023-05-04T13:08:01.159" v="9234"/>
      <pc:docMkLst>
        <pc:docMk/>
      </pc:docMkLst>
      <pc:sldChg chg="addSp modSp modNotesTx">
        <pc:chgData name="Morgane De Breuck" userId="67133568-726f-468a-b95c-1a4f4b5d1ab1" providerId="ADAL" clId="{EB6AB815-0367-4EE7-B782-E7B69B20E5E9}" dt="2023-05-04T13:02:54.478" v="8786" actId="20577"/>
        <pc:sldMkLst>
          <pc:docMk/>
          <pc:sldMk cId="3084856208" sldId="257"/>
        </pc:sldMkLst>
        <pc:spChg chg="add mod">
          <ac:chgData name="Morgane De Breuck" userId="67133568-726f-468a-b95c-1a4f4b5d1ab1" providerId="ADAL" clId="{EB6AB815-0367-4EE7-B782-E7B69B20E5E9}" dt="2023-04-21T21:53:49.806" v="8030"/>
          <ac:spMkLst>
            <pc:docMk/>
            <pc:sldMk cId="3084856208" sldId="257"/>
            <ac:spMk id="2" creationId="{F92BB87B-D492-24ED-5206-33FA17EA0C44}"/>
          </ac:spMkLst>
        </pc:spChg>
        <pc:spChg chg="add mod">
          <ac:chgData name="Morgane De Breuck" userId="67133568-726f-468a-b95c-1a4f4b5d1ab1" providerId="ADAL" clId="{EB6AB815-0367-4EE7-B782-E7B69B20E5E9}" dt="2023-04-21T21:53:49.806" v="8030"/>
          <ac:spMkLst>
            <pc:docMk/>
            <pc:sldMk cId="3084856208" sldId="257"/>
            <ac:spMk id="3" creationId="{B573F078-DA86-09F1-398C-039147E3C672}"/>
          </ac:spMkLst>
        </pc:spChg>
      </pc:sldChg>
      <pc:sldChg chg="del">
        <pc:chgData name="Morgane De Breuck" userId="67133568-726f-468a-b95c-1a4f4b5d1ab1" providerId="ADAL" clId="{EB6AB815-0367-4EE7-B782-E7B69B20E5E9}" dt="2023-04-19T16:50:54.532" v="3374" actId="47"/>
        <pc:sldMkLst>
          <pc:docMk/>
          <pc:sldMk cId="4162507869" sldId="259"/>
        </pc:sldMkLst>
      </pc:sldChg>
      <pc:sldChg chg="addSp modSp">
        <pc:chgData name="Morgane De Breuck" userId="67133568-726f-468a-b95c-1a4f4b5d1ab1" providerId="ADAL" clId="{EB6AB815-0367-4EE7-B782-E7B69B20E5E9}" dt="2023-04-21T21:53:07.935" v="8012"/>
        <pc:sldMkLst>
          <pc:docMk/>
          <pc:sldMk cId="93240056" sldId="265"/>
        </pc:sldMkLst>
        <pc:spChg chg="add mod">
          <ac:chgData name="Morgane De Breuck" userId="67133568-726f-468a-b95c-1a4f4b5d1ab1" providerId="ADAL" clId="{EB6AB815-0367-4EE7-B782-E7B69B20E5E9}" dt="2023-04-21T21:53:07.935" v="8012"/>
          <ac:spMkLst>
            <pc:docMk/>
            <pc:sldMk cId="93240056" sldId="265"/>
            <ac:spMk id="6" creationId="{9528B6D4-B5CA-8515-1748-DD5F1AA9ADED}"/>
          </ac:spMkLst>
        </pc:spChg>
        <pc:spChg chg="add mod">
          <ac:chgData name="Morgane De Breuck" userId="67133568-726f-468a-b95c-1a4f4b5d1ab1" providerId="ADAL" clId="{EB6AB815-0367-4EE7-B782-E7B69B20E5E9}" dt="2023-04-21T21:53:07.935" v="8012"/>
          <ac:spMkLst>
            <pc:docMk/>
            <pc:sldMk cId="93240056" sldId="265"/>
            <ac:spMk id="7" creationId="{AF74D15F-FD79-0779-26BC-8E24C3D0139B}"/>
          </ac:spMkLst>
        </pc:spChg>
        <pc:picChg chg="add mod">
          <ac:chgData name="Morgane De Breuck" userId="67133568-726f-468a-b95c-1a4f4b5d1ab1" providerId="ADAL" clId="{EB6AB815-0367-4EE7-B782-E7B69B20E5E9}" dt="2023-04-18T09:48:51.370" v="1825"/>
          <ac:picMkLst>
            <pc:docMk/>
            <pc:sldMk cId="93240056" sldId="265"/>
            <ac:picMk id="4" creationId="{F90530E1-98C0-762C-08C1-7736BCF6FE0E}"/>
          </ac:picMkLst>
        </pc:picChg>
      </pc:sldChg>
      <pc:sldChg chg="addSp modSp mod ord">
        <pc:chgData name="Morgane De Breuck" userId="67133568-726f-468a-b95c-1a4f4b5d1ab1" providerId="ADAL" clId="{EB6AB815-0367-4EE7-B782-E7B69B20E5E9}" dt="2023-04-21T21:54:02.824" v="8036"/>
        <pc:sldMkLst>
          <pc:docMk/>
          <pc:sldMk cId="936087805" sldId="266"/>
        </pc:sldMkLst>
        <pc:spChg chg="add mod">
          <ac:chgData name="Morgane De Breuck" userId="67133568-726f-468a-b95c-1a4f4b5d1ab1" providerId="ADAL" clId="{EB6AB815-0367-4EE7-B782-E7B69B20E5E9}" dt="2023-04-21T21:54:02.824" v="8036"/>
          <ac:spMkLst>
            <pc:docMk/>
            <pc:sldMk cId="936087805" sldId="266"/>
            <ac:spMk id="6" creationId="{AC6F985E-33F9-427E-4FC0-1DE46BE38DE1}"/>
          </ac:spMkLst>
        </pc:spChg>
        <pc:spChg chg="add mod">
          <ac:chgData name="Morgane De Breuck" userId="67133568-726f-468a-b95c-1a4f4b5d1ab1" providerId="ADAL" clId="{EB6AB815-0367-4EE7-B782-E7B69B20E5E9}" dt="2023-04-21T21:54:02.824" v="8036"/>
          <ac:spMkLst>
            <pc:docMk/>
            <pc:sldMk cId="936087805" sldId="266"/>
            <ac:spMk id="7" creationId="{64646069-C982-5E17-ED8F-2E18EA6393F6}"/>
          </ac:spMkLst>
        </pc:spChg>
        <pc:picChg chg="add mod">
          <ac:chgData name="Morgane De Breuck" userId="67133568-726f-468a-b95c-1a4f4b5d1ab1" providerId="ADAL" clId="{EB6AB815-0367-4EE7-B782-E7B69B20E5E9}" dt="2023-04-18T09:48:56.537" v="1827"/>
          <ac:picMkLst>
            <pc:docMk/>
            <pc:sldMk cId="936087805" sldId="266"/>
            <ac:picMk id="2" creationId="{053C5FF3-AD34-B97B-DA56-215E1A1D940A}"/>
          </ac:picMkLst>
        </pc:picChg>
        <pc:picChg chg="mod">
          <ac:chgData name="Morgane De Breuck" userId="67133568-726f-468a-b95c-1a4f4b5d1ab1" providerId="ADAL" clId="{EB6AB815-0367-4EE7-B782-E7B69B20E5E9}" dt="2023-04-17T12:25:49.974" v="392" actId="1076"/>
          <ac:picMkLst>
            <pc:docMk/>
            <pc:sldMk cId="936087805" sldId="266"/>
            <ac:picMk id="4" creationId="{71B47935-7C2C-4C0D-A4D7-A4BD8F5863A1}"/>
          </ac:picMkLst>
        </pc:picChg>
      </pc:sldChg>
      <pc:sldChg chg="addSp modSp mod">
        <pc:chgData name="Morgane De Breuck" userId="67133568-726f-468a-b95c-1a4f4b5d1ab1" providerId="ADAL" clId="{EB6AB815-0367-4EE7-B782-E7B69B20E5E9}" dt="2023-04-21T21:53:36.806" v="8024"/>
        <pc:sldMkLst>
          <pc:docMk/>
          <pc:sldMk cId="3471836168" sldId="267"/>
        </pc:sldMkLst>
        <pc:spChg chg="add mod">
          <ac:chgData name="Morgane De Breuck" userId="67133568-726f-468a-b95c-1a4f4b5d1ab1" providerId="ADAL" clId="{EB6AB815-0367-4EE7-B782-E7B69B20E5E9}" dt="2023-04-21T21:53:36.806" v="8024"/>
          <ac:spMkLst>
            <pc:docMk/>
            <pc:sldMk cId="3471836168" sldId="267"/>
            <ac:spMk id="3" creationId="{7EECA569-A280-0F5B-2E83-A88ACCC18A55}"/>
          </ac:spMkLst>
        </pc:spChg>
        <pc:spChg chg="add mod">
          <ac:chgData name="Morgane De Breuck" userId="67133568-726f-468a-b95c-1a4f4b5d1ab1" providerId="ADAL" clId="{EB6AB815-0367-4EE7-B782-E7B69B20E5E9}" dt="2023-04-21T21:53:36.806" v="8024"/>
          <ac:spMkLst>
            <pc:docMk/>
            <pc:sldMk cId="3471836168" sldId="267"/>
            <ac:spMk id="5" creationId="{78F5F360-C53C-F0C4-B2AF-9981335DC52E}"/>
          </ac:spMkLst>
        </pc:spChg>
        <pc:picChg chg="add mod">
          <ac:chgData name="Morgane De Breuck" userId="67133568-726f-468a-b95c-1a4f4b5d1ab1" providerId="ADAL" clId="{EB6AB815-0367-4EE7-B782-E7B69B20E5E9}" dt="2023-04-18T09:49:22.407" v="1832"/>
          <ac:picMkLst>
            <pc:docMk/>
            <pc:sldMk cId="3471836168" sldId="267"/>
            <ac:picMk id="2" creationId="{2F191E5F-2058-6A9B-C1F2-1DF91FED4D3C}"/>
          </ac:picMkLst>
        </pc:picChg>
        <pc:picChg chg="mod">
          <ac:chgData name="Morgane De Breuck" userId="67133568-726f-468a-b95c-1a4f4b5d1ab1" providerId="ADAL" clId="{EB6AB815-0367-4EE7-B782-E7B69B20E5E9}" dt="2023-04-17T12:27:50.796" v="394" actId="1076"/>
          <ac:picMkLst>
            <pc:docMk/>
            <pc:sldMk cId="3471836168" sldId="267"/>
            <ac:picMk id="6" creationId="{1FBA02E6-85F5-416B-9762-2471C8DED6ED}"/>
          </ac:picMkLst>
        </pc:picChg>
      </pc:sldChg>
      <pc:sldChg chg="del">
        <pc:chgData name="Morgane De Breuck" userId="67133568-726f-468a-b95c-1a4f4b5d1ab1" providerId="ADAL" clId="{EB6AB815-0367-4EE7-B782-E7B69B20E5E9}" dt="2023-04-19T08:33:10.885" v="2718" actId="47"/>
        <pc:sldMkLst>
          <pc:docMk/>
          <pc:sldMk cId="1624449751" sldId="269"/>
        </pc:sldMkLst>
      </pc:sldChg>
      <pc:sldChg chg="del mod modShow">
        <pc:chgData name="Morgane De Breuck" userId="67133568-726f-468a-b95c-1a4f4b5d1ab1" providerId="ADAL" clId="{EB6AB815-0367-4EE7-B782-E7B69B20E5E9}" dt="2023-04-19T08:32:35.575" v="2706" actId="47"/>
        <pc:sldMkLst>
          <pc:docMk/>
          <pc:sldMk cId="3485143969" sldId="271"/>
        </pc:sldMkLst>
      </pc:sldChg>
      <pc:sldChg chg="modSp del mod ord modShow">
        <pc:chgData name="Morgane De Breuck" userId="67133568-726f-468a-b95c-1a4f4b5d1ab1" providerId="ADAL" clId="{EB6AB815-0367-4EE7-B782-E7B69B20E5E9}" dt="2023-04-19T08:32:29.273" v="2704" actId="47"/>
        <pc:sldMkLst>
          <pc:docMk/>
          <pc:sldMk cId="2118811291" sldId="273"/>
        </pc:sldMkLst>
        <pc:picChg chg="mod">
          <ac:chgData name="Morgane De Breuck" userId="67133568-726f-468a-b95c-1a4f4b5d1ab1" providerId="ADAL" clId="{EB6AB815-0367-4EE7-B782-E7B69B20E5E9}" dt="2023-04-18T09:52:04.011" v="1863" actId="1076"/>
          <ac:picMkLst>
            <pc:docMk/>
            <pc:sldMk cId="2118811291" sldId="273"/>
            <ac:picMk id="2054" creationId="{3C161BD7-14F8-E57D-D6F2-9533DCAEC8EA}"/>
          </ac:picMkLst>
        </pc:picChg>
      </pc:sldChg>
      <pc:sldChg chg="del mod modShow">
        <pc:chgData name="Morgane De Breuck" userId="67133568-726f-468a-b95c-1a4f4b5d1ab1" providerId="ADAL" clId="{EB6AB815-0367-4EE7-B782-E7B69B20E5E9}" dt="2023-04-19T08:32:30.710" v="2705" actId="47"/>
        <pc:sldMkLst>
          <pc:docMk/>
          <pc:sldMk cId="354981069" sldId="276"/>
        </pc:sldMkLst>
      </pc:sldChg>
      <pc:sldChg chg="del mod modShow">
        <pc:chgData name="Morgane De Breuck" userId="67133568-726f-468a-b95c-1a4f4b5d1ab1" providerId="ADAL" clId="{EB6AB815-0367-4EE7-B782-E7B69B20E5E9}" dt="2023-04-19T08:32:41.063" v="2707" actId="47"/>
        <pc:sldMkLst>
          <pc:docMk/>
          <pc:sldMk cId="2710717407" sldId="277"/>
        </pc:sldMkLst>
      </pc:sldChg>
      <pc:sldChg chg="del">
        <pc:chgData name="Morgane De Breuck" userId="67133568-726f-468a-b95c-1a4f4b5d1ab1" providerId="ADAL" clId="{EB6AB815-0367-4EE7-B782-E7B69B20E5E9}" dt="2023-04-19T08:32:43.241" v="2708" actId="47"/>
        <pc:sldMkLst>
          <pc:docMk/>
          <pc:sldMk cId="3976359699" sldId="279"/>
        </pc:sldMkLst>
      </pc:sldChg>
      <pc:sldChg chg="addSp modSp ord">
        <pc:chgData name="Morgane De Breuck" userId="67133568-726f-468a-b95c-1a4f4b5d1ab1" providerId="ADAL" clId="{EB6AB815-0367-4EE7-B782-E7B69B20E5E9}" dt="2023-04-21T21:53:04.120" v="8010"/>
        <pc:sldMkLst>
          <pc:docMk/>
          <pc:sldMk cId="1264142898" sldId="280"/>
        </pc:sldMkLst>
        <pc:spChg chg="add mod">
          <ac:chgData name="Morgane De Breuck" userId="67133568-726f-468a-b95c-1a4f4b5d1ab1" providerId="ADAL" clId="{EB6AB815-0367-4EE7-B782-E7B69B20E5E9}" dt="2023-04-21T21:53:04.120" v="8010"/>
          <ac:spMkLst>
            <pc:docMk/>
            <pc:sldMk cId="1264142898" sldId="280"/>
            <ac:spMk id="6" creationId="{B94177B0-7BB0-6C29-CF9F-A6FA2ACD3042}"/>
          </ac:spMkLst>
        </pc:spChg>
        <pc:spChg chg="add mod">
          <ac:chgData name="Morgane De Breuck" userId="67133568-726f-468a-b95c-1a4f4b5d1ab1" providerId="ADAL" clId="{EB6AB815-0367-4EE7-B782-E7B69B20E5E9}" dt="2023-04-21T21:53:04.120" v="8010"/>
          <ac:spMkLst>
            <pc:docMk/>
            <pc:sldMk cId="1264142898" sldId="280"/>
            <ac:spMk id="7" creationId="{DEBE4562-07B7-E6E6-F1BE-D29C76C47E3C}"/>
          </ac:spMkLst>
        </pc:spChg>
        <pc:picChg chg="add mod">
          <ac:chgData name="Morgane De Breuck" userId="67133568-726f-468a-b95c-1a4f4b5d1ab1" providerId="ADAL" clId="{EB6AB815-0367-4EE7-B782-E7B69B20E5E9}" dt="2023-04-18T09:48:27.120" v="1823"/>
          <ac:picMkLst>
            <pc:docMk/>
            <pc:sldMk cId="1264142898" sldId="280"/>
            <ac:picMk id="3" creationId="{1E1FB28D-DBD6-40A7-4D24-CB004CD9D1F2}"/>
          </ac:picMkLst>
        </pc:picChg>
      </pc:sldChg>
      <pc:sldChg chg="del">
        <pc:chgData name="Morgane De Breuck" userId="67133568-726f-468a-b95c-1a4f4b5d1ab1" providerId="ADAL" clId="{EB6AB815-0367-4EE7-B782-E7B69B20E5E9}" dt="2023-04-19T08:33:08.497" v="2715" actId="47"/>
        <pc:sldMkLst>
          <pc:docMk/>
          <pc:sldMk cId="2731182175" sldId="282"/>
        </pc:sldMkLst>
      </pc:sldChg>
      <pc:sldChg chg="del">
        <pc:chgData name="Morgane De Breuck" userId="67133568-726f-468a-b95c-1a4f4b5d1ab1" providerId="ADAL" clId="{EB6AB815-0367-4EE7-B782-E7B69B20E5E9}" dt="2023-04-19T08:33:09.218" v="2716" actId="47"/>
        <pc:sldMkLst>
          <pc:docMk/>
          <pc:sldMk cId="2689247317" sldId="283"/>
        </pc:sldMkLst>
      </pc:sldChg>
      <pc:sldChg chg="addSp modSp modNotesTx">
        <pc:chgData name="Morgane De Breuck" userId="67133568-726f-468a-b95c-1a4f4b5d1ab1" providerId="ADAL" clId="{EB6AB815-0367-4EE7-B782-E7B69B20E5E9}" dt="2023-04-21T21:53:15.050" v="8015"/>
        <pc:sldMkLst>
          <pc:docMk/>
          <pc:sldMk cId="1481339634" sldId="284"/>
        </pc:sldMkLst>
        <pc:spChg chg="add mod">
          <ac:chgData name="Morgane De Breuck" userId="67133568-726f-468a-b95c-1a4f4b5d1ab1" providerId="ADAL" clId="{EB6AB815-0367-4EE7-B782-E7B69B20E5E9}" dt="2023-04-21T21:53:15.050" v="8015"/>
          <ac:spMkLst>
            <pc:docMk/>
            <pc:sldMk cId="1481339634" sldId="284"/>
            <ac:spMk id="3" creationId="{3682998B-7AD3-F6E6-54D8-7ED8FDFEEA30}"/>
          </ac:spMkLst>
        </pc:spChg>
        <pc:spChg chg="add mod">
          <ac:chgData name="Morgane De Breuck" userId="67133568-726f-468a-b95c-1a4f4b5d1ab1" providerId="ADAL" clId="{EB6AB815-0367-4EE7-B782-E7B69B20E5E9}" dt="2023-04-21T21:53:15.050" v="8015"/>
          <ac:spMkLst>
            <pc:docMk/>
            <pc:sldMk cId="1481339634" sldId="284"/>
            <ac:spMk id="5" creationId="{5D805BCE-B226-E938-1C81-9E736950F748}"/>
          </ac:spMkLst>
        </pc:spChg>
      </pc:sldChg>
      <pc:sldChg chg="addSp modSp modNotesTx">
        <pc:chgData name="Morgane De Breuck" userId="67133568-726f-468a-b95c-1a4f4b5d1ab1" providerId="ADAL" clId="{EB6AB815-0367-4EE7-B782-E7B69B20E5E9}" dt="2023-05-04T12:59:57.087" v="8530" actId="20577"/>
        <pc:sldMkLst>
          <pc:docMk/>
          <pc:sldMk cId="3433577588" sldId="286"/>
        </pc:sldMkLst>
        <pc:spChg chg="add mod">
          <ac:chgData name="Morgane De Breuck" userId="67133568-726f-468a-b95c-1a4f4b5d1ab1" providerId="ADAL" clId="{EB6AB815-0367-4EE7-B782-E7B69B20E5E9}" dt="2023-04-21T21:53:17.202" v="8016"/>
          <ac:spMkLst>
            <pc:docMk/>
            <pc:sldMk cId="3433577588" sldId="286"/>
            <ac:spMk id="3" creationId="{09058B27-0F0B-449B-D37D-E3FE4FB9310F}"/>
          </ac:spMkLst>
        </pc:spChg>
        <pc:spChg chg="add mod">
          <ac:chgData name="Morgane De Breuck" userId="67133568-726f-468a-b95c-1a4f4b5d1ab1" providerId="ADAL" clId="{EB6AB815-0367-4EE7-B782-E7B69B20E5E9}" dt="2023-04-21T21:53:17.202" v="8016"/>
          <ac:spMkLst>
            <pc:docMk/>
            <pc:sldMk cId="3433577588" sldId="286"/>
            <ac:spMk id="5" creationId="{A309E4CE-0D0C-EF43-B3D0-5616675A867E}"/>
          </ac:spMkLst>
        </pc:spChg>
      </pc:sldChg>
      <pc:sldChg chg="delSp mod ord delAnim modShow">
        <pc:chgData name="Morgane De Breuck" userId="67133568-726f-468a-b95c-1a4f4b5d1ab1" providerId="ADAL" clId="{EB6AB815-0367-4EE7-B782-E7B69B20E5E9}" dt="2023-04-20T13:18:59.446" v="7487"/>
        <pc:sldMkLst>
          <pc:docMk/>
          <pc:sldMk cId="3608075023" sldId="288"/>
        </pc:sldMkLst>
        <pc:spChg chg="del">
          <ac:chgData name="Morgane De Breuck" userId="67133568-726f-468a-b95c-1a4f4b5d1ab1" providerId="ADAL" clId="{EB6AB815-0367-4EE7-B782-E7B69B20E5E9}" dt="2023-04-18T14:38:12.800" v="2446" actId="478"/>
          <ac:spMkLst>
            <pc:docMk/>
            <pc:sldMk cId="3608075023" sldId="288"/>
            <ac:spMk id="3" creationId="{1B6F0D51-F545-8198-6369-EDCE28CE83CE}"/>
          </ac:spMkLst>
        </pc:spChg>
        <pc:spChg chg="del">
          <ac:chgData name="Morgane De Breuck" userId="67133568-726f-468a-b95c-1a4f4b5d1ab1" providerId="ADAL" clId="{EB6AB815-0367-4EE7-B782-E7B69B20E5E9}" dt="2023-04-18T14:38:12.800" v="2446" actId="478"/>
          <ac:spMkLst>
            <pc:docMk/>
            <pc:sldMk cId="3608075023" sldId="288"/>
            <ac:spMk id="5" creationId="{621200FF-662A-05A1-52F5-DF018079AF2B}"/>
          </ac:spMkLst>
        </pc:spChg>
        <pc:spChg chg="del">
          <ac:chgData name="Morgane De Breuck" userId="67133568-726f-468a-b95c-1a4f4b5d1ab1" providerId="ADAL" clId="{EB6AB815-0367-4EE7-B782-E7B69B20E5E9}" dt="2023-04-18T14:38:12.800" v="2446" actId="478"/>
          <ac:spMkLst>
            <pc:docMk/>
            <pc:sldMk cId="3608075023" sldId="288"/>
            <ac:spMk id="8" creationId="{94F5DDB5-7BDC-CA8A-C23A-66423371C0DD}"/>
          </ac:spMkLst>
        </pc:spChg>
        <pc:picChg chg="del">
          <ac:chgData name="Morgane De Breuck" userId="67133568-726f-468a-b95c-1a4f4b5d1ab1" providerId="ADAL" clId="{EB6AB815-0367-4EE7-B782-E7B69B20E5E9}" dt="2023-04-18T14:38:07.450" v="2445" actId="478"/>
          <ac:picMkLst>
            <pc:docMk/>
            <pc:sldMk cId="3608075023" sldId="288"/>
            <ac:picMk id="6" creationId="{758A7EF4-EE8B-4E4C-99B1-8A11CE2D63CC}"/>
          </ac:picMkLst>
        </pc:picChg>
        <pc:picChg chg="del">
          <ac:chgData name="Morgane De Breuck" userId="67133568-726f-468a-b95c-1a4f4b5d1ab1" providerId="ADAL" clId="{EB6AB815-0367-4EE7-B782-E7B69B20E5E9}" dt="2023-04-18T14:38:14.673" v="2447" actId="478"/>
          <ac:picMkLst>
            <pc:docMk/>
            <pc:sldMk cId="3608075023" sldId="288"/>
            <ac:picMk id="10" creationId="{01A1B58B-B890-7306-DA94-50DD5E7392C3}"/>
          </ac:picMkLst>
        </pc:picChg>
        <pc:picChg chg="del">
          <ac:chgData name="Morgane De Breuck" userId="67133568-726f-468a-b95c-1a4f4b5d1ab1" providerId="ADAL" clId="{EB6AB815-0367-4EE7-B782-E7B69B20E5E9}" dt="2023-04-18T14:38:16.502" v="2448" actId="478"/>
          <ac:picMkLst>
            <pc:docMk/>
            <pc:sldMk cId="3608075023" sldId="288"/>
            <ac:picMk id="11" creationId="{88CFC773-C592-ECF6-E023-E83E26ADE3A2}"/>
          </ac:picMkLst>
        </pc:picChg>
      </pc:sldChg>
      <pc:sldChg chg="ord">
        <pc:chgData name="Morgane De Breuck" userId="67133568-726f-468a-b95c-1a4f4b5d1ab1" providerId="ADAL" clId="{EB6AB815-0367-4EE7-B782-E7B69B20E5E9}" dt="2023-04-20T13:18:59.446" v="7487"/>
        <pc:sldMkLst>
          <pc:docMk/>
          <pc:sldMk cId="1059913417" sldId="289"/>
        </pc:sldMkLst>
      </pc:sldChg>
      <pc:sldChg chg="del">
        <pc:chgData name="Morgane De Breuck" userId="67133568-726f-468a-b95c-1a4f4b5d1ab1" providerId="ADAL" clId="{EB6AB815-0367-4EE7-B782-E7B69B20E5E9}" dt="2023-04-19T08:33:10.073" v="2717" actId="47"/>
        <pc:sldMkLst>
          <pc:docMk/>
          <pc:sldMk cId="2300981091" sldId="290"/>
        </pc:sldMkLst>
      </pc:sldChg>
      <pc:sldChg chg="del">
        <pc:chgData name="Morgane De Breuck" userId="67133568-726f-468a-b95c-1a4f4b5d1ab1" providerId="ADAL" clId="{EB6AB815-0367-4EE7-B782-E7B69B20E5E9}" dt="2023-04-19T08:32:44.570" v="2709" actId="47"/>
        <pc:sldMkLst>
          <pc:docMk/>
          <pc:sldMk cId="3212678022" sldId="292"/>
        </pc:sldMkLst>
      </pc:sldChg>
      <pc:sldChg chg="del">
        <pc:chgData name="Morgane De Breuck" userId="67133568-726f-468a-b95c-1a4f4b5d1ab1" providerId="ADAL" clId="{EB6AB815-0367-4EE7-B782-E7B69B20E5E9}" dt="2023-04-19T08:32:46.511" v="2710" actId="47"/>
        <pc:sldMkLst>
          <pc:docMk/>
          <pc:sldMk cId="1907220301" sldId="293"/>
        </pc:sldMkLst>
      </pc:sldChg>
      <pc:sldChg chg="del">
        <pc:chgData name="Morgane De Breuck" userId="67133568-726f-468a-b95c-1a4f4b5d1ab1" providerId="ADAL" clId="{EB6AB815-0367-4EE7-B782-E7B69B20E5E9}" dt="2023-04-19T08:32:48.411" v="2712" actId="47"/>
        <pc:sldMkLst>
          <pc:docMk/>
          <pc:sldMk cId="966639562" sldId="294"/>
        </pc:sldMkLst>
      </pc:sldChg>
      <pc:sldChg chg="del">
        <pc:chgData name="Morgane De Breuck" userId="67133568-726f-468a-b95c-1a4f4b5d1ab1" providerId="ADAL" clId="{EB6AB815-0367-4EE7-B782-E7B69B20E5E9}" dt="2023-04-19T08:32:47.513" v="2711" actId="47"/>
        <pc:sldMkLst>
          <pc:docMk/>
          <pc:sldMk cId="478605338" sldId="295"/>
        </pc:sldMkLst>
      </pc:sldChg>
      <pc:sldChg chg="modSp del mod">
        <pc:chgData name="Morgane De Breuck" userId="67133568-726f-468a-b95c-1a4f4b5d1ab1" providerId="ADAL" clId="{EB6AB815-0367-4EE7-B782-E7B69B20E5E9}" dt="2023-04-19T08:32:49.151" v="2713" actId="47"/>
        <pc:sldMkLst>
          <pc:docMk/>
          <pc:sldMk cId="2918788872" sldId="296"/>
        </pc:sldMkLst>
        <pc:spChg chg="mod">
          <ac:chgData name="Morgane De Breuck" userId="67133568-726f-468a-b95c-1a4f4b5d1ab1" providerId="ADAL" clId="{EB6AB815-0367-4EE7-B782-E7B69B20E5E9}" dt="2023-04-18T07:44:57.738" v="532" actId="20577"/>
          <ac:spMkLst>
            <pc:docMk/>
            <pc:sldMk cId="2918788872" sldId="296"/>
            <ac:spMk id="2" creationId="{E83C6C5D-C897-71F6-E5F5-2CF983FF5DB6}"/>
          </ac:spMkLst>
        </pc:spChg>
      </pc:sldChg>
      <pc:sldChg chg="del mod modShow">
        <pc:chgData name="Morgane De Breuck" userId="67133568-726f-468a-b95c-1a4f4b5d1ab1" providerId="ADAL" clId="{EB6AB815-0367-4EE7-B782-E7B69B20E5E9}" dt="2023-04-19T08:32:59.187" v="2714" actId="47"/>
        <pc:sldMkLst>
          <pc:docMk/>
          <pc:sldMk cId="2207894954" sldId="298"/>
        </pc:sldMkLst>
      </pc:sldChg>
      <pc:sldChg chg="addSp modSp modNotesTx">
        <pc:chgData name="Morgane De Breuck" userId="67133568-726f-468a-b95c-1a4f4b5d1ab1" providerId="ADAL" clId="{EB6AB815-0367-4EE7-B782-E7B69B20E5E9}" dt="2023-04-21T21:53:19.791" v="8017"/>
        <pc:sldMkLst>
          <pc:docMk/>
          <pc:sldMk cId="4074626370" sldId="300"/>
        </pc:sldMkLst>
        <pc:spChg chg="add mod">
          <ac:chgData name="Morgane De Breuck" userId="67133568-726f-468a-b95c-1a4f4b5d1ab1" providerId="ADAL" clId="{EB6AB815-0367-4EE7-B782-E7B69B20E5E9}" dt="2023-04-21T21:53:19.791" v="8017"/>
          <ac:spMkLst>
            <pc:docMk/>
            <pc:sldMk cId="4074626370" sldId="300"/>
            <ac:spMk id="2" creationId="{FFF15000-FFA0-C83F-6076-6D7CF0AC454F}"/>
          </ac:spMkLst>
        </pc:spChg>
        <pc:spChg chg="add mod">
          <ac:chgData name="Morgane De Breuck" userId="67133568-726f-468a-b95c-1a4f4b5d1ab1" providerId="ADAL" clId="{EB6AB815-0367-4EE7-B782-E7B69B20E5E9}" dt="2023-04-21T21:53:19.791" v="8017"/>
          <ac:spMkLst>
            <pc:docMk/>
            <pc:sldMk cId="4074626370" sldId="300"/>
            <ac:spMk id="3" creationId="{AC467784-9449-C136-53F8-3CAC38199355}"/>
          </ac:spMkLst>
        </pc:spChg>
      </pc:sldChg>
      <pc:sldChg chg="addSp delSp modSp mod delAnim modAnim modNotesTx">
        <pc:chgData name="Morgane De Breuck" userId="67133568-726f-468a-b95c-1a4f4b5d1ab1" providerId="ADAL" clId="{EB6AB815-0367-4EE7-B782-E7B69B20E5E9}" dt="2023-05-04T13:03:51.722" v="8793"/>
        <pc:sldMkLst>
          <pc:docMk/>
          <pc:sldMk cId="3871436905" sldId="302"/>
        </pc:sldMkLst>
        <pc:spChg chg="del mod">
          <ac:chgData name="Morgane De Breuck" userId="67133568-726f-468a-b95c-1a4f4b5d1ab1" providerId="ADAL" clId="{EB6AB815-0367-4EE7-B782-E7B69B20E5E9}" dt="2023-04-20T08:27:55.250" v="7444" actId="478"/>
          <ac:spMkLst>
            <pc:docMk/>
            <pc:sldMk cId="3871436905" sldId="302"/>
            <ac:spMk id="3" creationId="{26E4D2C0-5555-C81E-B134-BDE510E776A7}"/>
          </ac:spMkLst>
        </pc:spChg>
        <pc:spChg chg="add mod">
          <ac:chgData name="Morgane De Breuck" userId="67133568-726f-468a-b95c-1a4f4b5d1ab1" providerId="ADAL" clId="{EB6AB815-0367-4EE7-B782-E7B69B20E5E9}" dt="2023-04-21T21:54:24.258" v="8045"/>
          <ac:spMkLst>
            <pc:docMk/>
            <pc:sldMk cId="3871436905" sldId="302"/>
            <ac:spMk id="3" creationId="{3D647E5E-308D-DEA0-968B-2DB44B2FBFCE}"/>
          </ac:spMkLst>
        </pc:spChg>
        <pc:spChg chg="mod">
          <ac:chgData name="Morgane De Breuck" userId="67133568-726f-468a-b95c-1a4f4b5d1ab1" providerId="ADAL" clId="{EB6AB815-0367-4EE7-B782-E7B69B20E5E9}" dt="2023-04-18T09:49:56.204" v="1843" actId="20577"/>
          <ac:spMkLst>
            <pc:docMk/>
            <pc:sldMk cId="3871436905" sldId="302"/>
            <ac:spMk id="4" creationId="{3D0D4A68-051F-4F73-803F-63FD3667980A}"/>
          </ac:spMkLst>
        </pc:spChg>
        <pc:spChg chg="del">
          <ac:chgData name="Morgane De Breuck" userId="67133568-726f-468a-b95c-1a4f4b5d1ab1" providerId="ADAL" clId="{EB6AB815-0367-4EE7-B782-E7B69B20E5E9}" dt="2023-04-20T08:27:55.250" v="7444" actId="478"/>
          <ac:spMkLst>
            <pc:docMk/>
            <pc:sldMk cId="3871436905" sldId="302"/>
            <ac:spMk id="5" creationId="{F14DF700-A881-CC4F-4253-947E5F959EF0}"/>
          </ac:spMkLst>
        </pc:spChg>
        <pc:spChg chg="del">
          <ac:chgData name="Morgane De Breuck" userId="67133568-726f-468a-b95c-1a4f4b5d1ab1" providerId="ADAL" clId="{EB6AB815-0367-4EE7-B782-E7B69B20E5E9}" dt="2023-04-20T08:27:55.250" v="7444" actId="478"/>
          <ac:spMkLst>
            <pc:docMk/>
            <pc:sldMk cId="3871436905" sldId="302"/>
            <ac:spMk id="7" creationId="{3FCD5B57-58B2-0223-0A37-D1C89D34515A}"/>
          </ac:spMkLst>
        </pc:spChg>
        <pc:spChg chg="add mod">
          <ac:chgData name="Morgane De Breuck" userId="67133568-726f-468a-b95c-1a4f4b5d1ab1" providerId="ADAL" clId="{EB6AB815-0367-4EE7-B782-E7B69B20E5E9}" dt="2023-04-21T21:54:24.258" v="8045"/>
          <ac:spMkLst>
            <pc:docMk/>
            <pc:sldMk cId="3871436905" sldId="302"/>
            <ac:spMk id="7" creationId="{B7288037-F529-4A59-D038-6BA29FCB549E}"/>
          </ac:spMkLst>
        </pc:spChg>
        <pc:spChg chg="del">
          <ac:chgData name="Morgane De Breuck" userId="67133568-726f-468a-b95c-1a4f4b5d1ab1" providerId="ADAL" clId="{EB6AB815-0367-4EE7-B782-E7B69B20E5E9}" dt="2023-04-20T08:27:55.250" v="7444" actId="478"/>
          <ac:spMkLst>
            <pc:docMk/>
            <pc:sldMk cId="3871436905" sldId="302"/>
            <ac:spMk id="8" creationId="{E2409C33-B941-A688-6924-C04D1E87A12F}"/>
          </ac:spMkLst>
        </pc:spChg>
        <pc:spChg chg="del">
          <ac:chgData name="Morgane De Breuck" userId="67133568-726f-468a-b95c-1a4f4b5d1ab1" providerId="ADAL" clId="{EB6AB815-0367-4EE7-B782-E7B69B20E5E9}" dt="2023-04-20T08:27:55.250" v="7444" actId="478"/>
          <ac:spMkLst>
            <pc:docMk/>
            <pc:sldMk cId="3871436905" sldId="302"/>
            <ac:spMk id="9" creationId="{B546CE7A-3C95-DBF0-349D-B57A7DE6492C}"/>
          </ac:spMkLst>
        </pc:spChg>
        <pc:spChg chg="del">
          <ac:chgData name="Morgane De Breuck" userId="67133568-726f-468a-b95c-1a4f4b5d1ab1" providerId="ADAL" clId="{EB6AB815-0367-4EE7-B782-E7B69B20E5E9}" dt="2023-04-20T08:27:55.250" v="7444" actId="478"/>
          <ac:spMkLst>
            <pc:docMk/>
            <pc:sldMk cId="3871436905" sldId="302"/>
            <ac:spMk id="10" creationId="{B8EB0ABF-945B-5924-D0AB-7E1D5A4D9EDF}"/>
          </ac:spMkLst>
        </pc:spChg>
        <pc:picChg chg="add del mod">
          <ac:chgData name="Morgane De Breuck" userId="67133568-726f-468a-b95c-1a4f4b5d1ab1" providerId="ADAL" clId="{EB6AB815-0367-4EE7-B782-E7B69B20E5E9}" dt="2023-04-18T09:50:19.924" v="1845"/>
          <ac:picMkLst>
            <pc:docMk/>
            <pc:sldMk cId="3871436905" sldId="302"/>
            <ac:picMk id="11" creationId="{E9441B8D-0A86-9134-30EF-CB3C21EF4520}"/>
          </ac:picMkLst>
        </pc:picChg>
      </pc:sldChg>
      <pc:sldChg chg="addSp modSp new del mod modShow">
        <pc:chgData name="Morgane De Breuck" userId="67133568-726f-468a-b95c-1a4f4b5d1ab1" providerId="ADAL" clId="{EB6AB815-0367-4EE7-B782-E7B69B20E5E9}" dt="2023-04-20T13:24:14.923" v="7498" actId="47"/>
        <pc:sldMkLst>
          <pc:docMk/>
          <pc:sldMk cId="2842266193" sldId="303"/>
        </pc:sldMkLst>
        <pc:spChg chg="mod">
          <ac:chgData name="Morgane De Breuck" userId="67133568-726f-468a-b95c-1a4f4b5d1ab1" providerId="ADAL" clId="{EB6AB815-0367-4EE7-B782-E7B69B20E5E9}" dt="2023-04-17T12:02:09.391" v="3"/>
          <ac:spMkLst>
            <pc:docMk/>
            <pc:sldMk cId="2842266193" sldId="303"/>
            <ac:spMk id="6" creationId="{71A53467-E2B3-0538-CD4E-C2E27E6BDD42}"/>
          </ac:spMkLst>
        </pc:spChg>
        <pc:spChg chg="mod">
          <ac:chgData name="Morgane De Breuck" userId="67133568-726f-468a-b95c-1a4f4b5d1ab1" providerId="ADAL" clId="{EB6AB815-0367-4EE7-B782-E7B69B20E5E9}" dt="2023-04-17T12:02:09.391" v="3"/>
          <ac:spMkLst>
            <pc:docMk/>
            <pc:sldMk cId="2842266193" sldId="303"/>
            <ac:spMk id="9" creationId="{71A968B5-FEEF-B9A3-07EE-D22325B64E59}"/>
          </ac:spMkLst>
        </pc:spChg>
        <pc:spChg chg="mod">
          <ac:chgData name="Morgane De Breuck" userId="67133568-726f-468a-b95c-1a4f4b5d1ab1" providerId="ADAL" clId="{EB6AB815-0367-4EE7-B782-E7B69B20E5E9}" dt="2023-04-17T12:02:09.391" v="3"/>
          <ac:spMkLst>
            <pc:docMk/>
            <pc:sldMk cId="2842266193" sldId="303"/>
            <ac:spMk id="12" creationId="{42198987-978D-4D16-96CD-41FC1D2FF237}"/>
          </ac:spMkLst>
        </pc:spChg>
        <pc:spChg chg="mod">
          <ac:chgData name="Morgane De Breuck" userId="67133568-726f-468a-b95c-1a4f4b5d1ab1" providerId="ADAL" clId="{EB6AB815-0367-4EE7-B782-E7B69B20E5E9}" dt="2023-04-17T12:02:09.391" v="3"/>
          <ac:spMkLst>
            <pc:docMk/>
            <pc:sldMk cId="2842266193" sldId="303"/>
            <ac:spMk id="13" creationId="{BBC64CD3-6CE0-4E7B-994F-D6057835DB7D}"/>
          </ac:spMkLst>
        </pc:spChg>
        <pc:spChg chg="mod">
          <ac:chgData name="Morgane De Breuck" userId="67133568-726f-468a-b95c-1a4f4b5d1ab1" providerId="ADAL" clId="{EB6AB815-0367-4EE7-B782-E7B69B20E5E9}" dt="2023-04-17T12:02:09.391" v="3"/>
          <ac:spMkLst>
            <pc:docMk/>
            <pc:sldMk cId="2842266193" sldId="303"/>
            <ac:spMk id="14" creationId="{11878FA0-2DFE-5812-1AFD-7D5B63A5D131}"/>
          </ac:spMkLst>
        </pc:spChg>
        <pc:spChg chg="mod">
          <ac:chgData name="Morgane De Breuck" userId="67133568-726f-468a-b95c-1a4f4b5d1ab1" providerId="ADAL" clId="{EB6AB815-0367-4EE7-B782-E7B69B20E5E9}" dt="2023-04-17T12:02:09.391" v="3"/>
          <ac:spMkLst>
            <pc:docMk/>
            <pc:sldMk cId="2842266193" sldId="303"/>
            <ac:spMk id="16" creationId="{3547F718-3203-39BE-D512-576BAF703B5E}"/>
          </ac:spMkLst>
        </pc:spChg>
        <pc:grpChg chg="add mod">
          <ac:chgData name="Morgane De Breuck" userId="67133568-726f-468a-b95c-1a4f4b5d1ab1" providerId="ADAL" clId="{EB6AB815-0367-4EE7-B782-E7B69B20E5E9}" dt="2023-04-17T12:02:09.391" v="3"/>
          <ac:grpSpMkLst>
            <pc:docMk/>
            <pc:sldMk cId="2842266193" sldId="303"/>
            <ac:grpSpMk id="5" creationId="{50C9B11D-6A92-3CFC-B126-D18583D386D3}"/>
          </ac:grpSpMkLst>
        </pc:grpChg>
        <pc:grpChg chg="add mod">
          <ac:chgData name="Morgane De Breuck" userId="67133568-726f-468a-b95c-1a4f4b5d1ab1" providerId="ADAL" clId="{EB6AB815-0367-4EE7-B782-E7B69B20E5E9}" dt="2023-04-17T12:02:09.391" v="3"/>
          <ac:grpSpMkLst>
            <pc:docMk/>
            <pc:sldMk cId="2842266193" sldId="303"/>
            <ac:grpSpMk id="8" creationId="{8E8BA351-8837-3722-40F5-9C449C2FBC39}"/>
          </ac:grpSpMkLst>
        </pc:grpChg>
        <pc:grpChg chg="add mod">
          <ac:chgData name="Morgane De Breuck" userId="67133568-726f-468a-b95c-1a4f4b5d1ab1" providerId="ADAL" clId="{EB6AB815-0367-4EE7-B782-E7B69B20E5E9}" dt="2023-04-17T12:02:09.391" v="3"/>
          <ac:grpSpMkLst>
            <pc:docMk/>
            <pc:sldMk cId="2842266193" sldId="303"/>
            <ac:grpSpMk id="11" creationId="{700822D2-9395-DEB8-4CFB-E57BEDEAE807}"/>
          </ac:grpSpMkLst>
        </pc:grpChg>
        <pc:grpChg chg="add mod">
          <ac:chgData name="Morgane De Breuck" userId="67133568-726f-468a-b95c-1a4f4b5d1ab1" providerId="ADAL" clId="{EB6AB815-0367-4EE7-B782-E7B69B20E5E9}" dt="2023-04-17T12:02:09.391" v="3"/>
          <ac:grpSpMkLst>
            <pc:docMk/>
            <pc:sldMk cId="2842266193" sldId="303"/>
            <ac:grpSpMk id="15" creationId="{3F4771E7-B22A-3D44-51D3-982E1B46ED57}"/>
          </ac:grpSpMkLst>
        </pc:grpChg>
        <pc:picChg chg="add mod">
          <ac:chgData name="Morgane De Breuck" userId="67133568-726f-468a-b95c-1a4f4b5d1ab1" providerId="ADAL" clId="{EB6AB815-0367-4EE7-B782-E7B69B20E5E9}" dt="2023-04-17T12:02:09.391" v="3"/>
          <ac:picMkLst>
            <pc:docMk/>
            <pc:sldMk cId="2842266193" sldId="303"/>
            <ac:picMk id="3" creationId="{FAFC220A-F7C3-4625-DAC4-238DA4CF99AE}"/>
          </ac:picMkLst>
        </pc:picChg>
        <pc:picChg chg="add mod">
          <ac:chgData name="Morgane De Breuck" userId="67133568-726f-468a-b95c-1a4f4b5d1ab1" providerId="ADAL" clId="{EB6AB815-0367-4EE7-B782-E7B69B20E5E9}" dt="2023-04-17T12:02:09.391" v="3"/>
          <ac:picMkLst>
            <pc:docMk/>
            <pc:sldMk cId="2842266193" sldId="303"/>
            <ac:picMk id="4" creationId="{3446BDD6-3F90-6788-AB36-7E5350DE85D6}"/>
          </ac:picMkLst>
        </pc:picChg>
        <pc:picChg chg="mod">
          <ac:chgData name="Morgane De Breuck" userId="67133568-726f-468a-b95c-1a4f4b5d1ab1" providerId="ADAL" clId="{EB6AB815-0367-4EE7-B782-E7B69B20E5E9}" dt="2023-04-17T12:02:09.391" v="3"/>
          <ac:picMkLst>
            <pc:docMk/>
            <pc:sldMk cId="2842266193" sldId="303"/>
            <ac:picMk id="7" creationId="{BB40C175-7828-A4FD-BD7B-4E3FADD0A828}"/>
          </ac:picMkLst>
        </pc:picChg>
        <pc:picChg chg="mod">
          <ac:chgData name="Morgane De Breuck" userId="67133568-726f-468a-b95c-1a4f4b5d1ab1" providerId="ADAL" clId="{EB6AB815-0367-4EE7-B782-E7B69B20E5E9}" dt="2023-04-17T12:02:09.391" v="3"/>
          <ac:picMkLst>
            <pc:docMk/>
            <pc:sldMk cId="2842266193" sldId="303"/>
            <ac:picMk id="10" creationId="{CA8B2857-F5D1-EB62-3E02-15FA12A0F0B2}"/>
          </ac:picMkLst>
        </pc:picChg>
        <pc:picChg chg="mod">
          <ac:chgData name="Morgane De Breuck" userId="67133568-726f-468a-b95c-1a4f4b5d1ab1" providerId="ADAL" clId="{EB6AB815-0367-4EE7-B782-E7B69B20E5E9}" dt="2023-04-17T12:02:09.391" v="3"/>
          <ac:picMkLst>
            <pc:docMk/>
            <pc:sldMk cId="2842266193" sldId="303"/>
            <ac:picMk id="17" creationId="{8C3EC9FA-2BF0-51E4-B642-87F2C11BA8A5}"/>
          </ac:picMkLst>
        </pc:picChg>
        <pc:picChg chg="add mod">
          <ac:chgData name="Morgane De Breuck" userId="67133568-726f-468a-b95c-1a4f4b5d1ab1" providerId="ADAL" clId="{EB6AB815-0367-4EE7-B782-E7B69B20E5E9}" dt="2023-04-19T13:32:41.929" v="3103" actId="1076"/>
          <ac:picMkLst>
            <pc:docMk/>
            <pc:sldMk cId="2842266193" sldId="303"/>
            <ac:picMk id="18" creationId="{2133024A-7C69-926E-FE34-25D731D3CBE4}"/>
          </ac:picMkLst>
        </pc:picChg>
      </pc:sldChg>
      <pc:sldChg chg="addSp delSp modSp new mod">
        <pc:chgData name="Morgane De Breuck" userId="67133568-726f-468a-b95c-1a4f4b5d1ab1" providerId="ADAL" clId="{EB6AB815-0367-4EE7-B782-E7B69B20E5E9}" dt="2023-04-21T21:52:30.744" v="8005" actId="208"/>
        <pc:sldMkLst>
          <pc:docMk/>
          <pc:sldMk cId="3015877141" sldId="304"/>
        </pc:sldMkLst>
        <pc:spChg chg="mod">
          <ac:chgData name="Morgane De Breuck" userId="67133568-726f-468a-b95c-1a4f4b5d1ab1" providerId="ADAL" clId="{EB6AB815-0367-4EE7-B782-E7B69B20E5E9}" dt="2023-04-17T12:02:49.340" v="13" actId="20577"/>
          <ac:spMkLst>
            <pc:docMk/>
            <pc:sldMk cId="3015877141" sldId="304"/>
            <ac:spMk id="2" creationId="{2F605884-6E3B-BBF5-244A-ECAF2627A9E6}"/>
          </ac:spMkLst>
        </pc:spChg>
        <pc:spChg chg="mod">
          <ac:chgData name="Morgane De Breuck" userId="67133568-726f-468a-b95c-1a4f4b5d1ab1" providerId="ADAL" clId="{EB6AB815-0367-4EE7-B782-E7B69B20E5E9}" dt="2023-04-18T10:20:37.784" v="2111" actId="14100"/>
          <ac:spMkLst>
            <pc:docMk/>
            <pc:sldMk cId="3015877141" sldId="304"/>
            <ac:spMk id="3" creationId="{076573C0-C5F5-F9F1-2622-EB6121DE2A45}"/>
          </ac:spMkLst>
        </pc:spChg>
        <pc:spChg chg="add mod">
          <ac:chgData name="Morgane De Breuck" userId="67133568-726f-468a-b95c-1a4f4b5d1ab1" providerId="ADAL" clId="{EB6AB815-0367-4EE7-B782-E7B69B20E5E9}" dt="2023-04-20T13:18:43.982" v="7485" actId="27636"/>
          <ac:spMkLst>
            <pc:docMk/>
            <pc:sldMk cId="3015877141" sldId="304"/>
            <ac:spMk id="5" creationId="{1630574F-E410-5D47-81E8-CC620E655010}"/>
          </ac:spMkLst>
        </pc:spChg>
        <pc:spChg chg="add del mod">
          <ac:chgData name="Morgane De Breuck" userId="67133568-726f-468a-b95c-1a4f4b5d1ab1" providerId="ADAL" clId="{EB6AB815-0367-4EE7-B782-E7B69B20E5E9}" dt="2023-04-21T21:51:15.408" v="7988"/>
          <ac:spMkLst>
            <pc:docMk/>
            <pc:sldMk cId="3015877141" sldId="304"/>
            <ac:spMk id="6" creationId="{5D168655-66EC-076E-F7AB-2F577C5A55FC}"/>
          </ac:spMkLst>
        </pc:spChg>
        <pc:spChg chg="add mod">
          <ac:chgData name="Morgane De Breuck" userId="67133568-726f-468a-b95c-1a4f4b5d1ab1" providerId="ADAL" clId="{EB6AB815-0367-4EE7-B782-E7B69B20E5E9}" dt="2023-04-21T21:51:59.909" v="8001" actId="1076"/>
          <ac:spMkLst>
            <pc:docMk/>
            <pc:sldMk cId="3015877141" sldId="304"/>
            <ac:spMk id="8" creationId="{02A1D0D5-BC5D-C023-1AB9-F929011DCE86}"/>
          </ac:spMkLst>
        </pc:spChg>
        <pc:spChg chg="add mod">
          <ac:chgData name="Morgane De Breuck" userId="67133568-726f-468a-b95c-1a4f4b5d1ab1" providerId="ADAL" clId="{EB6AB815-0367-4EE7-B782-E7B69B20E5E9}" dt="2023-04-21T21:52:30.744" v="8005" actId="208"/>
          <ac:spMkLst>
            <pc:docMk/>
            <pc:sldMk cId="3015877141" sldId="304"/>
            <ac:spMk id="9" creationId="{8142A9CF-3132-0AF4-5415-E6B30B08C155}"/>
          </ac:spMkLst>
        </pc:spChg>
        <pc:graphicFrameChg chg="add del modGraphic">
          <ac:chgData name="Morgane De Breuck" userId="67133568-726f-468a-b95c-1a4f4b5d1ab1" providerId="ADAL" clId="{EB6AB815-0367-4EE7-B782-E7B69B20E5E9}" dt="2023-04-17T12:32:02.124" v="413" actId="478"/>
          <ac:graphicFrameMkLst>
            <pc:docMk/>
            <pc:sldMk cId="3015877141" sldId="304"/>
            <ac:graphicFrameMk id="11" creationId="{573AFA32-2F10-F22A-68CC-85A30AEB2476}"/>
          </ac:graphicFrameMkLst>
        </pc:graphicFrameChg>
        <pc:picChg chg="add del mod">
          <ac:chgData name="Morgane De Breuck" userId="67133568-726f-468a-b95c-1a4f4b5d1ab1" providerId="ADAL" clId="{EB6AB815-0367-4EE7-B782-E7B69B20E5E9}" dt="2023-04-18T09:47:23.728" v="1816" actId="21"/>
          <ac:picMkLst>
            <pc:docMk/>
            <pc:sldMk cId="3015877141" sldId="304"/>
            <ac:picMk id="13" creationId="{2AEE9EDD-FE01-E108-98E7-65ABDBC0454D}"/>
          </ac:picMkLst>
        </pc:picChg>
        <pc:cxnChg chg="add mod">
          <ac:chgData name="Morgane De Breuck" userId="67133568-726f-468a-b95c-1a4f4b5d1ab1" providerId="ADAL" clId="{EB6AB815-0367-4EE7-B782-E7B69B20E5E9}" dt="2023-04-17T12:08:33.851" v="124" actId="1076"/>
          <ac:cxnSpMkLst>
            <pc:docMk/>
            <pc:sldMk cId="3015877141" sldId="304"/>
            <ac:cxnSpMk id="7" creationId="{A9F6C7DB-03D2-5890-9970-C21FFE88AD88}"/>
          </ac:cxnSpMkLst>
        </pc:cxnChg>
      </pc:sldChg>
      <pc:sldChg chg="addSp delSp modSp add">
        <pc:chgData name="Morgane De Breuck" userId="67133568-726f-468a-b95c-1a4f4b5d1ab1" providerId="ADAL" clId="{EB6AB815-0367-4EE7-B782-E7B69B20E5E9}" dt="2023-04-21T21:57:27.440" v="8064"/>
        <pc:sldMkLst>
          <pc:docMk/>
          <pc:sldMk cId="37328649" sldId="305"/>
        </pc:sldMkLst>
        <pc:spChg chg="add del mod">
          <ac:chgData name="Morgane De Breuck" userId="67133568-726f-468a-b95c-1a4f4b5d1ab1" providerId="ADAL" clId="{EB6AB815-0367-4EE7-B782-E7B69B20E5E9}" dt="2023-04-21T21:57:27.440" v="8064"/>
          <ac:spMkLst>
            <pc:docMk/>
            <pc:sldMk cId="37328649" sldId="305"/>
            <ac:spMk id="2" creationId="{3F032A0E-0BD0-0D64-1EBE-F3F86985F77A}"/>
          </ac:spMkLst>
        </pc:spChg>
        <pc:spChg chg="add del mod">
          <ac:chgData name="Morgane De Breuck" userId="67133568-726f-468a-b95c-1a4f4b5d1ab1" providerId="ADAL" clId="{EB6AB815-0367-4EE7-B782-E7B69B20E5E9}" dt="2023-04-21T21:57:27.440" v="8064"/>
          <ac:spMkLst>
            <pc:docMk/>
            <pc:sldMk cId="37328649" sldId="305"/>
            <ac:spMk id="3" creationId="{1F79A30F-47BF-302B-2A9C-276DFDC3BC56}"/>
          </ac:spMkLst>
        </pc:spChg>
      </pc:sldChg>
      <pc:sldChg chg="addSp delSp modSp new mod ord modNotesTx">
        <pc:chgData name="Morgane De Breuck" userId="67133568-726f-468a-b95c-1a4f4b5d1ab1" providerId="ADAL" clId="{EB6AB815-0367-4EE7-B782-E7B69B20E5E9}" dt="2023-04-21T21:53:01.301" v="8009" actId="1036"/>
        <pc:sldMkLst>
          <pc:docMk/>
          <pc:sldMk cId="639302139" sldId="306"/>
        </pc:sldMkLst>
        <pc:spChg chg="mod">
          <ac:chgData name="Morgane De Breuck" userId="67133568-726f-468a-b95c-1a4f4b5d1ab1" providerId="ADAL" clId="{EB6AB815-0367-4EE7-B782-E7B69B20E5E9}" dt="2023-04-17T12:12:51.905" v="165" actId="20577"/>
          <ac:spMkLst>
            <pc:docMk/>
            <pc:sldMk cId="639302139" sldId="306"/>
            <ac:spMk id="2" creationId="{118AF8AA-1939-0634-F759-332AD1052EC8}"/>
          </ac:spMkLst>
        </pc:spChg>
        <pc:spChg chg="del">
          <ac:chgData name="Morgane De Breuck" userId="67133568-726f-468a-b95c-1a4f4b5d1ab1" providerId="ADAL" clId="{EB6AB815-0367-4EE7-B782-E7B69B20E5E9}" dt="2023-04-17T12:18:37.701" v="314" actId="478"/>
          <ac:spMkLst>
            <pc:docMk/>
            <pc:sldMk cId="639302139" sldId="306"/>
            <ac:spMk id="3" creationId="{8CD6E1B1-3944-EB0B-CD8B-7DD04316C25B}"/>
          </ac:spMkLst>
        </pc:spChg>
        <pc:spChg chg="add mod">
          <ac:chgData name="Morgane De Breuck" userId="67133568-726f-468a-b95c-1a4f4b5d1ab1" providerId="ADAL" clId="{EB6AB815-0367-4EE7-B782-E7B69B20E5E9}" dt="2023-04-21T21:53:01.301" v="8009" actId="1036"/>
          <ac:spMkLst>
            <pc:docMk/>
            <pc:sldMk cId="639302139" sldId="306"/>
            <ac:spMk id="3" creationId="{9292821E-80CB-CFDF-CBBD-019676995AD7}"/>
          </ac:spMkLst>
        </pc:spChg>
        <pc:spChg chg="add mod">
          <ac:chgData name="Morgane De Breuck" userId="67133568-726f-468a-b95c-1a4f4b5d1ab1" providerId="ADAL" clId="{EB6AB815-0367-4EE7-B782-E7B69B20E5E9}" dt="2023-04-17T12:25:19.881" v="390" actId="1076"/>
          <ac:spMkLst>
            <pc:docMk/>
            <pc:sldMk cId="639302139" sldId="306"/>
            <ac:spMk id="5" creationId="{4FBD6DA7-55AD-0085-49CF-067390DBF275}"/>
          </ac:spMkLst>
        </pc:spChg>
        <pc:spChg chg="add mod">
          <ac:chgData name="Morgane De Breuck" userId="67133568-726f-468a-b95c-1a4f4b5d1ab1" providerId="ADAL" clId="{EB6AB815-0367-4EE7-B782-E7B69B20E5E9}" dt="2023-04-17T12:29:14.384" v="397" actId="1076"/>
          <ac:spMkLst>
            <pc:docMk/>
            <pc:sldMk cId="639302139" sldId="306"/>
            <ac:spMk id="6" creationId="{CB25DCD3-C111-0D8A-BABC-3402A9FC4509}"/>
          </ac:spMkLst>
        </pc:spChg>
        <pc:spChg chg="add mod">
          <ac:chgData name="Morgane De Breuck" userId="67133568-726f-468a-b95c-1a4f4b5d1ab1" providerId="ADAL" clId="{EB6AB815-0367-4EE7-B782-E7B69B20E5E9}" dt="2023-04-17T12:25:19.881" v="390" actId="1076"/>
          <ac:spMkLst>
            <pc:docMk/>
            <pc:sldMk cId="639302139" sldId="306"/>
            <ac:spMk id="7" creationId="{81D8573C-5445-604B-82F4-55ED3E1978C3}"/>
          </ac:spMkLst>
        </pc:spChg>
        <pc:spChg chg="add mod">
          <ac:chgData name="Morgane De Breuck" userId="67133568-726f-468a-b95c-1a4f4b5d1ab1" providerId="ADAL" clId="{EB6AB815-0367-4EE7-B782-E7B69B20E5E9}" dt="2023-04-20T07:19:59.298" v="4940" actId="1076"/>
          <ac:spMkLst>
            <pc:docMk/>
            <pc:sldMk cId="639302139" sldId="306"/>
            <ac:spMk id="8" creationId="{900CA337-416D-C710-AEDB-57FA42BA523B}"/>
          </ac:spMkLst>
        </pc:spChg>
        <pc:spChg chg="add mod">
          <ac:chgData name="Morgane De Breuck" userId="67133568-726f-468a-b95c-1a4f4b5d1ab1" providerId="ADAL" clId="{EB6AB815-0367-4EE7-B782-E7B69B20E5E9}" dt="2023-04-21T21:53:01.301" v="8009" actId="1036"/>
          <ac:spMkLst>
            <pc:docMk/>
            <pc:sldMk cId="639302139" sldId="306"/>
            <ac:spMk id="9" creationId="{D71F4BD4-A001-B34A-0994-FCC99629E59E}"/>
          </ac:spMkLst>
        </pc:spChg>
        <pc:spChg chg="add mod">
          <ac:chgData name="Morgane De Breuck" userId="67133568-726f-468a-b95c-1a4f4b5d1ab1" providerId="ADAL" clId="{EB6AB815-0367-4EE7-B782-E7B69B20E5E9}" dt="2023-04-20T07:31:59.369" v="5485" actId="1076"/>
          <ac:spMkLst>
            <pc:docMk/>
            <pc:sldMk cId="639302139" sldId="306"/>
            <ac:spMk id="11" creationId="{AD330063-15F6-E979-8058-D8A12AFCD2C0}"/>
          </ac:spMkLst>
        </pc:spChg>
        <pc:spChg chg="mod">
          <ac:chgData name="Morgane De Breuck" userId="67133568-726f-468a-b95c-1a4f4b5d1ab1" providerId="ADAL" clId="{EB6AB815-0367-4EE7-B782-E7B69B20E5E9}" dt="2023-04-17T12:23:44.729" v="372"/>
          <ac:spMkLst>
            <pc:docMk/>
            <pc:sldMk cId="639302139" sldId="306"/>
            <ac:spMk id="25" creationId="{8C4E7C87-E6DC-1853-DC37-1345D44A84B7}"/>
          </ac:spMkLst>
        </pc:spChg>
        <pc:spChg chg="mod">
          <ac:chgData name="Morgane De Breuck" userId="67133568-726f-468a-b95c-1a4f4b5d1ab1" providerId="ADAL" clId="{EB6AB815-0367-4EE7-B782-E7B69B20E5E9}" dt="2023-04-17T12:23:44.729" v="372"/>
          <ac:spMkLst>
            <pc:docMk/>
            <pc:sldMk cId="639302139" sldId="306"/>
            <ac:spMk id="26" creationId="{59E2F300-C305-D7D1-CDE4-EEE2B361EFD1}"/>
          </ac:spMkLst>
        </pc:spChg>
        <pc:spChg chg="add mod ord">
          <ac:chgData name="Morgane De Breuck" userId="67133568-726f-468a-b95c-1a4f4b5d1ab1" providerId="ADAL" clId="{EB6AB815-0367-4EE7-B782-E7B69B20E5E9}" dt="2023-04-17T12:29:02.152" v="396" actId="167"/>
          <ac:spMkLst>
            <pc:docMk/>
            <pc:sldMk cId="639302139" sldId="306"/>
            <ac:spMk id="27" creationId="{F3D1941E-DC4A-476A-C59D-9C6AD3EE6322}"/>
          </ac:spMkLst>
        </pc:spChg>
        <pc:spChg chg="add del mod">
          <ac:chgData name="Morgane De Breuck" userId="67133568-726f-468a-b95c-1a4f4b5d1ab1" providerId="ADAL" clId="{EB6AB815-0367-4EE7-B782-E7B69B20E5E9}" dt="2023-04-17T12:24:44.295" v="383" actId="478"/>
          <ac:spMkLst>
            <pc:docMk/>
            <pc:sldMk cId="639302139" sldId="306"/>
            <ac:spMk id="28" creationId="{42E6EC6A-85D3-9F78-9788-ED44AAFF1BAA}"/>
          </ac:spMkLst>
        </pc:spChg>
        <pc:spChg chg="add del mod">
          <ac:chgData name="Morgane De Breuck" userId="67133568-726f-468a-b95c-1a4f4b5d1ab1" providerId="ADAL" clId="{EB6AB815-0367-4EE7-B782-E7B69B20E5E9}" dt="2023-04-17T12:24:38.790" v="382" actId="478"/>
          <ac:spMkLst>
            <pc:docMk/>
            <pc:sldMk cId="639302139" sldId="306"/>
            <ac:spMk id="29" creationId="{73E97730-8D57-9613-9DBA-57A9414B22DD}"/>
          </ac:spMkLst>
        </pc:spChg>
        <pc:spChg chg="add mod ord">
          <ac:chgData name="Morgane De Breuck" userId="67133568-726f-468a-b95c-1a4f4b5d1ab1" providerId="ADAL" clId="{EB6AB815-0367-4EE7-B782-E7B69B20E5E9}" dt="2023-04-17T12:29:34.034" v="399" actId="167"/>
          <ac:spMkLst>
            <pc:docMk/>
            <pc:sldMk cId="639302139" sldId="306"/>
            <ac:spMk id="30" creationId="{A82FC871-0E0F-CE80-1DBF-4F176ACA9027}"/>
          </ac:spMkLst>
        </pc:spChg>
        <pc:spChg chg="add mod ord">
          <ac:chgData name="Morgane De Breuck" userId="67133568-726f-468a-b95c-1a4f4b5d1ab1" providerId="ADAL" clId="{EB6AB815-0367-4EE7-B782-E7B69B20E5E9}" dt="2023-04-17T12:30:14.397" v="403" actId="167"/>
          <ac:spMkLst>
            <pc:docMk/>
            <pc:sldMk cId="639302139" sldId="306"/>
            <ac:spMk id="31" creationId="{3A396581-E465-44FD-78EB-B9AB1118DCC7}"/>
          </ac:spMkLst>
        </pc:spChg>
        <pc:grpChg chg="add del mod">
          <ac:chgData name="Morgane De Breuck" userId="67133568-726f-468a-b95c-1a4f4b5d1ab1" providerId="ADAL" clId="{EB6AB815-0367-4EE7-B782-E7B69B20E5E9}" dt="2023-04-17T12:23:52.893" v="373" actId="478"/>
          <ac:grpSpMkLst>
            <pc:docMk/>
            <pc:sldMk cId="639302139" sldId="306"/>
            <ac:grpSpMk id="24" creationId="{16CF3AD4-8B1F-3E05-9DEE-C0BB6F578591}"/>
          </ac:grpSpMkLst>
        </pc:grpChg>
        <pc:picChg chg="add mod">
          <ac:chgData name="Morgane De Breuck" userId="67133568-726f-468a-b95c-1a4f4b5d1ab1" providerId="ADAL" clId="{EB6AB815-0367-4EE7-B782-E7B69B20E5E9}" dt="2023-04-17T12:30:21.319" v="404" actId="1076"/>
          <ac:picMkLst>
            <pc:docMk/>
            <pc:sldMk cId="639302139" sldId="306"/>
            <ac:picMk id="23" creationId="{0F4D2C54-D491-03E1-72C8-AA512D1A77AF}"/>
          </ac:picMkLst>
        </pc:picChg>
        <pc:picChg chg="add mod">
          <ac:chgData name="Morgane De Breuck" userId="67133568-726f-468a-b95c-1a4f4b5d1ab1" providerId="ADAL" clId="{EB6AB815-0367-4EE7-B782-E7B69B20E5E9}" dt="2023-04-18T09:48:10.053" v="1822"/>
          <ac:picMkLst>
            <pc:docMk/>
            <pc:sldMk cId="639302139" sldId="306"/>
            <ac:picMk id="34" creationId="{FC0E8614-D1DF-BA23-8FFD-A282CFB1B377}"/>
          </ac:picMkLst>
        </pc:picChg>
        <pc:cxnChg chg="add del mod">
          <ac:chgData name="Morgane De Breuck" userId="67133568-726f-468a-b95c-1a4f4b5d1ab1" providerId="ADAL" clId="{EB6AB815-0367-4EE7-B782-E7B69B20E5E9}" dt="2023-04-17T12:20:02.963" v="355" actId="11529"/>
          <ac:cxnSpMkLst>
            <pc:docMk/>
            <pc:sldMk cId="639302139" sldId="306"/>
            <ac:cxnSpMk id="10" creationId="{9F29AB6F-40FC-FFDB-5C44-F7BB45CD500F}"/>
          </ac:cxnSpMkLst>
        </pc:cxnChg>
        <pc:cxnChg chg="add mod">
          <ac:chgData name="Morgane De Breuck" userId="67133568-726f-468a-b95c-1a4f4b5d1ab1" providerId="ADAL" clId="{EB6AB815-0367-4EE7-B782-E7B69B20E5E9}" dt="2023-04-20T07:19:59.298" v="4940" actId="1076"/>
          <ac:cxnSpMkLst>
            <pc:docMk/>
            <pc:sldMk cId="639302139" sldId="306"/>
            <ac:cxnSpMk id="12" creationId="{C8A746CA-257E-7A36-8F0B-382A394E7ED3}"/>
          </ac:cxnSpMkLst>
        </pc:cxnChg>
        <pc:cxnChg chg="add mod">
          <ac:chgData name="Morgane De Breuck" userId="67133568-726f-468a-b95c-1a4f4b5d1ab1" providerId="ADAL" clId="{EB6AB815-0367-4EE7-B782-E7B69B20E5E9}" dt="2023-04-20T07:19:59.298" v="4940" actId="1076"/>
          <ac:cxnSpMkLst>
            <pc:docMk/>
            <pc:sldMk cId="639302139" sldId="306"/>
            <ac:cxnSpMk id="13" creationId="{3C44C104-12D9-B62F-64F9-6CC6395D0E0D}"/>
          </ac:cxnSpMkLst>
        </pc:cxnChg>
        <pc:cxnChg chg="add mod">
          <ac:chgData name="Morgane De Breuck" userId="67133568-726f-468a-b95c-1a4f4b5d1ab1" providerId="ADAL" clId="{EB6AB815-0367-4EE7-B782-E7B69B20E5E9}" dt="2023-04-20T07:19:59.298" v="4940" actId="1076"/>
          <ac:cxnSpMkLst>
            <pc:docMk/>
            <pc:sldMk cId="639302139" sldId="306"/>
            <ac:cxnSpMk id="16" creationId="{6D005ED2-F66A-8C31-57CD-4E9B07B1E258}"/>
          </ac:cxnSpMkLst>
        </pc:cxnChg>
      </pc:sldChg>
      <pc:sldChg chg="addSp modSp new mod modAnim modNotesTx">
        <pc:chgData name="Morgane De Breuck" userId="67133568-726f-468a-b95c-1a4f4b5d1ab1" providerId="ADAL" clId="{EB6AB815-0367-4EE7-B782-E7B69B20E5E9}" dt="2023-04-21T21:53:06.049" v="8011"/>
        <pc:sldMkLst>
          <pc:docMk/>
          <pc:sldMk cId="2462807179" sldId="307"/>
        </pc:sldMkLst>
        <pc:spChg chg="mod">
          <ac:chgData name="Morgane De Breuck" userId="67133568-726f-468a-b95c-1a4f4b5d1ab1" providerId="ADAL" clId="{EB6AB815-0367-4EE7-B782-E7B69B20E5E9}" dt="2023-04-19T08:31:01.975" v="2694" actId="1076"/>
          <ac:spMkLst>
            <pc:docMk/>
            <pc:sldMk cId="2462807179" sldId="307"/>
            <ac:spMk id="2" creationId="{B567AACA-42DE-F4C2-115D-67D90CDC6FB3}"/>
          </ac:spMkLst>
        </pc:spChg>
        <pc:spChg chg="mod">
          <ac:chgData name="Morgane De Breuck" userId="67133568-726f-468a-b95c-1a4f4b5d1ab1" providerId="ADAL" clId="{EB6AB815-0367-4EE7-B782-E7B69B20E5E9}" dt="2023-04-20T07:05:33.069" v="4269" actId="27636"/>
          <ac:spMkLst>
            <pc:docMk/>
            <pc:sldMk cId="2462807179" sldId="307"/>
            <ac:spMk id="3" creationId="{5DA23C7F-EC15-117E-BC2C-B6123FC24182}"/>
          </ac:spMkLst>
        </pc:spChg>
        <pc:spChg chg="add mod">
          <ac:chgData name="Morgane De Breuck" userId="67133568-726f-468a-b95c-1a4f4b5d1ab1" providerId="ADAL" clId="{EB6AB815-0367-4EE7-B782-E7B69B20E5E9}" dt="2023-04-19T08:31:30.180" v="2698" actId="1076"/>
          <ac:spMkLst>
            <pc:docMk/>
            <pc:sldMk cId="2462807179" sldId="307"/>
            <ac:spMk id="5" creationId="{F7A466A9-9F35-EC5B-3A9B-132E9559EAD5}"/>
          </ac:spMkLst>
        </pc:spChg>
        <pc:spChg chg="add mod">
          <ac:chgData name="Morgane De Breuck" userId="67133568-726f-468a-b95c-1a4f4b5d1ab1" providerId="ADAL" clId="{EB6AB815-0367-4EE7-B782-E7B69B20E5E9}" dt="2023-04-17T12:41:12.663" v="529" actId="207"/>
          <ac:spMkLst>
            <pc:docMk/>
            <pc:sldMk cId="2462807179" sldId="307"/>
            <ac:spMk id="6" creationId="{0EDD188A-46D1-772F-2531-5EBA3E7F022D}"/>
          </ac:spMkLst>
        </pc:spChg>
        <pc:spChg chg="add mod">
          <ac:chgData name="Morgane De Breuck" userId="67133568-726f-468a-b95c-1a4f4b5d1ab1" providerId="ADAL" clId="{EB6AB815-0367-4EE7-B782-E7B69B20E5E9}" dt="2023-04-19T08:30:16.536" v="2683" actId="403"/>
          <ac:spMkLst>
            <pc:docMk/>
            <pc:sldMk cId="2462807179" sldId="307"/>
            <ac:spMk id="7" creationId="{B8A72DEE-BE7C-BE9C-93E3-C077399D4400}"/>
          </ac:spMkLst>
        </pc:spChg>
        <pc:spChg chg="add mod ord">
          <ac:chgData name="Morgane De Breuck" userId="67133568-726f-468a-b95c-1a4f4b5d1ab1" providerId="ADAL" clId="{EB6AB815-0367-4EE7-B782-E7B69B20E5E9}" dt="2023-04-17T12:40:28.054" v="524" actId="207"/>
          <ac:spMkLst>
            <pc:docMk/>
            <pc:sldMk cId="2462807179" sldId="307"/>
            <ac:spMk id="8" creationId="{C287ABAC-987B-E2DE-7697-ED72B9299FC4}"/>
          </ac:spMkLst>
        </pc:spChg>
        <pc:spChg chg="add mod ord">
          <ac:chgData name="Morgane De Breuck" userId="67133568-726f-468a-b95c-1a4f4b5d1ab1" providerId="ADAL" clId="{EB6AB815-0367-4EE7-B782-E7B69B20E5E9}" dt="2023-04-19T08:30:32.895" v="2688" actId="404"/>
          <ac:spMkLst>
            <pc:docMk/>
            <pc:sldMk cId="2462807179" sldId="307"/>
            <ac:spMk id="9" creationId="{8CA6A97E-738F-05DC-CE17-B275D638D242}"/>
          </ac:spMkLst>
        </pc:spChg>
        <pc:spChg chg="add mod">
          <ac:chgData name="Morgane De Breuck" userId="67133568-726f-468a-b95c-1a4f4b5d1ab1" providerId="ADAL" clId="{EB6AB815-0367-4EE7-B782-E7B69B20E5E9}" dt="2023-04-20T07:06:38.217" v="4270" actId="1076"/>
          <ac:spMkLst>
            <pc:docMk/>
            <pc:sldMk cId="2462807179" sldId="307"/>
            <ac:spMk id="16" creationId="{1BB587DD-708C-45FE-0BC9-7519DDAC4EC7}"/>
          </ac:spMkLst>
        </pc:spChg>
        <pc:spChg chg="add mod">
          <ac:chgData name="Morgane De Breuck" userId="67133568-726f-468a-b95c-1a4f4b5d1ab1" providerId="ADAL" clId="{EB6AB815-0367-4EE7-B782-E7B69B20E5E9}" dt="2023-04-21T21:53:06.049" v="8011"/>
          <ac:spMkLst>
            <pc:docMk/>
            <pc:sldMk cId="2462807179" sldId="307"/>
            <ac:spMk id="18" creationId="{BE68DCE5-872E-D56A-FE3B-412F4D044BC6}"/>
          </ac:spMkLst>
        </pc:spChg>
        <pc:spChg chg="add mod">
          <ac:chgData name="Morgane De Breuck" userId="67133568-726f-468a-b95c-1a4f4b5d1ab1" providerId="ADAL" clId="{EB6AB815-0367-4EE7-B782-E7B69B20E5E9}" dt="2023-04-21T21:53:06.049" v="8011"/>
          <ac:spMkLst>
            <pc:docMk/>
            <pc:sldMk cId="2462807179" sldId="307"/>
            <ac:spMk id="19" creationId="{FDB8C947-B2A3-E5F7-77A2-F29650B06FB6}"/>
          </ac:spMkLst>
        </pc:spChg>
        <pc:spChg chg="add mod">
          <ac:chgData name="Morgane De Breuck" userId="67133568-726f-468a-b95c-1a4f4b5d1ab1" providerId="ADAL" clId="{EB6AB815-0367-4EE7-B782-E7B69B20E5E9}" dt="2023-04-20T07:06:38.217" v="4270" actId="1076"/>
          <ac:spMkLst>
            <pc:docMk/>
            <pc:sldMk cId="2462807179" sldId="307"/>
            <ac:spMk id="20" creationId="{346FB2F4-7C28-5377-FF7D-CD4620778919}"/>
          </ac:spMkLst>
        </pc:spChg>
        <pc:spChg chg="add mod">
          <ac:chgData name="Morgane De Breuck" userId="67133568-726f-468a-b95c-1a4f4b5d1ab1" providerId="ADAL" clId="{EB6AB815-0367-4EE7-B782-E7B69B20E5E9}" dt="2023-04-20T07:06:38.217" v="4270" actId="1076"/>
          <ac:spMkLst>
            <pc:docMk/>
            <pc:sldMk cId="2462807179" sldId="307"/>
            <ac:spMk id="27" creationId="{66EFC3AD-288B-35A3-55EC-C3FA7DB34300}"/>
          </ac:spMkLst>
        </pc:spChg>
        <pc:spChg chg="add mod">
          <ac:chgData name="Morgane De Breuck" userId="67133568-726f-468a-b95c-1a4f4b5d1ab1" providerId="ADAL" clId="{EB6AB815-0367-4EE7-B782-E7B69B20E5E9}" dt="2023-04-18T10:12:00.660" v="1984" actId="164"/>
          <ac:spMkLst>
            <pc:docMk/>
            <pc:sldMk cId="2462807179" sldId="307"/>
            <ac:spMk id="29" creationId="{AB660B15-D6AE-FB01-5E19-60D6C63CAD53}"/>
          </ac:spMkLst>
        </pc:spChg>
        <pc:spChg chg="add mod">
          <ac:chgData name="Morgane De Breuck" userId="67133568-726f-468a-b95c-1a4f4b5d1ab1" providerId="ADAL" clId="{EB6AB815-0367-4EE7-B782-E7B69B20E5E9}" dt="2023-04-18T10:11:53.777" v="1983" actId="164"/>
          <ac:spMkLst>
            <pc:docMk/>
            <pc:sldMk cId="2462807179" sldId="307"/>
            <ac:spMk id="30" creationId="{B6C33B7D-36DA-0CE1-23DB-8F286B8C0D41}"/>
          </ac:spMkLst>
        </pc:spChg>
        <pc:spChg chg="add mod">
          <ac:chgData name="Morgane De Breuck" userId="67133568-726f-468a-b95c-1a4f4b5d1ab1" providerId="ADAL" clId="{EB6AB815-0367-4EE7-B782-E7B69B20E5E9}" dt="2023-04-19T08:31:42.177" v="2699" actId="1076"/>
          <ac:spMkLst>
            <pc:docMk/>
            <pc:sldMk cId="2462807179" sldId="307"/>
            <ac:spMk id="41" creationId="{A65B2C6E-74DA-24C6-43B7-942B81D30109}"/>
          </ac:spMkLst>
        </pc:spChg>
        <pc:spChg chg="add mod">
          <ac:chgData name="Morgane De Breuck" userId="67133568-726f-468a-b95c-1a4f4b5d1ab1" providerId="ADAL" clId="{EB6AB815-0367-4EE7-B782-E7B69B20E5E9}" dt="2023-04-19T08:31:53.656" v="2701" actId="1076"/>
          <ac:spMkLst>
            <pc:docMk/>
            <pc:sldMk cId="2462807179" sldId="307"/>
            <ac:spMk id="44" creationId="{81F9BA17-566D-CABB-2F14-40B526074499}"/>
          </ac:spMkLst>
        </pc:spChg>
        <pc:grpChg chg="add mod">
          <ac:chgData name="Morgane De Breuck" userId="67133568-726f-468a-b95c-1a4f4b5d1ab1" providerId="ADAL" clId="{EB6AB815-0367-4EE7-B782-E7B69B20E5E9}" dt="2023-04-19T08:31:30.180" v="2698" actId="1076"/>
          <ac:grpSpMkLst>
            <pc:docMk/>
            <pc:sldMk cId="2462807179" sldId="307"/>
            <ac:grpSpMk id="10" creationId="{1206D2D8-0B72-1092-96EF-C694990CFFCA}"/>
          </ac:grpSpMkLst>
        </pc:grpChg>
        <pc:grpChg chg="add mod">
          <ac:chgData name="Morgane De Breuck" userId="67133568-726f-468a-b95c-1a4f4b5d1ab1" providerId="ADAL" clId="{EB6AB815-0367-4EE7-B782-E7B69B20E5E9}" dt="2023-04-19T08:31:30.180" v="2698" actId="1076"/>
          <ac:grpSpMkLst>
            <pc:docMk/>
            <pc:sldMk cId="2462807179" sldId="307"/>
            <ac:grpSpMk id="11" creationId="{30A47B49-EF7C-4540-07C5-56FF45FF1BF3}"/>
          </ac:grpSpMkLst>
        </pc:grpChg>
        <pc:grpChg chg="add mod">
          <ac:chgData name="Morgane De Breuck" userId="67133568-726f-468a-b95c-1a4f4b5d1ab1" providerId="ADAL" clId="{EB6AB815-0367-4EE7-B782-E7B69B20E5E9}" dt="2023-04-20T07:06:38.217" v="4270" actId="1076"/>
          <ac:grpSpMkLst>
            <pc:docMk/>
            <pc:sldMk cId="2462807179" sldId="307"/>
            <ac:grpSpMk id="28" creationId="{808322A5-B6C9-39AF-4EE8-5AF0B348FD99}"/>
          </ac:grpSpMkLst>
        </pc:grpChg>
        <pc:grpChg chg="add mod">
          <ac:chgData name="Morgane De Breuck" userId="67133568-726f-468a-b95c-1a4f4b5d1ab1" providerId="ADAL" clId="{EB6AB815-0367-4EE7-B782-E7B69B20E5E9}" dt="2023-04-18T10:12:15.789" v="1986" actId="1076"/>
          <ac:grpSpMkLst>
            <pc:docMk/>
            <pc:sldMk cId="2462807179" sldId="307"/>
            <ac:grpSpMk id="39" creationId="{47B3D1C9-09A5-8392-8D48-DD77B82D4DE8}"/>
          </ac:grpSpMkLst>
        </pc:grpChg>
        <pc:grpChg chg="add mod">
          <ac:chgData name="Morgane De Breuck" userId="67133568-726f-468a-b95c-1a4f4b5d1ab1" providerId="ADAL" clId="{EB6AB815-0367-4EE7-B782-E7B69B20E5E9}" dt="2023-04-19T08:31:42.177" v="2699" actId="1076"/>
          <ac:grpSpMkLst>
            <pc:docMk/>
            <pc:sldMk cId="2462807179" sldId="307"/>
            <ac:grpSpMk id="40" creationId="{9D7B8D4A-9FE1-6F91-1736-2B75DB1A08FC}"/>
          </ac:grpSpMkLst>
        </pc:grpChg>
        <pc:picChg chg="add mod">
          <ac:chgData name="Morgane De Breuck" userId="67133568-726f-468a-b95c-1a4f4b5d1ab1" providerId="ADAL" clId="{EB6AB815-0367-4EE7-B782-E7B69B20E5E9}" dt="2023-04-18T09:48:31.551" v="1824"/>
          <ac:picMkLst>
            <pc:docMk/>
            <pc:sldMk cId="2462807179" sldId="307"/>
            <ac:picMk id="12" creationId="{4FF651CC-FA88-9338-D23F-9849CE1D8837}"/>
          </ac:picMkLst>
        </pc:picChg>
        <pc:picChg chg="add mod">
          <ac:chgData name="Morgane De Breuck" userId="67133568-726f-468a-b95c-1a4f4b5d1ab1" providerId="ADAL" clId="{EB6AB815-0367-4EE7-B782-E7B69B20E5E9}" dt="2023-04-20T07:06:38.217" v="4270" actId="1076"/>
          <ac:picMkLst>
            <pc:docMk/>
            <pc:sldMk cId="2462807179" sldId="307"/>
            <ac:picMk id="13" creationId="{E72394A6-8A2C-3414-1AE3-24F81413D527}"/>
          </ac:picMkLst>
        </pc:picChg>
        <pc:picChg chg="add mod">
          <ac:chgData name="Morgane De Breuck" userId="67133568-726f-468a-b95c-1a4f4b5d1ab1" providerId="ADAL" clId="{EB6AB815-0367-4EE7-B782-E7B69B20E5E9}" dt="2023-04-18T10:12:00.660" v="1984" actId="164"/>
          <ac:picMkLst>
            <pc:docMk/>
            <pc:sldMk cId="2462807179" sldId="307"/>
            <ac:picMk id="32" creationId="{B7C96D79-CB1F-C433-290E-2F3D4383143F}"/>
          </ac:picMkLst>
        </pc:picChg>
        <pc:picChg chg="add mod">
          <ac:chgData name="Morgane De Breuck" userId="67133568-726f-468a-b95c-1a4f4b5d1ab1" providerId="ADAL" clId="{EB6AB815-0367-4EE7-B782-E7B69B20E5E9}" dt="2023-04-18T10:11:53.777" v="1983" actId="164"/>
          <ac:picMkLst>
            <pc:docMk/>
            <pc:sldMk cId="2462807179" sldId="307"/>
            <ac:picMk id="34" creationId="{09A1D36E-C51E-4D23-8675-039DFD6468DC}"/>
          </ac:picMkLst>
        </pc:picChg>
        <pc:cxnChg chg="add mod">
          <ac:chgData name="Morgane De Breuck" userId="67133568-726f-468a-b95c-1a4f4b5d1ab1" providerId="ADAL" clId="{EB6AB815-0367-4EE7-B782-E7B69B20E5E9}" dt="2023-04-20T07:06:38.217" v="4270" actId="1076"/>
          <ac:cxnSpMkLst>
            <pc:docMk/>
            <pc:sldMk cId="2462807179" sldId="307"/>
            <ac:cxnSpMk id="14" creationId="{F2DD0DEF-3469-2A23-2623-8EC3F396F4E5}"/>
          </ac:cxnSpMkLst>
        </pc:cxnChg>
        <pc:cxnChg chg="add mod">
          <ac:chgData name="Morgane De Breuck" userId="67133568-726f-468a-b95c-1a4f4b5d1ab1" providerId="ADAL" clId="{EB6AB815-0367-4EE7-B782-E7B69B20E5E9}" dt="2023-04-20T07:06:38.217" v="4270" actId="1076"/>
          <ac:cxnSpMkLst>
            <pc:docMk/>
            <pc:sldMk cId="2462807179" sldId="307"/>
            <ac:cxnSpMk id="15" creationId="{88CBAF8A-183F-9286-FE5D-5BEF1697C954}"/>
          </ac:cxnSpMkLst>
        </pc:cxnChg>
        <pc:cxnChg chg="add mod">
          <ac:chgData name="Morgane De Breuck" userId="67133568-726f-468a-b95c-1a4f4b5d1ab1" providerId="ADAL" clId="{EB6AB815-0367-4EE7-B782-E7B69B20E5E9}" dt="2023-04-20T07:06:38.217" v="4270" actId="1076"/>
          <ac:cxnSpMkLst>
            <pc:docMk/>
            <pc:sldMk cId="2462807179" sldId="307"/>
            <ac:cxnSpMk id="17" creationId="{8964A6A2-1749-5A93-96D7-E191C732A924}"/>
          </ac:cxnSpMkLst>
        </pc:cxnChg>
        <pc:cxnChg chg="add mod">
          <ac:chgData name="Morgane De Breuck" userId="67133568-726f-468a-b95c-1a4f4b5d1ab1" providerId="ADAL" clId="{EB6AB815-0367-4EE7-B782-E7B69B20E5E9}" dt="2023-04-20T07:06:38.217" v="4270" actId="1076"/>
          <ac:cxnSpMkLst>
            <pc:docMk/>
            <pc:sldMk cId="2462807179" sldId="307"/>
            <ac:cxnSpMk id="21" creationId="{EFC7D131-7E91-C1CA-7D61-2E71497B658E}"/>
          </ac:cxnSpMkLst>
        </pc:cxnChg>
        <pc:cxnChg chg="add mod">
          <ac:chgData name="Morgane De Breuck" userId="67133568-726f-468a-b95c-1a4f4b5d1ab1" providerId="ADAL" clId="{EB6AB815-0367-4EE7-B782-E7B69B20E5E9}" dt="2023-04-19T08:31:42.177" v="2699" actId="1076"/>
          <ac:cxnSpMkLst>
            <pc:docMk/>
            <pc:sldMk cId="2462807179" sldId="307"/>
            <ac:cxnSpMk id="36" creationId="{4DB0AE20-A6E1-B9DF-57A6-4D180D4BE1FF}"/>
          </ac:cxnSpMkLst>
        </pc:cxnChg>
        <pc:cxnChg chg="add mod">
          <ac:chgData name="Morgane De Breuck" userId="67133568-726f-468a-b95c-1a4f4b5d1ab1" providerId="ADAL" clId="{EB6AB815-0367-4EE7-B782-E7B69B20E5E9}" dt="2023-04-19T08:31:48.382" v="2700" actId="14100"/>
          <ac:cxnSpMkLst>
            <pc:docMk/>
            <pc:sldMk cId="2462807179" sldId="307"/>
            <ac:cxnSpMk id="43" creationId="{60F1E0F6-14B4-CC7B-891A-30D57AF0DFD6}"/>
          </ac:cxnSpMkLst>
        </pc:cxnChg>
      </pc:sldChg>
      <pc:sldChg chg="addSp delSp modSp new mod ord delCm modNotesTx">
        <pc:chgData name="Morgane De Breuck" userId="67133568-726f-468a-b95c-1a4f4b5d1ab1" providerId="ADAL" clId="{EB6AB815-0367-4EE7-B782-E7B69B20E5E9}" dt="2023-04-21T21:53:09.537" v="8013"/>
        <pc:sldMkLst>
          <pc:docMk/>
          <pc:sldMk cId="4172985776" sldId="308"/>
        </pc:sldMkLst>
        <pc:spChg chg="mod">
          <ac:chgData name="Morgane De Breuck" userId="67133568-726f-468a-b95c-1a4f4b5d1ab1" providerId="ADAL" clId="{EB6AB815-0367-4EE7-B782-E7B69B20E5E9}" dt="2023-04-20T07:14:27.265" v="4543" actId="404"/>
          <ac:spMkLst>
            <pc:docMk/>
            <pc:sldMk cId="4172985776" sldId="308"/>
            <ac:spMk id="2" creationId="{A549B21B-BF89-4AA4-82B2-19A6A55DC291}"/>
          </ac:spMkLst>
        </pc:spChg>
        <pc:spChg chg="del">
          <ac:chgData name="Morgane De Breuck" userId="67133568-726f-468a-b95c-1a4f4b5d1ab1" providerId="ADAL" clId="{EB6AB815-0367-4EE7-B782-E7B69B20E5E9}" dt="2023-04-18T07:48:35.431" v="570" actId="931"/>
          <ac:spMkLst>
            <pc:docMk/>
            <pc:sldMk cId="4172985776" sldId="308"/>
            <ac:spMk id="3" creationId="{33077FC1-BE33-BFB8-F518-C47ED82CD005}"/>
          </ac:spMkLst>
        </pc:spChg>
        <pc:spChg chg="mod">
          <ac:chgData name="Morgane De Breuck" userId="67133568-726f-468a-b95c-1a4f4b5d1ab1" providerId="ADAL" clId="{EB6AB815-0367-4EE7-B782-E7B69B20E5E9}" dt="2023-04-20T07:13:38.259" v="4535" actId="1076"/>
          <ac:spMkLst>
            <pc:docMk/>
            <pc:sldMk cId="4172985776" sldId="308"/>
            <ac:spMk id="4" creationId="{5968F3E9-7C40-454F-A5C7-351C8BA76826}"/>
          </ac:spMkLst>
        </pc:spChg>
        <pc:spChg chg="add mod">
          <ac:chgData name="Morgane De Breuck" userId="67133568-726f-468a-b95c-1a4f4b5d1ab1" providerId="ADAL" clId="{EB6AB815-0367-4EE7-B782-E7B69B20E5E9}" dt="2023-04-21T21:53:09.537" v="8013"/>
          <ac:spMkLst>
            <pc:docMk/>
            <pc:sldMk cId="4172985776" sldId="308"/>
            <ac:spMk id="6" creationId="{1481CBE4-5597-A7B2-7719-00F6F2D53DC2}"/>
          </ac:spMkLst>
        </pc:spChg>
        <pc:spChg chg="add mod">
          <ac:chgData name="Morgane De Breuck" userId="67133568-726f-468a-b95c-1a4f4b5d1ab1" providerId="ADAL" clId="{EB6AB815-0367-4EE7-B782-E7B69B20E5E9}" dt="2023-04-21T21:53:09.537" v="8013"/>
          <ac:spMkLst>
            <pc:docMk/>
            <pc:sldMk cId="4172985776" sldId="308"/>
            <ac:spMk id="7" creationId="{4717F288-6E93-A778-360D-033158C04077}"/>
          </ac:spMkLst>
        </pc:spChg>
        <pc:spChg chg="add del mod">
          <ac:chgData name="Morgane De Breuck" userId="67133568-726f-468a-b95c-1a4f4b5d1ab1" providerId="ADAL" clId="{EB6AB815-0367-4EE7-B782-E7B69B20E5E9}" dt="2023-04-18T07:50:27.877" v="586" actId="478"/>
          <ac:spMkLst>
            <pc:docMk/>
            <pc:sldMk cId="4172985776" sldId="308"/>
            <ac:spMk id="8" creationId="{23C76C7D-F41C-BA01-397C-BBA539AE21C5}"/>
          </ac:spMkLst>
        </pc:spChg>
        <pc:spChg chg="add del">
          <ac:chgData name="Morgane De Breuck" userId="67133568-726f-468a-b95c-1a4f4b5d1ab1" providerId="ADAL" clId="{EB6AB815-0367-4EE7-B782-E7B69B20E5E9}" dt="2023-04-18T07:50:53.792" v="588" actId="478"/>
          <ac:spMkLst>
            <pc:docMk/>
            <pc:sldMk cId="4172985776" sldId="308"/>
            <ac:spMk id="9" creationId="{6499D18B-AA2D-95DE-54D7-311C95B516C3}"/>
          </ac:spMkLst>
        </pc:spChg>
        <pc:spChg chg="add mod">
          <ac:chgData name="Morgane De Breuck" userId="67133568-726f-468a-b95c-1a4f4b5d1ab1" providerId="ADAL" clId="{EB6AB815-0367-4EE7-B782-E7B69B20E5E9}" dt="2023-04-18T07:57:38.539" v="662" actId="164"/>
          <ac:spMkLst>
            <pc:docMk/>
            <pc:sldMk cId="4172985776" sldId="308"/>
            <ac:spMk id="10" creationId="{441277E5-0421-F5AD-637F-5EF8B1249074}"/>
          </ac:spMkLst>
        </pc:spChg>
        <pc:spChg chg="add mod">
          <ac:chgData name="Morgane De Breuck" userId="67133568-726f-468a-b95c-1a4f4b5d1ab1" providerId="ADAL" clId="{EB6AB815-0367-4EE7-B782-E7B69B20E5E9}" dt="2023-04-18T08:50:17.180" v="951" actId="688"/>
          <ac:spMkLst>
            <pc:docMk/>
            <pc:sldMk cId="4172985776" sldId="308"/>
            <ac:spMk id="11" creationId="{5BA72FA4-6040-BFF3-DAF5-28FD71A2C32A}"/>
          </ac:spMkLst>
        </pc:spChg>
        <pc:spChg chg="add del mod">
          <ac:chgData name="Morgane De Breuck" userId="67133568-726f-468a-b95c-1a4f4b5d1ab1" providerId="ADAL" clId="{EB6AB815-0367-4EE7-B782-E7B69B20E5E9}" dt="2023-04-18T07:54:33.092" v="613" actId="478"/>
          <ac:spMkLst>
            <pc:docMk/>
            <pc:sldMk cId="4172985776" sldId="308"/>
            <ac:spMk id="13" creationId="{36721952-E79E-C0BD-631F-9E62D313D8CA}"/>
          </ac:spMkLst>
        </pc:spChg>
        <pc:spChg chg="add del mod">
          <ac:chgData name="Morgane De Breuck" userId="67133568-726f-468a-b95c-1a4f4b5d1ab1" providerId="ADAL" clId="{EB6AB815-0367-4EE7-B782-E7B69B20E5E9}" dt="2023-04-18T07:55:19.308" v="619" actId="478"/>
          <ac:spMkLst>
            <pc:docMk/>
            <pc:sldMk cId="4172985776" sldId="308"/>
            <ac:spMk id="14" creationId="{06B5CBC9-0AE0-09AA-0C6A-DB83A214EA77}"/>
          </ac:spMkLst>
        </pc:spChg>
        <pc:spChg chg="add mod">
          <ac:chgData name="Morgane De Breuck" userId="67133568-726f-468a-b95c-1a4f4b5d1ab1" providerId="ADAL" clId="{EB6AB815-0367-4EE7-B782-E7B69B20E5E9}" dt="2023-04-18T07:57:38.539" v="662" actId="164"/>
          <ac:spMkLst>
            <pc:docMk/>
            <pc:sldMk cId="4172985776" sldId="308"/>
            <ac:spMk id="15" creationId="{7019451C-55CD-6570-7026-1FBB9A118CDE}"/>
          </ac:spMkLst>
        </pc:spChg>
        <pc:spChg chg="add mod">
          <ac:chgData name="Morgane De Breuck" userId="67133568-726f-468a-b95c-1a4f4b5d1ab1" providerId="ADAL" clId="{EB6AB815-0367-4EE7-B782-E7B69B20E5E9}" dt="2023-04-18T07:57:38.539" v="662" actId="164"/>
          <ac:spMkLst>
            <pc:docMk/>
            <pc:sldMk cId="4172985776" sldId="308"/>
            <ac:spMk id="16" creationId="{0F1D7717-C5D9-DACE-2DEC-0E46263A4C72}"/>
          </ac:spMkLst>
        </pc:spChg>
        <pc:spChg chg="add mod">
          <ac:chgData name="Morgane De Breuck" userId="67133568-726f-468a-b95c-1a4f4b5d1ab1" providerId="ADAL" clId="{EB6AB815-0367-4EE7-B782-E7B69B20E5E9}" dt="2023-04-18T07:57:38.539" v="662" actId="164"/>
          <ac:spMkLst>
            <pc:docMk/>
            <pc:sldMk cId="4172985776" sldId="308"/>
            <ac:spMk id="17" creationId="{78385D4F-B9FA-9717-6852-CD75B6FB6C2B}"/>
          </ac:spMkLst>
        </pc:spChg>
        <pc:spChg chg="add del mod">
          <ac:chgData name="Morgane De Breuck" userId="67133568-726f-468a-b95c-1a4f4b5d1ab1" providerId="ADAL" clId="{EB6AB815-0367-4EE7-B782-E7B69B20E5E9}" dt="2023-04-18T08:02:59.490" v="725" actId="478"/>
          <ac:spMkLst>
            <pc:docMk/>
            <pc:sldMk cId="4172985776" sldId="308"/>
            <ac:spMk id="70" creationId="{1F06ACFB-C5AE-73A1-3E09-DA718E17BEDE}"/>
          </ac:spMkLst>
        </pc:spChg>
        <pc:spChg chg="add mod">
          <ac:chgData name="Morgane De Breuck" userId="67133568-726f-468a-b95c-1a4f4b5d1ab1" providerId="ADAL" clId="{EB6AB815-0367-4EE7-B782-E7B69B20E5E9}" dt="2023-04-20T07:13:59.671" v="4537" actId="113"/>
          <ac:spMkLst>
            <pc:docMk/>
            <pc:sldMk cId="4172985776" sldId="308"/>
            <ac:spMk id="73" creationId="{07C99DA3-3DC2-4457-17C4-4B5CC9E31833}"/>
          </ac:spMkLst>
        </pc:spChg>
        <pc:grpChg chg="add mod">
          <ac:chgData name="Morgane De Breuck" userId="67133568-726f-468a-b95c-1a4f4b5d1ab1" providerId="ADAL" clId="{EB6AB815-0367-4EE7-B782-E7B69B20E5E9}" dt="2023-04-20T07:13:53.398" v="4536" actId="164"/>
          <ac:grpSpMkLst>
            <pc:docMk/>
            <pc:sldMk cId="4172985776" sldId="308"/>
            <ac:grpSpMk id="5" creationId="{A6EB10FC-41BD-7B1C-73CE-4DEF51991677}"/>
          </ac:grpSpMkLst>
        </pc:grpChg>
        <pc:grpChg chg="add mod">
          <ac:chgData name="Morgane De Breuck" userId="67133568-726f-468a-b95c-1a4f4b5d1ab1" providerId="ADAL" clId="{EB6AB815-0367-4EE7-B782-E7B69B20E5E9}" dt="2023-04-18T07:57:50.301" v="663" actId="1076"/>
          <ac:grpSpMkLst>
            <pc:docMk/>
            <pc:sldMk cId="4172985776" sldId="308"/>
            <ac:grpSpMk id="18" creationId="{1ED68DAF-32C8-222F-8323-C74B64894399}"/>
          </ac:grpSpMkLst>
        </pc:grpChg>
        <pc:grpChg chg="add mod">
          <ac:chgData name="Morgane De Breuck" userId="67133568-726f-468a-b95c-1a4f4b5d1ab1" providerId="ADAL" clId="{EB6AB815-0367-4EE7-B782-E7B69B20E5E9}" dt="2023-04-20T07:13:53.398" v="4536" actId="164"/>
          <ac:grpSpMkLst>
            <pc:docMk/>
            <pc:sldMk cId="4172985776" sldId="308"/>
            <ac:grpSpMk id="77" creationId="{D42F23B3-B24E-4EFC-F70E-85BFBF7FE282}"/>
          </ac:grpSpMkLst>
        </pc:grpChg>
        <pc:picChg chg="add mod">
          <ac:chgData name="Morgane De Breuck" userId="67133568-726f-468a-b95c-1a4f4b5d1ab1" providerId="ADAL" clId="{EB6AB815-0367-4EE7-B782-E7B69B20E5E9}" dt="2023-04-20T07:13:53.398" v="4536" actId="164"/>
          <ac:picMkLst>
            <pc:docMk/>
            <pc:sldMk cId="4172985776" sldId="308"/>
            <ac:picMk id="3" creationId="{875F3FE5-395A-B03F-5D99-AFCA4D0F0F79}"/>
          </ac:picMkLst>
        </pc:picChg>
        <pc:picChg chg="add del mod">
          <ac:chgData name="Morgane De Breuck" userId="67133568-726f-468a-b95c-1a4f4b5d1ab1" providerId="ADAL" clId="{EB6AB815-0367-4EE7-B782-E7B69B20E5E9}" dt="2023-04-18T07:49:19.006" v="585" actId="478"/>
          <ac:picMkLst>
            <pc:docMk/>
            <pc:sldMk cId="4172985776" sldId="308"/>
            <ac:picMk id="6" creationId="{3ED26F62-4AB0-DB73-7EC7-7EC39E7583C8}"/>
          </ac:picMkLst>
        </pc:picChg>
        <pc:picChg chg="add del mod">
          <ac:chgData name="Morgane De Breuck" userId="67133568-726f-468a-b95c-1a4f4b5d1ab1" providerId="ADAL" clId="{EB6AB815-0367-4EE7-B782-E7B69B20E5E9}" dt="2023-04-18T08:02:52.481" v="723" actId="478"/>
          <ac:picMkLst>
            <pc:docMk/>
            <pc:sldMk cId="4172985776" sldId="308"/>
            <ac:picMk id="12" creationId="{9EAE5761-2ECC-DC98-52C5-CFDFC0E29F44}"/>
          </ac:picMkLst>
        </pc:picChg>
        <pc:picChg chg="add mod">
          <ac:chgData name="Morgane De Breuck" userId="67133568-726f-468a-b95c-1a4f4b5d1ab1" providerId="ADAL" clId="{EB6AB815-0367-4EE7-B782-E7B69B20E5E9}" dt="2023-04-18T09:48:53.130" v="1826"/>
          <ac:picMkLst>
            <pc:docMk/>
            <pc:sldMk cId="4172985776" sldId="308"/>
            <ac:picMk id="74" creationId="{31AE94B5-E327-027C-EFBD-404F63E187D7}"/>
          </ac:picMkLst>
        </pc:picChg>
        <pc:picChg chg="add mod">
          <ac:chgData name="Morgane De Breuck" userId="67133568-726f-468a-b95c-1a4f4b5d1ab1" providerId="ADAL" clId="{EB6AB815-0367-4EE7-B782-E7B69B20E5E9}" dt="2023-04-20T07:12:18.843" v="4492" actId="1076"/>
          <ac:picMkLst>
            <pc:docMk/>
            <pc:sldMk cId="4172985776" sldId="308"/>
            <ac:picMk id="76" creationId="{ACD49764-92A5-C85A-37EF-31D4120EF5C7}"/>
          </ac:picMkLst>
        </pc:picChg>
        <pc:picChg chg="add del">
          <ac:chgData name="Morgane De Breuck" userId="67133568-726f-468a-b95c-1a4f4b5d1ab1" providerId="ADAL" clId="{EB6AB815-0367-4EE7-B782-E7B69B20E5E9}" dt="2023-04-18T10:19:12.441" v="2085" actId="22"/>
          <ac:picMkLst>
            <pc:docMk/>
            <pc:sldMk cId="4172985776" sldId="308"/>
            <ac:picMk id="80" creationId="{9D87DE14-0D50-8284-5320-76A07C32F93E}"/>
          </ac:picMkLst>
        </pc:picChg>
        <pc:cxnChg chg="add mod">
          <ac:chgData name="Morgane De Breuck" userId="67133568-726f-468a-b95c-1a4f4b5d1ab1" providerId="ADAL" clId="{EB6AB815-0367-4EE7-B782-E7B69B20E5E9}" dt="2023-04-18T08:11:44.110" v="727" actId="14100"/>
          <ac:cxnSpMkLst>
            <pc:docMk/>
            <pc:sldMk cId="4172985776" sldId="308"/>
            <ac:cxnSpMk id="20" creationId="{24B463AA-4333-6F55-5139-12EF8FB3DF88}"/>
          </ac:cxnSpMkLst>
        </pc:cxnChg>
        <pc:cxnChg chg="add mod">
          <ac:chgData name="Morgane De Breuck" userId="67133568-726f-468a-b95c-1a4f4b5d1ab1" providerId="ADAL" clId="{EB6AB815-0367-4EE7-B782-E7B69B20E5E9}" dt="2023-04-18T08:02:45.565" v="721" actId="14100"/>
          <ac:cxnSpMkLst>
            <pc:docMk/>
            <pc:sldMk cId="4172985776" sldId="308"/>
            <ac:cxnSpMk id="21" creationId="{E8EECF6A-E91B-F5C0-309B-69087D449258}"/>
          </ac:cxnSpMkLst>
        </pc:cxnChg>
        <pc:cxnChg chg="add mod">
          <ac:chgData name="Morgane De Breuck" userId="67133568-726f-468a-b95c-1a4f4b5d1ab1" providerId="ADAL" clId="{EB6AB815-0367-4EE7-B782-E7B69B20E5E9}" dt="2023-04-18T10:17:53.243" v="2076" actId="14100"/>
          <ac:cxnSpMkLst>
            <pc:docMk/>
            <pc:sldMk cId="4172985776" sldId="308"/>
            <ac:cxnSpMk id="24" creationId="{A5FDB349-315C-22FE-CE7E-910045E312E3}"/>
          </ac:cxnSpMkLst>
        </pc:cxnChg>
        <pc:cxnChg chg="add mod">
          <ac:chgData name="Morgane De Breuck" userId="67133568-726f-468a-b95c-1a4f4b5d1ab1" providerId="ADAL" clId="{EB6AB815-0367-4EE7-B782-E7B69B20E5E9}" dt="2023-04-18T08:01:24.238" v="711" actId="1076"/>
          <ac:cxnSpMkLst>
            <pc:docMk/>
            <pc:sldMk cId="4172985776" sldId="308"/>
            <ac:cxnSpMk id="26" creationId="{419443F5-6238-2694-D1B9-F92F2E28E6FD}"/>
          </ac:cxnSpMkLst>
        </pc:cxnChg>
        <pc:cxnChg chg="add mod">
          <ac:chgData name="Morgane De Breuck" userId="67133568-726f-468a-b95c-1a4f4b5d1ab1" providerId="ADAL" clId="{EB6AB815-0367-4EE7-B782-E7B69B20E5E9}" dt="2023-04-18T08:01:24.238" v="711" actId="1076"/>
          <ac:cxnSpMkLst>
            <pc:docMk/>
            <pc:sldMk cId="4172985776" sldId="308"/>
            <ac:cxnSpMk id="28" creationId="{2181E25C-A26D-19D9-98DA-545C481C52FA}"/>
          </ac:cxnSpMkLst>
        </pc:cxnChg>
        <pc:cxnChg chg="add mod">
          <ac:chgData name="Morgane De Breuck" userId="67133568-726f-468a-b95c-1a4f4b5d1ab1" providerId="ADAL" clId="{EB6AB815-0367-4EE7-B782-E7B69B20E5E9}" dt="2023-04-18T08:02:16.380" v="717" actId="1076"/>
          <ac:cxnSpMkLst>
            <pc:docMk/>
            <pc:sldMk cId="4172985776" sldId="308"/>
            <ac:cxnSpMk id="30" creationId="{2A91D305-232C-B1B0-5CA9-2A62069F734E}"/>
          </ac:cxnSpMkLst>
        </pc:cxnChg>
        <pc:cxnChg chg="add mod">
          <ac:chgData name="Morgane De Breuck" userId="67133568-726f-468a-b95c-1a4f4b5d1ab1" providerId="ADAL" clId="{EB6AB815-0367-4EE7-B782-E7B69B20E5E9}" dt="2023-04-18T08:02:16.380" v="717" actId="1076"/>
          <ac:cxnSpMkLst>
            <pc:docMk/>
            <pc:sldMk cId="4172985776" sldId="308"/>
            <ac:cxnSpMk id="31" creationId="{F86193F9-53EE-1E16-A455-225D7F1D0945}"/>
          </ac:cxnSpMkLst>
        </pc:cxnChg>
        <pc:cxnChg chg="add mod">
          <ac:chgData name="Morgane De Breuck" userId="67133568-726f-468a-b95c-1a4f4b5d1ab1" providerId="ADAL" clId="{EB6AB815-0367-4EE7-B782-E7B69B20E5E9}" dt="2023-04-18T08:02:16.380" v="717" actId="1076"/>
          <ac:cxnSpMkLst>
            <pc:docMk/>
            <pc:sldMk cId="4172985776" sldId="308"/>
            <ac:cxnSpMk id="32" creationId="{F1559BB5-4F87-5EF8-210A-703F11A74B8E}"/>
          </ac:cxnSpMkLst>
        </pc:cxnChg>
        <pc:cxnChg chg="add mod">
          <ac:chgData name="Morgane De Breuck" userId="67133568-726f-468a-b95c-1a4f4b5d1ab1" providerId="ADAL" clId="{EB6AB815-0367-4EE7-B782-E7B69B20E5E9}" dt="2023-04-18T08:02:16.380" v="717" actId="1076"/>
          <ac:cxnSpMkLst>
            <pc:docMk/>
            <pc:sldMk cId="4172985776" sldId="308"/>
            <ac:cxnSpMk id="33" creationId="{C1A80038-7757-D60D-37AD-6CC964CB7BB9}"/>
          </ac:cxnSpMkLst>
        </pc:cxnChg>
        <pc:cxnChg chg="add mod">
          <ac:chgData name="Morgane De Breuck" userId="67133568-726f-468a-b95c-1a4f4b5d1ab1" providerId="ADAL" clId="{EB6AB815-0367-4EE7-B782-E7B69B20E5E9}" dt="2023-04-18T08:02:16.380" v="717" actId="1076"/>
          <ac:cxnSpMkLst>
            <pc:docMk/>
            <pc:sldMk cId="4172985776" sldId="308"/>
            <ac:cxnSpMk id="34" creationId="{E5DCC049-6006-4A05-EAF4-47683C5BA9AD}"/>
          </ac:cxnSpMkLst>
        </pc:cxnChg>
        <pc:cxnChg chg="add mod">
          <ac:chgData name="Morgane De Breuck" userId="67133568-726f-468a-b95c-1a4f4b5d1ab1" providerId="ADAL" clId="{EB6AB815-0367-4EE7-B782-E7B69B20E5E9}" dt="2023-04-18T08:02:16.380" v="717" actId="1076"/>
          <ac:cxnSpMkLst>
            <pc:docMk/>
            <pc:sldMk cId="4172985776" sldId="308"/>
            <ac:cxnSpMk id="35" creationId="{BC57819F-74B8-B372-0920-1496D7ACEE3E}"/>
          </ac:cxnSpMkLst>
        </pc:cxnChg>
        <pc:cxnChg chg="add mod">
          <ac:chgData name="Morgane De Breuck" userId="67133568-726f-468a-b95c-1a4f4b5d1ab1" providerId="ADAL" clId="{EB6AB815-0367-4EE7-B782-E7B69B20E5E9}" dt="2023-04-18T08:02:16.380" v="717" actId="1076"/>
          <ac:cxnSpMkLst>
            <pc:docMk/>
            <pc:sldMk cId="4172985776" sldId="308"/>
            <ac:cxnSpMk id="36" creationId="{FEA5A4E4-1F3C-5248-776C-5C1E486DBC33}"/>
          </ac:cxnSpMkLst>
        </pc:cxnChg>
        <pc:cxnChg chg="add mod">
          <ac:chgData name="Morgane De Breuck" userId="67133568-726f-468a-b95c-1a4f4b5d1ab1" providerId="ADAL" clId="{EB6AB815-0367-4EE7-B782-E7B69B20E5E9}" dt="2023-04-18T08:02:16.380" v="717" actId="1076"/>
          <ac:cxnSpMkLst>
            <pc:docMk/>
            <pc:sldMk cId="4172985776" sldId="308"/>
            <ac:cxnSpMk id="37" creationId="{65B688AB-4775-C202-50D2-5C5069CBE384}"/>
          </ac:cxnSpMkLst>
        </pc:cxnChg>
        <pc:cxnChg chg="add mod">
          <ac:chgData name="Morgane De Breuck" userId="67133568-726f-468a-b95c-1a4f4b5d1ab1" providerId="ADAL" clId="{EB6AB815-0367-4EE7-B782-E7B69B20E5E9}" dt="2023-04-18T08:02:32.026" v="719" actId="14100"/>
          <ac:cxnSpMkLst>
            <pc:docMk/>
            <pc:sldMk cId="4172985776" sldId="308"/>
            <ac:cxnSpMk id="51" creationId="{D792FD3B-5B50-3834-9371-D5E68A9129F5}"/>
          </ac:cxnSpMkLst>
        </pc:cxnChg>
        <pc:cxnChg chg="add mod">
          <ac:chgData name="Morgane De Breuck" userId="67133568-726f-468a-b95c-1a4f4b5d1ab1" providerId="ADAL" clId="{EB6AB815-0367-4EE7-B782-E7B69B20E5E9}" dt="2023-04-18T08:02:34.624" v="720" actId="14100"/>
          <ac:cxnSpMkLst>
            <pc:docMk/>
            <pc:sldMk cId="4172985776" sldId="308"/>
            <ac:cxnSpMk id="52" creationId="{EA89213B-3EA5-9B5B-03AB-9B0982F3A612}"/>
          </ac:cxnSpMkLst>
        </pc:cxnChg>
        <pc:cxnChg chg="add mod">
          <ac:chgData name="Morgane De Breuck" userId="67133568-726f-468a-b95c-1a4f4b5d1ab1" providerId="ADAL" clId="{EB6AB815-0367-4EE7-B782-E7B69B20E5E9}" dt="2023-04-18T08:01:24.238" v="711" actId="1076"/>
          <ac:cxnSpMkLst>
            <pc:docMk/>
            <pc:sldMk cId="4172985776" sldId="308"/>
            <ac:cxnSpMk id="53" creationId="{FA177AC9-72CC-D992-A698-EFAD4E9FEF8F}"/>
          </ac:cxnSpMkLst>
        </pc:cxnChg>
        <pc:cxnChg chg="add mod">
          <ac:chgData name="Morgane De Breuck" userId="67133568-726f-468a-b95c-1a4f4b5d1ab1" providerId="ADAL" clId="{EB6AB815-0367-4EE7-B782-E7B69B20E5E9}" dt="2023-04-18T08:01:24.238" v="711" actId="1076"/>
          <ac:cxnSpMkLst>
            <pc:docMk/>
            <pc:sldMk cId="4172985776" sldId="308"/>
            <ac:cxnSpMk id="54" creationId="{5D2ED089-15BC-1FBE-F812-4453B78EA9F3}"/>
          </ac:cxnSpMkLst>
        </pc:cxnChg>
      </pc:sldChg>
      <pc:sldChg chg="addSp delSp modSp add mod ord modClrScheme chgLayout modNotesTx">
        <pc:chgData name="Morgane De Breuck" userId="67133568-726f-468a-b95c-1a4f4b5d1ab1" providerId="ADAL" clId="{EB6AB815-0367-4EE7-B782-E7B69B20E5E9}" dt="2023-04-21T21:54:05.084" v="8037"/>
        <pc:sldMkLst>
          <pc:docMk/>
          <pc:sldMk cId="2409518004" sldId="309"/>
        </pc:sldMkLst>
        <pc:spChg chg="mod ord">
          <ac:chgData name="Morgane De Breuck" userId="67133568-726f-468a-b95c-1a4f4b5d1ab1" providerId="ADAL" clId="{EB6AB815-0367-4EE7-B782-E7B69B20E5E9}" dt="2023-04-20T07:14:50.020" v="4545" actId="404"/>
          <ac:spMkLst>
            <pc:docMk/>
            <pc:sldMk cId="2409518004" sldId="309"/>
            <ac:spMk id="2" creationId="{A549B21B-BF89-4AA4-82B2-19A6A55DC291}"/>
          </ac:spMkLst>
        </pc:spChg>
        <pc:spChg chg="mod ord">
          <ac:chgData name="Morgane De Breuck" userId="67133568-726f-468a-b95c-1a4f4b5d1ab1" providerId="ADAL" clId="{EB6AB815-0367-4EE7-B782-E7B69B20E5E9}" dt="2023-04-18T08:49:11.871" v="944" actId="26606"/>
          <ac:spMkLst>
            <pc:docMk/>
            <pc:sldMk cId="2409518004" sldId="309"/>
            <ac:spMk id="4" creationId="{5968F3E9-7C40-454F-A5C7-351C8BA76826}"/>
          </ac:spMkLst>
        </pc:spChg>
        <pc:spChg chg="mod">
          <ac:chgData name="Morgane De Breuck" userId="67133568-726f-468a-b95c-1a4f4b5d1ab1" providerId="ADAL" clId="{EB6AB815-0367-4EE7-B782-E7B69B20E5E9}" dt="2023-04-18T08:50:33.320" v="952"/>
          <ac:spMkLst>
            <pc:docMk/>
            <pc:sldMk cId="2409518004" sldId="309"/>
            <ac:spMk id="5" creationId="{252D7F92-B1D0-2E1E-7CF6-2A9C61522F14}"/>
          </ac:spMkLst>
        </pc:spChg>
        <pc:spChg chg="add mod">
          <ac:chgData name="Morgane De Breuck" userId="67133568-726f-468a-b95c-1a4f4b5d1ab1" providerId="ADAL" clId="{EB6AB815-0367-4EE7-B782-E7B69B20E5E9}" dt="2023-04-21T21:54:05.084" v="8037"/>
          <ac:spMkLst>
            <pc:docMk/>
            <pc:sldMk cId="2409518004" sldId="309"/>
            <ac:spMk id="6" creationId="{4B9AF36A-BCDB-239C-EA3B-0461624384AE}"/>
          </ac:spMkLst>
        </pc:spChg>
        <pc:spChg chg="mod">
          <ac:chgData name="Morgane De Breuck" userId="67133568-726f-468a-b95c-1a4f4b5d1ab1" providerId="ADAL" clId="{EB6AB815-0367-4EE7-B782-E7B69B20E5E9}" dt="2023-04-18T08:50:33.320" v="952"/>
          <ac:spMkLst>
            <pc:docMk/>
            <pc:sldMk cId="2409518004" sldId="309"/>
            <ac:spMk id="7" creationId="{1A05BB5A-7F50-7BF1-82CA-403F67EEBBFD}"/>
          </ac:spMkLst>
        </pc:spChg>
        <pc:spChg chg="mod">
          <ac:chgData name="Morgane De Breuck" userId="67133568-726f-468a-b95c-1a4f4b5d1ab1" providerId="ADAL" clId="{EB6AB815-0367-4EE7-B782-E7B69B20E5E9}" dt="2023-04-18T08:50:33.320" v="952"/>
          <ac:spMkLst>
            <pc:docMk/>
            <pc:sldMk cId="2409518004" sldId="309"/>
            <ac:spMk id="8" creationId="{D64FEB64-3EB4-82B0-CC8A-20A218A6CC82}"/>
          </ac:spMkLst>
        </pc:spChg>
        <pc:spChg chg="mod">
          <ac:chgData name="Morgane De Breuck" userId="67133568-726f-468a-b95c-1a4f4b5d1ab1" providerId="ADAL" clId="{EB6AB815-0367-4EE7-B782-E7B69B20E5E9}" dt="2023-04-18T08:50:33.320" v="952"/>
          <ac:spMkLst>
            <pc:docMk/>
            <pc:sldMk cId="2409518004" sldId="309"/>
            <ac:spMk id="9" creationId="{FEECDCC7-528A-57D3-9EB1-AED0CDAD13E1}"/>
          </ac:spMkLst>
        </pc:spChg>
        <pc:spChg chg="mod">
          <ac:chgData name="Morgane De Breuck" userId="67133568-726f-468a-b95c-1a4f4b5d1ab1" providerId="ADAL" clId="{EB6AB815-0367-4EE7-B782-E7B69B20E5E9}" dt="2023-04-18T08:50:33.320" v="952"/>
          <ac:spMkLst>
            <pc:docMk/>
            <pc:sldMk cId="2409518004" sldId="309"/>
            <ac:spMk id="10" creationId="{9475730A-5435-3B7C-DE50-51263C32FDA2}"/>
          </ac:spMkLst>
        </pc:spChg>
        <pc:spChg chg="add mod">
          <ac:chgData name="Morgane De Breuck" userId="67133568-726f-468a-b95c-1a4f4b5d1ab1" providerId="ADAL" clId="{EB6AB815-0367-4EE7-B782-E7B69B20E5E9}" dt="2023-04-21T21:54:05.084" v="8037"/>
          <ac:spMkLst>
            <pc:docMk/>
            <pc:sldMk cId="2409518004" sldId="309"/>
            <ac:spMk id="11" creationId="{4BAABFBB-CE30-E6A3-EA81-5C6623B297F2}"/>
          </ac:spMkLst>
        </pc:spChg>
        <pc:spChg chg="add mod">
          <ac:chgData name="Morgane De Breuck" userId="67133568-726f-468a-b95c-1a4f4b5d1ab1" providerId="ADAL" clId="{EB6AB815-0367-4EE7-B782-E7B69B20E5E9}" dt="2023-04-18T09:03:24.507" v="1254" actId="164"/>
          <ac:spMkLst>
            <pc:docMk/>
            <pc:sldMk cId="2409518004" sldId="309"/>
            <ac:spMk id="26" creationId="{20326890-CC65-255B-C3CC-CA509A15FB60}"/>
          </ac:spMkLst>
        </pc:spChg>
        <pc:spChg chg="add mod">
          <ac:chgData name="Morgane De Breuck" userId="67133568-726f-468a-b95c-1a4f4b5d1ab1" providerId="ADAL" clId="{EB6AB815-0367-4EE7-B782-E7B69B20E5E9}" dt="2023-04-18T09:03:24.507" v="1254" actId="164"/>
          <ac:spMkLst>
            <pc:docMk/>
            <pc:sldMk cId="2409518004" sldId="309"/>
            <ac:spMk id="27" creationId="{3AD46497-4310-25D4-9678-DAFD852697C5}"/>
          </ac:spMkLst>
        </pc:spChg>
        <pc:spChg chg="add mod">
          <ac:chgData name="Morgane De Breuck" userId="67133568-726f-468a-b95c-1a4f4b5d1ab1" providerId="ADAL" clId="{EB6AB815-0367-4EE7-B782-E7B69B20E5E9}" dt="2023-04-20T07:40:11.104" v="6043" actId="1076"/>
          <ac:spMkLst>
            <pc:docMk/>
            <pc:sldMk cId="2409518004" sldId="309"/>
            <ac:spMk id="28" creationId="{E76361A3-7FA0-1B10-9189-B92A8482E758}"/>
          </ac:spMkLst>
        </pc:spChg>
        <pc:grpChg chg="add mod">
          <ac:chgData name="Morgane De Breuck" userId="67133568-726f-468a-b95c-1a4f4b5d1ab1" providerId="ADAL" clId="{EB6AB815-0367-4EE7-B782-E7B69B20E5E9}" dt="2023-04-18T09:03:24.507" v="1254" actId="164"/>
          <ac:grpSpMkLst>
            <pc:docMk/>
            <pc:sldMk cId="2409518004" sldId="309"/>
            <ac:grpSpMk id="3" creationId="{2DFE3317-EA1F-643F-C5FE-D74CBD75599E}"/>
          </ac:grpSpMkLst>
        </pc:grpChg>
        <pc:grpChg chg="add mod">
          <ac:chgData name="Morgane De Breuck" userId="67133568-726f-468a-b95c-1a4f4b5d1ab1" providerId="ADAL" clId="{EB6AB815-0367-4EE7-B782-E7B69B20E5E9}" dt="2023-04-18T09:03:28.915" v="1256" actId="1076"/>
          <ac:grpSpMkLst>
            <pc:docMk/>
            <pc:sldMk cId="2409518004" sldId="309"/>
            <ac:grpSpMk id="35" creationId="{3D4F55EA-AA9B-2E3A-2174-F8DE0B065A22}"/>
          </ac:grpSpMkLst>
        </pc:grpChg>
        <pc:grpChg chg="add mod">
          <ac:chgData name="Morgane De Breuck" userId="67133568-726f-468a-b95c-1a4f4b5d1ab1" providerId="ADAL" clId="{EB6AB815-0367-4EE7-B782-E7B69B20E5E9}" dt="2023-04-18T10:18:40.432" v="2083" actId="1076"/>
          <ac:grpSpMkLst>
            <pc:docMk/>
            <pc:sldMk cId="2409518004" sldId="309"/>
            <ac:grpSpMk id="37" creationId="{3D5B0232-1E11-5376-31C2-48C6F5B0C143}"/>
          </ac:grpSpMkLst>
        </pc:grpChg>
        <pc:picChg chg="del mod">
          <ac:chgData name="Morgane De Breuck" userId="67133568-726f-468a-b95c-1a4f4b5d1ab1" providerId="ADAL" clId="{EB6AB815-0367-4EE7-B782-E7B69B20E5E9}" dt="2023-04-18T10:18:13.095" v="2077" actId="478"/>
          <ac:picMkLst>
            <pc:docMk/>
            <pc:sldMk cId="2409518004" sldId="309"/>
            <ac:picMk id="6" creationId="{3ED26F62-4AB0-DB73-7EC7-7EC39E7583C8}"/>
          </ac:picMkLst>
        </pc:picChg>
        <pc:picChg chg="add mod">
          <ac:chgData name="Morgane De Breuck" userId="67133568-726f-468a-b95c-1a4f4b5d1ab1" providerId="ADAL" clId="{EB6AB815-0367-4EE7-B782-E7B69B20E5E9}" dt="2023-04-20T07:40:15.949" v="6044" actId="14100"/>
          <ac:picMkLst>
            <pc:docMk/>
            <pc:sldMk cId="2409518004" sldId="309"/>
            <ac:picMk id="34" creationId="{B44D2FBF-565E-517B-9EAC-AC4334342AE1}"/>
          </ac:picMkLst>
        </pc:picChg>
        <pc:picChg chg="add mod">
          <ac:chgData name="Morgane De Breuck" userId="67133568-726f-468a-b95c-1a4f4b5d1ab1" providerId="ADAL" clId="{EB6AB815-0367-4EE7-B782-E7B69B20E5E9}" dt="2023-04-18T09:48:57.990" v="1828"/>
          <ac:picMkLst>
            <pc:docMk/>
            <pc:sldMk cId="2409518004" sldId="309"/>
            <ac:picMk id="36" creationId="{CB78521E-E3BA-3FA1-7F33-CC6B9837DDEA}"/>
          </ac:picMkLst>
        </pc:picChg>
        <pc:picChg chg="add mod">
          <ac:chgData name="Morgane De Breuck" userId="67133568-726f-468a-b95c-1a4f4b5d1ab1" providerId="ADAL" clId="{EB6AB815-0367-4EE7-B782-E7B69B20E5E9}" dt="2023-04-18T09:03:00.063" v="1252" actId="1076"/>
          <ac:picMkLst>
            <pc:docMk/>
            <pc:sldMk cId="2409518004" sldId="309"/>
            <ac:picMk id="1026" creationId="{969F16EA-38C8-83D5-3CDE-5E97384E6214}"/>
          </ac:picMkLst>
        </pc:picChg>
        <pc:cxnChg chg="add del mod">
          <ac:chgData name="Morgane De Breuck" userId="67133568-726f-468a-b95c-1a4f4b5d1ab1" providerId="ADAL" clId="{EB6AB815-0367-4EE7-B782-E7B69B20E5E9}" dt="2023-04-18T08:51:45.047" v="978" actId="478"/>
          <ac:cxnSpMkLst>
            <pc:docMk/>
            <pc:sldMk cId="2409518004" sldId="309"/>
            <ac:cxnSpMk id="12" creationId="{2D6270B6-3F61-638F-6679-E48765AD96F5}"/>
          </ac:cxnSpMkLst>
        </pc:cxnChg>
        <pc:cxnChg chg="add del mod">
          <ac:chgData name="Morgane De Breuck" userId="67133568-726f-468a-b95c-1a4f4b5d1ab1" providerId="ADAL" clId="{EB6AB815-0367-4EE7-B782-E7B69B20E5E9}" dt="2023-04-18T08:51:38.115" v="970"/>
          <ac:cxnSpMkLst>
            <pc:docMk/>
            <pc:sldMk cId="2409518004" sldId="309"/>
            <ac:cxnSpMk id="14" creationId="{60C570BB-6ABD-DC33-17FE-958A3C1715D5}"/>
          </ac:cxnSpMkLst>
        </pc:cxnChg>
        <pc:cxnChg chg="add del mod">
          <ac:chgData name="Morgane De Breuck" userId="67133568-726f-468a-b95c-1a4f4b5d1ab1" providerId="ADAL" clId="{EB6AB815-0367-4EE7-B782-E7B69B20E5E9}" dt="2023-04-18T08:51:37.136" v="968"/>
          <ac:cxnSpMkLst>
            <pc:docMk/>
            <pc:sldMk cId="2409518004" sldId="309"/>
            <ac:cxnSpMk id="15" creationId="{8EF2D71A-4C40-3568-77F2-5690F5C7244C}"/>
          </ac:cxnSpMkLst>
        </pc:cxnChg>
        <pc:cxnChg chg="add mod">
          <ac:chgData name="Morgane De Breuck" userId="67133568-726f-468a-b95c-1a4f4b5d1ab1" providerId="ADAL" clId="{EB6AB815-0367-4EE7-B782-E7B69B20E5E9}" dt="2023-04-18T09:03:24.507" v="1254" actId="164"/>
          <ac:cxnSpMkLst>
            <pc:docMk/>
            <pc:sldMk cId="2409518004" sldId="309"/>
            <ac:cxnSpMk id="17" creationId="{A9D167F0-351D-4324-6F2E-67EA6E3DEFB7}"/>
          </ac:cxnSpMkLst>
        </pc:cxnChg>
        <pc:cxnChg chg="add del mod">
          <ac:chgData name="Morgane De Breuck" userId="67133568-726f-468a-b95c-1a4f4b5d1ab1" providerId="ADAL" clId="{EB6AB815-0367-4EE7-B782-E7B69B20E5E9}" dt="2023-04-18T08:52:50.345" v="995" actId="478"/>
          <ac:cxnSpMkLst>
            <pc:docMk/>
            <pc:sldMk cId="2409518004" sldId="309"/>
            <ac:cxnSpMk id="18" creationId="{032D5ED0-0FBA-E69D-09D5-8026972EE243}"/>
          </ac:cxnSpMkLst>
        </pc:cxnChg>
        <pc:cxnChg chg="add mod">
          <ac:chgData name="Morgane De Breuck" userId="67133568-726f-468a-b95c-1a4f4b5d1ab1" providerId="ADAL" clId="{EB6AB815-0367-4EE7-B782-E7B69B20E5E9}" dt="2023-04-18T09:03:24.507" v="1254" actId="164"/>
          <ac:cxnSpMkLst>
            <pc:docMk/>
            <pc:sldMk cId="2409518004" sldId="309"/>
            <ac:cxnSpMk id="19" creationId="{D91C6206-AF2F-3D25-381B-A1B543DB553F}"/>
          </ac:cxnSpMkLst>
        </pc:cxnChg>
        <pc:cxnChg chg="add mod">
          <ac:chgData name="Morgane De Breuck" userId="67133568-726f-468a-b95c-1a4f4b5d1ab1" providerId="ADAL" clId="{EB6AB815-0367-4EE7-B782-E7B69B20E5E9}" dt="2023-04-18T09:03:24.507" v="1254" actId="164"/>
          <ac:cxnSpMkLst>
            <pc:docMk/>
            <pc:sldMk cId="2409518004" sldId="309"/>
            <ac:cxnSpMk id="22" creationId="{DCBB59EB-963F-5513-450C-34480E8A04A4}"/>
          </ac:cxnSpMkLst>
        </pc:cxnChg>
        <pc:cxnChg chg="add mod">
          <ac:chgData name="Morgane De Breuck" userId="67133568-726f-468a-b95c-1a4f4b5d1ab1" providerId="ADAL" clId="{EB6AB815-0367-4EE7-B782-E7B69B20E5E9}" dt="2023-04-18T09:03:24.507" v="1254" actId="164"/>
          <ac:cxnSpMkLst>
            <pc:docMk/>
            <pc:sldMk cId="2409518004" sldId="309"/>
            <ac:cxnSpMk id="29" creationId="{A1AC3B9A-788B-0849-E177-22240DF9DD2F}"/>
          </ac:cxnSpMkLst>
        </pc:cxnChg>
      </pc:sldChg>
      <pc:sldChg chg="addSp delSp modSp add mod ord modNotesTx">
        <pc:chgData name="Morgane De Breuck" userId="67133568-726f-468a-b95c-1a4f4b5d1ab1" providerId="ADAL" clId="{EB6AB815-0367-4EE7-B782-E7B69B20E5E9}" dt="2023-04-21T21:54:09.299" v="8039"/>
        <pc:sldMkLst>
          <pc:docMk/>
          <pc:sldMk cId="1016899916" sldId="310"/>
        </pc:sldMkLst>
        <pc:spChg chg="mod">
          <ac:chgData name="Morgane De Breuck" userId="67133568-726f-468a-b95c-1a4f4b5d1ab1" providerId="ADAL" clId="{EB6AB815-0367-4EE7-B782-E7B69B20E5E9}" dt="2023-04-20T07:15:02.007" v="4547" actId="404"/>
          <ac:spMkLst>
            <pc:docMk/>
            <pc:sldMk cId="1016899916" sldId="310"/>
            <ac:spMk id="2" creationId="{A549B21B-BF89-4AA4-82B2-19A6A55DC291}"/>
          </ac:spMkLst>
        </pc:spChg>
        <pc:spChg chg="add mod">
          <ac:chgData name="Morgane De Breuck" userId="67133568-726f-468a-b95c-1a4f4b5d1ab1" providerId="ADAL" clId="{EB6AB815-0367-4EE7-B782-E7B69B20E5E9}" dt="2023-04-20T07:56:13.787" v="6718" actId="164"/>
          <ac:spMkLst>
            <pc:docMk/>
            <pc:sldMk cId="1016899916" sldId="310"/>
            <ac:spMk id="3" creationId="{5CDDDEDF-E544-3B9E-8C7C-9530BC03AD63}"/>
          </ac:spMkLst>
        </pc:spChg>
        <pc:spChg chg="add del">
          <ac:chgData name="Morgane De Breuck" userId="67133568-726f-468a-b95c-1a4f4b5d1ab1" providerId="ADAL" clId="{EB6AB815-0367-4EE7-B782-E7B69B20E5E9}" dt="2023-04-18T09:03:44.037" v="1259" actId="478"/>
          <ac:spMkLst>
            <pc:docMk/>
            <pc:sldMk cId="1016899916" sldId="310"/>
            <ac:spMk id="4" creationId="{5968F3E9-7C40-454F-A5C7-351C8BA76826}"/>
          </ac:spMkLst>
        </pc:spChg>
        <pc:spChg chg="add mod">
          <ac:chgData name="Morgane De Breuck" userId="67133568-726f-468a-b95c-1a4f4b5d1ab1" providerId="ADAL" clId="{EB6AB815-0367-4EE7-B782-E7B69B20E5E9}" dt="2023-04-21T21:54:09.299" v="8039"/>
          <ac:spMkLst>
            <pc:docMk/>
            <pc:sldMk cId="1016899916" sldId="310"/>
            <ac:spMk id="6" creationId="{564D3AE3-DED0-2C92-712B-750D53FB15DB}"/>
          </ac:spMkLst>
        </pc:spChg>
        <pc:spChg chg="add mod">
          <ac:chgData name="Morgane De Breuck" userId="67133568-726f-468a-b95c-1a4f4b5d1ab1" providerId="ADAL" clId="{EB6AB815-0367-4EE7-B782-E7B69B20E5E9}" dt="2023-04-21T21:54:09.299" v="8039"/>
          <ac:spMkLst>
            <pc:docMk/>
            <pc:sldMk cId="1016899916" sldId="310"/>
            <ac:spMk id="7" creationId="{551DAE6D-4DF6-28E2-CC2F-E76F1194733E}"/>
          </ac:spMkLst>
        </pc:spChg>
        <pc:spChg chg="add mod">
          <ac:chgData name="Morgane De Breuck" userId="67133568-726f-468a-b95c-1a4f4b5d1ab1" providerId="ADAL" clId="{EB6AB815-0367-4EE7-B782-E7B69B20E5E9}" dt="2023-04-20T07:55:26.621" v="6693" actId="20577"/>
          <ac:spMkLst>
            <pc:docMk/>
            <pc:sldMk cId="1016899916" sldId="310"/>
            <ac:spMk id="11" creationId="{57B0A21D-B3D8-3AD4-DEB0-13E1AE9C0D33}"/>
          </ac:spMkLst>
        </pc:spChg>
        <pc:spChg chg="add mod">
          <ac:chgData name="Morgane De Breuck" userId="67133568-726f-468a-b95c-1a4f4b5d1ab1" providerId="ADAL" clId="{EB6AB815-0367-4EE7-B782-E7B69B20E5E9}" dt="2023-04-20T07:55:31.851" v="6695" actId="14100"/>
          <ac:spMkLst>
            <pc:docMk/>
            <pc:sldMk cId="1016899916" sldId="310"/>
            <ac:spMk id="12" creationId="{2CCDE028-8087-80F5-F20F-08380499DF89}"/>
          </ac:spMkLst>
        </pc:spChg>
        <pc:spChg chg="add del mod">
          <ac:chgData name="Morgane De Breuck" userId="67133568-726f-468a-b95c-1a4f4b5d1ab1" providerId="ADAL" clId="{EB6AB815-0367-4EE7-B782-E7B69B20E5E9}" dt="2023-04-18T09:22:59.856" v="1523" actId="478"/>
          <ac:spMkLst>
            <pc:docMk/>
            <pc:sldMk cId="1016899916" sldId="310"/>
            <ac:spMk id="13" creationId="{5B15C58D-5BEF-8C87-84E5-4D64CC88F74C}"/>
          </ac:spMkLst>
        </pc:spChg>
        <pc:spChg chg="add mod">
          <ac:chgData name="Morgane De Breuck" userId="67133568-726f-468a-b95c-1a4f4b5d1ab1" providerId="ADAL" clId="{EB6AB815-0367-4EE7-B782-E7B69B20E5E9}" dt="2023-04-18T09:12:13.477" v="1306" actId="164"/>
          <ac:spMkLst>
            <pc:docMk/>
            <pc:sldMk cId="1016899916" sldId="310"/>
            <ac:spMk id="15" creationId="{97F16973-9CFE-4365-512B-E935618EBD09}"/>
          </ac:spMkLst>
        </pc:spChg>
        <pc:spChg chg="add mod">
          <ac:chgData name="Morgane De Breuck" userId="67133568-726f-468a-b95c-1a4f4b5d1ab1" providerId="ADAL" clId="{EB6AB815-0367-4EE7-B782-E7B69B20E5E9}" dt="2023-04-18T13:52:31.136" v="2396" actId="20577"/>
          <ac:spMkLst>
            <pc:docMk/>
            <pc:sldMk cId="1016899916" sldId="310"/>
            <ac:spMk id="16" creationId="{AD33C428-3382-5632-4C2B-FF69A72B9FA3}"/>
          </ac:spMkLst>
        </pc:spChg>
        <pc:spChg chg="add del mod">
          <ac:chgData name="Morgane De Breuck" userId="67133568-726f-468a-b95c-1a4f4b5d1ab1" providerId="ADAL" clId="{EB6AB815-0367-4EE7-B782-E7B69B20E5E9}" dt="2023-04-18T09:22:13.951" v="1490" actId="478"/>
          <ac:spMkLst>
            <pc:docMk/>
            <pc:sldMk cId="1016899916" sldId="310"/>
            <ac:spMk id="21" creationId="{606DEB58-A355-7330-0C45-DF9FD7430334}"/>
          </ac:spMkLst>
        </pc:spChg>
        <pc:spChg chg="add mod">
          <ac:chgData name="Morgane De Breuck" userId="67133568-726f-468a-b95c-1a4f4b5d1ab1" providerId="ADAL" clId="{EB6AB815-0367-4EE7-B782-E7B69B20E5E9}" dt="2023-04-18T09:22:35.351" v="1521" actId="20577"/>
          <ac:spMkLst>
            <pc:docMk/>
            <pc:sldMk cId="1016899916" sldId="310"/>
            <ac:spMk id="23" creationId="{5A02DBFD-7638-44E0-2BB9-B40F7A80666B}"/>
          </ac:spMkLst>
        </pc:spChg>
        <pc:spChg chg="add del mod">
          <ac:chgData name="Morgane De Breuck" userId="67133568-726f-468a-b95c-1a4f4b5d1ab1" providerId="ADAL" clId="{EB6AB815-0367-4EE7-B782-E7B69B20E5E9}" dt="2023-04-18T09:23:26.243" v="1528"/>
          <ac:spMkLst>
            <pc:docMk/>
            <pc:sldMk cId="1016899916" sldId="310"/>
            <ac:spMk id="25" creationId="{85CF2CA4-72E3-4C48-7E8F-1998E09ED4F4}"/>
          </ac:spMkLst>
        </pc:spChg>
        <pc:spChg chg="del">
          <ac:chgData name="Morgane De Breuck" userId="67133568-726f-468a-b95c-1a4f4b5d1ab1" providerId="ADAL" clId="{EB6AB815-0367-4EE7-B782-E7B69B20E5E9}" dt="2023-04-18T09:03:40.231" v="1257" actId="478"/>
          <ac:spMkLst>
            <pc:docMk/>
            <pc:sldMk cId="1016899916" sldId="310"/>
            <ac:spMk id="26" creationId="{20326890-CC65-255B-C3CC-CA509A15FB60}"/>
          </ac:spMkLst>
        </pc:spChg>
        <pc:spChg chg="del">
          <ac:chgData name="Morgane De Breuck" userId="67133568-726f-468a-b95c-1a4f4b5d1ab1" providerId="ADAL" clId="{EB6AB815-0367-4EE7-B782-E7B69B20E5E9}" dt="2023-04-18T09:03:40.231" v="1257" actId="478"/>
          <ac:spMkLst>
            <pc:docMk/>
            <pc:sldMk cId="1016899916" sldId="310"/>
            <ac:spMk id="27" creationId="{3AD46497-4310-25D4-9678-DAFD852697C5}"/>
          </ac:spMkLst>
        </pc:spChg>
        <pc:spChg chg="add del">
          <ac:chgData name="Morgane De Breuck" userId="67133568-726f-468a-b95c-1a4f4b5d1ab1" providerId="ADAL" clId="{EB6AB815-0367-4EE7-B782-E7B69B20E5E9}" dt="2023-04-18T09:03:52.401" v="1261" actId="478"/>
          <ac:spMkLst>
            <pc:docMk/>
            <pc:sldMk cId="1016899916" sldId="310"/>
            <ac:spMk id="28" creationId="{E76361A3-7FA0-1B10-9189-B92A8482E758}"/>
          </ac:spMkLst>
        </pc:spChg>
        <pc:grpChg chg="del">
          <ac:chgData name="Morgane De Breuck" userId="67133568-726f-468a-b95c-1a4f4b5d1ab1" providerId="ADAL" clId="{EB6AB815-0367-4EE7-B782-E7B69B20E5E9}" dt="2023-04-18T09:03:40.231" v="1257" actId="478"/>
          <ac:grpSpMkLst>
            <pc:docMk/>
            <pc:sldMk cId="1016899916" sldId="310"/>
            <ac:grpSpMk id="3" creationId="{2DFE3317-EA1F-643F-C5FE-D74CBD75599E}"/>
          </ac:grpSpMkLst>
        </pc:grpChg>
        <pc:grpChg chg="add mod">
          <ac:chgData name="Morgane De Breuck" userId="67133568-726f-468a-b95c-1a4f4b5d1ab1" providerId="ADAL" clId="{EB6AB815-0367-4EE7-B782-E7B69B20E5E9}" dt="2023-04-20T07:56:18.072" v="6719" actId="1076"/>
          <ac:grpSpMkLst>
            <pc:docMk/>
            <pc:sldMk cId="1016899916" sldId="310"/>
            <ac:grpSpMk id="5" creationId="{ACA797FB-7A09-811B-EDE5-219BE9FB0937}"/>
          </ac:grpSpMkLst>
        </pc:grpChg>
        <pc:grpChg chg="add mod">
          <ac:chgData name="Morgane De Breuck" userId="67133568-726f-468a-b95c-1a4f4b5d1ab1" providerId="ADAL" clId="{EB6AB815-0367-4EE7-B782-E7B69B20E5E9}" dt="2023-04-18T09:11:59.519" v="1304" actId="1076"/>
          <ac:grpSpMkLst>
            <pc:docMk/>
            <pc:sldMk cId="1016899916" sldId="310"/>
            <ac:grpSpMk id="18" creationId="{AC74D11C-39B0-6780-5AEC-442BE3220AD8}"/>
          </ac:grpSpMkLst>
        </pc:grpChg>
        <pc:grpChg chg="add mod">
          <ac:chgData name="Morgane De Breuck" userId="67133568-726f-468a-b95c-1a4f4b5d1ab1" providerId="ADAL" clId="{EB6AB815-0367-4EE7-B782-E7B69B20E5E9}" dt="2023-04-18T09:12:20.572" v="1308" actId="1076"/>
          <ac:grpSpMkLst>
            <pc:docMk/>
            <pc:sldMk cId="1016899916" sldId="310"/>
            <ac:grpSpMk id="20" creationId="{41290243-BCE7-22D0-AC74-13B087008C0B}"/>
          </ac:grpSpMkLst>
        </pc:grpChg>
        <pc:grpChg chg="add mod">
          <ac:chgData name="Morgane De Breuck" userId="67133568-726f-468a-b95c-1a4f4b5d1ab1" providerId="ADAL" clId="{EB6AB815-0367-4EE7-B782-E7B69B20E5E9}" dt="2023-04-20T07:56:13.787" v="6718" actId="164"/>
          <ac:grpSpMkLst>
            <pc:docMk/>
            <pc:sldMk cId="1016899916" sldId="310"/>
            <ac:grpSpMk id="24" creationId="{156D2566-3E88-6922-9FFC-8A9C66945C9A}"/>
          </ac:grpSpMkLst>
        </pc:grpChg>
        <pc:picChg chg="del mod">
          <ac:chgData name="Morgane De Breuck" userId="67133568-726f-468a-b95c-1a4f4b5d1ab1" providerId="ADAL" clId="{EB6AB815-0367-4EE7-B782-E7B69B20E5E9}" dt="2023-04-18T09:03:55.089" v="1263" actId="478"/>
          <ac:picMkLst>
            <pc:docMk/>
            <pc:sldMk cId="1016899916" sldId="310"/>
            <ac:picMk id="6" creationId="{3ED26F62-4AB0-DB73-7EC7-7EC39E7583C8}"/>
          </ac:picMkLst>
        </pc:picChg>
        <pc:picChg chg="add mod modCrop">
          <ac:chgData name="Morgane De Breuck" userId="67133568-726f-468a-b95c-1a4f4b5d1ab1" providerId="ADAL" clId="{EB6AB815-0367-4EE7-B782-E7B69B20E5E9}" dt="2023-04-18T09:12:13.477" v="1306" actId="164"/>
          <ac:picMkLst>
            <pc:docMk/>
            <pc:sldMk cId="1016899916" sldId="310"/>
            <ac:picMk id="14" creationId="{4E666148-0574-0AB1-7DEA-A4D6A1205A57}"/>
          </ac:picMkLst>
        </pc:picChg>
        <pc:picChg chg="add mod">
          <ac:chgData name="Morgane De Breuck" userId="67133568-726f-468a-b95c-1a4f4b5d1ab1" providerId="ADAL" clId="{EB6AB815-0367-4EE7-B782-E7B69B20E5E9}" dt="2023-04-18T09:49:02.622" v="1830"/>
          <ac:picMkLst>
            <pc:docMk/>
            <pc:sldMk cId="1016899916" sldId="310"/>
            <ac:picMk id="30" creationId="{C1761300-3948-8474-4854-C7EB816B0D82}"/>
          </ac:picMkLst>
        </pc:picChg>
        <pc:picChg chg="add del">
          <ac:chgData name="Morgane De Breuck" userId="67133568-726f-468a-b95c-1a4f4b5d1ab1" providerId="ADAL" clId="{EB6AB815-0367-4EE7-B782-E7B69B20E5E9}" dt="2023-04-18T09:03:50.333" v="1260" actId="478"/>
          <ac:picMkLst>
            <pc:docMk/>
            <pc:sldMk cId="1016899916" sldId="310"/>
            <ac:picMk id="34" creationId="{B44D2FBF-565E-517B-9EAC-AC4334342AE1}"/>
          </ac:picMkLst>
        </pc:picChg>
        <pc:picChg chg="add del">
          <ac:chgData name="Morgane De Breuck" userId="67133568-726f-468a-b95c-1a4f4b5d1ab1" providerId="ADAL" clId="{EB6AB815-0367-4EE7-B782-E7B69B20E5E9}" dt="2023-04-18T09:03:50.333" v="1260" actId="478"/>
          <ac:picMkLst>
            <pc:docMk/>
            <pc:sldMk cId="1016899916" sldId="310"/>
            <ac:picMk id="1026" creationId="{969F16EA-38C8-83D5-3CDE-5E97384E6214}"/>
          </ac:picMkLst>
        </pc:picChg>
        <pc:picChg chg="add mod">
          <ac:chgData name="Morgane De Breuck" userId="67133568-726f-468a-b95c-1a4f4b5d1ab1" providerId="ADAL" clId="{EB6AB815-0367-4EE7-B782-E7B69B20E5E9}" dt="2023-04-18T09:11:59.519" v="1304" actId="1076"/>
          <ac:picMkLst>
            <pc:docMk/>
            <pc:sldMk cId="1016899916" sldId="310"/>
            <ac:picMk id="7170" creationId="{BC7422FA-FB9D-8198-E55E-AFC18BABAE6B}"/>
          </ac:picMkLst>
        </pc:picChg>
        <pc:cxnChg chg="del mod">
          <ac:chgData name="Morgane De Breuck" userId="67133568-726f-468a-b95c-1a4f4b5d1ab1" providerId="ADAL" clId="{EB6AB815-0367-4EE7-B782-E7B69B20E5E9}" dt="2023-04-18T09:03:40.231" v="1257" actId="478"/>
          <ac:cxnSpMkLst>
            <pc:docMk/>
            <pc:sldMk cId="1016899916" sldId="310"/>
            <ac:cxnSpMk id="17" creationId="{A9D167F0-351D-4324-6F2E-67EA6E3DEFB7}"/>
          </ac:cxnSpMkLst>
        </pc:cxnChg>
        <pc:cxnChg chg="del">
          <ac:chgData name="Morgane De Breuck" userId="67133568-726f-468a-b95c-1a4f4b5d1ab1" providerId="ADAL" clId="{EB6AB815-0367-4EE7-B782-E7B69B20E5E9}" dt="2023-04-18T09:03:40.231" v="1257" actId="478"/>
          <ac:cxnSpMkLst>
            <pc:docMk/>
            <pc:sldMk cId="1016899916" sldId="310"/>
            <ac:cxnSpMk id="19" creationId="{D91C6206-AF2F-3D25-381B-A1B543DB553F}"/>
          </ac:cxnSpMkLst>
        </pc:cxnChg>
        <pc:cxnChg chg="del">
          <ac:chgData name="Morgane De Breuck" userId="67133568-726f-468a-b95c-1a4f4b5d1ab1" providerId="ADAL" clId="{EB6AB815-0367-4EE7-B782-E7B69B20E5E9}" dt="2023-04-18T09:03:40.231" v="1257" actId="478"/>
          <ac:cxnSpMkLst>
            <pc:docMk/>
            <pc:sldMk cId="1016899916" sldId="310"/>
            <ac:cxnSpMk id="22" creationId="{DCBB59EB-963F-5513-450C-34480E8A04A4}"/>
          </ac:cxnSpMkLst>
        </pc:cxnChg>
        <pc:cxnChg chg="del mod">
          <ac:chgData name="Morgane De Breuck" userId="67133568-726f-468a-b95c-1a4f4b5d1ab1" providerId="ADAL" clId="{EB6AB815-0367-4EE7-B782-E7B69B20E5E9}" dt="2023-04-18T09:03:40.231" v="1257" actId="478"/>
          <ac:cxnSpMkLst>
            <pc:docMk/>
            <pc:sldMk cId="1016899916" sldId="310"/>
            <ac:cxnSpMk id="29" creationId="{A1AC3B9A-788B-0849-E177-22240DF9DD2F}"/>
          </ac:cxnSpMkLst>
        </pc:cxnChg>
      </pc:sldChg>
      <pc:sldChg chg="addSp delSp modSp add mod ord modNotesTx">
        <pc:chgData name="Morgane De Breuck" userId="67133568-726f-468a-b95c-1a4f4b5d1ab1" providerId="ADAL" clId="{EB6AB815-0367-4EE7-B782-E7B69B20E5E9}" dt="2023-04-21T21:54:07.424" v="8038"/>
        <pc:sldMkLst>
          <pc:docMk/>
          <pc:sldMk cId="2781954079" sldId="311"/>
        </pc:sldMkLst>
        <pc:spChg chg="mod">
          <ac:chgData name="Morgane De Breuck" userId="67133568-726f-468a-b95c-1a4f4b5d1ab1" providerId="ADAL" clId="{EB6AB815-0367-4EE7-B782-E7B69B20E5E9}" dt="2023-04-20T07:14:55.389" v="4546" actId="404"/>
          <ac:spMkLst>
            <pc:docMk/>
            <pc:sldMk cId="2781954079" sldId="311"/>
            <ac:spMk id="2" creationId="{A549B21B-BF89-4AA4-82B2-19A6A55DC291}"/>
          </ac:spMkLst>
        </pc:spChg>
        <pc:spChg chg="add mod">
          <ac:chgData name="Morgane De Breuck" userId="67133568-726f-468a-b95c-1a4f4b5d1ab1" providerId="ADAL" clId="{EB6AB815-0367-4EE7-B782-E7B69B20E5E9}" dt="2023-04-21T21:54:07.424" v="8038"/>
          <ac:spMkLst>
            <pc:docMk/>
            <pc:sldMk cId="2781954079" sldId="311"/>
            <ac:spMk id="5" creationId="{630C6674-7C19-0C55-E4A4-D287AE1FA29D}"/>
          </ac:spMkLst>
        </pc:spChg>
        <pc:spChg chg="add mod">
          <ac:chgData name="Morgane De Breuck" userId="67133568-726f-468a-b95c-1a4f4b5d1ab1" providerId="ADAL" clId="{EB6AB815-0367-4EE7-B782-E7B69B20E5E9}" dt="2023-04-21T21:54:07.424" v="8038"/>
          <ac:spMkLst>
            <pc:docMk/>
            <pc:sldMk cId="2781954079" sldId="311"/>
            <ac:spMk id="6" creationId="{E7DAE789-5C10-FAA5-52A2-501F05664EB6}"/>
          </ac:spMkLst>
        </pc:spChg>
        <pc:spChg chg="add del mod">
          <ac:chgData name="Morgane De Breuck" userId="67133568-726f-468a-b95c-1a4f4b5d1ab1" providerId="ADAL" clId="{EB6AB815-0367-4EE7-B782-E7B69B20E5E9}" dt="2023-04-20T07:51:47.308" v="6540" actId="478"/>
          <ac:spMkLst>
            <pc:docMk/>
            <pc:sldMk cId="2781954079" sldId="311"/>
            <ac:spMk id="8" creationId="{D5A0E6D2-5A38-7162-39AD-3CA210DBD28B}"/>
          </ac:spMkLst>
        </pc:spChg>
        <pc:spChg chg="add del mod">
          <ac:chgData name="Morgane De Breuck" userId="67133568-726f-468a-b95c-1a4f4b5d1ab1" providerId="ADAL" clId="{EB6AB815-0367-4EE7-B782-E7B69B20E5E9}" dt="2023-04-20T07:51:47.308" v="6540" actId="478"/>
          <ac:spMkLst>
            <pc:docMk/>
            <pc:sldMk cId="2781954079" sldId="311"/>
            <ac:spMk id="9" creationId="{12CFC97E-CE1A-8AE5-CDE3-4E801BE36793}"/>
          </ac:spMkLst>
        </pc:spChg>
        <pc:spChg chg="add del mod">
          <ac:chgData name="Morgane De Breuck" userId="67133568-726f-468a-b95c-1a4f4b5d1ab1" providerId="ADAL" clId="{EB6AB815-0367-4EE7-B782-E7B69B20E5E9}" dt="2023-04-20T07:51:47.308" v="6540" actId="478"/>
          <ac:spMkLst>
            <pc:docMk/>
            <pc:sldMk cId="2781954079" sldId="311"/>
            <ac:spMk id="10" creationId="{572D4B9E-A2FB-3426-992F-737B173BD770}"/>
          </ac:spMkLst>
        </pc:spChg>
        <pc:spChg chg="del">
          <ac:chgData name="Morgane De Breuck" userId="67133568-726f-468a-b95c-1a4f4b5d1ab1" providerId="ADAL" clId="{EB6AB815-0367-4EE7-B782-E7B69B20E5E9}" dt="2023-04-18T09:07:36.401" v="1272" actId="478"/>
          <ac:spMkLst>
            <pc:docMk/>
            <pc:sldMk cId="2781954079" sldId="311"/>
            <ac:spMk id="11" creationId="{57B0A21D-B3D8-3AD4-DEB0-13E1AE9C0D33}"/>
          </ac:spMkLst>
        </pc:spChg>
        <pc:spChg chg="del">
          <ac:chgData name="Morgane De Breuck" userId="67133568-726f-468a-b95c-1a4f4b5d1ab1" providerId="ADAL" clId="{EB6AB815-0367-4EE7-B782-E7B69B20E5E9}" dt="2023-04-18T09:07:36.401" v="1272" actId="478"/>
          <ac:spMkLst>
            <pc:docMk/>
            <pc:sldMk cId="2781954079" sldId="311"/>
            <ac:spMk id="12" creationId="{2CCDE028-8087-80F5-F20F-08380499DF89}"/>
          </ac:spMkLst>
        </pc:spChg>
        <pc:spChg chg="del">
          <ac:chgData name="Morgane De Breuck" userId="67133568-726f-468a-b95c-1a4f4b5d1ab1" providerId="ADAL" clId="{EB6AB815-0367-4EE7-B782-E7B69B20E5E9}" dt="2023-04-18T09:07:36.401" v="1272" actId="478"/>
          <ac:spMkLst>
            <pc:docMk/>
            <pc:sldMk cId="2781954079" sldId="311"/>
            <ac:spMk id="13" creationId="{5B15C58D-5BEF-8C87-84E5-4D64CC88F74C}"/>
          </ac:spMkLst>
        </pc:spChg>
        <pc:spChg chg="del">
          <ac:chgData name="Morgane De Breuck" userId="67133568-726f-468a-b95c-1a4f4b5d1ab1" providerId="ADAL" clId="{EB6AB815-0367-4EE7-B782-E7B69B20E5E9}" dt="2023-04-18T09:07:36.401" v="1272" actId="478"/>
          <ac:spMkLst>
            <pc:docMk/>
            <pc:sldMk cId="2781954079" sldId="311"/>
            <ac:spMk id="15" creationId="{97F16973-9CFE-4365-512B-E935618EBD09}"/>
          </ac:spMkLst>
        </pc:spChg>
        <pc:spChg chg="add mod">
          <ac:chgData name="Morgane De Breuck" userId="67133568-726f-468a-b95c-1a4f4b5d1ab1" providerId="ADAL" clId="{EB6AB815-0367-4EE7-B782-E7B69B20E5E9}" dt="2023-04-20T07:50:33.247" v="6530" actId="1076"/>
          <ac:spMkLst>
            <pc:docMk/>
            <pc:sldMk cId="2781954079" sldId="311"/>
            <ac:spMk id="16" creationId="{E4192DB2-4D25-E1E0-6AAD-D043AB69F6E3}"/>
          </ac:spMkLst>
        </pc:spChg>
        <pc:spChg chg="add del mod">
          <ac:chgData name="Morgane De Breuck" userId="67133568-726f-468a-b95c-1a4f4b5d1ab1" providerId="ADAL" clId="{EB6AB815-0367-4EE7-B782-E7B69B20E5E9}" dt="2023-04-18T09:20:36.894" v="1452" actId="478"/>
          <ac:spMkLst>
            <pc:docMk/>
            <pc:sldMk cId="2781954079" sldId="311"/>
            <ac:spMk id="18" creationId="{E737D024-526B-032D-6443-A843BD4FA8C9}"/>
          </ac:spMkLst>
        </pc:spChg>
        <pc:spChg chg="add mod">
          <ac:chgData name="Morgane De Breuck" userId="67133568-726f-468a-b95c-1a4f4b5d1ab1" providerId="ADAL" clId="{EB6AB815-0367-4EE7-B782-E7B69B20E5E9}" dt="2023-04-18T09:22:08.007" v="1488" actId="1076"/>
          <ac:spMkLst>
            <pc:docMk/>
            <pc:sldMk cId="2781954079" sldId="311"/>
            <ac:spMk id="19" creationId="{F8FDAD97-342C-769D-4DC4-96E39A2D5F49}"/>
          </ac:spMkLst>
        </pc:spChg>
        <pc:picChg chg="add mod">
          <ac:chgData name="Morgane De Breuck" userId="67133568-726f-468a-b95c-1a4f4b5d1ab1" providerId="ADAL" clId="{EB6AB815-0367-4EE7-B782-E7B69B20E5E9}" dt="2023-04-18T09:13:29.014" v="1328" actId="1076"/>
          <ac:picMkLst>
            <pc:docMk/>
            <pc:sldMk cId="2781954079" sldId="311"/>
            <ac:picMk id="3" creationId="{C1BF519E-5F93-3B72-6423-A2A1CFED1DD0}"/>
          </ac:picMkLst>
        </pc:picChg>
        <pc:picChg chg="add del mod">
          <ac:chgData name="Morgane De Breuck" userId="67133568-726f-468a-b95c-1a4f4b5d1ab1" providerId="ADAL" clId="{EB6AB815-0367-4EE7-B782-E7B69B20E5E9}" dt="2023-04-20T07:51:39.215" v="6537" actId="478"/>
          <ac:picMkLst>
            <pc:docMk/>
            <pc:sldMk cId="2781954079" sldId="311"/>
            <ac:picMk id="5" creationId="{365E12D3-9F1E-C758-CF3A-E7116DAFE7A6}"/>
          </ac:picMkLst>
        </pc:picChg>
        <pc:picChg chg="add del mod">
          <ac:chgData name="Morgane De Breuck" userId="67133568-726f-468a-b95c-1a4f4b5d1ab1" providerId="ADAL" clId="{EB6AB815-0367-4EE7-B782-E7B69B20E5E9}" dt="2023-04-20T07:51:37.017" v="6536" actId="478"/>
          <ac:picMkLst>
            <pc:docMk/>
            <pc:sldMk cId="2781954079" sldId="311"/>
            <ac:picMk id="6" creationId="{DE70F17C-A0E7-F6AB-5606-11DF501D3C1B}"/>
          </ac:picMkLst>
        </pc:picChg>
        <pc:picChg chg="add del mod">
          <ac:chgData name="Morgane De Breuck" userId="67133568-726f-468a-b95c-1a4f4b5d1ab1" providerId="ADAL" clId="{EB6AB815-0367-4EE7-B782-E7B69B20E5E9}" dt="2023-04-20T07:51:35.179" v="6535" actId="478"/>
          <ac:picMkLst>
            <pc:docMk/>
            <pc:sldMk cId="2781954079" sldId="311"/>
            <ac:picMk id="7" creationId="{9286EE67-EEF4-0C62-EF65-B82D28D43CC6}"/>
          </ac:picMkLst>
        </pc:picChg>
        <pc:picChg chg="add mod">
          <ac:chgData name="Morgane De Breuck" userId="67133568-726f-468a-b95c-1a4f4b5d1ab1" providerId="ADAL" clId="{EB6AB815-0367-4EE7-B782-E7B69B20E5E9}" dt="2023-04-20T07:53:08.796" v="6557" actId="1076"/>
          <ac:picMkLst>
            <pc:docMk/>
            <pc:sldMk cId="2781954079" sldId="311"/>
            <ac:picMk id="12" creationId="{E513DDA4-3AEA-E84A-F34F-15D9C1A07A09}"/>
          </ac:picMkLst>
        </pc:picChg>
        <pc:picChg chg="del">
          <ac:chgData name="Morgane De Breuck" userId="67133568-726f-468a-b95c-1a4f4b5d1ab1" providerId="ADAL" clId="{EB6AB815-0367-4EE7-B782-E7B69B20E5E9}" dt="2023-04-18T09:07:36.401" v="1272" actId="478"/>
          <ac:picMkLst>
            <pc:docMk/>
            <pc:sldMk cId="2781954079" sldId="311"/>
            <ac:picMk id="14" creationId="{4E666148-0574-0AB1-7DEA-A4D6A1205A57}"/>
          </ac:picMkLst>
        </pc:picChg>
        <pc:picChg chg="add mod">
          <ac:chgData name="Morgane De Breuck" userId="67133568-726f-468a-b95c-1a4f4b5d1ab1" providerId="ADAL" clId="{EB6AB815-0367-4EE7-B782-E7B69B20E5E9}" dt="2023-04-20T07:53:08.796" v="6557" actId="1076"/>
          <ac:picMkLst>
            <pc:docMk/>
            <pc:sldMk cId="2781954079" sldId="311"/>
            <ac:picMk id="14" creationId="{72988B2F-4DDE-74FD-030E-9D452B4D34C7}"/>
          </ac:picMkLst>
        </pc:picChg>
        <pc:picChg chg="add mod">
          <ac:chgData name="Morgane De Breuck" userId="67133568-726f-468a-b95c-1a4f4b5d1ab1" providerId="ADAL" clId="{EB6AB815-0367-4EE7-B782-E7B69B20E5E9}" dt="2023-04-20T07:53:15.797" v="6558" actId="14100"/>
          <ac:picMkLst>
            <pc:docMk/>
            <pc:sldMk cId="2781954079" sldId="311"/>
            <ac:picMk id="17" creationId="{F6D4ADE9-09DF-6CAF-27BE-4F5C03243101}"/>
          </ac:picMkLst>
        </pc:picChg>
        <pc:picChg chg="add mod">
          <ac:chgData name="Morgane De Breuck" userId="67133568-726f-468a-b95c-1a4f4b5d1ab1" providerId="ADAL" clId="{EB6AB815-0367-4EE7-B782-E7B69B20E5E9}" dt="2023-04-18T09:49:00.186" v="1829"/>
          <ac:picMkLst>
            <pc:docMk/>
            <pc:sldMk cId="2781954079" sldId="311"/>
            <ac:picMk id="20" creationId="{1F9B7B8F-07A4-B7A6-5EC8-11C2BF49717D}"/>
          </ac:picMkLst>
        </pc:picChg>
      </pc:sldChg>
      <pc:sldChg chg="addSp delSp modSp add mod ord modNotesTx">
        <pc:chgData name="Morgane De Breuck" userId="67133568-726f-468a-b95c-1a4f4b5d1ab1" providerId="ADAL" clId="{EB6AB815-0367-4EE7-B782-E7B69B20E5E9}" dt="2023-04-21T21:54:11.445" v="8040"/>
        <pc:sldMkLst>
          <pc:docMk/>
          <pc:sldMk cId="822012805" sldId="312"/>
        </pc:sldMkLst>
        <pc:spChg chg="mod">
          <ac:chgData name="Morgane De Breuck" userId="67133568-726f-468a-b95c-1a4f4b5d1ab1" providerId="ADAL" clId="{EB6AB815-0367-4EE7-B782-E7B69B20E5E9}" dt="2023-04-20T07:15:07.382" v="4548" actId="404"/>
          <ac:spMkLst>
            <pc:docMk/>
            <pc:sldMk cId="822012805" sldId="312"/>
            <ac:spMk id="2" creationId="{A549B21B-BF89-4AA4-82B2-19A6A55DC291}"/>
          </ac:spMkLst>
        </pc:spChg>
        <pc:spChg chg="mod">
          <ac:chgData name="Morgane De Breuck" userId="67133568-726f-468a-b95c-1a4f4b5d1ab1" providerId="ADAL" clId="{EB6AB815-0367-4EE7-B782-E7B69B20E5E9}" dt="2023-04-18T13:52:56.278" v="2410" actId="20577"/>
          <ac:spMkLst>
            <pc:docMk/>
            <pc:sldMk cId="822012805" sldId="312"/>
            <ac:spMk id="5" creationId="{948DE9F3-CFD2-F5D1-D403-C4844E1E958C}"/>
          </ac:spMkLst>
        </pc:spChg>
        <pc:spChg chg="mod">
          <ac:chgData name="Morgane De Breuck" userId="67133568-726f-468a-b95c-1a4f4b5d1ab1" providerId="ADAL" clId="{EB6AB815-0367-4EE7-B782-E7B69B20E5E9}" dt="2023-04-18T09:33:33.946" v="1701" actId="1076"/>
          <ac:spMkLst>
            <pc:docMk/>
            <pc:sldMk cId="822012805" sldId="312"/>
            <ac:spMk id="6" creationId="{B7B60FB2-9119-F52A-1B58-F25D69D3C0CE}"/>
          </ac:spMkLst>
        </pc:spChg>
        <pc:spChg chg="add mod">
          <ac:chgData name="Morgane De Breuck" userId="67133568-726f-468a-b95c-1a4f4b5d1ab1" providerId="ADAL" clId="{EB6AB815-0367-4EE7-B782-E7B69B20E5E9}" dt="2023-04-18T09:35:22.097" v="1733" actId="164"/>
          <ac:spMkLst>
            <pc:docMk/>
            <pc:sldMk cId="822012805" sldId="312"/>
            <ac:spMk id="7" creationId="{2529D30A-0755-13EF-3DD2-54BE6911E7C9}"/>
          </ac:spMkLst>
        </pc:spChg>
        <pc:spChg chg="add mod">
          <ac:chgData name="Morgane De Breuck" userId="67133568-726f-468a-b95c-1a4f4b5d1ab1" providerId="ADAL" clId="{EB6AB815-0367-4EE7-B782-E7B69B20E5E9}" dt="2023-04-20T07:55:42.190" v="6697" actId="1076"/>
          <ac:spMkLst>
            <pc:docMk/>
            <pc:sldMk cId="822012805" sldId="312"/>
            <ac:spMk id="8" creationId="{E7CB17E8-7674-01AA-F9C8-FA023E145747}"/>
          </ac:spMkLst>
        </pc:spChg>
        <pc:spChg chg="add mod">
          <ac:chgData name="Morgane De Breuck" userId="67133568-726f-468a-b95c-1a4f4b5d1ab1" providerId="ADAL" clId="{EB6AB815-0367-4EE7-B782-E7B69B20E5E9}" dt="2023-04-18T13:50:31.208" v="2349" actId="164"/>
          <ac:spMkLst>
            <pc:docMk/>
            <pc:sldMk cId="822012805" sldId="312"/>
            <ac:spMk id="10" creationId="{350BFBB7-9D6F-00AC-426A-AD7B171F9BCD}"/>
          </ac:spMkLst>
        </pc:spChg>
        <pc:spChg chg="add mod">
          <ac:chgData name="Morgane De Breuck" userId="67133568-726f-468a-b95c-1a4f4b5d1ab1" providerId="ADAL" clId="{EB6AB815-0367-4EE7-B782-E7B69B20E5E9}" dt="2023-04-21T21:54:11.445" v="8040"/>
          <ac:spMkLst>
            <pc:docMk/>
            <pc:sldMk cId="822012805" sldId="312"/>
            <ac:spMk id="11" creationId="{88BF862A-ADE1-BAB4-F57C-89212A7F2D82}"/>
          </ac:spMkLst>
        </pc:spChg>
        <pc:spChg chg="add mod">
          <ac:chgData name="Morgane De Breuck" userId="67133568-726f-468a-b95c-1a4f4b5d1ab1" providerId="ADAL" clId="{EB6AB815-0367-4EE7-B782-E7B69B20E5E9}" dt="2023-04-21T21:54:11.445" v="8040"/>
          <ac:spMkLst>
            <pc:docMk/>
            <pc:sldMk cId="822012805" sldId="312"/>
            <ac:spMk id="12" creationId="{6390F355-7E4D-A2E3-F60B-C60EFD037D68}"/>
          </ac:spMkLst>
        </pc:spChg>
        <pc:spChg chg="add mod ord">
          <ac:chgData name="Morgane De Breuck" userId="67133568-726f-468a-b95c-1a4f4b5d1ab1" providerId="ADAL" clId="{EB6AB815-0367-4EE7-B782-E7B69B20E5E9}" dt="2023-04-18T13:56:14.495" v="2439" actId="164"/>
          <ac:spMkLst>
            <pc:docMk/>
            <pc:sldMk cId="822012805" sldId="312"/>
            <ac:spMk id="13" creationId="{C83CB0DE-8D04-97F6-4D45-652ED59560AD}"/>
          </ac:spMkLst>
        </pc:spChg>
        <pc:spChg chg="add mod">
          <ac:chgData name="Morgane De Breuck" userId="67133568-726f-468a-b95c-1a4f4b5d1ab1" providerId="ADAL" clId="{EB6AB815-0367-4EE7-B782-E7B69B20E5E9}" dt="2023-04-18T13:51:26.037" v="2357" actId="1076"/>
          <ac:spMkLst>
            <pc:docMk/>
            <pc:sldMk cId="822012805" sldId="312"/>
            <ac:spMk id="19" creationId="{46640C4F-B88A-9CAC-7169-AEFEB42B8ED9}"/>
          </ac:spMkLst>
        </pc:spChg>
        <pc:spChg chg="mod">
          <ac:chgData name="Morgane De Breuck" userId="67133568-726f-468a-b95c-1a4f4b5d1ab1" providerId="ADAL" clId="{EB6AB815-0367-4EE7-B782-E7B69B20E5E9}" dt="2023-04-18T09:30:02.531" v="1563" actId="20577"/>
          <ac:spMkLst>
            <pc:docMk/>
            <pc:sldMk cId="822012805" sldId="312"/>
            <ac:spMk id="23" creationId="{5A02DBFD-7638-44E0-2BB9-B40F7A80666B}"/>
          </ac:spMkLst>
        </pc:spChg>
        <pc:spChg chg="add del mod">
          <ac:chgData name="Morgane De Breuck" userId="67133568-726f-468a-b95c-1a4f4b5d1ab1" providerId="ADAL" clId="{EB6AB815-0367-4EE7-B782-E7B69B20E5E9}" dt="2023-04-18T13:56:45.552" v="2444" actId="1076"/>
          <ac:spMkLst>
            <pc:docMk/>
            <pc:sldMk cId="822012805" sldId="312"/>
            <ac:spMk id="26" creationId="{F6B6BE06-8E6D-00DF-0E5D-570DE96778A5}"/>
          </ac:spMkLst>
        </pc:spChg>
        <pc:spChg chg="add mod">
          <ac:chgData name="Morgane De Breuck" userId="67133568-726f-468a-b95c-1a4f4b5d1ab1" providerId="ADAL" clId="{EB6AB815-0367-4EE7-B782-E7B69B20E5E9}" dt="2023-04-18T13:56:14.495" v="2439" actId="164"/>
          <ac:spMkLst>
            <pc:docMk/>
            <pc:sldMk cId="822012805" sldId="312"/>
            <ac:spMk id="27" creationId="{02B7741D-EF7F-9E7E-36B5-0D4B0B2D8AC4}"/>
          </ac:spMkLst>
        </pc:spChg>
        <pc:grpChg chg="add mod">
          <ac:chgData name="Morgane De Breuck" userId="67133568-726f-468a-b95c-1a4f4b5d1ab1" providerId="ADAL" clId="{EB6AB815-0367-4EE7-B782-E7B69B20E5E9}" dt="2023-04-18T09:35:22.097" v="1733" actId="164"/>
          <ac:grpSpMkLst>
            <pc:docMk/>
            <pc:sldMk cId="822012805" sldId="312"/>
            <ac:grpSpMk id="3" creationId="{D6830149-8AB8-3AAB-FD08-3EC1760CE792}"/>
          </ac:grpSpMkLst>
        </pc:grpChg>
        <pc:grpChg chg="add mod">
          <ac:chgData name="Morgane De Breuck" userId="67133568-726f-468a-b95c-1a4f4b5d1ab1" providerId="ADAL" clId="{EB6AB815-0367-4EE7-B782-E7B69B20E5E9}" dt="2023-04-18T13:50:31.208" v="2349" actId="164"/>
          <ac:grpSpMkLst>
            <pc:docMk/>
            <pc:sldMk cId="822012805" sldId="312"/>
            <ac:grpSpMk id="9" creationId="{64706A4C-D476-0B36-D52F-D320AC172237}"/>
          </ac:grpSpMkLst>
        </pc:grpChg>
        <pc:grpChg chg="add del">
          <ac:chgData name="Morgane De Breuck" userId="67133568-726f-468a-b95c-1a4f4b5d1ab1" providerId="ADAL" clId="{EB6AB815-0367-4EE7-B782-E7B69B20E5E9}" dt="2023-04-18T09:23:51.899" v="1535" actId="478"/>
          <ac:grpSpMkLst>
            <pc:docMk/>
            <pc:sldMk cId="822012805" sldId="312"/>
            <ac:grpSpMk id="18" creationId="{AC74D11C-39B0-6780-5AEC-442BE3220AD8}"/>
          </ac:grpSpMkLst>
        </pc:grpChg>
        <pc:grpChg chg="del">
          <ac:chgData name="Morgane De Breuck" userId="67133568-726f-468a-b95c-1a4f4b5d1ab1" providerId="ADAL" clId="{EB6AB815-0367-4EE7-B782-E7B69B20E5E9}" dt="2023-04-18T09:23:37.715" v="1530" actId="478"/>
          <ac:grpSpMkLst>
            <pc:docMk/>
            <pc:sldMk cId="822012805" sldId="312"/>
            <ac:grpSpMk id="20" creationId="{41290243-BCE7-22D0-AC74-13B087008C0B}"/>
          </ac:grpSpMkLst>
        </pc:grpChg>
        <pc:grpChg chg="del">
          <ac:chgData name="Morgane De Breuck" userId="67133568-726f-468a-b95c-1a4f4b5d1ab1" providerId="ADAL" clId="{EB6AB815-0367-4EE7-B782-E7B69B20E5E9}" dt="2023-04-18T09:23:37.715" v="1530" actId="478"/>
          <ac:grpSpMkLst>
            <pc:docMk/>
            <pc:sldMk cId="822012805" sldId="312"/>
            <ac:grpSpMk id="24" creationId="{156D2566-3E88-6922-9FFC-8A9C66945C9A}"/>
          </ac:grpSpMkLst>
        </pc:grpChg>
        <pc:grpChg chg="add mod">
          <ac:chgData name="Morgane De Breuck" userId="67133568-726f-468a-b95c-1a4f4b5d1ab1" providerId="ADAL" clId="{EB6AB815-0367-4EE7-B782-E7B69B20E5E9}" dt="2023-04-18T13:50:39.314" v="2350" actId="1076"/>
          <ac:grpSpMkLst>
            <pc:docMk/>
            <pc:sldMk cId="822012805" sldId="312"/>
            <ac:grpSpMk id="25" creationId="{82C66918-656E-29E4-1395-C9D7FDBD529E}"/>
          </ac:grpSpMkLst>
        </pc:grpChg>
        <pc:grpChg chg="add mod ord">
          <ac:chgData name="Morgane De Breuck" userId="67133568-726f-468a-b95c-1a4f4b5d1ab1" providerId="ADAL" clId="{EB6AB815-0367-4EE7-B782-E7B69B20E5E9}" dt="2023-04-18T13:56:32.967" v="2441" actId="164"/>
          <ac:grpSpMkLst>
            <pc:docMk/>
            <pc:sldMk cId="822012805" sldId="312"/>
            <ac:grpSpMk id="28" creationId="{F754A5BB-6B07-1092-7E59-9C3E7717DD16}"/>
          </ac:grpSpMkLst>
        </pc:grpChg>
        <pc:grpChg chg="add mod">
          <ac:chgData name="Morgane De Breuck" userId="67133568-726f-468a-b95c-1a4f4b5d1ab1" providerId="ADAL" clId="{EB6AB815-0367-4EE7-B782-E7B69B20E5E9}" dt="2023-04-18T13:56:36.387" v="2443" actId="1076"/>
          <ac:grpSpMkLst>
            <pc:docMk/>
            <pc:sldMk cId="822012805" sldId="312"/>
            <ac:grpSpMk id="29" creationId="{EECE232C-4429-7FB8-ACD4-9A58D38974C7}"/>
          </ac:grpSpMkLst>
        </pc:grpChg>
        <pc:picChg chg="add mod">
          <ac:chgData name="Morgane De Breuck" userId="67133568-726f-468a-b95c-1a4f4b5d1ab1" providerId="ADAL" clId="{EB6AB815-0367-4EE7-B782-E7B69B20E5E9}" dt="2023-04-18T09:49:04.712" v="1831"/>
          <ac:picMkLst>
            <pc:docMk/>
            <pc:sldMk cId="822012805" sldId="312"/>
            <ac:picMk id="17" creationId="{105DA2EB-DC84-4B6C-25FD-71A518AF15B0}"/>
          </ac:picMkLst>
        </pc:picChg>
        <pc:picChg chg="add mod">
          <ac:chgData name="Morgane De Breuck" userId="67133568-726f-468a-b95c-1a4f4b5d1ab1" providerId="ADAL" clId="{EB6AB815-0367-4EE7-B782-E7B69B20E5E9}" dt="2023-04-18T13:56:14.495" v="2439" actId="164"/>
          <ac:picMkLst>
            <pc:docMk/>
            <pc:sldMk cId="822012805" sldId="312"/>
            <ac:picMk id="22" creationId="{7B33C823-0A3E-C404-6000-DA6B34EF91C4}"/>
          </ac:picMkLst>
        </pc:picChg>
      </pc:sldChg>
      <pc:sldChg chg="addSp delSp modSp add mod ord modAnim modNotesTx">
        <pc:chgData name="Morgane De Breuck" userId="67133568-726f-468a-b95c-1a4f4b5d1ab1" providerId="ADAL" clId="{EB6AB815-0367-4EE7-B782-E7B69B20E5E9}" dt="2023-04-21T21:54:41.602" v="8051"/>
        <pc:sldMkLst>
          <pc:docMk/>
          <pc:sldMk cId="3535398428" sldId="313"/>
        </pc:sldMkLst>
        <pc:spChg chg="mod">
          <ac:chgData name="Morgane De Breuck" userId="67133568-726f-468a-b95c-1a4f4b5d1ab1" providerId="ADAL" clId="{EB6AB815-0367-4EE7-B782-E7B69B20E5E9}" dt="2023-04-18T09:50:35.725" v="1855" actId="20577"/>
          <ac:spMkLst>
            <pc:docMk/>
            <pc:sldMk cId="3535398428" sldId="313"/>
            <ac:spMk id="2" creationId="{118AF8AA-1939-0634-F759-332AD1052EC8}"/>
          </ac:spMkLst>
        </pc:spChg>
        <pc:spChg chg="add mod">
          <ac:chgData name="Morgane De Breuck" userId="67133568-726f-468a-b95c-1a4f4b5d1ab1" providerId="ADAL" clId="{EB6AB815-0367-4EE7-B782-E7B69B20E5E9}" dt="2023-04-18T09:50:57.242" v="1861" actId="1076"/>
          <ac:spMkLst>
            <pc:docMk/>
            <pc:sldMk cId="3535398428" sldId="313"/>
            <ac:spMk id="3" creationId="{DF951CF0-AF9F-6F34-9F6C-218B29B8CFA4}"/>
          </ac:spMkLst>
        </pc:spChg>
        <pc:spChg chg="add mod">
          <ac:chgData name="Morgane De Breuck" userId="67133568-726f-468a-b95c-1a4f4b5d1ab1" providerId="ADAL" clId="{EB6AB815-0367-4EE7-B782-E7B69B20E5E9}" dt="2023-04-18T09:50:57.242" v="1861" actId="1076"/>
          <ac:spMkLst>
            <pc:docMk/>
            <pc:sldMk cId="3535398428" sldId="313"/>
            <ac:spMk id="9" creationId="{41C83ED4-AC66-5518-6F90-4F662B8D9A52}"/>
          </ac:spMkLst>
        </pc:spChg>
        <pc:spChg chg="add mod">
          <ac:chgData name="Morgane De Breuck" userId="67133568-726f-468a-b95c-1a4f4b5d1ab1" providerId="ADAL" clId="{EB6AB815-0367-4EE7-B782-E7B69B20E5E9}" dt="2023-04-18T09:50:57.242" v="1861" actId="1076"/>
          <ac:spMkLst>
            <pc:docMk/>
            <pc:sldMk cId="3535398428" sldId="313"/>
            <ac:spMk id="10" creationId="{77333BF0-1C46-A0EE-C055-8FF4A83EF40F}"/>
          </ac:spMkLst>
        </pc:spChg>
        <pc:spChg chg="add mod">
          <ac:chgData name="Morgane De Breuck" userId="67133568-726f-468a-b95c-1a4f4b5d1ab1" providerId="ADAL" clId="{EB6AB815-0367-4EE7-B782-E7B69B20E5E9}" dt="2023-04-21T21:54:41.602" v="8051"/>
          <ac:spMkLst>
            <pc:docMk/>
            <pc:sldMk cId="3535398428" sldId="313"/>
            <ac:spMk id="11" creationId="{5B0CE943-E44C-771C-9DBA-91212CF8118C}"/>
          </ac:spMkLst>
        </pc:spChg>
        <pc:spChg chg="add mod">
          <ac:chgData name="Morgane De Breuck" userId="67133568-726f-468a-b95c-1a4f4b5d1ab1" providerId="ADAL" clId="{EB6AB815-0367-4EE7-B782-E7B69B20E5E9}" dt="2023-04-21T21:54:41.602" v="8051"/>
          <ac:spMkLst>
            <pc:docMk/>
            <pc:sldMk cId="3535398428" sldId="313"/>
            <ac:spMk id="14" creationId="{E8062859-2DF3-E7C0-F85C-FDE04CB9106C}"/>
          </ac:spMkLst>
        </pc:spChg>
        <pc:picChg chg="del mod">
          <ac:chgData name="Morgane De Breuck" userId="67133568-726f-468a-b95c-1a4f4b5d1ab1" providerId="ADAL" clId="{EB6AB815-0367-4EE7-B782-E7B69B20E5E9}" dt="2023-04-18T09:50:41.191" v="1857" actId="478"/>
          <ac:picMkLst>
            <pc:docMk/>
            <pc:sldMk cId="3535398428" sldId="313"/>
            <ac:picMk id="23" creationId="{0F4D2C54-D491-03E1-72C8-AA512D1A77AF}"/>
          </ac:picMkLst>
        </pc:picChg>
      </pc:sldChg>
      <pc:sldChg chg="addSp delSp modSp add mod modNotesTx">
        <pc:chgData name="Morgane De Breuck" userId="67133568-726f-468a-b95c-1a4f4b5d1ab1" providerId="ADAL" clId="{EB6AB815-0367-4EE7-B782-E7B69B20E5E9}" dt="2023-04-21T21:53:13.096" v="8014"/>
        <pc:sldMkLst>
          <pc:docMk/>
          <pc:sldMk cId="1354819526" sldId="314"/>
        </pc:sldMkLst>
        <pc:spChg chg="mod">
          <ac:chgData name="Morgane De Breuck" userId="67133568-726f-468a-b95c-1a4f4b5d1ab1" providerId="ADAL" clId="{EB6AB815-0367-4EE7-B782-E7B69B20E5E9}" dt="2023-04-20T07:14:38.816" v="4544" actId="404"/>
          <ac:spMkLst>
            <pc:docMk/>
            <pc:sldMk cId="1354819526" sldId="314"/>
            <ac:spMk id="2" creationId="{A549B21B-BF89-4AA4-82B2-19A6A55DC291}"/>
          </ac:spMkLst>
        </pc:spChg>
        <pc:spChg chg="mod">
          <ac:chgData name="Morgane De Breuck" userId="67133568-726f-468a-b95c-1a4f4b5d1ab1" providerId="ADAL" clId="{EB6AB815-0367-4EE7-B782-E7B69B20E5E9}" dt="2023-04-20T07:30:00.342" v="5481" actId="1076"/>
          <ac:spMkLst>
            <pc:docMk/>
            <pc:sldMk cId="1354819526" sldId="314"/>
            <ac:spMk id="4" creationId="{5968F3E9-7C40-454F-A5C7-351C8BA76826}"/>
          </ac:spMkLst>
        </pc:spChg>
        <pc:spChg chg="mod">
          <ac:chgData name="Morgane De Breuck" userId="67133568-726f-468a-b95c-1a4f4b5d1ab1" providerId="ADAL" clId="{EB6AB815-0367-4EE7-B782-E7B69B20E5E9}" dt="2023-04-18T10:29:44.619" v="2117"/>
          <ac:spMkLst>
            <pc:docMk/>
            <pc:sldMk cId="1354819526" sldId="314"/>
            <ac:spMk id="6" creationId="{5A8A728D-4AE1-EB34-5011-B5F461C888D3}"/>
          </ac:spMkLst>
        </pc:spChg>
        <pc:spChg chg="mod">
          <ac:chgData name="Morgane De Breuck" userId="67133568-726f-468a-b95c-1a4f4b5d1ab1" providerId="ADAL" clId="{EB6AB815-0367-4EE7-B782-E7B69B20E5E9}" dt="2023-04-18T10:29:44.619" v="2117"/>
          <ac:spMkLst>
            <pc:docMk/>
            <pc:sldMk cId="1354819526" sldId="314"/>
            <ac:spMk id="7" creationId="{1B889F79-6E1D-AAA4-A3BC-759278AD63B9}"/>
          </ac:spMkLst>
        </pc:spChg>
        <pc:spChg chg="mod">
          <ac:chgData name="Morgane De Breuck" userId="67133568-726f-468a-b95c-1a4f4b5d1ab1" providerId="ADAL" clId="{EB6AB815-0367-4EE7-B782-E7B69B20E5E9}" dt="2023-04-18T10:30:02.451" v="2139" actId="20577"/>
          <ac:spMkLst>
            <pc:docMk/>
            <pc:sldMk cId="1354819526" sldId="314"/>
            <ac:spMk id="8" creationId="{D4839586-BD11-7684-A014-4BCB2B521D56}"/>
          </ac:spMkLst>
        </pc:spChg>
        <pc:spChg chg="mod">
          <ac:chgData name="Morgane De Breuck" userId="67133568-726f-468a-b95c-1a4f4b5d1ab1" providerId="ADAL" clId="{EB6AB815-0367-4EE7-B782-E7B69B20E5E9}" dt="2023-04-18T10:29:44.619" v="2117"/>
          <ac:spMkLst>
            <pc:docMk/>
            <pc:sldMk cId="1354819526" sldId="314"/>
            <ac:spMk id="9" creationId="{DA55F8A5-C049-6F1E-88F9-D2880AD85DE1}"/>
          </ac:spMkLst>
        </pc:spChg>
        <pc:spChg chg="add mod">
          <ac:chgData name="Morgane De Breuck" userId="67133568-726f-468a-b95c-1a4f4b5d1ab1" providerId="ADAL" clId="{EB6AB815-0367-4EE7-B782-E7B69B20E5E9}" dt="2023-04-18T10:29:44.619" v="2117"/>
          <ac:spMkLst>
            <pc:docMk/>
            <pc:sldMk cId="1354819526" sldId="314"/>
            <ac:spMk id="12" creationId="{9C7F4106-60E9-40FB-BE9F-F225A36194AD}"/>
          </ac:spMkLst>
        </pc:spChg>
        <pc:spChg chg="add mod">
          <ac:chgData name="Morgane De Breuck" userId="67133568-726f-468a-b95c-1a4f4b5d1ab1" providerId="ADAL" clId="{EB6AB815-0367-4EE7-B782-E7B69B20E5E9}" dt="2023-04-20T07:34:01.264" v="5589" actId="20577"/>
          <ac:spMkLst>
            <pc:docMk/>
            <pc:sldMk cId="1354819526" sldId="314"/>
            <ac:spMk id="13" creationId="{368D0AF3-5E01-626D-5A56-22B934675C32}"/>
          </ac:spMkLst>
        </pc:spChg>
        <pc:spChg chg="add mod">
          <ac:chgData name="Morgane De Breuck" userId="67133568-726f-468a-b95c-1a4f4b5d1ab1" providerId="ADAL" clId="{EB6AB815-0367-4EE7-B782-E7B69B20E5E9}" dt="2023-04-21T21:53:13.096" v="8014"/>
          <ac:spMkLst>
            <pc:docMk/>
            <pc:sldMk cId="1354819526" sldId="314"/>
            <ac:spMk id="21" creationId="{EAE6D419-3BC7-3AEB-F0D9-4662BE0224E3}"/>
          </ac:spMkLst>
        </pc:spChg>
        <pc:spChg chg="add mod">
          <ac:chgData name="Morgane De Breuck" userId="67133568-726f-468a-b95c-1a4f4b5d1ab1" providerId="ADAL" clId="{EB6AB815-0367-4EE7-B782-E7B69B20E5E9}" dt="2023-04-21T21:53:13.096" v="8014"/>
          <ac:spMkLst>
            <pc:docMk/>
            <pc:sldMk cId="1354819526" sldId="314"/>
            <ac:spMk id="31" creationId="{C0C0E6EE-6E5E-AD96-5E4F-66C2086BB073}"/>
          </ac:spMkLst>
        </pc:spChg>
        <pc:spChg chg="mod">
          <ac:chgData name="Morgane De Breuck" userId="67133568-726f-468a-b95c-1a4f4b5d1ab1" providerId="ADAL" clId="{EB6AB815-0367-4EE7-B782-E7B69B20E5E9}" dt="2023-04-20T07:35:56.836" v="5778" actId="1076"/>
          <ac:spMkLst>
            <pc:docMk/>
            <pc:sldMk cId="1354819526" sldId="314"/>
            <ac:spMk id="33" creationId="{6B42E4A7-A7BC-40F4-9044-041955FAFA5D}"/>
          </ac:spMkLst>
        </pc:spChg>
        <pc:grpChg chg="add mod">
          <ac:chgData name="Morgane De Breuck" userId="67133568-726f-468a-b95c-1a4f4b5d1ab1" providerId="ADAL" clId="{EB6AB815-0367-4EE7-B782-E7B69B20E5E9}" dt="2023-04-18T10:29:44.619" v="2117"/>
          <ac:grpSpMkLst>
            <pc:docMk/>
            <pc:sldMk cId="1354819526" sldId="314"/>
            <ac:grpSpMk id="3" creationId="{E3F5C0B4-843F-5173-3494-8C935B92DEB0}"/>
          </ac:grpSpMkLst>
        </pc:grpChg>
        <pc:grpChg chg="mod">
          <ac:chgData name="Morgane De Breuck" userId="67133568-726f-468a-b95c-1a4f4b5d1ab1" providerId="ADAL" clId="{EB6AB815-0367-4EE7-B782-E7B69B20E5E9}" dt="2023-04-18T10:29:44.619" v="2117"/>
          <ac:grpSpMkLst>
            <pc:docMk/>
            <pc:sldMk cId="1354819526" sldId="314"/>
            <ac:grpSpMk id="5" creationId="{E31CAE84-B65E-B99F-8BBE-E58B66FADDD5}"/>
          </ac:grpSpMkLst>
        </pc:grpChg>
        <pc:grpChg chg="del">
          <ac:chgData name="Morgane De Breuck" userId="67133568-726f-468a-b95c-1a4f4b5d1ab1" providerId="ADAL" clId="{EB6AB815-0367-4EE7-B782-E7B69B20E5E9}" dt="2023-04-18T10:19:32.177" v="2093" actId="478"/>
          <ac:grpSpMkLst>
            <pc:docMk/>
            <pc:sldMk cId="1354819526" sldId="314"/>
            <ac:grpSpMk id="18" creationId="{1ED68DAF-32C8-222F-8323-C74B64894399}"/>
          </ac:grpSpMkLst>
        </pc:grpChg>
        <pc:grpChg chg="del">
          <ac:chgData name="Morgane De Breuck" userId="67133568-726f-468a-b95c-1a4f4b5d1ab1" providerId="ADAL" clId="{EB6AB815-0367-4EE7-B782-E7B69B20E5E9}" dt="2023-04-18T10:19:35.687" v="2094" actId="478"/>
          <ac:grpSpMkLst>
            <pc:docMk/>
            <pc:sldMk cId="1354819526" sldId="314"/>
            <ac:grpSpMk id="77" creationId="{D42F23B3-B24E-4EFC-F70E-85BFBF7FE282}"/>
          </ac:grpSpMkLst>
        </pc:grpChg>
        <pc:cxnChg chg="del">
          <ac:chgData name="Morgane De Breuck" userId="67133568-726f-468a-b95c-1a4f4b5d1ab1" providerId="ADAL" clId="{EB6AB815-0367-4EE7-B782-E7B69B20E5E9}" dt="2023-04-18T10:19:32.177" v="2093" actId="478"/>
          <ac:cxnSpMkLst>
            <pc:docMk/>
            <pc:sldMk cId="1354819526" sldId="314"/>
            <ac:cxnSpMk id="20" creationId="{24B463AA-4333-6F55-5139-12EF8FB3DF88}"/>
          </ac:cxnSpMkLst>
        </pc:cxnChg>
        <pc:cxnChg chg="del">
          <ac:chgData name="Morgane De Breuck" userId="67133568-726f-468a-b95c-1a4f4b5d1ab1" providerId="ADAL" clId="{EB6AB815-0367-4EE7-B782-E7B69B20E5E9}" dt="2023-04-18T10:19:32.177" v="2093" actId="478"/>
          <ac:cxnSpMkLst>
            <pc:docMk/>
            <pc:sldMk cId="1354819526" sldId="314"/>
            <ac:cxnSpMk id="21" creationId="{E8EECF6A-E91B-F5C0-309B-69087D449258}"/>
          </ac:cxnSpMkLst>
        </pc:cxnChg>
        <pc:cxnChg chg="del">
          <ac:chgData name="Morgane De Breuck" userId="67133568-726f-468a-b95c-1a4f4b5d1ab1" providerId="ADAL" clId="{EB6AB815-0367-4EE7-B782-E7B69B20E5E9}" dt="2023-04-18T10:19:32.177" v="2093" actId="478"/>
          <ac:cxnSpMkLst>
            <pc:docMk/>
            <pc:sldMk cId="1354819526" sldId="314"/>
            <ac:cxnSpMk id="24" creationId="{A5FDB349-315C-22FE-CE7E-910045E312E3}"/>
          </ac:cxnSpMkLst>
        </pc:cxnChg>
        <pc:cxnChg chg="del">
          <ac:chgData name="Morgane De Breuck" userId="67133568-726f-468a-b95c-1a4f4b5d1ab1" providerId="ADAL" clId="{EB6AB815-0367-4EE7-B782-E7B69B20E5E9}" dt="2023-04-18T10:19:32.177" v="2093" actId="478"/>
          <ac:cxnSpMkLst>
            <pc:docMk/>
            <pc:sldMk cId="1354819526" sldId="314"/>
            <ac:cxnSpMk id="26" creationId="{419443F5-6238-2694-D1B9-F92F2E28E6FD}"/>
          </ac:cxnSpMkLst>
        </pc:cxnChg>
        <pc:cxnChg chg="del">
          <ac:chgData name="Morgane De Breuck" userId="67133568-726f-468a-b95c-1a4f4b5d1ab1" providerId="ADAL" clId="{EB6AB815-0367-4EE7-B782-E7B69B20E5E9}" dt="2023-04-18T10:19:32.177" v="2093" actId="478"/>
          <ac:cxnSpMkLst>
            <pc:docMk/>
            <pc:sldMk cId="1354819526" sldId="314"/>
            <ac:cxnSpMk id="28" creationId="{2181E25C-A26D-19D9-98DA-545C481C52FA}"/>
          </ac:cxnSpMkLst>
        </pc:cxnChg>
        <pc:cxnChg chg="del">
          <ac:chgData name="Morgane De Breuck" userId="67133568-726f-468a-b95c-1a4f4b5d1ab1" providerId="ADAL" clId="{EB6AB815-0367-4EE7-B782-E7B69B20E5E9}" dt="2023-04-18T10:19:32.177" v="2093" actId="478"/>
          <ac:cxnSpMkLst>
            <pc:docMk/>
            <pc:sldMk cId="1354819526" sldId="314"/>
            <ac:cxnSpMk id="30" creationId="{2A91D305-232C-B1B0-5CA9-2A62069F734E}"/>
          </ac:cxnSpMkLst>
        </pc:cxnChg>
        <pc:cxnChg chg="del">
          <ac:chgData name="Morgane De Breuck" userId="67133568-726f-468a-b95c-1a4f4b5d1ab1" providerId="ADAL" clId="{EB6AB815-0367-4EE7-B782-E7B69B20E5E9}" dt="2023-04-18T10:19:32.177" v="2093" actId="478"/>
          <ac:cxnSpMkLst>
            <pc:docMk/>
            <pc:sldMk cId="1354819526" sldId="314"/>
            <ac:cxnSpMk id="31" creationId="{F86193F9-53EE-1E16-A455-225D7F1D0945}"/>
          </ac:cxnSpMkLst>
        </pc:cxnChg>
        <pc:cxnChg chg="del">
          <ac:chgData name="Morgane De Breuck" userId="67133568-726f-468a-b95c-1a4f4b5d1ab1" providerId="ADAL" clId="{EB6AB815-0367-4EE7-B782-E7B69B20E5E9}" dt="2023-04-18T10:19:32.177" v="2093" actId="478"/>
          <ac:cxnSpMkLst>
            <pc:docMk/>
            <pc:sldMk cId="1354819526" sldId="314"/>
            <ac:cxnSpMk id="32" creationId="{F1559BB5-4F87-5EF8-210A-703F11A74B8E}"/>
          </ac:cxnSpMkLst>
        </pc:cxnChg>
        <pc:cxnChg chg="del">
          <ac:chgData name="Morgane De Breuck" userId="67133568-726f-468a-b95c-1a4f4b5d1ab1" providerId="ADAL" clId="{EB6AB815-0367-4EE7-B782-E7B69B20E5E9}" dt="2023-04-18T10:19:32.177" v="2093" actId="478"/>
          <ac:cxnSpMkLst>
            <pc:docMk/>
            <pc:sldMk cId="1354819526" sldId="314"/>
            <ac:cxnSpMk id="33" creationId="{C1A80038-7757-D60D-37AD-6CC964CB7BB9}"/>
          </ac:cxnSpMkLst>
        </pc:cxnChg>
        <pc:cxnChg chg="del">
          <ac:chgData name="Morgane De Breuck" userId="67133568-726f-468a-b95c-1a4f4b5d1ab1" providerId="ADAL" clId="{EB6AB815-0367-4EE7-B782-E7B69B20E5E9}" dt="2023-04-18T10:19:32.177" v="2093" actId="478"/>
          <ac:cxnSpMkLst>
            <pc:docMk/>
            <pc:sldMk cId="1354819526" sldId="314"/>
            <ac:cxnSpMk id="34" creationId="{E5DCC049-6006-4A05-EAF4-47683C5BA9AD}"/>
          </ac:cxnSpMkLst>
        </pc:cxnChg>
        <pc:cxnChg chg="del">
          <ac:chgData name="Morgane De Breuck" userId="67133568-726f-468a-b95c-1a4f4b5d1ab1" providerId="ADAL" clId="{EB6AB815-0367-4EE7-B782-E7B69B20E5E9}" dt="2023-04-18T10:19:32.177" v="2093" actId="478"/>
          <ac:cxnSpMkLst>
            <pc:docMk/>
            <pc:sldMk cId="1354819526" sldId="314"/>
            <ac:cxnSpMk id="35" creationId="{BC57819F-74B8-B372-0920-1496D7ACEE3E}"/>
          </ac:cxnSpMkLst>
        </pc:cxnChg>
        <pc:cxnChg chg="del">
          <ac:chgData name="Morgane De Breuck" userId="67133568-726f-468a-b95c-1a4f4b5d1ab1" providerId="ADAL" clId="{EB6AB815-0367-4EE7-B782-E7B69B20E5E9}" dt="2023-04-18T10:19:32.177" v="2093" actId="478"/>
          <ac:cxnSpMkLst>
            <pc:docMk/>
            <pc:sldMk cId="1354819526" sldId="314"/>
            <ac:cxnSpMk id="36" creationId="{FEA5A4E4-1F3C-5248-776C-5C1E486DBC33}"/>
          </ac:cxnSpMkLst>
        </pc:cxnChg>
        <pc:cxnChg chg="del">
          <ac:chgData name="Morgane De Breuck" userId="67133568-726f-468a-b95c-1a4f4b5d1ab1" providerId="ADAL" clId="{EB6AB815-0367-4EE7-B782-E7B69B20E5E9}" dt="2023-04-18T10:19:32.177" v="2093" actId="478"/>
          <ac:cxnSpMkLst>
            <pc:docMk/>
            <pc:sldMk cId="1354819526" sldId="314"/>
            <ac:cxnSpMk id="37" creationId="{65B688AB-4775-C202-50D2-5C5069CBE384}"/>
          </ac:cxnSpMkLst>
        </pc:cxnChg>
        <pc:cxnChg chg="del">
          <ac:chgData name="Morgane De Breuck" userId="67133568-726f-468a-b95c-1a4f4b5d1ab1" providerId="ADAL" clId="{EB6AB815-0367-4EE7-B782-E7B69B20E5E9}" dt="2023-04-18T10:19:32.177" v="2093" actId="478"/>
          <ac:cxnSpMkLst>
            <pc:docMk/>
            <pc:sldMk cId="1354819526" sldId="314"/>
            <ac:cxnSpMk id="51" creationId="{D792FD3B-5B50-3834-9371-D5E68A9129F5}"/>
          </ac:cxnSpMkLst>
        </pc:cxnChg>
        <pc:cxnChg chg="del">
          <ac:chgData name="Morgane De Breuck" userId="67133568-726f-468a-b95c-1a4f4b5d1ab1" providerId="ADAL" clId="{EB6AB815-0367-4EE7-B782-E7B69B20E5E9}" dt="2023-04-18T10:19:32.177" v="2093" actId="478"/>
          <ac:cxnSpMkLst>
            <pc:docMk/>
            <pc:sldMk cId="1354819526" sldId="314"/>
            <ac:cxnSpMk id="52" creationId="{EA89213B-3EA5-9B5B-03AB-9B0982F3A612}"/>
          </ac:cxnSpMkLst>
        </pc:cxnChg>
        <pc:cxnChg chg="del">
          <ac:chgData name="Morgane De Breuck" userId="67133568-726f-468a-b95c-1a4f4b5d1ab1" providerId="ADAL" clId="{EB6AB815-0367-4EE7-B782-E7B69B20E5E9}" dt="2023-04-18T10:19:32.177" v="2093" actId="478"/>
          <ac:cxnSpMkLst>
            <pc:docMk/>
            <pc:sldMk cId="1354819526" sldId="314"/>
            <ac:cxnSpMk id="53" creationId="{FA177AC9-72CC-D992-A698-EFAD4E9FEF8F}"/>
          </ac:cxnSpMkLst>
        </pc:cxnChg>
        <pc:cxnChg chg="del">
          <ac:chgData name="Morgane De Breuck" userId="67133568-726f-468a-b95c-1a4f4b5d1ab1" providerId="ADAL" clId="{EB6AB815-0367-4EE7-B782-E7B69B20E5E9}" dt="2023-04-18T10:19:32.177" v="2093" actId="478"/>
          <ac:cxnSpMkLst>
            <pc:docMk/>
            <pc:sldMk cId="1354819526" sldId="314"/>
            <ac:cxnSpMk id="54" creationId="{5D2ED089-15BC-1FBE-F812-4453B78EA9F3}"/>
          </ac:cxnSpMkLst>
        </pc:cxnChg>
      </pc:sldChg>
      <pc:sldChg chg="addSp delSp modSp add mod">
        <pc:chgData name="Morgane De Breuck" userId="67133568-726f-468a-b95c-1a4f4b5d1ab1" providerId="ADAL" clId="{EB6AB815-0367-4EE7-B782-E7B69B20E5E9}" dt="2023-04-21T21:53:41.225" v="8026"/>
        <pc:sldMkLst>
          <pc:docMk/>
          <pc:sldMk cId="1021933915" sldId="315"/>
        </pc:sldMkLst>
        <pc:spChg chg="mod">
          <ac:chgData name="Morgane De Breuck" userId="67133568-726f-468a-b95c-1a4f4b5d1ab1" providerId="ADAL" clId="{EB6AB815-0367-4EE7-B782-E7B69B20E5E9}" dt="2023-04-20T07:15:27.990" v="4550" actId="404"/>
          <ac:spMkLst>
            <pc:docMk/>
            <pc:sldMk cId="1021933915" sldId="315"/>
            <ac:spMk id="2" creationId="{A549B21B-BF89-4AA4-82B2-19A6A55DC291}"/>
          </ac:spMkLst>
        </pc:spChg>
        <pc:spChg chg="add mod">
          <ac:chgData name="Morgane De Breuck" userId="67133568-726f-468a-b95c-1a4f4b5d1ab1" providerId="ADAL" clId="{EB6AB815-0367-4EE7-B782-E7B69B20E5E9}" dt="2023-04-21T21:53:41.225" v="8026"/>
          <ac:spMkLst>
            <pc:docMk/>
            <pc:sldMk cId="1021933915" sldId="315"/>
            <ac:spMk id="3" creationId="{C9407AC6-802F-CCFE-F2E4-C13FAC299033}"/>
          </ac:spMkLst>
        </pc:spChg>
        <pc:spChg chg="add mod">
          <ac:chgData name="Morgane De Breuck" userId="67133568-726f-468a-b95c-1a4f4b5d1ab1" providerId="ADAL" clId="{EB6AB815-0367-4EE7-B782-E7B69B20E5E9}" dt="2023-04-21T21:53:41.225" v="8026"/>
          <ac:spMkLst>
            <pc:docMk/>
            <pc:sldMk cId="1021933915" sldId="315"/>
            <ac:spMk id="5" creationId="{2C17DB74-2A82-A9BC-4395-D3EB2E135443}"/>
          </ac:spMkLst>
        </pc:spChg>
        <pc:spChg chg="mod">
          <ac:chgData name="Morgane De Breuck" userId="67133568-726f-468a-b95c-1a4f4b5d1ab1" providerId="ADAL" clId="{EB6AB815-0367-4EE7-B782-E7B69B20E5E9}" dt="2023-04-19T08:29:12.207" v="2662"/>
          <ac:spMkLst>
            <pc:docMk/>
            <pc:sldMk cId="1021933915" sldId="315"/>
            <ac:spMk id="6" creationId="{D1F7480B-FF6D-5748-C36E-9FCE5104920A}"/>
          </ac:spMkLst>
        </pc:spChg>
        <pc:spChg chg="mod">
          <ac:chgData name="Morgane De Breuck" userId="67133568-726f-468a-b95c-1a4f4b5d1ab1" providerId="ADAL" clId="{EB6AB815-0367-4EE7-B782-E7B69B20E5E9}" dt="2023-04-19T08:29:12.207" v="2662"/>
          <ac:spMkLst>
            <pc:docMk/>
            <pc:sldMk cId="1021933915" sldId="315"/>
            <ac:spMk id="7" creationId="{C3B2F941-8188-4EC6-ED16-F30A4C32482A}"/>
          </ac:spMkLst>
        </pc:spChg>
        <pc:spChg chg="mod topLvl">
          <ac:chgData name="Morgane De Breuck" userId="67133568-726f-468a-b95c-1a4f4b5d1ab1" providerId="ADAL" clId="{EB6AB815-0367-4EE7-B782-E7B69B20E5E9}" dt="2023-04-19T08:43:44.820" v="2811" actId="1076"/>
          <ac:spMkLst>
            <pc:docMk/>
            <pc:sldMk cId="1021933915" sldId="315"/>
            <ac:spMk id="9" creationId="{1ABC4BF7-5BFD-FEAF-CE7A-05AB5A853B8B}"/>
          </ac:spMkLst>
        </pc:spChg>
        <pc:spChg chg="del mod topLvl">
          <ac:chgData name="Morgane De Breuck" userId="67133568-726f-468a-b95c-1a4f4b5d1ab1" providerId="ADAL" clId="{EB6AB815-0367-4EE7-B782-E7B69B20E5E9}" dt="2023-04-19T08:29:22.409" v="2664" actId="478"/>
          <ac:spMkLst>
            <pc:docMk/>
            <pc:sldMk cId="1021933915" sldId="315"/>
            <ac:spMk id="10" creationId="{BA27E632-88A1-5415-0E7E-3AD92B0C77A8}"/>
          </ac:spMkLst>
        </pc:spChg>
        <pc:spChg chg="add mod">
          <ac:chgData name="Morgane De Breuck" userId="67133568-726f-468a-b95c-1a4f4b5d1ab1" providerId="ADAL" clId="{EB6AB815-0367-4EE7-B782-E7B69B20E5E9}" dt="2023-04-20T08:21:31.654" v="7411" actId="20577"/>
          <ac:spMkLst>
            <pc:docMk/>
            <pc:sldMk cId="1021933915" sldId="315"/>
            <ac:spMk id="11" creationId="{D8ECECFB-49AD-9836-011A-BE8CCBF732F2}"/>
          </ac:spMkLst>
        </pc:spChg>
        <pc:spChg chg="add mod">
          <ac:chgData name="Morgane De Breuck" userId="67133568-726f-468a-b95c-1a4f4b5d1ab1" providerId="ADAL" clId="{EB6AB815-0367-4EE7-B782-E7B69B20E5E9}" dt="2023-04-19T08:45:46.948" v="2867" actId="207"/>
          <ac:spMkLst>
            <pc:docMk/>
            <pc:sldMk cId="1021933915" sldId="315"/>
            <ac:spMk id="12" creationId="{EF2E1007-1282-6D66-0109-3D58555BFE40}"/>
          </ac:spMkLst>
        </pc:spChg>
        <pc:spChg chg="add mod">
          <ac:chgData name="Morgane De Breuck" userId="67133568-726f-468a-b95c-1a4f4b5d1ab1" providerId="ADAL" clId="{EB6AB815-0367-4EE7-B782-E7B69B20E5E9}" dt="2023-04-19T17:19:34.140" v="3575" actId="1076"/>
          <ac:spMkLst>
            <pc:docMk/>
            <pc:sldMk cId="1021933915" sldId="315"/>
            <ac:spMk id="13" creationId="{C4A790C6-E875-BA29-2156-671A53617A86}"/>
          </ac:spMkLst>
        </pc:spChg>
        <pc:spChg chg="mod">
          <ac:chgData name="Morgane De Breuck" userId="67133568-726f-468a-b95c-1a4f4b5d1ab1" providerId="ADAL" clId="{EB6AB815-0367-4EE7-B782-E7B69B20E5E9}" dt="2023-04-19T08:54:44.031" v="2960"/>
          <ac:spMkLst>
            <pc:docMk/>
            <pc:sldMk cId="1021933915" sldId="315"/>
            <ac:spMk id="15" creationId="{AD59CF57-ED91-034F-EEA5-6E7EF39DD5AF}"/>
          </ac:spMkLst>
        </pc:spChg>
        <pc:spChg chg="mod">
          <ac:chgData name="Morgane De Breuck" userId="67133568-726f-468a-b95c-1a4f4b5d1ab1" providerId="ADAL" clId="{EB6AB815-0367-4EE7-B782-E7B69B20E5E9}" dt="2023-04-19T08:54:44.031" v="2960"/>
          <ac:spMkLst>
            <pc:docMk/>
            <pc:sldMk cId="1021933915" sldId="315"/>
            <ac:spMk id="16" creationId="{94070EBC-6B7D-972F-3DDA-5CFA007811F1}"/>
          </ac:spMkLst>
        </pc:spChg>
        <pc:spChg chg="mod">
          <ac:chgData name="Morgane De Breuck" userId="67133568-726f-468a-b95c-1a4f4b5d1ab1" providerId="ADAL" clId="{EB6AB815-0367-4EE7-B782-E7B69B20E5E9}" dt="2023-04-19T08:54:44.031" v="2960"/>
          <ac:spMkLst>
            <pc:docMk/>
            <pc:sldMk cId="1021933915" sldId="315"/>
            <ac:spMk id="17" creationId="{ADE71353-AE0A-6762-FD09-D64E8D370E70}"/>
          </ac:spMkLst>
        </pc:spChg>
        <pc:spChg chg="mod">
          <ac:chgData name="Morgane De Breuck" userId="67133568-726f-468a-b95c-1a4f4b5d1ab1" providerId="ADAL" clId="{EB6AB815-0367-4EE7-B782-E7B69B20E5E9}" dt="2023-04-19T08:54:44.031" v="2960"/>
          <ac:spMkLst>
            <pc:docMk/>
            <pc:sldMk cId="1021933915" sldId="315"/>
            <ac:spMk id="18" creationId="{E8D2DE4A-0F71-36B7-D361-D11134E28168}"/>
          </ac:spMkLst>
        </pc:spChg>
        <pc:spChg chg="mod">
          <ac:chgData name="Morgane De Breuck" userId="67133568-726f-468a-b95c-1a4f4b5d1ab1" providerId="ADAL" clId="{EB6AB815-0367-4EE7-B782-E7B69B20E5E9}" dt="2023-04-19T08:54:44.031" v="2960"/>
          <ac:spMkLst>
            <pc:docMk/>
            <pc:sldMk cId="1021933915" sldId="315"/>
            <ac:spMk id="19" creationId="{26F2DCDE-30EF-F50C-6BC5-E9F384C68A44}"/>
          </ac:spMkLst>
        </pc:spChg>
        <pc:spChg chg="add mod">
          <ac:chgData name="Morgane De Breuck" userId="67133568-726f-468a-b95c-1a4f4b5d1ab1" providerId="ADAL" clId="{EB6AB815-0367-4EE7-B782-E7B69B20E5E9}" dt="2023-04-19T08:58:05.783" v="3002" actId="1076"/>
          <ac:spMkLst>
            <pc:docMk/>
            <pc:sldMk cId="1021933915" sldId="315"/>
            <ac:spMk id="55" creationId="{B1DC3387-D815-1069-F9EC-B42B046E4F69}"/>
          </ac:spMkLst>
        </pc:spChg>
        <pc:spChg chg="add mod">
          <ac:chgData name="Morgane De Breuck" userId="67133568-726f-468a-b95c-1a4f4b5d1ab1" providerId="ADAL" clId="{EB6AB815-0367-4EE7-B782-E7B69B20E5E9}" dt="2023-04-19T08:58:45.497" v="3031" actId="1076"/>
          <ac:spMkLst>
            <pc:docMk/>
            <pc:sldMk cId="1021933915" sldId="315"/>
            <ac:spMk id="57" creationId="{8B566C54-B9C9-CFCB-2FAD-419F5D976075}"/>
          </ac:spMkLst>
        </pc:spChg>
        <pc:grpChg chg="add del mod">
          <ac:chgData name="Morgane De Breuck" userId="67133568-726f-468a-b95c-1a4f4b5d1ab1" providerId="ADAL" clId="{EB6AB815-0367-4EE7-B782-E7B69B20E5E9}" dt="2023-04-19T08:43:28.155" v="2806" actId="478"/>
          <ac:grpSpMkLst>
            <pc:docMk/>
            <pc:sldMk cId="1021933915" sldId="315"/>
            <ac:grpSpMk id="5" creationId="{1C711A5C-493E-1403-9E13-BB0B71434C53}"/>
          </ac:grpSpMkLst>
        </pc:grpChg>
        <pc:grpChg chg="add del mod">
          <ac:chgData name="Morgane De Breuck" userId="67133568-726f-468a-b95c-1a4f4b5d1ab1" providerId="ADAL" clId="{EB6AB815-0367-4EE7-B782-E7B69B20E5E9}" dt="2023-04-19T08:29:22.409" v="2664" actId="478"/>
          <ac:grpSpMkLst>
            <pc:docMk/>
            <pc:sldMk cId="1021933915" sldId="315"/>
            <ac:grpSpMk id="8" creationId="{6992FAE0-F7A6-97E8-5CC7-23F0E8BB09B5}"/>
          </ac:grpSpMkLst>
        </pc:grpChg>
        <pc:grpChg chg="add mod">
          <ac:chgData name="Morgane De Breuck" userId="67133568-726f-468a-b95c-1a4f4b5d1ab1" providerId="ADAL" clId="{EB6AB815-0367-4EE7-B782-E7B69B20E5E9}" dt="2023-04-19T08:54:53.067" v="2963" actId="14100"/>
          <ac:grpSpMkLst>
            <pc:docMk/>
            <pc:sldMk cId="1021933915" sldId="315"/>
            <ac:grpSpMk id="14" creationId="{1AA97125-8D82-B1EB-3374-5D32BBA90864}"/>
          </ac:grpSpMkLst>
        </pc:grpChg>
        <pc:graphicFrameChg chg="add del modGraphic">
          <ac:chgData name="Morgane De Breuck" userId="67133568-726f-468a-b95c-1a4f4b5d1ab1" providerId="ADAL" clId="{EB6AB815-0367-4EE7-B782-E7B69B20E5E9}" dt="2023-04-19T08:28:52.253" v="2661" actId="1032"/>
          <ac:graphicFrameMkLst>
            <pc:docMk/>
            <pc:sldMk cId="1021933915" sldId="315"/>
            <ac:graphicFrameMk id="3" creationId="{8B685710-AAFB-7653-840D-3C4D3F83A6CA}"/>
          </ac:graphicFrameMkLst>
        </pc:graphicFrameChg>
        <pc:picChg chg="del mod">
          <ac:chgData name="Morgane De Breuck" userId="67133568-726f-468a-b95c-1a4f4b5d1ab1" providerId="ADAL" clId="{EB6AB815-0367-4EE7-B782-E7B69B20E5E9}" dt="2023-04-19T08:54:43.007" v="2959" actId="478"/>
          <ac:picMkLst>
            <pc:docMk/>
            <pc:sldMk cId="1021933915" sldId="315"/>
            <ac:picMk id="38" creationId="{8F741F0B-6370-4810-81ED-D9C22D2D71B8}"/>
          </ac:picMkLst>
        </pc:picChg>
        <pc:cxnChg chg="add mod">
          <ac:chgData name="Morgane De Breuck" userId="67133568-726f-468a-b95c-1a4f4b5d1ab1" providerId="ADAL" clId="{EB6AB815-0367-4EE7-B782-E7B69B20E5E9}" dt="2023-04-19T08:57:21.863" v="3000" actId="14100"/>
          <ac:cxnSpMkLst>
            <pc:docMk/>
            <pc:sldMk cId="1021933915" sldId="315"/>
            <ac:cxnSpMk id="20" creationId="{3028B15F-2ADF-EE8B-C1BF-A8268B380D9D}"/>
          </ac:cxnSpMkLst>
        </pc:cxnChg>
        <pc:cxnChg chg="add del mod">
          <ac:chgData name="Morgane De Breuck" userId="67133568-726f-468a-b95c-1a4f4b5d1ab1" providerId="ADAL" clId="{EB6AB815-0367-4EE7-B782-E7B69B20E5E9}" dt="2023-04-19T08:57:11.009" v="2999" actId="478"/>
          <ac:cxnSpMkLst>
            <pc:docMk/>
            <pc:sldMk cId="1021933915" sldId="315"/>
            <ac:cxnSpMk id="21" creationId="{471D86EF-4C0F-E272-C53B-BF9DCFA288AC}"/>
          </ac:cxnSpMkLst>
        </pc:cxnChg>
        <pc:cxnChg chg="add del mod">
          <ac:chgData name="Morgane De Breuck" userId="67133568-726f-468a-b95c-1a4f4b5d1ab1" providerId="ADAL" clId="{EB6AB815-0367-4EE7-B782-E7B69B20E5E9}" dt="2023-04-19T08:57:11.009" v="2999" actId="478"/>
          <ac:cxnSpMkLst>
            <pc:docMk/>
            <pc:sldMk cId="1021933915" sldId="315"/>
            <ac:cxnSpMk id="22" creationId="{9D8BBAA4-BBB8-5235-7D99-FA10C1BE0D0C}"/>
          </ac:cxnSpMkLst>
        </pc:cxnChg>
        <pc:cxnChg chg="add del mod">
          <ac:chgData name="Morgane De Breuck" userId="67133568-726f-468a-b95c-1a4f4b5d1ab1" providerId="ADAL" clId="{EB6AB815-0367-4EE7-B782-E7B69B20E5E9}" dt="2023-04-19T08:57:11.009" v="2999" actId="478"/>
          <ac:cxnSpMkLst>
            <pc:docMk/>
            <pc:sldMk cId="1021933915" sldId="315"/>
            <ac:cxnSpMk id="23" creationId="{34E224E6-8FB0-0289-AE0E-B26D73223192}"/>
          </ac:cxnSpMkLst>
        </pc:cxnChg>
        <pc:cxnChg chg="add del mod">
          <ac:chgData name="Morgane De Breuck" userId="67133568-726f-468a-b95c-1a4f4b5d1ab1" providerId="ADAL" clId="{EB6AB815-0367-4EE7-B782-E7B69B20E5E9}" dt="2023-04-19T08:57:11.009" v="2999" actId="478"/>
          <ac:cxnSpMkLst>
            <pc:docMk/>
            <pc:sldMk cId="1021933915" sldId="315"/>
            <ac:cxnSpMk id="24" creationId="{085CFF9E-1B40-2644-6689-26A108B6BEC3}"/>
          </ac:cxnSpMkLst>
        </pc:cxnChg>
        <pc:cxnChg chg="add mod">
          <ac:chgData name="Morgane De Breuck" userId="67133568-726f-468a-b95c-1a4f4b5d1ab1" providerId="ADAL" clId="{EB6AB815-0367-4EE7-B782-E7B69B20E5E9}" dt="2023-04-19T08:56:10.875" v="2986" actId="208"/>
          <ac:cxnSpMkLst>
            <pc:docMk/>
            <pc:sldMk cId="1021933915" sldId="315"/>
            <ac:cxnSpMk id="25" creationId="{D1E49900-A8F8-C83A-15CE-B2CEE60010BB}"/>
          </ac:cxnSpMkLst>
        </pc:cxnChg>
        <pc:cxnChg chg="add mod">
          <ac:chgData name="Morgane De Breuck" userId="67133568-726f-468a-b95c-1a4f4b5d1ab1" providerId="ADAL" clId="{EB6AB815-0367-4EE7-B782-E7B69B20E5E9}" dt="2023-04-19T08:56:10.875" v="2986" actId="208"/>
          <ac:cxnSpMkLst>
            <pc:docMk/>
            <pc:sldMk cId="1021933915" sldId="315"/>
            <ac:cxnSpMk id="26" creationId="{017780C5-3DD2-7271-5C74-69280F72D0AA}"/>
          </ac:cxnSpMkLst>
        </pc:cxnChg>
        <pc:cxnChg chg="add mod">
          <ac:chgData name="Morgane De Breuck" userId="67133568-726f-468a-b95c-1a4f4b5d1ab1" providerId="ADAL" clId="{EB6AB815-0367-4EE7-B782-E7B69B20E5E9}" dt="2023-04-19T08:56:10.875" v="2986" actId="208"/>
          <ac:cxnSpMkLst>
            <pc:docMk/>
            <pc:sldMk cId="1021933915" sldId="315"/>
            <ac:cxnSpMk id="27" creationId="{F2595787-43D8-C472-F2A5-3F471B429F1F}"/>
          </ac:cxnSpMkLst>
        </pc:cxnChg>
        <pc:cxnChg chg="add mod">
          <ac:chgData name="Morgane De Breuck" userId="67133568-726f-468a-b95c-1a4f4b5d1ab1" providerId="ADAL" clId="{EB6AB815-0367-4EE7-B782-E7B69B20E5E9}" dt="2023-04-19T08:56:10.875" v="2986" actId="208"/>
          <ac:cxnSpMkLst>
            <pc:docMk/>
            <pc:sldMk cId="1021933915" sldId="315"/>
            <ac:cxnSpMk id="28" creationId="{35BE93FE-606F-CEEF-1858-A5AB69B8A322}"/>
          </ac:cxnSpMkLst>
        </pc:cxnChg>
        <pc:cxnChg chg="add mod">
          <ac:chgData name="Morgane De Breuck" userId="67133568-726f-468a-b95c-1a4f4b5d1ab1" providerId="ADAL" clId="{EB6AB815-0367-4EE7-B782-E7B69B20E5E9}" dt="2023-04-19T08:56:10.875" v="2986" actId="208"/>
          <ac:cxnSpMkLst>
            <pc:docMk/>
            <pc:sldMk cId="1021933915" sldId="315"/>
            <ac:cxnSpMk id="29" creationId="{2B9938DF-BF5C-A0A0-27AB-C777F8B25F34}"/>
          </ac:cxnSpMkLst>
        </pc:cxnChg>
        <pc:cxnChg chg="add mod">
          <ac:chgData name="Morgane De Breuck" userId="67133568-726f-468a-b95c-1a4f4b5d1ab1" providerId="ADAL" clId="{EB6AB815-0367-4EE7-B782-E7B69B20E5E9}" dt="2023-04-19T08:56:10.875" v="2986" actId="208"/>
          <ac:cxnSpMkLst>
            <pc:docMk/>
            <pc:sldMk cId="1021933915" sldId="315"/>
            <ac:cxnSpMk id="30" creationId="{5EB9EE1A-BD3C-711E-E7FA-8270017474B1}"/>
          </ac:cxnSpMkLst>
        </pc:cxnChg>
        <pc:cxnChg chg="add mod">
          <ac:chgData name="Morgane De Breuck" userId="67133568-726f-468a-b95c-1a4f4b5d1ab1" providerId="ADAL" clId="{EB6AB815-0367-4EE7-B782-E7B69B20E5E9}" dt="2023-04-19T08:56:10.875" v="2986" actId="208"/>
          <ac:cxnSpMkLst>
            <pc:docMk/>
            <pc:sldMk cId="1021933915" sldId="315"/>
            <ac:cxnSpMk id="31" creationId="{FEA9A8FD-EFFE-7560-6332-E94C10440209}"/>
          </ac:cxnSpMkLst>
        </pc:cxnChg>
        <pc:cxnChg chg="add mod">
          <ac:chgData name="Morgane De Breuck" userId="67133568-726f-468a-b95c-1a4f4b5d1ab1" providerId="ADAL" clId="{EB6AB815-0367-4EE7-B782-E7B69B20E5E9}" dt="2023-04-19T08:56:10.875" v="2986" actId="208"/>
          <ac:cxnSpMkLst>
            <pc:docMk/>
            <pc:sldMk cId="1021933915" sldId="315"/>
            <ac:cxnSpMk id="32" creationId="{BA951D3F-FBFF-3F54-5356-C752774091B8}"/>
          </ac:cxnSpMkLst>
        </pc:cxnChg>
        <pc:cxnChg chg="add mod">
          <ac:chgData name="Morgane De Breuck" userId="67133568-726f-468a-b95c-1a4f4b5d1ab1" providerId="ADAL" clId="{EB6AB815-0367-4EE7-B782-E7B69B20E5E9}" dt="2023-04-19T08:58:00.732" v="3001" actId="208"/>
          <ac:cxnSpMkLst>
            <pc:docMk/>
            <pc:sldMk cId="1021933915" sldId="315"/>
            <ac:cxnSpMk id="33" creationId="{93368834-9AAC-F74D-6EAB-4E9A7F227463}"/>
          </ac:cxnSpMkLst>
        </pc:cxnChg>
        <pc:cxnChg chg="add mod">
          <ac:chgData name="Morgane De Breuck" userId="67133568-726f-468a-b95c-1a4f4b5d1ab1" providerId="ADAL" clId="{EB6AB815-0367-4EE7-B782-E7B69B20E5E9}" dt="2023-04-19T08:58:00.732" v="3001" actId="208"/>
          <ac:cxnSpMkLst>
            <pc:docMk/>
            <pc:sldMk cId="1021933915" sldId="315"/>
            <ac:cxnSpMk id="34" creationId="{F2E956B5-76AD-1C51-0D28-7C7957F1F19F}"/>
          </ac:cxnSpMkLst>
        </pc:cxnChg>
        <pc:cxnChg chg="add mod">
          <ac:chgData name="Morgane De Breuck" userId="67133568-726f-468a-b95c-1a4f4b5d1ab1" providerId="ADAL" clId="{EB6AB815-0367-4EE7-B782-E7B69B20E5E9}" dt="2023-04-19T08:58:00.732" v="3001" actId="208"/>
          <ac:cxnSpMkLst>
            <pc:docMk/>
            <pc:sldMk cId="1021933915" sldId="315"/>
            <ac:cxnSpMk id="35" creationId="{9E2EF492-D343-1A3B-D00A-9E14E555A3BC}"/>
          </ac:cxnSpMkLst>
        </pc:cxnChg>
        <pc:cxnChg chg="add mod">
          <ac:chgData name="Morgane De Breuck" userId="67133568-726f-468a-b95c-1a4f4b5d1ab1" providerId="ADAL" clId="{EB6AB815-0367-4EE7-B782-E7B69B20E5E9}" dt="2023-04-19T08:58:00.732" v="3001" actId="208"/>
          <ac:cxnSpMkLst>
            <pc:docMk/>
            <pc:sldMk cId="1021933915" sldId="315"/>
            <ac:cxnSpMk id="36" creationId="{06CC5A8F-03D2-46A4-5CDF-432AA9A9304C}"/>
          </ac:cxnSpMkLst>
        </pc:cxnChg>
      </pc:sldChg>
      <pc:sldChg chg="addSp modSp modNotesTx">
        <pc:chgData name="Morgane De Breuck" userId="67133568-726f-468a-b95c-1a4f4b5d1ab1" providerId="ADAL" clId="{EB6AB815-0367-4EE7-B782-E7B69B20E5E9}" dt="2023-05-04T13:03:00.036" v="8790" actId="20577"/>
        <pc:sldMkLst>
          <pc:docMk/>
          <pc:sldMk cId="1329349370" sldId="316"/>
        </pc:sldMkLst>
        <pc:spChg chg="add mod">
          <ac:chgData name="Morgane De Breuck" userId="67133568-726f-468a-b95c-1a4f4b5d1ab1" providerId="ADAL" clId="{EB6AB815-0367-4EE7-B782-E7B69B20E5E9}" dt="2023-04-21T21:53:52.320" v="8031"/>
          <ac:spMkLst>
            <pc:docMk/>
            <pc:sldMk cId="1329349370" sldId="316"/>
            <ac:spMk id="2" creationId="{6F263862-8DFB-3ED8-C477-1909C3DA210D}"/>
          </ac:spMkLst>
        </pc:spChg>
        <pc:spChg chg="add mod">
          <ac:chgData name="Morgane De Breuck" userId="67133568-726f-468a-b95c-1a4f4b5d1ab1" providerId="ADAL" clId="{EB6AB815-0367-4EE7-B782-E7B69B20E5E9}" dt="2023-04-21T21:53:52.320" v="8031"/>
          <ac:spMkLst>
            <pc:docMk/>
            <pc:sldMk cId="1329349370" sldId="316"/>
            <ac:spMk id="3" creationId="{4F672CE3-B50B-2CDC-9FA9-A8F8911D5301}"/>
          </ac:spMkLst>
        </pc:spChg>
      </pc:sldChg>
      <pc:sldChg chg="addSp delSp modSp mod">
        <pc:chgData name="Morgane De Breuck" userId="67133568-726f-468a-b95c-1a4f4b5d1ab1" providerId="ADAL" clId="{EB6AB815-0367-4EE7-B782-E7B69B20E5E9}" dt="2023-04-21T21:53:47.503" v="8029"/>
        <pc:sldMkLst>
          <pc:docMk/>
          <pc:sldMk cId="1713257348" sldId="317"/>
        </pc:sldMkLst>
        <pc:spChg chg="mod">
          <ac:chgData name="Morgane De Breuck" userId="67133568-726f-468a-b95c-1a4f4b5d1ab1" providerId="ADAL" clId="{EB6AB815-0367-4EE7-B782-E7B69B20E5E9}" dt="2023-04-20T07:15:47.401" v="4553" actId="404"/>
          <ac:spMkLst>
            <pc:docMk/>
            <pc:sldMk cId="1713257348" sldId="317"/>
            <ac:spMk id="2" creationId="{12EBC983-967A-4871-8797-57D4BBA6B164}"/>
          </ac:spMkLst>
        </pc:spChg>
        <pc:spChg chg="add mod">
          <ac:chgData name="Morgane De Breuck" userId="67133568-726f-468a-b95c-1a4f4b5d1ab1" providerId="ADAL" clId="{EB6AB815-0367-4EE7-B782-E7B69B20E5E9}" dt="2023-04-21T21:53:47.503" v="8029"/>
          <ac:spMkLst>
            <pc:docMk/>
            <pc:sldMk cId="1713257348" sldId="317"/>
            <ac:spMk id="3" creationId="{19F50743-FBA9-8046-270F-9C2E3DBA3CAD}"/>
          </ac:spMkLst>
        </pc:spChg>
        <pc:spChg chg="del">
          <ac:chgData name="Morgane De Breuck" userId="67133568-726f-468a-b95c-1a4f4b5d1ab1" providerId="ADAL" clId="{EB6AB815-0367-4EE7-B782-E7B69B20E5E9}" dt="2023-04-19T06:51:35.296" v="2453" actId="478"/>
          <ac:spMkLst>
            <pc:docMk/>
            <pc:sldMk cId="1713257348" sldId="317"/>
            <ac:spMk id="3" creationId="{DDEE7784-5A16-47E9-8182-7639199E6C4C}"/>
          </ac:spMkLst>
        </pc:spChg>
        <pc:spChg chg="add del mod">
          <ac:chgData name="Morgane De Breuck" userId="67133568-726f-468a-b95c-1a4f4b5d1ab1" providerId="ADAL" clId="{EB6AB815-0367-4EE7-B782-E7B69B20E5E9}" dt="2023-04-19T06:51:43.611" v="2455" actId="478"/>
          <ac:spMkLst>
            <pc:docMk/>
            <pc:sldMk cId="1713257348" sldId="317"/>
            <ac:spMk id="5" creationId="{84F1154F-7D4A-A190-2E17-06A129E50362}"/>
          </ac:spMkLst>
        </pc:spChg>
        <pc:spChg chg="add mod">
          <ac:chgData name="Morgane De Breuck" userId="67133568-726f-468a-b95c-1a4f4b5d1ab1" providerId="ADAL" clId="{EB6AB815-0367-4EE7-B782-E7B69B20E5E9}" dt="2023-04-21T21:53:47.503" v="8029"/>
          <ac:spMkLst>
            <pc:docMk/>
            <pc:sldMk cId="1713257348" sldId="317"/>
            <ac:spMk id="5" creationId="{955B1C32-3274-FF3D-EC92-0E021979CA4D}"/>
          </ac:spMkLst>
        </pc:spChg>
        <pc:spChg chg="add mod">
          <ac:chgData name="Morgane De Breuck" userId="67133568-726f-468a-b95c-1a4f4b5d1ab1" providerId="ADAL" clId="{EB6AB815-0367-4EE7-B782-E7B69B20E5E9}" dt="2023-04-20T09:11:45.962" v="7466" actId="20577"/>
          <ac:spMkLst>
            <pc:docMk/>
            <pc:sldMk cId="1713257348" sldId="317"/>
            <ac:spMk id="6" creationId="{F536AAFC-A5DE-7FAF-B02A-4D4D732952AB}"/>
          </ac:spMkLst>
        </pc:spChg>
        <pc:spChg chg="add mod">
          <ac:chgData name="Morgane De Breuck" userId="67133568-726f-468a-b95c-1a4f4b5d1ab1" providerId="ADAL" clId="{EB6AB815-0367-4EE7-B782-E7B69B20E5E9}" dt="2023-04-19T17:24:24.413" v="3674" actId="1076"/>
          <ac:spMkLst>
            <pc:docMk/>
            <pc:sldMk cId="1713257348" sldId="317"/>
            <ac:spMk id="7" creationId="{DB81F383-ED52-D617-0899-29CB3E8EFB53}"/>
          </ac:spMkLst>
        </pc:spChg>
        <pc:spChg chg="add mod">
          <ac:chgData name="Morgane De Breuck" userId="67133568-726f-468a-b95c-1a4f4b5d1ab1" providerId="ADAL" clId="{EB6AB815-0367-4EE7-B782-E7B69B20E5E9}" dt="2023-04-19T07:08:25.585" v="2598" actId="1076"/>
          <ac:spMkLst>
            <pc:docMk/>
            <pc:sldMk cId="1713257348" sldId="317"/>
            <ac:spMk id="8" creationId="{1AD94F10-1BF9-7E9A-1B5C-285EC296916D}"/>
          </ac:spMkLst>
        </pc:spChg>
        <pc:spChg chg="add mod">
          <ac:chgData name="Morgane De Breuck" userId="67133568-726f-468a-b95c-1a4f4b5d1ab1" providerId="ADAL" clId="{EB6AB815-0367-4EE7-B782-E7B69B20E5E9}" dt="2023-04-20T08:22:09.740" v="7441" actId="1076"/>
          <ac:spMkLst>
            <pc:docMk/>
            <pc:sldMk cId="1713257348" sldId="317"/>
            <ac:spMk id="9" creationId="{FB5EA6E3-8378-B02A-E3AA-ABB85BEC5156}"/>
          </ac:spMkLst>
        </pc:spChg>
        <pc:spChg chg="add mod">
          <ac:chgData name="Morgane De Breuck" userId="67133568-726f-468a-b95c-1a4f4b5d1ab1" providerId="ADAL" clId="{EB6AB815-0367-4EE7-B782-E7B69B20E5E9}" dt="2023-04-19T07:09:50.110" v="2615" actId="1076"/>
          <ac:spMkLst>
            <pc:docMk/>
            <pc:sldMk cId="1713257348" sldId="317"/>
            <ac:spMk id="10" creationId="{160712E0-71C3-25C7-583F-2DC278C28167}"/>
          </ac:spMkLst>
        </pc:spChg>
        <pc:spChg chg="add mod">
          <ac:chgData name="Morgane De Breuck" userId="67133568-726f-468a-b95c-1a4f4b5d1ab1" providerId="ADAL" clId="{EB6AB815-0367-4EE7-B782-E7B69B20E5E9}" dt="2023-04-19T07:10:01.627" v="2618" actId="1076"/>
          <ac:spMkLst>
            <pc:docMk/>
            <pc:sldMk cId="1713257348" sldId="317"/>
            <ac:spMk id="11" creationId="{80ECF5F7-B132-0F32-F91C-556E8382C10C}"/>
          </ac:spMkLst>
        </pc:spChg>
        <pc:spChg chg="add del mod">
          <ac:chgData name="Morgane De Breuck" userId="67133568-726f-468a-b95c-1a4f4b5d1ab1" providerId="ADAL" clId="{EB6AB815-0367-4EE7-B782-E7B69B20E5E9}" dt="2023-04-19T07:08:33.435" v="2599" actId="478"/>
          <ac:spMkLst>
            <pc:docMk/>
            <pc:sldMk cId="1713257348" sldId="317"/>
            <ac:spMk id="12" creationId="{691658D7-61AF-9410-E81B-B05776A074B7}"/>
          </ac:spMkLst>
        </pc:spChg>
        <pc:spChg chg="add mod">
          <ac:chgData name="Morgane De Breuck" userId="67133568-726f-468a-b95c-1a4f4b5d1ab1" providerId="ADAL" clId="{EB6AB815-0367-4EE7-B782-E7B69B20E5E9}" dt="2023-04-19T07:09:13.220" v="2605" actId="1076"/>
          <ac:spMkLst>
            <pc:docMk/>
            <pc:sldMk cId="1713257348" sldId="317"/>
            <ac:spMk id="13" creationId="{4CB29C21-97C7-F5EF-48A0-E6864EAE3907}"/>
          </ac:spMkLst>
        </pc:spChg>
        <pc:spChg chg="add mod">
          <ac:chgData name="Morgane De Breuck" userId="67133568-726f-468a-b95c-1a4f4b5d1ab1" providerId="ADAL" clId="{EB6AB815-0367-4EE7-B782-E7B69B20E5E9}" dt="2023-04-19T08:15:49.329" v="2620" actId="14100"/>
          <ac:spMkLst>
            <pc:docMk/>
            <pc:sldMk cId="1713257348" sldId="317"/>
            <ac:spMk id="14" creationId="{F31A829F-ADA8-C4AF-D51A-85B297AF42E7}"/>
          </ac:spMkLst>
        </pc:spChg>
        <pc:spChg chg="add mod">
          <ac:chgData name="Morgane De Breuck" userId="67133568-726f-468a-b95c-1a4f4b5d1ab1" providerId="ADAL" clId="{EB6AB815-0367-4EE7-B782-E7B69B20E5E9}" dt="2023-04-19T07:03:30.493" v="2505" actId="14100"/>
          <ac:spMkLst>
            <pc:docMk/>
            <pc:sldMk cId="1713257348" sldId="317"/>
            <ac:spMk id="15" creationId="{6BC1CF39-6918-0787-A4E6-05E1B403CAAE}"/>
          </ac:spMkLst>
        </pc:spChg>
        <pc:spChg chg="add mod">
          <ac:chgData name="Morgane De Breuck" userId="67133568-726f-468a-b95c-1a4f4b5d1ab1" providerId="ADAL" clId="{EB6AB815-0367-4EE7-B782-E7B69B20E5E9}" dt="2023-04-19T07:02:21.094" v="2480" actId="20577"/>
          <ac:spMkLst>
            <pc:docMk/>
            <pc:sldMk cId="1713257348" sldId="317"/>
            <ac:spMk id="16" creationId="{C8302832-615F-A668-BF22-B348C36213A8}"/>
          </ac:spMkLst>
        </pc:spChg>
        <pc:spChg chg="add mod">
          <ac:chgData name="Morgane De Breuck" userId="67133568-726f-468a-b95c-1a4f4b5d1ab1" providerId="ADAL" clId="{EB6AB815-0367-4EE7-B782-E7B69B20E5E9}" dt="2023-04-19T07:02:52.874" v="2497" actId="14100"/>
          <ac:spMkLst>
            <pc:docMk/>
            <pc:sldMk cId="1713257348" sldId="317"/>
            <ac:spMk id="17" creationId="{55854788-238A-33CE-E3CB-FA4AB677098D}"/>
          </ac:spMkLst>
        </pc:spChg>
        <pc:spChg chg="add mod">
          <ac:chgData name="Morgane De Breuck" userId="67133568-726f-468a-b95c-1a4f4b5d1ab1" providerId="ADAL" clId="{EB6AB815-0367-4EE7-B782-E7B69B20E5E9}" dt="2023-04-20T08:22:15.626" v="7443" actId="20577"/>
          <ac:spMkLst>
            <pc:docMk/>
            <pc:sldMk cId="1713257348" sldId="317"/>
            <ac:spMk id="18" creationId="{D0781E9D-63BA-4374-F0CE-0A88CB8B0EBC}"/>
          </ac:spMkLst>
        </pc:spChg>
        <pc:spChg chg="add mod">
          <ac:chgData name="Morgane De Breuck" userId="67133568-726f-468a-b95c-1a4f4b5d1ab1" providerId="ADAL" clId="{EB6AB815-0367-4EE7-B782-E7B69B20E5E9}" dt="2023-04-19T07:03:43.190" v="2507" actId="14100"/>
          <ac:spMkLst>
            <pc:docMk/>
            <pc:sldMk cId="1713257348" sldId="317"/>
            <ac:spMk id="19" creationId="{4306A8BF-9BF7-C9D4-BB87-815DAAAB6C79}"/>
          </ac:spMkLst>
        </pc:spChg>
        <pc:spChg chg="add mod">
          <ac:chgData name="Morgane De Breuck" userId="67133568-726f-468a-b95c-1a4f4b5d1ab1" providerId="ADAL" clId="{EB6AB815-0367-4EE7-B782-E7B69B20E5E9}" dt="2023-04-19T07:06:40.819" v="2562" actId="1076"/>
          <ac:spMkLst>
            <pc:docMk/>
            <pc:sldMk cId="1713257348" sldId="317"/>
            <ac:spMk id="20" creationId="{9CD46331-DDCD-9829-A478-98A9B7072793}"/>
          </ac:spMkLst>
        </pc:spChg>
        <pc:spChg chg="add mod">
          <ac:chgData name="Morgane De Breuck" userId="67133568-726f-468a-b95c-1a4f4b5d1ab1" providerId="ADAL" clId="{EB6AB815-0367-4EE7-B782-E7B69B20E5E9}" dt="2023-04-20T09:19:09.676" v="7478" actId="14100"/>
          <ac:spMkLst>
            <pc:docMk/>
            <pc:sldMk cId="1713257348" sldId="317"/>
            <ac:spMk id="21" creationId="{82274F2F-E1F5-1D02-A754-C18B21F116CB}"/>
          </ac:spMkLst>
        </pc:spChg>
        <pc:spChg chg="add del mod">
          <ac:chgData name="Morgane De Breuck" userId="67133568-726f-468a-b95c-1a4f4b5d1ab1" providerId="ADAL" clId="{EB6AB815-0367-4EE7-B782-E7B69B20E5E9}" dt="2023-04-19T08:16:20.006" v="2622"/>
          <ac:spMkLst>
            <pc:docMk/>
            <pc:sldMk cId="1713257348" sldId="317"/>
            <ac:spMk id="22" creationId="{B9AAB6F3-8FBF-9CEB-8FA5-5E770441856D}"/>
          </ac:spMkLst>
        </pc:spChg>
        <pc:spChg chg="add mod">
          <ac:chgData name="Morgane De Breuck" userId="67133568-726f-468a-b95c-1a4f4b5d1ab1" providerId="ADAL" clId="{EB6AB815-0367-4EE7-B782-E7B69B20E5E9}" dt="2023-04-19T08:16:57.168" v="2652" actId="1076"/>
          <ac:spMkLst>
            <pc:docMk/>
            <pc:sldMk cId="1713257348" sldId="317"/>
            <ac:spMk id="23" creationId="{C6C8F722-5CA0-122B-F715-55AF2A5F0341}"/>
          </ac:spMkLst>
        </pc:spChg>
        <pc:spChg chg="add mod">
          <ac:chgData name="Morgane De Breuck" userId="67133568-726f-468a-b95c-1a4f4b5d1ab1" providerId="ADAL" clId="{EB6AB815-0367-4EE7-B782-E7B69B20E5E9}" dt="2023-04-19T08:35:16.244" v="2733" actId="20577"/>
          <ac:spMkLst>
            <pc:docMk/>
            <pc:sldMk cId="1713257348" sldId="317"/>
            <ac:spMk id="24" creationId="{0C42AA08-2DAB-543B-EBC1-33B4B8D53C6F}"/>
          </ac:spMkLst>
        </pc:spChg>
        <pc:spChg chg="add mod">
          <ac:chgData name="Morgane De Breuck" userId="67133568-726f-468a-b95c-1a4f4b5d1ab1" providerId="ADAL" clId="{EB6AB815-0367-4EE7-B782-E7B69B20E5E9}" dt="2023-04-19T08:33:42.709" v="2726" actId="20577"/>
          <ac:spMkLst>
            <pc:docMk/>
            <pc:sldMk cId="1713257348" sldId="317"/>
            <ac:spMk id="25" creationId="{975874DC-1173-7272-D51F-571D3D6410AB}"/>
          </ac:spMkLst>
        </pc:spChg>
      </pc:sldChg>
      <pc:sldChg chg="addSp delSp modSp add del mod delAnim modAnim modNotesTx">
        <pc:chgData name="Morgane De Breuck" userId="67133568-726f-468a-b95c-1a4f4b5d1ab1" providerId="ADAL" clId="{EB6AB815-0367-4EE7-B782-E7B69B20E5E9}" dt="2023-05-04T13:04:48.251" v="8861" actId="20577"/>
        <pc:sldMkLst>
          <pc:docMk/>
          <pc:sldMk cId="4191295941" sldId="318"/>
        </pc:sldMkLst>
        <pc:spChg chg="add mod">
          <ac:chgData name="Morgane De Breuck" userId="67133568-726f-468a-b95c-1a4f4b5d1ab1" providerId="ADAL" clId="{EB6AB815-0367-4EE7-B782-E7B69B20E5E9}" dt="2023-04-21T21:42:10.135" v="7960" actId="14100"/>
          <ac:spMkLst>
            <pc:docMk/>
            <pc:sldMk cId="4191295941" sldId="318"/>
            <ac:spMk id="3" creationId="{4E7C94C6-9C4E-733A-4757-97B253910246}"/>
          </ac:spMkLst>
        </pc:spChg>
        <pc:spChg chg="add del mod">
          <ac:chgData name="Morgane De Breuck" userId="67133568-726f-468a-b95c-1a4f4b5d1ab1" providerId="ADAL" clId="{EB6AB815-0367-4EE7-B782-E7B69B20E5E9}" dt="2023-04-21T21:41:51.022" v="7958" actId="478"/>
          <ac:spMkLst>
            <pc:docMk/>
            <pc:sldMk cId="4191295941" sldId="318"/>
            <ac:spMk id="5" creationId="{924D567F-6589-9EEC-BF71-8949754C9621}"/>
          </ac:spMkLst>
        </pc:spChg>
        <pc:spChg chg="add mod">
          <ac:chgData name="Morgane De Breuck" userId="67133568-726f-468a-b95c-1a4f4b5d1ab1" providerId="ADAL" clId="{EB6AB815-0367-4EE7-B782-E7B69B20E5E9}" dt="2023-04-21T21:41:34.833" v="7955" actId="1076"/>
          <ac:spMkLst>
            <pc:docMk/>
            <pc:sldMk cId="4191295941" sldId="318"/>
            <ac:spMk id="7" creationId="{2DB2C04C-7DD3-7EA4-306E-89DE25EDBD9E}"/>
          </ac:spMkLst>
        </pc:spChg>
        <pc:spChg chg="add mod">
          <ac:chgData name="Morgane De Breuck" userId="67133568-726f-468a-b95c-1a4f4b5d1ab1" providerId="ADAL" clId="{EB6AB815-0367-4EE7-B782-E7B69B20E5E9}" dt="2023-04-21T21:42:31.353" v="7963" actId="14100"/>
          <ac:spMkLst>
            <pc:docMk/>
            <pc:sldMk cId="4191295941" sldId="318"/>
            <ac:spMk id="8" creationId="{2117B8AD-56A8-5093-2BC1-3FD9F3B91D13}"/>
          </ac:spMkLst>
        </pc:spChg>
        <pc:spChg chg="add mod">
          <ac:chgData name="Morgane De Breuck" userId="67133568-726f-468a-b95c-1a4f4b5d1ab1" providerId="ADAL" clId="{EB6AB815-0367-4EE7-B782-E7B69B20E5E9}" dt="2023-04-21T21:54:25.931" v="8046"/>
          <ac:spMkLst>
            <pc:docMk/>
            <pc:sldMk cId="4191295941" sldId="318"/>
            <ac:spMk id="9" creationId="{A52E68B3-BB2F-E061-8BCE-F15D187FCF48}"/>
          </ac:spMkLst>
        </pc:spChg>
        <pc:spChg chg="add mod">
          <ac:chgData name="Morgane De Breuck" userId="67133568-726f-468a-b95c-1a4f4b5d1ab1" providerId="ADAL" clId="{EB6AB815-0367-4EE7-B782-E7B69B20E5E9}" dt="2023-04-21T21:54:25.931" v="8046"/>
          <ac:spMkLst>
            <pc:docMk/>
            <pc:sldMk cId="4191295941" sldId="318"/>
            <ac:spMk id="10" creationId="{86C2AA7E-03E3-68D9-8798-B315B90F95BF}"/>
          </ac:spMkLst>
        </pc:spChg>
      </pc:sldChg>
      <pc:sldChg chg="addSp modSp add del mod modAnim modNotesTx">
        <pc:chgData name="Morgane De Breuck" userId="67133568-726f-468a-b95c-1a4f4b5d1ab1" providerId="ADAL" clId="{EB6AB815-0367-4EE7-B782-E7B69B20E5E9}" dt="2023-05-04T13:04:59.690" v="8892" actId="20577"/>
        <pc:sldMkLst>
          <pc:docMk/>
          <pc:sldMk cId="1430299194" sldId="319"/>
        </pc:sldMkLst>
        <pc:spChg chg="add mod">
          <ac:chgData name="Morgane De Breuck" userId="67133568-726f-468a-b95c-1a4f4b5d1ab1" providerId="ADAL" clId="{EB6AB815-0367-4EE7-B782-E7B69B20E5E9}" dt="2023-04-21T21:43:04.563" v="7969" actId="1076"/>
          <ac:spMkLst>
            <pc:docMk/>
            <pc:sldMk cId="1430299194" sldId="319"/>
            <ac:spMk id="2" creationId="{FB6C4201-BB7E-BC4B-0E5A-6D967A4E6852}"/>
          </ac:spMkLst>
        </pc:spChg>
        <pc:spChg chg="add mod">
          <ac:chgData name="Morgane De Breuck" userId="67133568-726f-468a-b95c-1a4f4b5d1ab1" providerId="ADAL" clId="{EB6AB815-0367-4EE7-B782-E7B69B20E5E9}" dt="2023-04-21T21:43:00.550" v="7968" actId="1076"/>
          <ac:spMkLst>
            <pc:docMk/>
            <pc:sldMk cId="1430299194" sldId="319"/>
            <ac:spMk id="3" creationId="{F0AA85AB-C1DB-F9B5-7650-B3D8CB5B1B05}"/>
          </ac:spMkLst>
        </pc:spChg>
        <pc:spChg chg="add mod">
          <ac:chgData name="Morgane De Breuck" userId="67133568-726f-468a-b95c-1a4f4b5d1ab1" providerId="ADAL" clId="{EB6AB815-0367-4EE7-B782-E7B69B20E5E9}" dt="2023-04-21T21:42:55.677" v="7967" actId="1076"/>
          <ac:spMkLst>
            <pc:docMk/>
            <pc:sldMk cId="1430299194" sldId="319"/>
            <ac:spMk id="4" creationId="{4880175E-9620-7200-D9CC-CB129C1B8DEF}"/>
          </ac:spMkLst>
        </pc:spChg>
        <pc:spChg chg="add mod">
          <ac:chgData name="Morgane De Breuck" userId="67133568-726f-468a-b95c-1a4f4b5d1ab1" providerId="ADAL" clId="{EB6AB815-0367-4EE7-B782-E7B69B20E5E9}" dt="2023-04-21T21:54:28.697" v="8047"/>
          <ac:spMkLst>
            <pc:docMk/>
            <pc:sldMk cId="1430299194" sldId="319"/>
            <ac:spMk id="5" creationId="{241631DA-4C38-B248-2B3A-7B7038E6977C}"/>
          </ac:spMkLst>
        </pc:spChg>
        <pc:spChg chg="add mod">
          <ac:chgData name="Morgane De Breuck" userId="67133568-726f-468a-b95c-1a4f4b5d1ab1" providerId="ADAL" clId="{EB6AB815-0367-4EE7-B782-E7B69B20E5E9}" dt="2023-04-21T21:54:28.697" v="8047"/>
          <ac:spMkLst>
            <pc:docMk/>
            <pc:sldMk cId="1430299194" sldId="319"/>
            <ac:spMk id="6" creationId="{D64678BF-9886-3D80-BA36-F6D22276987C}"/>
          </ac:spMkLst>
        </pc:spChg>
      </pc:sldChg>
      <pc:sldChg chg="addSp delSp modSp add mod ord modAnim modNotesTx">
        <pc:chgData name="Morgane De Breuck" userId="67133568-726f-468a-b95c-1a4f4b5d1ab1" providerId="ADAL" clId="{EB6AB815-0367-4EE7-B782-E7B69B20E5E9}" dt="2023-05-04T13:08:01.159" v="9234"/>
        <pc:sldMkLst>
          <pc:docMk/>
          <pc:sldMk cId="1433651391" sldId="320"/>
        </pc:sldMkLst>
        <pc:spChg chg="mod">
          <ac:chgData name="Morgane De Breuck" userId="67133568-726f-468a-b95c-1a4f4b5d1ab1" providerId="ADAL" clId="{EB6AB815-0367-4EE7-B782-E7B69B20E5E9}" dt="2023-04-19T08:38:26.099" v="2744" actId="20577"/>
          <ac:spMkLst>
            <pc:docMk/>
            <pc:sldMk cId="1433651391" sldId="320"/>
            <ac:spMk id="2" creationId="{504DF88B-1373-4EB0-88D8-52F8A6FECBD1}"/>
          </ac:spMkLst>
        </pc:spChg>
        <pc:spChg chg="add mod">
          <ac:chgData name="Morgane De Breuck" userId="67133568-726f-468a-b95c-1a4f4b5d1ab1" providerId="ADAL" clId="{EB6AB815-0367-4EE7-B782-E7B69B20E5E9}" dt="2023-04-21T21:28:27.882" v="7923"/>
          <ac:spMkLst>
            <pc:docMk/>
            <pc:sldMk cId="1433651391" sldId="320"/>
            <ac:spMk id="17" creationId="{815C5EF4-DE82-C796-D3D7-F7C65B7E9199}"/>
          </ac:spMkLst>
        </pc:spChg>
        <pc:spChg chg="add mod">
          <ac:chgData name="Morgane De Breuck" userId="67133568-726f-468a-b95c-1a4f4b5d1ab1" providerId="ADAL" clId="{EB6AB815-0367-4EE7-B782-E7B69B20E5E9}" dt="2023-04-21T21:43:42.323" v="7973" actId="1076"/>
          <ac:spMkLst>
            <pc:docMk/>
            <pc:sldMk cId="1433651391" sldId="320"/>
            <ac:spMk id="18" creationId="{79F8E79C-2E19-E7DB-1214-DAD59E7B610A}"/>
          </ac:spMkLst>
        </pc:spChg>
        <pc:spChg chg="add mod">
          <ac:chgData name="Morgane De Breuck" userId="67133568-726f-468a-b95c-1a4f4b5d1ab1" providerId="ADAL" clId="{EB6AB815-0367-4EE7-B782-E7B69B20E5E9}" dt="2023-04-21T21:54:32.774" v="8049"/>
          <ac:spMkLst>
            <pc:docMk/>
            <pc:sldMk cId="1433651391" sldId="320"/>
            <ac:spMk id="19" creationId="{8BAD279A-5129-22E1-6160-06B643100631}"/>
          </ac:spMkLst>
        </pc:spChg>
        <pc:spChg chg="add mod">
          <ac:chgData name="Morgane De Breuck" userId="67133568-726f-468a-b95c-1a4f4b5d1ab1" providerId="ADAL" clId="{EB6AB815-0367-4EE7-B782-E7B69B20E5E9}" dt="2023-04-21T21:54:32.774" v="8049"/>
          <ac:spMkLst>
            <pc:docMk/>
            <pc:sldMk cId="1433651391" sldId="320"/>
            <ac:spMk id="20" creationId="{9CF795DA-57BC-B2B5-AA95-79BF3B491E64}"/>
          </ac:spMkLst>
        </pc:spChg>
        <pc:picChg chg="del mod">
          <ac:chgData name="Morgane De Breuck" userId="67133568-726f-468a-b95c-1a4f4b5d1ab1" providerId="ADAL" clId="{EB6AB815-0367-4EE7-B782-E7B69B20E5E9}" dt="2023-04-19T08:38:28.106" v="2746" actId="478"/>
          <ac:picMkLst>
            <pc:docMk/>
            <pc:sldMk cId="1433651391" sldId="320"/>
            <ac:picMk id="6" creationId="{D8467E62-98F2-490E-8802-D7708CD0A2F2}"/>
          </ac:picMkLst>
        </pc:picChg>
        <pc:picChg chg="add del mod">
          <ac:chgData name="Morgane De Breuck" userId="67133568-726f-468a-b95c-1a4f4b5d1ab1" providerId="ADAL" clId="{EB6AB815-0367-4EE7-B782-E7B69B20E5E9}" dt="2023-04-21T21:17:40.911" v="7866"/>
          <ac:picMkLst>
            <pc:docMk/>
            <pc:sldMk cId="1433651391" sldId="320"/>
            <ac:picMk id="16" creationId="{6D65312A-B3E9-9DD1-7F09-592F05FA3983}"/>
          </ac:picMkLst>
        </pc:picChg>
      </pc:sldChg>
      <pc:sldChg chg="addSp delSp modSp add mod delAnim modNotesTx">
        <pc:chgData name="Morgane De Breuck" userId="67133568-726f-468a-b95c-1a4f4b5d1ab1" providerId="ADAL" clId="{EB6AB815-0367-4EE7-B782-E7B69B20E5E9}" dt="2023-04-20T09:09:13.577" v="7451" actId="1076"/>
        <pc:sldMkLst>
          <pc:docMk/>
          <pc:sldMk cId="3559021714" sldId="321"/>
        </pc:sldMkLst>
        <pc:spChg chg="mod">
          <ac:chgData name="Morgane De Breuck" userId="67133568-726f-468a-b95c-1a4f4b5d1ab1" providerId="ADAL" clId="{EB6AB815-0367-4EE7-B782-E7B69B20E5E9}" dt="2023-04-19T08:42:40.141" v="2801" actId="1076"/>
          <ac:spMkLst>
            <pc:docMk/>
            <pc:sldMk cId="3559021714" sldId="321"/>
            <ac:spMk id="2" creationId="{118AF8AA-1939-0634-F759-332AD1052EC8}"/>
          </ac:spMkLst>
        </pc:spChg>
        <pc:spChg chg="del">
          <ac:chgData name="Morgane De Breuck" userId="67133568-726f-468a-b95c-1a4f4b5d1ab1" providerId="ADAL" clId="{EB6AB815-0367-4EE7-B782-E7B69B20E5E9}" dt="2023-04-19T08:39:25.664" v="2748" actId="478"/>
          <ac:spMkLst>
            <pc:docMk/>
            <pc:sldMk cId="3559021714" sldId="321"/>
            <ac:spMk id="3" creationId="{DF951CF0-AF9F-6F34-9F6C-218B29B8CFA4}"/>
          </ac:spMkLst>
        </pc:spChg>
        <pc:spChg chg="mod">
          <ac:chgData name="Morgane De Breuck" userId="67133568-726f-468a-b95c-1a4f4b5d1ab1" providerId="ADAL" clId="{EB6AB815-0367-4EE7-B782-E7B69B20E5E9}" dt="2023-04-19T08:40:15.985" v="2760" actId="404"/>
          <ac:spMkLst>
            <pc:docMk/>
            <pc:sldMk cId="3559021714" sldId="321"/>
            <ac:spMk id="5" creationId="{4FBD6DA7-55AD-0085-49CF-067390DBF275}"/>
          </ac:spMkLst>
        </pc:spChg>
        <pc:spChg chg="mod">
          <ac:chgData name="Morgane De Breuck" userId="67133568-726f-468a-b95c-1a4f4b5d1ab1" providerId="ADAL" clId="{EB6AB815-0367-4EE7-B782-E7B69B20E5E9}" dt="2023-04-19T08:41:35.619" v="2778" actId="404"/>
          <ac:spMkLst>
            <pc:docMk/>
            <pc:sldMk cId="3559021714" sldId="321"/>
            <ac:spMk id="6" creationId="{CB25DCD3-C111-0D8A-BABC-3402A9FC4509}"/>
          </ac:spMkLst>
        </pc:spChg>
        <pc:spChg chg="mod">
          <ac:chgData name="Morgane De Breuck" userId="67133568-726f-468a-b95c-1a4f4b5d1ab1" providerId="ADAL" clId="{EB6AB815-0367-4EE7-B782-E7B69B20E5E9}" dt="2023-04-19T08:42:33.316" v="2799" actId="404"/>
          <ac:spMkLst>
            <pc:docMk/>
            <pc:sldMk cId="3559021714" sldId="321"/>
            <ac:spMk id="7" creationId="{81D8573C-5445-604B-82F4-55ED3E1978C3}"/>
          </ac:spMkLst>
        </pc:spChg>
        <pc:spChg chg="del">
          <ac:chgData name="Morgane De Breuck" userId="67133568-726f-468a-b95c-1a4f4b5d1ab1" providerId="ADAL" clId="{EB6AB815-0367-4EE7-B782-E7B69B20E5E9}" dt="2023-04-19T08:39:25.664" v="2748" actId="478"/>
          <ac:spMkLst>
            <pc:docMk/>
            <pc:sldMk cId="3559021714" sldId="321"/>
            <ac:spMk id="8" creationId="{900CA337-416D-C710-AEDB-57FA42BA523B}"/>
          </ac:spMkLst>
        </pc:spChg>
        <pc:spChg chg="del">
          <ac:chgData name="Morgane De Breuck" userId="67133568-726f-468a-b95c-1a4f4b5d1ab1" providerId="ADAL" clId="{EB6AB815-0367-4EE7-B782-E7B69B20E5E9}" dt="2023-04-19T08:39:25.664" v="2748" actId="478"/>
          <ac:spMkLst>
            <pc:docMk/>
            <pc:sldMk cId="3559021714" sldId="321"/>
            <ac:spMk id="9" creationId="{41C83ED4-AC66-5518-6F90-4F662B8D9A52}"/>
          </ac:spMkLst>
        </pc:spChg>
        <pc:spChg chg="del">
          <ac:chgData name="Morgane De Breuck" userId="67133568-726f-468a-b95c-1a4f4b5d1ab1" providerId="ADAL" clId="{EB6AB815-0367-4EE7-B782-E7B69B20E5E9}" dt="2023-04-19T08:39:25.664" v="2748" actId="478"/>
          <ac:spMkLst>
            <pc:docMk/>
            <pc:sldMk cId="3559021714" sldId="321"/>
            <ac:spMk id="10" creationId="{77333BF0-1C46-A0EE-C055-8FF4A83EF40F}"/>
          </ac:spMkLst>
        </pc:spChg>
        <pc:spChg chg="mod">
          <ac:chgData name="Morgane De Breuck" userId="67133568-726f-468a-b95c-1a4f4b5d1ab1" providerId="ADAL" clId="{EB6AB815-0367-4EE7-B782-E7B69B20E5E9}" dt="2023-04-19T08:39:26.983" v="2749"/>
          <ac:spMkLst>
            <pc:docMk/>
            <pc:sldMk cId="3559021714" sldId="321"/>
            <ac:spMk id="18" creationId="{FE622094-8963-08C3-0F6A-6744442F2AF7}"/>
          </ac:spMkLst>
        </pc:spChg>
        <pc:spChg chg="mod">
          <ac:chgData name="Morgane De Breuck" userId="67133568-726f-468a-b95c-1a4f4b5d1ab1" providerId="ADAL" clId="{EB6AB815-0367-4EE7-B782-E7B69B20E5E9}" dt="2023-04-20T09:09:05.629" v="7450" actId="14100"/>
          <ac:spMkLst>
            <pc:docMk/>
            <pc:sldMk cId="3559021714" sldId="321"/>
            <ac:spMk id="19" creationId="{B10D6CA2-0526-5531-1D74-CB4E493908FD}"/>
          </ac:spMkLst>
        </pc:spChg>
        <pc:spChg chg="mod">
          <ac:chgData name="Morgane De Breuck" userId="67133568-726f-468a-b95c-1a4f4b5d1ab1" providerId="ADAL" clId="{EB6AB815-0367-4EE7-B782-E7B69B20E5E9}" dt="2023-04-19T08:39:26.983" v="2749"/>
          <ac:spMkLst>
            <pc:docMk/>
            <pc:sldMk cId="3559021714" sldId="321"/>
            <ac:spMk id="20" creationId="{5270C329-9B20-631F-7255-5B3AE6AA40C4}"/>
          </ac:spMkLst>
        </pc:spChg>
        <pc:spChg chg="mod">
          <ac:chgData name="Morgane De Breuck" userId="67133568-726f-468a-b95c-1a4f4b5d1ab1" providerId="ADAL" clId="{EB6AB815-0367-4EE7-B782-E7B69B20E5E9}" dt="2023-04-19T08:40:06.471" v="2756" actId="164"/>
          <ac:spMkLst>
            <pc:docMk/>
            <pc:sldMk cId="3559021714" sldId="321"/>
            <ac:spMk id="27" creationId="{F3D1941E-DC4A-476A-C59D-9C6AD3EE6322}"/>
          </ac:spMkLst>
        </pc:spChg>
        <pc:spChg chg="mod">
          <ac:chgData name="Morgane De Breuck" userId="67133568-726f-468a-b95c-1a4f4b5d1ab1" providerId="ADAL" clId="{EB6AB815-0367-4EE7-B782-E7B69B20E5E9}" dt="2023-04-19T08:39:48.468" v="2754" actId="164"/>
          <ac:spMkLst>
            <pc:docMk/>
            <pc:sldMk cId="3559021714" sldId="321"/>
            <ac:spMk id="30" creationId="{A82FC871-0E0F-CE80-1DBF-4F176ACA9027}"/>
          </ac:spMkLst>
        </pc:spChg>
        <pc:spChg chg="mod">
          <ac:chgData name="Morgane De Breuck" userId="67133568-726f-468a-b95c-1a4f4b5d1ab1" providerId="ADAL" clId="{EB6AB815-0367-4EE7-B782-E7B69B20E5E9}" dt="2023-04-19T08:39:55.495" v="2755" actId="164"/>
          <ac:spMkLst>
            <pc:docMk/>
            <pc:sldMk cId="3559021714" sldId="321"/>
            <ac:spMk id="31" creationId="{3A396581-E465-44FD-78EB-B9AB1118DCC7}"/>
          </ac:spMkLst>
        </pc:spChg>
        <pc:grpChg chg="add mod">
          <ac:chgData name="Morgane De Breuck" userId="67133568-726f-468a-b95c-1a4f4b5d1ab1" providerId="ADAL" clId="{EB6AB815-0367-4EE7-B782-E7B69B20E5E9}" dt="2023-04-20T09:08:59.024" v="7449" actId="1076"/>
          <ac:grpSpMkLst>
            <pc:docMk/>
            <pc:sldMk cId="3559021714" sldId="321"/>
            <ac:grpSpMk id="17" creationId="{CD8189A4-28AC-9A8B-979E-A57558911CE3}"/>
          </ac:grpSpMkLst>
        </pc:grpChg>
        <pc:grpChg chg="add mod">
          <ac:chgData name="Morgane De Breuck" userId="67133568-726f-468a-b95c-1a4f4b5d1ab1" providerId="ADAL" clId="{EB6AB815-0367-4EE7-B782-E7B69B20E5E9}" dt="2023-04-19T08:42:21.382" v="2787" actId="1076"/>
          <ac:grpSpMkLst>
            <pc:docMk/>
            <pc:sldMk cId="3559021714" sldId="321"/>
            <ac:grpSpMk id="21" creationId="{1F5E14A0-2893-CC3A-D390-CCDCD36851B9}"/>
          </ac:grpSpMkLst>
        </pc:grpChg>
        <pc:grpChg chg="add mod">
          <ac:chgData name="Morgane De Breuck" userId="67133568-726f-468a-b95c-1a4f4b5d1ab1" providerId="ADAL" clId="{EB6AB815-0367-4EE7-B782-E7B69B20E5E9}" dt="2023-04-19T08:42:08.749" v="2786" actId="1076"/>
          <ac:grpSpMkLst>
            <pc:docMk/>
            <pc:sldMk cId="3559021714" sldId="321"/>
            <ac:grpSpMk id="22" creationId="{2ADECC1E-C78B-CFAD-2D7C-8C1CC0300F01}"/>
          </ac:grpSpMkLst>
        </pc:grpChg>
        <pc:grpChg chg="add mod">
          <ac:chgData name="Morgane De Breuck" userId="67133568-726f-468a-b95c-1a4f4b5d1ab1" providerId="ADAL" clId="{EB6AB815-0367-4EE7-B782-E7B69B20E5E9}" dt="2023-04-20T09:09:13.577" v="7451" actId="1076"/>
          <ac:grpSpMkLst>
            <pc:docMk/>
            <pc:sldMk cId="3559021714" sldId="321"/>
            <ac:grpSpMk id="23" creationId="{010B5F77-61B5-9F5A-B043-74127EC14E05}"/>
          </ac:grpSpMkLst>
        </pc:grpChg>
        <pc:cxnChg chg="del mod">
          <ac:chgData name="Morgane De Breuck" userId="67133568-726f-468a-b95c-1a4f4b5d1ab1" providerId="ADAL" clId="{EB6AB815-0367-4EE7-B782-E7B69B20E5E9}" dt="2023-04-19T08:39:25.664" v="2748" actId="478"/>
          <ac:cxnSpMkLst>
            <pc:docMk/>
            <pc:sldMk cId="3559021714" sldId="321"/>
            <ac:cxnSpMk id="12" creationId="{C8A746CA-257E-7A36-8F0B-382A394E7ED3}"/>
          </ac:cxnSpMkLst>
        </pc:cxnChg>
        <pc:cxnChg chg="del mod">
          <ac:chgData name="Morgane De Breuck" userId="67133568-726f-468a-b95c-1a4f4b5d1ab1" providerId="ADAL" clId="{EB6AB815-0367-4EE7-B782-E7B69B20E5E9}" dt="2023-04-19T08:39:25.664" v="2748" actId="478"/>
          <ac:cxnSpMkLst>
            <pc:docMk/>
            <pc:sldMk cId="3559021714" sldId="321"/>
            <ac:cxnSpMk id="13" creationId="{3C44C104-12D9-B62F-64F9-6CC6395D0E0D}"/>
          </ac:cxnSpMkLst>
        </pc:cxnChg>
        <pc:cxnChg chg="del mod">
          <ac:chgData name="Morgane De Breuck" userId="67133568-726f-468a-b95c-1a4f4b5d1ab1" providerId="ADAL" clId="{EB6AB815-0367-4EE7-B782-E7B69B20E5E9}" dt="2023-04-19T08:39:25.664" v="2748" actId="478"/>
          <ac:cxnSpMkLst>
            <pc:docMk/>
            <pc:sldMk cId="3559021714" sldId="321"/>
            <ac:cxnSpMk id="16" creationId="{6D005ED2-F66A-8C31-57CD-4E9B07B1E258}"/>
          </ac:cxnSpMkLst>
        </pc:cxnChg>
      </pc:sldChg>
      <pc:sldChg chg="addSp delSp modSp add mod">
        <pc:chgData name="Morgane De Breuck" userId="67133568-726f-468a-b95c-1a4f4b5d1ab1" providerId="ADAL" clId="{EB6AB815-0367-4EE7-B782-E7B69B20E5E9}" dt="2023-04-21T21:53:43.274" v="8027"/>
        <pc:sldMkLst>
          <pc:docMk/>
          <pc:sldMk cId="3868622573" sldId="322"/>
        </pc:sldMkLst>
        <pc:spChg chg="mod">
          <ac:chgData name="Morgane De Breuck" userId="67133568-726f-468a-b95c-1a4f4b5d1ab1" providerId="ADAL" clId="{EB6AB815-0367-4EE7-B782-E7B69B20E5E9}" dt="2023-04-20T07:15:33.870" v="4551" actId="404"/>
          <ac:spMkLst>
            <pc:docMk/>
            <pc:sldMk cId="3868622573" sldId="322"/>
            <ac:spMk id="2" creationId="{A549B21B-BF89-4AA4-82B2-19A6A55DC291}"/>
          </ac:spMkLst>
        </pc:spChg>
        <pc:spChg chg="add mod">
          <ac:chgData name="Morgane De Breuck" userId="67133568-726f-468a-b95c-1a4f4b5d1ab1" providerId="ADAL" clId="{EB6AB815-0367-4EE7-B782-E7B69B20E5E9}" dt="2023-04-19T17:20:15.347" v="3581" actId="1076"/>
          <ac:spMkLst>
            <pc:docMk/>
            <pc:sldMk cId="3868622573" sldId="322"/>
            <ac:spMk id="3" creationId="{8DF31A2E-08F8-535B-318E-316654A6FD1E}"/>
          </ac:spMkLst>
        </pc:spChg>
        <pc:spChg chg="add mod">
          <ac:chgData name="Morgane De Breuck" userId="67133568-726f-468a-b95c-1a4f4b5d1ab1" providerId="ADAL" clId="{EB6AB815-0367-4EE7-B782-E7B69B20E5E9}" dt="2023-04-21T21:53:43.274" v="8027"/>
          <ac:spMkLst>
            <pc:docMk/>
            <pc:sldMk cId="3868622573" sldId="322"/>
            <ac:spMk id="5" creationId="{BAF575F0-C870-94BB-D3A5-96600530DB24}"/>
          </ac:spMkLst>
        </pc:spChg>
        <pc:spChg chg="add mod">
          <ac:chgData name="Morgane De Breuck" userId="67133568-726f-468a-b95c-1a4f4b5d1ab1" providerId="ADAL" clId="{EB6AB815-0367-4EE7-B782-E7B69B20E5E9}" dt="2023-04-21T21:53:43.274" v="8027"/>
          <ac:spMkLst>
            <pc:docMk/>
            <pc:sldMk cId="3868622573" sldId="322"/>
            <ac:spMk id="6" creationId="{5C1AB908-7800-2F3E-1C88-1006FC1CB605}"/>
          </ac:spMkLst>
        </pc:spChg>
        <pc:spChg chg="mod">
          <ac:chgData name="Morgane De Breuck" userId="67133568-726f-468a-b95c-1a4f4b5d1ab1" providerId="ADAL" clId="{EB6AB815-0367-4EE7-B782-E7B69B20E5E9}" dt="2023-04-19T17:07:08.260" v="3454"/>
          <ac:spMkLst>
            <pc:docMk/>
            <pc:sldMk cId="3868622573" sldId="322"/>
            <ac:spMk id="6" creationId="{B4290807-5D34-7F07-A31B-A7F795F0C249}"/>
          </ac:spMkLst>
        </pc:spChg>
        <pc:spChg chg="mod">
          <ac:chgData name="Morgane De Breuck" userId="67133568-726f-468a-b95c-1a4f4b5d1ab1" providerId="ADAL" clId="{EB6AB815-0367-4EE7-B782-E7B69B20E5E9}" dt="2023-04-19T17:07:08.260" v="3454"/>
          <ac:spMkLst>
            <pc:docMk/>
            <pc:sldMk cId="3868622573" sldId="322"/>
            <ac:spMk id="7" creationId="{8F141146-451B-D0EA-B7E9-57C236579D71}"/>
          </ac:spMkLst>
        </pc:spChg>
        <pc:spChg chg="mod">
          <ac:chgData name="Morgane De Breuck" userId="67133568-726f-468a-b95c-1a4f4b5d1ab1" providerId="ADAL" clId="{EB6AB815-0367-4EE7-B782-E7B69B20E5E9}" dt="2023-04-19T17:07:08.260" v="3454"/>
          <ac:spMkLst>
            <pc:docMk/>
            <pc:sldMk cId="3868622573" sldId="322"/>
            <ac:spMk id="8" creationId="{2699C9F7-F6CA-9AEB-5CEF-07650A66E852}"/>
          </ac:spMkLst>
        </pc:spChg>
        <pc:spChg chg="mod">
          <ac:chgData name="Morgane De Breuck" userId="67133568-726f-468a-b95c-1a4f4b5d1ab1" providerId="ADAL" clId="{EB6AB815-0367-4EE7-B782-E7B69B20E5E9}" dt="2023-04-19T08:46:10.081" v="2874" actId="208"/>
          <ac:spMkLst>
            <pc:docMk/>
            <pc:sldMk cId="3868622573" sldId="322"/>
            <ac:spMk id="9" creationId="{1ABC4BF7-5BFD-FEAF-CE7A-05AB5A853B8B}"/>
          </ac:spMkLst>
        </pc:spChg>
        <pc:spChg chg="mod">
          <ac:chgData name="Morgane De Breuck" userId="67133568-726f-468a-b95c-1a4f4b5d1ab1" providerId="ADAL" clId="{EB6AB815-0367-4EE7-B782-E7B69B20E5E9}" dt="2023-04-19T17:07:08.260" v="3454"/>
          <ac:spMkLst>
            <pc:docMk/>
            <pc:sldMk cId="3868622573" sldId="322"/>
            <ac:spMk id="10" creationId="{18EBB45E-45B9-0D9B-688B-DEB71B1FB5A2}"/>
          </ac:spMkLst>
        </pc:spChg>
        <pc:spChg chg="mod">
          <ac:chgData name="Morgane De Breuck" userId="67133568-726f-468a-b95c-1a4f4b5d1ab1" providerId="ADAL" clId="{EB6AB815-0367-4EE7-B782-E7B69B20E5E9}" dt="2023-04-20T08:21:40.038" v="7421" actId="20577"/>
          <ac:spMkLst>
            <pc:docMk/>
            <pc:sldMk cId="3868622573" sldId="322"/>
            <ac:spMk id="11" creationId="{D8ECECFB-49AD-9836-011A-BE8CCBF732F2}"/>
          </ac:spMkLst>
        </pc:spChg>
        <pc:spChg chg="mod">
          <ac:chgData name="Morgane De Breuck" userId="67133568-726f-468a-b95c-1a4f4b5d1ab1" providerId="ADAL" clId="{EB6AB815-0367-4EE7-B782-E7B69B20E5E9}" dt="2023-04-19T08:46:33.449" v="2877" actId="207"/>
          <ac:spMkLst>
            <pc:docMk/>
            <pc:sldMk cId="3868622573" sldId="322"/>
            <ac:spMk id="12" creationId="{EF2E1007-1282-6D66-0109-3D58555BFE40}"/>
          </ac:spMkLst>
        </pc:spChg>
        <pc:spChg chg="mod">
          <ac:chgData name="Morgane De Breuck" userId="67133568-726f-468a-b95c-1a4f4b5d1ab1" providerId="ADAL" clId="{EB6AB815-0367-4EE7-B782-E7B69B20E5E9}" dt="2023-04-19T17:07:08.260" v="3454"/>
          <ac:spMkLst>
            <pc:docMk/>
            <pc:sldMk cId="3868622573" sldId="322"/>
            <ac:spMk id="13" creationId="{05BD038B-26E6-EEC7-13D1-CA531346E605}"/>
          </ac:spMkLst>
        </pc:spChg>
        <pc:spChg chg="add del mod">
          <ac:chgData name="Morgane De Breuck" userId="67133568-726f-468a-b95c-1a4f4b5d1ab1" providerId="ADAL" clId="{EB6AB815-0367-4EE7-B782-E7B69B20E5E9}" dt="2023-04-19T17:15:51.494" v="3501" actId="478"/>
          <ac:spMkLst>
            <pc:docMk/>
            <pc:sldMk cId="3868622573" sldId="322"/>
            <ac:spMk id="27" creationId="{B3D397A3-9CD1-8519-3ECD-D0C0615E7251}"/>
          </ac:spMkLst>
        </pc:spChg>
        <pc:spChg chg="add del mod">
          <ac:chgData name="Morgane De Breuck" userId="67133568-726f-468a-b95c-1a4f4b5d1ab1" providerId="ADAL" clId="{EB6AB815-0367-4EE7-B782-E7B69B20E5E9}" dt="2023-04-19T17:15:51.494" v="3501" actId="478"/>
          <ac:spMkLst>
            <pc:docMk/>
            <pc:sldMk cId="3868622573" sldId="322"/>
            <ac:spMk id="28" creationId="{A2E114D9-E6FD-D564-BC43-0F96F65AF4EB}"/>
          </ac:spMkLst>
        </pc:spChg>
        <pc:grpChg chg="add del mod">
          <ac:chgData name="Morgane De Breuck" userId="67133568-726f-468a-b95c-1a4f4b5d1ab1" providerId="ADAL" clId="{EB6AB815-0367-4EE7-B782-E7B69B20E5E9}" dt="2023-04-19T17:15:51.494" v="3501" actId="478"/>
          <ac:grpSpMkLst>
            <pc:docMk/>
            <pc:sldMk cId="3868622573" sldId="322"/>
            <ac:grpSpMk id="5" creationId="{E9643CB8-B6E4-3CD1-6D7C-AF8FE0B1AAF4}"/>
          </ac:grpSpMkLst>
        </pc:grpChg>
        <pc:picChg chg="add mod">
          <ac:chgData name="Morgane De Breuck" userId="67133568-726f-468a-b95c-1a4f4b5d1ab1" providerId="ADAL" clId="{EB6AB815-0367-4EE7-B782-E7B69B20E5E9}" dt="2023-04-19T17:20:07.216" v="3580" actId="1076"/>
          <ac:picMkLst>
            <pc:docMk/>
            <pc:sldMk cId="3868622573" sldId="322"/>
            <ac:picMk id="30" creationId="{ABABCC4F-E323-226B-4ACF-904FCFED294E}"/>
          </ac:picMkLst>
        </pc:picChg>
        <pc:picChg chg="del">
          <ac:chgData name="Morgane De Breuck" userId="67133568-726f-468a-b95c-1a4f4b5d1ab1" providerId="ADAL" clId="{EB6AB815-0367-4EE7-B782-E7B69B20E5E9}" dt="2023-04-19T17:07:07.842" v="3453" actId="478"/>
          <ac:picMkLst>
            <pc:docMk/>
            <pc:sldMk cId="3868622573" sldId="322"/>
            <ac:picMk id="38" creationId="{8F741F0B-6370-4810-81ED-D9C22D2D71B8}"/>
          </ac:picMkLst>
        </pc:picChg>
        <pc:cxnChg chg="add del mod">
          <ac:chgData name="Morgane De Breuck" userId="67133568-726f-468a-b95c-1a4f4b5d1ab1" providerId="ADAL" clId="{EB6AB815-0367-4EE7-B782-E7B69B20E5E9}" dt="2023-04-19T17:15:51.494" v="3501" actId="478"/>
          <ac:cxnSpMkLst>
            <pc:docMk/>
            <pc:sldMk cId="3868622573" sldId="322"/>
            <ac:cxnSpMk id="14" creationId="{D983F2E3-B202-A0F7-1EEE-70C75D7B8CDC}"/>
          </ac:cxnSpMkLst>
        </pc:cxnChg>
        <pc:cxnChg chg="add del mod">
          <ac:chgData name="Morgane De Breuck" userId="67133568-726f-468a-b95c-1a4f4b5d1ab1" providerId="ADAL" clId="{EB6AB815-0367-4EE7-B782-E7B69B20E5E9}" dt="2023-04-19T17:15:51.494" v="3501" actId="478"/>
          <ac:cxnSpMkLst>
            <pc:docMk/>
            <pc:sldMk cId="3868622573" sldId="322"/>
            <ac:cxnSpMk id="15" creationId="{C8E0EAC8-67BD-80E7-8377-6F1CD2E4F2F8}"/>
          </ac:cxnSpMkLst>
        </pc:cxnChg>
        <pc:cxnChg chg="add del mod">
          <ac:chgData name="Morgane De Breuck" userId="67133568-726f-468a-b95c-1a4f4b5d1ab1" providerId="ADAL" clId="{EB6AB815-0367-4EE7-B782-E7B69B20E5E9}" dt="2023-04-19T17:15:51.494" v="3501" actId="478"/>
          <ac:cxnSpMkLst>
            <pc:docMk/>
            <pc:sldMk cId="3868622573" sldId="322"/>
            <ac:cxnSpMk id="16" creationId="{B446380B-1365-6A6B-A1D5-35E007685BCE}"/>
          </ac:cxnSpMkLst>
        </pc:cxnChg>
        <pc:cxnChg chg="add del mod">
          <ac:chgData name="Morgane De Breuck" userId="67133568-726f-468a-b95c-1a4f4b5d1ab1" providerId="ADAL" clId="{EB6AB815-0367-4EE7-B782-E7B69B20E5E9}" dt="2023-04-19T17:15:51.494" v="3501" actId="478"/>
          <ac:cxnSpMkLst>
            <pc:docMk/>
            <pc:sldMk cId="3868622573" sldId="322"/>
            <ac:cxnSpMk id="17" creationId="{C72B6FE3-43E9-3FBA-2AC9-BC5C97C2FCBC}"/>
          </ac:cxnSpMkLst>
        </pc:cxnChg>
        <pc:cxnChg chg="add del mod">
          <ac:chgData name="Morgane De Breuck" userId="67133568-726f-468a-b95c-1a4f4b5d1ab1" providerId="ADAL" clId="{EB6AB815-0367-4EE7-B782-E7B69B20E5E9}" dt="2023-04-19T17:15:51.494" v="3501" actId="478"/>
          <ac:cxnSpMkLst>
            <pc:docMk/>
            <pc:sldMk cId="3868622573" sldId="322"/>
            <ac:cxnSpMk id="18" creationId="{FA8BE12B-45FF-A804-C2DA-6592485D8905}"/>
          </ac:cxnSpMkLst>
        </pc:cxnChg>
        <pc:cxnChg chg="add del mod">
          <ac:chgData name="Morgane De Breuck" userId="67133568-726f-468a-b95c-1a4f4b5d1ab1" providerId="ADAL" clId="{EB6AB815-0367-4EE7-B782-E7B69B20E5E9}" dt="2023-04-19T17:15:51.494" v="3501" actId="478"/>
          <ac:cxnSpMkLst>
            <pc:docMk/>
            <pc:sldMk cId="3868622573" sldId="322"/>
            <ac:cxnSpMk id="19" creationId="{72921C37-0D59-142B-9CE9-752354CFEE32}"/>
          </ac:cxnSpMkLst>
        </pc:cxnChg>
        <pc:cxnChg chg="add del mod">
          <ac:chgData name="Morgane De Breuck" userId="67133568-726f-468a-b95c-1a4f4b5d1ab1" providerId="ADAL" clId="{EB6AB815-0367-4EE7-B782-E7B69B20E5E9}" dt="2023-04-19T17:15:51.494" v="3501" actId="478"/>
          <ac:cxnSpMkLst>
            <pc:docMk/>
            <pc:sldMk cId="3868622573" sldId="322"/>
            <ac:cxnSpMk id="20" creationId="{7AE8F62D-452D-475F-AAA8-C9249C52EAA8}"/>
          </ac:cxnSpMkLst>
        </pc:cxnChg>
        <pc:cxnChg chg="add del mod">
          <ac:chgData name="Morgane De Breuck" userId="67133568-726f-468a-b95c-1a4f4b5d1ab1" providerId="ADAL" clId="{EB6AB815-0367-4EE7-B782-E7B69B20E5E9}" dt="2023-04-19T17:15:51.494" v="3501" actId="478"/>
          <ac:cxnSpMkLst>
            <pc:docMk/>
            <pc:sldMk cId="3868622573" sldId="322"/>
            <ac:cxnSpMk id="21" creationId="{4F34DEE5-591A-F189-21C9-95C3C16D0171}"/>
          </ac:cxnSpMkLst>
        </pc:cxnChg>
        <pc:cxnChg chg="add del mod">
          <ac:chgData name="Morgane De Breuck" userId="67133568-726f-468a-b95c-1a4f4b5d1ab1" providerId="ADAL" clId="{EB6AB815-0367-4EE7-B782-E7B69B20E5E9}" dt="2023-04-19T17:15:51.494" v="3501" actId="478"/>
          <ac:cxnSpMkLst>
            <pc:docMk/>
            <pc:sldMk cId="3868622573" sldId="322"/>
            <ac:cxnSpMk id="22" creationId="{406200AF-1D7A-99FB-606C-C9F9D557529A}"/>
          </ac:cxnSpMkLst>
        </pc:cxnChg>
        <pc:cxnChg chg="add del mod">
          <ac:chgData name="Morgane De Breuck" userId="67133568-726f-468a-b95c-1a4f4b5d1ab1" providerId="ADAL" clId="{EB6AB815-0367-4EE7-B782-E7B69B20E5E9}" dt="2023-04-19T17:15:51.494" v="3501" actId="478"/>
          <ac:cxnSpMkLst>
            <pc:docMk/>
            <pc:sldMk cId="3868622573" sldId="322"/>
            <ac:cxnSpMk id="23" creationId="{CC995F72-0B68-E281-885D-FB9352C164B8}"/>
          </ac:cxnSpMkLst>
        </pc:cxnChg>
        <pc:cxnChg chg="add del mod">
          <ac:chgData name="Morgane De Breuck" userId="67133568-726f-468a-b95c-1a4f4b5d1ab1" providerId="ADAL" clId="{EB6AB815-0367-4EE7-B782-E7B69B20E5E9}" dt="2023-04-19T17:15:51.494" v="3501" actId="478"/>
          <ac:cxnSpMkLst>
            <pc:docMk/>
            <pc:sldMk cId="3868622573" sldId="322"/>
            <ac:cxnSpMk id="24" creationId="{E83D2BD9-E47B-1CE6-755C-3FE8325F4E37}"/>
          </ac:cxnSpMkLst>
        </pc:cxnChg>
        <pc:cxnChg chg="add del mod">
          <ac:chgData name="Morgane De Breuck" userId="67133568-726f-468a-b95c-1a4f4b5d1ab1" providerId="ADAL" clId="{EB6AB815-0367-4EE7-B782-E7B69B20E5E9}" dt="2023-04-19T17:15:51.494" v="3501" actId="478"/>
          <ac:cxnSpMkLst>
            <pc:docMk/>
            <pc:sldMk cId="3868622573" sldId="322"/>
            <ac:cxnSpMk id="25" creationId="{4533A302-95EB-8311-9475-F383D01B1695}"/>
          </ac:cxnSpMkLst>
        </pc:cxnChg>
        <pc:cxnChg chg="add del mod">
          <ac:chgData name="Morgane De Breuck" userId="67133568-726f-468a-b95c-1a4f4b5d1ab1" providerId="ADAL" clId="{EB6AB815-0367-4EE7-B782-E7B69B20E5E9}" dt="2023-04-19T17:15:51.494" v="3501" actId="478"/>
          <ac:cxnSpMkLst>
            <pc:docMk/>
            <pc:sldMk cId="3868622573" sldId="322"/>
            <ac:cxnSpMk id="26" creationId="{A5358ACD-72E0-9EE8-82C2-C19DD953C7A8}"/>
          </ac:cxnSpMkLst>
        </pc:cxnChg>
      </pc:sldChg>
      <pc:sldChg chg="addSp delSp modSp add mod">
        <pc:chgData name="Morgane De Breuck" userId="67133568-726f-468a-b95c-1a4f4b5d1ab1" providerId="ADAL" clId="{EB6AB815-0367-4EE7-B782-E7B69B20E5E9}" dt="2023-04-21T21:53:45.373" v="8028"/>
        <pc:sldMkLst>
          <pc:docMk/>
          <pc:sldMk cId="138432751" sldId="323"/>
        </pc:sldMkLst>
        <pc:spChg chg="mod">
          <ac:chgData name="Morgane De Breuck" userId="67133568-726f-468a-b95c-1a4f4b5d1ab1" providerId="ADAL" clId="{EB6AB815-0367-4EE7-B782-E7B69B20E5E9}" dt="2023-04-20T07:15:40.698" v="4552" actId="404"/>
          <ac:spMkLst>
            <pc:docMk/>
            <pc:sldMk cId="138432751" sldId="323"/>
            <ac:spMk id="2" creationId="{A549B21B-BF89-4AA4-82B2-19A6A55DC291}"/>
          </ac:spMkLst>
        </pc:spChg>
        <pc:spChg chg="add mod">
          <ac:chgData name="Morgane De Breuck" userId="67133568-726f-468a-b95c-1a4f4b5d1ab1" providerId="ADAL" clId="{EB6AB815-0367-4EE7-B782-E7B69B20E5E9}" dt="2023-04-19T17:23:51.768" v="3672" actId="14100"/>
          <ac:spMkLst>
            <pc:docMk/>
            <pc:sldMk cId="138432751" sldId="323"/>
            <ac:spMk id="3" creationId="{8FCC915C-8EB1-45C1-A510-A87C491E148B}"/>
          </ac:spMkLst>
        </pc:spChg>
        <pc:spChg chg="mod">
          <ac:chgData name="Morgane De Breuck" userId="67133568-726f-468a-b95c-1a4f4b5d1ab1" providerId="ADAL" clId="{EB6AB815-0367-4EE7-B782-E7B69B20E5E9}" dt="2023-04-19T17:23:44.258" v="3670"/>
          <ac:spMkLst>
            <pc:docMk/>
            <pc:sldMk cId="138432751" sldId="323"/>
            <ac:spMk id="6" creationId="{7DF4E43C-4AC6-00B1-CD83-6100DC5358D7}"/>
          </ac:spMkLst>
        </pc:spChg>
        <pc:spChg chg="mod">
          <ac:chgData name="Morgane De Breuck" userId="67133568-726f-468a-b95c-1a4f4b5d1ab1" providerId="ADAL" clId="{EB6AB815-0367-4EE7-B782-E7B69B20E5E9}" dt="2023-04-19T17:23:44.258" v="3670"/>
          <ac:spMkLst>
            <pc:docMk/>
            <pc:sldMk cId="138432751" sldId="323"/>
            <ac:spMk id="7" creationId="{8AAA3552-5E69-F81F-C676-477339826091}"/>
          </ac:spMkLst>
        </pc:spChg>
        <pc:spChg chg="mod">
          <ac:chgData name="Morgane De Breuck" userId="67133568-726f-468a-b95c-1a4f4b5d1ab1" providerId="ADAL" clId="{EB6AB815-0367-4EE7-B782-E7B69B20E5E9}" dt="2023-04-19T17:23:44.258" v="3670"/>
          <ac:spMkLst>
            <pc:docMk/>
            <pc:sldMk cId="138432751" sldId="323"/>
            <ac:spMk id="8" creationId="{337C08EB-D5BF-2DA9-51A4-8D14FBF48A18}"/>
          </ac:spMkLst>
        </pc:spChg>
        <pc:spChg chg="mod">
          <ac:chgData name="Morgane De Breuck" userId="67133568-726f-468a-b95c-1a4f4b5d1ab1" providerId="ADAL" clId="{EB6AB815-0367-4EE7-B782-E7B69B20E5E9}" dt="2023-04-19T08:46:55.243" v="2883" actId="208"/>
          <ac:spMkLst>
            <pc:docMk/>
            <pc:sldMk cId="138432751" sldId="323"/>
            <ac:spMk id="9" creationId="{1ABC4BF7-5BFD-FEAF-CE7A-05AB5A853B8B}"/>
          </ac:spMkLst>
        </pc:spChg>
        <pc:spChg chg="mod">
          <ac:chgData name="Morgane De Breuck" userId="67133568-726f-468a-b95c-1a4f4b5d1ab1" providerId="ADAL" clId="{EB6AB815-0367-4EE7-B782-E7B69B20E5E9}" dt="2023-04-19T17:23:44.258" v="3670"/>
          <ac:spMkLst>
            <pc:docMk/>
            <pc:sldMk cId="138432751" sldId="323"/>
            <ac:spMk id="10" creationId="{980E5603-9C61-ED6F-6C1B-EB74B2175022}"/>
          </ac:spMkLst>
        </pc:spChg>
        <pc:spChg chg="mod">
          <ac:chgData name="Morgane De Breuck" userId="67133568-726f-468a-b95c-1a4f4b5d1ab1" providerId="ADAL" clId="{EB6AB815-0367-4EE7-B782-E7B69B20E5E9}" dt="2023-04-20T08:21:47.763" v="7430" actId="20577"/>
          <ac:spMkLst>
            <pc:docMk/>
            <pc:sldMk cId="138432751" sldId="323"/>
            <ac:spMk id="11" creationId="{D8ECECFB-49AD-9836-011A-BE8CCBF732F2}"/>
          </ac:spMkLst>
        </pc:spChg>
        <pc:spChg chg="mod">
          <ac:chgData name="Morgane De Breuck" userId="67133568-726f-468a-b95c-1a4f4b5d1ab1" providerId="ADAL" clId="{EB6AB815-0367-4EE7-B782-E7B69B20E5E9}" dt="2023-04-19T17:23:44.258" v="3670"/>
          <ac:spMkLst>
            <pc:docMk/>
            <pc:sldMk cId="138432751" sldId="323"/>
            <ac:spMk id="13" creationId="{BD65751B-1FD0-9B16-FA0E-2BF9EA30A8F3}"/>
          </ac:spMkLst>
        </pc:spChg>
        <pc:spChg chg="add mod">
          <ac:chgData name="Morgane De Breuck" userId="67133568-726f-468a-b95c-1a4f4b5d1ab1" providerId="ADAL" clId="{EB6AB815-0367-4EE7-B782-E7B69B20E5E9}" dt="2023-04-19T17:23:44.258" v="3670"/>
          <ac:spMkLst>
            <pc:docMk/>
            <pc:sldMk cId="138432751" sldId="323"/>
            <ac:spMk id="27" creationId="{8C9AFA3F-183F-C93A-2264-403EC588DEB8}"/>
          </ac:spMkLst>
        </pc:spChg>
        <pc:spChg chg="add mod">
          <ac:chgData name="Morgane De Breuck" userId="67133568-726f-468a-b95c-1a4f4b5d1ab1" providerId="ADAL" clId="{EB6AB815-0367-4EE7-B782-E7B69B20E5E9}" dt="2023-04-19T17:23:44.258" v="3670"/>
          <ac:spMkLst>
            <pc:docMk/>
            <pc:sldMk cId="138432751" sldId="323"/>
            <ac:spMk id="28" creationId="{355A220E-0BE1-AAC2-B10A-D3654D509439}"/>
          </ac:spMkLst>
        </pc:spChg>
        <pc:spChg chg="add mod">
          <ac:chgData name="Morgane De Breuck" userId="67133568-726f-468a-b95c-1a4f4b5d1ab1" providerId="ADAL" clId="{EB6AB815-0367-4EE7-B782-E7B69B20E5E9}" dt="2023-04-21T21:53:45.373" v="8028"/>
          <ac:spMkLst>
            <pc:docMk/>
            <pc:sldMk cId="138432751" sldId="323"/>
            <ac:spMk id="29" creationId="{77A012DB-302F-0290-DEEB-866A61D5E8BC}"/>
          </ac:spMkLst>
        </pc:spChg>
        <pc:spChg chg="add mod">
          <ac:chgData name="Morgane De Breuck" userId="67133568-726f-468a-b95c-1a4f4b5d1ab1" providerId="ADAL" clId="{EB6AB815-0367-4EE7-B782-E7B69B20E5E9}" dt="2023-04-21T21:53:45.373" v="8028"/>
          <ac:spMkLst>
            <pc:docMk/>
            <pc:sldMk cId="138432751" sldId="323"/>
            <ac:spMk id="30" creationId="{0BF27DA1-9866-5451-1383-74D02F81C036}"/>
          </ac:spMkLst>
        </pc:spChg>
        <pc:grpChg chg="add mod">
          <ac:chgData name="Morgane De Breuck" userId="67133568-726f-468a-b95c-1a4f4b5d1ab1" providerId="ADAL" clId="{EB6AB815-0367-4EE7-B782-E7B69B20E5E9}" dt="2023-04-19T17:23:44.258" v="3670"/>
          <ac:grpSpMkLst>
            <pc:docMk/>
            <pc:sldMk cId="138432751" sldId="323"/>
            <ac:grpSpMk id="5" creationId="{E8189B0F-8B17-BF4E-1887-2874DBE66F30}"/>
          </ac:grpSpMkLst>
        </pc:grpChg>
        <pc:picChg chg="del">
          <ac:chgData name="Morgane De Breuck" userId="67133568-726f-468a-b95c-1a4f4b5d1ab1" providerId="ADAL" clId="{EB6AB815-0367-4EE7-B782-E7B69B20E5E9}" dt="2023-04-19T17:23:33.974" v="3669" actId="478"/>
          <ac:picMkLst>
            <pc:docMk/>
            <pc:sldMk cId="138432751" sldId="323"/>
            <ac:picMk id="38" creationId="{8F741F0B-6370-4810-81ED-D9C22D2D71B8}"/>
          </ac:picMkLst>
        </pc:picChg>
        <pc:cxnChg chg="add mod">
          <ac:chgData name="Morgane De Breuck" userId="67133568-726f-468a-b95c-1a4f4b5d1ab1" providerId="ADAL" clId="{EB6AB815-0367-4EE7-B782-E7B69B20E5E9}" dt="2023-04-19T17:23:44.258" v="3670"/>
          <ac:cxnSpMkLst>
            <pc:docMk/>
            <pc:sldMk cId="138432751" sldId="323"/>
            <ac:cxnSpMk id="14" creationId="{85B8C895-C155-593E-74BA-E7C1F50EE086}"/>
          </ac:cxnSpMkLst>
        </pc:cxnChg>
        <pc:cxnChg chg="add mod">
          <ac:chgData name="Morgane De Breuck" userId="67133568-726f-468a-b95c-1a4f4b5d1ab1" providerId="ADAL" clId="{EB6AB815-0367-4EE7-B782-E7B69B20E5E9}" dt="2023-04-19T17:23:44.258" v="3670"/>
          <ac:cxnSpMkLst>
            <pc:docMk/>
            <pc:sldMk cId="138432751" sldId="323"/>
            <ac:cxnSpMk id="15" creationId="{A4737970-BE3E-F9CD-FEAE-2EFD22515EE7}"/>
          </ac:cxnSpMkLst>
        </pc:cxnChg>
        <pc:cxnChg chg="add mod">
          <ac:chgData name="Morgane De Breuck" userId="67133568-726f-468a-b95c-1a4f4b5d1ab1" providerId="ADAL" clId="{EB6AB815-0367-4EE7-B782-E7B69B20E5E9}" dt="2023-04-19T17:23:44.258" v="3670"/>
          <ac:cxnSpMkLst>
            <pc:docMk/>
            <pc:sldMk cId="138432751" sldId="323"/>
            <ac:cxnSpMk id="16" creationId="{331D3CBB-15B8-2251-A138-EF3F31895D97}"/>
          </ac:cxnSpMkLst>
        </pc:cxnChg>
        <pc:cxnChg chg="add mod">
          <ac:chgData name="Morgane De Breuck" userId="67133568-726f-468a-b95c-1a4f4b5d1ab1" providerId="ADAL" clId="{EB6AB815-0367-4EE7-B782-E7B69B20E5E9}" dt="2023-04-19T17:23:44.258" v="3670"/>
          <ac:cxnSpMkLst>
            <pc:docMk/>
            <pc:sldMk cId="138432751" sldId="323"/>
            <ac:cxnSpMk id="17" creationId="{632BA10A-BAA0-0391-FC65-240C561B3DDD}"/>
          </ac:cxnSpMkLst>
        </pc:cxnChg>
        <pc:cxnChg chg="add mod">
          <ac:chgData name="Morgane De Breuck" userId="67133568-726f-468a-b95c-1a4f4b5d1ab1" providerId="ADAL" clId="{EB6AB815-0367-4EE7-B782-E7B69B20E5E9}" dt="2023-04-19T17:23:44.258" v="3670"/>
          <ac:cxnSpMkLst>
            <pc:docMk/>
            <pc:sldMk cId="138432751" sldId="323"/>
            <ac:cxnSpMk id="18" creationId="{1CD54630-F2DB-820A-2F4B-A2F77A37E783}"/>
          </ac:cxnSpMkLst>
        </pc:cxnChg>
        <pc:cxnChg chg="add mod">
          <ac:chgData name="Morgane De Breuck" userId="67133568-726f-468a-b95c-1a4f4b5d1ab1" providerId="ADAL" clId="{EB6AB815-0367-4EE7-B782-E7B69B20E5E9}" dt="2023-04-19T17:23:44.258" v="3670"/>
          <ac:cxnSpMkLst>
            <pc:docMk/>
            <pc:sldMk cId="138432751" sldId="323"/>
            <ac:cxnSpMk id="19" creationId="{5E71E947-96BA-CD93-A83D-3EB4F1174056}"/>
          </ac:cxnSpMkLst>
        </pc:cxnChg>
        <pc:cxnChg chg="add mod">
          <ac:chgData name="Morgane De Breuck" userId="67133568-726f-468a-b95c-1a4f4b5d1ab1" providerId="ADAL" clId="{EB6AB815-0367-4EE7-B782-E7B69B20E5E9}" dt="2023-04-19T17:23:44.258" v="3670"/>
          <ac:cxnSpMkLst>
            <pc:docMk/>
            <pc:sldMk cId="138432751" sldId="323"/>
            <ac:cxnSpMk id="20" creationId="{24FF3211-6905-42FE-D99E-4E60D9DD5BA5}"/>
          </ac:cxnSpMkLst>
        </pc:cxnChg>
        <pc:cxnChg chg="add mod">
          <ac:chgData name="Morgane De Breuck" userId="67133568-726f-468a-b95c-1a4f4b5d1ab1" providerId="ADAL" clId="{EB6AB815-0367-4EE7-B782-E7B69B20E5E9}" dt="2023-04-19T17:23:44.258" v="3670"/>
          <ac:cxnSpMkLst>
            <pc:docMk/>
            <pc:sldMk cId="138432751" sldId="323"/>
            <ac:cxnSpMk id="21" creationId="{CB240F16-3FDB-D668-9774-C1380BB3D78B}"/>
          </ac:cxnSpMkLst>
        </pc:cxnChg>
        <pc:cxnChg chg="add mod">
          <ac:chgData name="Morgane De Breuck" userId="67133568-726f-468a-b95c-1a4f4b5d1ab1" providerId="ADAL" clId="{EB6AB815-0367-4EE7-B782-E7B69B20E5E9}" dt="2023-04-19T17:23:44.258" v="3670"/>
          <ac:cxnSpMkLst>
            <pc:docMk/>
            <pc:sldMk cId="138432751" sldId="323"/>
            <ac:cxnSpMk id="22" creationId="{FE298B1F-F57A-C915-FCA5-0706749EB8B0}"/>
          </ac:cxnSpMkLst>
        </pc:cxnChg>
        <pc:cxnChg chg="add mod">
          <ac:chgData name="Morgane De Breuck" userId="67133568-726f-468a-b95c-1a4f4b5d1ab1" providerId="ADAL" clId="{EB6AB815-0367-4EE7-B782-E7B69B20E5E9}" dt="2023-04-19T17:23:44.258" v="3670"/>
          <ac:cxnSpMkLst>
            <pc:docMk/>
            <pc:sldMk cId="138432751" sldId="323"/>
            <ac:cxnSpMk id="23" creationId="{88EDF00A-C82B-7298-B641-77692C70911D}"/>
          </ac:cxnSpMkLst>
        </pc:cxnChg>
        <pc:cxnChg chg="add mod">
          <ac:chgData name="Morgane De Breuck" userId="67133568-726f-468a-b95c-1a4f4b5d1ab1" providerId="ADAL" clId="{EB6AB815-0367-4EE7-B782-E7B69B20E5E9}" dt="2023-04-19T17:23:44.258" v="3670"/>
          <ac:cxnSpMkLst>
            <pc:docMk/>
            <pc:sldMk cId="138432751" sldId="323"/>
            <ac:cxnSpMk id="24" creationId="{1FEF4E9C-5DB3-4149-C7BB-C3C5ADDC195A}"/>
          </ac:cxnSpMkLst>
        </pc:cxnChg>
        <pc:cxnChg chg="add mod">
          <ac:chgData name="Morgane De Breuck" userId="67133568-726f-468a-b95c-1a4f4b5d1ab1" providerId="ADAL" clId="{EB6AB815-0367-4EE7-B782-E7B69B20E5E9}" dt="2023-04-19T17:23:44.258" v="3670"/>
          <ac:cxnSpMkLst>
            <pc:docMk/>
            <pc:sldMk cId="138432751" sldId="323"/>
            <ac:cxnSpMk id="25" creationId="{5BB364CA-0CAD-3C67-94EE-FB788C9CDCB4}"/>
          </ac:cxnSpMkLst>
        </pc:cxnChg>
        <pc:cxnChg chg="add mod">
          <ac:chgData name="Morgane De Breuck" userId="67133568-726f-468a-b95c-1a4f4b5d1ab1" providerId="ADAL" clId="{EB6AB815-0367-4EE7-B782-E7B69B20E5E9}" dt="2023-04-19T17:23:44.258" v="3670"/>
          <ac:cxnSpMkLst>
            <pc:docMk/>
            <pc:sldMk cId="138432751" sldId="323"/>
            <ac:cxnSpMk id="26" creationId="{DF48B81F-8EA3-B7FE-8A96-F33A1313711E}"/>
          </ac:cxnSpMkLst>
        </pc:cxnChg>
      </pc:sldChg>
      <pc:sldChg chg="addSp delSp modSp add mod ord modNotesTx">
        <pc:chgData name="Morgane De Breuck" userId="67133568-726f-468a-b95c-1a4f4b5d1ab1" providerId="ADAL" clId="{EB6AB815-0367-4EE7-B782-E7B69B20E5E9}" dt="2023-04-21T21:53:39.075" v="8025"/>
        <pc:sldMkLst>
          <pc:docMk/>
          <pc:sldMk cId="998020031" sldId="324"/>
        </pc:sldMkLst>
        <pc:spChg chg="mod">
          <ac:chgData name="Morgane De Breuck" userId="67133568-726f-468a-b95c-1a4f4b5d1ab1" providerId="ADAL" clId="{EB6AB815-0367-4EE7-B782-E7B69B20E5E9}" dt="2023-04-20T07:15:20.700" v="4549" actId="404"/>
          <ac:spMkLst>
            <pc:docMk/>
            <pc:sldMk cId="998020031" sldId="324"/>
            <ac:spMk id="2" creationId="{A549B21B-BF89-4AA4-82B2-19A6A55DC291}"/>
          </ac:spMkLst>
        </pc:spChg>
        <pc:spChg chg="add mod">
          <ac:chgData name="Morgane De Breuck" userId="67133568-726f-468a-b95c-1a4f4b5d1ab1" providerId="ADAL" clId="{EB6AB815-0367-4EE7-B782-E7B69B20E5E9}" dt="2023-04-19T17:24:41.655" v="3690" actId="1076"/>
          <ac:spMkLst>
            <pc:docMk/>
            <pc:sldMk cId="998020031" sldId="324"/>
            <ac:spMk id="3" creationId="{C117A6CD-4843-7221-512E-D8C7920DAEF9}"/>
          </ac:spMkLst>
        </pc:spChg>
        <pc:spChg chg="add mod">
          <ac:chgData name="Morgane De Breuck" userId="67133568-726f-468a-b95c-1a4f4b5d1ab1" providerId="ADAL" clId="{EB6AB815-0367-4EE7-B782-E7B69B20E5E9}" dt="2023-04-19T17:24:56.815" v="3693" actId="14100"/>
          <ac:spMkLst>
            <pc:docMk/>
            <pc:sldMk cId="998020031" sldId="324"/>
            <ac:spMk id="5" creationId="{772C47FF-9581-88F0-F34B-092DD4D79256}"/>
          </ac:spMkLst>
        </pc:spChg>
        <pc:spChg chg="add del mod">
          <ac:chgData name="Morgane De Breuck" userId="67133568-726f-468a-b95c-1a4f4b5d1ab1" providerId="ADAL" clId="{EB6AB815-0367-4EE7-B782-E7B69B20E5E9}" dt="2023-04-19T17:25:18.922" v="3695" actId="478"/>
          <ac:spMkLst>
            <pc:docMk/>
            <pc:sldMk cId="998020031" sldId="324"/>
            <ac:spMk id="6" creationId="{ADE60DF8-11A5-3BC0-982A-CB9F5C7A4FB0}"/>
          </ac:spMkLst>
        </pc:spChg>
        <pc:spChg chg="add mod">
          <ac:chgData name="Morgane De Breuck" userId="67133568-726f-468a-b95c-1a4f4b5d1ab1" providerId="ADAL" clId="{EB6AB815-0367-4EE7-B782-E7B69B20E5E9}" dt="2023-04-21T21:53:39.075" v="8025"/>
          <ac:spMkLst>
            <pc:docMk/>
            <pc:sldMk cId="998020031" sldId="324"/>
            <ac:spMk id="6" creationId="{D8EAAE14-3284-D172-AD28-A2817DD715DB}"/>
          </ac:spMkLst>
        </pc:spChg>
        <pc:spChg chg="add mod">
          <ac:chgData name="Morgane De Breuck" userId="67133568-726f-468a-b95c-1a4f4b5d1ab1" providerId="ADAL" clId="{EB6AB815-0367-4EE7-B782-E7B69B20E5E9}" dt="2023-04-19T17:26:31.374" v="3784" actId="20577"/>
          <ac:spMkLst>
            <pc:docMk/>
            <pc:sldMk cId="998020031" sldId="324"/>
            <ac:spMk id="7" creationId="{903760AB-19A1-D23D-035E-EABB85D430C2}"/>
          </ac:spMkLst>
        </pc:spChg>
        <pc:spChg chg="add mod">
          <ac:chgData name="Morgane De Breuck" userId="67133568-726f-468a-b95c-1a4f4b5d1ab1" providerId="ADAL" clId="{EB6AB815-0367-4EE7-B782-E7B69B20E5E9}" dt="2023-04-20T08:13:55.946" v="7200" actId="1076"/>
          <ac:spMkLst>
            <pc:docMk/>
            <pc:sldMk cId="998020031" sldId="324"/>
            <ac:spMk id="8" creationId="{7673B29D-7798-586E-37B3-3AA170837C0C}"/>
          </ac:spMkLst>
        </pc:spChg>
        <pc:spChg chg="del">
          <ac:chgData name="Morgane De Breuck" userId="67133568-726f-468a-b95c-1a4f4b5d1ab1" providerId="ADAL" clId="{EB6AB815-0367-4EE7-B782-E7B69B20E5E9}" dt="2023-04-19T08:47:38.403" v="2887" actId="478"/>
          <ac:spMkLst>
            <pc:docMk/>
            <pc:sldMk cId="998020031" sldId="324"/>
            <ac:spMk id="9" creationId="{1ABC4BF7-5BFD-FEAF-CE7A-05AB5A853B8B}"/>
          </ac:spMkLst>
        </pc:spChg>
        <pc:spChg chg="add mod">
          <ac:chgData name="Morgane De Breuck" userId="67133568-726f-468a-b95c-1a4f4b5d1ab1" providerId="ADAL" clId="{EB6AB815-0367-4EE7-B782-E7B69B20E5E9}" dt="2023-04-21T21:53:39.075" v="8025"/>
          <ac:spMkLst>
            <pc:docMk/>
            <pc:sldMk cId="998020031" sldId="324"/>
            <ac:spMk id="9" creationId="{433E88B3-34EC-6B25-8B87-C4223FF0A56B}"/>
          </ac:spMkLst>
        </pc:spChg>
        <pc:spChg chg="add mod">
          <ac:chgData name="Morgane De Breuck" userId="67133568-726f-468a-b95c-1a4f4b5d1ab1" providerId="ADAL" clId="{EB6AB815-0367-4EE7-B782-E7B69B20E5E9}" dt="2023-04-19T17:26:58.090" v="3787" actId="1076"/>
          <ac:spMkLst>
            <pc:docMk/>
            <pc:sldMk cId="998020031" sldId="324"/>
            <ac:spMk id="10" creationId="{FDF54B9C-D5C4-CBC4-B9C8-17467C03E1AD}"/>
          </ac:spMkLst>
        </pc:spChg>
        <pc:spChg chg="del">
          <ac:chgData name="Morgane De Breuck" userId="67133568-726f-468a-b95c-1a4f4b5d1ab1" providerId="ADAL" clId="{EB6AB815-0367-4EE7-B782-E7B69B20E5E9}" dt="2023-04-19T08:47:38.403" v="2887" actId="478"/>
          <ac:spMkLst>
            <pc:docMk/>
            <pc:sldMk cId="998020031" sldId="324"/>
            <ac:spMk id="11" creationId="{D8ECECFB-49AD-9836-011A-BE8CCBF732F2}"/>
          </ac:spMkLst>
        </pc:spChg>
        <pc:spChg chg="del">
          <ac:chgData name="Morgane De Breuck" userId="67133568-726f-468a-b95c-1a4f4b5d1ab1" providerId="ADAL" clId="{EB6AB815-0367-4EE7-B782-E7B69B20E5E9}" dt="2023-04-19T08:47:38.403" v="2887" actId="478"/>
          <ac:spMkLst>
            <pc:docMk/>
            <pc:sldMk cId="998020031" sldId="324"/>
            <ac:spMk id="12" creationId="{EF2E1007-1282-6D66-0109-3D58555BFE40}"/>
          </ac:spMkLst>
        </pc:spChg>
        <pc:spChg chg="add mod">
          <ac:chgData name="Morgane De Breuck" userId="67133568-726f-468a-b95c-1a4f4b5d1ab1" providerId="ADAL" clId="{EB6AB815-0367-4EE7-B782-E7B69B20E5E9}" dt="2023-04-20T08:21:13.298" v="7391" actId="20577"/>
          <ac:spMkLst>
            <pc:docMk/>
            <pc:sldMk cId="998020031" sldId="324"/>
            <ac:spMk id="13" creationId="{ECF846E7-8E42-DAAC-9AAA-59F0C8CB68F4}"/>
          </ac:spMkLst>
        </pc:spChg>
        <pc:spChg chg="add mod">
          <ac:chgData name="Morgane De Breuck" userId="67133568-726f-468a-b95c-1a4f4b5d1ab1" providerId="ADAL" clId="{EB6AB815-0367-4EE7-B782-E7B69B20E5E9}" dt="2023-04-19T17:27:41.034" v="3793" actId="207"/>
          <ac:spMkLst>
            <pc:docMk/>
            <pc:sldMk cId="998020031" sldId="324"/>
            <ac:spMk id="14" creationId="{BE3345B2-4531-F7D5-22C8-2B1CC31FC7A4}"/>
          </ac:spMkLst>
        </pc:spChg>
        <pc:picChg chg="del">
          <ac:chgData name="Morgane De Breuck" userId="67133568-726f-468a-b95c-1a4f4b5d1ab1" providerId="ADAL" clId="{EB6AB815-0367-4EE7-B782-E7B69B20E5E9}" dt="2023-04-19T08:47:38.403" v="2887" actId="478"/>
          <ac:picMkLst>
            <pc:docMk/>
            <pc:sldMk cId="998020031" sldId="324"/>
            <ac:picMk id="38" creationId="{8F741F0B-6370-4810-81ED-D9C22D2D71B8}"/>
          </ac:picMkLst>
        </pc:picChg>
      </pc:sldChg>
      <pc:sldChg chg="add del">
        <pc:chgData name="Morgane De Breuck" userId="67133568-726f-468a-b95c-1a4f4b5d1ab1" providerId="ADAL" clId="{EB6AB815-0367-4EE7-B782-E7B69B20E5E9}" dt="2023-04-19T08:47:30.369" v="2885"/>
        <pc:sldMkLst>
          <pc:docMk/>
          <pc:sldMk cId="2582291830" sldId="324"/>
        </pc:sldMkLst>
      </pc:sldChg>
      <pc:sldChg chg="ord">
        <pc:chgData name="Morgane De Breuck" userId="67133568-726f-468a-b95c-1a4f4b5d1ab1" providerId="ADAL" clId="{EB6AB815-0367-4EE7-B782-E7B69B20E5E9}" dt="2023-04-20T13:18:59.446" v="7487"/>
        <pc:sldMkLst>
          <pc:docMk/>
          <pc:sldMk cId="3949436048" sldId="325"/>
        </pc:sldMkLst>
      </pc:sldChg>
      <pc:sldChg chg="ord modNotesTx">
        <pc:chgData name="Morgane De Breuck" userId="67133568-726f-468a-b95c-1a4f4b5d1ab1" providerId="ADAL" clId="{EB6AB815-0367-4EE7-B782-E7B69B20E5E9}" dt="2023-04-20T13:18:59.446" v="7487"/>
        <pc:sldMkLst>
          <pc:docMk/>
          <pc:sldMk cId="2822718307" sldId="326"/>
        </pc:sldMkLst>
      </pc:sldChg>
      <pc:sldChg chg="modSp add del mod">
        <pc:chgData name="Morgane De Breuck" userId="67133568-726f-468a-b95c-1a4f4b5d1ab1" providerId="ADAL" clId="{EB6AB815-0367-4EE7-B782-E7B69B20E5E9}" dt="2023-04-20T13:26:36.175" v="7516" actId="47"/>
        <pc:sldMkLst>
          <pc:docMk/>
          <pc:sldMk cId="3398704866" sldId="327"/>
        </pc:sldMkLst>
        <pc:grpChg chg="mod">
          <ac:chgData name="Morgane De Breuck" userId="67133568-726f-468a-b95c-1a4f4b5d1ab1" providerId="ADAL" clId="{EB6AB815-0367-4EE7-B782-E7B69B20E5E9}" dt="2023-04-20T07:30:46.737" v="5483" actId="1076"/>
          <ac:grpSpMkLst>
            <pc:docMk/>
            <pc:sldMk cId="3398704866" sldId="327"/>
            <ac:grpSpMk id="14" creationId="{C31D0075-08B8-D721-02F8-CAA6D6F24E04}"/>
          </ac:grpSpMkLst>
        </pc:grpChg>
      </pc:sldChg>
      <pc:sldChg chg="addSp delSp modSp add mod">
        <pc:chgData name="Morgane De Breuck" userId="67133568-726f-468a-b95c-1a4f4b5d1ab1" providerId="ADAL" clId="{EB6AB815-0367-4EE7-B782-E7B69B20E5E9}" dt="2023-04-21T21:57:27.996" v="8065"/>
        <pc:sldMkLst>
          <pc:docMk/>
          <pc:sldMk cId="943848152" sldId="328"/>
        </pc:sldMkLst>
        <pc:spChg chg="add del mod">
          <ac:chgData name="Morgane De Breuck" userId="67133568-726f-468a-b95c-1a4f4b5d1ab1" providerId="ADAL" clId="{EB6AB815-0367-4EE7-B782-E7B69B20E5E9}" dt="2023-04-21T21:57:27.996" v="8065"/>
          <ac:spMkLst>
            <pc:docMk/>
            <pc:sldMk cId="943848152" sldId="328"/>
            <ac:spMk id="2" creationId="{4652ABA6-52B0-1DE8-32E6-E488BDE624BA}"/>
          </ac:spMkLst>
        </pc:spChg>
        <pc:spChg chg="del mod">
          <ac:chgData name="Morgane De Breuck" userId="67133568-726f-468a-b95c-1a4f4b5d1ab1" providerId="ADAL" clId="{EB6AB815-0367-4EE7-B782-E7B69B20E5E9}" dt="2023-04-21T21:55:12.326" v="8053" actId="478"/>
          <ac:spMkLst>
            <pc:docMk/>
            <pc:sldMk cId="943848152" sldId="328"/>
            <ac:spMk id="3" creationId="{75A192CF-C061-5638-4BEF-9AFB77F42BC3}"/>
          </ac:spMkLst>
        </pc:spChg>
        <pc:spChg chg="add del mod">
          <ac:chgData name="Morgane De Breuck" userId="67133568-726f-468a-b95c-1a4f4b5d1ab1" providerId="ADAL" clId="{EB6AB815-0367-4EE7-B782-E7B69B20E5E9}" dt="2023-04-21T21:57:27.996" v="8065"/>
          <ac:spMkLst>
            <pc:docMk/>
            <pc:sldMk cId="943848152" sldId="328"/>
            <ac:spMk id="5" creationId="{DBE77265-7AC2-9E03-D0B5-21103AF78F51}"/>
          </ac:spMkLst>
        </pc:spChg>
      </pc:sldChg>
      <pc:sldChg chg="addSp delSp modSp add">
        <pc:chgData name="Morgane De Breuck" userId="67133568-726f-468a-b95c-1a4f4b5d1ab1" providerId="ADAL" clId="{EB6AB815-0367-4EE7-B782-E7B69B20E5E9}" dt="2023-04-21T21:57:26.576" v="8063"/>
        <pc:sldMkLst>
          <pc:docMk/>
          <pc:sldMk cId="3043457134" sldId="329"/>
        </pc:sldMkLst>
        <pc:spChg chg="add del mod">
          <ac:chgData name="Morgane De Breuck" userId="67133568-726f-468a-b95c-1a4f4b5d1ab1" providerId="ADAL" clId="{EB6AB815-0367-4EE7-B782-E7B69B20E5E9}" dt="2023-04-21T21:57:26.576" v="8063"/>
          <ac:spMkLst>
            <pc:docMk/>
            <pc:sldMk cId="3043457134" sldId="329"/>
            <ac:spMk id="2" creationId="{34315071-7EA0-D260-E46F-66F130BEFD07}"/>
          </ac:spMkLst>
        </pc:spChg>
        <pc:spChg chg="add del mod">
          <ac:chgData name="Morgane De Breuck" userId="67133568-726f-468a-b95c-1a4f4b5d1ab1" providerId="ADAL" clId="{EB6AB815-0367-4EE7-B782-E7B69B20E5E9}" dt="2023-04-21T21:57:26.576" v="8063"/>
          <ac:spMkLst>
            <pc:docMk/>
            <pc:sldMk cId="3043457134" sldId="329"/>
            <ac:spMk id="5" creationId="{8BB07283-D02D-18E3-9170-837BD340BE1B}"/>
          </ac:spMkLst>
        </pc:spChg>
      </pc:sldChg>
      <pc:sldChg chg="addSp delSp modSp add">
        <pc:chgData name="Morgane De Breuck" userId="67133568-726f-468a-b95c-1a4f4b5d1ab1" providerId="ADAL" clId="{EB6AB815-0367-4EE7-B782-E7B69B20E5E9}" dt="2023-04-21T21:57:26.314" v="8062"/>
        <pc:sldMkLst>
          <pc:docMk/>
          <pc:sldMk cId="1817195233" sldId="330"/>
        </pc:sldMkLst>
        <pc:spChg chg="mod">
          <ac:chgData name="Morgane De Breuck" userId="67133568-726f-468a-b95c-1a4f4b5d1ab1" providerId="ADAL" clId="{EB6AB815-0367-4EE7-B782-E7B69B20E5E9}" dt="2023-04-21T21:32:25.154" v="7927" actId="20577"/>
          <ac:spMkLst>
            <pc:docMk/>
            <pc:sldMk cId="1817195233" sldId="330"/>
            <ac:spMk id="6" creationId="{67E14DA3-04E5-6C5F-E49F-322FCB7033F9}"/>
          </ac:spMkLst>
        </pc:spChg>
        <pc:spChg chg="add del mod">
          <ac:chgData name="Morgane De Breuck" userId="67133568-726f-468a-b95c-1a4f4b5d1ab1" providerId="ADAL" clId="{EB6AB815-0367-4EE7-B782-E7B69B20E5E9}" dt="2023-04-21T21:57:26.314" v="8062"/>
          <ac:spMkLst>
            <pc:docMk/>
            <pc:sldMk cId="1817195233" sldId="330"/>
            <ac:spMk id="7" creationId="{F04A64DB-8F31-7D35-F9C9-06D1A23601FA}"/>
          </ac:spMkLst>
        </pc:spChg>
        <pc:spChg chg="add del mod">
          <ac:chgData name="Morgane De Breuck" userId="67133568-726f-468a-b95c-1a4f4b5d1ab1" providerId="ADAL" clId="{EB6AB815-0367-4EE7-B782-E7B69B20E5E9}" dt="2023-04-21T21:57:26.314" v="8062"/>
          <ac:spMkLst>
            <pc:docMk/>
            <pc:sldMk cId="1817195233" sldId="330"/>
            <ac:spMk id="8" creationId="{D50AD9B9-F815-BB6C-6F8F-51E6A3441F9A}"/>
          </ac:spMkLst>
        </pc:spChg>
      </pc:sldChg>
      <pc:sldChg chg="addSp delSp modSp add">
        <pc:chgData name="Morgane De Breuck" userId="67133568-726f-468a-b95c-1a4f4b5d1ab1" providerId="ADAL" clId="{EB6AB815-0367-4EE7-B782-E7B69B20E5E9}" dt="2023-04-21T21:57:25.791" v="8061"/>
        <pc:sldMkLst>
          <pc:docMk/>
          <pc:sldMk cId="3229581577" sldId="331"/>
        </pc:sldMkLst>
        <pc:spChg chg="add del mod">
          <ac:chgData name="Morgane De Breuck" userId="67133568-726f-468a-b95c-1a4f4b5d1ab1" providerId="ADAL" clId="{EB6AB815-0367-4EE7-B782-E7B69B20E5E9}" dt="2023-04-21T21:57:25.791" v="8061"/>
          <ac:spMkLst>
            <pc:docMk/>
            <pc:sldMk cId="3229581577" sldId="331"/>
            <ac:spMk id="3" creationId="{2A01854A-AE9D-76BB-E196-12DADE11413B}"/>
          </ac:spMkLst>
        </pc:spChg>
        <pc:spChg chg="add del mod">
          <ac:chgData name="Morgane De Breuck" userId="67133568-726f-468a-b95c-1a4f4b5d1ab1" providerId="ADAL" clId="{EB6AB815-0367-4EE7-B782-E7B69B20E5E9}" dt="2023-04-21T21:57:25.791" v="8061"/>
          <ac:spMkLst>
            <pc:docMk/>
            <pc:sldMk cId="3229581577" sldId="331"/>
            <ac:spMk id="6" creationId="{DCB7B451-67C7-FBD4-6D56-C699AD9A917F}"/>
          </ac:spMkLst>
        </pc:spChg>
      </pc:sldChg>
      <pc:sldChg chg="addSp delSp modSp add mod ord">
        <pc:chgData name="Morgane De Breuck" userId="67133568-726f-468a-b95c-1a4f4b5d1ab1" providerId="ADAL" clId="{EB6AB815-0367-4EE7-B782-E7B69B20E5E9}" dt="2023-04-21T21:52:49.342" v="8007"/>
        <pc:sldMkLst>
          <pc:docMk/>
          <pc:sldMk cId="2000362954" sldId="332"/>
        </pc:sldMkLst>
        <pc:spChg chg="add del mod">
          <ac:chgData name="Morgane De Breuck" userId="67133568-726f-468a-b95c-1a4f4b5d1ab1" providerId="ADAL" clId="{EB6AB815-0367-4EE7-B782-E7B69B20E5E9}" dt="2023-04-21T21:52:48.691" v="8006" actId="478"/>
          <ac:spMkLst>
            <pc:docMk/>
            <pc:sldMk cId="2000362954" sldId="332"/>
            <ac:spMk id="2" creationId="{B1C790AC-1E18-428D-A1D6-BE576B73CBA7}"/>
          </ac:spMkLst>
        </pc:spChg>
        <pc:spChg chg="add mod">
          <ac:chgData name="Morgane De Breuck" userId="67133568-726f-468a-b95c-1a4f4b5d1ab1" providerId="ADAL" clId="{EB6AB815-0367-4EE7-B782-E7B69B20E5E9}" dt="2023-04-21T21:52:49.342" v="8007"/>
          <ac:spMkLst>
            <pc:docMk/>
            <pc:sldMk cId="2000362954" sldId="332"/>
            <ac:spMk id="5" creationId="{69C9CEE1-1464-3ADE-C97C-B897D3293A87}"/>
          </ac:spMkLst>
        </pc:spChg>
        <pc:spChg chg="mod">
          <ac:chgData name="Morgane De Breuck" userId="67133568-726f-468a-b95c-1a4f4b5d1ab1" providerId="ADAL" clId="{EB6AB815-0367-4EE7-B782-E7B69B20E5E9}" dt="2023-04-21T21:51:39.938" v="7993" actId="1076"/>
          <ac:spMkLst>
            <pc:docMk/>
            <pc:sldMk cId="2000362954" sldId="332"/>
            <ac:spMk id="13" creationId="{DEF0347E-2C03-F0FA-19A9-982F8B35D1C3}"/>
          </ac:spMkLst>
        </pc:spChg>
        <pc:spChg chg="mod">
          <ac:chgData name="Morgane De Breuck" userId="67133568-726f-468a-b95c-1a4f4b5d1ab1" providerId="ADAL" clId="{EB6AB815-0367-4EE7-B782-E7B69B20E5E9}" dt="2023-04-20T13:25:59.961" v="7510" actId="1076"/>
          <ac:spMkLst>
            <pc:docMk/>
            <pc:sldMk cId="2000362954" sldId="332"/>
            <ac:spMk id="15" creationId="{AC314CC8-6E9E-9B8B-995F-6244ADED6F22}"/>
          </ac:spMkLst>
        </pc:spChg>
        <pc:spChg chg="add mod">
          <ac:chgData name="Morgane De Breuck" userId="67133568-726f-468a-b95c-1a4f4b5d1ab1" providerId="ADAL" clId="{EB6AB815-0367-4EE7-B782-E7B69B20E5E9}" dt="2023-04-21T21:52:49.342" v="8007"/>
          <ac:spMkLst>
            <pc:docMk/>
            <pc:sldMk cId="2000362954" sldId="332"/>
            <ac:spMk id="20" creationId="{058254A5-94D4-81CE-4CD5-E6F816D02632}"/>
          </ac:spMkLst>
        </pc:spChg>
        <pc:grpChg chg="mod">
          <ac:chgData name="Morgane De Breuck" userId="67133568-726f-468a-b95c-1a4f4b5d1ab1" providerId="ADAL" clId="{EB6AB815-0367-4EE7-B782-E7B69B20E5E9}" dt="2023-04-20T07:30:52.853" v="5484" actId="1076"/>
          <ac:grpSpMkLst>
            <pc:docMk/>
            <pc:sldMk cId="2000362954" sldId="332"/>
            <ac:grpSpMk id="14" creationId="{C31D0075-08B8-D721-02F8-CAA6D6F24E04}"/>
          </ac:grpSpMkLst>
        </pc:grpChg>
        <pc:grpChg chg="del mod">
          <ac:chgData name="Morgane De Breuck" userId="67133568-726f-468a-b95c-1a4f4b5d1ab1" providerId="ADAL" clId="{EB6AB815-0367-4EE7-B782-E7B69B20E5E9}" dt="2023-04-20T13:26:00.842" v="7511" actId="478"/>
          <ac:grpSpMkLst>
            <pc:docMk/>
            <pc:sldMk cId="2000362954" sldId="332"/>
            <ac:grpSpMk id="17" creationId="{E7C2A3D4-BB29-C976-A646-1800B5D26733}"/>
          </ac:grpSpMkLst>
        </pc:grpChg>
        <pc:grpChg chg="mod">
          <ac:chgData name="Morgane De Breuck" userId="67133568-726f-468a-b95c-1a4f4b5d1ab1" providerId="ADAL" clId="{EB6AB815-0367-4EE7-B782-E7B69B20E5E9}" dt="2023-04-21T21:51:39.938" v="7993" actId="1076"/>
          <ac:grpSpMkLst>
            <pc:docMk/>
            <pc:sldMk cId="2000362954" sldId="332"/>
            <ac:grpSpMk id="19" creationId="{2F653ABD-2575-5C6A-D6CE-E3C6625E84EC}"/>
          </ac:grpSpMkLst>
        </pc:grpChg>
        <pc:picChg chg="mod">
          <ac:chgData name="Morgane De Breuck" userId="67133568-726f-468a-b95c-1a4f4b5d1ab1" providerId="ADAL" clId="{EB6AB815-0367-4EE7-B782-E7B69B20E5E9}" dt="2023-04-21T21:51:39.938" v="7993" actId="1076"/>
          <ac:picMkLst>
            <pc:docMk/>
            <pc:sldMk cId="2000362954" sldId="332"/>
            <ac:picMk id="9" creationId="{231E1F2D-B563-C057-7597-70F0CF58CBF4}"/>
          </ac:picMkLst>
        </pc:picChg>
        <pc:picChg chg="mod">
          <ac:chgData name="Morgane De Breuck" userId="67133568-726f-468a-b95c-1a4f4b5d1ab1" providerId="ADAL" clId="{EB6AB815-0367-4EE7-B782-E7B69B20E5E9}" dt="2023-04-20T13:25:26.763" v="7502" actId="1076"/>
          <ac:picMkLst>
            <pc:docMk/>
            <pc:sldMk cId="2000362954" sldId="332"/>
            <ac:picMk id="10" creationId="{95CB8171-BB75-C122-C1FE-51CAD6EADBA1}"/>
          </ac:picMkLst>
        </pc:picChg>
        <pc:picChg chg="mod">
          <ac:chgData name="Morgane De Breuck" userId="67133568-726f-468a-b95c-1a4f4b5d1ab1" providerId="ADAL" clId="{EB6AB815-0367-4EE7-B782-E7B69B20E5E9}" dt="2023-04-20T13:25:59.961" v="7510" actId="1076"/>
          <ac:picMkLst>
            <pc:docMk/>
            <pc:sldMk cId="2000362954" sldId="332"/>
            <ac:picMk id="16" creationId="{647DF4AD-9259-F8BB-988F-0D13628C7EBD}"/>
          </ac:picMkLst>
        </pc:picChg>
        <pc:picChg chg="add mod">
          <ac:chgData name="Morgane De Breuck" userId="67133568-726f-468a-b95c-1a4f4b5d1ab1" providerId="ADAL" clId="{EB6AB815-0367-4EE7-B782-E7B69B20E5E9}" dt="2023-04-20T13:26:16.064" v="7514"/>
          <ac:picMkLst>
            <pc:docMk/>
            <pc:sldMk cId="2000362954" sldId="332"/>
            <ac:picMk id="1026" creationId="{EA331DA8-A8EB-DEC3-5FD1-D08B8620C5DF}"/>
          </ac:picMkLst>
        </pc:picChg>
      </pc:sldChg>
      <pc:sldChg chg="addSp modSp add mod ord">
        <pc:chgData name="Morgane De Breuck" userId="67133568-726f-468a-b95c-1a4f4b5d1ab1" providerId="ADAL" clId="{EB6AB815-0367-4EE7-B782-E7B69B20E5E9}" dt="2023-04-21T21:54:38.801" v="8050"/>
        <pc:sldMkLst>
          <pc:docMk/>
          <pc:sldMk cId="2541852874" sldId="333"/>
        </pc:sldMkLst>
        <pc:spChg chg="add mod">
          <ac:chgData name="Morgane De Breuck" userId="67133568-726f-468a-b95c-1a4f4b5d1ab1" providerId="ADAL" clId="{EB6AB815-0367-4EE7-B782-E7B69B20E5E9}" dt="2023-04-21T21:54:38.801" v="8050"/>
          <ac:spMkLst>
            <pc:docMk/>
            <pc:sldMk cId="2541852874" sldId="333"/>
            <ac:spMk id="3" creationId="{B79E7BB3-0E6C-775C-4B30-E6F995AC4641}"/>
          </ac:spMkLst>
        </pc:spChg>
        <pc:spChg chg="add mod">
          <ac:chgData name="Morgane De Breuck" userId="67133568-726f-468a-b95c-1a4f4b5d1ab1" providerId="ADAL" clId="{EB6AB815-0367-4EE7-B782-E7B69B20E5E9}" dt="2023-04-21T21:54:38.801" v="8050"/>
          <ac:spMkLst>
            <pc:docMk/>
            <pc:sldMk cId="2541852874" sldId="333"/>
            <ac:spMk id="8" creationId="{4BD22AD1-127E-A875-D46D-1004FC58720A}"/>
          </ac:spMkLst>
        </pc:spChg>
        <pc:spChg chg="mod">
          <ac:chgData name="Morgane De Breuck" userId="67133568-726f-468a-b95c-1a4f4b5d1ab1" providerId="ADAL" clId="{EB6AB815-0367-4EE7-B782-E7B69B20E5E9}" dt="2023-04-20T09:09:23.992" v="7455" actId="20577"/>
          <ac:spMkLst>
            <pc:docMk/>
            <pc:sldMk cId="2541852874" sldId="333"/>
            <ac:spMk id="18" creationId="{FE622094-8963-08C3-0F6A-6744442F2AF7}"/>
          </ac:spMkLst>
        </pc:spChg>
        <pc:spChg chg="mod">
          <ac:chgData name="Morgane De Breuck" userId="67133568-726f-468a-b95c-1a4f4b5d1ab1" providerId="ADAL" clId="{EB6AB815-0367-4EE7-B782-E7B69B20E5E9}" dt="2023-04-20T09:09:20.174" v="7453" actId="20577"/>
          <ac:spMkLst>
            <pc:docMk/>
            <pc:sldMk cId="2541852874" sldId="333"/>
            <ac:spMk id="19" creationId="{B10D6CA2-0526-5531-1D74-CB4E493908FD}"/>
          </ac:spMkLst>
        </pc:spChg>
      </pc:sldChg>
      <pc:sldChg chg="addSp delSp modSp mod ord modNotesTx">
        <pc:chgData name="Morgane De Breuck" userId="67133568-726f-468a-b95c-1a4f4b5d1ab1" providerId="ADAL" clId="{EB6AB815-0367-4EE7-B782-E7B69B20E5E9}" dt="2023-05-04T12:56:39.545" v="8199" actId="20577"/>
        <pc:sldMkLst>
          <pc:docMk/>
          <pc:sldMk cId="2199165217" sldId="334"/>
        </pc:sldMkLst>
        <pc:spChg chg="add mod">
          <ac:chgData name="Morgane De Breuck" userId="67133568-726f-468a-b95c-1a4f4b5d1ab1" providerId="ADAL" clId="{EB6AB815-0367-4EE7-B782-E7B69B20E5E9}" dt="2023-04-21T21:54:14.403" v="8041"/>
          <ac:spMkLst>
            <pc:docMk/>
            <pc:sldMk cId="2199165217" sldId="334"/>
            <ac:spMk id="22" creationId="{B7EE89D5-6999-66CB-7327-BFE02BA6ADFA}"/>
          </ac:spMkLst>
        </pc:spChg>
        <pc:spChg chg="add mod">
          <ac:chgData name="Morgane De Breuck" userId="67133568-726f-468a-b95c-1a4f4b5d1ab1" providerId="ADAL" clId="{EB6AB815-0367-4EE7-B782-E7B69B20E5E9}" dt="2023-04-21T21:54:14.403" v="8041"/>
          <ac:spMkLst>
            <pc:docMk/>
            <pc:sldMk cId="2199165217" sldId="334"/>
            <ac:spMk id="23" creationId="{293537AB-2FF0-5B45-EDCA-13909CADDFDA}"/>
          </ac:spMkLst>
        </pc:spChg>
        <pc:grpChg chg="add del mod">
          <ac:chgData name="Morgane De Breuck" userId="67133568-726f-468a-b95c-1a4f4b5d1ab1" providerId="ADAL" clId="{EB6AB815-0367-4EE7-B782-E7B69B20E5E9}" dt="2023-04-20T13:43:36.696" v="7550" actId="21"/>
          <ac:grpSpMkLst>
            <pc:docMk/>
            <pc:sldMk cId="2199165217" sldId="334"/>
            <ac:grpSpMk id="12" creationId="{16626B94-922D-C3A7-BF3B-D7272FCF9656}"/>
          </ac:grpSpMkLst>
        </pc:grpChg>
        <pc:grpChg chg="add mod">
          <ac:chgData name="Morgane De Breuck" userId="67133568-726f-468a-b95c-1a4f4b5d1ab1" providerId="ADAL" clId="{EB6AB815-0367-4EE7-B782-E7B69B20E5E9}" dt="2023-04-20T13:47:03.936" v="7574" actId="1076"/>
          <ac:grpSpMkLst>
            <pc:docMk/>
            <pc:sldMk cId="2199165217" sldId="334"/>
            <ac:grpSpMk id="19" creationId="{D3271920-41E9-A6F3-9D2D-FBF9CF5A1623}"/>
          </ac:grpSpMkLst>
        </pc:grpChg>
        <pc:picChg chg="mod">
          <ac:chgData name="Morgane De Breuck" userId="67133568-726f-468a-b95c-1a4f4b5d1ab1" providerId="ADAL" clId="{EB6AB815-0367-4EE7-B782-E7B69B20E5E9}" dt="2023-04-20T13:43:27.019" v="7546" actId="164"/>
          <ac:picMkLst>
            <pc:docMk/>
            <pc:sldMk cId="2199165217" sldId="334"/>
            <ac:picMk id="5" creationId="{43CED255-AD11-4A68-80BD-F56962652CB4}"/>
          </ac:picMkLst>
        </pc:picChg>
        <pc:picChg chg="add mod">
          <ac:chgData name="Morgane De Breuck" userId="67133568-726f-468a-b95c-1a4f4b5d1ab1" providerId="ADAL" clId="{EB6AB815-0367-4EE7-B782-E7B69B20E5E9}" dt="2023-04-20T13:43:27.019" v="7546" actId="164"/>
          <ac:picMkLst>
            <pc:docMk/>
            <pc:sldMk cId="2199165217" sldId="334"/>
            <ac:picMk id="7" creationId="{277514E0-B80E-49E9-0189-650817228ED8}"/>
          </ac:picMkLst>
        </pc:picChg>
        <pc:picChg chg="del mod">
          <ac:chgData name="Morgane De Breuck" userId="67133568-726f-468a-b95c-1a4f4b5d1ab1" providerId="ADAL" clId="{EB6AB815-0367-4EE7-B782-E7B69B20E5E9}" dt="2023-04-20T13:46:18.234" v="7555" actId="478"/>
          <ac:picMkLst>
            <pc:docMk/>
            <pc:sldMk cId="2199165217" sldId="334"/>
            <ac:picMk id="8" creationId="{3DE2A5D3-533D-4B28-8642-1ED9368E05D8}"/>
          </ac:picMkLst>
        </pc:picChg>
        <pc:picChg chg="add mod">
          <ac:chgData name="Morgane De Breuck" userId="67133568-726f-468a-b95c-1a4f4b5d1ab1" providerId="ADAL" clId="{EB6AB815-0367-4EE7-B782-E7B69B20E5E9}" dt="2023-04-20T13:43:27.019" v="7546" actId="164"/>
          <ac:picMkLst>
            <pc:docMk/>
            <pc:sldMk cId="2199165217" sldId="334"/>
            <ac:picMk id="9" creationId="{9940C72F-D96D-2055-5D98-908D5F9CA071}"/>
          </ac:picMkLst>
        </pc:picChg>
        <pc:picChg chg="add mod">
          <ac:chgData name="Morgane De Breuck" userId="67133568-726f-468a-b95c-1a4f4b5d1ab1" providerId="ADAL" clId="{EB6AB815-0367-4EE7-B782-E7B69B20E5E9}" dt="2023-04-20T13:43:27.019" v="7546" actId="164"/>
          <ac:picMkLst>
            <pc:docMk/>
            <pc:sldMk cId="2199165217" sldId="334"/>
            <ac:picMk id="10" creationId="{70E2DC98-A3AE-B158-D478-4AD99279A11C}"/>
          </ac:picMkLst>
        </pc:picChg>
        <pc:picChg chg="add mod">
          <ac:chgData name="Morgane De Breuck" userId="67133568-726f-468a-b95c-1a4f4b5d1ab1" providerId="ADAL" clId="{EB6AB815-0367-4EE7-B782-E7B69B20E5E9}" dt="2023-04-20T13:43:27.019" v="7546" actId="164"/>
          <ac:picMkLst>
            <pc:docMk/>
            <pc:sldMk cId="2199165217" sldId="334"/>
            <ac:picMk id="11" creationId="{25B57507-253B-14AD-EA6F-1F11F470B666}"/>
          </ac:picMkLst>
        </pc:picChg>
        <pc:picChg chg="add del mod">
          <ac:chgData name="Morgane De Breuck" userId="67133568-726f-468a-b95c-1a4f4b5d1ab1" providerId="ADAL" clId="{EB6AB815-0367-4EE7-B782-E7B69B20E5E9}" dt="2023-04-20T13:47:00.861" v="7573" actId="478"/>
          <ac:picMkLst>
            <pc:docMk/>
            <pc:sldMk cId="2199165217" sldId="334"/>
            <ac:picMk id="14" creationId="{2F4639E4-100B-A819-9763-C143BFF33893}"/>
          </ac:picMkLst>
        </pc:picChg>
        <pc:picChg chg="add del mod">
          <ac:chgData name="Morgane De Breuck" userId="67133568-726f-468a-b95c-1a4f4b5d1ab1" providerId="ADAL" clId="{EB6AB815-0367-4EE7-B782-E7B69B20E5E9}" dt="2023-04-20T13:46:59.165" v="7572" actId="478"/>
          <ac:picMkLst>
            <pc:docMk/>
            <pc:sldMk cId="2199165217" sldId="334"/>
            <ac:picMk id="16" creationId="{0DA0CC4B-8CC5-1EB4-8452-0BC65D54711A}"/>
          </ac:picMkLst>
        </pc:picChg>
        <pc:picChg chg="add mod">
          <ac:chgData name="Morgane De Breuck" userId="67133568-726f-468a-b95c-1a4f4b5d1ab1" providerId="ADAL" clId="{EB6AB815-0367-4EE7-B782-E7B69B20E5E9}" dt="2023-04-20T13:47:08.548" v="7575" actId="1076"/>
          <ac:picMkLst>
            <pc:docMk/>
            <pc:sldMk cId="2199165217" sldId="334"/>
            <ac:picMk id="17" creationId="{F3AFC330-51DB-5031-1C66-F478210AD62E}"/>
          </ac:picMkLst>
        </pc:picChg>
        <pc:picChg chg="add mod">
          <ac:chgData name="Morgane De Breuck" userId="67133568-726f-468a-b95c-1a4f4b5d1ab1" providerId="ADAL" clId="{EB6AB815-0367-4EE7-B782-E7B69B20E5E9}" dt="2023-04-20T13:46:52.130" v="7568" actId="164"/>
          <ac:picMkLst>
            <pc:docMk/>
            <pc:sldMk cId="2199165217" sldId="334"/>
            <ac:picMk id="18" creationId="{1658F9EA-A91C-AD56-829D-A7BA66C864A6}"/>
          </ac:picMkLst>
        </pc:picChg>
      </pc:sldChg>
      <pc:sldChg chg="addSp delSp modSp add mod">
        <pc:chgData name="Morgane De Breuck" userId="67133568-726f-468a-b95c-1a4f4b5d1ab1" providerId="ADAL" clId="{EB6AB815-0367-4EE7-B782-E7B69B20E5E9}" dt="2023-04-21T21:59:38.924" v="8075" actId="478"/>
        <pc:sldMkLst>
          <pc:docMk/>
          <pc:sldMk cId="2916500189" sldId="335"/>
        </pc:sldMkLst>
        <pc:spChg chg="add del mod">
          <ac:chgData name="Morgane De Breuck" userId="67133568-726f-468a-b95c-1a4f4b5d1ab1" providerId="ADAL" clId="{EB6AB815-0367-4EE7-B782-E7B69B20E5E9}" dt="2023-04-21T21:59:38.924" v="8075" actId="478"/>
          <ac:spMkLst>
            <pc:docMk/>
            <pc:sldMk cId="2916500189" sldId="335"/>
            <ac:spMk id="2" creationId="{630C163F-9978-8DCF-3F86-52D159D8F1DB}"/>
          </ac:spMkLst>
        </pc:spChg>
        <pc:spChg chg="add del mod">
          <ac:chgData name="Morgane De Breuck" userId="67133568-726f-468a-b95c-1a4f4b5d1ab1" providerId="ADAL" clId="{EB6AB815-0367-4EE7-B782-E7B69B20E5E9}" dt="2023-04-21T21:59:35.823" v="8074" actId="478"/>
          <ac:spMkLst>
            <pc:docMk/>
            <pc:sldMk cId="2916500189" sldId="335"/>
            <ac:spMk id="5" creationId="{6A0CAE6B-34A8-3517-FE77-26B56F51E4DC}"/>
          </ac:spMkLst>
        </pc:spChg>
        <pc:spChg chg="add del mod">
          <ac:chgData name="Morgane De Breuck" userId="67133568-726f-468a-b95c-1a4f4b5d1ab1" providerId="ADAL" clId="{EB6AB815-0367-4EE7-B782-E7B69B20E5E9}" dt="2023-04-21T21:59:30.489" v="8073" actId="478"/>
          <ac:spMkLst>
            <pc:docMk/>
            <pc:sldMk cId="2916500189" sldId="335"/>
            <ac:spMk id="15" creationId="{72408212-67FF-872E-BF4E-4FBF81918D0B}"/>
          </ac:spMkLst>
        </pc:spChg>
      </pc:sldChg>
      <pc:sldChg chg="addSp modSp modNotesTx">
        <pc:chgData name="Morgane De Breuck" userId="67133568-726f-468a-b95c-1a4f4b5d1ab1" providerId="ADAL" clId="{EB6AB815-0367-4EE7-B782-E7B69B20E5E9}" dt="2023-05-04T12:57:53.383" v="8350" actId="20577"/>
        <pc:sldMkLst>
          <pc:docMk/>
          <pc:sldMk cId="997746356" sldId="336"/>
        </pc:sldMkLst>
        <pc:spChg chg="add mod">
          <ac:chgData name="Morgane De Breuck" userId="67133568-726f-468a-b95c-1a4f4b5d1ab1" providerId="ADAL" clId="{EB6AB815-0367-4EE7-B782-E7B69B20E5E9}" dt="2023-04-21T21:54:18.506" v="8043"/>
          <ac:spMkLst>
            <pc:docMk/>
            <pc:sldMk cId="997746356" sldId="336"/>
            <ac:spMk id="22" creationId="{2C1D292C-D4A0-7871-1F13-A961DFAA4876}"/>
          </ac:spMkLst>
        </pc:spChg>
        <pc:spChg chg="add mod">
          <ac:chgData name="Morgane De Breuck" userId="67133568-726f-468a-b95c-1a4f4b5d1ab1" providerId="ADAL" clId="{EB6AB815-0367-4EE7-B782-E7B69B20E5E9}" dt="2023-04-21T21:54:18.506" v="8043"/>
          <ac:spMkLst>
            <pc:docMk/>
            <pc:sldMk cId="997746356" sldId="336"/>
            <ac:spMk id="23" creationId="{54E323CF-F543-5011-6EF5-6634963E4C06}"/>
          </ac:spMkLst>
        </pc:spChg>
      </pc:sldChg>
      <pc:sldChg chg="addSp modSp add modNotesTx">
        <pc:chgData name="Morgane De Breuck" userId="67133568-726f-468a-b95c-1a4f4b5d1ab1" providerId="ADAL" clId="{EB6AB815-0367-4EE7-B782-E7B69B20E5E9}" dt="2023-05-04T12:59:12.082" v="8526" actId="20577"/>
        <pc:sldMkLst>
          <pc:docMk/>
          <pc:sldMk cId="2475016577" sldId="337"/>
        </pc:sldMkLst>
        <pc:spChg chg="add mod">
          <ac:chgData name="Morgane De Breuck" userId="67133568-726f-468a-b95c-1a4f4b5d1ab1" providerId="ADAL" clId="{EB6AB815-0367-4EE7-B782-E7B69B20E5E9}" dt="2023-04-21T21:54:19.899" v="8044"/>
          <ac:spMkLst>
            <pc:docMk/>
            <pc:sldMk cId="2475016577" sldId="337"/>
            <ac:spMk id="22" creationId="{4482BDFD-1524-DBB0-B699-2DFF15DA0C9E}"/>
          </ac:spMkLst>
        </pc:spChg>
        <pc:spChg chg="add mod">
          <ac:chgData name="Morgane De Breuck" userId="67133568-726f-468a-b95c-1a4f4b5d1ab1" providerId="ADAL" clId="{EB6AB815-0367-4EE7-B782-E7B69B20E5E9}" dt="2023-04-21T21:54:19.899" v="8044"/>
          <ac:spMkLst>
            <pc:docMk/>
            <pc:sldMk cId="2475016577" sldId="337"/>
            <ac:spMk id="23" creationId="{85E10A2C-E5E9-DDC2-9485-4E71A33941B9}"/>
          </ac:spMkLst>
        </pc:spChg>
      </pc:sldChg>
      <pc:sldChg chg="addSp modSp add modNotesTx">
        <pc:chgData name="Morgane De Breuck" userId="67133568-726f-468a-b95c-1a4f4b5d1ab1" providerId="ADAL" clId="{EB6AB815-0367-4EE7-B782-E7B69B20E5E9}" dt="2023-05-04T12:57:14.343" v="8290" actId="20577"/>
        <pc:sldMkLst>
          <pc:docMk/>
          <pc:sldMk cId="3156782329" sldId="338"/>
        </pc:sldMkLst>
        <pc:spChg chg="add mod">
          <ac:chgData name="Morgane De Breuck" userId="67133568-726f-468a-b95c-1a4f4b5d1ab1" providerId="ADAL" clId="{EB6AB815-0367-4EE7-B782-E7B69B20E5E9}" dt="2023-04-21T21:54:16.299" v="8042"/>
          <ac:spMkLst>
            <pc:docMk/>
            <pc:sldMk cId="3156782329" sldId="338"/>
            <ac:spMk id="22" creationId="{BA26D4BB-DB6C-23BD-09F0-7494F960E918}"/>
          </ac:spMkLst>
        </pc:spChg>
        <pc:spChg chg="add mod">
          <ac:chgData name="Morgane De Breuck" userId="67133568-726f-468a-b95c-1a4f4b5d1ab1" providerId="ADAL" clId="{EB6AB815-0367-4EE7-B782-E7B69B20E5E9}" dt="2023-04-21T21:54:16.299" v="8042"/>
          <ac:spMkLst>
            <pc:docMk/>
            <pc:sldMk cId="3156782329" sldId="338"/>
            <ac:spMk id="23" creationId="{99D92037-F0A7-DAF0-CFA5-A70993BF2C9C}"/>
          </ac:spMkLst>
        </pc:spChg>
      </pc:sldChg>
      <pc:sldChg chg="addSp delSp modSp new del mod">
        <pc:chgData name="Morgane De Breuck" userId="67133568-726f-468a-b95c-1a4f4b5d1ab1" providerId="ADAL" clId="{EB6AB815-0367-4EE7-B782-E7B69B20E5E9}" dt="2023-04-21T21:38:56.903" v="7931" actId="47"/>
        <pc:sldMkLst>
          <pc:docMk/>
          <pc:sldMk cId="1015733230" sldId="339"/>
        </pc:sldMkLst>
        <pc:spChg chg="mod">
          <ac:chgData name="Morgane De Breuck" userId="67133568-726f-468a-b95c-1a4f4b5d1ab1" providerId="ADAL" clId="{EB6AB815-0367-4EE7-B782-E7B69B20E5E9}" dt="2023-04-21T21:02:54.799" v="7708" actId="20577"/>
          <ac:spMkLst>
            <pc:docMk/>
            <pc:sldMk cId="1015733230" sldId="339"/>
            <ac:spMk id="2" creationId="{F487D3F2-C5CA-9088-E316-15098E93EE34}"/>
          </ac:spMkLst>
        </pc:spChg>
        <pc:spChg chg="mod">
          <ac:chgData name="Morgane De Breuck" userId="67133568-726f-468a-b95c-1a4f4b5d1ab1" providerId="ADAL" clId="{EB6AB815-0367-4EE7-B782-E7B69B20E5E9}" dt="2023-04-21T21:01:29.569" v="7694" actId="20577"/>
          <ac:spMkLst>
            <pc:docMk/>
            <pc:sldMk cId="1015733230" sldId="339"/>
            <ac:spMk id="3" creationId="{F7C2762F-E4D8-91AB-3AA8-485866AD38F8}"/>
          </ac:spMkLst>
        </pc:spChg>
        <pc:spChg chg="mod">
          <ac:chgData name="Morgane De Breuck" userId="67133568-726f-468a-b95c-1a4f4b5d1ab1" providerId="ADAL" clId="{EB6AB815-0367-4EE7-B782-E7B69B20E5E9}" dt="2023-04-21T20:59:22.195" v="7647" actId="208"/>
          <ac:spMkLst>
            <pc:docMk/>
            <pc:sldMk cId="1015733230" sldId="339"/>
            <ac:spMk id="8" creationId="{26B0CB62-72E8-331C-EDD6-B06E56E2C1C9}"/>
          </ac:spMkLst>
        </pc:spChg>
        <pc:spChg chg="mod">
          <ac:chgData name="Morgane De Breuck" userId="67133568-726f-468a-b95c-1a4f4b5d1ab1" providerId="ADAL" clId="{EB6AB815-0367-4EE7-B782-E7B69B20E5E9}" dt="2023-04-21T20:58:09.014" v="7642" actId="1582"/>
          <ac:spMkLst>
            <pc:docMk/>
            <pc:sldMk cId="1015733230" sldId="339"/>
            <ac:spMk id="9" creationId="{23A2E67C-64AC-08BD-C930-9E0DF29F4751}"/>
          </ac:spMkLst>
        </pc:spChg>
        <pc:spChg chg="mod">
          <ac:chgData name="Morgane De Breuck" userId="67133568-726f-468a-b95c-1a4f4b5d1ab1" providerId="ADAL" clId="{EB6AB815-0367-4EE7-B782-E7B69B20E5E9}" dt="2023-04-21T21:00:52.158" v="7688" actId="208"/>
          <ac:spMkLst>
            <pc:docMk/>
            <pc:sldMk cId="1015733230" sldId="339"/>
            <ac:spMk id="10" creationId="{7607D551-CDA6-6DCE-B10B-D42BF51DC985}"/>
          </ac:spMkLst>
        </pc:spChg>
        <pc:spChg chg="mod">
          <ac:chgData name="Morgane De Breuck" userId="67133568-726f-468a-b95c-1a4f4b5d1ab1" providerId="ADAL" clId="{EB6AB815-0367-4EE7-B782-E7B69B20E5E9}" dt="2023-04-21T21:01:03.172" v="7690" actId="208"/>
          <ac:spMkLst>
            <pc:docMk/>
            <pc:sldMk cId="1015733230" sldId="339"/>
            <ac:spMk id="11" creationId="{C16BCF16-8BCD-B950-40D8-00E8EB879B39}"/>
          </ac:spMkLst>
        </pc:spChg>
        <pc:spChg chg="add del mod">
          <ac:chgData name="Morgane De Breuck" userId="67133568-726f-468a-b95c-1a4f4b5d1ab1" providerId="ADAL" clId="{EB6AB815-0367-4EE7-B782-E7B69B20E5E9}" dt="2023-04-21T21:01:32.354" v="7696"/>
          <ac:spMkLst>
            <pc:docMk/>
            <pc:sldMk cId="1015733230" sldId="339"/>
            <ac:spMk id="12" creationId="{B488585B-1CC9-5F98-9DBC-7B275E08CE8A}"/>
          </ac:spMkLst>
        </pc:spChg>
        <pc:spChg chg="add mod">
          <ac:chgData name="Morgane De Breuck" userId="67133568-726f-468a-b95c-1a4f4b5d1ab1" providerId="ADAL" clId="{EB6AB815-0367-4EE7-B782-E7B69B20E5E9}" dt="2023-04-21T21:03:32.076" v="7717" actId="14100"/>
          <ac:spMkLst>
            <pc:docMk/>
            <pc:sldMk cId="1015733230" sldId="339"/>
            <ac:spMk id="14" creationId="{0E80105D-6D45-1B22-5FFE-7ECA24C1E677}"/>
          </ac:spMkLst>
        </pc:spChg>
        <pc:grpChg chg="add mod">
          <ac:chgData name="Morgane De Breuck" userId="67133568-726f-468a-b95c-1a4f4b5d1ab1" providerId="ADAL" clId="{EB6AB815-0367-4EE7-B782-E7B69B20E5E9}" dt="2023-04-21T20:57:24.182" v="7638" actId="1076"/>
          <ac:grpSpMkLst>
            <pc:docMk/>
            <pc:sldMk cId="1015733230" sldId="339"/>
            <ac:grpSpMk id="6" creationId="{B9622F64-AD2B-27D3-E0A2-BB947BCF1655}"/>
          </ac:grpSpMkLst>
        </pc:grpChg>
        <pc:picChg chg="add del mod">
          <ac:chgData name="Morgane De Breuck" userId="67133568-726f-468a-b95c-1a4f4b5d1ab1" providerId="ADAL" clId="{EB6AB815-0367-4EE7-B782-E7B69B20E5E9}" dt="2023-04-21T20:56:50.304" v="7630" actId="478"/>
          <ac:picMkLst>
            <pc:docMk/>
            <pc:sldMk cId="1015733230" sldId="339"/>
            <ac:picMk id="5" creationId="{1111E7CF-A094-2796-C7F2-0D8A1975F791}"/>
          </ac:picMkLst>
        </pc:picChg>
        <pc:picChg chg="mod">
          <ac:chgData name="Morgane De Breuck" userId="67133568-726f-468a-b95c-1a4f4b5d1ab1" providerId="ADAL" clId="{EB6AB815-0367-4EE7-B782-E7B69B20E5E9}" dt="2023-04-21T20:56:51.193" v="7631"/>
          <ac:picMkLst>
            <pc:docMk/>
            <pc:sldMk cId="1015733230" sldId="339"/>
            <ac:picMk id="7" creationId="{65DA2B59-6E71-B997-F4AB-44C2E43A4D1A}"/>
          </ac:picMkLst>
        </pc:picChg>
        <pc:picChg chg="add mod">
          <ac:chgData name="Morgane De Breuck" userId="67133568-726f-468a-b95c-1a4f4b5d1ab1" providerId="ADAL" clId="{EB6AB815-0367-4EE7-B782-E7B69B20E5E9}" dt="2023-04-21T21:02:26.756" v="7702"/>
          <ac:picMkLst>
            <pc:docMk/>
            <pc:sldMk cId="1015733230" sldId="339"/>
            <ac:picMk id="13" creationId="{BF3644A8-6585-8BAC-E04B-FECD829D3AF3}"/>
          </ac:picMkLst>
        </pc:picChg>
      </pc:sldChg>
      <pc:sldChg chg="addSp modSp add del mod">
        <pc:chgData name="Morgane De Breuck" userId="67133568-726f-468a-b95c-1a4f4b5d1ab1" providerId="ADAL" clId="{EB6AB815-0367-4EE7-B782-E7B69B20E5E9}" dt="2023-04-21T21:09:31.672" v="7773" actId="47"/>
        <pc:sldMkLst>
          <pc:docMk/>
          <pc:sldMk cId="355528943" sldId="340"/>
        </pc:sldMkLst>
        <pc:spChg chg="mod">
          <ac:chgData name="Morgane De Breuck" userId="67133568-726f-468a-b95c-1a4f4b5d1ab1" providerId="ADAL" clId="{EB6AB815-0367-4EE7-B782-E7B69B20E5E9}" dt="2023-04-21T21:02:42.106" v="7705" actId="5793"/>
          <ac:spMkLst>
            <pc:docMk/>
            <pc:sldMk cId="355528943" sldId="340"/>
            <ac:spMk id="2" creationId="{F487D3F2-C5CA-9088-E316-15098E93EE34}"/>
          </ac:spMkLst>
        </pc:spChg>
        <pc:spChg chg="add mod">
          <ac:chgData name="Morgane De Breuck" userId="67133568-726f-468a-b95c-1a4f4b5d1ab1" providerId="ADAL" clId="{EB6AB815-0367-4EE7-B782-E7B69B20E5E9}" dt="2023-04-21T21:03:39.661" v="7720" actId="20577"/>
          <ac:spMkLst>
            <pc:docMk/>
            <pc:sldMk cId="355528943" sldId="340"/>
            <ac:spMk id="7" creationId="{8DB47666-F3C5-9827-F0A2-2700E08D8196}"/>
          </ac:spMkLst>
        </pc:spChg>
        <pc:spChg chg="add mod">
          <ac:chgData name="Morgane De Breuck" userId="67133568-726f-468a-b95c-1a4f4b5d1ab1" providerId="ADAL" clId="{EB6AB815-0367-4EE7-B782-E7B69B20E5E9}" dt="2023-04-21T21:06:19.728" v="7743" actId="1582"/>
          <ac:spMkLst>
            <pc:docMk/>
            <pc:sldMk cId="355528943" sldId="340"/>
            <ac:spMk id="8" creationId="{D7A41B96-92A3-837D-A151-348322365164}"/>
          </ac:spMkLst>
        </pc:spChg>
        <pc:spChg chg="add mod">
          <ac:chgData name="Morgane De Breuck" userId="67133568-726f-468a-b95c-1a4f4b5d1ab1" providerId="ADAL" clId="{EB6AB815-0367-4EE7-B782-E7B69B20E5E9}" dt="2023-04-21T21:07:04.165" v="7749" actId="1076"/>
          <ac:spMkLst>
            <pc:docMk/>
            <pc:sldMk cId="355528943" sldId="340"/>
            <ac:spMk id="9" creationId="{B8051297-B969-A99D-437F-0FA3B73874EA}"/>
          </ac:spMkLst>
        </pc:spChg>
        <pc:spChg chg="add mod">
          <ac:chgData name="Morgane De Breuck" userId="67133568-726f-468a-b95c-1a4f4b5d1ab1" providerId="ADAL" clId="{EB6AB815-0367-4EE7-B782-E7B69B20E5E9}" dt="2023-04-21T21:06:50.012" v="7747" actId="1076"/>
          <ac:spMkLst>
            <pc:docMk/>
            <pc:sldMk cId="355528943" sldId="340"/>
            <ac:spMk id="10" creationId="{D103A3B9-8D93-0E26-5851-4507AC6B3600}"/>
          </ac:spMkLst>
        </pc:spChg>
        <pc:spChg chg="add mod">
          <ac:chgData name="Morgane De Breuck" userId="67133568-726f-468a-b95c-1a4f4b5d1ab1" providerId="ADAL" clId="{EB6AB815-0367-4EE7-B782-E7B69B20E5E9}" dt="2023-04-21T21:07:14.871" v="7751" actId="1076"/>
          <ac:spMkLst>
            <pc:docMk/>
            <pc:sldMk cId="355528943" sldId="340"/>
            <ac:spMk id="11" creationId="{E3CEB33C-6AC1-4860-47BD-CE879DC308A6}"/>
          </ac:spMkLst>
        </pc:spChg>
        <pc:picChg chg="add mod">
          <ac:chgData name="Morgane De Breuck" userId="67133568-726f-468a-b95c-1a4f4b5d1ab1" providerId="ADAL" clId="{EB6AB815-0367-4EE7-B782-E7B69B20E5E9}" dt="2023-04-21T21:04:33.879" v="7728" actId="1076"/>
          <ac:picMkLst>
            <pc:docMk/>
            <pc:sldMk cId="355528943" sldId="340"/>
            <ac:picMk id="5" creationId="{2830D377-2DA3-7C0C-AC23-298DBE2B16D5}"/>
          </ac:picMkLst>
        </pc:picChg>
        <pc:picChg chg="add mod">
          <ac:chgData name="Morgane De Breuck" userId="67133568-726f-468a-b95c-1a4f4b5d1ab1" providerId="ADAL" clId="{EB6AB815-0367-4EE7-B782-E7B69B20E5E9}" dt="2023-04-21T21:02:28.484" v="7703"/>
          <ac:picMkLst>
            <pc:docMk/>
            <pc:sldMk cId="355528943" sldId="340"/>
            <ac:picMk id="6" creationId="{A960EA3B-BFDB-3D79-CC46-120D4E600473}"/>
          </ac:picMkLst>
        </pc:picChg>
      </pc:sldChg>
      <pc:sldChg chg="addSp delSp modSp add mod modNotesTx">
        <pc:chgData name="Morgane De Breuck" userId="67133568-726f-468a-b95c-1a4f4b5d1ab1" providerId="ADAL" clId="{EB6AB815-0367-4EE7-B782-E7B69B20E5E9}" dt="2023-05-04T13:00:41.879" v="8585" actId="20577"/>
        <pc:sldMkLst>
          <pc:docMk/>
          <pc:sldMk cId="1401220134" sldId="341"/>
        </pc:sldMkLst>
        <pc:spChg chg="del">
          <ac:chgData name="Morgane De Breuck" userId="67133568-726f-468a-b95c-1a4f4b5d1ab1" providerId="ADAL" clId="{EB6AB815-0367-4EE7-B782-E7B69B20E5E9}" dt="2023-04-21T21:22:31.665" v="7916" actId="478"/>
          <ac:spMkLst>
            <pc:docMk/>
            <pc:sldMk cId="1401220134" sldId="341"/>
            <ac:spMk id="3" creationId="{F7C2762F-E4D8-91AB-3AA8-485866AD38F8}"/>
          </ac:spMkLst>
        </pc:spChg>
        <pc:spChg chg="add del mod">
          <ac:chgData name="Morgane De Breuck" userId="67133568-726f-468a-b95c-1a4f4b5d1ab1" providerId="ADAL" clId="{EB6AB815-0367-4EE7-B782-E7B69B20E5E9}" dt="2023-04-23T17:20:07.731" v="8113"/>
          <ac:spMkLst>
            <pc:docMk/>
            <pc:sldMk cId="1401220134" sldId="341"/>
            <ac:spMk id="8" creationId="{23C4D659-681E-B7B7-287D-91D3289FBC5B}"/>
          </ac:spMkLst>
        </pc:spChg>
        <pc:spChg chg="del">
          <ac:chgData name="Morgane De Breuck" userId="67133568-726f-468a-b95c-1a4f4b5d1ab1" providerId="ADAL" clId="{EB6AB815-0367-4EE7-B782-E7B69B20E5E9}" dt="2023-04-21T21:08:02.977" v="7753" actId="478"/>
          <ac:spMkLst>
            <pc:docMk/>
            <pc:sldMk cId="1401220134" sldId="341"/>
            <ac:spMk id="8" creationId="{D7A41B96-92A3-837D-A151-348322365164}"/>
          </ac:spMkLst>
        </pc:spChg>
        <pc:spChg chg="add del mod">
          <ac:chgData name="Morgane De Breuck" userId="67133568-726f-468a-b95c-1a4f4b5d1ab1" providerId="ADAL" clId="{EB6AB815-0367-4EE7-B782-E7B69B20E5E9}" dt="2023-04-23T17:20:07.731" v="8113"/>
          <ac:spMkLst>
            <pc:docMk/>
            <pc:sldMk cId="1401220134" sldId="341"/>
            <ac:spMk id="9" creationId="{3DED4323-ECC6-4875-D164-524E4A7D92F1}"/>
          </ac:spMkLst>
        </pc:spChg>
        <pc:spChg chg="del">
          <ac:chgData name="Morgane De Breuck" userId="67133568-726f-468a-b95c-1a4f4b5d1ab1" providerId="ADAL" clId="{EB6AB815-0367-4EE7-B782-E7B69B20E5E9}" dt="2023-04-21T21:08:08.698" v="7755" actId="478"/>
          <ac:spMkLst>
            <pc:docMk/>
            <pc:sldMk cId="1401220134" sldId="341"/>
            <ac:spMk id="9" creationId="{B8051297-B969-A99D-437F-0FA3B73874EA}"/>
          </ac:spMkLst>
        </pc:spChg>
        <pc:spChg chg="add del mod">
          <ac:chgData name="Morgane De Breuck" userId="67133568-726f-468a-b95c-1a4f4b5d1ab1" providerId="ADAL" clId="{EB6AB815-0367-4EE7-B782-E7B69B20E5E9}" dt="2023-04-23T17:20:07.731" v="8113"/>
          <ac:spMkLst>
            <pc:docMk/>
            <pc:sldMk cId="1401220134" sldId="341"/>
            <ac:spMk id="10" creationId="{15066BD5-BA4C-EEC5-EB13-774FC98FDEA0}"/>
          </ac:spMkLst>
        </pc:spChg>
        <pc:spChg chg="del">
          <ac:chgData name="Morgane De Breuck" userId="67133568-726f-468a-b95c-1a4f4b5d1ab1" providerId="ADAL" clId="{EB6AB815-0367-4EE7-B782-E7B69B20E5E9}" dt="2023-04-21T21:08:06.687" v="7754" actId="478"/>
          <ac:spMkLst>
            <pc:docMk/>
            <pc:sldMk cId="1401220134" sldId="341"/>
            <ac:spMk id="10" creationId="{D103A3B9-8D93-0E26-5851-4507AC6B3600}"/>
          </ac:spMkLst>
        </pc:spChg>
        <pc:spChg chg="add del mod">
          <ac:chgData name="Morgane De Breuck" userId="67133568-726f-468a-b95c-1a4f4b5d1ab1" providerId="ADAL" clId="{EB6AB815-0367-4EE7-B782-E7B69B20E5E9}" dt="2023-04-23T17:20:07.731" v="8113"/>
          <ac:spMkLst>
            <pc:docMk/>
            <pc:sldMk cId="1401220134" sldId="341"/>
            <ac:spMk id="11" creationId="{697B09A3-56DD-8AD2-F874-E9B950A73A24}"/>
          </ac:spMkLst>
        </pc:spChg>
        <pc:spChg chg="del">
          <ac:chgData name="Morgane De Breuck" userId="67133568-726f-468a-b95c-1a4f4b5d1ab1" providerId="ADAL" clId="{EB6AB815-0367-4EE7-B782-E7B69B20E5E9}" dt="2023-04-21T21:08:11.487" v="7756" actId="478"/>
          <ac:spMkLst>
            <pc:docMk/>
            <pc:sldMk cId="1401220134" sldId="341"/>
            <ac:spMk id="11" creationId="{E3CEB33C-6AC1-4860-47BD-CE879DC308A6}"/>
          </ac:spMkLst>
        </pc:spChg>
        <pc:spChg chg="add del mod">
          <ac:chgData name="Morgane De Breuck" userId="67133568-726f-468a-b95c-1a4f4b5d1ab1" providerId="ADAL" clId="{EB6AB815-0367-4EE7-B782-E7B69B20E5E9}" dt="2023-04-23T17:20:10.079" v="8114" actId="478"/>
          <ac:spMkLst>
            <pc:docMk/>
            <pc:sldMk cId="1401220134" sldId="341"/>
            <ac:spMk id="12" creationId="{566EF13C-CA03-AA8E-2D2E-5AFBAA72E898}"/>
          </ac:spMkLst>
        </pc:spChg>
        <pc:spChg chg="add del mod">
          <ac:chgData name="Morgane De Breuck" userId="67133568-726f-468a-b95c-1a4f4b5d1ab1" providerId="ADAL" clId="{EB6AB815-0367-4EE7-B782-E7B69B20E5E9}" dt="2023-04-23T17:20:10.079" v="8114" actId="478"/>
          <ac:spMkLst>
            <pc:docMk/>
            <pc:sldMk cId="1401220134" sldId="341"/>
            <ac:spMk id="13" creationId="{F17BEB33-6589-9426-68BD-7148690270A2}"/>
          </ac:spMkLst>
        </pc:spChg>
        <pc:spChg chg="add del mod">
          <ac:chgData name="Morgane De Breuck" userId="67133568-726f-468a-b95c-1a4f4b5d1ab1" providerId="ADAL" clId="{EB6AB815-0367-4EE7-B782-E7B69B20E5E9}" dt="2023-04-23T17:20:10.079" v="8114" actId="478"/>
          <ac:spMkLst>
            <pc:docMk/>
            <pc:sldMk cId="1401220134" sldId="341"/>
            <ac:spMk id="14" creationId="{4D3245D4-E06B-42A4-89D0-89AF75692DEF}"/>
          </ac:spMkLst>
        </pc:spChg>
        <pc:spChg chg="add del mod">
          <ac:chgData name="Morgane De Breuck" userId="67133568-726f-468a-b95c-1a4f4b5d1ab1" providerId="ADAL" clId="{EB6AB815-0367-4EE7-B782-E7B69B20E5E9}" dt="2023-04-23T17:20:10.079" v="8114" actId="478"/>
          <ac:spMkLst>
            <pc:docMk/>
            <pc:sldMk cId="1401220134" sldId="341"/>
            <ac:spMk id="15" creationId="{4FB813F2-D640-64A7-89A6-5B5EEAE01682}"/>
          </ac:spMkLst>
        </pc:spChg>
        <pc:spChg chg="add mod">
          <ac:chgData name="Morgane De Breuck" userId="67133568-726f-468a-b95c-1a4f4b5d1ab1" providerId="ADAL" clId="{EB6AB815-0367-4EE7-B782-E7B69B20E5E9}" dt="2023-04-21T21:53:29.876" v="8021"/>
          <ac:spMkLst>
            <pc:docMk/>
            <pc:sldMk cId="1401220134" sldId="341"/>
            <ac:spMk id="16" creationId="{CFF2155F-11F8-06A2-0613-BEC17E58451B}"/>
          </ac:spMkLst>
        </pc:spChg>
        <pc:spChg chg="add mod">
          <ac:chgData name="Morgane De Breuck" userId="67133568-726f-468a-b95c-1a4f4b5d1ab1" providerId="ADAL" clId="{EB6AB815-0367-4EE7-B782-E7B69B20E5E9}" dt="2023-04-21T21:53:29.876" v="8021"/>
          <ac:spMkLst>
            <pc:docMk/>
            <pc:sldMk cId="1401220134" sldId="341"/>
            <ac:spMk id="17" creationId="{D29A670C-C94D-B424-E8FE-3DB1C03092BC}"/>
          </ac:spMkLst>
        </pc:spChg>
        <pc:spChg chg="add mod">
          <ac:chgData name="Morgane De Breuck" userId="67133568-726f-468a-b95c-1a4f4b5d1ab1" providerId="ADAL" clId="{EB6AB815-0367-4EE7-B782-E7B69B20E5E9}" dt="2023-04-23T17:20:10.887" v="8115"/>
          <ac:spMkLst>
            <pc:docMk/>
            <pc:sldMk cId="1401220134" sldId="341"/>
            <ac:spMk id="18" creationId="{200FFD9E-6E35-FA52-F473-4E41F4A882A8}"/>
          </ac:spMkLst>
        </pc:spChg>
        <pc:spChg chg="add mod">
          <ac:chgData name="Morgane De Breuck" userId="67133568-726f-468a-b95c-1a4f4b5d1ab1" providerId="ADAL" clId="{EB6AB815-0367-4EE7-B782-E7B69B20E5E9}" dt="2023-04-23T17:20:10.887" v="8115"/>
          <ac:spMkLst>
            <pc:docMk/>
            <pc:sldMk cId="1401220134" sldId="341"/>
            <ac:spMk id="19" creationId="{DDBC9AE2-CEC0-FE1A-C34D-F3FC2675350D}"/>
          </ac:spMkLst>
        </pc:spChg>
        <pc:spChg chg="add mod">
          <ac:chgData name="Morgane De Breuck" userId="67133568-726f-468a-b95c-1a4f4b5d1ab1" providerId="ADAL" clId="{EB6AB815-0367-4EE7-B782-E7B69B20E5E9}" dt="2023-04-23T17:20:10.887" v="8115"/>
          <ac:spMkLst>
            <pc:docMk/>
            <pc:sldMk cId="1401220134" sldId="341"/>
            <ac:spMk id="20" creationId="{680A78FD-D306-3C47-656C-EF2F0DD0674C}"/>
          </ac:spMkLst>
        </pc:spChg>
        <pc:spChg chg="add mod">
          <ac:chgData name="Morgane De Breuck" userId="67133568-726f-468a-b95c-1a4f4b5d1ab1" providerId="ADAL" clId="{EB6AB815-0367-4EE7-B782-E7B69B20E5E9}" dt="2023-04-23T17:20:10.887" v="8115"/>
          <ac:spMkLst>
            <pc:docMk/>
            <pc:sldMk cId="1401220134" sldId="341"/>
            <ac:spMk id="21" creationId="{9C2C205E-100F-0A29-9B19-E3A5BDD09065}"/>
          </ac:spMkLst>
        </pc:spChg>
        <pc:picChg chg="add mod ord">
          <ac:chgData name="Morgane De Breuck" userId="67133568-726f-468a-b95c-1a4f4b5d1ab1" providerId="ADAL" clId="{EB6AB815-0367-4EE7-B782-E7B69B20E5E9}" dt="2023-04-23T17:13:44.265" v="8085"/>
          <ac:picMkLst>
            <pc:docMk/>
            <pc:sldMk cId="1401220134" sldId="341"/>
            <ac:picMk id="3" creationId="{18CC05AC-44A2-46DD-BB64-477A87C50394}"/>
          </ac:picMkLst>
        </pc:picChg>
        <pc:picChg chg="mod">
          <ac:chgData name="Morgane De Breuck" userId="67133568-726f-468a-b95c-1a4f4b5d1ab1" providerId="ADAL" clId="{EB6AB815-0367-4EE7-B782-E7B69B20E5E9}" dt="2023-04-23T17:14:57.165" v="8086" actId="14826"/>
          <ac:picMkLst>
            <pc:docMk/>
            <pc:sldMk cId="1401220134" sldId="341"/>
            <ac:picMk id="5" creationId="{2830D377-2DA3-7C0C-AC23-298DBE2B16D5}"/>
          </ac:picMkLst>
        </pc:picChg>
      </pc:sldChg>
      <pc:sldChg chg="addSp delSp modSp add mod modNotesTx">
        <pc:chgData name="Morgane De Breuck" userId="67133568-726f-468a-b95c-1a4f4b5d1ab1" providerId="ADAL" clId="{EB6AB815-0367-4EE7-B782-E7B69B20E5E9}" dt="2023-05-04T13:01:52.480" v="8713" actId="20577"/>
        <pc:sldMkLst>
          <pc:docMk/>
          <pc:sldMk cId="1085212056" sldId="342"/>
        </pc:sldMkLst>
        <pc:spChg chg="add mod">
          <ac:chgData name="Morgane De Breuck" userId="67133568-726f-468a-b95c-1a4f4b5d1ab1" providerId="ADAL" clId="{EB6AB815-0367-4EE7-B782-E7B69B20E5E9}" dt="2023-04-23T17:20:00.207" v="8111"/>
          <ac:spMkLst>
            <pc:docMk/>
            <pc:sldMk cId="1085212056" sldId="342"/>
            <ac:spMk id="3" creationId="{8DAD759F-96CA-37A0-C8B7-D3CC744E5CF0}"/>
          </ac:spMkLst>
        </pc:spChg>
        <pc:spChg chg="del">
          <ac:chgData name="Morgane De Breuck" userId="67133568-726f-468a-b95c-1a4f4b5d1ab1" providerId="ADAL" clId="{EB6AB815-0367-4EE7-B782-E7B69B20E5E9}" dt="2023-04-21T21:09:59.539" v="7781" actId="478"/>
          <ac:spMkLst>
            <pc:docMk/>
            <pc:sldMk cId="1085212056" sldId="342"/>
            <ac:spMk id="3" creationId="{F7C2762F-E4D8-91AB-3AA8-485866AD38F8}"/>
          </ac:spMkLst>
        </pc:spChg>
        <pc:spChg chg="add mod">
          <ac:chgData name="Morgane De Breuck" userId="67133568-726f-468a-b95c-1a4f4b5d1ab1" providerId="ADAL" clId="{EB6AB815-0367-4EE7-B782-E7B69B20E5E9}" dt="2023-04-23T17:20:00.207" v="8111"/>
          <ac:spMkLst>
            <pc:docMk/>
            <pc:sldMk cId="1085212056" sldId="342"/>
            <ac:spMk id="5" creationId="{858F72DE-92D6-B1EE-4A60-851768E522F9}"/>
          </ac:spMkLst>
        </pc:spChg>
        <pc:spChg chg="mod">
          <ac:chgData name="Morgane De Breuck" userId="67133568-726f-468a-b95c-1a4f4b5d1ab1" providerId="ADAL" clId="{EB6AB815-0367-4EE7-B782-E7B69B20E5E9}" dt="2023-04-21T21:09:39.054" v="7776" actId="20577"/>
          <ac:spMkLst>
            <pc:docMk/>
            <pc:sldMk cId="1085212056" sldId="342"/>
            <ac:spMk id="7" creationId="{8DB47666-F3C5-9827-F0A2-2700E08D8196}"/>
          </ac:spMkLst>
        </pc:spChg>
        <pc:spChg chg="add mod">
          <ac:chgData name="Morgane De Breuck" userId="67133568-726f-468a-b95c-1a4f4b5d1ab1" providerId="ADAL" clId="{EB6AB815-0367-4EE7-B782-E7B69B20E5E9}" dt="2023-04-21T21:53:32.233" v="8022"/>
          <ac:spMkLst>
            <pc:docMk/>
            <pc:sldMk cId="1085212056" sldId="342"/>
            <ac:spMk id="9" creationId="{706747EC-D865-83B0-FED3-AA951A3A280E}"/>
          </ac:spMkLst>
        </pc:spChg>
        <pc:spChg chg="add mod">
          <ac:chgData name="Morgane De Breuck" userId="67133568-726f-468a-b95c-1a4f4b5d1ab1" providerId="ADAL" clId="{EB6AB815-0367-4EE7-B782-E7B69B20E5E9}" dt="2023-04-21T21:53:32.233" v="8022"/>
          <ac:spMkLst>
            <pc:docMk/>
            <pc:sldMk cId="1085212056" sldId="342"/>
            <ac:spMk id="10" creationId="{5864A4BD-44E3-E05F-5199-E46ACE9D47F0}"/>
          </ac:spMkLst>
        </pc:spChg>
        <pc:spChg chg="add mod">
          <ac:chgData name="Morgane De Breuck" userId="67133568-726f-468a-b95c-1a4f4b5d1ab1" providerId="ADAL" clId="{EB6AB815-0367-4EE7-B782-E7B69B20E5E9}" dt="2023-04-23T17:20:00.207" v="8111"/>
          <ac:spMkLst>
            <pc:docMk/>
            <pc:sldMk cId="1085212056" sldId="342"/>
            <ac:spMk id="11" creationId="{06D6FF3D-3BA1-BF25-FCEB-449069934762}"/>
          </ac:spMkLst>
        </pc:spChg>
        <pc:spChg chg="del">
          <ac:chgData name="Morgane De Breuck" userId="67133568-726f-468a-b95c-1a4f4b5d1ab1" providerId="ADAL" clId="{EB6AB815-0367-4EE7-B782-E7B69B20E5E9}" dt="2023-04-23T17:19:59.864" v="8110" actId="478"/>
          <ac:spMkLst>
            <pc:docMk/>
            <pc:sldMk cId="1085212056" sldId="342"/>
            <ac:spMk id="12" creationId="{566EF13C-CA03-AA8E-2D2E-5AFBAA72E898}"/>
          </ac:spMkLst>
        </pc:spChg>
        <pc:spChg chg="del">
          <ac:chgData name="Morgane De Breuck" userId="67133568-726f-468a-b95c-1a4f4b5d1ab1" providerId="ADAL" clId="{EB6AB815-0367-4EE7-B782-E7B69B20E5E9}" dt="2023-04-23T17:19:59.864" v="8110" actId="478"/>
          <ac:spMkLst>
            <pc:docMk/>
            <pc:sldMk cId="1085212056" sldId="342"/>
            <ac:spMk id="13" creationId="{F17BEB33-6589-9426-68BD-7148690270A2}"/>
          </ac:spMkLst>
        </pc:spChg>
        <pc:spChg chg="del">
          <ac:chgData name="Morgane De Breuck" userId="67133568-726f-468a-b95c-1a4f4b5d1ab1" providerId="ADAL" clId="{EB6AB815-0367-4EE7-B782-E7B69B20E5E9}" dt="2023-04-23T17:19:59.864" v="8110" actId="478"/>
          <ac:spMkLst>
            <pc:docMk/>
            <pc:sldMk cId="1085212056" sldId="342"/>
            <ac:spMk id="14" creationId="{4D3245D4-E06B-42A4-89D0-89AF75692DEF}"/>
          </ac:spMkLst>
        </pc:spChg>
        <pc:spChg chg="del">
          <ac:chgData name="Morgane De Breuck" userId="67133568-726f-468a-b95c-1a4f4b5d1ab1" providerId="ADAL" clId="{EB6AB815-0367-4EE7-B782-E7B69B20E5E9}" dt="2023-04-23T17:19:59.864" v="8110" actId="478"/>
          <ac:spMkLst>
            <pc:docMk/>
            <pc:sldMk cId="1085212056" sldId="342"/>
            <ac:spMk id="15" creationId="{4FB813F2-D640-64A7-89A6-5B5EEAE01682}"/>
          </ac:spMkLst>
        </pc:spChg>
        <pc:spChg chg="add mod">
          <ac:chgData name="Morgane De Breuck" userId="67133568-726f-468a-b95c-1a4f4b5d1ab1" providerId="ADAL" clId="{EB6AB815-0367-4EE7-B782-E7B69B20E5E9}" dt="2023-04-23T17:20:00.207" v="8111"/>
          <ac:spMkLst>
            <pc:docMk/>
            <pc:sldMk cId="1085212056" sldId="342"/>
            <ac:spMk id="16" creationId="{3C472CB6-0D34-DBD5-50A3-18618522FAAF}"/>
          </ac:spMkLst>
        </pc:spChg>
        <pc:picChg chg="del mod">
          <ac:chgData name="Morgane De Breuck" userId="67133568-726f-468a-b95c-1a4f4b5d1ab1" providerId="ADAL" clId="{EB6AB815-0367-4EE7-B782-E7B69B20E5E9}" dt="2023-04-21T21:10:33.899" v="7786" actId="478"/>
          <ac:picMkLst>
            <pc:docMk/>
            <pc:sldMk cId="1085212056" sldId="342"/>
            <ac:picMk id="5" creationId="{2830D377-2DA3-7C0C-AC23-298DBE2B16D5}"/>
          </ac:picMkLst>
        </pc:picChg>
        <pc:picChg chg="add mod ord">
          <ac:chgData name="Morgane De Breuck" userId="67133568-726f-468a-b95c-1a4f4b5d1ab1" providerId="ADAL" clId="{EB6AB815-0367-4EE7-B782-E7B69B20E5E9}" dt="2023-04-23T17:15:29.767" v="8087" actId="14826"/>
          <ac:picMkLst>
            <pc:docMk/>
            <pc:sldMk cId="1085212056" sldId="342"/>
            <ac:picMk id="8" creationId="{259DB08B-F19E-4242-B5E3-DFFE428CE474}"/>
          </ac:picMkLst>
        </pc:picChg>
      </pc:sldChg>
      <pc:sldChg chg="addSp modSp add mod">
        <pc:chgData name="Morgane De Breuck" userId="67133568-726f-468a-b95c-1a4f4b5d1ab1" providerId="ADAL" clId="{EB6AB815-0367-4EE7-B782-E7B69B20E5E9}" dt="2023-04-21T21:53:54.370" v="8032"/>
        <pc:sldMkLst>
          <pc:docMk/>
          <pc:sldMk cId="2227521708" sldId="343"/>
        </pc:sldMkLst>
        <pc:spChg chg="mod">
          <ac:chgData name="Morgane De Breuck" userId="67133568-726f-468a-b95c-1a4f4b5d1ab1" providerId="ADAL" clId="{EB6AB815-0367-4EE7-B782-E7B69B20E5E9}" dt="2023-04-21T21:11:43.522" v="7793" actId="20577"/>
          <ac:spMkLst>
            <pc:docMk/>
            <pc:sldMk cId="2227521708" sldId="343"/>
            <ac:spMk id="2" creationId="{F487D3F2-C5CA-9088-E316-15098E93EE34}"/>
          </ac:spMkLst>
        </pc:spChg>
        <pc:spChg chg="mod">
          <ac:chgData name="Morgane De Breuck" userId="67133568-726f-468a-b95c-1a4f4b5d1ab1" providerId="ADAL" clId="{EB6AB815-0367-4EE7-B782-E7B69B20E5E9}" dt="2023-04-21T21:38:23.704" v="7929" actId="20577"/>
          <ac:spMkLst>
            <pc:docMk/>
            <pc:sldMk cId="2227521708" sldId="343"/>
            <ac:spMk id="3" creationId="{F7C2762F-E4D8-91AB-3AA8-485866AD38F8}"/>
          </ac:spMkLst>
        </pc:spChg>
        <pc:spChg chg="add mod">
          <ac:chgData name="Morgane De Breuck" userId="67133568-726f-468a-b95c-1a4f4b5d1ab1" providerId="ADAL" clId="{EB6AB815-0367-4EE7-B782-E7B69B20E5E9}" dt="2023-04-21T21:53:54.370" v="8032"/>
          <ac:spMkLst>
            <pc:docMk/>
            <pc:sldMk cId="2227521708" sldId="343"/>
            <ac:spMk id="5" creationId="{8D9E927F-DEDF-EFB3-45A5-D7A0B14AFCAE}"/>
          </ac:spMkLst>
        </pc:spChg>
        <pc:spChg chg="add mod">
          <ac:chgData name="Morgane De Breuck" userId="67133568-726f-468a-b95c-1a4f4b5d1ab1" providerId="ADAL" clId="{EB6AB815-0367-4EE7-B782-E7B69B20E5E9}" dt="2023-04-21T21:53:54.370" v="8032"/>
          <ac:spMkLst>
            <pc:docMk/>
            <pc:sldMk cId="2227521708" sldId="343"/>
            <ac:spMk id="12" creationId="{AD5AACD4-DA76-CAEF-141B-CAF707D82052}"/>
          </ac:spMkLst>
        </pc:spChg>
        <pc:grpChg chg="mod">
          <ac:chgData name="Morgane De Breuck" userId="67133568-726f-468a-b95c-1a4f4b5d1ab1" providerId="ADAL" clId="{EB6AB815-0367-4EE7-B782-E7B69B20E5E9}" dt="2023-04-21T21:38:20.867" v="7928" actId="1076"/>
          <ac:grpSpMkLst>
            <pc:docMk/>
            <pc:sldMk cId="2227521708" sldId="343"/>
            <ac:grpSpMk id="6" creationId="{B9622F64-AD2B-27D3-E0A2-BB947BCF1655}"/>
          </ac:grpSpMkLst>
        </pc:grpChg>
      </pc:sldChg>
      <pc:sldChg chg="addSp delSp modSp add mod">
        <pc:chgData name="Morgane De Breuck" userId="67133568-726f-468a-b95c-1a4f4b5d1ab1" providerId="ADAL" clId="{EB6AB815-0367-4EE7-B782-E7B69B20E5E9}" dt="2023-04-23T17:19:47.008" v="8107"/>
        <pc:sldMkLst>
          <pc:docMk/>
          <pc:sldMk cId="2448376339" sldId="344"/>
        </pc:sldMkLst>
        <pc:spChg chg="mod">
          <ac:chgData name="Morgane De Breuck" userId="67133568-726f-468a-b95c-1a4f4b5d1ab1" providerId="ADAL" clId="{EB6AB815-0367-4EE7-B782-E7B69B20E5E9}" dt="2023-04-21T21:11:51.409" v="7799" actId="20577"/>
          <ac:spMkLst>
            <pc:docMk/>
            <pc:sldMk cId="2448376339" sldId="344"/>
            <ac:spMk id="2" creationId="{F487D3F2-C5CA-9088-E316-15098E93EE34}"/>
          </ac:spMkLst>
        </pc:spChg>
        <pc:spChg chg="add mod">
          <ac:chgData name="Morgane De Breuck" userId="67133568-726f-468a-b95c-1a4f4b5d1ab1" providerId="ADAL" clId="{EB6AB815-0367-4EE7-B782-E7B69B20E5E9}" dt="2023-04-23T17:19:47.008" v="8107"/>
          <ac:spMkLst>
            <pc:docMk/>
            <pc:sldMk cId="2448376339" sldId="344"/>
            <ac:spMk id="3" creationId="{049CACBA-5E01-0CDC-08DE-A6C1E1948E33}"/>
          </ac:spMkLst>
        </pc:spChg>
        <pc:spChg chg="del">
          <ac:chgData name="Morgane De Breuck" userId="67133568-726f-468a-b95c-1a4f4b5d1ab1" providerId="ADAL" clId="{EB6AB815-0367-4EE7-B782-E7B69B20E5E9}" dt="2023-04-21T21:14:32.690" v="7832" actId="478"/>
          <ac:spMkLst>
            <pc:docMk/>
            <pc:sldMk cId="2448376339" sldId="344"/>
            <ac:spMk id="3" creationId="{F7C2762F-E4D8-91AB-3AA8-485866AD38F8}"/>
          </ac:spMkLst>
        </pc:spChg>
        <pc:spChg chg="add mod">
          <ac:chgData name="Morgane De Breuck" userId="67133568-726f-468a-b95c-1a4f4b5d1ab1" providerId="ADAL" clId="{EB6AB815-0367-4EE7-B782-E7B69B20E5E9}" dt="2023-04-23T17:19:47.008" v="8107"/>
          <ac:spMkLst>
            <pc:docMk/>
            <pc:sldMk cId="2448376339" sldId="344"/>
            <ac:spMk id="5" creationId="{3F39FC23-1ACE-B041-F9FB-8211F8A876A4}"/>
          </ac:spMkLst>
        </pc:spChg>
        <pc:spChg chg="mod">
          <ac:chgData name="Morgane De Breuck" userId="67133568-726f-468a-b95c-1a4f4b5d1ab1" providerId="ADAL" clId="{EB6AB815-0367-4EE7-B782-E7B69B20E5E9}" dt="2023-04-21T21:12:25.992" v="7813" actId="20577"/>
          <ac:spMkLst>
            <pc:docMk/>
            <pc:sldMk cId="2448376339" sldId="344"/>
            <ac:spMk id="7" creationId="{8DB47666-F3C5-9827-F0A2-2700E08D8196}"/>
          </ac:spMkLst>
        </pc:spChg>
        <pc:spChg chg="add mod">
          <ac:chgData name="Morgane De Breuck" userId="67133568-726f-468a-b95c-1a4f4b5d1ab1" providerId="ADAL" clId="{EB6AB815-0367-4EE7-B782-E7B69B20E5E9}" dt="2023-04-21T21:53:56.540" v="8033"/>
          <ac:spMkLst>
            <pc:docMk/>
            <pc:sldMk cId="2448376339" sldId="344"/>
            <ac:spMk id="9" creationId="{C5509561-290D-53A5-9591-CBB7E7DA4960}"/>
          </ac:spMkLst>
        </pc:spChg>
        <pc:spChg chg="add mod">
          <ac:chgData name="Morgane De Breuck" userId="67133568-726f-468a-b95c-1a4f4b5d1ab1" providerId="ADAL" clId="{EB6AB815-0367-4EE7-B782-E7B69B20E5E9}" dt="2023-04-21T21:53:56.540" v="8033"/>
          <ac:spMkLst>
            <pc:docMk/>
            <pc:sldMk cId="2448376339" sldId="344"/>
            <ac:spMk id="10" creationId="{9AFD393B-BBDE-0DF4-E38D-42BC53CF815D}"/>
          </ac:spMkLst>
        </pc:spChg>
        <pc:spChg chg="add mod">
          <ac:chgData name="Morgane De Breuck" userId="67133568-726f-468a-b95c-1a4f4b5d1ab1" providerId="ADAL" clId="{EB6AB815-0367-4EE7-B782-E7B69B20E5E9}" dt="2023-04-23T17:19:47.008" v="8107"/>
          <ac:spMkLst>
            <pc:docMk/>
            <pc:sldMk cId="2448376339" sldId="344"/>
            <ac:spMk id="11" creationId="{7E12777B-9637-371C-0E41-943F46F641BB}"/>
          </ac:spMkLst>
        </pc:spChg>
        <pc:spChg chg="del">
          <ac:chgData name="Morgane De Breuck" userId="67133568-726f-468a-b95c-1a4f4b5d1ab1" providerId="ADAL" clId="{EB6AB815-0367-4EE7-B782-E7B69B20E5E9}" dt="2023-04-23T17:19:46.601" v="8106" actId="478"/>
          <ac:spMkLst>
            <pc:docMk/>
            <pc:sldMk cId="2448376339" sldId="344"/>
            <ac:spMk id="12" creationId="{566EF13C-CA03-AA8E-2D2E-5AFBAA72E898}"/>
          </ac:spMkLst>
        </pc:spChg>
        <pc:spChg chg="del">
          <ac:chgData name="Morgane De Breuck" userId="67133568-726f-468a-b95c-1a4f4b5d1ab1" providerId="ADAL" clId="{EB6AB815-0367-4EE7-B782-E7B69B20E5E9}" dt="2023-04-23T17:19:46.601" v="8106" actId="478"/>
          <ac:spMkLst>
            <pc:docMk/>
            <pc:sldMk cId="2448376339" sldId="344"/>
            <ac:spMk id="13" creationId="{F17BEB33-6589-9426-68BD-7148690270A2}"/>
          </ac:spMkLst>
        </pc:spChg>
        <pc:spChg chg="del">
          <ac:chgData name="Morgane De Breuck" userId="67133568-726f-468a-b95c-1a4f4b5d1ab1" providerId="ADAL" clId="{EB6AB815-0367-4EE7-B782-E7B69B20E5E9}" dt="2023-04-23T17:19:46.601" v="8106" actId="478"/>
          <ac:spMkLst>
            <pc:docMk/>
            <pc:sldMk cId="2448376339" sldId="344"/>
            <ac:spMk id="14" creationId="{4D3245D4-E06B-42A4-89D0-89AF75692DEF}"/>
          </ac:spMkLst>
        </pc:spChg>
        <pc:spChg chg="del">
          <ac:chgData name="Morgane De Breuck" userId="67133568-726f-468a-b95c-1a4f4b5d1ab1" providerId="ADAL" clId="{EB6AB815-0367-4EE7-B782-E7B69B20E5E9}" dt="2023-04-23T17:19:46.601" v="8106" actId="478"/>
          <ac:spMkLst>
            <pc:docMk/>
            <pc:sldMk cId="2448376339" sldId="344"/>
            <ac:spMk id="15" creationId="{4FB813F2-D640-64A7-89A6-5B5EEAE01682}"/>
          </ac:spMkLst>
        </pc:spChg>
        <pc:spChg chg="add mod">
          <ac:chgData name="Morgane De Breuck" userId="67133568-726f-468a-b95c-1a4f4b5d1ab1" providerId="ADAL" clId="{EB6AB815-0367-4EE7-B782-E7B69B20E5E9}" dt="2023-04-23T17:19:47.008" v="8107"/>
          <ac:spMkLst>
            <pc:docMk/>
            <pc:sldMk cId="2448376339" sldId="344"/>
            <ac:spMk id="16" creationId="{C2B284F6-DC6B-A2C2-B83C-955A090A1A7B}"/>
          </ac:spMkLst>
        </pc:spChg>
        <pc:picChg chg="del">
          <ac:chgData name="Morgane De Breuck" userId="67133568-726f-468a-b95c-1a4f4b5d1ab1" providerId="ADAL" clId="{EB6AB815-0367-4EE7-B782-E7B69B20E5E9}" dt="2023-04-21T21:15:14.987" v="7839" actId="478"/>
          <ac:picMkLst>
            <pc:docMk/>
            <pc:sldMk cId="2448376339" sldId="344"/>
            <ac:picMk id="5" creationId="{2830D377-2DA3-7C0C-AC23-298DBE2B16D5}"/>
          </ac:picMkLst>
        </pc:picChg>
        <pc:picChg chg="add mod ord">
          <ac:chgData name="Morgane De Breuck" userId="67133568-726f-468a-b95c-1a4f4b5d1ab1" providerId="ADAL" clId="{EB6AB815-0367-4EE7-B782-E7B69B20E5E9}" dt="2023-04-23T17:16:36.892" v="8089" actId="14826"/>
          <ac:picMkLst>
            <pc:docMk/>
            <pc:sldMk cId="2448376339" sldId="344"/>
            <ac:picMk id="8" creationId="{B846C5EF-E941-7A15-1B47-AA63B58EC07B}"/>
          </ac:picMkLst>
        </pc:picChg>
      </pc:sldChg>
      <pc:sldChg chg="addSp delSp modSp add mod">
        <pc:chgData name="Morgane De Breuck" userId="67133568-726f-468a-b95c-1a4f4b5d1ab1" providerId="ADAL" clId="{EB6AB815-0367-4EE7-B782-E7B69B20E5E9}" dt="2023-04-23T17:19:39.309" v="8105"/>
        <pc:sldMkLst>
          <pc:docMk/>
          <pc:sldMk cId="1240841378" sldId="345"/>
        </pc:sldMkLst>
        <pc:spChg chg="mod">
          <ac:chgData name="Morgane De Breuck" userId="67133568-726f-468a-b95c-1a4f4b5d1ab1" providerId="ADAL" clId="{EB6AB815-0367-4EE7-B782-E7B69B20E5E9}" dt="2023-04-21T21:11:59.566" v="7805" actId="20577"/>
          <ac:spMkLst>
            <pc:docMk/>
            <pc:sldMk cId="1240841378" sldId="345"/>
            <ac:spMk id="2" creationId="{F487D3F2-C5CA-9088-E316-15098E93EE34}"/>
          </ac:spMkLst>
        </pc:spChg>
        <pc:spChg chg="add mod">
          <ac:chgData name="Morgane De Breuck" userId="67133568-726f-468a-b95c-1a4f4b5d1ab1" providerId="ADAL" clId="{EB6AB815-0367-4EE7-B782-E7B69B20E5E9}" dt="2023-04-21T21:53:58.524" v="8034"/>
          <ac:spMkLst>
            <pc:docMk/>
            <pc:sldMk cId="1240841378" sldId="345"/>
            <ac:spMk id="5" creationId="{60E5FC06-94E8-74D7-0DD7-5DA997F703EB}"/>
          </ac:spMkLst>
        </pc:spChg>
        <pc:spChg chg="mod">
          <ac:chgData name="Morgane De Breuck" userId="67133568-726f-468a-b95c-1a4f4b5d1ab1" providerId="ADAL" clId="{EB6AB815-0367-4EE7-B782-E7B69B20E5E9}" dt="2023-04-21T21:15:58.726" v="7849" actId="20577"/>
          <ac:spMkLst>
            <pc:docMk/>
            <pc:sldMk cId="1240841378" sldId="345"/>
            <ac:spMk id="7" creationId="{8DB47666-F3C5-9827-F0A2-2700E08D8196}"/>
          </ac:spMkLst>
        </pc:spChg>
        <pc:spChg chg="add mod">
          <ac:chgData name="Morgane De Breuck" userId="67133568-726f-468a-b95c-1a4f4b5d1ab1" providerId="ADAL" clId="{EB6AB815-0367-4EE7-B782-E7B69B20E5E9}" dt="2023-04-23T17:19:39.309" v="8105"/>
          <ac:spMkLst>
            <pc:docMk/>
            <pc:sldMk cId="1240841378" sldId="345"/>
            <ac:spMk id="8" creationId="{E5DFBA3A-9DE8-4A42-BE6C-C35F51D05CE0}"/>
          </ac:spMkLst>
        </pc:spChg>
        <pc:spChg chg="add mod">
          <ac:chgData name="Morgane De Breuck" userId="67133568-726f-468a-b95c-1a4f4b5d1ab1" providerId="ADAL" clId="{EB6AB815-0367-4EE7-B782-E7B69B20E5E9}" dt="2023-04-21T21:53:58.524" v="8034"/>
          <ac:spMkLst>
            <pc:docMk/>
            <pc:sldMk cId="1240841378" sldId="345"/>
            <ac:spMk id="9" creationId="{C3FC324E-B06E-6279-4258-D24AD3F3917A}"/>
          </ac:spMkLst>
        </pc:spChg>
        <pc:spChg chg="add mod">
          <ac:chgData name="Morgane De Breuck" userId="67133568-726f-468a-b95c-1a4f4b5d1ab1" providerId="ADAL" clId="{EB6AB815-0367-4EE7-B782-E7B69B20E5E9}" dt="2023-04-23T17:19:39.309" v="8105"/>
          <ac:spMkLst>
            <pc:docMk/>
            <pc:sldMk cId="1240841378" sldId="345"/>
            <ac:spMk id="10" creationId="{1EB51F7B-ED84-BD4A-E275-FDB221229F9D}"/>
          </ac:spMkLst>
        </pc:spChg>
        <pc:spChg chg="add mod">
          <ac:chgData name="Morgane De Breuck" userId="67133568-726f-468a-b95c-1a4f4b5d1ab1" providerId="ADAL" clId="{EB6AB815-0367-4EE7-B782-E7B69B20E5E9}" dt="2023-04-23T17:19:39.309" v="8105"/>
          <ac:spMkLst>
            <pc:docMk/>
            <pc:sldMk cId="1240841378" sldId="345"/>
            <ac:spMk id="11" creationId="{9ECF4899-D41C-8189-F411-EF9B11F498CC}"/>
          </ac:spMkLst>
        </pc:spChg>
        <pc:spChg chg="del">
          <ac:chgData name="Morgane De Breuck" userId="67133568-726f-468a-b95c-1a4f4b5d1ab1" providerId="ADAL" clId="{EB6AB815-0367-4EE7-B782-E7B69B20E5E9}" dt="2023-04-23T17:19:38.616" v="8104" actId="478"/>
          <ac:spMkLst>
            <pc:docMk/>
            <pc:sldMk cId="1240841378" sldId="345"/>
            <ac:spMk id="12" creationId="{566EF13C-CA03-AA8E-2D2E-5AFBAA72E898}"/>
          </ac:spMkLst>
        </pc:spChg>
        <pc:spChg chg="del">
          <ac:chgData name="Morgane De Breuck" userId="67133568-726f-468a-b95c-1a4f4b5d1ab1" providerId="ADAL" clId="{EB6AB815-0367-4EE7-B782-E7B69B20E5E9}" dt="2023-04-23T17:19:38.616" v="8104" actId="478"/>
          <ac:spMkLst>
            <pc:docMk/>
            <pc:sldMk cId="1240841378" sldId="345"/>
            <ac:spMk id="13" creationId="{F17BEB33-6589-9426-68BD-7148690270A2}"/>
          </ac:spMkLst>
        </pc:spChg>
        <pc:spChg chg="del">
          <ac:chgData name="Morgane De Breuck" userId="67133568-726f-468a-b95c-1a4f4b5d1ab1" providerId="ADAL" clId="{EB6AB815-0367-4EE7-B782-E7B69B20E5E9}" dt="2023-04-23T17:19:38.616" v="8104" actId="478"/>
          <ac:spMkLst>
            <pc:docMk/>
            <pc:sldMk cId="1240841378" sldId="345"/>
            <ac:spMk id="14" creationId="{4D3245D4-E06B-42A4-89D0-89AF75692DEF}"/>
          </ac:spMkLst>
        </pc:spChg>
        <pc:spChg chg="del">
          <ac:chgData name="Morgane De Breuck" userId="67133568-726f-468a-b95c-1a4f4b5d1ab1" providerId="ADAL" clId="{EB6AB815-0367-4EE7-B782-E7B69B20E5E9}" dt="2023-04-23T17:19:38.616" v="8104" actId="478"/>
          <ac:spMkLst>
            <pc:docMk/>
            <pc:sldMk cId="1240841378" sldId="345"/>
            <ac:spMk id="15" creationId="{4FB813F2-D640-64A7-89A6-5B5EEAE01682}"/>
          </ac:spMkLst>
        </pc:spChg>
        <pc:spChg chg="add mod">
          <ac:chgData name="Morgane De Breuck" userId="67133568-726f-468a-b95c-1a4f4b5d1ab1" providerId="ADAL" clId="{EB6AB815-0367-4EE7-B782-E7B69B20E5E9}" dt="2023-04-23T17:19:39.309" v="8105"/>
          <ac:spMkLst>
            <pc:docMk/>
            <pc:sldMk cId="1240841378" sldId="345"/>
            <ac:spMk id="16" creationId="{922EC790-FBD6-9C15-FD67-648C58189F70}"/>
          </ac:spMkLst>
        </pc:spChg>
        <pc:picChg chg="add mod ord">
          <ac:chgData name="Morgane De Breuck" userId="67133568-726f-468a-b95c-1a4f4b5d1ab1" providerId="ADAL" clId="{EB6AB815-0367-4EE7-B782-E7B69B20E5E9}" dt="2023-04-23T17:17:04.094" v="8090" actId="14826"/>
          <ac:picMkLst>
            <pc:docMk/>
            <pc:sldMk cId="1240841378" sldId="345"/>
            <ac:picMk id="3" creationId="{8E65A5C9-37FD-592D-782D-F53B9E8D1157}"/>
          </ac:picMkLst>
        </pc:picChg>
        <pc:picChg chg="del">
          <ac:chgData name="Morgane De Breuck" userId="67133568-726f-468a-b95c-1a4f4b5d1ab1" providerId="ADAL" clId="{EB6AB815-0367-4EE7-B782-E7B69B20E5E9}" dt="2023-04-21T21:15:52.159" v="7844" actId="478"/>
          <ac:picMkLst>
            <pc:docMk/>
            <pc:sldMk cId="1240841378" sldId="345"/>
            <ac:picMk id="8" creationId="{259DB08B-F19E-4242-B5E3-DFFE428CE474}"/>
          </ac:picMkLst>
        </pc:picChg>
      </pc:sldChg>
      <pc:sldChg chg="addSp delSp modSp add mod modNotesTx">
        <pc:chgData name="Morgane De Breuck" userId="67133568-726f-468a-b95c-1a4f4b5d1ab1" providerId="ADAL" clId="{EB6AB815-0367-4EE7-B782-E7B69B20E5E9}" dt="2023-05-04T13:02:16.295" v="8744" actId="20577"/>
        <pc:sldMkLst>
          <pc:docMk/>
          <pc:sldMk cId="3593231799" sldId="346"/>
        </pc:sldMkLst>
        <pc:spChg chg="add mod">
          <ac:chgData name="Morgane De Breuck" userId="67133568-726f-468a-b95c-1a4f4b5d1ab1" providerId="ADAL" clId="{EB6AB815-0367-4EE7-B782-E7B69B20E5E9}" dt="2023-04-21T21:53:34.396" v="8023"/>
          <ac:spMkLst>
            <pc:docMk/>
            <pc:sldMk cId="3593231799" sldId="346"/>
            <ac:spMk id="5" creationId="{928015F5-88B8-F480-5864-C2AD57E19B71}"/>
          </ac:spMkLst>
        </pc:spChg>
        <pc:spChg chg="mod">
          <ac:chgData name="Morgane De Breuck" userId="67133568-726f-468a-b95c-1a4f4b5d1ab1" providerId="ADAL" clId="{EB6AB815-0367-4EE7-B782-E7B69B20E5E9}" dt="2023-04-21T21:13:34.413" v="7825" actId="20577"/>
          <ac:spMkLst>
            <pc:docMk/>
            <pc:sldMk cId="3593231799" sldId="346"/>
            <ac:spMk id="7" creationId="{8DB47666-F3C5-9827-F0A2-2700E08D8196}"/>
          </ac:spMkLst>
        </pc:spChg>
        <pc:spChg chg="add mod">
          <ac:chgData name="Morgane De Breuck" userId="67133568-726f-468a-b95c-1a4f4b5d1ab1" providerId="ADAL" clId="{EB6AB815-0367-4EE7-B782-E7B69B20E5E9}" dt="2023-04-23T17:19:54.684" v="8109"/>
          <ac:spMkLst>
            <pc:docMk/>
            <pc:sldMk cId="3593231799" sldId="346"/>
            <ac:spMk id="8" creationId="{9F697ED1-9909-092D-D240-810FFA567CF7}"/>
          </ac:spMkLst>
        </pc:spChg>
        <pc:spChg chg="add mod">
          <ac:chgData name="Morgane De Breuck" userId="67133568-726f-468a-b95c-1a4f4b5d1ab1" providerId="ADAL" clId="{EB6AB815-0367-4EE7-B782-E7B69B20E5E9}" dt="2023-04-21T21:53:34.396" v="8023"/>
          <ac:spMkLst>
            <pc:docMk/>
            <pc:sldMk cId="3593231799" sldId="346"/>
            <ac:spMk id="9" creationId="{9387DF1D-F53D-EB55-3DCB-E1BC5ABD0297}"/>
          </ac:spMkLst>
        </pc:spChg>
        <pc:spChg chg="add mod">
          <ac:chgData name="Morgane De Breuck" userId="67133568-726f-468a-b95c-1a4f4b5d1ab1" providerId="ADAL" clId="{EB6AB815-0367-4EE7-B782-E7B69B20E5E9}" dt="2023-04-23T17:19:54.684" v="8109"/>
          <ac:spMkLst>
            <pc:docMk/>
            <pc:sldMk cId="3593231799" sldId="346"/>
            <ac:spMk id="10" creationId="{6D9F1FF5-F466-9DF3-4928-8C3218EF9BF4}"/>
          </ac:spMkLst>
        </pc:spChg>
        <pc:spChg chg="add mod">
          <ac:chgData name="Morgane De Breuck" userId="67133568-726f-468a-b95c-1a4f4b5d1ab1" providerId="ADAL" clId="{EB6AB815-0367-4EE7-B782-E7B69B20E5E9}" dt="2023-04-23T17:19:54.684" v="8109"/>
          <ac:spMkLst>
            <pc:docMk/>
            <pc:sldMk cId="3593231799" sldId="346"/>
            <ac:spMk id="11" creationId="{7DE990E4-8035-F7D4-33A2-2BE32FC38698}"/>
          </ac:spMkLst>
        </pc:spChg>
        <pc:spChg chg="del">
          <ac:chgData name="Morgane De Breuck" userId="67133568-726f-468a-b95c-1a4f4b5d1ab1" providerId="ADAL" clId="{EB6AB815-0367-4EE7-B782-E7B69B20E5E9}" dt="2023-04-23T17:19:54.383" v="8108" actId="478"/>
          <ac:spMkLst>
            <pc:docMk/>
            <pc:sldMk cId="3593231799" sldId="346"/>
            <ac:spMk id="12" creationId="{566EF13C-CA03-AA8E-2D2E-5AFBAA72E898}"/>
          </ac:spMkLst>
        </pc:spChg>
        <pc:spChg chg="del">
          <ac:chgData name="Morgane De Breuck" userId="67133568-726f-468a-b95c-1a4f4b5d1ab1" providerId="ADAL" clId="{EB6AB815-0367-4EE7-B782-E7B69B20E5E9}" dt="2023-04-23T17:19:54.383" v="8108" actId="478"/>
          <ac:spMkLst>
            <pc:docMk/>
            <pc:sldMk cId="3593231799" sldId="346"/>
            <ac:spMk id="13" creationId="{F17BEB33-6589-9426-68BD-7148690270A2}"/>
          </ac:spMkLst>
        </pc:spChg>
        <pc:spChg chg="del">
          <ac:chgData name="Morgane De Breuck" userId="67133568-726f-468a-b95c-1a4f4b5d1ab1" providerId="ADAL" clId="{EB6AB815-0367-4EE7-B782-E7B69B20E5E9}" dt="2023-04-23T17:19:54.383" v="8108" actId="478"/>
          <ac:spMkLst>
            <pc:docMk/>
            <pc:sldMk cId="3593231799" sldId="346"/>
            <ac:spMk id="14" creationId="{4D3245D4-E06B-42A4-89D0-89AF75692DEF}"/>
          </ac:spMkLst>
        </pc:spChg>
        <pc:spChg chg="del">
          <ac:chgData name="Morgane De Breuck" userId="67133568-726f-468a-b95c-1a4f4b5d1ab1" providerId="ADAL" clId="{EB6AB815-0367-4EE7-B782-E7B69B20E5E9}" dt="2023-04-23T17:19:54.383" v="8108" actId="478"/>
          <ac:spMkLst>
            <pc:docMk/>
            <pc:sldMk cId="3593231799" sldId="346"/>
            <ac:spMk id="15" creationId="{4FB813F2-D640-64A7-89A6-5B5EEAE01682}"/>
          </ac:spMkLst>
        </pc:spChg>
        <pc:spChg chg="add mod">
          <ac:chgData name="Morgane De Breuck" userId="67133568-726f-468a-b95c-1a4f4b5d1ab1" providerId="ADAL" clId="{EB6AB815-0367-4EE7-B782-E7B69B20E5E9}" dt="2023-04-23T17:19:54.684" v="8109"/>
          <ac:spMkLst>
            <pc:docMk/>
            <pc:sldMk cId="3593231799" sldId="346"/>
            <ac:spMk id="16" creationId="{9D1F1B44-CEC4-56A9-B215-20CFDA3C8B65}"/>
          </ac:spMkLst>
        </pc:spChg>
        <pc:picChg chg="add mod ord">
          <ac:chgData name="Morgane De Breuck" userId="67133568-726f-468a-b95c-1a4f4b5d1ab1" providerId="ADAL" clId="{EB6AB815-0367-4EE7-B782-E7B69B20E5E9}" dt="2023-04-23T17:16:06.864" v="8088" actId="14826"/>
          <ac:picMkLst>
            <pc:docMk/>
            <pc:sldMk cId="3593231799" sldId="346"/>
            <ac:picMk id="3" creationId="{B18EEC62-981C-AFCE-143F-46DE51E5F797}"/>
          </ac:picMkLst>
        </pc:picChg>
        <pc:picChg chg="del">
          <ac:chgData name="Morgane De Breuck" userId="67133568-726f-468a-b95c-1a4f4b5d1ab1" providerId="ADAL" clId="{EB6AB815-0367-4EE7-B782-E7B69B20E5E9}" dt="2023-04-21T21:13:17.547" v="7820" actId="478"/>
          <ac:picMkLst>
            <pc:docMk/>
            <pc:sldMk cId="3593231799" sldId="346"/>
            <ac:picMk id="8" creationId="{259DB08B-F19E-4242-B5E3-DFFE428CE474}"/>
          </ac:picMkLst>
        </pc:picChg>
      </pc:sldChg>
      <pc:sldChg chg="addSp delSp modSp add mod">
        <pc:chgData name="Morgane De Breuck" userId="67133568-726f-468a-b95c-1a4f4b5d1ab1" providerId="ADAL" clId="{EB6AB815-0367-4EE7-B782-E7B69B20E5E9}" dt="2023-04-24T08:05:08.604" v="8116" actId="732"/>
        <pc:sldMkLst>
          <pc:docMk/>
          <pc:sldMk cId="2890604118" sldId="347"/>
        </pc:sldMkLst>
        <pc:spChg chg="mod">
          <ac:chgData name="Morgane De Breuck" userId="67133568-726f-468a-b95c-1a4f4b5d1ab1" providerId="ADAL" clId="{EB6AB815-0367-4EE7-B782-E7B69B20E5E9}" dt="2023-04-21T21:16:12.558" v="7857" actId="20577"/>
          <ac:spMkLst>
            <pc:docMk/>
            <pc:sldMk cId="2890604118" sldId="347"/>
            <ac:spMk id="7" creationId="{8DB47666-F3C5-9827-F0A2-2700E08D8196}"/>
          </ac:spMkLst>
        </pc:spChg>
        <pc:spChg chg="add mod">
          <ac:chgData name="Morgane De Breuck" userId="67133568-726f-468a-b95c-1a4f4b5d1ab1" providerId="ADAL" clId="{EB6AB815-0367-4EE7-B782-E7B69B20E5E9}" dt="2023-04-21T21:54:00.574" v="8035"/>
          <ac:spMkLst>
            <pc:docMk/>
            <pc:sldMk cId="2890604118" sldId="347"/>
            <ac:spMk id="8" creationId="{94ECFED0-5005-636F-0D0A-77E02E84333B}"/>
          </ac:spMkLst>
        </pc:spChg>
        <pc:spChg chg="add mod">
          <ac:chgData name="Morgane De Breuck" userId="67133568-726f-468a-b95c-1a4f4b5d1ab1" providerId="ADAL" clId="{EB6AB815-0367-4EE7-B782-E7B69B20E5E9}" dt="2023-04-21T21:54:00.574" v="8035"/>
          <ac:spMkLst>
            <pc:docMk/>
            <pc:sldMk cId="2890604118" sldId="347"/>
            <ac:spMk id="9" creationId="{38B1DA1B-3BEF-5250-2B18-222CDEEF1969}"/>
          </ac:spMkLst>
        </pc:spChg>
        <pc:spChg chg="mod">
          <ac:chgData name="Morgane De Breuck" userId="67133568-726f-468a-b95c-1a4f4b5d1ab1" providerId="ADAL" clId="{EB6AB815-0367-4EE7-B782-E7B69B20E5E9}" dt="2023-04-23T17:19:24.709" v="8103" actId="1076"/>
          <ac:spMkLst>
            <pc:docMk/>
            <pc:sldMk cId="2890604118" sldId="347"/>
            <ac:spMk id="12" creationId="{566EF13C-CA03-AA8E-2D2E-5AFBAA72E898}"/>
          </ac:spMkLst>
        </pc:spChg>
        <pc:spChg chg="mod">
          <ac:chgData name="Morgane De Breuck" userId="67133568-726f-468a-b95c-1a4f4b5d1ab1" providerId="ADAL" clId="{EB6AB815-0367-4EE7-B782-E7B69B20E5E9}" dt="2023-04-23T17:19:24.709" v="8103" actId="1076"/>
          <ac:spMkLst>
            <pc:docMk/>
            <pc:sldMk cId="2890604118" sldId="347"/>
            <ac:spMk id="13" creationId="{F17BEB33-6589-9426-68BD-7148690270A2}"/>
          </ac:spMkLst>
        </pc:spChg>
        <pc:spChg chg="mod">
          <ac:chgData name="Morgane De Breuck" userId="67133568-726f-468a-b95c-1a4f4b5d1ab1" providerId="ADAL" clId="{EB6AB815-0367-4EE7-B782-E7B69B20E5E9}" dt="2023-04-23T17:19:12.021" v="8102" actId="1076"/>
          <ac:spMkLst>
            <pc:docMk/>
            <pc:sldMk cId="2890604118" sldId="347"/>
            <ac:spMk id="14" creationId="{4D3245D4-E06B-42A4-89D0-89AF75692DEF}"/>
          </ac:spMkLst>
        </pc:spChg>
        <pc:spChg chg="mod">
          <ac:chgData name="Morgane De Breuck" userId="67133568-726f-468a-b95c-1a4f4b5d1ab1" providerId="ADAL" clId="{EB6AB815-0367-4EE7-B782-E7B69B20E5E9}" dt="2023-04-23T17:19:12.021" v="8102" actId="1076"/>
          <ac:spMkLst>
            <pc:docMk/>
            <pc:sldMk cId="2890604118" sldId="347"/>
            <ac:spMk id="15" creationId="{4FB813F2-D640-64A7-89A6-5B5EEAE01682}"/>
          </ac:spMkLst>
        </pc:spChg>
        <pc:picChg chg="del">
          <ac:chgData name="Morgane De Breuck" userId="67133568-726f-468a-b95c-1a4f4b5d1ab1" providerId="ADAL" clId="{EB6AB815-0367-4EE7-B782-E7B69B20E5E9}" dt="2023-04-21T21:16:43.038" v="7862" actId="478"/>
          <ac:picMkLst>
            <pc:docMk/>
            <pc:sldMk cId="2890604118" sldId="347"/>
            <ac:picMk id="3" creationId="{8E65A5C9-37FD-592D-782D-F53B9E8D1157}"/>
          </ac:picMkLst>
        </pc:picChg>
        <pc:picChg chg="add mod ord modCrop">
          <ac:chgData name="Morgane De Breuck" userId="67133568-726f-468a-b95c-1a4f4b5d1ab1" providerId="ADAL" clId="{EB6AB815-0367-4EE7-B782-E7B69B20E5E9}" dt="2023-04-24T08:05:08.604" v="8116" actId="732"/>
          <ac:picMkLst>
            <pc:docMk/>
            <pc:sldMk cId="2890604118" sldId="347"/>
            <ac:picMk id="5" creationId="{CA923B49-83FE-F1B3-A029-E6489CFE927F}"/>
          </ac:picMkLst>
        </pc:picChg>
      </pc:sldChg>
      <pc:sldChg chg="addSp delSp modSp new mod ord modNotesTx">
        <pc:chgData name="Morgane De Breuck" userId="67133568-726f-468a-b95c-1a4f4b5d1ab1" providerId="ADAL" clId="{EB6AB815-0367-4EE7-B782-E7B69B20E5E9}" dt="2023-05-04T13:07:28.370" v="9187" actId="20577"/>
        <pc:sldMkLst>
          <pc:docMk/>
          <pc:sldMk cId="3223091329" sldId="348"/>
        </pc:sldMkLst>
        <pc:spChg chg="mod">
          <ac:chgData name="Morgane De Breuck" userId="67133568-726f-468a-b95c-1a4f4b5d1ab1" providerId="ADAL" clId="{EB6AB815-0367-4EE7-B782-E7B69B20E5E9}" dt="2023-04-21T21:19:27.956" v="7915" actId="404"/>
          <ac:spMkLst>
            <pc:docMk/>
            <pc:sldMk cId="3223091329" sldId="348"/>
            <ac:spMk id="2" creationId="{83BA1681-1B3D-CF8A-895E-2B5A705F4B62}"/>
          </ac:spMkLst>
        </pc:spChg>
        <pc:spChg chg="add del">
          <ac:chgData name="Morgane De Breuck" userId="67133568-726f-468a-b95c-1a4f4b5d1ab1" providerId="ADAL" clId="{EB6AB815-0367-4EE7-B782-E7B69B20E5E9}" dt="2023-04-21T21:17:57.857" v="7873" actId="478"/>
          <ac:spMkLst>
            <pc:docMk/>
            <pc:sldMk cId="3223091329" sldId="348"/>
            <ac:spMk id="3" creationId="{909BE124-6305-3F75-F39A-6DFCA74B307C}"/>
          </ac:spMkLst>
        </pc:spChg>
        <pc:spChg chg="add mod">
          <ac:chgData name="Morgane De Breuck" userId="67133568-726f-468a-b95c-1a4f4b5d1ab1" providerId="ADAL" clId="{EB6AB815-0367-4EE7-B782-E7B69B20E5E9}" dt="2023-04-21T21:54:30.548" v="8048"/>
          <ac:spMkLst>
            <pc:docMk/>
            <pc:sldMk cId="3223091329" sldId="348"/>
            <ac:spMk id="7" creationId="{B9A847E8-A66F-7CD6-A23B-ABD7B3F9CB8E}"/>
          </ac:spMkLst>
        </pc:spChg>
        <pc:spChg chg="add mod">
          <ac:chgData name="Morgane De Breuck" userId="67133568-726f-468a-b95c-1a4f4b5d1ab1" providerId="ADAL" clId="{EB6AB815-0367-4EE7-B782-E7B69B20E5E9}" dt="2023-04-21T21:54:30.548" v="8048"/>
          <ac:spMkLst>
            <pc:docMk/>
            <pc:sldMk cId="3223091329" sldId="348"/>
            <ac:spMk id="8" creationId="{B7FC12DB-CDAA-C184-7711-16D9D30F929A}"/>
          </ac:spMkLst>
        </pc:spChg>
        <pc:picChg chg="add mod">
          <ac:chgData name="Morgane De Breuck" userId="67133568-726f-468a-b95c-1a4f4b5d1ab1" providerId="ADAL" clId="{EB6AB815-0367-4EE7-B782-E7B69B20E5E9}" dt="2023-04-21T21:18:07.231" v="7875" actId="14100"/>
          <ac:picMkLst>
            <pc:docMk/>
            <pc:sldMk cId="3223091329" sldId="348"/>
            <ac:picMk id="5" creationId="{8D405981-7F7A-26D9-0582-08E36A44642E}"/>
          </ac:picMkLst>
        </pc:picChg>
        <pc:picChg chg="add mod">
          <ac:chgData name="Morgane De Breuck" userId="67133568-726f-468a-b95c-1a4f4b5d1ab1" providerId="ADAL" clId="{EB6AB815-0367-4EE7-B782-E7B69B20E5E9}" dt="2023-04-21T21:45:16.064" v="7974"/>
          <ac:picMkLst>
            <pc:docMk/>
            <pc:sldMk cId="3223091329" sldId="348"/>
            <ac:picMk id="6" creationId="{A366D72C-1184-8E43-07CC-DCF79219BAF9}"/>
          </ac:picMkLst>
        </pc:picChg>
      </pc:sldChg>
      <pc:sldChg chg="addSp delSp modSp add mod">
        <pc:chgData name="Morgane De Breuck" userId="67133568-726f-468a-b95c-1a4f4b5d1ab1" providerId="ADAL" clId="{EB6AB815-0367-4EE7-B782-E7B69B20E5E9}" dt="2023-04-21T21:53:25.660" v="8020"/>
        <pc:sldMkLst>
          <pc:docMk/>
          <pc:sldMk cId="2141801209" sldId="349"/>
        </pc:sldMkLst>
        <pc:spChg chg="mod">
          <ac:chgData name="Morgane De Breuck" userId="67133568-726f-468a-b95c-1a4f4b5d1ab1" providerId="ADAL" clId="{EB6AB815-0367-4EE7-B782-E7B69B20E5E9}" dt="2023-04-21T21:39:17.900" v="7942" actId="20577"/>
          <ac:spMkLst>
            <pc:docMk/>
            <pc:sldMk cId="2141801209" sldId="349"/>
            <ac:spMk id="2" creationId="{F487D3F2-C5CA-9088-E316-15098E93EE34}"/>
          </ac:spMkLst>
        </pc:spChg>
        <pc:spChg chg="add mod">
          <ac:chgData name="Morgane De Breuck" userId="67133568-726f-468a-b95c-1a4f4b5d1ab1" providerId="ADAL" clId="{EB6AB815-0367-4EE7-B782-E7B69B20E5E9}" dt="2023-04-21T21:53:21.954" v="8018"/>
          <ac:spMkLst>
            <pc:docMk/>
            <pc:sldMk cId="2141801209" sldId="349"/>
            <ac:spMk id="5" creationId="{6CA5E74F-6A29-5479-D6C2-104EE1560047}"/>
          </ac:spMkLst>
        </pc:spChg>
        <pc:spChg chg="add mod">
          <ac:chgData name="Morgane De Breuck" userId="67133568-726f-468a-b95c-1a4f4b5d1ab1" providerId="ADAL" clId="{EB6AB815-0367-4EE7-B782-E7B69B20E5E9}" dt="2023-04-21T21:53:21.954" v="8018"/>
          <ac:spMkLst>
            <pc:docMk/>
            <pc:sldMk cId="2141801209" sldId="349"/>
            <ac:spMk id="12" creationId="{4E606737-CCD5-4CDE-7BD7-523136B6DCDE}"/>
          </ac:spMkLst>
        </pc:spChg>
        <pc:spChg chg="add del mod">
          <ac:chgData name="Morgane De Breuck" userId="67133568-726f-468a-b95c-1a4f4b5d1ab1" providerId="ADAL" clId="{EB6AB815-0367-4EE7-B782-E7B69B20E5E9}" dt="2023-04-21T21:53:25.660" v="8020"/>
          <ac:spMkLst>
            <pc:docMk/>
            <pc:sldMk cId="2141801209" sldId="349"/>
            <ac:spMk id="15" creationId="{51F9CCAB-D97D-FB4A-B461-050EA817B4B3}"/>
          </ac:spMkLst>
        </pc:spChg>
        <pc:spChg chg="add del mod">
          <ac:chgData name="Morgane De Breuck" userId="67133568-726f-468a-b95c-1a4f4b5d1ab1" providerId="ADAL" clId="{EB6AB815-0367-4EE7-B782-E7B69B20E5E9}" dt="2023-04-21T21:53:25.660" v="8020"/>
          <ac:spMkLst>
            <pc:docMk/>
            <pc:sldMk cId="2141801209" sldId="349"/>
            <ac:spMk id="16" creationId="{F2CB9833-5A31-8B85-17C6-8633CF5CF71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04/05/2023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goal of my research is to see if it is possible to estimate snow properties based on backscatter, </a:t>
            </a:r>
            <a:r>
              <a:rPr lang="en-GB" err="1"/>
              <a:t>InSAR</a:t>
            </a:r>
            <a:r>
              <a:rPr lang="en-GB"/>
              <a:t> or </a:t>
            </a:r>
            <a:r>
              <a:rPr lang="en-GB" err="1"/>
              <a:t>PolSAR</a:t>
            </a:r>
            <a:r>
              <a:rPr lang="en-GB"/>
              <a:t> data and to compare them to see which one of these techniques has the best performance.</a:t>
            </a:r>
          </a:p>
          <a:p>
            <a:r>
              <a:rPr lang="en-GB"/>
              <a:t>What stands out in my research is that C-band SAR is used.</a:t>
            </a:r>
          </a:p>
        </p:txBody>
      </p:sp>
      <p:sp>
        <p:nvSpPr>
          <p:cNvPr id="4" name="Slide Number Placeholder 3"/>
          <p:cNvSpPr>
            <a:spLocks noGrp="1"/>
          </p:cNvSpPr>
          <p:nvPr>
            <p:ph type="sldNum" sz="quarter" idx="5"/>
          </p:nvPr>
        </p:nvSpPr>
        <p:spPr/>
        <p:txBody>
          <a:bodyPr/>
          <a:lstStyle/>
          <a:p>
            <a:fld id="{539A0A48-EDB1-4AFE-B1B7-10CE2A416496}" type="slidenum">
              <a:rPr lang="en-GB" smtClean="0"/>
              <a:t>9</a:t>
            </a:fld>
            <a:endParaRPr lang="en-GB"/>
          </a:p>
        </p:txBody>
      </p:sp>
    </p:spTree>
    <p:extLst>
      <p:ext uri="{BB962C8B-B14F-4D97-AF65-F5344CB8AC3E}">
        <p14:creationId xmlns:p14="http://schemas.microsoft.com/office/powerpoint/2010/main" val="2432124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Idem VH but slightly better</a:t>
            </a:r>
          </a:p>
        </p:txBody>
      </p:sp>
      <p:sp>
        <p:nvSpPr>
          <p:cNvPr id="4" name="Slide Number Placeholder 3"/>
          <p:cNvSpPr>
            <a:spLocks noGrp="1"/>
          </p:cNvSpPr>
          <p:nvPr>
            <p:ph type="sldNum" sz="quarter" idx="5"/>
          </p:nvPr>
        </p:nvSpPr>
        <p:spPr/>
        <p:txBody>
          <a:bodyPr/>
          <a:lstStyle/>
          <a:p>
            <a:fld id="{539A0A48-EDB1-4AFE-B1B7-10CE2A416496}" type="slidenum">
              <a:rPr lang="en-GB" smtClean="0"/>
              <a:t>21</a:t>
            </a:fld>
            <a:endParaRPr lang="en-GB"/>
          </a:p>
        </p:txBody>
      </p:sp>
    </p:spTree>
    <p:extLst>
      <p:ext uri="{BB962C8B-B14F-4D97-AF65-F5344CB8AC3E}">
        <p14:creationId xmlns:p14="http://schemas.microsoft.com/office/powerpoint/2010/main" val="3674035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backscatter from S1 is decomposed by different processes and polarimetric decomposition parameters are the result from that. Here we will discuss 3 of those: alpha, </a:t>
            </a:r>
            <a:r>
              <a:rPr lang="en-GB" err="1"/>
              <a:t>DpRVI</a:t>
            </a:r>
            <a:r>
              <a:rPr lang="en-GB"/>
              <a:t> and </a:t>
            </a:r>
            <a:r>
              <a:rPr lang="en-GB" err="1"/>
              <a:t>depol</a:t>
            </a:r>
            <a:r>
              <a:rPr lang="en-GB"/>
              <a:t>,</a:t>
            </a:r>
          </a:p>
        </p:txBody>
      </p:sp>
      <p:sp>
        <p:nvSpPr>
          <p:cNvPr id="4" name="Slide Number Placehold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2440016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9A0A48-EDB1-4AFE-B1B7-10CE2A416496}" type="slidenum">
              <a:rPr lang="en-GB" smtClean="0"/>
              <a:t>27</a:t>
            </a:fld>
            <a:endParaRPr lang="en-GB"/>
          </a:p>
        </p:txBody>
      </p:sp>
    </p:spTree>
    <p:extLst>
      <p:ext uri="{BB962C8B-B14F-4D97-AF65-F5344CB8AC3E}">
        <p14:creationId xmlns:p14="http://schemas.microsoft.com/office/powerpoint/2010/main" val="2573351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correlations where snow is expected</a:t>
            </a:r>
          </a:p>
        </p:txBody>
      </p:sp>
      <p:sp>
        <p:nvSpPr>
          <p:cNvPr id="4" name="Slide Number Placehold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2024704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Idem</a:t>
            </a:r>
          </a:p>
        </p:txBody>
      </p:sp>
      <p:sp>
        <p:nvSpPr>
          <p:cNvPr id="4" name="Slide Number Placehold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00610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9A0A48-EDB1-4AFE-B1B7-10CE2A416496}" type="slidenum">
              <a:rPr lang="en-GB" smtClean="0"/>
              <a:t>31</a:t>
            </a:fld>
            <a:endParaRPr lang="en-GB"/>
          </a:p>
        </p:txBody>
      </p:sp>
    </p:spTree>
    <p:extLst>
      <p:ext uri="{BB962C8B-B14F-4D97-AF65-F5344CB8AC3E}">
        <p14:creationId xmlns:p14="http://schemas.microsoft.com/office/powerpoint/2010/main" val="2654091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2703595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a radar wave passes through snow, refraction happens due a dielectric difference between air and snow, leading to an increase in pathlength.</a:t>
            </a:r>
          </a:p>
          <a:p>
            <a:r>
              <a:rPr lang="en-GB"/>
              <a:t>Additionally, the velocity of the wave decreases. </a:t>
            </a:r>
          </a:p>
          <a:p>
            <a:r>
              <a:rPr lang="en-GB"/>
              <a:t>Due to this, the wave passing through snow will have a slight delay on a wave if there was no snow and this phase difference between 2 images that are taken at different times is used in </a:t>
            </a:r>
            <a:r>
              <a:rPr lang="en-GB" err="1"/>
              <a:t>InSAR</a:t>
            </a:r>
            <a:endParaRPr lang="en-GB"/>
          </a:p>
        </p:txBody>
      </p:sp>
      <p:sp>
        <p:nvSpPr>
          <p:cNvPr id="4" name="Slide Number Placeholder 3"/>
          <p:cNvSpPr>
            <a:spLocks noGrp="1"/>
          </p:cNvSpPr>
          <p:nvPr>
            <p:ph type="sldNum" sz="quarter" idx="5"/>
          </p:nvPr>
        </p:nvSpPr>
        <p:spPr/>
        <p:txBody>
          <a:bodyPr/>
          <a:lstStyle/>
          <a:p>
            <a:fld id="{539A0A48-EDB1-4AFE-B1B7-10CE2A416496}" type="slidenum">
              <a:rPr lang="en-GB" smtClean="0"/>
              <a:t>35</a:t>
            </a:fld>
            <a:endParaRPr lang="en-GB"/>
          </a:p>
        </p:txBody>
      </p:sp>
    </p:spTree>
    <p:extLst>
      <p:ext uri="{BB962C8B-B14F-4D97-AF65-F5344CB8AC3E}">
        <p14:creationId xmlns:p14="http://schemas.microsoft.com/office/powerpoint/2010/main" val="2681167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Sentinel-1 consists of 2 satellites: S1A and S1B. </a:t>
            </a:r>
            <a:r>
              <a:rPr lang="en-GB" err="1"/>
              <a:t>InSAR</a:t>
            </a:r>
            <a:r>
              <a:rPr lang="en-GB"/>
              <a:t> pairs have to be formed and to get a continuous timeseries, there are 3 options: </a:t>
            </a:r>
          </a:p>
          <a:p>
            <a:r>
              <a:rPr lang="en-GB"/>
              <a:t>- Timeseries of a mix of S1A and S1B, separated by 6 days</a:t>
            </a:r>
          </a:p>
          <a:p>
            <a:pPr marL="171450" indent="-171450">
              <a:buFontTx/>
              <a:buChar char="-"/>
            </a:pPr>
            <a:r>
              <a:rPr lang="en-GB"/>
              <a:t>Timeseries of only S1A, separated by 12 days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Timeseries of only S1B, separated by 12 days</a:t>
            </a:r>
          </a:p>
          <a:p>
            <a:pPr marL="171450" indent="-171450">
              <a:buFontTx/>
              <a:buChar char="-"/>
            </a:pPr>
            <a:endParaRPr lang="en-GB"/>
          </a:p>
        </p:txBody>
      </p:sp>
      <p:sp>
        <p:nvSpPr>
          <p:cNvPr id="4" name="Slide Number Placeholder 3"/>
          <p:cNvSpPr>
            <a:spLocks noGrp="1"/>
          </p:cNvSpPr>
          <p:nvPr>
            <p:ph type="sldNum" sz="quarter" idx="5"/>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2798795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phase difference that is obtained from the images can only be between –pi and pi (called fringes).</a:t>
            </a:r>
          </a:p>
          <a:p>
            <a:r>
              <a:rPr lang="en-GB"/>
              <a:t>To be able to detect how much actually changed, phase unwrapping has to be applied. In phase unwrapping the fringes are combined added to get the total phase displacement or the unwrapped phase.</a:t>
            </a:r>
          </a:p>
        </p:txBody>
      </p:sp>
      <p:sp>
        <p:nvSpPr>
          <p:cNvPr id="4" name="Slide Number Placeholder 3"/>
          <p:cNvSpPr>
            <a:spLocks noGrp="1"/>
          </p:cNvSpPr>
          <p:nvPr>
            <p:ph type="sldNum" sz="quarter" idx="5"/>
          </p:nvPr>
        </p:nvSpPr>
        <p:spPr/>
        <p:txBody>
          <a:bodyPr/>
          <a:lstStyle/>
          <a:p>
            <a:fld id="{539A0A48-EDB1-4AFE-B1B7-10CE2A416496}" type="slidenum">
              <a:rPr lang="en-GB" smtClean="0"/>
              <a:t>37</a:t>
            </a:fld>
            <a:endParaRPr lang="en-GB"/>
          </a:p>
        </p:txBody>
      </p:sp>
    </p:spTree>
    <p:extLst>
      <p:ext uri="{BB962C8B-B14F-4D97-AF65-F5344CB8AC3E}">
        <p14:creationId xmlns:p14="http://schemas.microsoft.com/office/powerpoint/2010/main" val="294062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study, two types of data are used: satellite data from Sentinel-1, and modelled data from a </a:t>
            </a:r>
            <a:r>
              <a:rPr lang="en-GB" err="1"/>
              <a:t>NoahMP</a:t>
            </a:r>
            <a:r>
              <a:rPr lang="en-GB"/>
              <a:t> simulation. </a:t>
            </a:r>
          </a:p>
          <a:p>
            <a:r>
              <a:rPr lang="en-GB"/>
              <a:t>The Sentinel-1 data is C-bans SAR data and tells us something about the sensed area in terms of amplitude, phase and polarization.</a:t>
            </a:r>
          </a:p>
          <a:p>
            <a:r>
              <a:rPr lang="en-GB"/>
              <a:t>The </a:t>
            </a:r>
            <a:r>
              <a:rPr lang="en-GB" err="1"/>
              <a:t>NoahMP</a:t>
            </a:r>
            <a:r>
              <a:rPr lang="en-GB"/>
              <a:t> model provides data about the snow depth and SWE.</a:t>
            </a:r>
          </a:p>
        </p:txBody>
      </p:sp>
      <p:sp>
        <p:nvSpPr>
          <p:cNvPr id="4" name="Slide Number Placeholder 3"/>
          <p:cNvSpPr>
            <a:spLocks noGrp="1"/>
          </p:cNvSpPr>
          <p:nvPr>
            <p:ph type="sldNum" sz="quarter" idx="5"/>
          </p:nvPr>
        </p:nvSpPr>
        <p:spPr/>
        <p:txBody>
          <a:bodyPr/>
          <a:lstStyle/>
          <a:p>
            <a:fld id="{539A0A48-EDB1-4AFE-B1B7-10CE2A416496}" type="slidenum">
              <a:rPr lang="en-GB" smtClean="0"/>
              <a:t>11</a:t>
            </a:fld>
            <a:endParaRPr lang="en-GB"/>
          </a:p>
        </p:txBody>
      </p:sp>
    </p:spTree>
    <p:extLst>
      <p:ext uri="{BB962C8B-B14F-4D97-AF65-F5344CB8AC3E}">
        <p14:creationId xmlns:p14="http://schemas.microsoft.com/office/powerpoint/2010/main" val="3752069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unwrapped phases are then added cumulatively for the snow accumulation period and this timeseries is correlated to the modelled timeseries of SD and SWE.</a:t>
            </a:r>
          </a:p>
        </p:txBody>
      </p:sp>
      <p:sp>
        <p:nvSpPr>
          <p:cNvPr id="4" name="Slide Number Placeholder 3"/>
          <p:cNvSpPr>
            <a:spLocks noGrp="1"/>
          </p:cNvSpPr>
          <p:nvPr>
            <p:ph type="sldNum" sz="quarter" idx="5"/>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4271367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InSAR</a:t>
            </a:r>
            <a:r>
              <a:rPr lang="en-GB" dirty="0"/>
              <a:t> works fine in the summer when no (or very little) snow is present</a:t>
            </a:r>
          </a:p>
        </p:txBody>
      </p:sp>
      <p:sp>
        <p:nvSpPr>
          <p:cNvPr id="4" name="Slide Number Placeholder 3"/>
          <p:cNvSpPr>
            <a:spLocks noGrp="1"/>
          </p:cNvSpPr>
          <p:nvPr>
            <p:ph type="sldNum" sz="quarter" idx="5"/>
          </p:nvPr>
        </p:nvSpPr>
        <p:spPr/>
        <p:txBody>
          <a:bodyPr/>
          <a:lstStyle/>
          <a:p>
            <a:fld id="{539A0A48-EDB1-4AFE-B1B7-10CE2A416496}" type="slidenum">
              <a:rPr lang="en-GB" smtClean="0"/>
              <a:t>39</a:t>
            </a:fld>
            <a:endParaRPr lang="en-GB"/>
          </a:p>
        </p:txBody>
      </p:sp>
    </p:spTree>
    <p:extLst>
      <p:ext uri="{BB962C8B-B14F-4D97-AF65-F5344CB8AC3E}">
        <p14:creationId xmlns:p14="http://schemas.microsoft.com/office/powerpoint/2010/main" val="1375697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dry snow is present, the coherence is low and the wrapped phase shows too much noise</a:t>
            </a:r>
          </a:p>
        </p:txBody>
      </p:sp>
      <p:sp>
        <p:nvSpPr>
          <p:cNvPr id="4" name="Slide Number Placeholder 3"/>
          <p:cNvSpPr>
            <a:spLocks noGrp="1"/>
          </p:cNvSpPr>
          <p:nvPr>
            <p:ph type="sldNum" sz="quarter" idx="5"/>
          </p:nvPr>
        </p:nvSpPr>
        <p:spPr/>
        <p:txBody>
          <a:bodyPr/>
          <a:lstStyle/>
          <a:p>
            <a:fld id="{539A0A48-EDB1-4AFE-B1B7-10CE2A416496}" type="slidenum">
              <a:rPr lang="en-GB" smtClean="0"/>
              <a:t>40</a:t>
            </a:fld>
            <a:endParaRPr lang="en-GB"/>
          </a:p>
        </p:txBody>
      </p:sp>
    </p:spTree>
    <p:extLst>
      <p:ext uri="{BB962C8B-B14F-4D97-AF65-F5344CB8AC3E}">
        <p14:creationId xmlns:p14="http://schemas.microsoft.com/office/powerpoint/2010/main" val="3152834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wet snow is present, the coherence becomes better again</a:t>
            </a:r>
          </a:p>
        </p:txBody>
      </p:sp>
      <p:sp>
        <p:nvSpPr>
          <p:cNvPr id="4" name="Slide Number Placeholder 3"/>
          <p:cNvSpPr>
            <a:spLocks noGrp="1"/>
          </p:cNvSpPr>
          <p:nvPr>
            <p:ph type="sldNum" sz="quarter" idx="5"/>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570682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6 days later even better. However 6 days after this, the coherence is similar to the previous slide. </a:t>
            </a:r>
          </a:p>
          <a:p>
            <a:endParaRPr lang="en-GB" dirty="0"/>
          </a:p>
          <a:p>
            <a:r>
              <a:rPr lang="en-GB" dirty="0"/>
              <a:t>We are still researching the reason for this.</a:t>
            </a:r>
          </a:p>
        </p:txBody>
      </p:sp>
      <p:sp>
        <p:nvSpPr>
          <p:cNvPr id="4" name="Slide Number Placeholder 3"/>
          <p:cNvSpPr>
            <a:spLocks noGrp="1"/>
          </p:cNvSpPr>
          <p:nvPr>
            <p:ph type="sldNum" sz="quarter" idx="5"/>
          </p:nvPr>
        </p:nvSpPr>
        <p:spPr/>
        <p:txBody>
          <a:bodyPr/>
          <a:lstStyle/>
          <a:p>
            <a:fld id="{539A0A48-EDB1-4AFE-B1B7-10CE2A416496}" type="slidenum">
              <a:rPr lang="en-GB" smtClean="0"/>
              <a:t>42</a:t>
            </a:fld>
            <a:endParaRPr lang="en-GB"/>
          </a:p>
        </p:txBody>
      </p:sp>
    </p:spTree>
    <p:extLst>
      <p:ext uri="{BB962C8B-B14F-4D97-AF65-F5344CB8AC3E}">
        <p14:creationId xmlns:p14="http://schemas.microsoft.com/office/powerpoint/2010/main" val="1594240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539A0A48-EDB1-4AFE-B1B7-10CE2A416496}" type="slidenum">
              <a:rPr lang="en-GB" smtClean="0"/>
              <a:t>43</a:t>
            </a:fld>
            <a:endParaRPr lang="en-GB"/>
          </a:p>
        </p:txBody>
      </p:sp>
    </p:spTree>
    <p:extLst>
      <p:ext uri="{BB962C8B-B14F-4D97-AF65-F5344CB8AC3E}">
        <p14:creationId xmlns:p14="http://schemas.microsoft.com/office/powerpoint/2010/main" val="3038621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VV does not work well, VH and VH-VV give good correlations</a:t>
            </a:r>
          </a:p>
        </p:txBody>
      </p:sp>
      <p:sp>
        <p:nvSpPr>
          <p:cNvPr id="4" name="Slide Number Placeholder 3"/>
          <p:cNvSpPr>
            <a:spLocks noGrp="1"/>
          </p:cNvSpPr>
          <p:nvPr>
            <p:ph type="sldNum" sz="quarter" idx="5"/>
          </p:nvPr>
        </p:nvSpPr>
        <p:spPr/>
        <p:txBody>
          <a:bodyPr/>
          <a:lstStyle/>
          <a:p>
            <a:fld id="{539A0A48-EDB1-4AFE-B1B7-10CE2A416496}" type="slidenum">
              <a:rPr lang="en-GB" smtClean="0"/>
              <a:t>44</a:t>
            </a:fld>
            <a:endParaRPr lang="en-GB"/>
          </a:p>
        </p:txBody>
      </p:sp>
    </p:spTree>
    <p:extLst>
      <p:ext uri="{BB962C8B-B14F-4D97-AF65-F5344CB8AC3E}">
        <p14:creationId xmlns:p14="http://schemas.microsoft.com/office/powerpoint/2010/main" val="3981637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all give good correlations</a:t>
            </a:r>
          </a:p>
        </p:txBody>
      </p:sp>
      <p:sp>
        <p:nvSpPr>
          <p:cNvPr id="4" name="Slide Number Placeholder 3"/>
          <p:cNvSpPr>
            <a:spLocks noGrp="1"/>
          </p:cNvSpPr>
          <p:nvPr>
            <p:ph type="sldNum" sz="quarter" idx="10"/>
          </p:nvPr>
        </p:nvSpPr>
        <p:spPr/>
        <p:txBody>
          <a:bodyPr/>
          <a:lstStyle/>
          <a:p>
            <a:fld id="{539A0A48-EDB1-4AFE-B1B7-10CE2A416496}" type="slidenum">
              <a:rPr lang="en-GB" smtClean="0"/>
              <a:t>45</a:t>
            </a:fld>
            <a:endParaRPr lang="en-GB"/>
          </a:p>
        </p:txBody>
      </p:sp>
    </p:spTree>
    <p:extLst>
      <p:ext uri="{BB962C8B-B14F-4D97-AF65-F5344CB8AC3E}">
        <p14:creationId xmlns:p14="http://schemas.microsoft.com/office/powerpoint/2010/main" val="3760871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looking at the ‘Most positive Pearson correlation coefficient’ plot, we can see that VV performs better at lower altitudes, while VH, VH-VV and Alpha perform better at high altitudes and we can consider them to have very similar performances.</a:t>
            </a:r>
          </a:p>
        </p:txBody>
      </p:sp>
      <p:sp>
        <p:nvSpPr>
          <p:cNvPr id="4" name="Slide Number Placeholder 3"/>
          <p:cNvSpPr>
            <a:spLocks noGrp="1"/>
          </p:cNvSpPr>
          <p:nvPr>
            <p:ph type="sldNum" sz="quarter" idx="5"/>
          </p:nvPr>
        </p:nvSpPr>
        <p:spPr/>
        <p:txBody>
          <a:bodyPr/>
          <a:lstStyle/>
          <a:p>
            <a:fld id="{539A0A48-EDB1-4AFE-B1B7-10CE2A416496}" type="slidenum">
              <a:rPr lang="en-GB" smtClean="0"/>
              <a:t>46</a:t>
            </a:fld>
            <a:endParaRPr lang="en-GB"/>
          </a:p>
        </p:txBody>
      </p:sp>
    </p:spTree>
    <p:extLst>
      <p:ext uri="{BB962C8B-B14F-4D97-AF65-F5344CB8AC3E}">
        <p14:creationId xmlns:p14="http://schemas.microsoft.com/office/powerpoint/2010/main" val="1921678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InSAR</a:t>
            </a:r>
            <a:r>
              <a:rPr lang="en-GB" dirty="0"/>
              <a:t> is not able to predict snow properties</a:t>
            </a:r>
          </a:p>
        </p:txBody>
      </p:sp>
      <p:sp>
        <p:nvSpPr>
          <p:cNvPr id="4" name="Slide Number Placeholder 3"/>
          <p:cNvSpPr>
            <a:spLocks noGrp="1"/>
          </p:cNvSpPr>
          <p:nvPr>
            <p:ph type="sldNum" sz="quarter" idx="5"/>
          </p:nvPr>
        </p:nvSpPr>
        <p:spPr/>
        <p:txBody>
          <a:bodyPr/>
          <a:lstStyle/>
          <a:p>
            <a:fld id="{539A0A48-EDB1-4AFE-B1B7-10CE2A416496}" type="slidenum">
              <a:rPr lang="en-GB" smtClean="0"/>
              <a:t>47</a:t>
            </a:fld>
            <a:endParaRPr lang="en-GB"/>
          </a:p>
        </p:txBody>
      </p:sp>
    </p:spTree>
    <p:extLst>
      <p:ext uri="{BB962C8B-B14F-4D97-AF65-F5344CB8AC3E}">
        <p14:creationId xmlns:p14="http://schemas.microsoft.com/office/powerpoint/2010/main" val="2458468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the emitted wave from S1 interacts with a snowpack is illustrated here. </a:t>
            </a:r>
            <a:br>
              <a:rPr lang="en-GB"/>
            </a:br>
            <a:r>
              <a:rPr lang="en-GB"/>
              <a:t>It interacts first with the air-snow interface, but because the dielectric contrast between both is quite small.</a:t>
            </a:r>
          </a:p>
          <a:p>
            <a:r>
              <a:rPr lang="en-GB"/>
              <a:t>The scattering that happens in the snow volume is dependent on a lot of thing such as snow properties, but also other properties such as the wavelength and incident angle.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In C-band, the main part of the signal is due to scattering on the ground. The penetration depth in snow is inversely proportional to wavelength, and C-band (6 cm) is quite small, so a lot of the signal can penetrate.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These different scattering processes all contribute to the backscatter signal, and here we are interested in the amplitude of that signal.</a:t>
            </a:r>
          </a:p>
          <a:p>
            <a:endParaRPr lang="en-GB"/>
          </a:p>
        </p:txBody>
      </p:sp>
      <p:sp>
        <p:nvSpPr>
          <p:cNvPr id="4" name="Slide Number Placeholder 3"/>
          <p:cNvSpPr>
            <a:spLocks noGrp="1"/>
          </p:cNvSpPr>
          <p:nvPr>
            <p:ph type="sldNum" sz="quarter" idx="5"/>
          </p:nvPr>
        </p:nvSpPr>
        <p:spPr/>
        <p:txBody>
          <a:bodyPr/>
          <a:lstStyle/>
          <a:p>
            <a:fld id="{539A0A48-EDB1-4AFE-B1B7-10CE2A416496}" type="slidenum">
              <a:rPr lang="en-GB" smtClean="0"/>
              <a:t>13</a:t>
            </a:fld>
            <a:endParaRPr lang="en-GB"/>
          </a:p>
        </p:txBody>
      </p:sp>
    </p:spTree>
    <p:extLst>
      <p:ext uri="{BB962C8B-B14F-4D97-AF65-F5344CB8AC3E}">
        <p14:creationId xmlns:p14="http://schemas.microsoft.com/office/powerpoint/2010/main" val="1870765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9A0A48-EDB1-4AFE-B1B7-10CE2A416496}" type="slidenum">
              <a:rPr lang="en-GB" smtClean="0"/>
              <a:t>48</a:t>
            </a:fld>
            <a:endParaRPr lang="en-GB"/>
          </a:p>
        </p:txBody>
      </p:sp>
    </p:spTree>
    <p:extLst>
      <p:ext uri="{BB962C8B-B14F-4D97-AF65-F5344CB8AC3E}">
        <p14:creationId xmlns:p14="http://schemas.microsoft.com/office/powerpoint/2010/main" val="3476390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comparing BS and </a:t>
            </a:r>
            <a:r>
              <a:rPr lang="en-GB" dirty="0" err="1"/>
              <a:t>polsar</a:t>
            </a:r>
            <a:r>
              <a:rPr lang="en-GB" dirty="0"/>
              <a:t> temporarily (as shown in maps), BS seems better, but comparing them spatially (difference begin-end for whole area), </a:t>
            </a:r>
            <a:r>
              <a:rPr lang="en-GB" dirty="0" err="1"/>
              <a:t>PolSAR</a:t>
            </a:r>
            <a:r>
              <a:rPr lang="en-GB" dirty="0"/>
              <a:t> seems better</a:t>
            </a:r>
          </a:p>
          <a:p>
            <a:r>
              <a:rPr lang="en-GB" dirty="0"/>
              <a:t>BUT the research is still ongoing</a:t>
            </a:r>
            <a:endParaRPr lang="en-GB"/>
          </a:p>
        </p:txBody>
      </p:sp>
      <p:sp>
        <p:nvSpPr>
          <p:cNvPr id="4" name="Slide Number Placeholder 3"/>
          <p:cNvSpPr>
            <a:spLocks noGrp="1"/>
          </p:cNvSpPr>
          <p:nvPr>
            <p:ph type="sldNum" sz="quarter" idx="5"/>
          </p:nvPr>
        </p:nvSpPr>
        <p:spPr/>
        <p:txBody>
          <a:bodyPr/>
          <a:lstStyle/>
          <a:p>
            <a:fld id="{539A0A48-EDB1-4AFE-B1B7-10CE2A416496}" type="slidenum">
              <a:rPr lang="en-GB" smtClean="0"/>
              <a:t>49</a:t>
            </a:fld>
            <a:endParaRPr lang="en-GB"/>
          </a:p>
        </p:txBody>
      </p:sp>
    </p:spTree>
    <p:extLst>
      <p:ext uri="{BB962C8B-B14F-4D97-AF65-F5344CB8AC3E}">
        <p14:creationId xmlns:p14="http://schemas.microsoft.com/office/powerpoint/2010/main" val="360934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VV and VH backscatter components of S1 from </a:t>
            </a:r>
            <a:r>
              <a:rPr lang="en-GB" err="1"/>
              <a:t>sep</a:t>
            </a:r>
            <a:r>
              <a:rPr lang="en-GB"/>
              <a:t> 2017 until march 2018 are taken and the co-cross ratio is calculated. These three timeseries are then correlated with modelled timeseries of SD and SWE to form maps.</a:t>
            </a:r>
          </a:p>
          <a:p>
            <a:endParaRPr lang="en-GB"/>
          </a:p>
        </p:txBody>
      </p:sp>
      <p:sp>
        <p:nvSpPr>
          <p:cNvPr id="4" name="Slide Number Placeholder 3"/>
          <p:cNvSpPr>
            <a:spLocks noGrp="1"/>
          </p:cNvSpPr>
          <p:nvPr>
            <p:ph type="sldNum" sz="quarter" idx="5"/>
          </p:nvPr>
        </p:nvSpPr>
        <p:spPr/>
        <p:txBody>
          <a:bodyPr/>
          <a:lstStyle/>
          <a:p>
            <a:fld id="{539A0A48-EDB1-4AFE-B1B7-10CE2A416496}" type="slidenum">
              <a:rPr lang="en-GB" smtClean="0"/>
              <a:t>14</a:t>
            </a:fld>
            <a:endParaRPr lang="en-GB"/>
          </a:p>
        </p:txBody>
      </p:sp>
    </p:spTree>
    <p:extLst>
      <p:ext uri="{BB962C8B-B14F-4D97-AF65-F5344CB8AC3E}">
        <p14:creationId xmlns:p14="http://schemas.microsoft.com/office/powerpoint/2010/main" val="107556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VH better than VV where snow is expected</a:t>
            </a:r>
          </a:p>
          <a:p>
            <a:r>
              <a:rPr lang="en-GB"/>
              <a:t>Co-cross ratio also good</a:t>
            </a:r>
          </a:p>
        </p:txBody>
      </p:sp>
      <p:sp>
        <p:nvSpPr>
          <p:cNvPr id="4" name="Slide Number Placeholder 3"/>
          <p:cNvSpPr>
            <a:spLocks noGrp="1"/>
          </p:cNvSpPr>
          <p:nvPr>
            <p:ph type="sldNum" sz="quarter" idx="5"/>
          </p:nvPr>
        </p:nvSpPr>
        <p:spPr/>
        <p:txBody>
          <a:bodyPr/>
          <a:lstStyle/>
          <a:p>
            <a:fld id="{539A0A48-EDB1-4AFE-B1B7-10CE2A416496}" type="slidenum">
              <a:rPr lang="en-GB" smtClean="0"/>
              <a:t>15</a:t>
            </a:fld>
            <a:endParaRPr lang="en-GB"/>
          </a:p>
        </p:txBody>
      </p:sp>
    </p:spTree>
    <p:extLst>
      <p:ext uri="{BB962C8B-B14F-4D97-AF65-F5344CB8AC3E}">
        <p14:creationId xmlns:p14="http://schemas.microsoft.com/office/powerpoint/2010/main" val="2308661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Idem but a bit better in VV and marginal areas of VH</a:t>
            </a:r>
          </a:p>
          <a:p>
            <a:r>
              <a:rPr lang="en-GB" dirty="0"/>
              <a:t>	less good in VH-VV</a:t>
            </a:r>
          </a:p>
        </p:txBody>
      </p:sp>
      <p:sp>
        <p:nvSpPr>
          <p:cNvPr id="4" name="Slide Number Placeholder 3"/>
          <p:cNvSpPr>
            <a:spLocks noGrp="1"/>
          </p:cNvSpPr>
          <p:nvPr>
            <p:ph type="sldNum" sz="quarter" idx="5"/>
          </p:nvPr>
        </p:nvSpPr>
        <p:spPr/>
        <p:txBody>
          <a:bodyPr/>
          <a:lstStyle/>
          <a:p>
            <a:fld id="{539A0A48-EDB1-4AFE-B1B7-10CE2A416496}" type="slidenum">
              <a:rPr lang="en-GB" smtClean="0"/>
              <a:t>16</a:t>
            </a:fld>
            <a:endParaRPr lang="en-GB"/>
          </a:p>
        </p:txBody>
      </p:sp>
    </p:spTree>
    <p:extLst>
      <p:ext uri="{BB962C8B-B14F-4D97-AF65-F5344CB8AC3E}">
        <p14:creationId xmlns:p14="http://schemas.microsoft.com/office/powerpoint/2010/main" val="67616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Correlation of SD minus correlation of SWE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-&gt; For areas where snow is expected (positively correlated):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	 if red: SWE better correlated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	 if blue: SD better</a:t>
            </a:r>
          </a:p>
        </p:txBody>
      </p:sp>
      <p:sp>
        <p:nvSpPr>
          <p:cNvPr id="4" name="Slide Number Placeholder 3"/>
          <p:cNvSpPr>
            <a:spLocks noGrp="1"/>
          </p:cNvSpPr>
          <p:nvPr>
            <p:ph type="sldNum" sz="quarter" idx="5"/>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72024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general, the correlations with VV are not that great</a:t>
            </a:r>
          </a:p>
        </p:txBody>
      </p:sp>
      <p:sp>
        <p:nvSpPr>
          <p:cNvPr id="4" name="Slide Number Placeholder 3"/>
          <p:cNvSpPr>
            <a:spLocks noGrp="1"/>
          </p:cNvSpPr>
          <p:nvPr>
            <p:ph type="sldNum" sz="quarter" idx="5"/>
          </p:nvPr>
        </p:nvSpPr>
        <p:spPr/>
        <p:txBody>
          <a:bodyPr/>
          <a:lstStyle/>
          <a:p>
            <a:fld id="{539A0A48-EDB1-4AFE-B1B7-10CE2A416496}" type="slidenum">
              <a:rPr lang="en-GB" smtClean="0"/>
              <a:t>19</a:t>
            </a:fld>
            <a:endParaRPr lang="en-GB"/>
          </a:p>
        </p:txBody>
      </p:sp>
    </p:spTree>
    <p:extLst>
      <p:ext uri="{BB962C8B-B14F-4D97-AF65-F5344CB8AC3E}">
        <p14:creationId xmlns:p14="http://schemas.microsoft.com/office/powerpoint/2010/main" val="204144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forested pixel, the correlation is very low.</a:t>
            </a:r>
          </a:p>
          <a:p>
            <a:r>
              <a:rPr lang="en-GB" dirty="0"/>
              <a:t>For the other land uses it is quite high.</a:t>
            </a:r>
          </a:p>
        </p:txBody>
      </p:sp>
      <p:sp>
        <p:nvSpPr>
          <p:cNvPr id="4" name="Slide Number Placeholder 3"/>
          <p:cNvSpPr>
            <a:spLocks noGrp="1"/>
          </p:cNvSpPr>
          <p:nvPr>
            <p:ph type="sldNum" sz="quarter" idx="5"/>
          </p:nvPr>
        </p:nvSpPr>
        <p:spPr/>
        <p:txBody>
          <a:bodyPr/>
          <a:lstStyle/>
          <a:p>
            <a:fld id="{539A0A48-EDB1-4AFE-B1B7-10CE2A416496}" type="slidenum">
              <a:rPr lang="en-GB" smtClean="0"/>
              <a:t>20</a:t>
            </a:fld>
            <a:endParaRPr lang="en-GB"/>
          </a:p>
        </p:txBody>
      </p:sp>
    </p:spTree>
    <p:extLst>
      <p:ext uri="{BB962C8B-B14F-4D97-AF65-F5344CB8AC3E}">
        <p14:creationId xmlns:p14="http://schemas.microsoft.com/office/powerpoint/2010/main" val="2013559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64F84-246C-4657-8172-1E2969D0F603}" type="datetime1">
              <a:rPr lang="en-GB" smtClean="0"/>
              <a:t>04/05/2023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6" name="Logo Large 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7747" y="2283675"/>
            <a:ext cx="4800610"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le 1"/>
          <p:cNvSpPr>
            <a:spLocks noGrp="1"/>
          </p:cNvSpPr>
          <p:nvPr>
            <p:ph type="ctrTitle" hasCustomPrompt="1"/>
          </p:nvPr>
        </p:nvSpPr>
        <p:spPr bwMode="white">
          <a:xfrm>
            <a:off x="1291074" y="1743240"/>
            <a:ext cx="7416000"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en-GB" noProof="0"/>
              <a:t>Click to add presenters contact data</a:t>
            </a:r>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jdelijke aanduiding voor tekst 4"/>
          <p:cNvSpPr>
            <a:spLocks noGrp="1"/>
          </p:cNvSpPr>
          <p:nvPr>
            <p:ph type="body" sz="quarter" idx="10" hasCustomPrompt="1"/>
          </p:nvPr>
        </p:nvSpPr>
        <p:spPr bwMode="white">
          <a:xfrm>
            <a:off x="9215999" y="3095999"/>
            <a:ext cx="7257600" cy="2176756"/>
          </a:xfrm>
        </p:spPr>
        <p:txBody>
          <a:bodyPr>
            <a:normAutofit/>
          </a:bodyPr>
          <a:lstStyle>
            <a:lvl1pPr>
              <a:lnSpc>
                <a:spcPts val="3500"/>
              </a:lnSpc>
              <a:defRPr sz="2400">
                <a:solidFill>
                  <a:schemeClr val="bg1"/>
                </a:solidFill>
              </a:defRPr>
            </a:lvl1pPr>
          </a:lstStyle>
          <a:p>
            <a:pPr lvl="0"/>
            <a:r>
              <a:rPr lang="en-GB" noProof="0"/>
              <a:t>Click to add social media names</a:t>
            </a:r>
            <a:endParaRPr lang="nl-NL"/>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7" cy="1393200"/>
          </a:xfrm>
          <a:prstGeom prst="rect">
            <a:avLst/>
          </a:prstGeom>
        </p:spPr>
      </p:pic>
    </p:spTree>
    <p:extLst>
      <p:ext uri="{BB962C8B-B14F-4D97-AF65-F5344CB8AC3E}">
        <p14:creationId xmlns:p14="http://schemas.microsoft.com/office/powerpoint/2010/main" val="31037857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a:solidFill>
                  <a:schemeClr val="accent1"/>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en-GB" noProof="0"/>
              <a:t>Click to add subtitle / presenter / date [</a:t>
            </a:r>
            <a:r>
              <a:rPr lang="en-GB" noProof="0" err="1"/>
              <a:t>dd</a:t>
            </a:r>
            <a:r>
              <a:rPr lang="en-GB" noProof="0"/>
              <a:t>-mm-</a:t>
            </a:r>
            <a:r>
              <a:rPr lang="en-GB" noProof="0" err="1"/>
              <a:t>yyyy</a:t>
            </a:r>
            <a:r>
              <a:rPr lang="en-GB" noProof="0"/>
              <a:t>]</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en-GB" noProof="0"/>
              <a:t>Partner 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en-GB" noProof="0"/>
              <a:t>Partner 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en-GB" noProof="0"/>
              <a:t>Partner 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en-GB" noProof="0"/>
              <a:t>Partner Logo 4</a:t>
            </a:r>
          </a:p>
        </p:txBody>
      </p:sp>
      <p:sp>
        <p:nvSpPr>
          <p:cNvPr id="16" name="Oranisation Placeholder"/>
          <p:cNvSpPr>
            <a:spLocks noGrp="1"/>
          </p:cNvSpPr>
          <p:nvPr>
            <p:ph type="body" sz="quarter" idx="15" hasCustomPrompt="1"/>
          </p:nvPr>
        </p:nvSpPr>
        <p:spPr bwMode="white">
          <a:xfrm>
            <a:off x="8580530" y="395008"/>
            <a:ext cx="8294400" cy="540000"/>
          </a:xfrm>
        </p:spPr>
        <p:txBody>
          <a:bodyPr anchor="b" anchorCtr="0">
            <a:normAutofit/>
          </a:bodyPr>
          <a:lstStyle>
            <a:lvl1pPr>
              <a:lnSpc>
                <a:spcPts val="1700"/>
              </a:lnSpc>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defRPr>
            </a:lvl2pPr>
          </a:lstStyle>
          <a:p>
            <a:pPr lvl="0"/>
            <a:r>
              <a:rPr lang="en-GB" noProof="0"/>
              <a:t>Click to edit organisation styles</a:t>
            </a:r>
          </a:p>
          <a:p>
            <a:pPr lvl="1"/>
            <a:r>
              <a:rPr lang="en-GB" noProof="0"/>
              <a:t>Second level</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7" cy="1393200"/>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GB" noProof="0"/>
              <a:t>Click to add chapter title</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a:xfrm>
            <a:off x="835825" y="1194364"/>
            <a:ext cx="15699575" cy="6696000"/>
          </a:xfrm>
        </p:spPr>
        <p:txBody>
          <a:bodyPr/>
          <a:lstStyle>
            <a:lvl1pPr marL="536400" indent="-450000" defTabSz="457200">
              <a:lnSpc>
                <a:spcPct val="120000"/>
              </a:lnSpc>
              <a:buFont typeface="Arial" panose="020B0604020202020204" pitchFamily="34" charset="0"/>
              <a:buChar char="̶"/>
              <a:defRPr/>
            </a:lvl1pPr>
            <a:lvl2pPr marL="1170000" indent="-450000">
              <a:lnSpc>
                <a:spcPct val="120000"/>
              </a:lnSpc>
              <a:defRPr/>
            </a:lvl2pPr>
            <a:lvl3pPr marL="1756800" indent="-450000" defTabSz="457200">
              <a:lnSpc>
                <a:spcPct val="120000"/>
              </a:lnSpc>
              <a:defRPr/>
            </a:lvl3pPr>
            <a:lvl4pPr marL="2329200" indent="-550800" defTabSz="457200">
              <a:lnSpc>
                <a:spcPct val="120000"/>
              </a:lnSpc>
              <a:defRPr/>
            </a:lvl4pPr>
            <a:lvl5pPr marL="2962800" indent="-442800" defTabSz="457200">
              <a:lnSpc>
                <a:spcPct val="120000"/>
              </a:lnSpc>
              <a:buFont typeface="Arial" panose="020B0604020202020204" pitchFamily="34" charset="0"/>
              <a:buChar cha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4FCCCAF6-1686-4743-9124-83F33F1A0EA9}" type="datetime1">
              <a:rPr lang="en-GB" noProof="0" smtClean="0"/>
              <a:t>04/05/2023</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7AE184E0-0BD4-4705-A12B-9B71DDE63301}" type="slidenum">
              <a:rPr lang="en-GB" noProof="0" smtClean="0"/>
              <a:t>‹#›</a:t>
            </a:fld>
            <a:endParaRPr lang="en-GB" noProof="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fld id="{B86ADBF0-A618-4E69-83BB-0C41E08702AA}" type="datetime1">
              <a:rPr lang="en-GB" noProof="0" smtClean="0"/>
              <a:t>04/05/2023</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8" name="Picture Placeholder 7"/>
          <p:cNvSpPr>
            <a:spLocks noGrp="1"/>
          </p:cNvSpPr>
          <p:nvPr>
            <p:ph type="pic" sz="quarter" idx="13" hasCustomPrompt="1"/>
          </p:nvPr>
        </p:nvSpPr>
        <p:spPr>
          <a:xfrm>
            <a:off x="10104438" y="1371918"/>
            <a:ext cx="6300000" cy="6498000"/>
          </a:xfrm>
        </p:spPr>
        <p:txBody>
          <a:bodyPr/>
          <a:lstStyle>
            <a:lvl1pPr>
              <a:defRPr>
                <a:solidFill>
                  <a:schemeClr val="bg1">
                    <a:lumMod val="50000"/>
                  </a:schemeClr>
                </a:solidFill>
              </a:defRPr>
            </a:lvl1pPr>
          </a:lstStyle>
          <a:p>
            <a:r>
              <a:rPr lang="en-GB" noProof="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a:p>
        </p:txBody>
      </p:sp>
      <p:sp>
        <p:nvSpPr>
          <p:cNvPr id="12" name="Content Placeholder 2"/>
          <p:cNvSpPr>
            <a:spLocks noGrp="1"/>
          </p:cNvSpPr>
          <p:nvPr>
            <p:ph idx="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fld id="{F2443E58-CDC3-4782-B82C-4D381C795B98}" type="datetime1">
              <a:rPr lang="en-GB" noProof="0" smtClean="0"/>
              <a:t>04/05/2023</a:t>
            </a:fld>
            <a:endParaRPr lang="en-GB" noProof="0"/>
          </a:p>
        </p:txBody>
      </p:sp>
      <p:sp>
        <p:nvSpPr>
          <p:cNvPr id="4" name="Footer Placeholder 3"/>
          <p:cNvSpPr>
            <a:spLocks noGrp="1"/>
          </p:cNvSpPr>
          <p:nvPr>
            <p:ph type="ftr" sz="quarter" idx="11"/>
          </p:nvPr>
        </p:nvSpPr>
        <p:spPr/>
        <p:txBody>
          <a:bodyPr/>
          <a:lstStyle/>
          <a:p>
            <a:endParaRPr lang="en-GB" noProof="0"/>
          </a:p>
        </p:txBody>
      </p:sp>
      <p:sp>
        <p:nvSpPr>
          <p:cNvPr id="5" name="Slide Number Placeholder 4"/>
          <p:cNvSpPr>
            <a:spLocks noGrp="1"/>
          </p:cNvSpPr>
          <p:nvPr>
            <p:ph type="sldNum" sz="quarter" idx="12"/>
          </p:nvPr>
        </p:nvSpPr>
        <p:spPr/>
        <p:txBody>
          <a:bodyPr/>
          <a:lstStyle/>
          <a:p>
            <a:fld id="{7AE184E0-0BD4-4705-A12B-9B71DDE63301}" type="slidenum">
              <a:rPr lang="en-GB" noProof="0" smtClean="0"/>
              <a:t>‹#›</a:t>
            </a:fld>
            <a:endParaRPr lang="en-GB" noProof="0"/>
          </a:p>
        </p:txBody>
      </p:sp>
      <p:sp>
        <p:nvSpPr>
          <p:cNvPr id="7" name="Picture Placeholder 6"/>
          <p:cNvSpPr>
            <a:spLocks noGrp="1"/>
          </p:cNvSpPr>
          <p:nvPr>
            <p:ph type="pic" sz="quarter" idx="13" hasCustomPrompt="1"/>
          </p:nvPr>
        </p:nvSpPr>
        <p:spPr>
          <a:xfrm>
            <a:off x="952038" y="1371600"/>
            <a:ext cx="15480000" cy="6501600"/>
          </a:xfrm>
        </p:spPr>
        <p:txBody>
          <a:bodyPr/>
          <a:lstStyle>
            <a:lvl1pPr>
              <a:defRPr>
                <a:solidFill>
                  <a:schemeClr val="bg1">
                    <a:lumMod val="50000"/>
                  </a:schemeClr>
                </a:solidFill>
              </a:defRPr>
            </a:lvl1pPr>
          </a:lstStyle>
          <a:p>
            <a:r>
              <a:rPr lang="en-GB" noProof="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465D1-804F-429B-83CD-3EFA8410E123}" type="datetime1">
              <a:rPr lang="en-GB" smtClean="0"/>
              <a:t>04/05/2023</a:t>
            </a:fld>
            <a:endParaRPr lang="en-GB"/>
          </a:p>
        </p:txBody>
      </p:sp>
      <p:sp>
        <p:nvSpPr>
          <p:cNvPr id="3" name="Footer Placeholder 2"/>
          <p:cNvSpPr>
            <a:spLocks noGrp="1"/>
          </p:cNvSpPr>
          <p:nvPr>
            <p:ph type="ftr" sz="quarter" idx="11"/>
          </p:nvPr>
        </p:nvSpPr>
        <p:spPr/>
        <p:txBody>
          <a:bodyPr/>
          <a:lstStyle/>
          <a:p>
            <a:endParaRPr lang="en-GB"/>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p:cNvSpPr>
            <a:spLocks noGrp="1"/>
          </p:cNvSpPr>
          <p:nvPr>
            <p:ph type="pic" sz="quarter" idx="12" hasCustomPrompt="1"/>
          </p:nvPr>
        </p:nvSpPr>
        <p:spPr>
          <a:xfrm>
            <a:off x="-1" y="0"/>
            <a:ext cx="17337600" cy="9753600"/>
          </a:xfrm>
        </p:spPr>
        <p:txBody>
          <a:bodyPr/>
          <a:lstStyle>
            <a:lvl1pPr>
              <a:defRPr>
                <a:solidFill>
                  <a:schemeClr val="bg1">
                    <a:lumMod val="50000"/>
                  </a:schemeClr>
                </a:solidFill>
              </a:defRPr>
            </a:lvl1pPr>
          </a:lstStyle>
          <a:p>
            <a:r>
              <a:rPr lang="en-GB" noProof="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p>
        </p:txBody>
      </p:sp>
      <p:sp>
        <p:nvSpPr>
          <p:cNvPr id="2" name="Date Placeholder 1"/>
          <p:cNvSpPr>
            <a:spLocks noGrp="1"/>
          </p:cNvSpPr>
          <p:nvPr>
            <p:ph type="dt" sz="half" idx="10"/>
          </p:nvPr>
        </p:nvSpPr>
        <p:spPr/>
        <p:txBody>
          <a:bodyPr/>
          <a:lstStyle/>
          <a:p>
            <a:fld id="{66A81384-1200-4D40-BEF0-3A17A1F906F4}" type="datetime1">
              <a:rPr lang="nl-NL" noProof="0" smtClean="0"/>
              <a:t>4-5-2023</a:t>
            </a:fld>
            <a:endParaRPr lang="nl-NL" noProof="0"/>
          </a:p>
        </p:txBody>
      </p:sp>
      <p:sp>
        <p:nvSpPr>
          <p:cNvPr id="3" name="Footer Placeholder 2"/>
          <p:cNvSpPr>
            <a:spLocks noGrp="1"/>
          </p:cNvSpPr>
          <p:nvPr>
            <p:ph type="ftr" sz="quarter" idx="11"/>
          </p:nvPr>
        </p:nvSpPr>
        <p:spPr/>
        <p:txBody>
          <a:bodyPr/>
          <a:lstStyle/>
          <a:p>
            <a:endParaRPr lang="nl-NL" noProof="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text</a:t>
            </a:r>
          </a:p>
        </p:txBody>
      </p:sp>
    </p:spTree>
    <p:extLst>
      <p:ext uri="{BB962C8B-B14F-4D97-AF65-F5344CB8AC3E}">
        <p14:creationId xmlns:p14="http://schemas.microsoft.com/office/powerpoint/2010/main" val="3435351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blue textbox over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6AD30-96E8-448B-B97A-24B00ADE12C5}"/>
              </a:ext>
            </a:extLst>
          </p:cNvPr>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a:p>
        </p:txBody>
      </p:sp>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p>
        </p:txBody>
      </p:sp>
      <p:sp>
        <p:nvSpPr>
          <p:cNvPr id="2" name="Date Placeholder 1"/>
          <p:cNvSpPr>
            <a:spLocks noGrp="1"/>
          </p:cNvSpPr>
          <p:nvPr>
            <p:ph type="dt" sz="half" idx="10"/>
          </p:nvPr>
        </p:nvSpPr>
        <p:spPr/>
        <p:txBody>
          <a:bodyPr/>
          <a:lstStyle/>
          <a:p>
            <a:fld id="{66A81384-1200-4D40-BEF0-3A17A1F906F4}" type="datetime1">
              <a:rPr lang="nl-NL" noProof="0" smtClean="0"/>
              <a:t>4-5-2023</a:t>
            </a:fld>
            <a:endParaRPr lang="nl-NL" noProof="0"/>
          </a:p>
        </p:txBody>
      </p:sp>
      <p:sp>
        <p:nvSpPr>
          <p:cNvPr id="3" name="Footer Placeholder 2"/>
          <p:cNvSpPr>
            <a:spLocks noGrp="1"/>
          </p:cNvSpPr>
          <p:nvPr>
            <p:ph type="ftr" sz="quarter" idx="11"/>
          </p:nvPr>
        </p:nvSpPr>
        <p:spPr/>
        <p:txBody>
          <a:bodyPr/>
          <a:lstStyle/>
          <a:p>
            <a:endParaRPr lang="nl-NL" noProof="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399" y="1011602"/>
            <a:ext cx="7754938" cy="6908398"/>
          </a:xfrm>
          <a:solidFill>
            <a:srgbClr val="E9F0FA"/>
          </a:solidFill>
        </p:spPr>
        <p:txBody>
          <a:bodyPr>
            <a:normAutofit/>
          </a:bodyPr>
          <a:lstStyle>
            <a:lvl1pPr marL="85725" indent="0">
              <a:buNone/>
              <a:defRPr sz="5400" u="sng" cap="all" baseline="0">
                <a:solidFill>
                  <a:srgbClr val="1E64C8"/>
                </a:solidFill>
              </a:defRPr>
            </a:lvl1pPr>
            <a:lvl2pPr marL="984250" indent="-625475">
              <a:defRPr>
                <a:solidFill>
                  <a:srgbClr val="1E64C8"/>
                </a:solidFill>
              </a:defRPr>
            </a:lvl2pPr>
            <a:lvl3pPr>
              <a:defRPr>
                <a:solidFill>
                  <a:srgbClr val="1E64C8"/>
                </a:solidFill>
              </a:defRPr>
            </a:lvl3pPr>
            <a:lvl4pPr>
              <a:defRPr>
                <a:solidFill>
                  <a:srgbClr val="1E64C8"/>
                </a:solidFill>
              </a:defRPr>
            </a:lvl4pPr>
            <a:lvl5pPr>
              <a:defRPr>
                <a:solidFill>
                  <a:srgbClr val="1E64C8"/>
                </a:solidFill>
              </a:defRPr>
            </a:lvl5pPr>
          </a:lstStyle>
          <a:p>
            <a:pPr lvl="0"/>
            <a:r>
              <a:rPr lang="en-GB" noProof="0"/>
              <a:t>Click to add text</a:t>
            </a:r>
          </a:p>
        </p:txBody>
      </p:sp>
    </p:spTree>
    <p:extLst>
      <p:ext uri="{BB962C8B-B14F-4D97-AF65-F5344CB8AC3E}">
        <p14:creationId xmlns:p14="http://schemas.microsoft.com/office/powerpoint/2010/main" val="371744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252000"/>
            <a:ext cx="15705282" cy="863693"/>
          </a:xfrm>
          <a:prstGeom prst="rect">
            <a:avLst/>
          </a:prstGeom>
        </p:spPr>
        <p:txBody>
          <a:bodyPr vert="horz" lIns="91440" tIns="45720" rIns="91440" bIns="4572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434BA3CA-1064-434F-B179-AB3B0298C0D6}" type="datetime1">
              <a:rPr lang="en-GB" noProof="0" smtClean="0"/>
              <a:t>04/05/2023</a:t>
            </a:fld>
            <a:endParaRPr lang="en-GB" noProof="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a:p>
        </p:txBody>
      </p:sp>
      <p:sp>
        <p:nvSpPr>
          <p:cNvPr id="7" name="Title positioning box" hidden="1"/>
          <p:cNvSpPr/>
          <p:nvPr userDrawn="1"/>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userDrawn="1"/>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userDrawn="1"/>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ositoning box" hidden="1"/>
          <p:cNvSpPr/>
          <p:nvPr userDrawn="1"/>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userDrawn="1"/>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Logo EN"/>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57200" y="7909180"/>
            <a:ext cx="2307600" cy="1846822"/>
          </a:xfrm>
          <a:prstGeom prst="rect">
            <a:avLst/>
          </a:prstGeom>
        </p:spPr>
      </p:pic>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7" r:id="rId8"/>
    <p:sldLayoutId id="2147483678" r:id="rId9"/>
    <p:sldLayoutId id="2147483676" r:id="rId10"/>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0" indent="0"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1pPr>
      <a:lvl2pPr marL="457200" indent="-36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 Target="slide8.xml"/><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7.svg"/><Relationship Id="rId10" Type="http://schemas.openxmlformats.org/officeDocument/2006/relationships/image" Target="../media/image23.svg"/><Relationship Id="rId4" Type="http://schemas.openxmlformats.org/officeDocument/2006/relationships/image" Target="../media/image16.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8.xml"/></Relationships>
</file>

<file path=ppt/slides/_rels/slide1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8.xml"/></Relationships>
</file>

<file path=ppt/slides/_rels/slide2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17.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8.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8.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17.sv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8.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17.sv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8.xml"/></Relationships>
</file>

<file path=ppt/slides/_rels/slide3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8.xml"/></Relationships>
</file>

<file path=ppt/slides/_rels/slide3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7.sv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7.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slide" Target="slide8.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8.xml"/><Relationship Id="rId9"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7.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slide" Target="slide8.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17.sv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7.png"/><Relationship Id="rId7" Type="http://schemas.openxmlformats.org/officeDocument/2006/relationships/slide" Target="slide8.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1.png"/><Relationship Id="rId7" Type="http://schemas.openxmlformats.org/officeDocument/2006/relationships/slide" Target="slide8.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17.svg"/></Relationships>
</file>

<file path=ppt/slides/_rels/slide4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3.png"/><Relationship Id="rId7" Type="http://schemas.openxmlformats.org/officeDocument/2006/relationships/slide" Target="slide8.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48.png"/><Relationship Id="rId4" Type="http://schemas.openxmlformats.org/officeDocument/2006/relationships/image" Target="../media/image50.png"/><Relationship Id="rId9" Type="http://schemas.openxmlformats.org/officeDocument/2006/relationships/image" Target="../media/image17.svg"/></Relationships>
</file>

<file path=ppt/slides/_rels/slide4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5.png"/><Relationship Id="rId7" Type="http://schemas.openxmlformats.org/officeDocument/2006/relationships/slide" Target="slide8.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17.sv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sv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slide" Target="slide8.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8.xml"/></Relationships>
</file>

<file path=ppt/slides/_rels/slide4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17.sv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slide" Target="slide8.xml"/></Relationships>
</file>

<file path=ppt/slides/_rels/slide4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8.xml"/><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sv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slide" Target="slide8.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sv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slide" Target="slide8.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34.xml"/><Relationship Id="rId3" Type="http://schemas.openxmlformats.org/officeDocument/2006/relationships/slide" Target="slide10.xml"/><Relationship Id="rId7" Type="http://schemas.openxmlformats.org/officeDocument/2006/relationships/slide" Target="slide14.xml"/><Relationship Id="rId12" Type="http://schemas.openxmlformats.org/officeDocument/2006/relationships/slide" Target="slide28.xml"/><Relationship Id="rId17" Type="http://schemas.openxmlformats.org/officeDocument/2006/relationships/slide" Target="slide43.xml"/><Relationship Id="rId2" Type="http://schemas.openxmlformats.org/officeDocument/2006/relationships/slide" Target="slide9.xml"/><Relationship Id="rId16" Type="http://schemas.openxmlformats.org/officeDocument/2006/relationships/slide" Target="slide39.xml"/><Relationship Id="rId1" Type="http://schemas.openxmlformats.org/officeDocument/2006/relationships/slideLayout" Target="../slideLayouts/slideLayout4.xml"/><Relationship Id="rId6" Type="http://schemas.openxmlformats.org/officeDocument/2006/relationships/slide" Target="slide13.xml"/><Relationship Id="rId11" Type="http://schemas.openxmlformats.org/officeDocument/2006/relationships/slide" Target="slide27.xml"/><Relationship Id="rId5" Type="http://schemas.openxmlformats.org/officeDocument/2006/relationships/slide" Target="slide12.xml"/><Relationship Id="rId15" Type="http://schemas.openxmlformats.org/officeDocument/2006/relationships/slide" Target="slide36.xml"/><Relationship Id="rId10" Type="http://schemas.openxmlformats.org/officeDocument/2006/relationships/slide" Target="slide23.xml"/><Relationship Id="rId4" Type="http://schemas.openxmlformats.org/officeDocument/2006/relationships/slide" Target="slide11.xml"/><Relationship Id="rId9" Type="http://schemas.openxmlformats.org/officeDocument/2006/relationships/slide" Target="slide22.xml"/><Relationship Id="rId14" Type="http://schemas.openxmlformats.org/officeDocument/2006/relationships/slide" Target="slide35.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Qr code&#10;&#10;Description automatically generated">
            <a:extLst>
              <a:ext uri="{FF2B5EF4-FFF2-40B4-BE49-F238E27FC236}">
                <a16:creationId xmlns:a16="http://schemas.microsoft.com/office/drawing/2014/main" id="{0D181E95-E3A5-5B9E-8F4A-01CA249C7B2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1871" b="21871"/>
          <a:stretch>
            <a:fillRect/>
          </a:stretch>
        </p:blipFill>
        <p:spPr/>
      </p:pic>
      <p:pic>
        <p:nvPicPr>
          <p:cNvPr id="3" name="Picture Placeholder 5">
            <a:extLst>
              <a:ext uri="{FF2B5EF4-FFF2-40B4-BE49-F238E27FC236}">
                <a16:creationId xmlns:a16="http://schemas.microsoft.com/office/drawing/2014/main" id="{2B0AECCE-2499-B587-A7C7-AF7F2FDCD778}"/>
              </a:ext>
            </a:extLst>
          </p:cNvPr>
          <p:cNvPicPr>
            <a:picLocks noChangeAspect="1"/>
          </p:cNvPicPr>
          <p:nvPr/>
        </p:nvPicPr>
        <p:blipFill rotWithShape="1">
          <a:blip r:embed="rId3"/>
          <a:srcRect l="14254" t="2051" r="6" b="2051"/>
          <a:stretch/>
        </p:blipFill>
        <p:spPr>
          <a:xfrm>
            <a:off x="-1" y="2778"/>
            <a:ext cx="17337600" cy="9750822"/>
          </a:xfrm>
          <a:prstGeom prst="rect">
            <a:avLst/>
          </a:prstGeom>
        </p:spPr>
      </p:pic>
      <p:pic>
        <p:nvPicPr>
          <p:cNvPr id="4" name="Picture Placeholder 3">
            <a:extLst>
              <a:ext uri="{FF2B5EF4-FFF2-40B4-BE49-F238E27FC236}">
                <a16:creationId xmlns:a16="http://schemas.microsoft.com/office/drawing/2014/main" id="{BC3EBBA1-7F29-613C-0575-CFFE59CF64A3}"/>
              </a:ext>
            </a:extLst>
          </p:cNvPr>
          <p:cNvPicPr>
            <a:picLocks noChangeAspect="1"/>
          </p:cNvPicPr>
          <p:nvPr/>
        </p:nvPicPr>
        <p:blipFill rotWithShape="1">
          <a:blip r:embed="rId4"/>
          <a:srcRect l="37638" t="2329" r="33895" b="2329"/>
          <a:stretch/>
        </p:blipFill>
        <p:spPr>
          <a:xfrm>
            <a:off x="5721861" y="-1"/>
            <a:ext cx="5892800" cy="9750822"/>
          </a:xfrm>
          <a:prstGeom prst="rect">
            <a:avLst/>
          </a:prstGeom>
        </p:spPr>
      </p:pic>
      <p:grpSp>
        <p:nvGrpSpPr>
          <p:cNvPr id="18" name="Group 17">
            <a:extLst>
              <a:ext uri="{FF2B5EF4-FFF2-40B4-BE49-F238E27FC236}">
                <a16:creationId xmlns:a16="http://schemas.microsoft.com/office/drawing/2014/main" id="{D5A353E1-4CB0-9C03-AA63-3D4311B8124D}"/>
              </a:ext>
            </a:extLst>
          </p:cNvPr>
          <p:cNvGrpSpPr/>
          <p:nvPr/>
        </p:nvGrpSpPr>
        <p:grpSpPr>
          <a:xfrm>
            <a:off x="374825" y="7498225"/>
            <a:ext cx="2326920" cy="2113067"/>
            <a:chOff x="377369" y="7467599"/>
            <a:chExt cx="2326920" cy="2113067"/>
          </a:xfrm>
        </p:grpSpPr>
        <p:sp>
          <p:nvSpPr>
            <p:cNvPr id="12" name="Rectangle 11">
              <a:extLst>
                <a:ext uri="{FF2B5EF4-FFF2-40B4-BE49-F238E27FC236}">
                  <a16:creationId xmlns:a16="http://schemas.microsoft.com/office/drawing/2014/main" id="{037A8CBF-06E1-92A3-F2BA-1E9A42900E92}"/>
                </a:ext>
              </a:extLst>
            </p:cNvPr>
            <p:cNvSpPr/>
            <p:nvPr/>
          </p:nvSpPr>
          <p:spPr>
            <a:xfrm>
              <a:off x="377369" y="7467599"/>
              <a:ext cx="2326920" cy="2113067"/>
            </a:xfrm>
            <a:prstGeom prst="rect">
              <a:avLst/>
            </a:prstGeom>
            <a:solidFill>
              <a:srgbClr val="FFFFFF">
                <a:alpha val="69804"/>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052" name="Picture 4" descr="Overview Faculty Bioscience Engineering (Ghent University) - ehef.id">
              <a:extLst>
                <a:ext uri="{FF2B5EF4-FFF2-40B4-BE49-F238E27FC236}">
                  <a16:creationId xmlns:a16="http://schemas.microsoft.com/office/drawing/2014/main" id="{B331CF92-C2E4-C961-C56E-37BFA7F0A9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718" y="7642795"/>
              <a:ext cx="1968906" cy="17152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2F653ABD-2575-5C6A-D6CE-E3C6625E84EC}"/>
              </a:ext>
            </a:extLst>
          </p:cNvPr>
          <p:cNvGrpSpPr/>
          <p:nvPr/>
        </p:nvGrpSpPr>
        <p:grpSpPr>
          <a:xfrm>
            <a:off x="14815697" y="7435607"/>
            <a:ext cx="2326920" cy="2113067"/>
            <a:chOff x="14890647" y="7342362"/>
            <a:chExt cx="2326920" cy="2113067"/>
          </a:xfrm>
        </p:grpSpPr>
        <p:sp>
          <p:nvSpPr>
            <p:cNvPr id="13" name="Rectangle 12">
              <a:extLst>
                <a:ext uri="{FF2B5EF4-FFF2-40B4-BE49-F238E27FC236}">
                  <a16:creationId xmlns:a16="http://schemas.microsoft.com/office/drawing/2014/main" id="{DEF0347E-2C03-F0FA-19A9-982F8B35D1C3}"/>
                </a:ext>
              </a:extLst>
            </p:cNvPr>
            <p:cNvSpPr/>
            <p:nvPr/>
          </p:nvSpPr>
          <p:spPr>
            <a:xfrm>
              <a:off x="14890647" y="7342362"/>
              <a:ext cx="2326920" cy="2113067"/>
            </a:xfrm>
            <a:prstGeom prst="rect">
              <a:avLst/>
            </a:prstGeom>
            <a:solidFill>
              <a:srgbClr val="FFFFFF">
                <a:alpha val="69804"/>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4" descr="Hydro-Climate Extremes Lab (H-CEL) — Department of Environment — Ghent  University">
              <a:extLst>
                <a:ext uri="{FF2B5EF4-FFF2-40B4-BE49-F238E27FC236}">
                  <a16:creationId xmlns:a16="http://schemas.microsoft.com/office/drawing/2014/main" id="{231E1F2D-B563-C057-7597-70F0CF58CB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38310" y="7467600"/>
              <a:ext cx="2000490" cy="19878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C31D0075-08B8-D721-02F8-CAA6D6F24E04}"/>
              </a:ext>
            </a:extLst>
          </p:cNvPr>
          <p:cNvGrpSpPr/>
          <p:nvPr/>
        </p:nvGrpSpPr>
        <p:grpSpPr>
          <a:xfrm>
            <a:off x="-1077" y="2119539"/>
            <a:ext cx="17338675" cy="5081929"/>
            <a:chOff x="-2" y="3127878"/>
            <a:chExt cx="17338675" cy="3889076"/>
          </a:xfrm>
        </p:grpSpPr>
        <p:sp>
          <p:nvSpPr>
            <p:cNvPr id="11" name="Rectangle 10">
              <a:extLst>
                <a:ext uri="{FF2B5EF4-FFF2-40B4-BE49-F238E27FC236}">
                  <a16:creationId xmlns:a16="http://schemas.microsoft.com/office/drawing/2014/main" id="{E11BE02E-7378-3355-8241-468206C4D27F}"/>
                </a:ext>
              </a:extLst>
            </p:cNvPr>
            <p:cNvSpPr/>
            <p:nvPr/>
          </p:nvSpPr>
          <p:spPr>
            <a:xfrm>
              <a:off x="-2" y="3127878"/>
              <a:ext cx="17338675" cy="3889076"/>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itel 9">
              <a:extLst>
                <a:ext uri="{FF2B5EF4-FFF2-40B4-BE49-F238E27FC236}">
                  <a16:creationId xmlns:a16="http://schemas.microsoft.com/office/drawing/2014/main" id="{B6EFEB9B-F39C-FC69-54F9-05C17F685F42}"/>
                </a:ext>
              </a:extLst>
            </p:cNvPr>
            <p:cNvSpPr txBox="1">
              <a:spLocks/>
            </p:cNvSpPr>
            <p:nvPr/>
          </p:nvSpPr>
          <p:spPr>
            <a:xfrm>
              <a:off x="1333858" y="3575974"/>
              <a:ext cx="14909083" cy="2521742"/>
            </a:xfrm>
            <a:prstGeom prst="rect">
              <a:avLst/>
            </a:prstGeom>
          </p:spPr>
          <p:txBody>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ctr"/>
              <a:r>
                <a:rPr lang="en-GB" sz="4800" b="0" i="0" u="none">
                  <a:solidFill>
                    <a:schemeClr val="bg2">
                      <a:lumMod val="50000"/>
                    </a:schemeClr>
                  </a:solidFill>
                  <a:effectLst/>
                  <a:latin typeface="Arial" panose="020B0604020202020204" pitchFamily="34" charset="0"/>
                  <a:cs typeface="Arial" panose="020B0604020202020204" pitchFamily="34" charset="0"/>
                </a:rPr>
                <a:t>Sensitivity of </a:t>
              </a:r>
              <a:r>
                <a:rPr lang="en-GB" sz="4800" b="1" i="0" u="none">
                  <a:solidFill>
                    <a:schemeClr val="bg2">
                      <a:lumMod val="50000"/>
                    </a:schemeClr>
                  </a:solidFill>
                  <a:effectLst/>
                  <a:latin typeface="Arial" panose="020B0604020202020204" pitchFamily="34" charset="0"/>
                  <a:cs typeface="Arial" panose="020B0604020202020204" pitchFamily="34" charset="0"/>
                </a:rPr>
                <a:t>Sentinel-1</a:t>
              </a:r>
              <a:r>
                <a:rPr lang="en-GB" sz="4800" b="0" i="0" u="none">
                  <a:solidFill>
                    <a:schemeClr val="bg2">
                      <a:lumMod val="50000"/>
                    </a:schemeClr>
                  </a:solidFill>
                  <a:effectLst/>
                  <a:latin typeface="Arial" panose="020B0604020202020204" pitchFamily="34" charset="0"/>
                  <a:cs typeface="Arial" panose="020B0604020202020204" pitchFamily="34" charset="0"/>
                </a:rPr>
                <a:t> observations to </a:t>
              </a:r>
              <a:r>
                <a:rPr lang="en-GB" sz="4800" b="1" i="0" u="none">
                  <a:solidFill>
                    <a:schemeClr val="bg2">
                      <a:lumMod val="50000"/>
                    </a:schemeClr>
                  </a:solidFill>
                  <a:effectLst/>
                  <a:latin typeface="Arial" panose="020B0604020202020204" pitchFamily="34" charset="0"/>
                  <a:cs typeface="Arial" panose="020B0604020202020204" pitchFamily="34" charset="0"/>
                </a:rPr>
                <a:t>snow</a:t>
              </a:r>
              <a:r>
                <a:rPr lang="en-GB" sz="4800" b="0" i="0" u="none">
                  <a:solidFill>
                    <a:schemeClr val="bg2">
                      <a:lumMod val="50000"/>
                    </a:schemeClr>
                  </a:solidFill>
                  <a:effectLst/>
                  <a:latin typeface="Arial" panose="020B0604020202020204" pitchFamily="34" charset="0"/>
                  <a:cs typeface="Arial" panose="020B0604020202020204" pitchFamily="34" charset="0"/>
                </a:rPr>
                <a:t> properties, comparing radar </a:t>
              </a:r>
              <a:r>
                <a:rPr lang="en-GB" sz="4800" b="1" i="0" u="none">
                  <a:solidFill>
                    <a:schemeClr val="bg2">
                      <a:lumMod val="50000"/>
                    </a:schemeClr>
                  </a:solidFill>
                  <a:effectLst/>
                  <a:latin typeface="Arial" panose="020B0604020202020204" pitchFamily="34" charset="0"/>
                  <a:cs typeface="Arial" panose="020B0604020202020204" pitchFamily="34" charset="0"/>
                </a:rPr>
                <a:t>backscatter</a:t>
              </a:r>
              <a:r>
                <a:rPr lang="en-GB" sz="4800" b="0" i="0" u="none">
                  <a:solidFill>
                    <a:schemeClr val="bg2">
                      <a:lumMod val="50000"/>
                    </a:schemeClr>
                  </a:solidFill>
                  <a:effectLst/>
                  <a:latin typeface="Arial" panose="020B0604020202020204" pitchFamily="34" charset="0"/>
                  <a:cs typeface="Arial" panose="020B0604020202020204" pitchFamily="34" charset="0"/>
                </a:rPr>
                <a:t>, </a:t>
              </a:r>
              <a:r>
                <a:rPr lang="en-GB" sz="4800" b="1" i="0" u="none">
                  <a:solidFill>
                    <a:schemeClr val="bg2">
                      <a:lumMod val="50000"/>
                    </a:schemeClr>
                  </a:solidFill>
                  <a:effectLst/>
                  <a:latin typeface="Arial" panose="020B0604020202020204" pitchFamily="34" charset="0"/>
                  <a:cs typeface="Arial" panose="020B0604020202020204" pitchFamily="34" charset="0"/>
                </a:rPr>
                <a:t>polarimetric</a:t>
              </a:r>
              <a:r>
                <a:rPr lang="en-GB" sz="4800" b="0" i="0" u="none">
                  <a:solidFill>
                    <a:schemeClr val="bg2">
                      <a:lumMod val="50000"/>
                    </a:schemeClr>
                  </a:solidFill>
                  <a:effectLst/>
                  <a:latin typeface="Arial" panose="020B0604020202020204" pitchFamily="34" charset="0"/>
                  <a:cs typeface="Arial" panose="020B0604020202020204" pitchFamily="34" charset="0"/>
                </a:rPr>
                <a:t> decomposition parameters, and </a:t>
              </a:r>
              <a:r>
                <a:rPr lang="en-GB" sz="4800" b="1" i="0" u="none">
                  <a:solidFill>
                    <a:schemeClr val="bg2">
                      <a:lumMod val="50000"/>
                    </a:schemeClr>
                  </a:solidFill>
                  <a:effectLst/>
                  <a:latin typeface="Arial" panose="020B0604020202020204" pitchFamily="34" charset="0"/>
                  <a:cs typeface="Arial" panose="020B0604020202020204" pitchFamily="34" charset="0"/>
                </a:rPr>
                <a:t>interferometric</a:t>
              </a:r>
              <a:r>
                <a:rPr lang="en-GB" sz="4800" b="0" i="0" u="none">
                  <a:solidFill>
                    <a:schemeClr val="bg2">
                      <a:lumMod val="50000"/>
                    </a:schemeClr>
                  </a:solidFill>
                  <a:effectLst/>
                  <a:latin typeface="Arial" panose="020B0604020202020204" pitchFamily="34" charset="0"/>
                  <a:cs typeface="Arial" panose="020B0604020202020204" pitchFamily="34" charset="0"/>
                </a:rPr>
                <a:t> phase changes</a:t>
              </a:r>
              <a:endParaRPr lang="nl-NL" sz="13800" u="none">
                <a:solidFill>
                  <a:schemeClr val="bg2">
                    <a:lumMod val="50000"/>
                  </a:schemeClr>
                </a:solidFill>
                <a:latin typeface="Arial" panose="020B0604020202020204" pitchFamily="34" charset="0"/>
                <a:cs typeface="Arial" panose="020B0604020202020204" pitchFamily="34" charset="0"/>
              </a:endParaRPr>
            </a:p>
          </p:txBody>
        </p:sp>
        <p:sp>
          <p:nvSpPr>
            <p:cNvPr id="8" name="Ondertitel 10">
              <a:extLst>
                <a:ext uri="{FF2B5EF4-FFF2-40B4-BE49-F238E27FC236}">
                  <a16:creationId xmlns:a16="http://schemas.microsoft.com/office/drawing/2014/main" id="{D437A7D7-73F4-49D6-5B9B-4CE71515EBBF}"/>
                </a:ext>
              </a:extLst>
            </p:cNvPr>
            <p:cNvSpPr txBox="1">
              <a:spLocks/>
            </p:cNvSpPr>
            <p:nvPr/>
          </p:nvSpPr>
          <p:spPr>
            <a:xfrm>
              <a:off x="1196717" y="6374646"/>
              <a:ext cx="15183366" cy="538756"/>
            </a:xfrm>
            <a:prstGeom prst="rect">
              <a:avLst/>
            </a:prstGeom>
          </p:spPr>
          <p:txBody>
            <a:bodyPr/>
            <a:lstStyle>
              <a:lvl1pPr marL="0" indent="0"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1pPr>
              <a:lvl2pPr marL="457200" indent="-36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algn="ctr"/>
              <a:r>
                <a:rPr lang="nl-NL" sz="2800"/>
                <a:t>Morgane De Breuck, Hans Lievens, Jonas-Frederik Jans, Ezra </a:t>
              </a:r>
              <a:r>
                <a:rPr lang="nl-NL" sz="2800" err="1"/>
                <a:t>Beernaert</a:t>
              </a:r>
              <a:r>
                <a:rPr lang="nl-NL" sz="2800"/>
                <a:t>, Niko </a:t>
              </a:r>
              <a:r>
                <a:rPr lang="nl-NL" sz="2800" err="1"/>
                <a:t>Verhoest</a:t>
              </a:r>
              <a:endParaRPr lang="nl-NL" sz="2800"/>
            </a:p>
          </p:txBody>
        </p:sp>
      </p:grpSp>
      <p:pic>
        <p:nvPicPr>
          <p:cNvPr id="10" name="Content Placeholder 5" descr="Qr code&#10;&#10;Description automatically generated">
            <a:extLst>
              <a:ext uri="{FF2B5EF4-FFF2-40B4-BE49-F238E27FC236}">
                <a16:creationId xmlns:a16="http://schemas.microsoft.com/office/drawing/2014/main" id="{95CB8171-BB75-C122-C1FE-51CAD6EAD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1706" y="165080"/>
            <a:ext cx="1720320" cy="1720320"/>
          </a:xfrm>
          <a:prstGeom prst="rect">
            <a:avLst/>
          </a:prstGeom>
        </p:spPr>
      </p:pic>
      <p:pic>
        <p:nvPicPr>
          <p:cNvPr id="1026" name="Picture 2" descr="European Geosciences Union">
            <a:extLst>
              <a:ext uri="{FF2B5EF4-FFF2-40B4-BE49-F238E27FC236}">
                <a16:creationId xmlns:a16="http://schemas.microsoft.com/office/drawing/2014/main" id="{EA331DA8-A8EB-DEC3-5FD1-D08B8620C5DF}"/>
              </a:ext>
            </a:extLst>
          </p:cNvPr>
          <p:cNvPicPr>
            <a:picLocks noChangeAspect="1" noChangeArrowheads="1"/>
          </p:cNvPicPr>
          <p:nvPr/>
        </p:nvPicPr>
        <p:blipFill>
          <a:blip r:embed="rId7">
            <a:alphaModFix amt="85000"/>
            <a:extLst>
              <a:ext uri="{28A0092B-C50C-407E-A947-70E740481C1C}">
                <a14:useLocalDpi xmlns:a14="http://schemas.microsoft.com/office/drawing/2010/main" val="0"/>
              </a:ext>
            </a:extLst>
          </a:blip>
          <a:srcRect/>
          <a:stretch>
            <a:fillRect/>
          </a:stretch>
        </p:blipFill>
        <p:spPr bwMode="auto">
          <a:xfrm>
            <a:off x="374825" y="250782"/>
            <a:ext cx="3593142" cy="1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500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015F-D7C5-7CD8-6578-2B2A82960846}"/>
              </a:ext>
            </a:extLst>
          </p:cNvPr>
          <p:cNvSpPr>
            <a:spLocks noGrp="1"/>
          </p:cNvSpPr>
          <p:nvPr>
            <p:ph type="title"/>
          </p:nvPr>
        </p:nvSpPr>
        <p:spPr/>
        <p:txBody>
          <a:bodyPr/>
          <a:lstStyle/>
          <a:p>
            <a:r>
              <a:rPr lang="en-US"/>
              <a:t>Study area</a:t>
            </a:r>
          </a:p>
        </p:txBody>
      </p:sp>
      <p:pic>
        <p:nvPicPr>
          <p:cNvPr id="5" name="Picture 5" descr="Map&#10;&#10;Description automatically generated">
            <a:extLst>
              <a:ext uri="{FF2B5EF4-FFF2-40B4-BE49-F238E27FC236}">
                <a16:creationId xmlns:a16="http://schemas.microsoft.com/office/drawing/2014/main" id="{AC111BB7-01B0-6494-154C-545376E88F9A}"/>
              </a:ext>
            </a:extLst>
          </p:cNvPr>
          <p:cNvPicPr>
            <a:picLocks noGrp="1" noChangeAspect="1"/>
          </p:cNvPicPr>
          <p:nvPr>
            <p:ph idx="1"/>
          </p:nvPr>
        </p:nvPicPr>
        <p:blipFill>
          <a:blip r:embed="rId2"/>
          <a:stretch>
            <a:fillRect/>
          </a:stretch>
        </p:blipFill>
        <p:spPr>
          <a:xfrm>
            <a:off x="3249404" y="1383041"/>
            <a:ext cx="11695998" cy="8224650"/>
          </a:xfrm>
        </p:spPr>
      </p:pic>
      <p:sp>
        <p:nvSpPr>
          <p:cNvPr id="4" name="Slide Number Placeholder 3">
            <a:extLst>
              <a:ext uri="{FF2B5EF4-FFF2-40B4-BE49-F238E27FC236}">
                <a16:creationId xmlns:a16="http://schemas.microsoft.com/office/drawing/2014/main" id="{11E67354-9581-11FA-DC28-58E7A274718E}"/>
              </a:ext>
            </a:extLst>
          </p:cNvPr>
          <p:cNvSpPr>
            <a:spLocks noGrp="1"/>
          </p:cNvSpPr>
          <p:nvPr>
            <p:ph type="sldNum" sz="quarter" idx="12"/>
          </p:nvPr>
        </p:nvSpPr>
        <p:spPr/>
        <p:txBody>
          <a:bodyPr/>
          <a:lstStyle/>
          <a:p>
            <a:fld id="{7AE184E0-0BD4-4705-A12B-9B71DDE63301}" type="slidenum">
              <a:rPr lang="en-GB" noProof="0" smtClean="0"/>
              <a:t>10</a:t>
            </a:fld>
            <a:endParaRPr lang="en-GB" noProof="0"/>
          </a:p>
        </p:txBody>
      </p:sp>
      <p:pic>
        <p:nvPicPr>
          <p:cNvPr id="3" name="Graphic 2" descr="Hamburger Menu Icon with solid fill">
            <a:hlinkClick r:id="rId3" action="ppaction://hlinksldjump"/>
            <a:extLst>
              <a:ext uri="{FF2B5EF4-FFF2-40B4-BE49-F238E27FC236}">
                <a16:creationId xmlns:a16="http://schemas.microsoft.com/office/drawing/2014/main" id="{1E1FB28D-DBD6-40A7-4D24-CB004CD9D1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sp>
        <p:nvSpPr>
          <p:cNvPr id="6" name="Action Button: Go Forward or Next 5">
            <a:hlinkClick r:id="" action="ppaction://hlinkshowjump?jump=nextslide" highlightClick="1"/>
            <a:extLst>
              <a:ext uri="{FF2B5EF4-FFF2-40B4-BE49-F238E27FC236}">
                <a16:creationId xmlns:a16="http://schemas.microsoft.com/office/drawing/2014/main" id="{B94177B0-7BB0-6C29-CF9F-A6FA2ACD3042}"/>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Action Button: Go Back or Previous 6">
            <a:hlinkClick r:id="" action="ppaction://hlinkshowjump?jump=previousslide" highlightClick="1"/>
            <a:extLst>
              <a:ext uri="{FF2B5EF4-FFF2-40B4-BE49-F238E27FC236}">
                <a16:creationId xmlns:a16="http://schemas.microsoft.com/office/drawing/2014/main" id="{DEBE4562-07B7-E6E6-F1BE-D29C76C47E3C}"/>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264142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206D2D8-0B72-1092-96EF-C694990CFFCA}"/>
              </a:ext>
            </a:extLst>
          </p:cNvPr>
          <p:cNvGrpSpPr/>
          <p:nvPr/>
        </p:nvGrpSpPr>
        <p:grpSpPr>
          <a:xfrm>
            <a:off x="10824631" y="1387182"/>
            <a:ext cx="4240810" cy="1422977"/>
            <a:chOff x="8590563" y="1099787"/>
            <a:chExt cx="5037772" cy="2110106"/>
          </a:xfrm>
          <a:solidFill>
            <a:schemeClr val="accent2">
              <a:lumMod val="40000"/>
              <a:lumOff val="60000"/>
            </a:schemeClr>
          </a:solidFill>
        </p:grpSpPr>
        <p:sp>
          <p:nvSpPr>
            <p:cNvPr id="8" name="Rectangle: Rounded Corners 7">
              <a:extLst>
                <a:ext uri="{FF2B5EF4-FFF2-40B4-BE49-F238E27FC236}">
                  <a16:creationId xmlns:a16="http://schemas.microsoft.com/office/drawing/2014/main" id="{C287ABAC-987B-E2DE-7697-ED72B9299FC4}"/>
                </a:ext>
              </a:extLst>
            </p:cNvPr>
            <p:cNvSpPr/>
            <p:nvPr/>
          </p:nvSpPr>
          <p:spPr>
            <a:xfrm>
              <a:off x="8590563" y="1099787"/>
              <a:ext cx="5037772" cy="2110106"/>
            </a:xfrm>
            <a:prstGeom prst="roundRect">
              <a:avLst/>
            </a:prstGeom>
            <a:gr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8">
              <a:extLst>
                <a:ext uri="{FF2B5EF4-FFF2-40B4-BE49-F238E27FC236}">
                  <a16:creationId xmlns:a16="http://schemas.microsoft.com/office/drawing/2014/main" id="{8CA6A97E-738F-05DC-CE17-B275D638D242}"/>
                </a:ext>
              </a:extLst>
            </p:cNvPr>
            <p:cNvSpPr/>
            <p:nvPr/>
          </p:nvSpPr>
          <p:spPr>
            <a:xfrm>
              <a:off x="8660168" y="1528538"/>
              <a:ext cx="4898562" cy="1259175"/>
            </a:xfrm>
            <a:prstGeom prst="rect">
              <a:avLst/>
            </a:prstGeom>
            <a:grp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400" b="1">
                  <a:solidFill>
                    <a:schemeClr val="tx1"/>
                  </a:solidFill>
                </a:rPr>
                <a:t>Modelled data</a:t>
              </a:r>
              <a:endParaRPr lang="en-GB" sz="5400" b="1">
                <a:solidFill>
                  <a:schemeClr val="tx1"/>
                </a:solidFill>
              </a:endParaRPr>
            </a:p>
          </p:txBody>
        </p:sp>
      </p:grpSp>
      <p:sp>
        <p:nvSpPr>
          <p:cNvPr id="2" name="Title 1">
            <a:extLst>
              <a:ext uri="{FF2B5EF4-FFF2-40B4-BE49-F238E27FC236}">
                <a16:creationId xmlns:a16="http://schemas.microsoft.com/office/drawing/2014/main" id="{B567AACA-42DE-F4C2-115D-67D90CDC6FB3}"/>
              </a:ext>
            </a:extLst>
          </p:cNvPr>
          <p:cNvSpPr>
            <a:spLocks noGrp="1"/>
          </p:cNvSpPr>
          <p:nvPr>
            <p:ph type="title"/>
          </p:nvPr>
        </p:nvSpPr>
        <p:spPr/>
        <p:txBody>
          <a:bodyPr/>
          <a:lstStyle/>
          <a:p>
            <a:r>
              <a:rPr lang="en-GB"/>
              <a:t>Data</a:t>
            </a:r>
          </a:p>
        </p:txBody>
      </p:sp>
      <p:sp>
        <p:nvSpPr>
          <p:cNvPr id="3" name="Content Placeholder 2">
            <a:extLst>
              <a:ext uri="{FF2B5EF4-FFF2-40B4-BE49-F238E27FC236}">
                <a16:creationId xmlns:a16="http://schemas.microsoft.com/office/drawing/2014/main" id="{5DA23C7F-EC15-117E-BC2C-B6123FC24182}"/>
              </a:ext>
            </a:extLst>
          </p:cNvPr>
          <p:cNvSpPr>
            <a:spLocks noGrp="1"/>
          </p:cNvSpPr>
          <p:nvPr>
            <p:ph idx="1"/>
          </p:nvPr>
        </p:nvSpPr>
        <p:spPr>
          <a:xfrm>
            <a:off x="3394479" y="3033621"/>
            <a:ext cx="2791795" cy="1311457"/>
          </a:xfrm>
        </p:spPr>
        <p:txBody>
          <a:bodyPr>
            <a:normAutofit fontScale="85000" lnSpcReduction="10000"/>
          </a:bodyPr>
          <a:lstStyle/>
          <a:p>
            <a:pPr marL="86400" indent="0" algn="ctr">
              <a:buNone/>
            </a:pPr>
            <a:r>
              <a:rPr lang="en-GB" sz="4000"/>
              <a:t>Sentinel-1</a:t>
            </a:r>
          </a:p>
          <a:p>
            <a:pPr marL="86400" indent="0" algn="ctr">
              <a:buNone/>
            </a:pPr>
            <a:r>
              <a:rPr lang="en-GB" sz="4000"/>
              <a:t>C-band SAR</a:t>
            </a:r>
          </a:p>
        </p:txBody>
      </p:sp>
      <p:sp>
        <p:nvSpPr>
          <p:cNvPr id="4" name="Slide Number Placeholder 3">
            <a:extLst>
              <a:ext uri="{FF2B5EF4-FFF2-40B4-BE49-F238E27FC236}">
                <a16:creationId xmlns:a16="http://schemas.microsoft.com/office/drawing/2014/main" id="{FD693EFD-BED7-E343-98D9-014FD2E5455F}"/>
              </a:ext>
            </a:extLst>
          </p:cNvPr>
          <p:cNvSpPr>
            <a:spLocks noGrp="1"/>
          </p:cNvSpPr>
          <p:nvPr>
            <p:ph type="sldNum" sz="quarter" idx="12"/>
          </p:nvPr>
        </p:nvSpPr>
        <p:spPr/>
        <p:txBody>
          <a:bodyPr/>
          <a:lstStyle/>
          <a:p>
            <a:fld id="{7AE184E0-0BD4-4705-A12B-9B71DDE63301}" type="slidenum">
              <a:rPr lang="en-GB" noProof="0" smtClean="0"/>
              <a:t>11</a:t>
            </a:fld>
            <a:endParaRPr lang="en-GB" noProof="0"/>
          </a:p>
        </p:txBody>
      </p:sp>
      <p:sp>
        <p:nvSpPr>
          <p:cNvPr id="5" name="Content Placeholder 2">
            <a:extLst>
              <a:ext uri="{FF2B5EF4-FFF2-40B4-BE49-F238E27FC236}">
                <a16:creationId xmlns:a16="http://schemas.microsoft.com/office/drawing/2014/main" id="{F7A466A9-9F35-EC5B-3A9B-132E9559EAD5}"/>
              </a:ext>
            </a:extLst>
          </p:cNvPr>
          <p:cNvSpPr txBox="1">
            <a:spLocks/>
          </p:cNvSpPr>
          <p:nvPr/>
        </p:nvSpPr>
        <p:spPr>
          <a:xfrm>
            <a:off x="11951247" y="2988871"/>
            <a:ext cx="2391750" cy="1013067"/>
          </a:xfrm>
          <a:prstGeom prst="rect">
            <a:avLst/>
          </a:prstGeom>
        </p:spPr>
        <p:txBody>
          <a:bodyPr vert="horz" lIns="91440" tIns="45720" rIns="91440" bIns="45720"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6400" indent="0" algn="ctr">
              <a:buNone/>
            </a:pPr>
            <a:r>
              <a:rPr lang="en-GB" sz="3400" dirty="0" err="1"/>
              <a:t>NoahMP</a:t>
            </a:r>
            <a:endParaRPr lang="en-GB" sz="3400" dirty="0"/>
          </a:p>
        </p:txBody>
      </p:sp>
      <p:grpSp>
        <p:nvGrpSpPr>
          <p:cNvPr id="11" name="Group 10">
            <a:extLst>
              <a:ext uri="{FF2B5EF4-FFF2-40B4-BE49-F238E27FC236}">
                <a16:creationId xmlns:a16="http://schemas.microsoft.com/office/drawing/2014/main" id="{30A47B49-EF7C-4540-07C5-56FF45FF1BF3}"/>
              </a:ext>
            </a:extLst>
          </p:cNvPr>
          <p:cNvGrpSpPr/>
          <p:nvPr/>
        </p:nvGrpSpPr>
        <p:grpSpPr>
          <a:xfrm>
            <a:off x="2533819" y="1387182"/>
            <a:ext cx="4240810" cy="1422977"/>
            <a:chOff x="830118" y="1194364"/>
            <a:chExt cx="5037772" cy="2110106"/>
          </a:xfrm>
        </p:grpSpPr>
        <p:sp>
          <p:nvSpPr>
            <p:cNvPr id="6" name="Rectangle: Rounded Corners 5">
              <a:extLst>
                <a:ext uri="{FF2B5EF4-FFF2-40B4-BE49-F238E27FC236}">
                  <a16:creationId xmlns:a16="http://schemas.microsoft.com/office/drawing/2014/main" id="{0EDD188A-46D1-772F-2531-5EBA3E7F022D}"/>
                </a:ext>
              </a:extLst>
            </p:cNvPr>
            <p:cNvSpPr/>
            <p:nvPr/>
          </p:nvSpPr>
          <p:spPr>
            <a:xfrm>
              <a:off x="830118" y="1194364"/>
              <a:ext cx="5037772" cy="2110106"/>
            </a:xfrm>
            <a:prstGeom prst="roundRect">
              <a:avLst/>
            </a:prstGeom>
            <a:solidFill>
              <a:schemeClr val="accent2">
                <a:lumMod val="40000"/>
                <a:lumOff val="60000"/>
              </a:schemeClr>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B8A72DEE-BE7C-BE9C-93E3-C077399D4400}"/>
                </a:ext>
              </a:extLst>
            </p:cNvPr>
            <p:cNvSpPr/>
            <p:nvPr/>
          </p:nvSpPr>
          <p:spPr>
            <a:xfrm>
              <a:off x="932477" y="1623115"/>
              <a:ext cx="4833053" cy="1259175"/>
            </a:xfrm>
            <a:prstGeom prst="rect">
              <a:avLst/>
            </a:prstGeom>
            <a:solidFill>
              <a:schemeClr val="accent2">
                <a:lumMod val="40000"/>
                <a:lumOff val="60000"/>
                <a:alpha val="85098"/>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400" b="1">
                  <a:solidFill>
                    <a:schemeClr val="tx1"/>
                  </a:solidFill>
                </a:rPr>
                <a:t>Satellite data</a:t>
              </a:r>
              <a:endParaRPr lang="en-GB" sz="5400" b="1">
                <a:solidFill>
                  <a:schemeClr val="tx1"/>
                </a:solidFill>
              </a:endParaRPr>
            </a:p>
          </p:txBody>
        </p:sp>
      </p:grpSp>
      <p:pic>
        <p:nvPicPr>
          <p:cNvPr id="12" name="Graphic 11" descr="Hamburger Menu Icon with solid fill">
            <a:hlinkClick r:id="rId3" action="ppaction://hlinksldjump"/>
            <a:extLst>
              <a:ext uri="{FF2B5EF4-FFF2-40B4-BE49-F238E27FC236}">
                <a16:creationId xmlns:a16="http://schemas.microsoft.com/office/drawing/2014/main" id="{4FF651CC-FA88-9338-D23F-9849CE1D8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grpSp>
        <p:nvGrpSpPr>
          <p:cNvPr id="28" name="Group 27">
            <a:extLst>
              <a:ext uri="{FF2B5EF4-FFF2-40B4-BE49-F238E27FC236}">
                <a16:creationId xmlns:a16="http://schemas.microsoft.com/office/drawing/2014/main" id="{808322A5-B6C9-39AF-4EE8-5AF0B348FD99}"/>
              </a:ext>
            </a:extLst>
          </p:cNvPr>
          <p:cNvGrpSpPr/>
          <p:nvPr/>
        </p:nvGrpSpPr>
        <p:grpSpPr>
          <a:xfrm>
            <a:off x="963243" y="4592908"/>
            <a:ext cx="8216960" cy="4439898"/>
            <a:chOff x="942030" y="4876800"/>
            <a:chExt cx="7610878" cy="4015177"/>
          </a:xfrm>
        </p:grpSpPr>
        <p:pic>
          <p:nvPicPr>
            <p:cNvPr id="13" name="Picture 6" descr="Circular polarization - Wikipedia">
              <a:extLst>
                <a:ext uri="{FF2B5EF4-FFF2-40B4-BE49-F238E27FC236}">
                  <a16:creationId xmlns:a16="http://schemas.microsoft.com/office/drawing/2014/main" id="{E72394A6-8A2C-3414-1AE3-24F81413D5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0675" y="4876800"/>
              <a:ext cx="5658431" cy="367798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F2DD0DEF-3469-2A23-2623-8EC3F396F4E5}"/>
                </a:ext>
              </a:extLst>
            </p:cNvPr>
            <p:cNvCxnSpPr>
              <a:cxnSpLocks/>
            </p:cNvCxnSpPr>
            <p:nvPr/>
          </p:nvCxnSpPr>
          <p:spPr>
            <a:xfrm flipV="1">
              <a:off x="6437758" y="5684109"/>
              <a:ext cx="0" cy="3025775"/>
            </a:xfrm>
            <a:prstGeom prst="straightConnector1">
              <a:avLst/>
            </a:prstGeom>
            <a:ln w="5715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8CBAF8A-183F-9286-FE5D-5BEF1697C954}"/>
                </a:ext>
              </a:extLst>
            </p:cNvPr>
            <p:cNvCxnSpPr>
              <a:cxnSpLocks/>
            </p:cNvCxnSpPr>
            <p:nvPr/>
          </p:nvCxnSpPr>
          <p:spPr>
            <a:xfrm flipV="1">
              <a:off x="5334445" y="6909041"/>
              <a:ext cx="2214563" cy="590638"/>
            </a:xfrm>
            <a:prstGeom prst="straightConnector1">
              <a:avLst/>
            </a:prstGeom>
            <a:ln w="5715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BB587DD-708C-45FE-0BC9-7519DDAC4EC7}"/>
                </a:ext>
              </a:extLst>
            </p:cNvPr>
            <p:cNvSpPr txBox="1"/>
            <p:nvPr/>
          </p:nvSpPr>
          <p:spPr>
            <a:xfrm>
              <a:off x="6529236" y="8372688"/>
              <a:ext cx="2023672" cy="519289"/>
            </a:xfrm>
            <a:prstGeom prst="rect">
              <a:avLst/>
            </a:prstGeom>
            <a:noFill/>
          </p:spPr>
          <p:txBody>
            <a:bodyPr wrap="square" rtlCol="0">
              <a:spAutoFit/>
            </a:bodyPr>
            <a:lstStyle/>
            <a:p>
              <a:pPr algn="l">
                <a:lnSpc>
                  <a:spcPct val="120000"/>
                </a:lnSpc>
              </a:pPr>
              <a:r>
                <a:rPr lang="en-GB" sz="2500">
                  <a:solidFill>
                    <a:srgbClr val="328283"/>
                  </a:solidFill>
                </a:rPr>
                <a:t>Polarization</a:t>
              </a:r>
            </a:p>
          </p:txBody>
        </p:sp>
        <p:cxnSp>
          <p:nvCxnSpPr>
            <p:cNvPr id="17" name="Straight Arrow Connector 16">
              <a:extLst>
                <a:ext uri="{FF2B5EF4-FFF2-40B4-BE49-F238E27FC236}">
                  <a16:creationId xmlns:a16="http://schemas.microsoft.com/office/drawing/2014/main" id="{8964A6A2-1749-5A93-96D7-E191C732A924}"/>
                </a:ext>
              </a:extLst>
            </p:cNvPr>
            <p:cNvCxnSpPr>
              <a:cxnSpLocks/>
            </p:cNvCxnSpPr>
            <p:nvPr/>
          </p:nvCxnSpPr>
          <p:spPr>
            <a:xfrm>
              <a:off x="2767959" y="5410200"/>
              <a:ext cx="0" cy="806450"/>
            </a:xfrm>
            <a:prstGeom prst="straightConnector1">
              <a:avLst/>
            </a:prstGeom>
            <a:ln w="571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46FB2F4-7C28-5377-FF7D-CD4620778919}"/>
                </a:ext>
              </a:extLst>
            </p:cNvPr>
            <p:cNvSpPr txBox="1"/>
            <p:nvPr/>
          </p:nvSpPr>
          <p:spPr>
            <a:xfrm>
              <a:off x="942030" y="5073003"/>
              <a:ext cx="2023672" cy="519289"/>
            </a:xfrm>
            <a:prstGeom prst="rect">
              <a:avLst/>
            </a:prstGeom>
            <a:noFill/>
          </p:spPr>
          <p:txBody>
            <a:bodyPr wrap="square" rtlCol="0">
              <a:spAutoFit/>
            </a:bodyPr>
            <a:lstStyle/>
            <a:p>
              <a:pPr algn="l">
                <a:lnSpc>
                  <a:spcPct val="120000"/>
                </a:lnSpc>
              </a:pPr>
              <a:r>
                <a:rPr lang="en-GB" sz="2500">
                  <a:solidFill>
                    <a:srgbClr val="52BCBD"/>
                  </a:solidFill>
                </a:rPr>
                <a:t>Amplitude</a:t>
              </a:r>
            </a:p>
          </p:txBody>
        </p:sp>
        <p:cxnSp>
          <p:nvCxnSpPr>
            <p:cNvPr id="21" name="Straight Arrow Connector 20">
              <a:extLst>
                <a:ext uri="{FF2B5EF4-FFF2-40B4-BE49-F238E27FC236}">
                  <a16:creationId xmlns:a16="http://schemas.microsoft.com/office/drawing/2014/main" id="{EFC7D131-7E91-C1CA-7D61-2E71497B658E}"/>
                </a:ext>
              </a:extLst>
            </p:cNvPr>
            <p:cNvCxnSpPr>
              <a:cxnSpLocks/>
            </p:cNvCxnSpPr>
            <p:nvPr/>
          </p:nvCxnSpPr>
          <p:spPr>
            <a:xfrm>
              <a:off x="3385769" y="7204360"/>
              <a:ext cx="1207398" cy="326740"/>
            </a:xfrm>
            <a:prstGeom prst="straightConnector1">
              <a:avLst/>
            </a:prstGeom>
            <a:ln w="571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6EFC3AD-288B-35A3-55EC-C3FA7DB34300}"/>
                </a:ext>
              </a:extLst>
            </p:cNvPr>
            <p:cNvSpPr txBox="1"/>
            <p:nvPr/>
          </p:nvSpPr>
          <p:spPr>
            <a:xfrm>
              <a:off x="3310773" y="7531100"/>
              <a:ext cx="2023672" cy="519289"/>
            </a:xfrm>
            <a:prstGeom prst="rect">
              <a:avLst/>
            </a:prstGeom>
            <a:noFill/>
          </p:spPr>
          <p:txBody>
            <a:bodyPr wrap="square" rtlCol="0">
              <a:spAutoFit/>
            </a:bodyPr>
            <a:lstStyle/>
            <a:p>
              <a:pPr algn="l">
                <a:lnSpc>
                  <a:spcPct val="120000"/>
                </a:lnSpc>
              </a:pPr>
              <a:r>
                <a:rPr lang="en-GB" sz="2500">
                  <a:solidFill>
                    <a:srgbClr val="2D6BC5"/>
                  </a:solidFill>
                </a:rPr>
                <a:t>Phase</a:t>
              </a:r>
            </a:p>
          </p:txBody>
        </p:sp>
      </p:grpSp>
      <p:grpSp>
        <p:nvGrpSpPr>
          <p:cNvPr id="40" name="Group 39">
            <a:extLst>
              <a:ext uri="{FF2B5EF4-FFF2-40B4-BE49-F238E27FC236}">
                <a16:creationId xmlns:a16="http://schemas.microsoft.com/office/drawing/2014/main" id="{9D7B8D4A-9FE1-6F91-1736-2B75DB1A08FC}"/>
              </a:ext>
            </a:extLst>
          </p:cNvPr>
          <p:cNvGrpSpPr/>
          <p:nvPr/>
        </p:nvGrpSpPr>
        <p:grpSpPr>
          <a:xfrm>
            <a:off x="11309234" y="4169832"/>
            <a:ext cx="2841222" cy="2688579"/>
            <a:chOff x="11068904" y="4569779"/>
            <a:chExt cx="2841222" cy="2688579"/>
          </a:xfrm>
        </p:grpSpPr>
        <p:sp>
          <p:nvSpPr>
            <p:cNvPr id="29" name="Cube 28">
              <a:extLst>
                <a:ext uri="{FF2B5EF4-FFF2-40B4-BE49-F238E27FC236}">
                  <a16:creationId xmlns:a16="http://schemas.microsoft.com/office/drawing/2014/main" id="{AB660B15-D6AE-FB01-5E19-60D6C63CAD53}"/>
                </a:ext>
              </a:extLst>
            </p:cNvPr>
            <p:cNvSpPr/>
            <p:nvPr/>
          </p:nvSpPr>
          <p:spPr>
            <a:xfrm>
              <a:off x="11068904" y="4569779"/>
              <a:ext cx="2841222" cy="2688579"/>
            </a:xfrm>
            <a:prstGeom prst="cube">
              <a:avLst>
                <a:gd name="adj" fmla="val 22949"/>
              </a:avLst>
            </a:prstGeom>
            <a:noFill/>
            <a:ln w="317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2" name="Graphic 31" descr="Snowflake with solid fill">
              <a:extLst>
                <a:ext uri="{FF2B5EF4-FFF2-40B4-BE49-F238E27FC236}">
                  <a16:creationId xmlns:a16="http://schemas.microsoft.com/office/drawing/2014/main" id="{B7C96D79-CB1F-C433-290E-2F3D438314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56587" y="5713020"/>
              <a:ext cx="914400" cy="914400"/>
            </a:xfrm>
            <a:prstGeom prst="rect">
              <a:avLst/>
            </a:prstGeom>
          </p:spPr>
        </p:pic>
      </p:grpSp>
      <p:grpSp>
        <p:nvGrpSpPr>
          <p:cNvPr id="39" name="Group 38">
            <a:extLst>
              <a:ext uri="{FF2B5EF4-FFF2-40B4-BE49-F238E27FC236}">
                <a16:creationId xmlns:a16="http://schemas.microsoft.com/office/drawing/2014/main" id="{47B3D1C9-09A5-8392-8D48-DD77B82D4DE8}"/>
              </a:ext>
            </a:extLst>
          </p:cNvPr>
          <p:cNvGrpSpPr/>
          <p:nvPr/>
        </p:nvGrpSpPr>
        <p:grpSpPr>
          <a:xfrm>
            <a:off x="11371294" y="7752632"/>
            <a:ext cx="2656608" cy="1371830"/>
            <a:chOff x="11068904" y="7770661"/>
            <a:chExt cx="2656608" cy="1371830"/>
          </a:xfrm>
        </p:grpSpPr>
        <p:sp>
          <p:nvSpPr>
            <p:cNvPr id="30" name="Cube 29">
              <a:extLst>
                <a:ext uri="{FF2B5EF4-FFF2-40B4-BE49-F238E27FC236}">
                  <a16:creationId xmlns:a16="http://schemas.microsoft.com/office/drawing/2014/main" id="{B6C33B7D-36DA-0CE1-23DB-8F286B8C0D41}"/>
                </a:ext>
              </a:extLst>
            </p:cNvPr>
            <p:cNvSpPr/>
            <p:nvPr/>
          </p:nvSpPr>
          <p:spPr>
            <a:xfrm>
              <a:off x="11068904" y="7770661"/>
              <a:ext cx="2656608" cy="1371830"/>
            </a:xfrm>
            <a:prstGeom prst="cube">
              <a:avLst>
                <a:gd name="adj" fmla="val 50819"/>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4" name="Graphic 33" descr="Water with solid fill">
              <a:extLst>
                <a:ext uri="{FF2B5EF4-FFF2-40B4-BE49-F238E27FC236}">
                  <a16:creationId xmlns:a16="http://schemas.microsoft.com/office/drawing/2014/main" id="{09A1D36E-C51E-4D23-8675-039DFD6468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28170" y="8456576"/>
              <a:ext cx="669038" cy="669038"/>
            </a:xfrm>
            <a:prstGeom prst="rect">
              <a:avLst/>
            </a:prstGeom>
          </p:spPr>
        </p:pic>
      </p:grpSp>
      <p:cxnSp>
        <p:nvCxnSpPr>
          <p:cNvPr id="36" name="Straight Arrow Connector 35">
            <a:extLst>
              <a:ext uri="{FF2B5EF4-FFF2-40B4-BE49-F238E27FC236}">
                <a16:creationId xmlns:a16="http://schemas.microsoft.com/office/drawing/2014/main" id="{4DB0AE20-A6E1-B9DF-57A6-4D180D4BE1FF}"/>
              </a:ext>
            </a:extLst>
          </p:cNvPr>
          <p:cNvCxnSpPr>
            <a:cxnSpLocks/>
          </p:cNvCxnSpPr>
          <p:nvPr/>
        </p:nvCxnSpPr>
        <p:spPr>
          <a:xfrm>
            <a:off x="11090720" y="4773700"/>
            <a:ext cx="0" cy="2098322"/>
          </a:xfrm>
          <a:prstGeom prst="straightConnector1">
            <a:avLst/>
          </a:prstGeom>
          <a:ln w="31750">
            <a:solidFill>
              <a:srgbClr val="1E64C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65B2C6E-74DA-24C6-43B7-942B81D30109}"/>
              </a:ext>
            </a:extLst>
          </p:cNvPr>
          <p:cNvSpPr txBox="1"/>
          <p:nvPr/>
        </p:nvSpPr>
        <p:spPr>
          <a:xfrm>
            <a:off x="9043456" y="5370012"/>
            <a:ext cx="2023672" cy="973280"/>
          </a:xfrm>
          <a:prstGeom prst="rect">
            <a:avLst/>
          </a:prstGeom>
          <a:noFill/>
        </p:spPr>
        <p:txBody>
          <a:bodyPr wrap="square" rtlCol="0">
            <a:spAutoFit/>
          </a:bodyPr>
          <a:lstStyle/>
          <a:p>
            <a:pPr algn="r">
              <a:lnSpc>
                <a:spcPct val="120000"/>
              </a:lnSpc>
            </a:pPr>
            <a:r>
              <a:rPr lang="en-GB" sz="2500">
                <a:solidFill>
                  <a:schemeClr val="tx2"/>
                </a:solidFill>
              </a:rPr>
              <a:t>Snow depth</a:t>
            </a:r>
          </a:p>
          <a:p>
            <a:pPr algn="r">
              <a:lnSpc>
                <a:spcPct val="120000"/>
              </a:lnSpc>
            </a:pPr>
            <a:r>
              <a:rPr lang="en-GB" sz="2500">
                <a:solidFill>
                  <a:schemeClr val="tx2"/>
                </a:solidFill>
              </a:rPr>
              <a:t>(SD)</a:t>
            </a:r>
          </a:p>
        </p:txBody>
      </p:sp>
      <p:cxnSp>
        <p:nvCxnSpPr>
          <p:cNvPr id="43" name="Straight Arrow Connector 42">
            <a:extLst>
              <a:ext uri="{FF2B5EF4-FFF2-40B4-BE49-F238E27FC236}">
                <a16:creationId xmlns:a16="http://schemas.microsoft.com/office/drawing/2014/main" id="{60F1E0F6-14B4-CC7B-891A-30D57AF0DFD6}"/>
              </a:ext>
            </a:extLst>
          </p:cNvPr>
          <p:cNvCxnSpPr>
            <a:cxnSpLocks/>
          </p:cNvCxnSpPr>
          <p:nvPr/>
        </p:nvCxnSpPr>
        <p:spPr>
          <a:xfrm>
            <a:off x="12604750" y="7035800"/>
            <a:ext cx="0" cy="650681"/>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1F9BA17-566D-CABB-2F14-40B526074499}"/>
              </a:ext>
            </a:extLst>
          </p:cNvPr>
          <p:cNvSpPr txBox="1"/>
          <p:nvPr/>
        </p:nvSpPr>
        <p:spPr>
          <a:xfrm>
            <a:off x="12729845" y="7013039"/>
            <a:ext cx="3645587" cy="973280"/>
          </a:xfrm>
          <a:prstGeom prst="rect">
            <a:avLst/>
          </a:prstGeom>
          <a:noFill/>
        </p:spPr>
        <p:txBody>
          <a:bodyPr wrap="square" rtlCol="0">
            <a:spAutoFit/>
          </a:bodyPr>
          <a:lstStyle/>
          <a:p>
            <a:pPr algn="r">
              <a:lnSpc>
                <a:spcPct val="120000"/>
              </a:lnSpc>
            </a:pPr>
            <a:r>
              <a:rPr lang="en-GB" sz="2500">
                <a:solidFill>
                  <a:schemeClr val="tx2"/>
                </a:solidFill>
              </a:rPr>
              <a:t>Snow Water Equivalent (SWE)</a:t>
            </a:r>
          </a:p>
        </p:txBody>
      </p:sp>
      <p:sp>
        <p:nvSpPr>
          <p:cNvPr id="18" name="Action Button: Go Forward or Next 17">
            <a:hlinkClick r:id="" action="ppaction://hlinkshowjump?jump=nextslide" highlightClick="1"/>
            <a:extLst>
              <a:ext uri="{FF2B5EF4-FFF2-40B4-BE49-F238E27FC236}">
                <a16:creationId xmlns:a16="http://schemas.microsoft.com/office/drawing/2014/main" id="{BE68DCE5-872E-D56A-FE3B-412F4D044BC6}"/>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Action Button: Go Back or Previous 18">
            <a:hlinkClick r:id="" action="ppaction://hlinkshowjump?jump=previousslide" highlightClick="1"/>
            <a:extLst>
              <a:ext uri="{FF2B5EF4-FFF2-40B4-BE49-F238E27FC236}">
                <a16:creationId xmlns:a16="http://schemas.microsoft.com/office/drawing/2014/main" id="{FDB8C947-B2A3-E5F7-77A2-F29650B06FB6}"/>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62807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6C3F931B-C595-018C-1276-FAF52C4F10E2}"/>
              </a:ext>
            </a:extLst>
          </p:cNvPr>
          <p:cNvPicPr>
            <a:picLocks noChangeAspect="1"/>
          </p:cNvPicPr>
          <p:nvPr/>
        </p:nvPicPr>
        <p:blipFill>
          <a:blip r:embed="rId2"/>
          <a:srcRect t="2051" b="2051"/>
          <a:stretch>
            <a:fillRect/>
          </a:stretch>
        </p:blipFill>
        <p:spPr>
          <a:xfrm>
            <a:off x="914400" y="2778"/>
            <a:ext cx="16424275" cy="7920000"/>
          </a:xfrm>
          <a:prstGeom prst="rect">
            <a:avLst/>
          </a:prstGeom>
        </p:spPr>
      </p:pic>
      <p:sp>
        <p:nvSpPr>
          <p:cNvPr id="2" name="Picture Placeholder 1">
            <a:extLst>
              <a:ext uri="{FF2B5EF4-FFF2-40B4-BE49-F238E27FC236}">
                <a16:creationId xmlns:a16="http://schemas.microsoft.com/office/drawing/2014/main" id="{57878965-3B73-4F00-9865-07914C8C2052}"/>
              </a:ext>
            </a:extLst>
          </p:cNvPr>
          <p:cNvSpPr>
            <a:spLocks noGrp="1"/>
          </p:cNvSpPr>
          <p:nvPr>
            <p:ph type="pic" sz="quarter" idx="12"/>
          </p:nvPr>
        </p:nvSpPr>
        <p:spPr/>
      </p:sp>
      <p:sp>
        <p:nvSpPr>
          <p:cNvPr id="3" name="Text Placeholder 2">
            <a:extLst>
              <a:ext uri="{FF2B5EF4-FFF2-40B4-BE49-F238E27FC236}">
                <a16:creationId xmlns:a16="http://schemas.microsoft.com/office/drawing/2014/main" id="{A5A2C74B-6945-4939-A971-D3DFCDBAD9F9}"/>
              </a:ext>
            </a:extLst>
          </p:cNvPr>
          <p:cNvSpPr>
            <a:spLocks noGrp="1"/>
          </p:cNvSpPr>
          <p:nvPr>
            <p:ph type="body" sz="quarter" idx="13"/>
          </p:nvPr>
        </p:nvSpPr>
        <p:spPr>
          <a:xfrm>
            <a:off x="914399" y="5683169"/>
            <a:ext cx="9711159" cy="2239609"/>
          </a:xfrm>
        </p:spPr>
        <p:txBody>
          <a:bodyPr/>
          <a:lstStyle/>
          <a:p>
            <a:r>
              <a:rPr lang="en-GB"/>
              <a:t>Backscatter</a:t>
            </a:r>
          </a:p>
        </p:txBody>
      </p:sp>
      <p:pic>
        <p:nvPicPr>
          <p:cNvPr id="4" name="Graphic 3" descr="Hamburger Menu Icon with solid fill">
            <a:hlinkClick r:id="rId3" action="ppaction://hlinksldjump"/>
            <a:extLst>
              <a:ext uri="{FF2B5EF4-FFF2-40B4-BE49-F238E27FC236}">
                <a16:creationId xmlns:a16="http://schemas.microsoft.com/office/drawing/2014/main" id="{F90530E1-98C0-762C-08C1-7736BCF6FE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sp>
        <p:nvSpPr>
          <p:cNvPr id="6" name="Action Button: Go Forward or Next 5">
            <a:hlinkClick r:id="" action="ppaction://hlinkshowjump?jump=nextslide" highlightClick="1"/>
            <a:extLst>
              <a:ext uri="{FF2B5EF4-FFF2-40B4-BE49-F238E27FC236}">
                <a16:creationId xmlns:a16="http://schemas.microsoft.com/office/drawing/2014/main" id="{9528B6D4-B5CA-8515-1748-DD5F1AA9ADED}"/>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Action Button: Go Back or Previous 6">
            <a:hlinkClick r:id="" action="ppaction://hlinkshowjump?jump=previousslide" highlightClick="1"/>
            <a:extLst>
              <a:ext uri="{FF2B5EF4-FFF2-40B4-BE49-F238E27FC236}">
                <a16:creationId xmlns:a16="http://schemas.microsoft.com/office/drawing/2014/main" id="{AF74D15F-FD79-0779-26BC-8E24C3D0139B}"/>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93240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9B21B-BF89-4AA4-82B2-19A6A55DC291}"/>
              </a:ext>
            </a:extLst>
          </p:cNvPr>
          <p:cNvSpPr>
            <a:spLocks noGrp="1"/>
          </p:cNvSpPr>
          <p:nvPr>
            <p:ph type="title"/>
          </p:nvPr>
        </p:nvSpPr>
        <p:spPr/>
        <p:txBody>
          <a:bodyPr/>
          <a:lstStyle/>
          <a:p>
            <a:r>
              <a:rPr lang="en-GB"/>
              <a:t>Backscatter – </a:t>
            </a:r>
            <a:r>
              <a:rPr lang="en-GB" sz="4800"/>
              <a:t>Physical process </a:t>
            </a:r>
            <a:endParaRPr lang="en-GB"/>
          </a:p>
        </p:txBody>
      </p:sp>
      <p:sp>
        <p:nvSpPr>
          <p:cNvPr id="4" name="Slide Number Placeholder 3">
            <a:extLst>
              <a:ext uri="{FF2B5EF4-FFF2-40B4-BE49-F238E27FC236}">
                <a16:creationId xmlns:a16="http://schemas.microsoft.com/office/drawing/2014/main" id="{5968F3E9-7C40-454F-A5C7-351C8BA76826}"/>
              </a:ext>
            </a:extLst>
          </p:cNvPr>
          <p:cNvSpPr>
            <a:spLocks noGrp="1"/>
          </p:cNvSpPr>
          <p:nvPr>
            <p:ph type="sldNum" sz="quarter" idx="12"/>
          </p:nvPr>
        </p:nvSpPr>
        <p:spPr/>
        <p:txBody>
          <a:bodyPr/>
          <a:lstStyle/>
          <a:p>
            <a:fld id="{7AE184E0-0BD4-4705-A12B-9B71DDE63301}" type="slidenum">
              <a:rPr lang="en-GB" noProof="0" smtClean="0"/>
              <a:t>13</a:t>
            </a:fld>
            <a:endParaRPr lang="en-GB" noProof="0"/>
          </a:p>
        </p:txBody>
      </p:sp>
      <p:grpSp>
        <p:nvGrpSpPr>
          <p:cNvPr id="18" name="Group 17">
            <a:extLst>
              <a:ext uri="{FF2B5EF4-FFF2-40B4-BE49-F238E27FC236}">
                <a16:creationId xmlns:a16="http://schemas.microsoft.com/office/drawing/2014/main" id="{1ED68DAF-32C8-222F-8323-C74B64894399}"/>
              </a:ext>
            </a:extLst>
          </p:cNvPr>
          <p:cNvGrpSpPr/>
          <p:nvPr/>
        </p:nvGrpSpPr>
        <p:grpSpPr>
          <a:xfrm>
            <a:off x="2852114" y="3263357"/>
            <a:ext cx="6593552" cy="4360739"/>
            <a:chOff x="2467284" y="3168458"/>
            <a:chExt cx="6593552" cy="4360739"/>
          </a:xfrm>
        </p:grpSpPr>
        <p:sp>
          <p:nvSpPr>
            <p:cNvPr id="10" name="Right Triangle 9">
              <a:extLst>
                <a:ext uri="{FF2B5EF4-FFF2-40B4-BE49-F238E27FC236}">
                  <a16:creationId xmlns:a16="http://schemas.microsoft.com/office/drawing/2014/main" id="{441277E5-0421-F5AD-637F-5EF8B1249074}"/>
                </a:ext>
              </a:extLst>
            </p:cNvPr>
            <p:cNvSpPr/>
            <p:nvPr/>
          </p:nvSpPr>
          <p:spPr>
            <a:xfrm flipH="1">
              <a:off x="2998031" y="5970221"/>
              <a:ext cx="5546361" cy="1558976"/>
            </a:xfrm>
            <a:prstGeom prst="rtTriangle">
              <a:avLst/>
            </a:prstGeom>
            <a:solidFill>
              <a:srgbClr val="B0632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ectangle 10">
              <a:extLst>
                <a:ext uri="{FF2B5EF4-FFF2-40B4-BE49-F238E27FC236}">
                  <a16:creationId xmlns:a16="http://schemas.microsoft.com/office/drawing/2014/main" id="{5BA72FA4-6040-BFF3-DAF5-28FD71A2C32A}"/>
                </a:ext>
              </a:extLst>
            </p:cNvPr>
            <p:cNvSpPr/>
            <p:nvPr/>
          </p:nvSpPr>
          <p:spPr>
            <a:xfrm rot="20657689">
              <a:off x="2467284" y="4411200"/>
              <a:ext cx="5875896" cy="2368446"/>
            </a:xfrm>
            <a:prstGeom prst="rect">
              <a:avLst/>
            </a:prstGeom>
            <a:solidFill>
              <a:srgbClr val="D6ECF1"/>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7019451C-55CD-6570-7026-1FBB9A118CDE}"/>
                </a:ext>
              </a:extLst>
            </p:cNvPr>
            <p:cNvSpPr txBox="1"/>
            <p:nvPr/>
          </p:nvSpPr>
          <p:spPr>
            <a:xfrm>
              <a:off x="7285219" y="3168458"/>
              <a:ext cx="1588957" cy="511615"/>
            </a:xfrm>
            <a:prstGeom prst="rect">
              <a:avLst/>
            </a:prstGeom>
            <a:noFill/>
          </p:spPr>
          <p:txBody>
            <a:bodyPr wrap="square" rtlCol="0">
              <a:spAutoFit/>
            </a:bodyPr>
            <a:lstStyle/>
            <a:p>
              <a:pPr algn="l">
                <a:lnSpc>
                  <a:spcPct val="120000"/>
                </a:lnSpc>
              </a:pPr>
              <a:r>
                <a:rPr lang="en-GB" sz="2500"/>
                <a:t>Air</a:t>
              </a:r>
            </a:p>
          </p:txBody>
        </p:sp>
        <p:sp>
          <p:nvSpPr>
            <p:cNvPr id="16" name="TextBox 15">
              <a:extLst>
                <a:ext uri="{FF2B5EF4-FFF2-40B4-BE49-F238E27FC236}">
                  <a16:creationId xmlns:a16="http://schemas.microsoft.com/office/drawing/2014/main" id="{0F1D7717-C5D9-DACE-2DEC-0E46263A4C72}"/>
                </a:ext>
              </a:extLst>
            </p:cNvPr>
            <p:cNvSpPr txBox="1"/>
            <p:nvPr/>
          </p:nvSpPr>
          <p:spPr>
            <a:xfrm>
              <a:off x="7471879" y="5477031"/>
              <a:ext cx="1588957" cy="511615"/>
            </a:xfrm>
            <a:prstGeom prst="rect">
              <a:avLst/>
            </a:prstGeom>
            <a:noFill/>
          </p:spPr>
          <p:txBody>
            <a:bodyPr wrap="square" rtlCol="0">
              <a:spAutoFit/>
            </a:bodyPr>
            <a:lstStyle/>
            <a:p>
              <a:pPr algn="l">
                <a:lnSpc>
                  <a:spcPct val="120000"/>
                </a:lnSpc>
              </a:pPr>
              <a:r>
                <a:rPr lang="en-GB" sz="2500"/>
                <a:t>Snow</a:t>
              </a:r>
            </a:p>
          </p:txBody>
        </p:sp>
        <p:sp>
          <p:nvSpPr>
            <p:cNvPr id="17" name="TextBox 16">
              <a:extLst>
                <a:ext uri="{FF2B5EF4-FFF2-40B4-BE49-F238E27FC236}">
                  <a16:creationId xmlns:a16="http://schemas.microsoft.com/office/drawing/2014/main" id="{78385D4F-B9FA-9717-6852-CD75B6FB6C2B}"/>
                </a:ext>
              </a:extLst>
            </p:cNvPr>
            <p:cNvSpPr txBox="1"/>
            <p:nvPr/>
          </p:nvSpPr>
          <p:spPr>
            <a:xfrm>
              <a:off x="7285219" y="7017582"/>
              <a:ext cx="1588957" cy="511615"/>
            </a:xfrm>
            <a:prstGeom prst="rect">
              <a:avLst/>
            </a:prstGeom>
            <a:noFill/>
          </p:spPr>
          <p:txBody>
            <a:bodyPr wrap="square" rtlCol="0">
              <a:spAutoFit/>
            </a:bodyPr>
            <a:lstStyle/>
            <a:p>
              <a:pPr algn="l">
                <a:lnSpc>
                  <a:spcPct val="120000"/>
                </a:lnSpc>
              </a:pPr>
              <a:r>
                <a:rPr lang="en-GB" sz="2500"/>
                <a:t>Ground</a:t>
              </a:r>
            </a:p>
          </p:txBody>
        </p:sp>
      </p:grpSp>
      <p:cxnSp>
        <p:nvCxnSpPr>
          <p:cNvPr id="20" name="Straight Arrow Connector 19">
            <a:extLst>
              <a:ext uri="{FF2B5EF4-FFF2-40B4-BE49-F238E27FC236}">
                <a16:creationId xmlns:a16="http://schemas.microsoft.com/office/drawing/2014/main" id="{24B463AA-4333-6F55-5139-12EF8FB3DF88}"/>
              </a:ext>
            </a:extLst>
          </p:cNvPr>
          <p:cNvCxnSpPr>
            <a:cxnSpLocks/>
          </p:cNvCxnSpPr>
          <p:nvPr/>
        </p:nvCxnSpPr>
        <p:spPr>
          <a:xfrm>
            <a:off x="974361" y="2720158"/>
            <a:ext cx="2486389" cy="1737542"/>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8EECF6A-E91B-F5C0-309B-69087D449258}"/>
              </a:ext>
            </a:extLst>
          </p:cNvPr>
          <p:cNvCxnSpPr>
            <a:cxnSpLocks/>
          </p:cNvCxnSpPr>
          <p:nvPr/>
        </p:nvCxnSpPr>
        <p:spPr>
          <a:xfrm flipV="1">
            <a:off x="4189785" y="4457700"/>
            <a:ext cx="52015" cy="466387"/>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5FDB349-315C-22FE-CE7E-910045E312E3}"/>
              </a:ext>
            </a:extLst>
          </p:cNvPr>
          <p:cNvCxnSpPr>
            <a:cxnSpLocks/>
          </p:cNvCxnSpPr>
          <p:nvPr/>
        </p:nvCxnSpPr>
        <p:spPr>
          <a:xfrm flipH="1" flipV="1">
            <a:off x="3790022" y="4794250"/>
            <a:ext cx="399763" cy="129837"/>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19443F5-6238-2694-D1B9-F92F2E28E6FD}"/>
              </a:ext>
            </a:extLst>
          </p:cNvPr>
          <p:cNvCxnSpPr>
            <a:cxnSpLocks/>
          </p:cNvCxnSpPr>
          <p:nvPr/>
        </p:nvCxnSpPr>
        <p:spPr>
          <a:xfrm flipH="1" flipV="1">
            <a:off x="3902716" y="4558118"/>
            <a:ext cx="291594" cy="365969"/>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181E25C-A26D-19D9-98DA-545C481C52FA}"/>
              </a:ext>
            </a:extLst>
          </p:cNvPr>
          <p:cNvCxnSpPr>
            <a:cxnSpLocks/>
          </p:cNvCxnSpPr>
          <p:nvPr/>
        </p:nvCxnSpPr>
        <p:spPr>
          <a:xfrm flipV="1">
            <a:off x="4194701" y="4588702"/>
            <a:ext cx="282153" cy="335385"/>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A91D305-232C-B1B0-5CA9-2A62069F734E}"/>
              </a:ext>
            </a:extLst>
          </p:cNvPr>
          <p:cNvCxnSpPr>
            <a:cxnSpLocks/>
          </p:cNvCxnSpPr>
          <p:nvPr/>
        </p:nvCxnSpPr>
        <p:spPr>
          <a:xfrm flipV="1">
            <a:off x="5401186" y="5229751"/>
            <a:ext cx="102703" cy="443174"/>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86193F9-53EE-1E16-A455-225D7F1D0945}"/>
              </a:ext>
            </a:extLst>
          </p:cNvPr>
          <p:cNvCxnSpPr>
            <a:cxnSpLocks/>
          </p:cNvCxnSpPr>
          <p:nvPr/>
        </p:nvCxnSpPr>
        <p:spPr>
          <a:xfrm flipH="1" flipV="1">
            <a:off x="5021196" y="5467756"/>
            <a:ext cx="379990" cy="205169"/>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1559BB5-4F87-5EF8-210A-703F11A74B8E}"/>
              </a:ext>
            </a:extLst>
          </p:cNvPr>
          <p:cNvCxnSpPr>
            <a:cxnSpLocks/>
          </p:cNvCxnSpPr>
          <p:nvPr/>
        </p:nvCxnSpPr>
        <p:spPr>
          <a:xfrm flipH="1" flipV="1">
            <a:off x="5205612" y="5277367"/>
            <a:ext cx="200099" cy="395558"/>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1A80038-7757-D60D-37AD-6CC964CB7BB9}"/>
              </a:ext>
            </a:extLst>
          </p:cNvPr>
          <p:cNvCxnSpPr>
            <a:cxnSpLocks/>
          </p:cNvCxnSpPr>
          <p:nvPr/>
        </p:nvCxnSpPr>
        <p:spPr>
          <a:xfrm flipV="1">
            <a:off x="5406102" y="5449579"/>
            <a:ext cx="366393" cy="223346"/>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5DCC049-6006-4A05-EAF4-47683C5BA9AD}"/>
              </a:ext>
            </a:extLst>
          </p:cNvPr>
          <p:cNvCxnSpPr>
            <a:cxnSpLocks/>
          </p:cNvCxnSpPr>
          <p:nvPr/>
        </p:nvCxnSpPr>
        <p:spPr>
          <a:xfrm>
            <a:off x="5401186" y="5679174"/>
            <a:ext cx="235325" cy="341212"/>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C57819F-74B8-B372-0920-1496D7ACEE3E}"/>
              </a:ext>
            </a:extLst>
          </p:cNvPr>
          <p:cNvCxnSpPr>
            <a:cxnSpLocks/>
          </p:cNvCxnSpPr>
          <p:nvPr/>
        </p:nvCxnSpPr>
        <p:spPr>
          <a:xfrm>
            <a:off x="5401186" y="5679174"/>
            <a:ext cx="423584" cy="53924"/>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EA5A4E4-1F3C-5248-776C-5C1E486DBC33}"/>
              </a:ext>
            </a:extLst>
          </p:cNvPr>
          <p:cNvCxnSpPr>
            <a:cxnSpLocks/>
          </p:cNvCxnSpPr>
          <p:nvPr/>
        </p:nvCxnSpPr>
        <p:spPr>
          <a:xfrm flipH="1">
            <a:off x="5273480" y="5679174"/>
            <a:ext cx="132231" cy="367424"/>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5B688AB-4775-C202-50D2-5C5069CBE384}"/>
              </a:ext>
            </a:extLst>
          </p:cNvPr>
          <p:cNvCxnSpPr>
            <a:cxnSpLocks/>
          </p:cNvCxnSpPr>
          <p:nvPr/>
        </p:nvCxnSpPr>
        <p:spPr>
          <a:xfrm flipH="1">
            <a:off x="5016671" y="5679174"/>
            <a:ext cx="389431" cy="164476"/>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792FD3B-5B50-3834-9371-D5E68A9129F5}"/>
              </a:ext>
            </a:extLst>
          </p:cNvPr>
          <p:cNvCxnSpPr>
            <a:cxnSpLocks/>
          </p:cNvCxnSpPr>
          <p:nvPr/>
        </p:nvCxnSpPr>
        <p:spPr>
          <a:xfrm flipV="1">
            <a:off x="6938829" y="6176433"/>
            <a:ext cx="46171" cy="455602"/>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A89213B-3EA5-9B5B-03AB-9B0982F3A612}"/>
              </a:ext>
            </a:extLst>
          </p:cNvPr>
          <p:cNvCxnSpPr>
            <a:cxnSpLocks/>
          </p:cNvCxnSpPr>
          <p:nvPr/>
        </p:nvCxnSpPr>
        <p:spPr>
          <a:xfrm flipH="1" flipV="1">
            <a:off x="6461570" y="6529451"/>
            <a:ext cx="477259" cy="102584"/>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A177AC9-72CC-D992-A698-EFAD4E9FEF8F}"/>
              </a:ext>
            </a:extLst>
          </p:cNvPr>
          <p:cNvCxnSpPr>
            <a:cxnSpLocks/>
          </p:cNvCxnSpPr>
          <p:nvPr/>
        </p:nvCxnSpPr>
        <p:spPr>
          <a:xfrm flipH="1" flipV="1">
            <a:off x="6651760" y="6266066"/>
            <a:ext cx="291594" cy="365969"/>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D2ED089-15BC-1FBE-F812-4453B78EA9F3}"/>
              </a:ext>
            </a:extLst>
          </p:cNvPr>
          <p:cNvCxnSpPr>
            <a:cxnSpLocks/>
          </p:cNvCxnSpPr>
          <p:nvPr/>
        </p:nvCxnSpPr>
        <p:spPr>
          <a:xfrm flipV="1">
            <a:off x="6943745" y="6296650"/>
            <a:ext cx="282153" cy="335385"/>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pic>
        <p:nvPicPr>
          <p:cNvPr id="74" name="Graphic 73" descr="Hamburger Menu Icon with solid fill">
            <a:hlinkClick r:id="rId3" action="ppaction://hlinksldjump"/>
            <a:extLst>
              <a:ext uri="{FF2B5EF4-FFF2-40B4-BE49-F238E27FC236}">
                <a16:creationId xmlns:a16="http://schemas.microsoft.com/office/drawing/2014/main" id="{31AE94B5-E327-027C-EFBD-404F63E187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grpSp>
        <p:nvGrpSpPr>
          <p:cNvPr id="5" name="Group 4">
            <a:extLst>
              <a:ext uri="{FF2B5EF4-FFF2-40B4-BE49-F238E27FC236}">
                <a16:creationId xmlns:a16="http://schemas.microsoft.com/office/drawing/2014/main" id="{A6EB10FC-41BD-7B1C-73CE-4DEF51991677}"/>
              </a:ext>
            </a:extLst>
          </p:cNvPr>
          <p:cNvGrpSpPr/>
          <p:nvPr/>
        </p:nvGrpSpPr>
        <p:grpSpPr>
          <a:xfrm>
            <a:off x="9259006" y="2157793"/>
            <a:ext cx="7587586" cy="6614893"/>
            <a:chOff x="9259006" y="2157793"/>
            <a:chExt cx="7587586" cy="6614893"/>
          </a:xfrm>
        </p:grpSpPr>
        <p:grpSp>
          <p:nvGrpSpPr>
            <p:cNvPr id="77" name="Group 76">
              <a:extLst>
                <a:ext uri="{FF2B5EF4-FFF2-40B4-BE49-F238E27FC236}">
                  <a16:creationId xmlns:a16="http://schemas.microsoft.com/office/drawing/2014/main" id="{D42F23B3-B24E-4EFC-F70E-85BFBF7FE282}"/>
                </a:ext>
              </a:extLst>
            </p:cNvPr>
            <p:cNvGrpSpPr/>
            <p:nvPr/>
          </p:nvGrpSpPr>
          <p:grpSpPr>
            <a:xfrm>
              <a:off x="9259006" y="2157793"/>
              <a:ext cx="7587586" cy="6538265"/>
              <a:chOff x="9259006" y="2157793"/>
              <a:chExt cx="7587586" cy="6538265"/>
            </a:xfrm>
          </p:grpSpPr>
          <p:sp>
            <p:nvSpPr>
              <p:cNvPr id="73" name="TextBox 72">
                <a:extLst>
                  <a:ext uri="{FF2B5EF4-FFF2-40B4-BE49-F238E27FC236}">
                    <a16:creationId xmlns:a16="http://schemas.microsoft.com/office/drawing/2014/main" id="{07C99DA3-3DC2-4457-17C4-4B5CC9E31833}"/>
                  </a:ext>
                </a:extLst>
              </p:cNvPr>
              <p:cNvSpPr txBox="1"/>
              <p:nvPr/>
            </p:nvSpPr>
            <p:spPr>
              <a:xfrm>
                <a:off x="9713188" y="2157793"/>
                <a:ext cx="7133404" cy="6538265"/>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GB" sz="3200"/>
                  <a:t>SAR signal is backscattered from</a:t>
                </a:r>
              </a:p>
              <a:p>
                <a:pPr marL="993084" lvl="1" indent="-342900">
                  <a:lnSpc>
                    <a:spcPct val="120000"/>
                  </a:lnSpc>
                  <a:buFont typeface="Arial" panose="020B0604020202020204" pitchFamily="34" charset="0"/>
                  <a:buChar char="‒"/>
                </a:pPr>
                <a:r>
                  <a:rPr lang="en-GB" sz="3200"/>
                  <a:t>Air – Snow interface</a:t>
                </a:r>
              </a:p>
              <a:p>
                <a:pPr lvl="2">
                  <a:lnSpc>
                    <a:spcPct val="120000"/>
                  </a:lnSpc>
                </a:pPr>
                <a:r>
                  <a:rPr lang="en-GB" sz="3200">
                    <a:sym typeface="Wingdings" panose="05000000000000000000" pitchFamily="2" charset="2"/>
                  </a:rPr>
                  <a:t> Negligible</a:t>
                </a:r>
                <a:endParaRPr lang="en-GB" sz="3200"/>
              </a:p>
              <a:p>
                <a:pPr marL="993084" lvl="1" indent="-342900">
                  <a:lnSpc>
                    <a:spcPct val="120000"/>
                  </a:lnSpc>
                  <a:buFont typeface="Arial" panose="020B0604020202020204" pitchFamily="34" charset="0"/>
                  <a:buChar char="‒"/>
                </a:pPr>
                <a:r>
                  <a:rPr lang="en-GB" sz="3200"/>
                  <a:t>Snow volume</a:t>
                </a:r>
              </a:p>
              <a:p>
                <a:pPr lvl="2">
                  <a:lnSpc>
                    <a:spcPct val="120000"/>
                  </a:lnSpc>
                </a:pPr>
                <a:r>
                  <a:rPr lang="en-GB" sz="3200">
                    <a:sym typeface="Wingdings" panose="05000000000000000000" pitchFamily="2" charset="2"/>
                  </a:rPr>
                  <a:t> Dependent on depth, </a:t>
                </a:r>
                <a:br>
                  <a:rPr lang="en-GB" sz="3200">
                    <a:sym typeface="Wingdings" panose="05000000000000000000" pitchFamily="2" charset="2"/>
                  </a:rPr>
                </a:br>
                <a:r>
                  <a:rPr lang="en-GB" sz="3200">
                    <a:sym typeface="Wingdings" panose="05000000000000000000" pitchFamily="2" charset="2"/>
                  </a:rPr>
                  <a:t>     amount of liquid water, </a:t>
                </a:r>
                <a:br>
                  <a:rPr lang="en-GB" sz="3200">
                    <a:sym typeface="Wingdings" panose="05000000000000000000" pitchFamily="2" charset="2"/>
                  </a:rPr>
                </a:br>
                <a:r>
                  <a:rPr lang="en-GB" sz="3200">
                    <a:sym typeface="Wingdings" panose="05000000000000000000" pitchFamily="2" charset="2"/>
                  </a:rPr>
                  <a:t>     other snow properties,…</a:t>
                </a:r>
                <a:endParaRPr lang="en-GB" sz="3200"/>
              </a:p>
              <a:p>
                <a:pPr marL="993084" lvl="1" indent="-342900">
                  <a:lnSpc>
                    <a:spcPct val="120000"/>
                  </a:lnSpc>
                  <a:buFont typeface="Arial" panose="020B0604020202020204" pitchFamily="34" charset="0"/>
                  <a:buChar char="‒"/>
                </a:pPr>
                <a:r>
                  <a:rPr lang="en-GB" sz="3200"/>
                  <a:t>Ground</a:t>
                </a:r>
              </a:p>
              <a:p>
                <a:pPr marL="1757568" lvl="2" indent="-457200">
                  <a:lnSpc>
                    <a:spcPct val="120000"/>
                  </a:lnSpc>
                  <a:buFont typeface="Wingdings" panose="05000000000000000000" pitchFamily="2" charset="2"/>
                  <a:buChar char="à"/>
                </a:pPr>
                <a:r>
                  <a:rPr lang="en-GB" sz="3200">
                    <a:sym typeface="Wingdings" panose="05000000000000000000" pitchFamily="2" charset="2"/>
                  </a:rPr>
                  <a:t>Most of the signal</a:t>
                </a:r>
                <a:endParaRPr lang="en-GB" sz="2500">
                  <a:sym typeface="Wingdings" panose="05000000000000000000" pitchFamily="2" charset="2"/>
                </a:endParaRPr>
              </a:p>
              <a:p>
                <a:pPr marL="457200" indent="-457200">
                  <a:lnSpc>
                    <a:spcPct val="120000"/>
                  </a:lnSpc>
                  <a:buFont typeface="Wingdings" panose="05000000000000000000" pitchFamily="2" charset="2"/>
                  <a:buChar char="à"/>
                </a:pPr>
                <a:endParaRPr lang="en-GB" sz="3200">
                  <a:sym typeface="Wingdings" panose="05000000000000000000" pitchFamily="2" charset="2"/>
                </a:endParaRPr>
              </a:p>
              <a:p>
                <a:pPr marL="457200" indent="-457200">
                  <a:lnSpc>
                    <a:spcPct val="120000"/>
                  </a:lnSpc>
                  <a:buFont typeface="Wingdings" panose="05000000000000000000" pitchFamily="2" charset="2"/>
                  <a:buChar char="à"/>
                </a:pPr>
                <a:r>
                  <a:rPr lang="en-GB" sz="3200">
                    <a:sym typeface="Wingdings" panose="05000000000000000000" pitchFamily="2" charset="2"/>
                  </a:rPr>
                  <a:t> </a:t>
                </a:r>
                <a:r>
                  <a:rPr lang="en-GB" sz="3200" b="1">
                    <a:sym typeface="Wingdings" panose="05000000000000000000" pitchFamily="2" charset="2"/>
                  </a:rPr>
                  <a:t>Amplitude</a:t>
                </a:r>
                <a:endParaRPr lang="en-GB" sz="3200" b="1"/>
              </a:p>
            </p:txBody>
          </p:sp>
          <p:pic>
            <p:nvPicPr>
              <p:cNvPr id="76" name="Picture 75">
                <a:extLst>
                  <a:ext uri="{FF2B5EF4-FFF2-40B4-BE49-F238E27FC236}">
                    <a16:creationId xmlns:a16="http://schemas.microsoft.com/office/drawing/2014/main" id="{ACD49764-92A5-C85A-37EF-31D4120EF5C7}"/>
                  </a:ext>
                </a:extLst>
              </p:cNvPr>
              <p:cNvPicPr>
                <a:picLocks noChangeAspect="1"/>
              </p:cNvPicPr>
              <p:nvPr/>
            </p:nvPicPr>
            <p:blipFill>
              <a:blip r:embed="rId6"/>
              <a:stretch>
                <a:fillRect/>
              </a:stretch>
            </p:blipFill>
            <p:spPr>
              <a:xfrm>
                <a:off x="9259006" y="2234421"/>
                <a:ext cx="817819" cy="715662"/>
              </a:xfrm>
              <a:prstGeom prst="rect">
                <a:avLst/>
              </a:prstGeom>
            </p:spPr>
          </p:pic>
        </p:grpSp>
        <p:pic>
          <p:nvPicPr>
            <p:cNvPr id="3" name="Picture 2">
              <a:extLst>
                <a:ext uri="{FF2B5EF4-FFF2-40B4-BE49-F238E27FC236}">
                  <a16:creationId xmlns:a16="http://schemas.microsoft.com/office/drawing/2014/main" id="{875F3FE5-395A-B03F-5D99-AFCA4D0F0F79}"/>
                </a:ext>
              </a:extLst>
            </p:cNvPr>
            <p:cNvPicPr>
              <a:picLocks noChangeAspect="1"/>
            </p:cNvPicPr>
            <p:nvPr/>
          </p:nvPicPr>
          <p:blipFill>
            <a:blip r:embed="rId6"/>
            <a:stretch>
              <a:fillRect/>
            </a:stretch>
          </p:blipFill>
          <p:spPr>
            <a:xfrm>
              <a:off x="9394163" y="8057024"/>
              <a:ext cx="817819" cy="715662"/>
            </a:xfrm>
            <a:prstGeom prst="rect">
              <a:avLst/>
            </a:prstGeom>
          </p:spPr>
        </p:pic>
      </p:grpSp>
      <p:sp>
        <p:nvSpPr>
          <p:cNvPr id="6" name="Action Button: Go Forward or Next 5">
            <a:hlinkClick r:id="" action="ppaction://hlinkshowjump?jump=nextslide" highlightClick="1"/>
            <a:extLst>
              <a:ext uri="{FF2B5EF4-FFF2-40B4-BE49-F238E27FC236}">
                <a16:creationId xmlns:a16="http://schemas.microsoft.com/office/drawing/2014/main" id="{1481CBE4-5597-A7B2-7719-00F6F2D53DC2}"/>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Action Button: Go Back or Previous 6">
            <a:hlinkClick r:id="" action="ppaction://hlinkshowjump?jump=previousslide" highlightClick="1"/>
            <a:extLst>
              <a:ext uri="{FF2B5EF4-FFF2-40B4-BE49-F238E27FC236}">
                <a16:creationId xmlns:a16="http://schemas.microsoft.com/office/drawing/2014/main" id="{4717F288-6E93-A778-360D-033158C04077}"/>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72985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9B21B-BF89-4AA4-82B2-19A6A55DC291}"/>
              </a:ext>
            </a:extLst>
          </p:cNvPr>
          <p:cNvSpPr>
            <a:spLocks noGrp="1"/>
          </p:cNvSpPr>
          <p:nvPr>
            <p:ph type="title"/>
          </p:nvPr>
        </p:nvSpPr>
        <p:spPr/>
        <p:txBody>
          <a:bodyPr/>
          <a:lstStyle/>
          <a:p>
            <a:r>
              <a:rPr lang="en-GB"/>
              <a:t>Backscatter – </a:t>
            </a:r>
            <a:r>
              <a:rPr lang="en-GB" sz="4800"/>
              <a:t>Method</a:t>
            </a:r>
            <a:endParaRPr lang="en-GB"/>
          </a:p>
        </p:txBody>
      </p:sp>
      <p:sp>
        <p:nvSpPr>
          <p:cNvPr id="4" name="Slide Number Placeholder 3">
            <a:extLst>
              <a:ext uri="{FF2B5EF4-FFF2-40B4-BE49-F238E27FC236}">
                <a16:creationId xmlns:a16="http://schemas.microsoft.com/office/drawing/2014/main" id="{5968F3E9-7C40-454F-A5C7-351C8BA76826}"/>
              </a:ext>
            </a:extLst>
          </p:cNvPr>
          <p:cNvSpPr>
            <a:spLocks noGrp="1"/>
          </p:cNvSpPr>
          <p:nvPr>
            <p:ph type="sldNum" sz="quarter" idx="12"/>
          </p:nvPr>
        </p:nvSpPr>
        <p:spPr/>
        <p:txBody>
          <a:bodyPr/>
          <a:lstStyle/>
          <a:p>
            <a:fld id="{7AE184E0-0BD4-4705-A12B-9B71DDE63301}" type="slidenum">
              <a:rPr lang="en-GB" noProof="0" smtClean="0"/>
              <a:t>14</a:t>
            </a:fld>
            <a:endParaRPr lang="en-GB" noProof="0"/>
          </a:p>
        </p:txBody>
      </p:sp>
      <p:pic>
        <p:nvPicPr>
          <p:cNvPr id="74" name="Graphic 73" descr="Hamburger Menu Icon with solid fill">
            <a:hlinkClick r:id="rId3" action="ppaction://hlinksldjump"/>
            <a:extLst>
              <a:ext uri="{FF2B5EF4-FFF2-40B4-BE49-F238E27FC236}">
                <a16:creationId xmlns:a16="http://schemas.microsoft.com/office/drawing/2014/main" id="{31AE94B5-E327-027C-EFBD-404F63E187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grpSp>
        <p:nvGrpSpPr>
          <p:cNvPr id="22" name="Group 21">
            <a:extLst>
              <a:ext uri="{FF2B5EF4-FFF2-40B4-BE49-F238E27FC236}">
                <a16:creationId xmlns:a16="http://schemas.microsoft.com/office/drawing/2014/main" id="{A2A15455-6763-4638-9A0D-F96B8EF16D88}"/>
              </a:ext>
            </a:extLst>
          </p:cNvPr>
          <p:cNvGrpSpPr/>
          <p:nvPr/>
        </p:nvGrpSpPr>
        <p:grpSpPr>
          <a:xfrm>
            <a:off x="-272420" y="1468609"/>
            <a:ext cx="11619010" cy="5892704"/>
            <a:chOff x="612000" y="1408648"/>
            <a:chExt cx="15900398" cy="8005588"/>
          </a:xfrm>
        </p:grpSpPr>
        <p:sp>
          <p:nvSpPr>
            <p:cNvPr id="11" name="TextBox 10">
              <a:extLst>
                <a:ext uri="{FF2B5EF4-FFF2-40B4-BE49-F238E27FC236}">
                  <a16:creationId xmlns:a16="http://schemas.microsoft.com/office/drawing/2014/main" id="{F45C76E2-0BD0-4F5C-9745-BB8D9B241AAC}"/>
                </a:ext>
              </a:extLst>
            </p:cNvPr>
            <p:cNvSpPr txBox="1"/>
            <p:nvPr/>
          </p:nvSpPr>
          <p:spPr>
            <a:xfrm>
              <a:off x="4587100" y="1408648"/>
              <a:ext cx="7950199" cy="763354"/>
            </a:xfrm>
            <a:prstGeom prst="rect">
              <a:avLst/>
            </a:prstGeom>
            <a:noFill/>
          </p:spPr>
          <p:txBody>
            <a:bodyPr wrap="square" rtlCol="0">
              <a:spAutoFit/>
            </a:bodyPr>
            <a:lstStyle/>
            <a:p>
              <a:pPr algn="ctr">
                <a:lnSpc>
                  <a:spcPct val="120000"/>
                </a:lnSpc>
              </a:pPr>
              <a:r>
                <a:rPr lang="en-US" sz="2800"/>
                <a:t>Sentinel-1 backscatter</a:t>
              </a:r>
            </a:p>
          </p:txBody>
        </p:sp>
        <p:sp>
          <p:nvSpPr>
            <p:cNvPr id="23" name="TextBox 22">
              <a:extLst>
                <a:ext uri="{FF2B5EF4-FFF2-40B4-BE49-F238E27FC236}">
                  <a16:creationId xmlns:a16="http://schemas.microsoft.com/office/drawing/2014/main" id="{34DABE4F-3401-402E-816E-64D775AE9B84}"/>
                </a:ext>
              </a:extLst>
            </p:cNvPr>
            <p:cNvSpPr txBox="1"/>
            <p:nvPr/>
          </p:nvSpPr>
          <p:spPr>
            <a:xfrm>
              <a:off x="612000" y="2996487"/>
              <a:ext cx="7950199" cy="763354"/>
            </a:xfrm>
            <a:prstGeom prst="rect">
              <a:avLst/>
            </a:prstGeom>
            <a:noFill/>
          </p:spPr>
          <p:txBody>
            <a:bodyPr wrap="square" rtlCol="0">
              <a:spAutoFit/>
            </a:bodyPr>
            <a:lstStyle/>
            <a:p>
              <a:pPr algn="ctr">
                <a:lnSpc>
                  <a:spcPct val="120000"/>
                </a:lnSpc>
              </a:pPr>
              <a:r>
                <a:rPr lang="en-US" sz="2800"/>
                <a:t>VH backscatter</a:t>
              </a:r>
            </a:p>
          </p:txBody>
        </p:sp>
        <p:sp>
          <p:nvSpPr>
            <p:cNvPr id="24" name="TextBox 23">
              <a:extLst>
                <a:ext uri="{FF2B5EF4-FFF2-40B4-BE49-F238E27FC236}">
                  <a16:creationId xmlns:a16="http://schemas.microsoft.com/office/drawing/2014/main" id="{002BD8FE-C09E-44A6-8F5B-9DE2D790D7FE}"/>
                </a:ext>
              </a:extLst>
            </p:cNvPr>
            <p:cNvSpPr txBox="1"/>
            <p:nvPr/>
          </p:nvSpPr>
          <p:spPr>
            <a:xfrm>
              <a:off x="8562199" y="3033460"/>
              <a:ext cx="7950199" cy="763354"/>
            </a:xfrm>
            <a:prstGeom prst="rect">
              <a:avLst/>
            </a:prstGeom>
            <a:noFill/>
          </p:spPr>
          <p:txBody>
            <a:bodyPr wrap="square" rtlCol="0">
              <a:spAutoFit/>
            </a:bodyPr>
            <a:lstStyle/>
            <a:p>
              <a:pPr algn="ctr">
                <a:lnSpc>
                  <a:spcPct val="120000"/>
                </a:lnSpc>
              </a:pPr>
              <a:r>
                <a:rPr lang="en-US" sz="2800"/>
                <a:t>VV backscatter</a:t>
              </a:r>
            </a:p>
          </p:txBody>
        </p:sp>
        <p:sp>
          <p:nvSpPr>
            <p:cNvPr id="25" name="TextBox 24">
              <a:extLst>
                <a:ext uri="{FF2B5EF4-FFF2-40B4-BE49-F238E27FC236}">
                  <a16:creationId xmlns:a16="http://schemas.microsoft.com/office/drawing/2014/main" id="{339073E5-6A12-4A35-8330-5FF5DAA3576E}"/>
                </a:ext>
              </a:extLst>
            </p:cNvPr>
            <p:cNvSpPr txBox="1"/>
            <p:nvPr/>
          </p:nvSpPr>
          <p:spPr>
            <a:xfrm>
              <a:off x="4587100" y="4220629"/>
              <a:ext cx="7950199" cy="763354"/>
            </a:xfrm>
            <a:prstGeom prst="rect">
              <a:avLst/>
            </a:prstGeom>
            <a:noFill/>
          </p:spPr>
          <p:txBody>
            <a:bodyPr wrap="square" rtlCol="0">
              <a:spAutoFit/>
            </a:bodyPr>
            <a:lstStyle/>
            <a:p>
              <a:pPr algn="ctr">
                <a:lnSpc>
                  <a:spcPct val="120000"/>
                </a:lnSpc>
              </a:pPr>
              <a:r>
                <a:rPr lang="en-US" sz="2800"/>
                <a:t>VH - VV</a:t>
              </a:r>
            </a:p>
          </p:txBody>
        </p:sp>
        <p:sp>
          <p:nvSpPr>
            <p:cNvPr id="26" name="Arrow: Down 25">
              <a:extLst>
                <a:ext uri="{FF2B5EF4-FFF2-40B4-BE49-F238E27FC236}">
                  <a16:creationId xmlns:a16="http://schemas.microsoft.com/office/drawing/2014/main" id="{6400FC55-BBE1-4F90-A089-26832FF3FBB9}"/>
                </a:ext>
              </a:extLst>
            </p:cNvPr>
            <p:cNvSpPr/>
            <p:nvPr/>
          </p:nvSpPr>
          <p:spPr>
            <a:xfrm rot="2765604">
              <a:off x="5987513" y="2101538"/>
              <a:ext cx="469900" cy="988555"/>
            </a:xfrm>
            <a:prstGeom prst="downArrow">
              <a:avLst>
                <a:gd name="adj1" fmla="val 47866"/>
                <a:gd name="adj2" fmla="val 50000"/>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27" name="Arrow: Down 26">
              <a:extLst>
                <a:ext uri="{FF2B5EF4-FFF2-40B4-BE49-F238E27FC236}">
                  <a16:creationId xmlns:a16="http://schemas.microsoft.com/office/drawing/2014/main" id="{CE749036-BD12-4A50-938D-BE712518B429}"/>
                </a:ext>
              </a:extLst>
            </p:cNvPr>
            <p:cNvSpPr/>
            <p:nvPr/>
          </p:nvSpPr>
          <p:spPr>
            <a:xfrm rot="18704367">
              <a:off x="10673178" y="2101537"/>
              <a:ext cx="469900" cy="988555"/>
            </a:xfrm>
            <a:prstGeom prst="downArrow">
              <a:avLst>
                <a:gd name="adj1" fmla="val 47866"/>
                <a:gd name="adj2" fmla="val 50000"/>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28" name="Arrow: Down 27">
              <a:extLst>
                <a:ext uri="{FF2B5EF4-FFF2-40B4-BE49-F238E27FC236}">
                  <a16:creationId xmlns:a16="http://schemas.microsoft.com/office/drawing/2014/main" id="{718B4871-E761-4097-9EA4-0C543390A1A9}"/>
                </a:ext>
              </a:extLst>
            </p:cNvPr>
            <p:cNvSpPr/>
            <p:nvPr/>
          </p:nvSpPr>
          <p:spPr>
            <a:xfrm rot="3724760">
              <a:off x="10124767" y="3587882"/>
              <a:ext cx="469900" cy="988555"/>
            </a:xfrm>
            <a:prstGeom prst="downArrow">
              <a:avLst>
                <a:gd name="adj1" fmla="val 47866"/>
                <a:gd name="adj2" fmla="val 50000"/>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29" name="Arrow: Down 28">
              <a:extLst>
                <a:ext uri="{FF2B5EF4-FFF2-40B4-BE49-F238E27FC236}">
                  <a16:creationId xmlns:a16="http://schemas.microsoft.com/office/drawing/2014/main" id="{700BD1F7-5D1A-4887-A7D2-D074EE9A4234}"/>
                </a:ext>
              </a:extLst>
            </p:cNvPr>
            <p:cNvSpPr/>
            <p:nvPr/>
          </p:nvSpPr>
          <p:spPr>
            <a:xfrm rot="17941937">
              <a:off x="6506560" y="3581627"/>
              <a:ext cx="469900" cy="988555"/>
            </a:xfrm>
            <a:prstGeom prst="downArrow">
              <a:avLst>
                <a:gd name="adj1" fmla="val 47866"/>
                <a:gd name="adj2" fmla="val 50000"/>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30" name="Arrow: Down 29">
              <a:extLst>
                <a:ext uri="{FF2B5EF4-FFF2-40B4-BE49-F238E27FC236}">
                  <a16:creationId xmlns:a16="http://schemas.microsoft.com/office/drawing/2014/main" id="{87EDFD5A-819D-4B9F-9922-E1F328C1FC68}"/>
                </a:ext>
              </a:extLst>
            </p:cNvPr>
            <p:cNvSpPr/>
            <p:nvPr/>
          </p:nvSpPr>
          <p:spPr>
            <a:xfrm>
              <a:off x="4329543" y="4041600"/>
              <a:ext cx="469900" cy="2373714"/>
            </a:xfrm>
            <a:prstGeom prst="downArrow">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32" name="Arrow: Down 31">
              <a:extLst>
                <a:ext uri="{FF2B5EF4-FFF2-40B4-BE49-F238E27FC236}">
                  <a16:creationId xmlns:a16="http://schemas.microsoft.com/office/drawing/2014/main" id="{66F854EA-BC25-486B-92BE-1DF720D85A65}"/>
                </a:ext>
              </a:extLst>
            </p:cNvPr>
            <p:cNvSpPr/>
            <p:nvPr/>
          </p:nvSpPr>
          <p:spPr>
            <a:xfrm>
              <a:off x="12302350" y="4041600"/>
              <a:ext cx="469900" cy="2373714"/>
            </a:xfrm>
            <a:prstGeom prst="downArrow">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33" name="TextBox 32">
              <a:extLst>
                <a:ext uri="{FF2B5EF4-FFF2-40B4-BE49-F238E27FC236}">
                  <a16:creationId xmlns:a16="http://schemas.microsoft.com/office/drawing/2014/main" id="{6B42E4A7-A7BC-40F4-9044-041955FAFA5D}"/>
                </a:ext>
              </a:extLst>
            </p:cNvPr>
            <p:cNvSpPr txBox="1"/>
            <p:nvPr/>
          </p:nvSpPr>
          <p:spPr>
            <a:xfrm>
              <a:off x="1614280" y="4328775"/>
              <a:ext cx="2526275" cy="1584637"/>
            </a:xfrm>
            <a:prstGeom prst="rect">
              <a:avLst/>
            </a:prstGeom>
            <a:noFill/>
          </p:spPr>
          <p:txBody>
            <a:bodyPr wrap="square" rtlCol="0">
              <a:spAutoFit/>
            </a:bodyPr>
            <a:lstStyle/>
            <a:p>
              <a:pPr algn="r">
                <a:lnSpc>
                  <a:spcPct val="120000"/>
                </a:lnSpc>
              </a:pPr>
              <a:r>
                <a:rPr lang="en-GB" sz="2000"/>
                <a:t>Modelled </a:t>
              </a:r>
            </a:p>
            <a:p>
              <a:pPr algn="r">
                <a:lnSpc>
                  <a:spcPct val="120000"/>
                </a:lnSpc>
              </a:pPr>
              <a:r>
                <a:rPr lang="en-GB" sz="2000"/>
                <a:t>SD &amp; SWE </a:t>
              </a:r>
            </a:p>
            <a:p>
              <a:pPr algn="r">
                <a:lnSpc>
                  <a:spcPct val="120000"/>
                </a:lnSpc>
              </a:pPr>
              <a:r>
                <a:rPr lang="en-GB" sz="2000"/>
                <a:t>(</a:t>
              </a:r>
              <a:r>
                <a:rPr lang="en-GB" sz="2000" err="1"/>
                <a:t>NoahMP</a:t>
              </a:r>
              <a:r>
                <a:rPr lang="en-GB" sz="2000"/>
                <a:t>)</a:t>
              </a:r>
            </a:p>
          </p:txBody>
        </p:sp>
        <p:sp>
          <p:nvSpPr>
            <p:cNvPr id="34" name="TextBox 33">
              <a:extLst>
                <a:ext uri="{FF2B5EF4-FFF2-40B4-BE49-F238E27FC236}">
                  <a16:creationId xmlns:a16="http://schemas.microsoft.com/office/drawing/2014/main" id="{5A6AAA85-AC48-4EB9-A035-B7551B5CE8C1}"/>
                </a:ext>
              </a:extLst>
            </p:cNvPr>
            <p:cNvSpPr txBox="1"/>
            <p:nvPr/>
          </p:nvSpPr>
          <p:spPr>
            <a:xfrm>
              <a:off x="1515085" y="6761343"/>
              <a:ext cx="6144027" cy="1465818"/>
            </a:xfrm>
            <a:prstGeom prst="rect">
              <a:avLst/>
            </a:prstGeom>
            <a:noFill/>
          </p:spPr>
          <p:txBody>
            <a:bodyPr wrap="square" rtlCol="0">
              <a:spAutoFit/>
            </a:bodyPr>
            <a:lstStyle/>
            <a:p>
              <a:pPr algn="ctr">
                <a:lnSpc>
                  <a:spcPct val="120000"/>
                </a:lnSpc>
              </a:pPr>
              <a:r>
                <a:rPr lang="en-GB" sz="2800"/>
                <a:t>Correlation </a:t>
              </a:r>
            </a:p>
            <a:p>
              <a:pPr algn="ctr">
                <a:lnSpc>
                  <a:spcPct val="120000"/>
                </a:lnSpc>
              </a:pPr>
              <a:r>
                <a:rPr lang="en-GB" sz="2800"/>
                <a:t>snow properties – VH </a:t>
              </a:r>
            </a:p>
          </p:txBody>
        </p:sp>
        <p:sp>
          <p:nvSpPr>
            <p:cNvPr id="35" name="TextBox 34">
              <a:extLst>
                <a:ext uri="{FF2B5EF4-FFF2-40B4-BE49-F238E27FC236}">
                  <a16:creationId xmlns:a16="http://schemas.microsoft.com/office/drawing/2014/main" id="{AAF6BED3-86FC-432C-8510-FA722F61530B}"/>
                </a:ext>
              </a:extLst>
            </p:cNvPr>
            <p:cNvSpPr txBox="1"/>
            <p:nvPr/>
          </p:nvSpPr>
          <p:spPr>
            <a:xfrm>
              <a:off x="9465286" y="6761249"/>
              <a:ext cx="6144027" cy="1465818"/>
            </a:xfrm>
            <a:prstGeom prst="rect">
              <a:avLst/>
            </a:prstGeom>
            <a:noFill/>
          </p:spPr>
          <p:txBody>
            <a:bodyPr wrap="square" rtlCol="0">
              <a:spAutoFit/>
            </a:bodyPr>
            <a:lstStyle/>
            <a:p>
              <a:pPr algn="ctr">
                <a:lnSpc>
                  <a:spcPct val="120000"/>
                </a:lnSpc>
              </a:pPr>
              <a:r>
                <a:rPr lang="en-GB" sz="2800"/>
                <a:t>Correlation </a:t>
              </a:r>
            </a:p>
            <a:p>
              <a:pPr algn="ctr">
                <a:lnSpc>
                  <a:spcPct val="120000"/>
                </a:lnSpc>
              </a:pPr>
              <a:r>
                <a:rPr lang="en-GB" sz="2800"/>
                <a:t>snow properties – VV </a:t>
              </a:r>
            </a:p>
          </p:txBody>
        </p:sp>
        <p:sp>
          <p:nvSpPr>
            <p:cNvPr id="36" name="TextBox 35">
              <a:extLst>
                <a:ext uri="{FF2B5EF4-FFF2-40B4-BE49-F238E27FC236}">
                  <a16:creationId xmlns:a16="http://schemas.microsoft.com/office/drawing/2014/main" id="{986EF6D7-6FFA-4E2E-86A6-226519343B9B}"/>
                </a:ext>
              </a:extLst>
            </p:cNvPr>
            <p:cNvSpPr txBox="1"/>
            <p:nvPr/>
          </p:nvSpPr>
          <p:spPr>
            <a:xfrm>
              <a:off x="5490186" y="7948418"/>
              <a:ext cx="6144027" cy="1465818"/>
            </a:xfrm>
            <a:prstGeom prst="rect">
              <a:avLst/>
            </a:prstGeom>
            <a:noFill/>
          </p:spPr>
          <p:txBody>
            <a:bodyPr wrap="square" rtlCol="0">
              <a:spAutoFit/>
            </a:bodyPr>
            <a:lstStyle/>
            <a:p>
              <a:pPr algn="ctr">
                <a:lnSpc>
                  <a:spcPct val="120000"/>
                </a:lnSpc>
              </a:pPr>
              <a:r>
                <a:rPr lang="en-GB" sz="2800"/>
                <a:t>Correlation </a:t>
              </a:r>
            </a:p>
            <a:p>
              <a:pPr algn="ctr">
                <a:lnSpc>
                  <a:spcPct val="120000"/>
                </a:lnSpc>
              </a:pPr>
              <a:r>
                <a:rPr lang="en-GB" sz="2800"/>
                <a:t>snow properties – VH-VV </a:t>
              </a:r>
            </a:p>
          </p:txBody>
        </p:sp>
        <p:sp>
          <p:nvSpPr>
            <p:cNvPr id="37" name="Arrow: Down 36">
              <a:extLst>
                <a:ext uri="{FF2B5EF4-FFF2-40B4-BE49-F238E27FC236}">
                  <a16:creationId xmlns:a16="http://schemas.microsoft.com/office/drawing/2014/main" id="{0C4E6C31-A25A-4371-AC54-6388F1B920EE}"/>
                </a:ext>
              </a:extLst>
            </p:cNvPr>
            <p:cNvSpPr/>
            <p:nvPr/>
          </p:nvSpPr>
          <p:spPr>
            <a:xfrm>
              <a:off x="8327250" y="5212144"/>
              <a:ext cx="469900" cy="2373714"/>
            </a:xfrm>
            <a:prstGeom prst="downArrow">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grpSp>
      <p:grpSp>
        <p:nvGrpSpPr>
          <p:cNvPr id="39" name="Group 38">
            <a:extLst>
              <a:ext uri="{FF2B5EF4-FFF2-40B4-BE49-F238E27FC236}">
                <a16:creationId xmlns:a16="http://schemas.microsoft.com/office/drawing/2014/main" id="{DD2027A4-0911-458B-926A-AB6AFFBC113D}"/>
              </a:ext>
            </a:extLst>
          </p:cNvPr>
          <p:cNvGrpSpPr/>
          <p:nvPr/>
        </p:nvGrpSpPr>
        <p:grpSpPr>
          <a:xfrm>
            <a:off x="10441106" y="2443397"/>
            <a:ext cx="7121320" cy="5477913"/>
            <a:chOff x="8682759" y="2155744"/>
            <a:chExt cx="8847255" cy="6859129"/>
          </a:xfrm>
        </p:grpSpPr>
        <p:grpSp>
          <p:nvGrpSpPr>
            <p:cNvPr id="40" name="Group 39">
              <a:extLst>
                <a:ext uri="{FF2B5EF4-FFF2-40B4-BE49-F238E27FC236}">
                  <a16:creationId xmlns:a16="http://schemas.microsoft.com/office/drawing/2014/main" id="{2DD862C0-81DF-464A-9626-D4262F236711}"/>
                </a:ext>
              </a:extLst>
            </p:cNvPr>
            <p:cNvGrpSpPr/>
            <p:nvPr/>
          </p:nvGrpSpPr>
          <p:grpSpPr>
            <a:xfrm>
              <a:off x="8682759" y="2155744"/>
              <a:ext cx="8512038" cy="6859129"/>
              <a:chOff x="8682759" y="2155744"/>
              <a:chExt cx="8512038" cy="6859129"/>
            </a:xfrm>
          </p:grpSpPr>
          <p:pic>
            <p:nvPicPr>
              <p:cNvPr id="42" name="Picture 41">
                <a:extLst>
                  <a:ext uri="{FF2B5EF4-FFF2-40B4-BE49-F238E27FC236}">
                    <a16:creationId xmlns:a16="http://schemas.microsoft.com/office/drawing/2014/main" id="{943F798F-457B-49A3-A041-D73774D23C11}"/>
                  </a:ext>
                </a:extLst>
              </p:cNvPr>
              <p:cNvPicPr>
                <a:picLocks noChangeAspect="1"/>
              </p:cNvPicPr>
              <p:nvPr/>
            </p:nvPicPr>
            <p:blipFill>
              <a:blip r:embed="rId6"/>
              <a:stretch>
                <a:fillRect/>
              </a:stretch>
            </p:blipFill>
            <p:spPr>
              <a:xfrm>
                <a:off x="8682759" y="2155744"/>
                <a:ext cx="8512038" cy="6859129"/>
              </a:xfrm>
              <a:prstGeom prst="rect">
                <a:avLst/>
              </a:prstGeom>
            </p:spPr>
          </p:pic>
          <p:sp>
            <p:nvSpPr>
              <p:cNvPr id="43" name="Right Brace 42">
                <a:extLst>
                  <a:ext uri="{FF2B5EF4-FFF2-40B4-BE49-F238E27FC236}">
                    <a16:creationId xmlns:a16="http://schemas.microsoft.com/office/drawing/2014/main" id="{F4D63294-88A0-4412-AB3E-7C3ABB67B888}"/>
                  </a:ext>
                </a:extLst>
              </p:cNvPr>
              <p:cNvSpPr/>
              <p:nvPr/>
            </p:nvSpPr>
            <p:spPr>
              <a:xfrm rot="16200000">
                <a:off x="11911160" y="2183159"/>
                <a:ext cx="413521" cy="4844594"/>
              </a:xfrm>
              <a:prstGeom prst="rightBrac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TextBox 43">
                <a:extLst>
                  <a:ext uri="{FF2B5EF4-FFF2-40B4-BE49-F238E27FC236}">
                    <a16:creationId xmlns:a16="http://schemas.microsoft.com/office/drawing/2014/main" id="{B2C3699A-A299-4F0E-BD03-1E64AFB7E35B}"/>
                  </a:ext>
                </a:extLst>
              </p:cNvPr>
              <p:cNvSpPr txBox="1"/>
              <p:nvPr/>
            </p:nvSpPr>
            <p:spPr>
              <a:xfrm>
                <a:off x="9361331" y="3269144"/>
                <a:ext cx="5513178" cy="797078"/>
              </a:xfrm>
              <a:prstGeom prst="rect">
                <a:avLst/>
              </a:prstGeom>
              <a:noFill/>
            </p:spPr>
            <p:txBody>
              <a:bodyPr wrap="square" rtlCol="0">
                <a:spAutoFit/>
              </a:bodyPr>
              <a:lstStyle/>
              <a:p>
                <a:pPr algn="ctr">
                  <a:lnSpc>
                    <a:spcPct val="120000"/>
                  </a:lnSpc>
                </a:pPr>
                <a:r>
                  <a:rPr lang="en-GB" sz="2000">
                    <a:solidFill>
                      <a:schemeClr val="tx2"/>
                    </a:solidFill>
                  </a:rPr>
                  <a:t>Only for snow accumulation period:</a:t>
                </a:r>
              </a:p>
              <a:p>
                <a:pPr algn="ctr">
                  <a:lnSpc>
                    <a:spcPct val="120000"/>
                  </a:lnSpc>
                </a:pPr>
                <a:r>
                  <a:rPr lang="en-GB" sz="2000">
                    <a:solidFill>
                      <a:schemeClr val="tx2"/>
                    </a:solidFill>
                  </a:rPr>
                  <a:t>Sep - Mar</a:t>
                </a:r>
              </a:p>
            </p:txBody>
          </p:sp>
        </p:grpSp>
        <p:sp>
          <p:nvSpPr>
            <p:cNvPr id="41" name="TextBox 40">
              <a:extLst>
                <a:ext uri="{FF2B5EF4-FFF2-40B4-BE49-F238E27FC236}">
                  <a16:creationId xmlns:a16="http://schemas.microsoft.com/office/drawing/2014/main" id="{55C9C583-7C99-4A3B-9A0A-BADF50A53140}"/>
                </a:ext>
              </a:extLst>
            </p:cNvPr>
            <p:cNvSpPr txBox="1"/>
            <p:nvPr/>
          </p:nvSpPr>
          <p:spPr>
            <a:xfrm>
              <a:off x="14315710" y="8497165"/>
              <a:ext cx="3214304" cy="451538"/>
            </a:xfrm>
            <a:prstGeom prst="rect">
              <a:avLst/>
            </a:prstGeom>
            <a:noFill/>
          </p:spPr>
          <p:txBody>
            <a:bodyPr wrap="square" rtlCol="0">
              <a:spAutoFit/>
            </a:bodyPr>
            <a:lstStyle/>
            <a:p>
              <a:pPr algn="l">
                <a:lnSpc>
                  <a:spcPct val="120000"/>
                </a:lnSpc>
              </a:pPr>
              <a:r>
                <a:rPr lang="en-GB" sz="1600" i="1" err="1">
                  <a:solidFill>
                    <a:schemeClr val="bg1">
                      <a:lumMod val="50000"/>
                    </a:schemeClr>
                  </a:solidFill>
                </a:rPr>
                <a:t>Boeykens</a:t>
              </a:r>
              <a:r>
                <a:rPr lang="en-GB" sz="1600" i="1">
                  <a:solidFill>
                    <a:schemeClr val="bg1">
                      <a:lumMod val="50000"/>
                    </a:schemeClr>
                  </a:solidFill>
                </a:rPr>
                <a:t> et al. (2023)</a:t>
              </a:r>
            </a:p>
          </p:txBody>
        </p:sp>
      </p:grpSp>
      <p:sp>
        <p:nvSpPr>
          <p:cNvPr id="21" name="Action Button: Go Forward or Next 20">
            <a:hlinkClick r:id="" action="ppaction://hlinkshowjump?jump=nextslide" highlightClick="1"/>
            <a:extLst>
              <a:ext uri="{FF2B5EF4-FFF2-40B4-BE49-F238E27FC236}">
                <a16:creationId xmlns:a16="http://schemas.microsoft.com/office/drawing/2014/main" id="{EAE6D419-3BC7-3AEB-F0D9-4662BE0224E3}"/>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Action Button: Go Back or Previous 30">
            <a:hlinkClick r:id="" action="ppaction://hlinkshowjump?jump=previousslide" highlightClick="1"/>
            <a:extLst>
              <a:ext uri="{FF2B5EF4-FFF2-40B4-BE49-F238E27FC236}">
                <a16:creationId xmlns:a16="http://schemas.microsoft.com/office/drawing/2014/main" id="{C0C0E6EE-6E5E-AD96-5E4F-66C2086BB073}"/>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54819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F88B-1373-4EB0-88D8-52F8A6FECBD1}"/>
              </a:ext>
            </a:extLst>
          </p:cNvPr>
          <p:cNvSpPr>
            <a:spLocks noGrp="1"/>
          </p:cNvSpPr>
          <p:nvPr>
            <p:ph type="title"/>
          </p:nvPr>
        </p:nvSpPr>
        <p:spPr/>
        <p:txBody>
          <a:bodyPr/>
          <a:lstStyle/>
          <a:p>
            <a:r>
              <a:rPr lang="en-US"/>
              <a:t>Correlation BS – SD </a:t>
            </a:r>
          </a:p>
        </p:txBody>
      </p:sp>
      <p:sp>
        <p:nvSpPr>
          <p:cNvPr id="4" name="Slide Number Placeholder 3">
            <a:extLst>
              <a:ext uri="{FF2B5EF4-FFF2-40B4-BE49-F238E27FC236}">
                <a16:creationId xmlns:a16="http://schemas.microsoft.com/office/drawing/2014/main" id="{864E1483-F6F6-4F3D-8D83-FC55A8725415}"/>
              </a:ext>
            </a:extLst>
          </p:cNvPr>
          <p:cNvSpPr>
            <a:spLocks noGrp="1"/>
          </p:cNvSpPr>
          <p:nvPr>
            <p:ph type="sldNum" sz="quarter" idx="12"/>
          </p:nvPr>
        </p:nvSpPr>
        <p:spPr/>
        <p:txBody>
          <a:bodyPr/>
          <a:lstStyle/>
          <a:p>
            <a:fld id="{7AE184E0-0BD4-4705-A12B-9B71DDE63301}" type="slidenum">
              <a:rPr lang="en-GB" noProof="0" smtClean="0"/>
              <a:t>15</a:t>
            </a:fld>
            <a:endParaRPr lang="en-GB" noProof="0"/>
          </a:p>
        </p:txBody>
      </p:sp>
      <p:pic>
        <p:nvPicPr>
          <p:cNvPr id="6" name="Picture 5">
            <a:extLst>
              <a:ext uri="{FF2B5EF4-FFF2-40B4-BE49-F238E27FC236}">
                <a16:creationId xmlns:a16="http://schemas.microsoft.com/office/drawing/2014/main" id="{D8467E62-98F2-490E-8802-D7708CD0A2F2}"/>
              </a:ext>
            </a:extLst>
          </p:cNvPr>
          <p:cNvPicPr>
            <a:picLocks noChangeAspect="1"/>
          </p:cNvPicPr>
          <p:nvPr/>
        </p:nvPicPr>
        <p:blipFill rotWithShape="1">
          <a:blip r:embed="rId3">
            <a:extLst>
              <a:ext uri="{28A0092B-C50C-407E-A947-70E740481C1C}">
                <a14:useLocalDpi xmlns:a14="http://schemas.microsoft.com/office/drawing/2010/main" val="0"/>
              </a:ext>
            </a:extLst>
          </a:blip>
          <a:srcRect l="9420"/>
          <a:stretch/>
        </p:blipFill>
        <p:spPr>
          <a:xfrm>
            <a:off x="1633392" y="1055365"/>
            <a:ext cx="15705282" cy="8698235"/>
          </a:xfrm>
          <a:prstGeom prst="rect">
            <a:avLst/>
          </a:prstGeom>
        </p:spPr>
      </p:pic>
      <p:pic>
        <p:nvPicPr>
          <p:cNvPr id="14" name="Graphic 13" descr="Hamburger Menu Icon with solid fill">
            <a:hlinkClick r:id="rId4" action="ppaction://hlinksldjump"/>
            <a:extLst>
              <a:ext uri="{FF2B5EF4-FFF2-40B4-BE49-F238E27FC236}">
                <a16:creationId xmlns:a16="http://schemas.microsoft.com/office/drawing/2014/main" id="{B285C9FC-0C84-4ACB-AB8F-2FF51C7D4E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275" y="8491503"/>
            <a:ext cx="914400" cy="914400"/>
          </a:xfrm>
          <a:prstGeom prst="rect">
            <a:avLst/>
          </a:prstGeom>
        </p:spPr>
      </p:pic>
      <p:sp>
        <p:nvSpPr>
          <p:cNvPr id="3" name="Action Button: Go Forward or Next 2">
            <a:hlinkClick r:id="" action="ppaction://hlinkshowjump?jump=nextslide" highlightClick="1"/>
            <a:extLst>
              <a:ext uri="{FF2B5EF4-FFF2-40B4-BE49-F238E27FC236}">
                <a16:creationId xmlns:a16="http://schemas.microsoft.com/office/drawing/2014/main" id="{3682998B-7AD3-F6E6-54D8-7ED8FDFEEA30}"/>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ction Button: Go Back or Previous 4">
            <a:hlinkClick r:id="" action="ppaction://hlinkshowjump?jump=previousslide" highlightClick="1"/>
            <a:extLst>
              <a:ext uri="{FF2B5EF4-FFF2-40B4-BE49-F238E27FC236}">
                <a16:creationId xmlns:a16="http://schemas.microsoft.com/office/drawing/2014/main" id="{5D805BCE-B226-E938-1C81-9E736950F748}"/>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481339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F88B-1373-4EB0-88D8-52F8A6FECBD1}"/>
              </a:ext>
            </a:extLst>
          </p:cNvPr>
          <p:cNvSpPr>
            <a:spLocks noGrp="1"/>
          </p:cNvSpPr>
          <p:nvPr>
            <p:ph type="title"/>
          </p:nvPr>
        </p:nvSpPr>
        <p:spPr/>
        <p:txBody>
          <a:bodyPr/>
          <a:lstStyle/>
          <a:p>
            <a:r>
              <a:rPr lang="en-US"/>
              <a:t>Correlation BS – SWE </a:t>
            </a:r>
          </a:p>
        </p:txBody>
      </p:sp>
      <p:sp>
        <p:nvSpPr>
          <p:cNvPr id="4" name="Slide Number Placeholder 3">
            <a:extLst>
              <a:ext uri="{FF2B5EF4-FFF2-40B4-BE49-F238E27FC236}">
                <a16:creationId xmlns:a16="http://schemas.microsoft.com/office/drawing/2014/main" id="{864E1483-F6F6-4F3D-8D83-FC55A8725415}"/>
              </a:ext>
            </a:extLst>
          </p:cNvPr>
          <p:cNvSpPr>
            <a:spLocks noGrp="1"/>
          </p:cNvSpPr>
          <p:nvPr>
            <p:ph type="sldNum" sz="quarter" idx="12"/>
          </p:nvPr>
        </p:nvSpPr>
        <p:spPr/>
        <p:txBody>
          <a:bodyPr/>
          <a:lstStyle/>
          <a:p>
            <a:fld id="{7AE184E0-0BD4-4705-A12B-9B71DDE63301}" type="slidenum">
              <a:rPr lang="en-GB" noProof="0" smtClean="0"/>
              <a:t>16</a:t>
            </a:fld>
            <a:endParaRPr lang="en-GB" noProof="0"/>
          </a:p>
        </p:txBody>
      </p:sp>
      <p:pic>
        <p:nvPicPr>
          <p:cNvPr id="9" name="Picture 8">
            <a:extLst>
              <a:ext uri="{FF2B5EF4-FFF2-40B4-BE49-F238E27FC236}">
                <a16:creationId xmlns:a16="http://schemas.microsoft.com/office/drawing/2014/main" id="{9EE594E0-5C45-4F9B-B29A-2A0D33B85FDA}"/>
              </a:ext>
            </a:extLst>
          </p:cNvPr>
          <p:cNvPicPr>
            <a:picLocks noChangeAspect="1"/>
          </p:cNvPicPr>
          <p:nvPr/>
        </p:nvPicPr>
        <p:blipFill rotWithShape="1">
          <a:blip r:embed="rId3">
            <a:extLst>
              <a:ext uri="{28A0092B-C50C-407E-A947-70E740481C1C}">
                <a14:useLocalDpi xmlns:a14="http://schemas.microsoft.com/office/drawing/2010/main" val="0"/>
              </a:ext>
            </a:extLst>
          </a:blip>
          <a:srcRect l="9420"/>
          <a:stretch/>
        </p:blipFill>
        <p:spPr>
          <a:xfrm>
            <a:off x="1633393" y="1055365"/>
            <a:ext cx="15705282" cy="8698235"/>
          </a:xfrm>
          <a:prstGeom prst="rect">
            <a:avLst/>
          </a:prstGeom>
        </p:spPr>
      </p:pic>
      <p:pic>
        <p:nvPicPr>
          <p:cNvPr id="10" name="Graphic 9" descr="Hamburger Menu Icon with solid fill">
            <a:hlinkClick r:id="rId4" action="ppaction://hlinksldjump"/>
            <a:extLst>
              <a:ext uri="{FF2B5EF4-FFF2-40B4-BE49-F238E27FC236}">
                <a16:creationId xmlns:a16="http://schemas.microsoft.com/office/drawing/2014/main" id="{DCD6E2E7-9016-4542-963C-5F8C76BB45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275" y="8491503"/>
            <a:ext cx="914400" cy="914400"/>
          </a:xfrm>
          <a:prstGeom prst="rect">
            <a:avLst/>
          </a:prstGeom>
        </p:spPr>
      </p:pic>
      <p:sp>
        <p:nvSpPr>
          <p:cNvPr id="3" name="Action Button: Go Forward or Next 2">
            <a:hlinkClick r:id="" action="ppaction://hlinkshowjump?jump=nextslide" highlightClick="1"/>
            <a:extLst>
              <a:ext uri="{FF2B5EF4-FFF2-40B4-BE49-F238E27FC236}">
                <a16:creationId xmlns:a16="http://schemas.microsoft.com/office/drawing/2014/main" id="{09058B27-0F0B-449B-D37D-E3FE4FB9310F}"/>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ction Button: Go Back or Previous 4">
            <a:hlinkClick r:id="" action="ppaction://hlinkshowjump?jump=previousslide" highlightClick="1"/>
            <a:extLst>
              <a:ext uri="{FF2B5EF4-FFF2-40B4-BE49-F238E27FC236}">
                <a16:creationId xmlns:a16="http://schemas.microsoft.com/office/drawing/2014/main" id="{A309E4CE-0D0C-EF43-B3D0-5616675A867E}"/>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433577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6293B8-27CE-4498-A5DA-3D0FBEA4D497}"/>
              </a:ext>
            </a:extLst>
          </p:cNvPr>
          <p:cNvSpPr>
            <a:spLocks noGrp="1"/>
          </p:cNvSpPr>
          <p:nvPr>
            <p:ph type="sldNum" sz="quarter" idx="12"/>
          </p:nvPr>
        </p:nvSpPr>
        <p:spPr/>
        <p:txBody>
          <a:bodyPr/>
          <a:lstStyle/>
          <a:p>
            <a:fld id="{7AE184E0-0BD4-4705-A12B-9B71DDE63301}" type="slidenum">
              <a:rPr lang="en-GB" noProof="0" smtClean="0"/>
              <a:t>17</a:t>
            </a:fld>
            <a:endParaRPr lang="en-GB" noProof="0"/>
          </a:p>
        </p:txBody>
      </p:sp>
      <p:pic>
        <p:nvPicPr>
          <p:cNvPr id="13" name="Picture 12">
            <a:extLst>
              <a:ext uri="{FF2B5EF4-FFF2-40B4-BE49-F238E27FC236}">
                <a16:creationId xmlns:a16="http://schemas.microsoft.com/office/drawing/2014/main" id="{F9288489-2E61-43D3-849D-935777B187E6}"/>
              </a:ext>
            </a:extLst>
          </p:cNvPr>
          <p:cNvPicPr>
            <a:picLocks noChangeAspect="1"/>
          </p:cNvPicPr>
          <p:nvPr/>
        </p:nvPicPr>
        <p:blipFill rotWithShape="1">
          <a:blip r:embed="rId3">
            <a:extLst>
              <a:ext uri="{28A0092B-C50C-407E-A947-70E740481C1C}">
                <a14:useLocalDpi xmlns:a14="http://schemas.microsoft.com/office/drawing/2010/main" val="0"/>
              </a:ext>
            </a:extLst>
          </a:blip>
          <a:srcRect l="9420"/>
          <a:stretch/>
        </p:blipFill>
        <p:spPr>
          <a:xfrm>
            <a:off x="1633392" y="1055365"/>
            <a:ext cx="15705282" cy="8698235"/>
          </a:xfrm>
          <a:prstGeom prst="rect">
            <a:avLst/>
          </a:prstGeom>
        </p:spPr>
      </p:pic>
      <p:sp>
        <p:nvSpPr>
          <p:cNvPr id="18" name="Title 1">
            <a:extLst>
              <a:ext uri="{FF2B5EF4-FFF2-40B4-BE49-F238E27FC236}">
                <a16:creationId xmlns:a16="http://schemas.microsoft.com/office/drawing/2014/main" id="{6DB7F51E-C6A0-4248-9B9A-1D327D6277F6}"/>
              </a:ext>
            </a:extLst>
          </p:cNvPr>
          <p:cNvSpPr>
            <a:spLocks noGrp="1"/>
          </p:cNvSpPr>
          <p:nvPr>
            <p:ph type="title"/>
          </p:nvPr>
        </p:nvSpPr>
        <p:spPr>
          <a:xfrm>
            <a:off x="830118" y="252000"/>
            <a:ext cx="15705282" cy="863693"/>
          </a:xfrm>
        </p:spPr>
        <p:txBody>
          <a:bodyPr/>
          <a:lstStyle/>
          <a:p>
            <a:pPr lvl="0" defTabSz="914400">
              <a:lnSpc>
                <a:spcPct val="100000"/>
              </a:lnSpc>
              <a:spcBef>
                <a:spcPts val="0"/>
              </a:spcBef>
              <a:defRPr/>
            </a:pPr>
            <a:r>
              <a:rPr lang="en-US"/>
              <a:t>Correlation difference SD - SWE</a:t>
            </a:r>
            <a:endParaRPr lang="en-US" b="1"/>
          </a:p>
        </p:txBody>
      </p:sp>
      <p:pic>
        <p:nvPicPr>
          <p:cNvPr id="19" name="Graphic 18" descr="Hamburger Menu Icon with solid fill">
            <a:hlinkClick r:id="rId4" action="ppaction://hlinksldjump"/>
            <a:extLst>
              <a:ext uri="{FF2B5EF4-FFF2-40B4-BE49-F238E27FC236}">
                <a16:creationId xmlns:a16="http://schemas.microsoft.com/office/drawing/2014/main" id="{8ECA8396-11B6-48E9-87F7-EA78B826C2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275" y="8491503"/>
            <a:ext cx="914400" cy="914400"/>
          </a:xfrm>
          <a:prstGeom prst="rect">
            <a:avLst/>
          </a:prstGeom>
        </p:spPr>
      </p:pic>
      <p:sp>
        <p:nvSpPr>
          <p:cNvPr id="2" name="Action Button: Go Forward or Next 1">
            <a:hlinkClick r:id="" action="ppaction://hlinkshowjump?jump=nextslide" highlightClick="1"/>
            <a:extLst>
              <a:ext uri="{FF2B5EF4-FFF2-40B4-BE49-F238E27FC236}">
                <a16:creationId xmlns:a16="http://schemas.microsoft.com/office/drawing/2014/main" id="{FFF15000-FFA0-C83F-6076-6D7CF0AC454F}"/>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Action Button: Go Back or Previous 2">
            <a:hlinkClick r:id="" action="ppaction://hlinkshowjump?jump=previousslide" highlightClick="1"/>
            <a:extLst>
              <a:ext uri="{FF2B5EF4-FFF2-40B4-BE49-F238E27FC236}">
                <a16:creationId xmlns:a16="http://schemas.microsoft.com/office/drawing/2014/main" id="{AC467784-9449-C136-53F8-3CAC38199355}"/>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074626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D3F2-C5CA-9088-E316-15098E93EE34}"/>
              </a:ext>
            </a:extLst>
          </p:cNvPr>
          <p:cNvSpPr>
            <a:spLocks noGrp="1"/>
          </p:cNvSpPr>
          <p:nvPr>
            <p:ph type="title"/>
          </p:nvPr>
        </p:nvSpPr>
        <p:spPr/>
        <p:txBody>
          <a:bodyPr/>
          <a:lstStyle/>
          <a:p>
            <a:r>
              <a:rPr lang="en-GB" dirty="0" err="1"/>
              <a:t>BackScatter</a:t>
            </a:r>
            <a:r>
              <a:rPr lang="en-GB" dirty="0"/>
              <a:t> – </a:t>
            </a:r>
            <a:r>
              <a:rPr lang="en-GB" sz="4800" dirty="0"/>
              <a:t>Timeseries  </a:t>
            </a:r>
            <a:endParaRPr lang="en-GB" dirty="0"/>
          </a:p>
        </p:txBody>
      </p:sp>
      <p:sp>
        <p:nvSpPr>
          <p:cNvPr id="3" name="Content Placeholder 2">
            <a:extLst>
              <a:ext uri="{FF2B5EF4-FFF2-40B4-BE49-F238E27FC236}">
                <a16:creationId xmlns:a16="http://schemas.microsoft.com/office/drawing/2014/main" id="{F7C2762F-E4D8-91AB-3AA8-485866AD38F8}"/>
              </a:ext>
            </a:extLst>
          </p:cNvPr>
          <p:cNvSpPr>
            <a:spLocks noGrp="1"/>
          </p:cNvSpPr>
          <p:nvPr>
            <p:ph idx="1"/>
          </p:nvPr>
        </p:nvSpPr>
        <p:spPr/>
        <p:txBody>
          <a:bodyPr/>
          <a:lstStyle/>
          <a:p>
            <a:pPr marL="86400" indent="0">
              <a:buNone/>
            </a:pPr>
            <a:endParaRPr lang="en-GB" dirty="0">
              <a:solidFill>
                <a:schemeClr val="tx2">
                  <a:lumMod val="75000"/>
                </a:schemeClr>
              </a:solidFill>
            </a:endParaRPr>
          </a:p>
          <a:p>
            <a:pPr marL="86400" indent="0">
              <a:buNone/>
            </a:pPr>
            <a:endParaRPr lang="en-GB" dirty="0">
              <a:solidFill>
                <a:schemeClr val="tx2">
                  <a:lumMod val="75000"/>
                </a:schemeClr>
              </a:solidFill>
            </a:endParaRPr>
          </a:p>
          <a:p>
            <a:r>
              <a:rPr lang="en-GB" dirty="0">
                <a:solidFill>
                  <a:schemeClr val="tx2">
                    <a:lumMod val="75000"/>
                  </a:schemeClr>
                </a:solidFill>
              </a:rPr>
              <a:t>Forest</a:t>
            </a:r>
          </a:p>
          <a:p>
            <a:r>
              <a:rPr lang="en-GB" dirty="0">
                <a:solidFill>
                  <a:srgbClr val="FF0000"/>
                </a:solidFill>
              </a:rPr>
              <a:t>Bare ground</a:t>
            </a:r>
          </a:p>
          <a:p>
            <a:r>
              <a:rPr lang="en-GB" dirty="0"/>
              <a:t>Grassland</a:t>
            </a:r>
          </a:p>
          <a:p>
            <a:r>
              <a:rPr lang="en-GB" dirty="0">
                <a:solidFill>
                  <a:schemeClr val="accent6">
                    <a:lumMod val="75000"/>
                  </a:schemeClr>
                </a:solidFill>
              </a:rPr>
              <a:t>Glacier</a:t>
            </a:r>
          </a:p>
        </p:txBody>
      </p:sp>
      <p:sp>
        <p:nvSpPr>
          <p:cNvPr id="4" name="Slide Number Placeholder 3">
            <a:extLst>
              <a:ext uri="{FF2B5EF4-FFF2-40B4-BE49-F238E27FC236}">
                <a16:creationId xmlns:a16="http://schemas.microsoft.com/office/drawing/2014/main" id="{3CDA72E5-2107-89C6-E239-C560D7CD9109}"/>
              </a:ext>
            </a:extLst>
          </p:cNvPr>
          <p:cNvSpPr>
            <a:spLocks noGrp="1"/>
          </p:cNvSpPr>
          <p:nvPr>
            <p:ph type="sldNum" sz="quarter" idx="12"/>
          </p:nvPr>
        </p:nvSpPr>
        <p:spPr/>
        <p:txBody>
          <a:bodyPr/>
          <a:lstStyle/>
          <a:p>
            <a:fld id="{7AE184E0-0BD4-4705-A12B-9B71DDE63301}" type="slidenum">
              <a:rPr lang="en-GB" noProof="0" smtClean="0"/>
              <a:t>18</a:t>
            </a:fld>
            <a:endParaRPr lang="en-GB" noProof="0"/>
          </a:p>
        </p:txBody>
      </p:sp>
      <p:grpSp>
        <p:nvGrpSpPr>
          <p:cNvPr id="6" name="Group 5">
            <a:extLst>
              <a:ext uri="{FF2B5EF4-FFF2-40B4-BE49-F238E27FC236}">
                <a16:creationId xmlns:a16="http://schemas.microsoft.com/office/drawing/2014/main" id="{B9622F64-AD2B-27D3-E0A2-BB947BCF1655}"/>
              </a:ext>
            </a:extLst>
          </p:cNvPr>
          <p:cNvGrpSpPr/>
          <p:nvPr/>
        </p:nvGrpSpPr>
        <p:grpSpPr>
          <a:xfrm>
            <a:off x="7461329" y="1743587"/>
            <a:ext cx="9074071" cy="6865654"/>
            <a:chOff x="6205673" y="2283185"/>
            <a:chExt cx="5716032" cy="4209690"/>
          </a:xfrm>
        </p:grpSpPr>
        <p:pic>
          <p:nvPicPr>
            <p:cNvPr id="7" name="Picture 6">
              <a:extLst>
                <a:ext uri="{FF2B5EF4-FFF2-40B4-BE49-F238E27FC236}">
                  <a16:creationId xmlns:a16="http://schemas.microsoft.com/office/drawing/2014/main" id="{65DA2B59-6E71-B997-F4AB-44C2E43A4D1A}"/>
                </a:ext>
              </a:extLst>
            </p:cNvPr>
            <p:cNvPicPr>
              <a:picLocks noChangeAspect="1"/>
            </p:cNvPicPr>
            <p:nvPr/>
          </p:nvPicPr>
          <p:blipFill rotWithShape="1">
            <a:blip r:embed="rId2">
              <a:extLst>
                <a:ext uri="{28A0092B-C50C-407E-A947-70E740481C1C}">
                  <a14:useLocalDpi xmlns:a14="http://schemas.microsoft.com/office/drawing/2010/main" val="0"/>
                </a:ext>
              </a:extLst>
            </a:blip>
            <a:srcRect l="8561" t="7609" r="31297" b="4082"/>
            <a:stretch/>
          </p:blipFill>
          <p:spPr>
            <a:xfrm>
              <a:off x="6205673" y="2283185"/>
              <a:ext cx="5716032" cy="4209690"/>
            </a:xfrm>
            <a:prstGeom prst="rect">
              <a:avLst/>
            </a:prstGeom>
          </p:spPr>
        </p:pic>
        <p:sp>
          <p:nvSpPr>
            <p:cNvPr id="8" name="Diamond 7">
              <a:extLst>
                <a:ext uri="{FF2B5EF4-FFF2-40B4-BE49-F238E27FC236}">
                  <a16:creationId xmlns:a16="http://schemas.microsoft.com/office/drawing/2014/main" id="{26B0CB62-72E8-331C-EDD6-B06E56E2C1C9}"/>
                </a:ext>
              </a:extLst>
            </p:cNvPr>
            <p:cNvSpPr/>
            <p:nvPr/>
          </p:nvSpPr>
          <p:spPr>
            <a:xfrm>
              <a:off x="9911759" y="3519577"/>
              <a:ext cx="69011" cy="69011"/>
            </a:xfrm>
            <a:prstGeom prst="diamond">
              <a:avLst/>
            </a:prstGeom>
            <a:solidFill>
              <a:srgbClr val="FF0000"/>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Diamond 8">
              <a:extLst>
                <a:ext uri="{FF2B5EF4-FFF2-40B4-BE49-F238E27FC236}">
                  <a16:creationId xmlns:a16="http://schemas.microsoft.com/office/drawing/2014/main" id="{23A2E67C-64AC-08BD-C930-9E0DF29F4751}"/>
                </a:ext>
              </a:extLst>
            </p:cNvPr>
            <p:cNvSpPr/>
            <p:nvPr/>
          </p:nvSpPr>
          <p:spPr>
            <a:xfrm>
              <a:off x="9972146" y="3991155"/>
              <a:ext cx="69011" cy="69011"/>
            </a:xfrm>
            <a:prstGeom prst="diamond">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iamond 9">
              <a:extLst>
                <a:ext uri="{FF2B5EF4-FFF2-40B4-BE49-F238E27FC236}">
                  <a16:creationId xmlns:a16="http://schemas.microsoft.com/office/drawing/2014/main" id="{7607D551-CDA6-6DCE-B10B-D42BF51DC985}"/>
                </a:ext>
              </a:extLst>
            </p:cNvPr>
            <p:cNvSpPr/>
            <p:nvPr/>
          </p:nvSpPr>
          <p:spPr>
            <a:xfrm>
              <a:off x="10006651" y="4806080"/>
              <a:ext cx="69011" cy="69011"/>
            </a:xfrm>
            <a:prstGeom prst="diamond">
              <a:avLst/>
            </a:prstGeom>
            <a:solidFill>
              <a:srgbClr val="FF0000"/>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 name="Diamond 10">
              <a:extLst>
                <a:ext uri="{FF2B5EF4-FFF2-40B4-BE49-F238E27FC236}">
                  <a16:creationId xmlns:a16="http://schemas.microsoft.com/office/drawing/2014/main" id="{C16BCF16-8BCD-B950-40D8-00E8EB879B39}"/>
                </a:ext>
              </a:extLst>
            </p:cNvPr>
            <p:cNvSpPr/>
            <p:nvPr/>
          </p:nvSpPr>
          <p:spPr>
            <a:xfrm>
              <a:off x="9929014" y="4319019"/>
              <a:ext cx="69011" cy="69011"/>
            </a:xfrm>
            <a:prstGeom prst="diamond">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13" name="Graphic 12" descr="Hamburger Menu Icon with solid fill">
            <a:hlinkClick r:id="rId3" action="ppaction://hlinksldjump"/>
            <a:extLst>
              <a:ext uri="{FF2B5EF4-FFF2-40B4-BE49-F238E27FC236}">
                <a16:creationId xmlns:a16="http://schemas.microsoft.com/office/drawing/2014/main" id="{BF3644A8-6585-8BAC-E04B-FECD829D3A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sp>
        <p:nvSpPr>
          <p:cNvPr id="14" name="Title 1">
            <a:extLst>
              <a:ext uri="{FF2B5EF4-FFF2-40B4-BE49-F238E27FC236}">
                <a16:creationId xmlns:a16="http://schemas.microsoft.com/office/drawing/2014/main" id="{0E80105D-6D45-1B22-5FFE-7ECA24C1E677}"/>
              </a:ext>
            </a:extLst>
          </p:cNvPr>
          <p:cNvSpPr txBox="1">
            <a:spLocks/>
          </p:cNvSpPr>
          <p:nvPr/>
        </p:nvSpPr>
        <p:spPr>
          <a:xfrm>
            <a:off x="12636499" y="456757"/>
            <a:ext cx="3872057" cy="628956"/>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600" u="none" dirty="0"/>
              <a:t>Method</a:t>
            </a:r>
          </a:p>
        </p:txBody>
      </p:sp>
      <p:sp>
        <p:nvSpPr>
          <p:cNvPr id="5" name="Action Button: Go Forward or Next 4">
            <a:hlinkClick r:id="" action="ppaction://hlinkshowjump?jump=nextslide" highlightClick="1"/>
            <a:extLst>
              <a:ext uri="{FF2B5EF4-FFF2-40B4-BE49-F238E27FC236}">
                <a16:creationId xmlns:a16="http://schemas.microsoft.com/office/drawing/2014/main" id="{6CA5E74F-6A29-5479-D6C2-104EE1560047}"/>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ction Button: Go Back or Previous 11">
            <a:hlinkClick r:id="" action="ppaction://hlinkshowjump?jump=previousslide" highlightClick="1"/>
            <a:extLst>
              <a:ext uri="{FF2B5EF4-FFF2-40B4-BE49-F238E27FC236}">
                <a16:creationId xmlns:a16="http://schemas.microsoft.com/office/drawing/2014/main" id="{4E606737-CCD5-4CDE-7BD7-523136B6DCDE}"/>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41801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D3F2-C5CA-9088-E316-15098E93EE34}"/>
              </a:ext>
            </a:extLst>
          </p:cNvPr>
          <p:cNvSpPr>
            <a:spLocks noGrp="1"/>
          </p:cNvSpPr>
          <p:nvPr>
            <p:ph type="title"/>
          </p:nvPr>
        </p:nvSpPr>
        <p:spPr/>
        <p:txBody>
          <a:bodyPr/>
          <a:lstStyle/>
          <a:p>
            <a:r>
              <a:rPr lang="en-GB" dirty="0"/>
              <a:t>Backscatter – </a:t>
            </a:r>
            <a:r>
              <a:rPr lang="en-GB" sz="4800" dirty="0"/>
              <a:t>Timeseries </a:t>
            </a:r>
            <a:endParaRPr lang="en-GB" dirty="0"/>
          </a:p>
        </p:txBody>
      </p:sp>
      <p:sp>
        <p:nvSpPr>
          <p:cNvPr id="4" name="Slide Number Placeholder 3">
            <a:extLst>
              <a:ext uri="{FF2B5EF4-FFF2-40B4-BE49-F238E27FC236}">
                <a16:creationId xmlns:a16="http://schemas.microsoft.com/office/drawing/2014/main" id="{3CDA72E5-2107-89C6-E239-C560D7CD9109}"/>
              </a:ext>
            </a:extLst>
          </p:cNvPr>
          <p:cNvSpPr>
            <a:spLocks noGrp="1"/>
          </p:cNvSpPr>
          <p:nvPr>
            <p:ph type="sldNum" sz="quarter" idx="12"/>
          </p:nvPr>
        </p:nvSpPr>
        <p:spPr/>
        <p:txBody>
          <a:bodyPr/>
          <a:lstStyle/>
          <a:p>
            <a:fld id="{7AE184E0-0BD4-4705-A12B-9B71DDE63301}" type="slidenum">
              <a:rPr lang="en-GB" noProof="0" smtClean="0"/>
              <a:t>19</a:t>
            </a:fld>
            <a:endParaRPr lang="en-GB" noProof="0"/>
          </a:p>
        </p:txBody>
      </p:sp>
      <p:pic>
        <p:nvPicPr>
          <p:cNvPr id="5" name="Picture 4">
            <a:extLst>
              <a:ext uri="{FF2B5EF4-FFF2-40B4-BE49-F238E27FC236}">
                <a16:creationId xmlns:a16="http://schemas.microsoft.com/office/drawing/2014/main" id="{2830D377-2DA3-7C0C-AC23-298DBE2B16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5825" y="1522244"/>
            <a:ext cx="15808964" cy="7706869"/>
          </a:xfrm>
          <a:prstGeom prst="rect">
            <a:avLst/>
          </a:prstGeom>
        </p:spPr>
      </p:pic>
      <p:pic>
        <p:nvPicPr>
          <p:cNvPr id="6" name="Graphic 5" descr="Hamburger Menu Icon with solid fill">
            <a:hlinkClick r:id="rId4" action="ppaction://hlinksldjump"/>
            <a:extLst>
              <a:ext uri="{FF2B5EF4-FFF2-40B4-BE49-F238E27FC236}">
                <a16:creationId xmlns:a16="http://schemas.microsoft.com/office/drawing/2014/main" id="{A960EA3B-BFDB-3D79-CC46-120D4E6004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275" y="8491503"/>
            <a:ext cx="914400" cy="914400"/>
          </a:xfrm>
          <a:prstGeom prst="rect">
            <a:avLst/>
          </a:prstGeom>
        </p:spPr>
      </p:pic>
      <p:sp>
        <p:nvSpPr>
          <p:cNvPr id="7" name="Title 1">
            <a:extLst>
              <a:ext uri="{FF2B5EF4-FFF2-40B4-BE49-F238E27FC236}">
                <a16:creationId xmlns:a16="http://schemas.microsoft.com/office/drawing/2014/main" id="{8DB47666-F3C5-9827-F0A2-2700E08D8196}"/>
              </a:ext>
            </a:extLst>
          </p:cNvPr>
          <p:cNvSpPr txBox="1">
            <a:spLocks/>
          </p:cNvSpPr>
          <p:nvPr/>
        </p:nvSpPr>
        <p:spPr>
          <a:xfrm>
            <a:off x="12636499" y="456757"/>
            <a:ext cx="3872057" cy="628956"/>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600" u="none" dirty="0"/>
              <a:t>VV</a:t>
            </a:r>
          </a:p>
        </p:txBody>
      </p:sp>
      <p:sp>
        <p:nvSpPr>
          <p:cNvPr id="16" name="Action Button: Go Forward or Next 15">
            <a:hlinkClick r:id="" action="ppaction://hlinkshowjump?jump=nextslide" highlightClick="1"/>
            <a:extLst>
              <a:ext uri="{FF2B5EF4-FFF2-40B4-BE49-F238E27FC236}">
                <a16:creationId xmlns:a16="http://schemas.microsoft.com/office/drawing/2014/main" id="{CFF2155F-11F8-06A2-0613-BEC17E58451B}"/>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Action Button: Go Back or Previous 16">
            <a:hlinkClick r:id="" action="ppaction://hlinkshowjump?jump=previousslide" highlightClick="1"/>
            <a:extLst>
              <a:ext uri="{FF2B5EF4-FFF2-40B4-BE49-F238E27FC236}">
                <a16:creationId xmlns:a16="http://schemas.microsoft.com/office/drawing/2014/main" id="{D29A670C-C94D-B424-E8FE-3DB1C03092BC}"/>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Diamond 17">
            <a:extLst>
              <a:ext uri="{FF2B5EF4-FFF2-40B4-BE49-F238E27FC236}">
                <a16:creationId xmlns:a16="http://schemas.microsoft.com/office/drawing/2014/main" id="{200FFD9E-6E35-FA52-F473-4E41F4A882A8}"/>
              </a:ext>
            </a:extLst>
          </p:cNvPr>
          <p:cNvSpPr/>
          <p:nvPr/>
        </p:nvSpPr>
        <p:spPr>
          <a:xfrm>
            <a:off x="2118401" y="1757366"/>
            <a:ext cx="479685" cy="479685"/>
          </a:xfrm>
          <a:prstGeom prst="diamond">
            <a:avLst/>
          </a:prstGeom>
          <a:solidFill>
            <a:schemeClr val="tx2">
              <a:lumMod val="75000"/>
            </a:schemeClr>
          </a:solidFill>
          <a:ln w="317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Diamond 18">
            <a:extLst>
              <a:ext uri="{FF2B5EF4-FFF2-40B4-BE49-F238E27FC236}">
                <a16:creationId xmlns:a16="http://schemas.microsoft.com/office/drawing/2014/main" id="{DDBC9AE2-CEC0-FE1A-C34D-F3FC2675350D}"/>
              </a:ext>
            </a:extLst>
          </p:cNvPr>
          <p:cNvSpPr/>
          <p:nvPr/>
        </p:nvSpPr>
        <p:spPr>
          <a:xfrm>
            <a:off x="2118402" y="5375678"/>
            <a:ext cx="479685" cy="479685"/>
          </a:xfrm>
          <a:prstGeom prst="diamond">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Diamond 19">
            <a:extLst>
              <a:ext uri="{FF2B5EF4-FFF2-40B4-BE49-F238E27FC236}">
                <a16:creationId xmlns:a16="http://schemas.microsoft.com/office/drawing/2014/main" id="{680A78FD-D306-3C47-656C-EF2F0DD0674C}"/>
              </a:ext>
            </a:extLst>
          </p:cNvPr>
          <p:cNvSpPr/>
          <p:nvPr/>
        </p:nvSpPr>
        <p:spPr>
          <a:xfrm>
            <a:off x="9071899" y="1757366"/>
            <a:ext cx="479685" cy="479685"/>
          </a:xfrm>
          <a:prstGeom prst="diamond">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Diamond 20">
            <a:extLst>
              <a:ext uri="{FF2B5EF4-FFF2-40B4-BE49-F238E27FC236}">
                <a16:creationId xmlns:a16="http://schemas.microsoft.com/office/drawing/2014/main" id="{9C2C205E-100F-0A29-9B19-E3A5BDD09065}"/>
              </a:ext>
            </a:extLst>
          </p:cNvPr>
          <p:cNvSpPr/>
          <p:nvPr/>
        </p:nvSpPr>
        <p:spPr>
          <a:xfrm>
            <a:off x="9071899" y="5375679"/>
            <a:ext cx="479685" cy="479685"/>
          </a:xfrm>
          <a:prstGeom prst="diamond">
            <a:avLst/>
          </a:prstGeom>
          <a:solidFill>
            <a:schemeClr val="accent6">
              <a:lumMod val="75000"/>
            </a:schemeClr>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401220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2404B9-62B4-8CD8-8B09-3A9C749CADBF}"/>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en-GB" noProof="0" smtClean="0"/>
              <a:pPr>
                <a:spcAft>
                  <a:spcPts val="600"/>
                </a:spcAft>
              </a:pPr>
              <a:t>2</a:t>
            </a:fld>
            <a:endParaRPr lang="en-GB" noProof="0"/>
          </a:p>
        </p:txBody>
      </p:sp>
      <p:grpSp>
        <p:nvGrpSpPr>
          <p:cNvPr id="12" name="Group 11">
            <a:extLst>
              <a:ext uri="{FF2B5EF4-FFF2-40B4-BE49-F238E27FC236}">
                <a16:creationId xmlns:a16="http://schemas.microsoft.com/office/drawing/2014/main" id="{965C9DB9-175D-AB64-1ACF-34CFE1BBBDE7}"/>
              </a:ext>
            </a:extLst>
          </p:cNvPr>
          <p:cNvGrpSpPr/>
          <p:nvPr/>
        </p:nvGrpSpPr>
        <p:grpSpPr>
          <a:xfrm>
            <a:off x="2060507" y="1551703"/>
            <a:ext cx="13244503" cy="6650193"/>
            <a:chOff x="2060507" y="1551703"/>
            <a:chExt cx="13244503" cy="6650193"/>
          </a:xfrm>
        </p:grpSpPr>
        <p:pic>
          <p:nvPicPr>
            <p:cNvPr id="6" name="Picture 5">
              <a:extLst>
                <a:ext uri="{FF2B5EF4-FFF2-40B4-BE49-F238E27FC236}">
                  <a16:creationId xmlns:a16="http://schemas.microsoft.com/office/drawing/2014/main" id="{1ED1C477-1E05-B553-4C79-C3D4DF0C4A18}"/>
                </a:ext>
              </a:extLst>
            </p:cNvPr>
            <p:cNvPicPr>
              <a:picLocks noChangeAspect="1"/>
            </p:cNvPicPr>
            <p:nvPr/>
          </p:nvPicPr>
          <p:blipFill>
            <a:blip r:embed="rId2"/>
            <a:stretch>
              <a:fillRect/>
            </a:stretch>
          </p:blipFill>
          <p:spPr>
            <a:xfrm>
              <a:off x="2060507" y="1551703"/>
              <a:ext cx="13244503" cy="6650193"/>
            </a:xfrm>
            <a:prstGeom prst="rect">
              <a:avLst/>
            </a:prstGeom>
          </p:spPr>
        </p:pic>
        <p:pic>
          <p:nvPicPr>
            <p:cNvPr id="8" name="Picture 7">
              <a:extLst>
                <a:ext uri="{FF2B5EF4-FFF2-40B4-BE49-F238E27FC236}">
                  <a16:creationId xmlns:a16="http://schemas.microsoft.com/office/drawing/2014/main" id="{4A476A08-7C82-0908-E1D8-37BD9AC6B85E}"/>
                </a:ext>
              </a:extLst>
            </p:cNvPr>
            <p:cNvPicPr>
              <a:picLocks noChangeAspect="1"/>
            </p:cNvPicPr>
            <p:nvPr/>
          </p:nvPicPr>
          <p:blipFill>
            <a:blip r:embed="rId3"/>
            <a:stretch>
              <a:fillRect/>
            </a:stretch>
          </p:blipFill>
          <p:spPr>
            <a:xfrm>
              <a:off x="6242574" y="4362446"/>
              <a:ext cx="190510" cy="79379"/>
            </a:xfrm>
            <a:prstGeom prst="rect">
              <a:avLst/>
            </a:prstGeom>
          </p:spPr>
        </p:pic>
        <p:pic>
          <p:nvPicPr>
            <p:cNvPr id="11" name="Picture 10">
              <a:extLst>
                <a:ext uri="{FF2B5EF4-FFF2-40B4-BE49-F238E27FC236}">
                  <a16:creationId xmlns:a16="http://schemas.microsoft.com/office/drawing/2014/main" id="{134229AC-427A-D4BF-5097-FDA6AE755F41}"/>
                </a:ext>
              </a:extLst>
            </p:cNvPr>
            <p:cNvPicPr>
              <a:picLocks noChangeAspect="1"/>
            </p:cNvPicPr>
            <p:nvPr/>
          </p:nvPicPr>
          <p:blipFill>
            <a:blip r:embed="rId3"/>
            <a:stretch>
              <a:fillRect/>
            </a:stretch>
          </p:blipFill>
          <p:spPr>
            <a:xfrm rot="20313454">
              <a:off x="6331489" y="4388888"/>
              <a:ext cx="90208" cy="79379"/>
            </a:xfrm>
            <a:prstGeom prst="rect">
              <a:avLst/>
            </a:prstGeom>
          </p:spPr>
        </p:pic>
      </p:grpSp>
    </p:spTree>
    <p:extLst>
      <p:ext uri="{BB962C8B-B14F-4D97-AF65-F5344CB8AC3E}">
        <p14:creationId xmlns:p14="http://schemas.microsoft.com/office/powerpoint/2010/main" val="943848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9DB08B-F19E-4242-B5E3-DFFE428CE4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275" y="1522311"/>
            <a:ext cx="15818514" cy="7711525"/>
          </a:xfrm>
          <a:prstGeom prst="rect">
            <a:avLst/>
          </a:prstGeom>
        </p:spPr>
      </p:pic>
      <p:sp>
        <p:nvSpPr>
          <p:cNvPr id="2" name="Title 1">
            <a:extLst>
              <a:ext uri="{FF2B5EF4-FFF2-40B4-BE49-F238E27FC236}">
                <a16:creationId xmlns:a16="http://schemas.microsoft.com/office/drawing/2014/main" id="{F487D3F2-C5CA-9088-E316-15098E93EE34}"/>
              </a:ext>
            </a:extLst>
          </p:cNvPr>
          <p:cNvSpPr>
            <a:spLocks noGrp="1"/>
          </p:cNvSpPr>
          <p:nvPr>
            <p:ph type="title"/>
          </p:nvPr>
        </p:nvSpPr>
        <p:spPr/>
        <p:txBody>
          <a:bodyPr/>
          <a:lstStyle/>
          <a:p>
            <a:r>
              <a:rPr lang="en-GB" dirty="0"/>
              <a:t>Backscatter – </a:t>
            </a:r>
            <a:r>
              <a:rPr lang="en-GB" sz="4800" dirty="0"/>
              <a:t>Timeseries </a:t>
            </a:r>
            <a:endParaRPr lang="en-GB" dirty="0"/>
          </a:p>
        </p:txBody>
      </p:sp>
      <p:sp>
        <p:nvSpPr>
          <p:cNvPr id="4" name="Slide Number Placeholder 3">
            <a:extLst>
              <a:ext uri="{FF2B5EF4-FFF2-40B4-BE49-F238E27FC236}">
                <a16:creationId xmlns:a16="http://schemas.microsoft.com/office/drawing/2014/main" id="{3CDA72E5-2107-89C6-E239-C560D7CD9109}"/>
              </a:ext>
            </a:extLst>
          </p:cNvPr>
          <p:cNvSpPr>
            <a:spLocks noGrp="1"/>
          </p:cNvSpPr>
          <p:nvPr>
            <p:ph type="sldNum" sz="quarter" idx="12"/>
          </p:nvPr>
        </p:nvSpPr>
        <p:spPr/>
        <p:txBody>
          <a:bodyPr/>
          <a:lstStyle/>
          <a:p>
            <a:fld id="{7AE184E0-0BD4-4705-A12B-9B71DDE63301}" type="slidenum">
              <a:rPr lang="en-GB" noProof="0" smtClean="0"/>
              <a:t>20</a:t>
            </a:fld>
            <a:endParaRPr lang="en-GB" noProof="0"/>
          </a:p>
        </p:txBody>
      </p:sp>
      <p:pic>
        <p:nvPicPr>
          <p:cNvPr id="6" name="Graphic 5" descr="Hamburger Menu Icon with solid fill">
            <a:hlinkClick r:id="rId4" action="ppaction://hlinksldjump"/>
            <a:extLst>
              <a:ext uri="{FF2B5EF4-FFF2-40B4-BE49-F238E27FC236}">
                <a16:creationId xmlns:a16="http://schemas.microsoft.com/office/drawing/2014/main" id="{A960EA3B-BFDB-3D79-CC46-120D4E6004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275" y="8491503"/>
            <a:ext cx="914400" cy="914400"/>
          </a:xfrm>
          <a:prstGeom prst="rect">
            <a:avLst/>
          </a:prstGeom>
        </p:spPr>
      </p:pic>
      <p:sp>
        <p:nvSpPr>
          <p:cNvPr id="7" name="Title 1">
            <a:extLst>
              <a:ext uri="{FF2B5EF4-FFF2-40B4-BE49-F238E27FC236}">
                <a16:creationId xmlns:a16="http://schemas.microsoft.com/office/drawing/2014/main" id="{8DB47666-F3C5-9827-F0A2-2700E08D8196}"/>
              </a:ext>
            </a:extLst>
          </p:cNvPr>
          <p:cNvSpPr txBox="1">
            <a:spLocks/>
          </p:cNvSpPr>
          <p:nvPr/>
        </p:nvSpPr>
        <p:spPr>
          <a:xfrm>
            <a:off x="12636499" y="456757"/>
            <a:ext cx="3872057" cy="628956"/>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600" u="none" dirty="0"/>
              <a:t>VH</a:t>
            </a:r>
          </a:p>
        </p:txBody>
      </p:sp>
      <p:sp>
        <p:nvSpPr>
          <p:cNvPr id="9" name="Action Button: Go Forward or Next 8">
            <a:hlinkClick r:id="" action="ppaction://hlinkshowjump?jump=nextslide" highlightClick="1"/>
            <a:extLst>
              <a:ext uri="{FF2B5EF4-FFF2-40B4-BE49-F238E27FC236}">
                <a16:creationId xmlns:a16="http://schemas.microsoft.com/office/drawing/2014/main" id="{706747EC-D865-83B0-FED3-AA951A3A280E}"/>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ction Button: Go Back or Previous 9">
            <a:hlinkClick r:id="" action="ppaction://hlinkshowjump?jump=previousslide" highlightClick="1"/>
            <a:extLst>
              <a:ext uri="{FF2B5EF4-FFF2-40B4-BE49-F238E27FC236}">
                <a16:creationId xmlns:a16="http://schemas.microsoft.com/office/drawing/2014/main" id="{5864A4BD-44E3-E05F-5199-E46ACE9D47F0}"/>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Diamond 2">
            <a:extLst>
              <a:ext uri="{FF2B5EF4-FFF2-40B4-BE49-F238E27FC236}">
                <a16:creationId xmlns:a16="http://schemas.microsoft.com/office/drawing/2014/main" id="{8DAD759F-96CA-37A0-C8B7-D3CC744E5CF0}"/>
              </a:ext>
            </a:extLst>
          </p:cNvPr>
          <p:cNvSpPr/>
          <p:nvPr/>
        </p:nvSpPr>
        <p:spPr>
          <a:xfrm>
            <a:off x="2118401" y="1757366"/>
            <a:ext cx="479685" cy="479685"/>
          </a:xfrm>
          <a:prstGeom prst="diamond">
            <a:avLst/>
          </a:prstGeom>
          <a:solidFill>
            <a:schemeClr val="tx2">
              <a:lumMod val="75000"/>
            </a:schemeClr>
          </a:solidFill>
          <a:ln w="317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Diamond 4">
            <a:extLst>
              <a:ext uri="{FF2B5EF4-FFF2-40B4-BE49-F238E27FC236}">
                <a16:creationId xmlns:a16="http://schemas.microsoft.com/office/drawing/2014/main" id="{858F72DE-92D6-B1EE-4A60-851768E522F9}"/>
              </a:ext>
            </a:extLst>
          </p:cNvPr>
          <p:cNvSpPr/>
          <p:nvPr/>
        </p:nvSpPr>
        <p:spPr>
          <a:xfrm>
            <a:off x="2118402" y="5375678"/>
            <a:ext cx="479685" cy="479685"/>
          </a:xfrm>
          <a:prstGeom prst="diamond">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Diamond 10">
            <a:extLst>
              <a:ext uri="{FF2B5EF4-FFF2-40B4-BE49-F238E27FC236}">
                <a16:creationId xmlns:a16="http://schemas.microsoft.com/office/drawing/2014/main" id="{06D6FF3D-3BA1-BF25-FCEB-449069934762}"/>
              </a:ext>
            </a:extLst>
          </p:cNvPr>
          <p:cNvSpPr/>
          <p:nvPr/>
        </p:nvSpPr>
        <p:spPr>
          <a:xfrm>
            <a:off x="9071899" y="1757366"/>
            <a:ext cx="479685" cy="479685"/>
          </a:xfrm>
          <a:prstGeom prst="diamond">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Diamond 15">
            <a:extLst>
              <a:ext uri="{FF2B5EF4-FFF2-40B4-BE49-F238E27FC236}">
                <a16:creationId xmlns:a16="http://schemas.microsoft.com/office/drawing/2014/main" id="{3C472CB6-0D34-DBD5-50A3-18618522FAAF}"/>
              </a:ext>
            </a:extLst>
          </p:cNvPr>
          <p:cNvSpPr/>
          <p:nvPr/>
        </p:nvSpPr>
        <p:spPr>
          <a:xfrm>
            <a:off x="9071899" y="5375679"/>
            <a:ext cx="479685" cy="479685"/>
          </a:xfrm>
          <a:prstGeom prst="diamond">
            <a:avLst/>
          </a:prstGeom>
          <a:solidFill>
            <a:schemeClr val="accent6">
              <a:lumMod val="75000"/>
            </a:schemeClr>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85212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8EEC62-981C-AFCE-143F-46DE51E5F7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275" y="1519915"/>
            <a:ext cx="15818514" cy="7711525"/>
          </a:xfrm>
          <a:prstGeom prst="rect">
            <a:avLst/>
          </a:prstGeom>
        </p:spPr>
      </p:pic>
      <p:sp>
        <p:nvSpPr>
          <p:cNvPr id="2" name="Title 1">
            <a:extLst>
              <a:ext uri="{FF2B5EF4-FFF2-40B4-BE49-F238E27FC236}">
                <a16:creationId xmlns:a16="http://schemas.microsoft.com/office/drawing/2014/main" id="{F487D3F2-C5CA-9088-E316-15098E93EE34}"/>
              </a:ext>
            </a:extLst>
          </p:cNvPr>
          <p:cNvSpPr>
            <a:spLocks noGrp="1"/>
          </p:cNvSpPr>
          <p:nvPr>
            <p:ph type="title"/>
          </p:nvPr>
        </p:nvSpPr>
        <p:spPr/>
        <p:txBody>
          <a:bodyPr/>
          <a:lstStyle/>
          <a:p>
            <a:r>
              <a:rPr lang="en-GB" dirty="0"/>
              <a:t>Backscatter – </a:t>
            </a:r>
            <a:r>
              <a:rPr lang="en-GB" sz="4800" dirty="0"/>
              <a:t>Timeseries </a:t>
            </a:r>
            <a:endParaRPr lang="en-GB" dirty="0"/>
          </a:p>
        </p:txBody>
      </p:sp>
      <p:sp>
        <p:nvSpPr>
          <p:cNvPr id="4" name="Slide Number Placeholder 3">
            <a:extLst>
              <a:ext uri="{FF2B5EF4-FFF2-40B4-BE49-F238E27FC236}">
                <a16:creationId xmlns:a16="http://schemas.microsoft.com/office/drawing/2014/main" id="{3CDA72E5-2107-89C6-E239-C560D7CD9109}"/>
              </a:ext>
            </a:extLst>
          </p:cNvPr>
          <p:cNvSpPr>
            <a:spLocks noGrp="1"/>
          </p:cNvSpPr>
          <p:nvPr>
            <p:ph type="sldNum" sz="quarter" idx="12"/>
          </p:nvPr>
        </p:nvSpPr>
        <p:spPr/>
        <p:txBody>
          <a:bodyPr/>
          <a:lstStyle/>
          <a:p>
            <a:fld id="{7AE184E0-0BD4-4705-A12B-9B71DDE63301}" type="slidenum">
              <a:rPr lang="en-GB" noProof="0" smtClean="0"/>
              <a:t>21</a:t>
            </a:fld>
            <a:endParaRPr lang="en-GB" noProof="0"/>
          </a:p>
        </p:txBody>
      </p:sp>
      <p:pic>
        <p:nvPicPr>
          <p:cNvPr id="6" name="Graphic 5" descr="Hamburger Menu Icon with solid fill">
            <a:hlinkClick r:id="rId4" action="ppaction://hlinksldjump"/>
            <a:extLst>
              <a:ext uri="{FF2B5EF4-FFF2-40B4-BE49-F238E27FC236}">
                <a16:creationId xmlns:a16="http://schemas.microsoft.com/office/drawing/2014/main" id="{A960EA3B-BFDB-3D79-CC46-120D4E6004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275" y="8491503"/>
            <a:ext cx="914400" cy="914400"/>
          </a:xfrm>
          <a:prstGeom prst="rect">
            <a:avLst/>
          </a:prstGeom>
        </p:spPr>
      </p:pic>
      <p:sp>
        <p:nvSpPr>
          <p:cNvPr id="7" name="Title 1">
            <a:extLst>
              <a:ext uri="{FF2B5EF4-FFF2-40B4-BE49-F238E27FC236}">
                <a16:creationId xmlns:a16="http://schemas.microsoft.com/office/drawing/2014/main" id="{8DB47666-F3C5-9827-F0A2-2700E08D8196}"/>
              </a:ext>
            </a:extLst>
          </p:cNvPr>
          <p:cNvSpPr txBox="1">
            <a:spLocks/>
          </p:cNvSpPr>
          <p:nvPr/>
        </p:nvSpPr>
        <p:spPr>
          <a:xfrm>
            <a:off x="12636499" y="456757"/>
            <a:ext cx="3872057" cy="628956"/>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600" u="none" dirty="0"/>
              <a:t>VH - VV</a:t>
            </a:r>
          </a:p>
        </p:txBody>
      </p:sp>
      <p:sp>
        <p:nvSpPr>
          <p:cNvPr id="5" name="Action Button: Go Forward or Next 4">
            <a:hlinkClick r:id="" action="ppaction://hlinkshowjump?jump=nextslide" highlightClick="1"/>
            <a:extLst>
              <a:ext uri="{FF2B5EF4-FFF2-40B4-BE49-F238E27FC236}">
                <a16:creationId xmlns:a16="http://schemas.microsoft.com/office/drawing/2014/main" id="{928015F5-88B8-F480-5864-C2AD57E19B71}"/>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ction Button: Go Back or Previous 8">
            <a:hlinkClick r:id="" action="ppaction://hlinkshowjump?jump=previousslide" highlightClick="1"/>
            <a:extLst>
              <a:ext uri="{FF2B5EF4-FFF2-40B4-BE49-F238E27FC236}">
                <a16:creationId xmlns:a16="http://schemas.microsoft.com/office/drawing/2014/main" id="{9387DF1D-F53D-EB55-3DCB-E1BC5ABD0297}"/>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Diamond 7">
            <a:extLst>
              <a:ext uri="{FF2B5EF4-FFF2-40B4-BE49-F238E27FC236}">
                <a16:creationId xmlns:a16="http://schemas.microsoft.com/office/drawing/2014/main" id="{9F697ED1-9909-092D-D240-810FFA567CF7}"/>
              </a:ext>
            </a:extLst>
          </p:cNvPr>
          <p:cNvSpPr/>
          <p:nvPr/>
        </p:nvSpPr>
        <p:spPr>
          <a:xfrm>
            <a:off x="2118401" y="1757366"/>
            <a:ext cx="479685" cy="479685"/>
          </a:xfrm>
          <a:prstGeom prst="diamond">
            <a:avLst/>
          </a:prstGeom>
          <a:solidFill>
            <a:schemeClr val="tx2">
              <a:lumMod val="75000"/>
            </a:schemeClr>
          </a:solidFill>
          <a:ln w="317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Diamond 9">
            <a:extLst>
              <a:ext uri="{FF2B5EF4-FFF2-40B4-BE49-F238E27FC236}">
                <a16:creationId xmlns:a16="http://schemas.microsoft.com/office/drawing/2014/main" id="{6D9F1FF5-F466-9DF3-4928-8C3218EF9BF4}"/>
              </a:ext>
            </a:extLst>
          </p:cNvPr>
          <p:cNvSpPr/>
          <p:nvPr/>
        </p:nvSpPr>
        <p:spPr>
          <a:xfrm>
            <a:off x="2118402" y="5375678"/>
            <a:ext cx="479685" cy="479685"/>
          </a:xfrm>
          <a:prstGeom prst="diamond">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Diamond 10">
            <a:extLst>
              <a:ext uri="{FF2B5EF4-FFF2-40B4-BE49-F238E27FC236}">
                <a16:creationId xmlns:a16="http://schemas.microsoft.com/office/drawing/2014/main" id="{7DE990E4-8035-F7D4-33A2-2BE32FC38698}"/>
              </a:ext>
            </a:extLst>
          </p:cNvPr>
          <p:cNvSpPr/>
          <p:nvPr/>
        </p:nvSpPr>
        <p:spPr>
          <a:xfrm>
            <a:off x="9071899" y="1757366"/>
            <a:ext cx="479685" cy="479685"/>
          </a:xfrm>
          <a:prstGeom prst="diamond">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Diamond 15">
            <a:extLst>
              <a:ext uri="{FF2B5EF4-FFF2-40B4-BE49-F238E27FC236}">
                <a16:creationId xmlns:a16="http://schemas.microsoft.com/office/drawing/2014/main" id="{9D1F1B44-CEC4-56A9-B215-20CFDA3C8B65}"/>
              </a:ext>
            </a:extLst>
          </p:cNvPr>
          <p:cNvSpPr/>
          <p:nvPr/>
        </p:nvSpPr>
        <p:spPr>
          <a:xfrm>
            <a:off x="9071899" y="5375679"/>
            <a:ext cx="479685" cy="479685"/>
          </a:xfrm>
          <a:prstGeom prst="diamond">
            <a:avLst/>
          </a:prstGeom>
          <a:solidFill>
            <a:schemeClr val="accent6">
              <a:lumMod val="75000"/>
            </a:schemeClr>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93231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FBA02E6-85F5-416B-9762-2471C8DED6ED}"/>
              </a:ext>
            </a:extLst>
          </p:cNvPr>
          <p:cNvPicPr>
            <a:picLocks noGrp="1" noChangeAspect="1"/>
          </p:cNvPicPr>
          <p:nvPr>
            <p:ph type="pic" sz="quarter" idx="12"/>
          </p:nvPr>
        </p:nvPicPr>
        <p:blipFill>
          <a:blip r:embed="rId2"/>
          <a:srcRect t="2051" b="2051"/>
          <a:stretch>
            <a:fillRect/>
          </a:stretch>
        </p:blipFill>
        <p:spPr>
          <a:xfrm>
            <a:off x="914400" y="2778"/>
            <a:ext cx="16424275" cy="7920000"/>
          </a:xfrm>
          <a:prstGeom prst="rect">
            <a:avLst/>
          </a:prstGeom>
        </p:spPr>
      </p:pic>
      <p:sp>
        <p:nvSpPr>
          <p:cNvPr id="4" name="Text Placeholder 2">
            <a:extLst>
              <a:ext uri="{FF2B5EF4-FFF2-40B4-BE49-F238E27FC236}">
                <a16:creationId xmlns:a16="http://schemas.microsoft.com/office/drawing/2014/main" id="{3D0D4A68-051F-4F73-803F-63FD3667980A}"/>
              </a:ext>
            </a:extLst>
          </p:cNvPr>
          <p:cNvSpPr txBox="1">
            <a:spLocks/>
          </p:cNvSpPr>
          <p:nvPr/>
        </p:nvSpPr>
        <p:spPr>
          <a:xfrm>
            <a:off x="914399" y="5683169"/>
            <a:ext cx="9711159" cy="2239609"/>
          </a:xfrm>
          <a:prstGeom prst="rect">
            <a:avLst/>
          </a:prstGeom>
          <a:solidFill>
            <a:srgbClr val="1E64C8"/>
          </a:solidFill>
        </p:spPr>
        <p:txBody>
          <a:bodyPr vert="horz" lIns="91440" tIns="45720" rIns="91440" bIns="45720" rtlCol="0" anchor="b" anchorCtr="0">
            <a:noAutofit/>
          </a:bodyPr>
          <a:lstStyle>
            <a:lvl1pPr marL="85725" indent="0" algn="l" defTabSz="1300368" rtl="0" eaLnBrk="1" latinLnBrk="0" hangingPunct="1">
              <a:lnSpc>
                <a:spcPct val="120000"/>
              </a:lnSpc>
              <a:spcBef>
                <a:spcPts val="0"/>
              </a:spcBef>
              <a:buFont typeface="Arial" panose="020B0604020202020204" pitchFamily="34" charset="0"/>
              <a:buNone/>
              <a:defRPr sz="10000" u="sng" kern="1200" cap="all" baseline="0">
                <a:solidFill>
                  <a:schemeClr val="bg1"/>
                </a:solidFill>
                <a:latin typeface="+mn-lt"/>
                <a:ea typeface="+mn-ea"/>
                <a:cs typeface="+mn-cs"/>
              </a:defRPr>
            </a:lvl1pPr>
            <a:lvl2pPr marL="984250" indent="-625475" algn="l" defTabSz="457200" rtl="0" eaLnBrk="1" latinLnBrk="0" hangingPunct="1">
              <a:lnSpc>
                <a:spcPct val="120000"/>
              </a:lnSpc>
              <a:spcBef>
                <a:spcPts val="0"/>
              </a:spcBef>
              <a:buFont typeface="Arial" panose="020B0604020202020204" pitchFamily="34" charset="0"/>
              <a:buChar char="̶"/>
              <a:tabLst/>
              <a:defRPr sz="4800" kern="1200">
                <a:solidFill>
                  <a:schemeClr val="bg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bg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bg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bg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r>
              <a:rPr lang="en-GB"/>
              <a:t>POLSAR</a:t>
            </a:r>
          </a:p>
        </p:txBody>
      </p:sp>
      <p:pic>
        <p:nvPicPr>
          <p:cNvPr id="2" name="Graphic 1" descr="Hamburger Menu Icon with solid fill">
            <a:hlinkClick r:id="rId3" action="ppaction://hlinksldjump"/>
            <a:extLst>
              <a:ext uri="{FF2B5EF4-FFF2-40B4-BE49-F238E27FC236}">
                <a16:creationId xmlns:a16="http://schemas.microsoft.com/office/drawing/2014/main" id="{2F191E5F-2058-6A9B-C1F2-1DF91FED4D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sp>
        <p:nvSpPr>
          <p:cNvPr id="3" name="Action Button: Go Forward or Next 2">
            <a:hlinkClick r:id="" action="ppaction://hlinkshowjump?jump=nextslide" highlightClick="1"/>
            <a:extLst>
              <a:ext uri="{FF2B5EF4-FFF2-40B4-BE49-F238E27FC236}">
                <a16:creationId xmlns:a16="http://schemas.microsoft.com/office/drawing/2014/main" id="{7EECA569-A280-0F5B-2E83-A88ACCC18A55}"/>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ction Button: Go Back or Previous 4">
            <a:hlinkClick r:id="" action="ppaction://hlinkshowjump?jump=previousslide" highlightClick="1"/>
            <a:extLst>
              <a:ext uri="{FF2B5EF4-FFF2-40B4-BE49-F238E27FC236}">
                <a16:creationId xmlns:a16="http://schemas.microsoft.com/office/drawing/2014/main" id="{78F5F360-C53C-F0C4-B2AF-9981335DC52E}"/>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471836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9B21B-BF89-4AA4-82B2-19A6A55DC291}"/>
              </a:ext>
            </a:extLst>
          </p:cNvPr>
          <p:cNvSpPr>
            <a:spLocks noGrp="1"/>
          </p:cNvSpPr>
          <p:nvPr>
            <p:ph type="title"/>
          </p:nvPr>
        </p:nvSpPr>
        <p:spPr/>
        <p:txBody>
          <a:bodyPr/>
          <a:lstStyle/>
          <a:p>
            <a:r>
              <a:rPr lang="en-GB" err="1"/>
              <a:t>PolSAR</a:t>
            </a:r>
            <a:r>
              <a:rPr lang="en-GB"/>
              <a:t> – </a:t>
            </a:r>
            <a:r>
              <a:rPr lang="en-GB" sz="4800"/>
              <a:t>Physical process </a:t>
            </a:r>
            <a:endParaRPr lang="en-GB"/>
          </a:p>
        </p:txBody>
      </p:sp>
      <p:sp>
        <p:nvSpPr>
          <p:cNvPr id="4" name="Slide Number Placeholder 3">
            <a:extLst>
              <a:ext uri="{FF2B5EF4-FFF2-40B4-BE49-F238E27FC236}">
                <a16:creationId xmlns:a16="http://schemas.microsoft.com/office/drawing/2014/main" id="{5968F3E9-7C40-454F-A5C7-351C8BA76826}"/>
              </a:ext>
            </a:extLst>
          </p:cNvPr>
          <p:cNvSpPr>
            <a:spLocks noGrp="1"/>
          </p:cNvSpPr>
          <p:nvPr>
            <p:ph type="sldNum" sz="quarter" idx="12"/>
          </p:nvPr>
        </p:nvSpPr>
        <p:spPr/>
        <p:txBody>
          <a:bodyPr/>
          <a:lstStyle/>
          <a:p>
            <a:fld id="{7AE184E0-0BD4-4705-A12B-9B71DDE63301}" type="slidenum">
              <a:rPr lang="en-GB" noProof="0" smtClean="0"/>
              <a:t>23</a:t>
            </a:fld>
            <a:endParaRPr lang="en-GB" noProof="0"/>
          </a:p>
        </p:txBody>
      </p:sp>
      <p:pic>
        <p:nvPicPr>
          <p:cNvPr id="74" name="Graphic 73" descr="Hamburger Menu Icon with solid fill">
            <a:hlinkClick r:id="rId3" action="ppaction://hlinksldjump"/>
            <a:extLst>
              <a:ext uri="{FF2B5EF4-FFF2-40B4-BE49-F238E27FC236}">
                <a16:creationId xmlns:a16="http://schemas.microsoft.com/office/drawing/2014/main" id="{31AE94B5-E327-027C-EFBD-404F63E187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sp>
        <p:nvSpPr>
          <p:cNvPr id="3" name="TextBox 2">
            <a:extLst>
              <a:ext uri="{FF2B5EF4-FFF2-40B4-BE49-F238E27FC236}">
                <a16:creationId xmlns:a16="http://schemas.microsoft.com/office/drawing/2014/main" id="{C117A6CD-4843-7221-512E-D8C7920DAEF9}"/>
              </a:ext>
            </a:extLst>
          </p:cNvPr>
          <p:cNvSpPr txBox="1"/>
          <p:nvPr/>
        </p:nvSpPr>
        <p:spPr>
          <a:xfrm>
            <a:off x="6817411" y="1788827"/>
            <a:ext cx="3730696" cy="628955"/>
          </a:xfrm>
          <a:prstGeom prst="rect">
            <a:avLst/>
          </a:prstGeom>
          <a:noFill/>
        </p:spPr>
        <p:txBody>
          <a:bodyPr wrap="square" rtlCol="0">
            <a:spAutoFit/>
          </a:bodyPr>
          <a:lstStyle/>
          <a:p>
            <a:pPr algn="ctr">
              <a:lnSpc>
                <a:spcPct val="120000"/>
              </a:lnSpc>
            </a:pPr>
            <a:r>
              <a:rPr lang="en-US" sz="3200"/>
              <a:t>Backscatter</a:t>
            </a:r>
          </a:p>
        </p:txBody>
      </p:sp>
      <p:sp>
        <p:nvSpPr>
          <p:cNvPr id="5" name="Arrow: Down 4">
            <a:extLst>
              <a:ext uri="{FF2B5EF4-FFF2-40B4-BE49-F238E27FC236}">
                <a16:creationId xmlns:a16="http://schemas.microsoft.com/office/drawing/2014/main" id="{772C47FF-9581-88F0-F34B-092DD4D79256}"/>
              </a:ext>
            </a:extLst>
          </p:cNvPr>
          <p:cNvSpPr/>
          <p:nvPr/>
        </p:nvSpPr>
        <p:spPr>
          <a:xfrm>
            <a:off x="8434387" y="2630230"/>
            <a:ext cx="469900" cy="1687770"/>
          </a:xfrm>
          <a:prstGeom prst="downArrow">
            <a:avLst>
              <a:gd name="adj1" fmla="val 47866"/>
              <a:gd name="adj2" fmla="val 50000"/>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903760AB-19A1-D23D-035E-EABB85D430C2}"/>
              </a:ext>
            </a:extLst>
          </p:cNvPr>
          <p:cNvSpPr txBox="1"/>
          <p:nvPr/>
        </p:nvSpPr>
        <p:spPr>
          <a:xfrm>
            <a:off x="4667154" y="4876800"/>
            <a:ext cx="8004365" cy="1219886"/>
          </a:xfrm>
          <a:prstGeom prst="rect">
            <a:avLst/>
          </a:prstGeom>
          <a:noFill/>
        </p:spPr>
        <p:txBody>
          <a:bodyPr wrap="square" rtlCol="0">
            <a:spAutoFit/>
          </a:bodyPr>
          <a:lstStyle/>
          <a:p>
            <a:pPr algn="ctr">
              <a:lnSpc>
                <a:spcPct val="120000"/>
              </a:lnSpc>
            </a:pPr>
            <a:r>
              <a:rPr lang="fr-BE" sz="3200" err="1"/>
              <a:t>Polarimetric</a:t>
            </a:r>
            <a:r>
              <a:rPr lang="fr-BE" sz="3200"/>
              <a:t> </a:t>
            </a:r>
            <a:r>
              <a:rPr lang="fr-BE" sz="3200" err="1"/>
              <a:t>decomposition</a:t>
            </a:r>
            <a:r>
              <a:rPr lang="fr-BE" sz="3200"/>
              <a:t> </a:t>
            </a:r>
            <a:r>
              <a:rPr lang="fr-BE" sz="3200" err="1"/>
              <a:t>parameters</a:t>
            </a:r>
            <a:endParaRPr lang="fr-BE" sz="3200"/>
          </a:p>
          <a:p>
            <a:pPr algn="ctr">
              <a:lnSpc>
                <a:spcPct val="120000"/>
              </a:lnSpc>
            </a:pPr>
            <a:r>
              <a:rPr lang="fr-BE" sz="3200"/>
              <a:t>e.g.</a:t>
            </a:r>
            <a:endParaRPr lang="en-US" sz="3200"/>
          </a:p>
        </p:txBody>
      </p:sp>
      <p:sp>
        <p:nvSpPr>
          <p:cNvPr id="8" name="TextBox 7">
            <a:extLst>
              <a:ext uri="{FF2B5EF4-FFF2-40B4-BE49-F238E27FC236}">
                <a16:creationId xmlns:a16="http://schemas.microsoft.com/office/drawing/2014/main" id="{7673B29D-7798-586E-37B3-3AA170837C0C}"/>
              </a:ext>
            </a:extLst>
          </p:cNvPr>
          <p:cNvSpPr txBox="1"/>
          <p:nvPr/>
        </p:nvSpPr>
        <p:spPr>
          <a:xfrm>
            <a:off x="5537930" y="3152539"/>
            <a:ext cx="2716688" cy="494751"/>
          </a:xfrm>
          <a:prstGeom prst="rect">
            <a:avLst/>
          </a:prstGeom>
          <a:noFill/>
        </p:spPr>
        <p:txBody>
          <a:bodyPr wrap="square" rtlCol="0">
            <a:spAutoFit/>
          </a:bodyPr>
          <a:lstStyle/>
          <a:p>
            <a:pPr algn="r">
              <a:lnSpc>
                <a:spcPct val="120000"/>
              </a:lnSpc>
            </a:pPr>
            <a:r>
              <a:rPr lang="en-GB" sz="2400"/>
              <a:t>D</a:t>
            </a:r>
            <a:r>
              <a:rPr lang="fr-BE" sz="2400" err="1"/>
              <a:t>ecomposition</a:t>
            </a:r>
            <a:endParaRPr lang="en-GB" sz="2400"/>
          </a:p>
        </p:txBody>
      </p:sp>
      <p:sp>
        <p:nvSpPr>
          <p:cNvPr id="10" name="Rectangle: Rounded Corners 9">
            <a:extLst>
              <a:ext uri="{FF2B5EF4-FFF2-40B4-BE49-F238E27FC236}">
                <a16:creationId xmlns:a16="http://schemas.microsoft.com/office/drawing/2014/main" id="{FDF54B9C-D5C4-CBC4-B9C8-17467C03E1AD}"/>
              </a:ext>
            </a:extLst>
          </p:cNvPr>
          <p:cNvSpPr/>
          <p:nvPr/>
        </p:nvSpPr>
        <p:spPr>
          <a:xfrm>
            <a:off x="1776796" y="6670059"/>
            <a:ext cx="3761134" cy="1431777"/>
          </a:xfrm>
          <a:prstGeom prst="roundRect">
            <a:avLst/>
          </a:prstGeom>
          <a:solidFill>
            <a:schemeClr val="accent2">
              <a:lumMod val="40000"/>
              <a:lumOff val="60000"/>
            </a:schemeClr>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rPr>
              <a:t>Mean </a:t>
            </a:r>
            <a:r>
              <a:rPr lang="el-GR" sz="3200" b="1">
                <a:solidFill>
                  <a:schemeClr val="tx1"/>
                </a:solidFill>
              </a:rPr>
              <a:t>α</a:t>
            </a:r>
            <a:r>
              <a:rPr lang="fr-BE" sz="3200" b="1">
                <a:solidFill>
                  <a:schemeClr val="tx1"/>
                </a:solidFill>
              </a:rPr>
              <a:t> angle</a:t>
            </a:r>
            <a:endParaRPr lang="en-GB" sz="3200" b="1">
              <a:solidFill>
                <a:schemeClr val="tx1"/>
              </a:solidFill>
            </a:endParaRPr>
          </a:p>
        </p:txBody>
      </p:sp>
      <p:sp>
        <p:nvSpPr>
          <p:cNvPr id="13" name="Rectangle: Rounded Corners 12">
            <a:extLst>
              <a:ext uri="{FF2B5EF4-FFF2-40B4-BE49-F238E27FC236}">
                <a16:creationId xmlns:a16="http://schemas.microsoft.com/office/drawing/2014/main" id="{ECF846E7-8E42-DAAC-9AAA-59F0C8CB68F4}"/>
              </a:ext>
            </a:extLst>
          </p:cNvPr>
          <p:cNvSpPr/>
          <p:nvPr/>
        </p:nvSpPr>
        <p:spPr>
          <a:xfrm>
            <a:off x="6817411" y="6670060"/>
            <a:ext cx="3761134" cy="1431777"/>
          </a:xfrm>
          <a:prstGeom prst="roundRect">
            <a:avLst/>
          </a:prstGeom>
          <a:solidFill>
            <a:schemeClr val="accent2">
              <a:lumMod val="40000"/>
              <a:lumOff val="60000"/>
            </a:schemeClr>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b="1">
                <a:solidFill>
                  <a:schemeClr val="tx1"/>
                </a:solidFill>
              </a:rPr>
              <a:t>Dual </a:t>
            </a:r>
            <a:r>
              <a:rPr lang="fr-BE" sz="3200" b="1" err="1">
                <a:solidFill>
                  <a:schemeClr val="tx1"/>
                </a:solidFill>
              </a:rPr>
              <a:t>pol</a:t>
            </a:r>
            <a:r>
              <a:rPr lang="fr-BE" sz="3200" b="1">
                <a:solidFill>
                  <a:schemeClr val="tx1"/>
                </a:solidFill>
              </a:rPr>
              <a:t> Radar </a:t>
            </a:r>
            <a:r>
              <a:rPr lang="fr-BE" sz="3200" b="1" err="1">
                <a:solidFill>
                  <a:schemeClr val="tx1"/>
                </a:solidFill>
              </a:rPr>
              <a:t>Vegetation</a:t>
            </a:r>
            <a:r>
              <a:rPr lang="fr-BE" sz="3200" b="1">
                <a:solidFill>
                  <a:schemeClr val="tx1"/>
                </a:solidFill>
              </a:rPr>
              <a:t> Index</a:t>
            </a:r>
            <a:endParaRPr lang="en-GB" sz="3200" b="1">
              <a:solidFill>
                <a:schemeClr val="tx1"/>
              </a:solidFill>
            </a:endParaRPr>
          </a:p>
        </p:txBody>
      </p:sp>
      <p:sp>
        <p:nvSpPr>
          <p:cNvPr id="14" name="Rectangle: Rounded Corners 13">
            <a:extLst>
              <a:ext uri="{FF2B5EF4-FFF2-40B4-BE49-F238E27FC236}">
                <a16:creationId xmlns:a16="http://schemas.microsoft.com/office/drawing/2014/main" id="{BE3345B2-4531-F7D5-22C8-2B1CC31FC7A4}"/>
              </a:ext>
            </a:extLst>
          </p:cNvPr>
          <p:cNvSpPr/>
          <p:nvPr/>
        </p:nvSpPr>
        <p:spPr>
          <a:xfrm>
            <a:off x="11858027" y="6670059"/>
            <a:ext cx="3761134" cy="1431777"/>
          </a:xfrm>
          <a:prstGeom prst="roundRect">
            <a:avLst/>
          </a:prstGeom>
          <a:solidFill>
            <a:schemeClr val="accent2">
              <a:lumMod val="40000"/>
              <a:lumOff val="60000"/>
            </a:schemeClr>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b="1" err="1">
                <a:solidFill>
                  <a:schemeClr val="tx1"/>
                </a:solidFill>
              </a:rPr>
              <a:t>Degree</a:t>
            </a:r>
            <a:r>
              <a:rPr lang="fr-BE" sz="3200" b="1">
                <a:solidFill>
                  <a:schemeClr val="tx1"/>
                </a:solidFill>
              </a:rPr>
              <a:t> of </a:t>
            </a:r>
            <a:r>
              <a:rPr lang="fr-BE" sz="3200" b="1" err="1">
                <a:solidFill>
                  <a:schemeClr val="tx1"/>
                </a:solidFill>
              </a:rPr>
              <a:t>depolarization</a:t>
            </a:r>
            <a:endParaRPr lang="en-GB" sz="3200" b="1">
              <a:solidFill>
                <a:schemeClr val="tx1"/>
              </a:solidFill>
            </a:endParaRPr>
          </a:p>
        </p:txBody>
      </p:sp>
      <p:sp>
        <p:nvSpPr>
          <p:cNvPr id="6" name="Action Button: Go Forward or Next 5">
            <a:hlinkClick r:id="" action="ppaction://hlinkshowjump?jump=nextslide" highlightClick="1"/>
            <a:extLst>
              <a:ext uri="{FF2B5EF4-FFF2-40B4-BE49-F238E27FC236}">
                <a16:creationId xmlns:a16="http://schemas.microsoft.com/office/drawing/2014/main" id="{D8EAAE14-3284-D172-AD28-A2817DD715DB}"/>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ction Button: Go Back or Previous 8">
            <a:hlinkClick r:id="" action="ppaction://hlinkshowjump?jump=previousslide" highlightClick="1"/>
            <a:extLst>
              <a:ext uri="{FF2B5EF4-FFF2-40B4-BE49-F238E27FC236}">
                <a16:creationId xmlns:a16="http://schemas.microsoft.com/office/drawing/2014/main" id="{433E88B3-34EC-6B25-8B87-C4223FF0A56B}"/>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998020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9B21B-BF89-4AA4-82B2-19A6A55DC291}"/>
              </a:ext>
            </a:extLst>
          </p:cNvPr>
          <p:cNvSpPr>
            <a:spLocks noGrp="1"/>
          </p:cNvSpPr>
          <p:nvPr>
            <p:ph type="title"/>
          </p:nvPr>
        </p:nvSpPr>
        <p:spPr/>
        <p:txBody>
          <a:bodyPr/>
          <a:lstStyle/>
          <a:p>
            <a:r>
              <a:rPr lang="en-GB" err="1"/>
              <a:t>PolSAR</a:t>
            </a:r>
            <a:r>
              <a:rPr lang="en-GB"/>
              <a:t> – </a:t>
            </a:r>
            <a:r>
              <a:rPr lang="en-GB" sz="4800"/>
              <a:t>Physical process </a:t>
            </a:r>
            <a:endParaRPr lang="en-GB"/>
          </a:p>
        </p:txBody>
      </p:sp>
      <p:sp>
        <p:nvSpPr>
          <p:cNvPr id="4" name="Slide Number Placeholder 3">
            <a:extLst>
              <a:ext uri="{FF2B5EF4-FFF2-40B4-BE49-F238E27FC236}">
                <a16:creationId xmlns:a16="http://schemas.microsoft.com/office/drawing/2014/main" id="{5968F3E9-7C40-454F-A5C7-351C8BA76826}"/>
              </a:ext>
            </a:extLst>
          </p:cNvPr>
          <p:cNvSpPr>
            <a:spLocks noGrp="1"/>
          </p:cNvSpPr>
          <p:nvPr>
            <p:ph type="sldNum" sz="quarter" idx="12"/>
          </p:nvPr>
        </p:nvSpPr>
        <p:spPr/>
        <p:txBody>
          <a:bodyPr/>
          <a:lstStyle/>
          <a:p>
            <a:fld id="{7AE184E0-0BD4-4705-A12B-9B71DDE63301}" type="slidenum">
              <a:rPr lang="en-GB" noProof="0" smtClean="0"/>
              <a:t>24</a:t>
            </a:fld>
            <a:endParaRPr lang="en-GB" noProof="0"/>
          </a:p>
        </p:txBody>
      </p:sp>
      <p:pic>
        <p:nvPicPr>
          <p:cNvPr id="74" name="Graphic 73" descr="Hamburger Menu Icon with solid fill">
            <a:hlinkClick r:id="rId2" action="ppaction://hlinksldjump"/>
            <a:extLst>
              <a:ext uri="{FF2B5EF4-FFF2-40B4-BE49-F238E27FC236}">
                <a16:creationId xmlns:a16="http://schemas.microsoft.com/office/drawing/2014/main" id="{31AE94B5-E327-027C-EFBD-404F63E187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275" y="8491503"/>
            <a:ext cx="914400" cy="914400"/>
          </a:xfrm>
          <a:prstGeom prst="rect">
            <a:avLst/>
          </a:prstGeom>
        </p:spPr>
      </p:pic>
      <p:sp>
        <p:nvSpPr>
          <p:cNvPr id="9" name="Rectangle: Rounded Corners 8">
            <a:extLst>
              <a:ext uri="{FF2B5EF4-FFF2-40B4-BE49-F238E27FC236}">
                <a16:creationId xmlns:a16="http://schemas.microsoft.com/office/drawing/2014/main" id="{1ABC4BF7-5BFD-FEAF-CE7A-05AB5A853B8B}"/>
              </a:ext>
            </a:extLst>
          </p:cNvPr>
          <p:cNvSpPr/>
          <p:nvPr/>
        </p:nvSpPr>
        <p:spPr>
          <a:xfrm>
            <a:off x="1748155" y="1716156"/>
            <a:ext cx="3761134" cy="1431777"/>
          </a:xfrm>
          <a:prstGeom prst="roundRect">
            <a:avLst/>
          </a:prstGeom>
          <a:solidFill>
            <a:schemeClr val="accent2">
              <a:lumMod val="40000"/>
              <a:lumOff val="60000"/>
            </a:schemeClr>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rPr>
              <a:t>Mean </a:t>
            </a:r>
            <a:r>
              <a:rPr lang="el-GR" sz="3200" b="1">
                <a:solidFill>
                  <a:schemeClr val="tx1"/>
                </a:solidFill>
              </a:rPr>
              <a:t>α</a:t>
            </a:r>
            <a:r>
              <a:rPr lang="fr-BE" sz="3200" b="1">
                <a:solidFill>
                  <a:schemeClr val="tx1"/>
                </a:solidFill>
              </a:rPr>
              <a:t> angle</a:t>
            </a:r>
            <a:endParaRPr lang="en-GB" sz="3200" b="1">
              <a:solidFill>
                <a:schemeClr val="tx1"/>
              </a:solidFill>
            </a:endParaRPr>
          </a:p>
        </p:txBody>
      </p:sp>
      <p:sp>
        <p:nvSpPr>
          <p:cNvPr id="11" name="Rectangle: Rounded Corners 10">
            <a:extLst>
              <a:ext uri="{FF2B5EF4-FFF2-40B4-BE49-F238E27FC236}">
                <a16:creationId xmlns:a16="http://schemas.microsoft.com/office/drawing/2014/main" id="{D8ECECFB-49AD-9836-011A-BE8CCBF732F2}"/>
              </a:ext>
            </a:extLst>
          </p:cNvPr>
          <p:cNvSpPr/>
          <p:nvPr/>
        </p:nvSpPr>
        <p:spPr>
          <a:xfrm>
            <a:off x="6788770" y="1716157"/>
            <a:ext cx="3761134" cy="1431777"/>
          </a:xfrm>
          <a:prstGeom prst="roundRect">
            <a:avLst/>
          </a:prstGeom>
          <a:solidFill>
            <a:srgbClr val="E6E6E6"/>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b="1">
                <a:solidFill>
                  <a:schemeClr val="bg1">
                    <a:lumMod val="50000"/>
                  </a:schemeClr>
                </a:solidFill>
              </a:rPr>
              <a:t>Dual </a:t>
            </a:r>
            <a:r>
              <a:rPr lang="fr-BE" sz="3200" b="1" err="1">
                <a:solidFill>
                  <a:schemeClr val="bg1">
                    <a:lumMod val="50000"/>
                  </a:schemeClr>
                </a:solidFill>
              </a:rPr>
              <a:t>pol</a:t>
            </a:r>
            <a:r>
              <a:rPr lang="fr-BE" sz="3200" b="1">
                <a:solidFill>
                  <a:schemeClr val="bg1">
                    <a:lumMod val="50000"/>
                  </a:schemeClr>
                </a:solidFill>
              </a:rPr>
              <a:t> Radar </a:t>
            </a:r>
            <a:r>
              <a:rPr lang="fr-BE" sz="3200" b="1" err="1">
                <a:solidFill>
                  <a:schemeClr val="bg1">
                    <a:lumMod val="50000"/>
                  </a:schemeClr>
                </a:solidFill>
              </a:rPr>
              <a:t>Vegetation</a:t>
            </a:r>
            <a:r>
              <a:rPr lang="fr-BE" sz="3200" b="1">
                <a:solidFill>
                  <a:schemeClr val="bg1">
                    <a:lumMod val="50000"/>
                  </a:schemeClr>
                </a:solidFill>
              </a:rPr>
              <a:t> Index</a:t>
            </a:r>
            <a:endParaRPr lang="en-GB" sz="3200" b="1">
              <a:solidFill>
                <a:schemeClr val="bg1">
                  <a:lumMod val="50000"/>
                </a:schemeClr>
              </a:solidFill>
            </a:endParaRPr>
          </a:p>
        </p:txBody>
      </p:sp>
      <p:sp>
        <p:nvSpPr>
          <p:cNvPr id="12" name="Rectangle: Rounded Corners 11">
            <a:extLst>
              <a:ext uri="{FF2B5EF4-FFF2-40B4-BE49-F238E27FC236}">
                <a16:creationId xmlns:a16="http://schemas.microsoft.com/office/drawing/2014/main" id="{EF2E1007-1282-6D66-0109-3D58555BFE40}"/>
              </a:ext>
            </a:extLst>
          </p:cNvPr>
          <p:cNvSpPr/>
          <p:nvPr/>
        </p:nvSpPr>
        <p:spPr>
          <a:xfrm>
            <a:off x="11829386" y="1716156"/>
            <a:ext cx="3761134" cy="1431777"/>
          </a:xfrm>
          <a:prstGeom prst="roundRect">
            <a:avLst/>
          </a:prstGeom>
          <a:solidFill>
            <a:srgbClr val="E6E6E6"/>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b="1" err="1">
                <a:solidFill>
                  <a:schemeClr val="bg1">
                    <a:lumMod val="50000"/>
                  </a:schemeClr>
                </a:solidFill>
              </a:rPr>
              <a:t>Degree</a:t>
            </a:r>
            <a:r>
              <a:rPr lang="fr-BE" sz="3200" b="1">
                <a:solidFill>
                  <a:schemeClr val="bg1">
                    <a:lumMod val="50000"/>
                  </a:schemeClr>
                </a:solidFill>
              </a:rPr>
              <a:t> of </a:t>
            </a:r>
            <a:r>
              <a:rPr lang="fr-BE" sz="3200" b="1" err="1">
                <a:solidFill>
                  <a:schemeClr val="bg1">
                    <a:lumMod val="50000"/>
                  </a:schemeClr>
                </a:solidFill>
              </a:rPr>
              <a:t>depolarization</a:t>
            </a:r>
            <a:endParaRPr lang="en-GB" sz="3200" b="1">
              <a:solidFill>
                <a:schemeClr val="bg1">
                  <a:lumMod val="50000"/>
                </a:schemeClr>
              </a:solidFill>
            </a:endParaRPr>
          </a:p>
        </p:txBody>
      </p:sp>
      <p:sp>
        <p:nvSpPr>
          <p:cNvPr id="13" name="TextBox 12">
            <a:extLst>
              <a:ext uri="{FF2B5EF4-FFF2-40B4-BE49-F238E27FC236}">
                <a16:creationId xmlns:a16="http://schemas.microsoft.com/office/drawing/2014/main" id="{C4A790C6-E875-BA29-2156-671A53617A86}"/>
              </a:ext>
            </a:extLst>
          </p:cNvPr>
          <p:cNvSpPr txBox="1"/>
          <p:nvPr/>
        </p:nvSpPr>
        <p:spPr>
          <a:xfrm>
            <a:off x="1140492" y="5237807"/>
            <a:ext cx="8255794" cy="1810817"/>
          </a:xfrm>
          <a:prstGeom prst="rect">
            <a:avLst/>
          </a:prstGeom>
          <a:noFill/>
        </p:spPr>
        <p:txBody>
          <a:bodyPr wrap="square" rtlCol="0">
            <a:spAutoFit/>
          </a:bodyPr>
          <a:lstStyle/>
          <a:p>
            <a:pPr algn="l">
              <a:lnSpc>
                <a:spcPct val="120000"/>
              </a:lnSpc>
            </a:pPr>
            <a:r>
              <a:rPr lang="en-GB" sz="3200"/>
              <a:t>Identifying dominant scattering mechanism</a:t>
            </a:r>
          </a:p>
          <a:p>
            <a:pPr marL="342900" indent="-342900" algn="l">
              <a:lnSpc>
                <a:spcPct val="120000"/>
              </a:lnSpc>
              <a:buFont typeface="Arial" panose="020B0604020202020204" pitchFamily="34" charset="0"/>
              <a:buChar char="‒"/>
            </a:pPr>
            <a:r>
              <a:rPr lang="en-GB" sz="3200"/>
              <a:t>Low </a:t>
            </a:r>
            <a:r>
              <a:rPr lang="el-GR" sz="3200"/>
              <a:t>α</a:t>
            </a:r>
            <a:r>
              <a:rPr lang="en-GB" sz="3200"/>
              <a:t>: 	</a:t>
            </a:r>
            <a:r>
              <a:rPr lang="en-GB" sz="3200">
                <a:solidFill>
                  <a:srgbClr val="911F1F"/>
                </a:solidFill>
              </a:rPr>
              <a:t>Single bounce</a:t>
            </a:r>
          </a:p>
          <a:p>
            <a:pPr marL="342900" indent="-342900" algn="l">
              <a:lnSpc>
                <a:spcPct val="120000"/>
              </a:lnSpc>
              <a:buFont typeface="Arial" panose="020B0604020202020204" pitchFamily="34" charset="0"/>
              <a:buChar char="‒"/>
            </a:pPr>
            <a:r>
              <a:rPr lang="en-GB" sz="3200"/>
              <a:t>High </a:t>
            </a:r>
            <a:r>
              <a:rPr lang="el-GR" sz="3200"/>
              <a:t>α</a:t>
            </a:r>
            <a:r>
              <a:rPr lang="en-GB" sz="3200"/>
              <a:t>: 	</a:t>
            </a:r>
            <a:r>
              <a:rPr lang="en-GB" sz="3200">
                <a:solidFill>
                  <a:srgbClr val="2D6BC5"/>
                </a:solidFill>
              </a:rPr>
              <a:t>Volume scattering</a:t>
            </a:r>
          </a:p>
        </p:txBody>
      </p:sp>
      <p:grpSp>
        <p:nvGrpSpPr>
          <p:cNvPr id="14" name="Group 13">
            <a:extLst>
              <a:ext uri="{FF2B5EF4-FFF2-40B4-BE49-F238E27FC236}">
                <a16:creationId xmlns:a16="http://schemas.microsoft.com/office/drawing/2014/main" id="{1AA97125-8D82-B1EB-3374-5D32BBA90864}"/>
              </a:ext>
            </a:extLst>
          </p:cNvPr>
          <p:cNvGrpSpPr/>
          <p:nvPr/>
        </p:nvGrpSpPr>
        <p:grpSpPr>
          <a:xfrm>
            <a:off x="9342855" y="4291595"/>
            <a:ext cx="6593552" cy="4360739"/>
            <a:chOff x="2467284" y="3168458"/>
            <a:chExt cx="6593552" cy="4360739"/>
          </a:xfrm>
        </p:grpSpPr>
        <p:sp>
          <p:nvSpPr>
            <p:cNvPr id="15" name="Right Triangle 14">
              <a:extLst>
                <a:ext uri="{FF2B5EF4-FFF2-40B4-BE49-F238E27FC236}">
                  <a16:creationId xmlns:a16="http://schemas.microsoft.com/office/drawing/2014/main" id="{AD59CF57-ED91-034F-EEA5-6E7EF39DD5AF}"/>
                </a:ext>
              </a:extLst>
            </p:cNvPr>
            <p:cNvSpPr/>
            <p:nvPr/>
          </p:nvSpPr>
          <p:spPr>
            <a:xfrm flipH="1">
              <a:off x="2998031" y="5970221"/>
              <a:ext cx="5546361" cy="1558976"/>
            </a:xfrm>
            <a:prstGeom prst="rtTriangle">
              <a:avLst/>
            </a:prstGeom>
            <a:solidFill>
              <a:srgbClr val="B0632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ectangle 15">
              <a:extLst>
                <a:ext uri="{FF2B5EF4-FFF2-40B4-BE49-F238E27FC236}">
                  <a16:creationId xmlns:a16="http://schemas.microsoft.com/office/drawing/2014/main" id="{94070EBC-6B7D-972F-3DDA-5CFA007811F1}"/>
                </a:ext>
              </a:extLst>
            </p:cNvPr>
            <p:cNvSpPr/>
            <p:nvPr/>
          </p:nvSpPr>
          <p:spPr>
            <a:xfrm rot="20657689">
              <a:off x="2467284" y="4411200"/>
              <a:ext cx="5875896" cy="2368446"/>
            </a:xfrm>
            <a:prstGeom prst="rect">
              <a:avLst/>
            </a:prstGeom>
            <a:solidFill>
              <a:srgbClr val="D6ECF1"/>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a:extLst>
                <a:ext uri="{FF2B5EF4-FFF2-40B4-BE49-F238E27FC236}">
                  <a16:creationId xmlns:a16="http://schemas.microsoft.com/office/drawing/2014/main" id="{ADE71353-AE0A-6762-FD09-D64E8D370E70}"/>
                </a:ext>
              </a:extLst>
            </p:cNvPr>
            <p:cNvSpPr txBox="1"/>
            <p:nvPr/>
          </p:nvSpPr>
          <p:spPr>
            <a:xfrm>
              <a:off x="7285219" y="3168458"/>
              <a:ext cx="1588957" cy="511615"/>
            </a:xfrm>
            <a:prstGeom prst="rect">
              <a:avLst/>
            </a:prstGeom>
            <a:noFill/>
          </p:spPr>
          <p:txBody>
            <a:bodyPr wrap="square" rtlCol="0">
              <a:spAutoFit/>
            </a:bodyPr>
            <a:lstStyle/>
            <a:p>
              <a:pPr algn="l">
                <a:lnSpc>
                  <a:spcPct val="120000"/>
                </a:lnSpc>
              </a:pPr>
              <a:r>
                <a:rPr lang="en-GB" sz="2500"/>
                <a:t>Air</a:t>
              </a:r>
            </a:p>
          </p:txBody>
        </p:sp>
        <p:sp>
          <p:nvSpPr>
            <p:cNvPr id="18" name="TextBox 17">
              <a:extLst>
                <a:ext uri="{FF2B5EF4-FFF2-40B4-BE49-F238E27FC236}">
                  <a16:creationId xmlns:a16="http://schemas.microsoft.com/office/drawing/2014/main" id="{E8D2DE4A-0F71-36B7-D361-D11134E28168}"/>
                </a:ext>
              </a:extLst>
            </p:cNvPr>
            <p:cNvSpPr txBox="1"/>
            <p:nvPr/>
          </p:nvSpPr>
          <p:spPr>
            <a:xfrm>
              <a:off x="7471879" y="5477031"/>
              <a:ext cx="1588957" cy="511615"/>
            </a:xfrm>
            <a:prstGeom prst="rect">
              <a:avLst/>
            </a:prstGeom>
            <a:noFill/>
          </p:spPr>
          <p:txBody>
            <a:bodyPr wrap="square" rtlCol="0">
              <a:spAutoFit/>
            </a:bodyPr>
            <a:lstStyle/>
            <a:p>
              <a:pPr algn="l">
                <a:lnSpc>
                  <a:spcPct val="120000"/>
                </a:lnSpc>
              </a:pPr>
              <a:r>
                <a:rPr lang="en-GB" sz="2500"/>
                <a:t>Snow</a:t>
              </a:r>
            </a:p>
          </p:txBody>
        </p:sp>
        <p:sp>
          <p:nvSpPr>
            <p:cNvPr id="19" name="TextBox 18">
              <a:extLst>
                <a:ext uri="{FF2B5EF4-FFF2-40B4-BE49-F238E27FC236}">
                  <a16:creationId xmlns:a16="http://schemas.microsoft.com/office/drawing/2014/main" id="{26F2DCDE-30EF-F50C-6BC5-E9F384C68A44}"/>
                </a:ext>
              </a:extLst>
            </p:cNvPr>
            <p:cNvSpPr txBox="1"/>
            <p:nvPr/>
          </p:nvSpPr>
          <p:spPr>
            <a:xfrm>
              <a:off x="7285219" y="7017582"/>
              <a:ext cx="1588957" cy="511615"/>
            </a:xfrm>
            <a:prstGeom prst="rect">
              <a:avLst/>
            </a:prstGeom>
            <a:noFill/>
          </p:spPr>
          <p:txBody>
            <a:bodyPr wrap="square" rtlCol="0">
              <a:spAutoFit/>
            </a:bodyPr>
            <a:lstStyle/>
            <a:p>
              <a:pPr algn="l">
                <a:lnSpc>
                  <a:spcPct val="120000"/>
                </a:lnSpc>
              </a:pPr>
              <a:r>
                <a:rPr lang="en-GB" sz="2500"/>
                <a:t>Ground</a:t>
              </a:r>
            </a:p>
          </p:txBody>
        </p:sp>
      </p:grpSp>
      <p:cxnSp>
        <p:nvCxnSpPr>
          <p:cNvPr id="20" name="Straight Arrow Connector 19">
            <a:extLst>
              <a:ext uri="{FF2B5EF4-FFF2-40B4-BE49-F238E27FC236}">
                <a16:creationId xmlns:a16="http://schemas.microsoft.com/office/drawing/2014/main" id="{3028B15F-2ADF-EE8B-C1BF-A8268B380D9D}"/>
              </a:ext>
            </a:extLst>
          </p:cNvPr>
          <p:cNvCxnSpPr>
            <a:cxnSpLocks/>
          </p:cNvCxnSpPr>
          <p:nvPr/>
        </p:nvCxnSpPr>
        <p:spPr>
          <a:xfrm>
            <a:off x="7465102" y="3748396"/>
            <a:ext cx="2888158" cy="2037807"/>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1E49900-A8F8-C83A-15CE-B2CEE60010BB}"/>
              </a:ext>
            </a:extLst>
          </p:cNvPr>
          <p:cNvCxnSpPr>
            <a:cxnSpLocks/>
          </p:cNvCxnSpPr>
          <p:nvPr/>
        </p:nvCxnSpPr>
        <p:spPr>
          <a:xfrm flipV="1">
            <a:off x="11891927" y="6257989"/>
            <a:ext cx="102703" cy="443174"/>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17780C5-3DD2-7271-5C74-69280F72D0AA}"/>
              </a:ext>
            </a:extLst>
          </p:cNvPr>
          <p:cNvCxnSpPr>
            <a:cxnSpLocks/>
          </p:cNvCxnSpPr>
          <p:nvPr/>
        </p:nvCxnSpPr>
        <p:spPr>
          <a:xfrm flipH="1" flipV="1">
            <a:off x="11511937" y="6495994"/>
            <a:ext cx="379990" cy="205169"/>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2595787-43D8-C472-F2A5-3F471B429F1F}"/>
              </a:ext>
            </a:extLst>
          </p:cNvPr>
          <p:cNvCxnSpPr>
            <a:cxnSpLocks/>
          </p:cNvCxnSpPr>
          <p:nvPr/>
        </p:nvCxnSpPr>
        <p:spPr>
          <a:xfrm flipH="1" flipV="1">
            <a:off x="11696353" y="6305605"/>
            <a:ext cx="200099" cy="395558"/>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5BE93FE-606F-CEEF-1858-A5AB69B8A322}"/>
              </a:ext>
            </a:extLst>
          </p:cNvPr>
          <p:cNvCxnSpPr>
            <a:cxnSpLocks/>
          </p:cNvCxnSpPr>
          <p:nvPr/>
        </p:nvCxnSpPr>
        <p:spPr>
          <a:xfrm flipV="1">
            <a:off x="11896843" y="6477817"/>
            <a:ext cx="366393" cy="223346"/>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B9938DF-BF5C-A0A0-27AB-C777F8B25F34}"/>
              </a:ext>
            </a:extLst>
          </p:cNvPr>
          <p:cNvCxnSpPr>
            <a:cxnSpLocks/>
          </p:cNvCxnSpPr>
          <p:nvPr/>
        </p:nvCxnSpPr>
        <p:spPr>
          <a:xfrm>
            <a:off x="11891927" y="6707412"/>
            <a:ext cx="235325" cy="341212"/>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EB9EE1A-BD3C-711E-E7FA-8270017474B1}"/>
              </a:ext>
            </a:extLst>
          </p:cNvPr>
          <p:cNvCxnSpPr>
            <a:cxnSpLocks/>
          </p:cNvCxnSpPr>
          <p:nvPr/>
        </p:nvCxnSpPr>
        <p:spPr>
          <a:xfrm>
            <a:off x="11891927" y="6707412"/>
            <a:ext cx="423584" cy="53924"/>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EA9A8FD-EFFE-7560-6332-E94C10440209}"/>
              </a:ext>
            </a:extLst>
          </p:cNvPr>
          <p:cNvCxnSpPr>
            <a:cxnSpLocks/>
          </p:cNvCxnSpPr>
          <p:nvPr/>
        </p:nvCxnSpPr>
        <p:spPr>
          <a:xfrm flipH="1">
            <a:off x="11764221" y="6707412"/>
            <a:ext cx="132231" cy="367424"/>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A951D3F-FBFF-3F54-5356-C752774091B8}"/>
              </a:ext>
            </a:extLst>
          </p:cNvPr>
          <p:cNvCxnSpPr>
            <a:cxnSpLocks/>
          </p:cNvCxnSpPr>
          <p:nvPr/>
        </p:nvCxnSpPr>
        <p:spPr>
          <a:xfrm flipH="1">
            <a:off x="11507412" y="6707412"/>
            <a:ext cx="389431" cy="164476"/>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3368834-9AAC-F74D-6EAB-4E9A7F227463}"/>
              </a:ext>
            </a:extLst>
          </p:cNvPr>
          <p:cNvCxnSpPr>
            <a:cxnSpLocks/>
          </p:cNvCxnSpPr>
          <p:nvPr/>
        </p:nvCxnSpPr>
        <p:spPr>
          <a:xfrm flipV="1">
            <a:off x="13429570" y="7204671"/>
            <a:ext cx="46171" cy="455602"/>
          </a:xfrm>
          <a:prstGeom prst="straightConnector1">
            <a:avLst/>
          </a:prstGeom>
          <a:ln w="38100">
            <a:solidFill>
              <a:srgbClr val="911F1F"/>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2E956B5-76AD-1C51-0D28-7C7957F1F19F}"/>
              </a:ext>
            </a:extLst>
          </p:cNvPr>
          <p:cNvCxnSpPr>
            <a:cxnSpLocks/>
          </p:cNvCxnSpPr>
          <p:nvPr/>
        </p:nvCxnSpPr>
        <p:spPr>
          <a:xfrm flipH="1" flipV="1">
            <a:off x="12952311" y="7557689"/>
            <a:ext cx="477259" cy="102584"/>
          </a:xfrm>
          <a:prstGeom prst="straightConnector1">
            <a:avLst/>
          </a:prstGeom>
          <a:ln w="38100">
            <a:solidFill>
              <a:srgbClr val="911F1F"/>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E2EF492-D343-1A3B-D00A-9E14E555A3BC}"/>
              </a:ext>
            </a:extLst>
          </p:cNvPr>
          <p:cNvCxnSpPr>
            <a:cxnSpLocks/>
          </p:cNvCxnSpPr>
          <p:nvPr/>
        </p:nvCxnSpPr>
        <p:spPr>
          <a:xfrm flipH="1" flipV="1">
            <a:off x="13142501" y="7294304"/>
            <a:ext cx="291594" cy="365969"/>
          </a:xfrm>
          <a:prstGeom prst="straightConnector1">
            <a:avLst/>
          </a:prstGeom>
          <a:ln w="38100">
            <a:solidFill>
              <a:srgbClr val="911F1F"/>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6CC5A8F-03D2-46A4-5CDF-432AA9A9304C}"/>
              </a:ext>
            </a:extLst>
          </p:cNvPr>
          <p:cNvCxnSpPr>
            <a:cxnSpLocks/>
          </p:cNvCxnSpPr>
          <p:nvPr/>
        </p:nvCxnSpPr>
        <p:spPr>
          <a:xfrm flipV="1">
            <a:off x="13434486" y="7324888"/>
            <a:ext cx="282153" cy="335385"/>
          </a:xfrm>
          <a:prstGeom prst="straightConnector1">
            <a:avLst/>
          </a:prstGeom>
          <a:ln w="38100">
            <a:solidFill>
              <a:srgbClr val="911F1F"/>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B1DC3387-D815-1069-F9EC-B42B046E4F69}"/>
              </a:ext>
            </a:extLst>
          </p:cNvPr>
          <p:cNvSpPr txBox="1"/>
          <p:nvPr/>
        </p:nvSpPr>
        <p:spPr>
          <a:xfrm>
            <a:off x="8703383" y="6450272"/>
            <a:ext cx="2799504" cy="427746"/>
          </a:xfrm>
          <a:prstGeom prst="rect">
            <a:avLst/>
          </a:prstGeom>
          <a:noFill/>
        </p:spPr>
        <p:txBody>
          <a:bodyPr wrap="square" rtlCol="0">
            <a:spAutoFit/>
          </a:bodyPr>
          <a:lstStyle/>
          <a:p>
            <a:pPr algn="r">
              <a:lnSpc>
                <a:spcPct val="120000"/>
              </a:lnSpc>
            </a:pPr>
            <a:r>
              <a:rPr lang="en-GB" sz="2000">
                <a:solidFill>
                  <a:schemeClr val="tx2">
                    <a:lumMod val="75000"/>
                  </a:schemeClr>
                </a:solidFill>
              </a:rPr>
              <a:t>Volume scattering</a:t>
            </a:r>
          </a:p>
        </p:txBody>
      </p:sp>
      <p:sp>
        <p:nvSpPr>
          <p:cNvPr id="57" name="TextBox 56">
            <a:extLst>
              <a:ext uri="{FF2B5EF4-FFF2-40B4-BE49-F238E27FC236}">
                <a16:creationId xmlns:a16="http://schemas.microsoft.com/office/drawing/2014/main" id="{8B566C54-B9C9-CFCB-2FAD-419F5D976075}"/>
              </a:ext>
            </a:extLst>
          </p:cNvPr>
          <p:cNvSpPr txBox="1"/>
          <p:nvPr/>
        </p:nvSpPr>
        <p:spPr>
          <a:xfrm>
            <a:off x="9718510" y="7338182"/>
            <a:ext cx="3172041" cy="427746"/>
          </a:xfrm>
          <a:prstGeom prst="rect">
            <a:avLst/>
          </a:prstGeom>
          <a:noFill/>
        </p:spPr>
        <p:txBody>
          <a:bodyPr wrap="square" rtlCol="0">
            <a:spAutoFit/>
          </a:bodyPr>
          <a:lstStyle/>
          <a:p>
            <a:pPr algn="r">
              <a:lnSpc>
                <a:spcPct val="120000"/>
              </a:lnSpc>
            </a:pPr>
            <a:r>
              <a:rPr lang="en-GB" sz="2000">
                <a:solidFill>
                  <a:srgbClr val="911F1F"/>
                </a:solidFill>
              </a:rPr>
              <a:t>Single bounce scattering</a:t>
            </a:r>
          </a:p>
        </p:txBody>
      </p:sp>
      <p:sp>
        <p:nvSpPr>
          <p:cNvPr id="3" name="Action Button: Go Forward or Next 2">
            <a:hlinkClick r:id="" action="ppaction://hlinkshowjump?jump=nextslide" highlightClick="1"/>
            <a:extLst>
              <a:ext uri="{FF2B5EF4-FFF2-40B4-BE49-F238E27FC236}">
                <a16:creationId xmlns:a16="http://schemas.microsoft.com/office/drawing/2014/main" id="{C9407AC6-802F-CCFE-F2E4-C13FAC299033}"/>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ction Button: Go Back or Previous 4">
            <a:hlinkClick r:id="" action="ppaction://hlinkshowjump?jump=previousslide" highlightClick="1"/>
            <a:extLst>
              <a:ext uri="{FF2B5EF4-FFF2-40B4-BE49-F238E27FC236}">
                <a16:creationId xmlns:a16="http://schemas.microsoft.com/office/drawing/2014/main" id="{2C17DB74-2A82-A9BC-4395-D3EB2E135443}"/>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21933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9B21B-BF89-4AA4-82B2-19A6A55DC291}"/>
              </a:ext>
            </a:extLst>
          </p:cNvPr>
          <p:cNvSpPr>
            <a:spLocks noGrp="1"/>
          </p:cNvSpPr>
          <p:nvPr>
            <p:ph type="title"/>
          </p:nvPr>
        </p:nvSpPr>
        <p:spPr/>
        <p:txBody>
          <a:bodyPr/>
          <a:lstStyle/>
          <a:p>
            <a:r>
              <a:rPr lang="en-GB" err="1"/>
              <a:t>PolSAR</a:t>
            </a:r>
            <a:r>
              <a:rPr lang="en-GB"/>
              <a:t> – </a:t>
            </a:r>
            <a:r>
              <a:rPr lang="en-GB" sz="4800"/>
              <a:t>Physical process </a:t>
            </a:r>
            <a:endParaRPr lang="en-GB"/>
          </a:p>
        </p:txBody>
      </p:sp>
      <p:sp>
        <p:nvSpPr>
          <p:cNvPr id="4" name="Slide Number Placeholder 3">
            <a:extLst>
              <a:ext uri="{FF2B5EF4-FFF2-40B4-BE49-F238E27FC236}">
                <a16:creationId xmlns:a16="http://schemas.microsoft.com/office/drawing/2014/main" id="{5968F3E9-7C40-454F-A5C7-351C8BA76826}"/>
              </a:ext>
            </a:extLst>
          </p:cNvPr>
          <p:cNvSpPr>
            <a:spLocks noGrp="1"/>
          </p:cNvSpPr>
          <p:nvPr>
            <p:ph type="sldNum" sz="quarter" idx="12"/>
          </p:nvPr>
        </p:nvSpPr>
        <p:spPr/>
        <p:txBody>
          <a:bodyPr/>
          <a:lstStyle/>
          <a:p>
            <a:fld id="{7AE184E0-0BD4-4705-A12B-9B71DDE63301}" type="slidenum">
              <a:rPr lang="en-GB" noProof="0" smtClean="0"/>
              <a:t>25</a:t>
            </a:fld>
            <a:endParaRPr lang="en-GB" noProof="0"/>
          </a:p>
        </p:txBody>
      </p:sp>
      <p:pic>
        <p:nvPicPr>
          <p:cNvPr id="74" name="Graphic 73" descr="Hamburger Menu Icon with solid fill">
            <a:hlinkClick r:id="rId2" action="ppaction://hlinksldjump"/>
            <a:extLst>
              <a:ext uri="{FF2B5EF4-FFF2-40B4-BE49-F238E27FC236}">
                <a16:creationId xmlns:a16="http://schemas.microsoft.com/office/drawing/2014/main" id="{31AE94B5-E327-027C-EFBD-404F63E187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275" y="8491503"/>
            <a:ext cx="914400" cy="914400"/>
          </a:xfrm>
          <a:prstGeom prst="rect">
            <a:avLst/>
          </a:prstGeom>
        </p:spPr>
      </p:pic>
      <p:sp>
        <p:nvSpPr>
          <p:cNvPr id="9" name="Rectangle: Rounded Corners 8">
            <a:extLst>
              <a:ext uri="{FF2B5EF4-FFF2-40B4-BE49-F238E27FC236}">
                <a16:creationId xmlns:a16="http://schemas.microsoft.com/office/drawing/2014/main" id="{1ABC4BF7-5BFD-FEAF-CE7A-05AB5A853B8B}"/>
              </a:ext>
            </a:extLst>
          </p:cNvPr>
          <p:cNvSpPr/>
          <p:nvPr/>
        </p:nvSpPr>
        <p:spPr>
          <a:xfrm>
            <a:off x="1748155" y="1716156"/>
            <a:ext cx="3761134" cy="1431777"/>
          </a:xfrm>
          <a:prstGeom prst="roundRect">
            <a:avLst/>
          </a:prstGeom>
          <a:solidFill>
            <a:srgbClr val="E6E6E6"/>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bg1">
                    <a:lumMod val="50000"/>
                  </a:schemeClr>
                </a:solidFill>
              </a:rPr>
              <a:t>Mean </a:t>
            </a:r>
            <a:r>
              <a:rPr lang="el-GR" sz="3200" b="1">
                <a:solidFill>
                  <a:schemeClr val="bg1">
                    <a:lumMod val="50000"/>
                  </a:schemeClr>
                </a:solidFill>
              </a:rPr>
              <a:t>α</a:t>
            </a:r>
            <a:r>
              <a:rPr lang="fr-BE" sz="3200" b="1">
                <a:solidFill>
                  <a:schemeClr val="bg1">
                    <a:lumMod val="50000"/>
                  </a:schemeClr>
                </a:solidFill>
              </a:rPr>
              <a:t> angle</a:t>
            </a:r>
            <a:endParaRPr lang="en-GB" sz="3200" b="1">
              <a:solidFill>
                <a:schemeClr val="bg1">
                  <a:lumMod val="50000"/>
                </a:schemeClr>
              </a:solidFill>
            </a:endParaRPr>
          </a:p>
        </p:txBody>
      </p:sp>
      <p:sp>
        <p:nvSpPr>
          <p:cNvPr id="11" name="Rectangle: Rounded Corners 10">
            <a:extLst>
              <a:ext uri="{FF2B5EF4-FFF2-40B4-BE49-F238E27FC236}">
                <a16:creationId xmlns:a16="http://schemas.microsoft.com/office/drawing/2014/main" id="{D8ECECFB-49AD-9836-011A-BE8CCBF732F2}"/>
              </a:ext>
            </a:extLst>
          </p:cNvPr>
          <p:cNvSpPr/>
          <p:nvPr/>
        </p:nvSpPr>
        <p:spPr>
          <a:xfrm>
            <a:off x="6788770" y="1716155"/>
            <a:ext cx="3761134" cy="1431777"/>
          </a:xfrm>
          <a:prstGeom prst="roundRect">
            <a:avLst/>
          </a:prstGeom>
          <a:solidFill>
            <a:schemeClr val="accent2">
              <a:lumMod val="40000"/>
              <a:lumOff val="60000"/>
            </a:schemeClr>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b="1">
                <a:solidFill>
                  <a:schemeClr val="tx1"/>
                </a:solidFill>
              </a:rPr>
              <a:t>Dual </a:t>
            </a:r>
            <a:r>
              <a:rPr lang="fr-BE" sz="3200" b="1" err="1">
                <a:solidFill>
                  <a:schemeClr val="tx1"/>
                </a:solidFill>
              </a:rPr>
              <a:t>pol</a:t>
            </a:r>
            <a:r>
              <a:rPr lang="fr-BE" sz="3200" b="1">
                <a:solidFill>
                  <a:schemeClr val="tx1"/>
                </a:solidFill>
              </a:rPr>
              <a:t> Radar </a:t>
            </a:r>
            <a:r>
              <a:rPr lang="fr-BE" sz="3200" b="1" err="1">
                <a:solidFill>
                  <a:schemeClr val="tx1"/>
                </a:solidFill>
              </a:rPr>
              <a:t>Vegetation</a:t>
            </a:r>
            <a:r>
              <a:rPr lang="fr-BE" sz="3200" b="1">
                <a:solidFill>
                  <a:schemeClr val="tx1"/>
                </a:solidFill>
              </a:rPr>
              <a:t> Index</a:t>
            </a:r>
            <a:endParaRPr lang="en-GB" sz="3200" b="1">
              <a:solidFill>
                <a:schemeClr val="tx1"/>
              </a:solidFill>
            </a:endParaRPr>
          </a:p>
        </p:txBody>
      </p:sp>
      <p:sp>
        <p:nvSpPr>
          <p:cNvPr id="12" name="Rectangle: Rounded Corners 11">
            <a:extLst>
              <a:ext uri="{FF2B5EF4-FFF2-40B4-BE49-F238E27FC236}">
                <a16:creationId xmlns:a16="http://schemas.microsoft.com/office/drawing/2014/main" id="{EF2E1007-1282-6D66-0109-3D58555BFE40}"/>
              </a:ext>
            </a:extLst>
          </p:cNvPr>
          <p:cNvSpPr/>
          <p:nvPr/>
        </p:nvSpPr>
        <p:spPr>
          <a:xfrm>
            <a:off x="11829386" y="1716155"/>
            <a:ext cx="3761134" cy="1431777"/>
          </a:xfrm>
          <a:prstGeom prst="roundRect">
            <a:avLst/>
          </a:prstGeom>
          <a:solidFill>
            <a:srgbClr val="E6E6E6"/>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b="1" err="1">
                <a:solidFill>
                  <a:schemeClr val="bg1">
                    <a:lumMod val="50000"/>
                  </a:schemeClr>
                </a:solidFill>
              </a:rPr>
              <a:t>Degree</a:t>
            </a:r>
            <a:r>
              <a:rPr lang="fr-BE" sz="3200" b="1">
                <a:solidFill>
                  <a:schemeClr val="bg1">
                    <a:lumMod val="50000"/>
                  </a:schemeClr>
                </a:solidFill>
              </a:rPr>
              <a:t> of </a:t>
            </a:r>
            <a:r>
              <a:rPr lang="fr-BE" sz="3200" b="1" err="1">
                <a:solidFill>
                  <a:schemeClr val="bg1">
                    <a:lumMod val="50000"/>
                  </a:schemeClr>
                </a:solidFill>
              </a:rPr>
              <a:t>depolarization</a:t>
            </a:r>
            <a:endParaRPr lang="en-GB" sz="3200" b="1">
              <a:solidFill>
                <a:schemeClr val="bg1">
                  <a:lumMod val="50000"/>
                </a:schemeClr>
              </a:solidFill>
            </a:endParaRPr>
          </a:p>
        </p:txBody>
      </p:sp>
      <p:sp>
        <p:nvSpPr>
          <p:cNvPr id="3" name="TextBox 2">
            <a:extLst>
              <a:ext uri="{FF2B5EF4-FFF2-40B4-BE49-F238E27FC236}">
                <a16:creationId xmlns:a16="http://schemas.microsoft.com/office/drawing/2014/main" id="{8DF31A2E-08F8-535B-318E-316654A6FD1E}"/>
              </a:ext>
            </a:extLst>
          </p:cNvPr>
          <p:cNvSpPr txBox="1"/>
          <p:nvPr/>
        </p:nvSpPr>
        <p:spPr>
          <a:xfrm>
            <a:off x="2242262" y="3707498"/>
            <a:ext cx="13809198" cy="1810817"/>
          </a:xfrm>
          <a:prstGeom prst="rect">
            <a:avLst/>
          </a:prstGeom>
          <a:noFill/>
        </p:spPr>
        <p:txBody>
          <a:bodyPr wrap="square" rtlCol="0">
            <a:spAutoFit/>
          </a:bodyPr>
          <a:lstStyle/>
          <a:p>
            <a:pPr algn="l">
              <a:lnSpc>
                <a:spcPct val="120000"/>
              </a:lnSpc>
            </a:pPr>
            <a:r>
              <a:rPr lang="en-GB" sz="3200"/>
              <a:t>Identifying randomness of scattering mechanism</a:t>
            </a:r>
          </a:p>
          <a:p>
            <a:pPr marL="342900" indent="-342900" algn="l">
              <a:lnSpc>
                <a:spcPct val="120000"/>
              </a:lnSpc>
              <a:buFont typeface="Arial" panose="020B0604020202020204" pitchFamily="34" charset="0"/>
              <a:buChar char="‒"/>
            </a:pPr>
            <a:r>
              <a:rPr lang="en-GB" sz="3200"/>
              <a:t>Low </a:t>
            </a:r>
            <a:r>
              <a:rPr lang="en-GB" sz="3200" err="1"/>
              <a:t>Dp</a:t>
            </a:r>
            <a:r>
              <a:rPr lang="fr-BE" sz="3200"/>
              <a:t>RVI</a:t>
            </a:r>
            <a:r>
              <a:rPr lang="en-GB" sz="3200"/>
              <a:t>: 	</a:t>
            </a:r>
            <a:r>
              <a:rPr lang="en-GB" sz="3200">
                <a:solidFill>
                  <a:srgbClr val="911F1F"/>
                </a:solidFill>
              </a:rPr>
              <a:t>Pure scatterer		~      Single-bounce scattering</a:t>
            </a:r>
          </a:p>
          <a:p>
            <a:pPr marL="342900" indent="-342900" algn="l">
              <a:lnSpc>
                <a:spcPct val="120000"/>
              </a:lnSpc>
              <a:buFont typeface="Arial" panose="020B0604020202020204" pitchFamily="34" charset="0"/>
              <a:buChar char="‒"/>
            </a:pPr>
            <a:r>
              <a:rPr lang="en-GB" sz="3200"/>
              <a:t>High </a:t>
            </a:r>
            <a:r>
              <a:rPr lang="fr-BE" sz="3200" err="1"/>
              <a:t>DpRVI</a:t>
            </a:r>
            <a:r>
              <a:rPr lang="en-GB" sz="3200"/>
              <a:t>: 	</a:t>
            </a:r>
            <a:r>
              <a:rPr lang="en-GB" sz="3200">
                <a:solidFill>
                  <a:srgbClr val="2D6BC5"/>
                </a:solidFill>
              </a:rPr>
              <a:t>Random scattering 	~      Volume scattering</a:t>
            </a:r>
          </a:p>
        </p:txBody>
      </p:sp>
      <p:pic>
        <p:nvPicPr>
          <p:cNvPr id="30" name="Picture 29">
            <a:extLst>
              <a:ext uri="{FF2B5EF4-FFF2-40B4-BE49-F238E27FC236}">
                <a16:creationId xmlns:a16="http://schemas.microsoft.com/office/drawing/2014/main" id="{ABABCC4F-E323-226B-4ACF-904FCFED294E}"/>
              </a:ext>
            </a:extLst>
          </p:cNvPr>
          <p:cNvPicPr>
            <a:picLocks noChangeAspect="1"/>
          </p:cNvPicPr>
          <p:nvPr/>
        </p:nvPicPr>
        <p:blipFill>
          <a:blip r:embed="rId5"/>
          <a:stretch>
            <a:fillRect/>
          </a:stretch>
        </p:blipFill>
        <p:spPr>
          <a:xfrm>
            <a:off x="6072059" y="5739739"/>
            <a:ext cx="5221400" cy="3328928"/>
          </a:xfrm>
          <a:prstGeom prst="rect">
            <a:avLst/>
          </a:prstGeom>
        </p:spPr>
      </p:pic>
      <p:sp>
        <p:nvSpPr>
          <p:cNvPr id="5" name="Action Button: Go Forward or Next 4">
            <a:hlinkClick r:id="" action="ppaction://hlinkshowjump?jump=nextslide" highlightClick="1"/>
            <a:extLst>
              <a:ext uri="{FF2B5EF4-FFF2-40B4-BE49-F238E27FC236}">
                <a16:creationId xmlns:a16="http://schemas.microsoft.com/office/drawing/2014/main" id="{BAF575F0-C870-94BB-D3A5-96600530DB24}"/>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Action Button: Go Back or Previous 5">
            <a:hlinkClick r:id="" action="ppaction://hlinkshowjump?jump=previousslide" highlightClick="1"/>
            <a:extLst>
              <a:ext uri="{FF2B5EF4-FFF2-40B4-BE49-F238E27FC236}">
                <a16:creationId xmlns:a16="http://schemas.microsoft.com/office/drawing/2014/main" id="{5C1AB908-7800-2F3E-1C88-1006FC1CB605}"/>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68622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9B21B-BF89-4AA4-82B2-19A6A55DC291}"/>
              </a:ext>
            </a:extLst>
          </p:cNvPr>
          <p:cNvSpPr>
            <a:spLocks noGrp="1"/>
          </p:cNvSpPr>
          <p:nvPr>
            <p:ph type="title"/>
          </p:nvPr>
        </p:nvSpPr>
        <p:spPr/>
        <p:txBody>
          <a:bodyPr/>
          <a:lstStyle/>
          <a:p>
            <a:r>
              <a:rPr lang="en-GB" err="1"/>
              <a:t>PolSAR</a:t>
            </a:r>
            <a:r>
              <a:rPr lang="en-GB"/>
              <a:t> – </a:t>
            </a:r>
            <a:r>
              <a:rPr lang="en-GB" sz="4800"/>
              <a:t>Physical process </a:t>
            </a:r>
            <a:endParaRPr lang="en-GB"/>
          </a:p>
        </p:txBody>
      </p:sp>
      <p:sp>
        <p:nvSpPr>
          <p:cNvPr id="4" name="Slide Number Placeholder 3">
            <a:extLst>
              <a:ext uri="{FF2B5EF4-FFF2-40B4-BE49-F238E27FC236}">
                <a16:creationId xmlns:a16="http://schemas.microsoft.com/office/drawing/2014/main" id="{5968F3E9-7C40-454F-A5C7-351C8BA76826}"/>
              </a:ext>
            </a:extLst>
          </p:cNvPr>
          <p:cNvSpPr>
            <a:spLocks noGrp="1"/>
          </p:cNvSpPr>
          <p:nvPr>
            <p:ph type="sldNum" sz="quarter" idx="12"/>
          </p:nvPr>
        </p:nvSpPr>
        <p:spPr/>
        <p:txBody>
          <a:bodyPr/>
          <a:lstStyle/>
          <a:p>
            <a:fld id="{7AE184E0-0BD4-4705-A12B-9B71DDE63301}" type="slidenum">
              <a:rPr lang="en-GB" noProof="0" smtClean="0"/>
              <a:t>26</a:t>
            </a:fld>
            <a:endParaRPr lang="en-GB" noProof="0"/>
          </a:p>
        </p:txBody>
      </p:sp>
      <p:pic>
        <p:nvPicPr>
          <p:cNvPr id="74" name="Graphic 73" descr="Hamburger Menu Icon with solid fill">
            <a:hlinkClick r:id="rId2" action="ppaction://hlinksldjump"/>
            <a:extLst>
              <a:ext uri="{FF2B5EF4-FFF2-40B4-BE49-F238E27FC236}">
                <a16:creationId xmlns:a16="http://schemas.microsoft.com/office/drawing/2014/main" id="{31AE94B5-E327-027C-EFBD-404F63E187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275" y="8491503"/>
            <a:ext cx="914400" cy="914400"/>
          </a:xfrm>
          <a:prstGeom prst="rect">
            <a:avLst/>
          </a:prstGeom>
        </p:spPr>
      </p:pic>
      <p:sp>
        <p:nvSpPr>
          <p:cNvPr id="9" name="Rectangle: Rounded Corners 8">
            <a:extLst>
              <a:ext uri="{FF2B5EF4-FFF2-40B4-BE49-F238E27FC236}">
                <a16:creationId xmlns:a16="http://schemas.microsoft.com/office/drawing/2014/main" id="{1ABC4BF7-5BFD-FEAF-CE7A-05AB5A853B8B}"/>
              </a:ext>
            </a:extLst>
          </p:cNvPr>
          <p:cNvSpPr/>
          <p:nvPr/>
        </p:nvSpPr>
        <p:spPr>
          <a:xfrm>
            <a:off x="1748155" y="1716156"/>
            <a:ext cx="3761134" cy="1431777"/>
          </a:xfrm>
          <a:prstGeom prst="roundRect">
            <a:avLst/>
          </a:prstGeom>
          <a:solidFill>
            <a:srgbClr val="E6E6E6"/>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bg1">
                    <a:lumMod val="50000"/>
                  </a:schemeClr>
                </a:solidFill>
              </a:rPr>
              <a:t>Mean </a:t>
            </a:r>
            <a:r>
              <a:rPr lang="el-GR" sz="3200" b="1">
                <a:solidFill>
                  <a:schemeClr val="bg1">
                    <a:lumMod val="50000"/>
                  </a:schemeClr>
                </a:solidFill>
              </a:rPr>
              <a:t>α</a:t>
            </a:r>
            <a:r>
              <a:rPr lang="fr-BE" sz="3200" b="1">
                <a:solidFill>
                  <a:schemeClr val="bg1">
                    <a:lumMod val="50000"/>
                  </a:schemeClr>
                </a:solidFill>
              </a:rPr>
              <a:t> angle</a:t>
            </a:r>
            <a:endParaRPr lang="en-GB" sz="3200" b="1">
              <a:solidFill>
                <a:schemeClr val="bg1">
                  <a:lumMod val="50000"/>
                </a:schemeClr>
              </a:solidFill>
            </a:endParaRPr>
          </a:p>
        </p:txBody>
      </p:sp>
      <p:sp>
        <p:nvSpPr>
          <p:cNvPr id="11" name="Rectangle: Rounded Corners 10">
            <a:extLst>
              <a:ext uri="{FF2B5EF4-FFF2-40B4-BE49-F238E27FC236}">
                <a16:creationId xmlns:a16="http://schemas.microsoft.com/office/drawing/2014/main" id="{D8ECECFB-49AD-9836-011A-BE8CCBF732F2}"/>
              </a:ext>
            </a:extLst>
          </p:cNvPr>
          <p:cNvSpPr/>
          <p:nvPr/>
        </p:nvSpPr>
        <p:spPr>
          <a:xfrm>
            <a:off x="6788770" y="1716157"/>
            <a:ext cx="3761134" cy="1431777"/>
          </a:xfrm>
          <a:prstGeom prst="roundRect">
            <a:avLst/>
          </a:prstGeom>
          <a:solidFill>
            <a:srgbClr val="E6E6E6"/>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b="1">
                <a:solidFill>
                  <a:schemeClr val="bg1">
                    <a:lumMod val="50000"/>
                  </a:schemeClr>
                </a:solidFill>
              </a:rPr>
              <a:t>Dual </a:t>
            </a:r>
            <a:r>
              <a:rPr lang="fr-BE" sz="3200" b="1" err="1">
                <a:solidFill>
                  <a:schemeClr val="bg1">
                    <a:lumMod val="50000"/>
                  </a:schemeClr>
                </a:solidFill>
              </a:rPr>
              <a:t>pol</a:t>
            </a:r>
            <a:r>
              <a:rPr lang="fr-BE" sz="3200" b="1">
                <a:solidFill>
                  <a:schemeClr val="bg1">
                    <a:lumMod val="50000"/>
                  </a:schemeClr>
                </a:solidFill>
              </a:rPr>
              <a:t> Radar </a:t>
            </a:r>
            <a:r>
              <a:rPr lang="fr-BE" sz="3200" b="1" err="1">
                <a:solidFill>
                  <a:schemeClr val="bg1">
                    <a:lumMod val="50000"/>
                  </a:schemeClr>
                </a:solidFill>
              </a:rPr>
              <a:t>Vegetation</a:t>
            </a:r>
            <a:r>
              <a:rPr lang="fr-BE" sz="3200" b="1">
                <a:solidFill>
                  <a:schemeClr val="bg1">
                    <a:lumMod val="50000"/>
                  </a:schemeClr>
                </a:solidFill>
              </a:rPr>
              <a:t> Index</a:t>
            </a:r>
            <a:endParaRPr lang="en-GB" sz="3200" b="1">
              <a:solidFill>
                <a:schemeClr val="bg1">
                  <a:lumMod val="50000"/>
                </a:schemeClr>
              </a:solidFill>
            </a:endParaRPr>
          </a:p>
        </p:txBody>
      </p:sp>
      <p:sp>
        <p:nvSpPr>
          <p:cNvPr id="12" name="Rectangle: Rounded Corners 11">
            <a:extLst>
              <a:ext uri="{FF2B5EF4-FFF2-40B4-BE49-F238E27FC236}">
                <a16:creationId xmlns:a16="http://schemas.microsoft.com/office/drawing/2014/main" id="{EF2E1007-1282-6D66-0109-3D58555BFE40}"/>
              </a:ext>
            </a:extLst>
          </p:cNvPr>
          <p:cNvSpPr/>
          <p:nvPr/>
        </p:nvSpPr>
        <p:spPr>
          <a:xfrm>
            <a:off x="11829386" y="1716155"/>
            <a:ext cx="3761134" cy="1431777"/>
          </a:xfrm>
          <a:prstGeom prst="roundRect">
            <a:avLst/>
          </a:prstGeom>
          <a:solidFill>
            <a:schemeClr val="accent2">
              <a:lumMod val="40000"/>
              <a:lumOff val="60000"/>
            </a:schemeClr>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b="1" err="1">
                <a:solidFill>
                  <a:schemeClr val="tx1"/>
                </a:solidFill>
              </a:rPr>
              <a:t>Degree</a:t>
            </a:r>
            <a:r>
              <a:rPr lang="fr-BE" sz="3200" b="1">
                <a:solidFill>
                  <a:schemeClr val="tx1"/>
                </a:solidFill>
              </a:rPr>
              <a:t> of </a:t>
            </a:r>
            <a:r>
              <a:rPr lang="fr-BE" sz="3200" b="1" err="1">
                <a:solidFill>
                  <a:schemeClr val="tx1"/>
                </a:solidFill>
              </a:rPr>
              <a:t>depolarization</a:t>
            </a:r>
            <a:endParaRPr lang="en-GB" sz="3200" b="1">
              <a:solidFill>
                <a:schemeClr val="tx1"/>
              </a:solidFill>
            </a:endParaRPr>
          </a:p>
        </p:txBody>
      </p:sp>
      <p:sp>
        <p:nvSpPr>
          <p:cNvPr id="3" name="TextBox 2">
            <a:extLst>
              <a:ext uri="{FF2B5EF4-FFF2-40B4-BE49-F238E27FC236}">
                <a16:creationId xmlns:a16="http://schemas.microsoft.com/office/drawing/2014/main" id="{8FCC915C-8EB1-45C1-A510-A87C491E148B}"/>
              </a:ext>
            </a:extLst>
          </p:cNvPr>
          <p:cNvSpPr txBox="1"/>
          <p:nvPr/>
        </p:nvSpPr>
        <p:spPr>
          <a:xfrm>
            <a:off x="1730693" y="4699661"/>
            <a:ext cx="7392239" cy="1810817"/>
          </a:xfrm>
          <a:prstGeom prst="rect">
            <a:avLst/>
          </a:prstGeom>
          <a:noFill/>
        </p:spPr>
        <p:txBody>
          <a:bodyPr wrap="square" rtlCol="0">
            <a:spAutoFit/>
          </a:bodyPr>
          <a:lstStyle/>
          <a:p>
            <a:pPr algn="l">
              <a:lnSpc>
                <a:spcPct val="120000"/>
              </a:lnSpc>
            </a:pPr>
            <a:r>
              <a:rPr lang="en-GB" sz="3200"/>
              <a:t>Quantifies isotropy</a:t>
            </a:r>
          </a:p>
          <a:p>
            <a:pPr marL="342900" indent="-342900" algn="l">
              <a:lnSpc>
                <a:spcPct val="120000"/>
              </a:lnSpc>
              <a:buFont typeface="Arial" panose="020B0604020202020204" pitchFamily="34" charset="0"/>
              <a:buChar char="‒"/>
            </a:pPr>
            <a:r>
              <a:rPr lang="en-GB" sz="3200"/>
              <a:t>Low </a:t>
            </a:r>
            <a:r>
              <a:rPr lang="en-GB" sz="3200" err="1"/>
              <a:t>Depol</a:t>
            </a:r>
            <a:r>
              <a:rPr lang="en-GB" sz="3200"/>
              <a:t>: 	</a:t>
            </a:r>
            <a:r>
              <a:rPr lang="en-GB" sz="3200">
                <a:solidFill>
                  <a:srgbClr val="911F1F"/>
                </a:solidFill>
              </a:rPr>
              <a:t>Single-bounce scattering</a:t>
            </a:r>
          </a:p>
          <a:p>
            <a:pPr marL="342900" indent="-342900" algn="l">
              <a:lnSpc>
                <a:spcPct val="120000"/>
              </a:lnSpc>
              <a:buFont typeface="Arial" panose="020B0604020202020204" pitchFamily="34" charset="0"/>
              <a:buChar char="‒"/>
            </a:pPr>
            <a:r>
              <a:rPr lang="en-GB" sz="3200"/>
              <a:t>High </a:t>
            </a:r>
            <a:r>
              <a:rPr lang="fr-BE" sz="3200" err="1"/>
              <a:t>Depol</a:t>
            </a:r>
            <a:r>
              <a:rPr lang="en-GB" sz="3200"/>
              <a:t>: 	</a:t>
            </a:r>
            <a:r>
              <a:rPr lang="en-GB" sz="3200">
                <a:solidFill>
                  <a:srgbClr val="2D6BC5"/>
                </a:solidFill>
              </a:rPr>
              <a:t>Volume scattering</a:t>
            </a:r>
          </a:p>
        </p:txBody>
      </p:sp>
      <p:grpSp>
        <p:nvGrpSpPr>
          <p:cNvPr id="5" name="Group 4">
            <a:extLst>
              <a:ext uri="{FF2B5EF4-FFF2-40B4-BE49-F238E27FC236}">
                <a16:creationId xmlns:a16="http://schemas.microsoft.com/office/drawing/2014/main" id="{E8189B0F-8B17-BF4E-1887-2874DBE66F30}"/>
              </a:ext>
            </a:extLst>
          </p:cNvPr>
          <p:cNvGrpSpPr/>
          <p:nvPr/>
        </p:nvGrpSpPr>
        <p:grpSpPr>
          <a:xfrm>
            <a:off x="9342855" y="4291595"/>
            <a:ext cx="6593552" cy="4360739"/>
            <a:chOff x="2467284" y="3168458"/>
            <a:chExt cx="6593552" cy="4360739"/>
          </a:xfrm>
        </p:grpSpPr>
        <p:sp>
          <p:nvSpPr>
            <p:cNvPr id="6" name="Right Triangle 5">
              <a:extLst>
                <a:ext uri="{FF2B5EF4-FFF2-40B4-BE49-F238E27FC236}">
                  <a16:creationId xmlns:a16="http://schemas.microsoft.com/office/drawing/2014/main" id="{7DF4E43C-4AC6-00B1-CD83-6100DC5358D7}"/>
                </a:ext>
              </a:extLst>
            </p:cNvPr>
            <p:cNvSpPr/>
            <p:nvPr/>
          </p:nvSpPr>
          <p:spPr>
            <a:xfrm flipH="1">
              <a:off x="2998031" y="5970221"/>
              <a:ext cx="5546361" cy="1558976"/>
            </a:xfrm>
            <a:prstGeom prst="rtTriangle">
              <a:avLst/>
            </a:prstGeom>
            <a:solidFill>
              <a:srgbClr val="B0632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8AAA3552-5E69-F81F-C676-477339826091}"/>
                </a:ext>
              </a:extLst>
            </p:cNvPr>
            <p:cNvSpPr/>
            <p:nvPr/>
          </p:nvSpPr>
          <p:spPr>
            <a:xfrm rot="20657689">
              <a:off x="2467284" y="4411200"/>
              <a:ext cx="5875896" cy="2368446"/>
            </a:xfrm>
            <a:prstGeom prst="rect">
              <a:avLst/>
            </a:prstGeom>
            <a:solidFill>
              <a:srgbClr val="D6ECF1"/>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337C08EB-D5BF-2DA9-51A4-8D14FBF48A18}"/>
                </a:ext>
              </a:extLst>
            </p:cNvPr>
            <p:cNvSpPr txBox="1"/>
            <p:nvPr/>
          </p:nvSpPr>
          <p:spPr>
            <a:xfrm>
              <a:off x="7285219" y="3168458"/>
              <a:ext cx="1588957" cy="511615"/>
            </a:xfrm>
            <a:prstGeom prst="rect">
              <a:avLst/>
            </a:prstGeom>
            <a:noFill/>
          </p:spPr>
          <p:txBody>
            <a:bodyPr wrap="square" rtlCol="0">
              <a:spAutoFit/>
            </a:bodyPr>
            <a:lstStyle/>
            <a:p>
              <a:pPr algn="l">
                <a:lnSpc>
                  <a:spcPct val="120000"/>
                </a:lnSpc>
              </a:pPr>
              <a:r>
                <a:rPr lang="en-GB" sz="2500"/>
                <a:t>Air</a:t>
              </a:r>
            </a:p>
          </p:txBody>
        </p:sp>
        <p:sp>
          <p:nvSpPr>
            <p:cNvPr id="10" name="TextBox 9">
              <a:extLst>
                <a:ext uri="{FF2B5EF4-FFF2-40B4-BE49-F238E27FC236}">
                  <a16:creationId xmlns:a16="http://schemas.microsoft.com/office/drawing/2014/main" id="{980E5603-9C61-ED6F-6C1B-EB74B2175022}"/>
                </a:ext>
              </a:extLst>
            </p:cNvPr>
            <p:cNvSpPr txBox="1"/>
            <p:nvPr/>
          </p:nvSpPr>
          <p:spPr>
            <a:xfrm>
              <a:off x="7471879" y="5477031"/>
              <a:ext cx="1588957" cy="511615"/>
            </a:xfrm>
            <a:prstGeom prst="rect">
              <a:avLst/>
            </a:prstGeom>
            <a:noFill/>
          </p:spPr>
          <p:txBody>
            <a:bodyPr wrap="square" rtlCol="0">
              <a:spAutoFit/>
            </a:bodyPr>
            <a:lstStyle/>
            <a:p>
              <a:pPr algn="l">
                <a:lnSpc>
                  <a:spcPct val="120000"/>
                </a:lnSpc>
              </a:pPr>
              <a:r>
                <a:rPr lang="en-GB" sz="2500"/>
                <a:t>Snow</a:t>
              </a:r>
            </a:p>
          </p:txBody>
        </p:sp>
        <p:sp>
          <p:nvSpPr>
            <p:cNvPr id="13" name="TextBox 12">
              <a:extLst>
                <a:ext uri="{FF2B5EF4-FFF2-40B4-BE49-F238E27FC236}">
                  <a16:creationId xmlns:a16="http://schemas.microsoft.com/office/drawing/2014/main" id="{BD65751B-1FD0-9B16-FA0E-2BF9EA30A8F3}"/>
                </a:ext>
              </a:extLst>
            </p:cNvPr>
            <p:cNvSpPr txBox="1"/>
            <p:nvPr/>
          </p:nvSpPr>
          <p:spPr>
            <a:xfrm>
              <a:off x="7285219" y="7017582"/>
              <a:ext cx="1588957" cy="511615"/>
            </a:xfrm>
            <a:prstGeom prst="rect">
              <a:avLst/>
            </a:prstGeom>
            <a:noFill/>
          </p:spPr>
          <p:txBody>
            <a:bodyPr wrap="square" rtlCol="0">
              <a:spAutoFit/>
            </a:bodyPr>
            <a:lstStyle/>
            <a:p>
              <a:pPr algn="l">
                <a:lnSpc>
                  <a:spcPct val="120000"/>
                </a:lnSpc>
              </a:pPr>
              <a:r>
                <a:rPr lang="en-GB" sz="2500"/>
                <a:t>Ground</a:t>
              </a:r>
            </a:p>
          </p:txBody>
        </p:sp>
      </p:grpSp>
      <p:cxnSp>
        <p:nvCxnSpPr>
          <p:cNvPr id="14" name="Straight Arrow Connector 13">
            <a:extLst>
              <a:ext uri="{FF2B5EF4-FFF2-40B4-BE49-F238E27FC236}">
                <a16:creationId xmlns:a16="http://schemas.microsoft.com/office/drawing/2014/main" id="{85B8C895-C155-593E-74BA-E7C1F50EE086}"/>
              </a:ext>
            </a:extLst>
          </p:cNvPr>
          <p:cNvCxnSpPr>
            <a:cxnSpLocks/>
          </p:cNvCxnSpPr>
          <p:nvPr/>
        </p:nvCxnSpPr>
        <p:spPr>
          <a:xfrm>
            <a:off x="7465102" y="3748396"/>
            <a:ext cx="2888158" cy="2037807"/>
          </a:xfrm>
          <a:prstGeom prst="straightConnector1">
            <a:avLst/>
          </a:prstGeom>
          <a:ln w="38100">
            <a:solidFill>
              <a:schemeClr val="tx1"/>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4737970-BE3E-F9CD-FEAE-2EFD22515EE7}"/>
              </a:ext>
            </a:extLst>
          </p:cNvPr>
          <p:cNvCxnSpPr>
            <a:cxnSpLocks/>
          </p:cNvCxnSpPr>
          <p:nvPr/>
        </p:nvCxnSpPr>
        <p:spPr>
          <a:xfrm flipV="1">
            <a:off x="11891927" y="6257989"/>
            <a:ext cx="102703" cy="443174"/>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1D3CBB-15B8-2251-A138-EF3F31895D97}"/>
              </a:ext>
            </a:extLst>
          </p:cNvPr>
          <p:cNvCxnSpPr>
            <a:cxnSpLocks/>
          </p:cNvCxnSpPr>
          <p:nvPr/>
        </p:nvCxnSpPr>
        <p:spPr>
          <a:xfrm flipH="1" flipV="1">
            <a:off x="11511937" y="6495994"/>
            <a:ext cx="379990" cy="205169"/>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32BA10A-BAA0-0391-FC65-240C561B3DDD}"/>
              </a:ext>
            </a:extLst>
          </p:cNvPr>
          <p:cNvCxnSpPr>
            <a:cxnSpLocks/>
          </p:cNvCxnSpPr>
          <p:nvPr/>
        </p:nvCxnSpPr>
        <p:spPr>
          <a:xfrm flipH="1" flipV="1">
            <a:off x="11696353" y="6305605"/>
            <a:ext cx="200099" cy="395558"/>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CD54630-F2DB-820A-2F4B-A2F77A37E783}"/>
              </a:ext>
            </a:extLst>
          </p:cNvPr>
          <p:cNvCxnSpPr>
            <a:cxnSpLocks/>
          </p:cNvCxnSpPr>
          <p:nvPr/>
        </p:nvCxnSpPr>
        <p:spPr>
          <a:xfrm flipV="1">
            <a:off x="11896843" y="6477817"/>
            <a:ext cx="366393" cy="223346"/>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E71E947-96BA-CD93-A83D-3EB4F1174056}"/>
              </a:ext>
            </a:extLst>
          </p:cNvPr>
          <p:cNvCxnSpPr>
            <a:cxnSpLocks/>
          </p:cNvCxnSpPr>
          <p:nvPr/>
        </p:nvCxnSpPr>
        <p:spPr>
          <a:xfrm>
            <a:off x="11891927" y="6707412"/>
            <a:ext cx="235325" cy="341212"/>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4FF3211-6905-42FE-D99E-4E60D9DD5BA5}"/>
              </a:ext>
            </a:extLst>
          </p:cNvPr>
          <p:cNvCxnSpPr>
            <a:cxnSpLocks/>
          </p:cNvCxnSpPr>
          <p:nvPr/>
        </p:nvCxnSpPr>
        <p:spPr>
          <a:xfrm>
            <a:off x="11891927" y="6707412"/>
            <a:ext cx="423584" cy="53924"/>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B240F16-3FDB-D668-9774-C1380BB3D78B}"/>
              </a:ext>
            </a:extLst>
          </p:cNvPr>
          <p:cNvCxnSpPr>
            <a:cxnSpLocks/>
          </p:cNvCxnSpPr>
          <p:nvPr/>
        </p:nvCxnSpPr>
        <p:spPr>
          <a:xfrm flipH="1">
            <a:off x="11764221" y="6707412"/>
            <a:ext cx="132231" cy="367424"/>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E298B1F-F57A-C915-FCA5-0706749EB8B0}"/>
              </a:ext>
            </a:extLst>
          </p:cNvPr>
          <p:cNvCxnSpPr>
            <a:cxnSpLocks/>
          </p:cNvCxnSpPr>
          <p:nvPr/>
        </p:nvCxnSpPr>
        <p:spPr>
          <a:xfrm flipH="1">
            <a:off x="11507412" y="6707412"/>
            <a:ext cx="389431" cy="164476"/>
          </a:xfrm>
          <a:prstGeom prst="straightConnector1">
            <a:avLst/>
          </a:prstGeom>
          <a:ln w="38100">
            <a:solidFill>
              <a:schemeClr val="tx2">
                <a:lumMod val="7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8EDF00A-C82B-7298-B641-77692C70911D}"/>
              </a:ext>
            </a:extLst>
          </p:cNvPr>
          <p:cNvCxnSpPr>
            <a:cxnSpLocks/>
          </p:cNvCxnSpPr>
          <p:nvPr/>
        </p:nvCxnSpPr>
        <p:spPr>
          <a:xfrm flipV="1">
            <a:off x="13429570" y="7204671"/>
            <a:ext cx="46171" cy="455602"/>
          </a:xfrm>
          <a:prstGeom prst="straightConnector1">
            <a:avLst/>
          </a:prstGeom>
          <a:ln w="38100">
            <a:solidFill>
              <a:srgbClr val="911F1F"/>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FEF4E9C-5DB3-4149-C7BB-C3C5ADDC195A}"/>
              </a:ext>
            </a:extLst>
          </p:cNvPr>
          <p:cNvCxnSpPr>
            <a:cxnSpLocks/>
          </p:cNvCxnSpPr>
          <p:nvPr/>
        </p:nvCxnSpPr>
        <p:spPr>
          <a:xfrm flipH="1" flipV="1">
            <a:off x="12952311" y="7557689"/>
            <a:ext cx="477259" cy="102584"/>
          </a:xfrm>
          <a:prstGeom prst="straightConnector1">
            <a:avLst/>
          </a:prstGeom>
          <a:ln w="38100">
            <a:solidFill>
              <a:srgbClr val="911F1F"/>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BB364CA-0CAD-3C67-94EE-FB788C9CDCB4}"/>
              </a:ext>
            </a:extLst>
          </p:cNvPr>
          <p:cNvCxnSpPr>
            <a:cxnSpLocks/>
          </p:cNvCxnSpPr>
          <p:nvPr/>
        </p:nvCxnSpPr>
        <p:spPr>
          <a:xfrm flipH="1" flipV="1">
            <a:off x="13142501" y="7294304"/>
            <a:ext cx="291594" cy="365969"/>
          </a:xfrm>
          <a:prstGeom prst="straightConnector1">
            <a:avLst/>
          </a:prstGeom>
          <a:ln w="38100">
            <a:solidFill>
              <a:srgbClr val="911F1F"/>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F48B81F-8EA3-B7FE-8A96-F33A1313711E}"/>
              </a:ext>
            </a:extLst>
          </p:cNvPr>
          <p:cNvCxnSpPr>
            <a:cxnSpLocks/>
          </p:cNvCxnSpPr>
          <p:nvPr/>
        </p:nvCxnSpPr>
        <p:spPr>
          <a:xfrm flipV="1">
            <a:off x="13434486" y="7324888"/>
            <a:ext cx="282153" cy="335385"/>
          </a:xfrm>
          <a:prstGeom prst="straightConnector1">
            <a:avLst/>
          </a:prstGeom>
          <a:ln w="38100">
            <a:solidFill>
              <a:srgbClr val="911F1F"/>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C9AFA3F-183F-C93A-2264-403EC588DEB8}"/>
              </a:ext>
            </a:extLst>
          </p:cNvPr>
          <p:cNvSpPr txBox="1"/>
          <p:nvPr/>
        </p:nvSpPr>
        <p:spPr>
          <a:xfrm>
            <a:off x="8703383" y="6450272"/>
            <a:ext cx="2799504" cy="427746"/>
          </a:xfrm>
          <a:prstGeom prst="rect">
            <a:avLst/>
          </a:prstGeom>
          <a:noFill/>
        </p:spPr>
        <p:txBody>
          <a:bodyPr wrap="square" rtlCol="0">
            <a:spAutoFit/>
          </a:bodyPr>
          <a:lstStyle/>
          <a:p>
            <a:pPr algn="r">
              <a:lnSpc>
                <a:spcPct val="120000"/>
              </a:lnSpc>
            </a:pPr>
            <a:r>
              <a:rPr lang="en-GB" sz="2000">
                <a:solidFill>
                  <a:schemeClr val="tx2">
                    <a:lumMod val="75000"/>
                  </a:schemeClr>
                </a:solidFill>
              </a:rPr>
              <a:t>Volume scattering</a:t>
            </a:r>
          </a:p>
        </p:txBody>
      </p:sp>
      <p:sp>
        <p:nvSpPr>
          <p:cNvPr id="28" name="TextBox 27">
            <a:extLst>
              <a:ext uri="{FF2B5EF4-FFF2-40B4-BE49-F238E27FC236}">
                <a16:creationId xmlns:a16="http://schemas.microsoft.com/office/drawing/2014/main" id="{355A220E-0BE1-AAC2-B10A-D3654D509439}"/>
              </a:ext>
            </a:extLst>
          </p:cNvPr>
          <p:cNvSpPr txBox="1"/>
          <p:nvPr/>
        </p:nvSpPr>
        <p:spPr>
          <a:xfrm>
            <a:off x="9718510" y="7338182"/>
            <a:ext cx="3172041" cy="427746"/>
          </a:xfrm>
          <a:prstGeom prst="rect">
            <a:avLst/>
          </a:prstGeom>
          <a:noFill/>
        </p:spPr>
        <p:txBody>
          <a:bodyPr wrap="square" rtlCol="0">
            <a:spAutoFit/>
          </a:bodyPr>
          <a:lstStyle/>
          <a:p>
            <a:pPr algn="r">
              <a:lnSpc>
                <a:spcPct val="120000"/>
              </a:lnSpc>
            </a:pPr>
            <a:r>
              <a:rPr lang="en-GB" sz="2000">
                <a:solidFill>
                  <a:srgbClr val="911F1F"/>
                </a:solidFill>
              </a:rPr>
              <a:t>Single bounce scattering</a:t>
            </a:r>
          </a:p>
        </p:txBody>
      </p:sp>
      <p:sp>
        <p:nvSpPr>
          <p:cNvPr id="29" name="Action Button: Go Forward or Next 28">
            <a:hlinkClick r:id="" action="ppaction://hlinkshowjump?jump=nextslide" highlightClick="1"/>
            <a:extLst>
              <a:ext uri="{FF2B5EF4-FFF2-40B4-BE49-F238E27FC236}">
                <a16:creationId xmlns:a16="http://schemas.microsoft.com/office/drawing/2014/main" id="{77A012DB-302F-0290-DEEB-866A61D5E8BC}"/>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Action Button: Go Back or Previous 29">
            <a:hlinkClick r:id="" action="ppaction://hlinkshowjump?jump=previousslide" highlightClick="1"/>
            <a:extLst>
              <a:ext uri="{FF2B5EF4-FFF2-40B4-BE49-F238E27FC236}">
                <a16:creationId xmlns:a16="http://schemas.microsoft.com/office/drawing/2014/main" id="{0BF27DA1-9866-5451-1383-74D02F81C036}"/>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8432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BC983-967A-4871-8797-57D4BBA6B164}"/>
              </a:ext>
            </a:extLst>
          </p:cNvPr>
          <p:cNvSpPr>
            <a:spLocks noGrp="1"/>
          </p:cNvSpPr>
          <p:nvPr>
            <p:ph type="title"/>
          </p:nvPr>
        </p:nvSpPr>
        <p:spPr/>
        <p:txBody>
          <a:bodyPr/>
          <a:lstStyle/>
          <a:p>
            <a:r>
              <a:rPr lang="en-US" err="1"/>
              <a:t>PolSAR</a:t>
            </a:r>
            <a:r>
              <a:rPr lang="en-US"/>
              <a:t> – </a:t>
            </a:r>
            <a:r>
              <a:rPr lang="en-US" sz="4800"/>
              <a:t>Method</a:t>
            </a:r>
            <a:r>
              <a:rPr lang="en-US"/>
              <a:t> </a:t>
            </a:r>
          </a:p>
        </p:txBody>
      </p:sp>
      <p:sp>
        <p:nvSpPr>
          <p:cNvPr id="4" name="Slide Number Placeholder 3">
            <a:extLst>
              <a:ext uri="{FF2B5EF4-FFF2-40B4-BE49-F238E27FC236}">
                <a16:creationId xmlns:a16="http://schemas.microsoft.com/office/drawing/2014/main" id="{91F56C3B-A7BF-407F-B0F7-3C2FC987BFE1}"/>
              </a:ext>
            </a:extLst>
          </p:cNvPr>
          <p:cNvSpPr>
            <a:spLocks noGrp="1"/>
          </p:cNvSpPr>
          <p:nvPr>
            <p:ph type="sldNum" sz="quarter" idx="12"/>
          </p:nvPr>
        </p:nvSpPr>
        <p:spPr/>
        <p:txBody>
          <a:bodyPr/>
          <a:lstStyle/>
          <a:p>
            <a:fld id="{7AE184E0-0BD4-4705-A12B-9B71DDE63301}" type="slidenum">
              <a:rPr lang="en-GB" noProof="0" smtClean="0"/>
              <a:t>27</a:t>
            </a:fld>
            <a:endParaRPr lang="en-GB" noProof="0"/>
          </a:p>
        </p:txBody>
      </p:sp>
      <p:sp>
        <p:nvSpPr>
          <p:cNvPr id="6" name="TextBox 5">
            <a:extLst>
              <a:ext uri="{FF2B5EF4-FFF2-40B4-BE49-F238E27FC236}">
                <a16:creationId xmlns:a16="http://schemas.microsoft.com/office/drawing/2014/main" id="{F536AAFC-A5DE-7FAF-B02A-4D4D732952AB}"/>
              </a:ext>
            </a:extLst>
          </p:cNvPr>
          <p:cNvSpPr txBox="1"/>
          <p:nvPr/>
        </p:nvSpPr>
        <p:spPr>
          <a:xfrm>
            <a:off x="12029034" y="304807"/>
            <a:ext cx="5181600" cy="973280"/>
          </a:xfrm>
          <a:prstGeom prst="rect">
            <a:avLst/>
          </a:prstGeom>
          <a:noFill/>
        </p:spPr>
        <p:txBody>
          <a:bodyPr wrap="square" rtlCol="0">
            <a:spAutoFit/>
          </a:bodyPr>
          <a:lstStyle/>
          <a:p>
            <a:pPr algn="ctr">
              <a:lnSpc>
                <a:spcPct val="120000"/>
              </a:lnSpc>
            </a:pPr>
            <a:r>
              <a:rPr lang="en-GB" sz="2500"/>
              <a:t>Only for snow accumulation period:</a:t>
            </a:r>
          </a:p>
          <a:p>
            <a:pPr algn="ctr">
              <a:lnSpc>
                <a:spcPct val="120000"/>
              </a:lnSpc>
            </a:pPr>
            <a:r>
              <a:rPr lang="en-GB" sz="2500"/>
              <a:t>Sep 2017 – Mar 2018</a:t>
            </a:r>
          </a:p>
        </p:txBody>
      </p:sp>
      <p:sp>
        <p:nvSpPr>
          <p:cNvPr id="7" name="TextBox 6">
            <a:extLst>
              <a:ext uri="{FF2B5EF4-FFF2-40B4-BE49-F238E27FC236}">
                <a16:creationId xmlns:a16="http://schemas.microsoft.com/office/drawing/2014/main" id="{DB81F383-ED52-D617-0899-29CB3E8EFB53}"/>
              </a:ext>
            </a:extLst>
          </p:cNvPr>
          <p:cNvSpPr txBox="1"/>
          <p:nvPr/>
        </p:nvSpPr>
        <p:spPr>
          <a:xfrm>
            <a:off x="5102296" y="1331627"/>
            <a:ext cx="7950200" cy="628955"/>
          </a:xfrm>
          <a:prstGeom prst="rect">
            <a:avLst/>
          </a:prstGeom>
          <a:noFill/>
        </p:spPr>
        <p:txBody>
          <a:bodyPr wrap="square" rtlCol="0">
            <a:spAutoFit/>
          </a:bodyPr>
          <a:lstStyle/>
          <a:p>
            <a:pPr algn="ctr">
              <a:lnSpc>
                <a:spcPct val="120000"/>
              </a:lnSpc>
            </a:pPr>
            <a:r>
              <a:rPr lang="en-US" sz="3200"/>
              <a:t>Sentinel-1 backscatter</a:t>
            </a:r>
          </a:p>
        </p:txBody>
      </p:sp>
      <p:sp>
        <p:nvSpPr>
          <p:cNvPr id="8" name="TextBox 7">
            <a:extLst>
              <a:ext uri="{FF2B5EF4-FFF2-40B4-BE49-F238E27FC236}">
                <a16:creationId xmlns:a16="http://schemas.microsoft.com/office/drawing/2014/main" id="{1AD94F10-1BF9-7E9A-1B5C-285EC296916D}"/>
              </a:ext>
            </a:extLst>
          </p:cNvPr>
          <p:cNvSpPr txBox="1"/>
          <p:nvPr/>
        </p:nvSpPr>
        <p:spPr>
          <a:xfrm>
            <a:off x="11992629" y="5270782"/>
            <a:ext cx="4892703" cy="628955"/>
          </a:xfrm>
          <a:prstGeom prst="rect">
            <a:avLst/>
          </a:prstGeom>
          <a:noFill/>
        </p:spPr>
        <p:txBody>
          <a:bodyPr wrap="square" rtlCol="0">
            <a:spAutoFit/>
          </a:bodyPr>
          <a:lstStyle/>
          <a:p>
            <a:pPr algn="ctr">
              <a:lnSpc>
                <a:spcPct val="120000"/>
              </a:lnSpc>
            </a:pPr>
            <a:r>
              <a:rPr lang="en-US" sz="3200"/>
              <a:t>Degree of depolarization</a:t>
            </a:r>
          </a:p>
        </p:txBody>
      </p:sp>
      <p:sp>
        <p:nvSpPr>
          <p:cNvPr id="9" name="TextBox 8">
            <a:extLst>
              <a:ext uri="{FF2B5EF4-FFF2-40B4-BE49-F238E27FC236}">
                <a16:creationId xmlns:a16="http://schemas.microsoft.com/office/drawing/2014/main" id="{FB5EA6E3-8378-B02A-E3AA-ABB85BEC5156}"/>
              </a:ext>
            </a:extLst>
          </p:cNvPr>
          <p:cNvSpPr txBox="1"/>
          <p:nvPr/>
        </p:nvSpPr>
        <p:spPr>
          <a:xfrm>
            <a:off x="6718224" y="5057339"/>
            <a:ext cx="4718343" cy="1219886"/>
          </a:xfrm>
          <a:prstGeom prst="rect">
            <a:avLst/>
          </a:prstGeom>
          <a:noFill/>
        </p:spPr>
        <p:txBody>
          <a:bodyPr wrap="square" rtlCol="0">
            <a:spAutoFit/>
          </a:bodyPr>
          <a:lstStyle/>
          <a:p>
            <a:pPr algn="ctr">
              <a:lnSpc>
                <a:spcPct val="120000"/>
              </a:lnSpc>
            </a:pPr>
            <a:r>
              <a:rPr lang="en-US" sz="3200"/>
              <a:t>Dual pol Radar Vegetation Index</a:t>
            </a:r>
          </a:p>
        </p:txBody>
      </p:sp>
      <p:sp>
        <p:nvSpPr>
          <p:cNvPr id="10" name="Arrow: Down 9">
            <a:extLst>
              <a:ext uri="{FF2B5EF4-FFF2-40B4-BE49-F238E27FC236}">
                <a16:creationId xmlns:a16="http://schemas.microsoft.com/office/drawing/2014/main" id="{160712E0-71C3-25C7-583F-2DC278C28167}"/>
              </a:ext>
            </a:extLst>
          </p:cNvPr>
          <p:cNvSpPr/>
          <p:nvPr/>
        </p:nvSpPr>
        <p:spPr>
          <a:xfrm rot="2508245">
            <a:off x="5407072" y="1681946"/>
            <a:ext cx="469900" cy="3668263"/>
          </a:xfrm>
          <a:prstGeom prst="downArrow">
            <a:avLst>
              <a:gd name="adj1" fmla="val 47866"/>
              <a:gd name="adj2" fmla="val 50000"/>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11" name="Arrow: Down 10">
            <a:extLst>
              <a:ext uri="{FF2B5EF4-FFF2-40B4-BE49-F238E27FC236}">
                <a16:creationId xmlns:a16="http://schemas.microsoft.com/office/drawing/2014/main" id="{80ECF5F7-B132-0F32-F91C-556E8382C10C}"/>
              </a:ext>
            </a:extLst>
          </p:cNvPr>
          <p:cNvSpPr/>
          <p:nvPr/>
        </p:nvSpPr>
        <p:spPr>
          <a:xfrm rot="19010057">
            <a:off x="12378234" y="1525146"/>
            <a:ext cx="469900" cy="3878884"/>
          </a:xfrm>
          <a:prstGeom prst="downArrow">
            <a:avLst>
              <a:gd name="adj1" fmla="val 47866"/>
              <a:gd name="adj2" fmla="val 50000"/>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13" name="Arrow: Down 12">
            <a:extLst>
              <a:ext uri="{FF2B5EF4-FFF2-40B4-BE49-F238E27FC236}">
                <a16:creationId xmlns:a16="http://schemas.microsoft.com/office/drawing/2014/main" id="{4CB29C21-97C7-F5EF-48A0-E6864EAE3907}"/>
              </a:ext>
            </a:extLst>
          </p:cNvPr>
          <p:cNvSpPr/>
          <p:nvPr/>
        </p:nvSpPr>
        <p:spPr>
          <a:xfrm>
            <a:off x="8842446" y="2274630"/>
            <a:ext cx="469900" cy="2706938"/>
          </a:xfrm>
          <a:prstGeom prst="downArrow">
            <a:avLst>
              <a:gd name="adj1" fmla="val 47866"/>
              <a:gd name="adj2" fmla="val 50000"/>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14" name="Arrow: Down 13">
            <a:extLst>
              <a:ext uri="{FF2B5EF4-FFF2-40B4-BE49-F238E27FC236}">
                <a16:creationId xmlns:a16="http://schemas.microsoft.com/office/drawing/2014/main" id="{F31A829F-ADA8-C4AF-D51A-85B297AF42E7}"/>
              </a:ext>
            </a:extLst>
          </p:cNvPr>
          <p:cNvSpPr/>
          <p:nvPr/>
        </p:nvSpPr>
        <p:spPr>
          <a:xfrm>
            <a:off x="3810886" y="6361489"/>
            <a:ext cx="469900" cy="1219886"/>
          </a:xfrm>
          <a:prstGeom prst="downArrow">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15" name="Arrow: Down 14">
            <a:extLst>
              <a:ext uri="{FF2B5EF4-FFF2-40B4-BE49-F238E27FC236}">
                <a16:creationId xmlns:a16="http://schemas.microsoft.com/office/drawing/2014/main" id="{6BC1CF39-6918-0787-A4E6-05E1B403CAAE}"/>
              </a:ext>
            </a:extLst>
          </p:cNvPr>
          <p:cNvSpPr/>
          <p:nvPr/>
        </p:nvSpPr>
        <p:spPr>
          <a:xfrm>
            <a:off x="14087256" y="6361489"/>
            <a:ext cx="469900" cy="1219887"/>
          </a:xfrm>
          <a:prstGeom prst="downArrow">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C8302832-615F-A668-BF22-B348C36213A8}"/>
              </a:ext>
            </a:extLst>
          </p:cNvPr>
          <p:cNvSpPr txBox="1"/>
          <p:nvPr/>
        </p:nvSpPr>
        <p:spPr>
          <a:xfrm>
            <a:off x="1812732" y="7754386"/>
            <a:ext cx="4466208" cy="1219886"/>
          </a:xfrm>
          <a:prstGeom prst="rect">
            <a:avLst/>
          </a:prstGeom>
          <a:noFill/>
        </p:spPr>
        <p:txBody>
          <a:bodyPr wrap="square" rtlCol="0">
            <a:spAutoFit/>
          </a:bodyPr>
          <a:lstStyle/>
          <a:p>
            <a:pPr algn="ctr">
              <a:lnSpc>
                <a:spcPct val="120000"/>
              </a:lnSpc>
            </a:pPr>
            <a:r>
              <a:rPr lang="en-GB" sz="3200"/>
              <a:t>Correlation </a:t>
            </a:r>
          </a:p>
          <a:p>
            <a:pPr algn="ctr">
              <a:lnSpc>
                <a:spcPct val="120000"/>
              </a:lnSpc>
            </a:pPr>
            <a:r>
              <a:rPr lang="en-GB" sz="3200"/>
              <a:t>snow properties – α </a:t>
            </a:r>
          </a:p>
        </p:txBody>
      </p:sp>
      <p:sp>
        <p:nvSpPr>
          <p:cNvPr id="17" name="TextBox 16">
            <a:extLst>
              <a:ext uri="{FF2B5EF4-FFF2-40B4-BE49-F238E27FC236}">
                <a16:creationId xmlns:a16="http://schemas.microsoft.com/office/drawing/2014/main" id="{55854788-238A-33CE-E3CB-FA4AB677098D}"/>
              </a:ext>
            </a:extLst>
          </p:cNvPr>
          <p:cNvSpPr txBox="1"/>
          <p:nvPr/>
        </p:nvSpPr>
        <p:spPr>
          <a:xfrm>
            <a:off x="11875855" y="7754386"/>
            <a:ext cx="4892703" cy="1219886"/>
          </a:xfrm>
          <a:prstGeom prst="rect">
            <a:avLst/>
          </a:prstGeom>
          <a:noFill/>
        </p:spPr>
        <p:txBody>
          <a:bodyPr wrap="square" rtlCol="0">
            <a:spAutoFit/>
          </a:bodyPr>
          <a:lstStyle/>
          <a:p>
            <a:pPr algn="ctr">
              <a:lnSpc>
                <a:spcPct val="120000"/>
              </a:lnSpc>
            </a:pPr>
            <a:r>
              <a:rPr lang="en-GB" sz="3200"/>
              <a:t>Correlation </a:t>
            </a:r>
          </a:p>
          <a:p>
            <a:pPr algn="ctr">
              <a:lnSpc>
                <a:spcPct val="120000"/>
              </a:lnSpc>
            </a:pPr>
            <a:r>
              <a:rPr lang="en-GB" sz="3200"/>
              <a:t>snow properties – </a:t>
            </a:r>
            <a:r>
              <a:rPr lang="en-GB" sz="3200" err="1"/>
              <a:t>Depol</a:t>
            </a:r>
            <a:r>
              <a:rPr lang="en-GB" sz="3200"/>
              <a:t> </a:t>
            </a:r>
          </a:p>
        </p:txBody>
      </p:sp>
      <p:sp>
        <p:nvSpPr>
          <p:cNvPr id="18" name="TextBox 17">
            <a:extLst>
              <a:ext uri="{FF2B5EF4-FFF2-40B4-BE49-F238E27FC236}">
                <a16:creationId xmlns:a16="http://schemas.microsoft.com/office/drawing/2014/main" id="{D0781E9D-63BA-4374-F0CE-0A88CB8B0EBC}"/>
              </a:ext>
            </a:extLst>
          </p:cNvPr>
          <p:cNvSpPr txBox="1"/>
          <p:nvPr/>
        </p:nvSpPr>
        <p:spPr>
          <a:xfrm>
            <a:off x="6631046" y="7754386"/>
            <a:ext cx="4892703" cy="1219886"/>
          </a:xfrm>
          <a:prstGeom prst="rect">
            <a:avLst/>
          </a:prstGeom>
          <a:noFill/>
        </p:spPr>
        <p:txBody>
          <a:bodyPr wrap="square" rtlCol="0">
            <a:spAutoFit/>
          </a:bodyPr>
          <a:lstStyle/>
          <a:p>
            <a:pPr algn="ctr">
              <a:lnSpc>
                <a:spcPct val="120000"/>
              </a:lnSpc>
            </a:pPr>
            <a:r>
              <a:rPr lang="en-GB" sz="3200"/>
              <a:t>Correlation </a:t>
            </a:r>
          </a:p>
          <a:p>
            <a:pPr algn="ctr">
              <a:lnSpc>
                <a:spcPct val="120000"/>
              </a:lnSpc>
            </a:pPr>
            <a:r>
              <a:rPr lang="en-GB" sz="3200"/>
              <a:t>snow properties – </a:t>
            </a:r>
            <a:r>
              <a:rPr lang="en-GB" sz="3200" err="1"/>
              <a:t>DpRVI</a:t>
            </a:r>
            <a:r>
              <a:rPr lang="en-GB" sz="3200"/>
              <a:t> </a:t>
            </a:r>
          </a:p>
        </p:txBody>
      </p:sp>
      <p:sp>
        <p:nvSpPr>
          <p:cNvPr id="19" name="Arrow: Down 18">
            <a:extLst>
              <a:ext uri="{FF2B5EF4-FFF2-40B4-BE49-F238E27FC236}">
                <a16:creationId xmlns:a16="http://schemas.microsoft.com/office/drawing/2014/main" id="{4306A8BF-9BF7-C9D4-BB87-815DAAAB6C79}"/>
              </a:ext>
            </a:extLst>
          </p:cNvPr>
          <p:cNvSpPr/>
          <p:nvPr/>
        </p:nvSpPr>
        <p:spPr>
          <a:xfrm>
            <a:off x="8842447" y="6361489"/>
            <a:ext cx="469900" cy="1224368"/>
          </a:xfrm>
          <a:prstGeom prst="downArrow">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20" name="TextBox 19">
            <a:extLst>
              <a:ext uri="{FF2B5EF4-FFF2-40B4-BE49-F238E27FC236}">
                <a16:creationId xmlns:a16="http://schemas.microsoft.com/office/drawing/2014/main" id="{9CD46331-DDCD-9829-A478-98A9B7072793}"/>
              </a:ext>
            </a:extLst>
          </p:cNvPr>
          <p:cNvSpPr txBox="1"/>
          <p:nvPr/>
        </p:nvSpPr>
        <p:spPr>
          <a:xfrm>
            <a:off x="1929507" y="5270782"/>
            <a:ext cx="4232657" cy="628955"/>
          </a:xfrm>
          <a:prstGeom prst="rect">
            <a:avLst/>
          </a:prstGeom>
          <a:noFill/>
        </p:spPr>
        <p:txBody>
          <a:bodyPr wrap="square" rtlCol="0">
            <a:spAutoFit/>
          </a:bodyPr>
          <a:lstStyle/>
          <a:p>
            <a:pPr algn="ctr">
              <a:lnSpc>
                <a:spcPct val="120000"/>
              </a:lnSpc>
            </a:pPr>
            <a:r>
              <a:rPr lang="en-US" sz="3200"/>
              <a:t>Mean </a:t>
            </a:r>
            <a:r>
              <a:rPr lang="el-GR" sz="3200"/>
              <a:t>α</a:t>
            </a:r>
            <a:r>
              <a:rPr lang="fr-BE" sz="3200"/>
              <a:t> angle</a:t>
            </a:r>
            <a:endParaRPr lang="en-US" sz="3200"/>
          </a:p>
        </p:txBody>
      </p:sp>
      <p:sp>
        <p:nvSpPr>
          <p:cNvPr id="21" name="TextBox 20">
            <a:extLst>
              <a:ext uri="{FF2B5EF4-FFF2-40B4-BE49-F238E27FC236}">
                <a16:creationId xmlns:a16="http://schemas.microsoft.com/office/drawing/2014/main" id="{82274F2F-E1F5-1D02-A754-C18B21F116CB}"/>
              </a:ext>
            </a:extLst>
          </p:cNvPr>
          <p:cNvSpPr txBox="1"/>
          <p:nvPr/>
        </p:nvSpPr>
        <p:spPr>
          <a:xfrm>
            <a:off x="165100" y="6502457"/>
            <a:ext cx="3005976" cy="937949"/>
          </a:xfrm>
          <a:prstGeom prst="rect">
            <a:avLst/>
          </a:prstGeom>
          <a:noFill/>
        </p:spPr>
        <p:txBody>
          <a:bodyPr wrap="square" rtlCol="0">
            <a:spAutoFit/>
          </a:bodyPr>
          <a:lstStyle/>
          <a:p>
            <a:pPr algn="r">
              <a:lnSpc>
                <a:spcPct val="120000"/>
              </a:lnSpc>
            </a:pPr>
            <a:r>
              <a:rPr lang="en-GB" sz="2400"/>
              <a:t>Modelled SD &amp;SWE </a:t>
            </a:r>
          </a:p>
          <a:p>
            <a:pPr algn="r">
              <a:lnSpc>
                <a:spcPct val="120000"/>
              </a:lnSpc>
            </a:pPr>
            <a:r>
              <a:rPr lang="en-GB" sz="2400"/>
              <a:t>(</a:t>
            </a:r>
            <a:r>
              <a:rPr lang="en-GB" sz="2400" err="1"/>
              <a:t>NoahMP</a:t>
            </a:r>
            <a:r>
              <a:rPr lang="en-GB" sz="2400"/>
              <a:t>)</a:t>
            </a:r>
          </a:p>
        </p:txBody>
      </p:sp>
      <p:sp>
        <p:nvSpPr>
          <p:cNvPr id="23" name="TextBox 22">
            <a:extLst>
              <a:ext uri="{FF2B5EF4-FFF2-40B4-BE49-F238E27FC236}">
                <a16:creationId xmlns:a16="http://schemas.microsoft.com/office/drawing/2014/main" id="{C6C8F722-5CA0-122B-F715-55AF2A5F0341}"/>
              </a:ext>
            </a:extLst>
          </p:cNvPr>
          <p:cNvSpPr txBox="1"/>
          <p:nvPr/>
        </p:nvSpPr>
        <p:spPr>
          <a:xfrm>
            <a:off x="2452542" y="2698749"/>
            <a:ext cx="2716688" cy="937949"/>
          </a:xfrm>
          <a:prstGeom prst="rect">
            <a:avLst/>
          </a:prstGeom>
          <a:noFill/>
        </p:spPr>
        <p:txBody>
          <a:bodyPr wrap="square" rtlCol="0">
            <a:spAutoFit/>
          </a:bodyPr>
          <a:lstStyle/>
          <a:p>
            <a:pPr algn="r">
              <a:lnSpc>
                <a:spcPct val="120000"/>
              </a:lnSpc>
            </a:pPr>
            <a:r>
              <a:rPr lang="en-GB" sz="2400"/>
              <a:t>H-</a:t>
            </a:r>
            <a:r>
              <a:rPr lang="el-GR" sz="2400"/>
              <a:t>α</a:t>
            </a:r>
            <a:r>
              <a:rPr lang="fr-BE" sz="2400"/>
              <a:t> Dual Pol </a:t>
            </a:r>
            <a:r>
              <a:rPr lang="fr-BE" sz="2400" err="1"/>
              <a:t>decomposition</a:t>
            </a:r>
            <a:endParaRPr lang="en-GB" sz="2400"/>
          </a:p>
        </p:txBody>
      </p:sp>
      <p:sp>
        <p:nvSpPr>
          <p:cNvPr id="24" name="TextBox 23">
            <a:extLst>
              <a:ext uri="{FF2B5EF4-FFF2-40B4-BE49-F238E27FC236}">
                <a16:creationId xmlns:a16="http://schemas.microsoft.com/office/drawing/2014/main" id="{0C42AA08-2DAB-543B-EBC1-33B4B8D53C6F}"/>
              </a:ext>
            </a:extLst>
          </p:cNvPr>
          <p:cNvSpPr txBox="1"/>
          <p:nvPr/>
        </p:nvSpPr>
        <p:spPr>
          <a:xfrm>
            <a:off x="12608385" y="2418932"/>
            <a:ext cx="2716688" cy="937949"/>
          </a:xfrm>
          <a:prstGeom prst="rect">
            <a:avLst/>
          </a:prstGeom>
          <a:noFill/>
        </p:spPr>
        <p:txBody>
          <a:bodyPr wrap="square" rtlCol="0">
            <a:spAutoFit/>
          </a:bodyPr>
          <a:lstStyle/>
          <a:p>
            <a:pPr>
              <a:lnSpc>
                <a:spcPct val="120000"/>
              </a:lnSpc>
            </a:pPr>
            <a:r>
              <a:rPr lang="fr-BE" sz="2400"/>
              <a:t>Stokes </a:t>
            </a:r>
            <a:r>
              <a:rPr lang="fr-BE" sz="2400" err="1"/>
              <a:t>decomposition</a:t>
            </a:r>
            <a:endParaRPr lang="en-GB" sz="2400"/>
          </a:p>
        </p:txBody>
      </p:sp>
      <p:sp>
        <p:nvSpPr>
          <p:cNvPr id="25" name="TextBox 24">
            <a:extLst>
              <a:ext uri="{FF2B5EF4-FFF2-40B4-BE49-F238E27FC236}">
                <a16:creationId xmlns:a16="http://schemas.microsoft.com/office/drawing/2014/main" id="{975874DC-1173-7272-D51F-571D3D6410AB}"/>
              </a:ext>
            </a:extLst>
          </p:cNvPr>
          <p:cNvSpPr txBox="1"/>
          <p:nvPr/>
        </p:nvSpPr>
        <p:spPr>
          <a:xfrm>
            <a:off x="9312346" y="3159124"/>
            <a:ext cx="2716688" cy="937949"/>
          </a:xfrm>
          <a:prstGeom prst="rect">
            <a:avLst/>
          </a:prstGeom>
          <a:noFill/>
        </p:spPr>
        <p:txBody>
          <a:bodyPr wrap="square" rtlCol="0">
            <a:spAutoFit/>
          </a:bodyPr>
          <a:lstStyle/>
          <a:p>
            <a:pPr>
              <a:lnSpc>
                <a:spcPct val="120000"/>
              </a:lnSpc>
            </a:pPr>
            <a:r>
              <a:rPr lang="fr-BE" sz="2400"/>
              <a:t>Dual Pol RVI </a:t>
            </a:r>
            <a:r>
              <a:rPr lang="fr-BE" sz="2400" err="1"/>
              <a:t>decomposition</a:t>
            </a:r>
            <a:endParaRPr lang="en-GB" sz="2400"/>
          </a:p>
        </p:txBody>
      </p:sp>
      <p:pic>
        <p:nvPicPr>
          <p:cNvPr id="26" name="Graphic 25" descr="Hamburger Menu Icon with solid fill">
            <a:hlinkClick r:id="rId3" action="ppaction://hlinksldjump"/>
            <a:extLst>
              <a:ext uri="{FF2B5EF4-FFF2-40B4-BE49-F238E27FC236}">
                <a16:creationId xmlns:a16="http://schemas.microsoft.com/office/drawing/2014/main" id="{DCFECD99-23D5-4D9E-9CDE-BAF2771835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506017"/>
            <a:ext cx="914400" cy="914400"/>
          </a:xfrm>
          <a:prstGeom prst="rect">
            <a:avLst/>
          </a:prstGeom>
        </p:spPr>
      </p:pic>
      <p:sp>
        <p:nvSpPr>
          <p:cNvPr id="3" name="Action Button: Go Forward or Next 2">
            <a:hlinkClick r:id="" action="ppaction://hlinkshowjump?jump=nextslide" highlightClick="1"/>
            <a:extLst>
              <a:ext uri="{FF2B5EF4-FFF2-40B4-BE49-F238E27FC236}">
                <a16:creationId xmlns:a16="http://schemas.microsoft.com/office/drawing/2014/main" id="{19F50743-FBA9-8046-270F-9C2E3DBA3CAD}"/>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ction Button: Go Back or Previous 4">
            <a:hlinkClick r:id="" action="ppaction://hlinkshowjump?jump=previousslide" highlightClick="1"/>
            <a:extLst>
              <a:ext uri="{FF2B5EF4-FFF2-40B4-BE49-F238E27FC236}">
                <a16:creationId xmlns:a16="http://schemas.microsoft.com/office/drawing/2014/main" id="{955B1C32-3274-FF3D-EC92-0E021979CA4D}"/>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713257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a:t>Correlation </a:t>
            </a:r>
            <a:r>
              <a:rPr lang="en-GB" err="1"/>
              <a:t>PolSAR</a:t>
            </a:r>
            <a:r>
              <a:rPr lang="en-GB"/>
              <a:t> parameters – SD </a:t>
            </a:r>
          </a:p>
        </p:txBody>
      </p:sp>
      <p:sp>
        <p:nvSpPr>
          <p:cNvPr id="8" name="Slide Number Placeholder 7"/>
          <p:cNvSpPr>
            <a:spLocks noGrp="1"/>
          </p:cNvSpPr>
          <p:nvPr>
            <p:ph type="sldNum" sz="quarter" idx="12"/>
          </p:nvPr>
        </p:nvSpPr>
        <p:spPr/>
        <p:txBody>
          <a:bodyPr/>
          <a:lstStyle/>
          <a:p>
            <a:fld id="{7AE184E0-0BD4-4705-A12B-9B71DDE63301}" type="slidenum">
              <a:rPr lang="en-GB" smtClean="0"/>
              <a:t>28</a:t>
            </a:fld>
            <a:endParaRPr lang="en-GB"/>
          </a:p>
        </p:txBody>
      </p:sp>
      <p:pic>
        <p:nvPicPr>
          <p:cNvPr id="9" name="Graphic 8" descr="Hamburger Menu Icon with solid fill">
            <a:hlinkClick r:id="rId3" action="ppaction://hlinksldjump"/>
            <a:extLst>
              <a:ext uri="{FF2B5EF4-FFF2-40B4-BE49-F238E27FC236}">
                <a16:creationId xmlns:a16="http://schemas.microsoft.com/office/drawing/2014/main" id="{3EA4F369-766C-4BCD-A58F-A1F4461C2F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pic>
        <p:nvPicPr>
          <p:cNvPr id="13" name="Picture 12">
            <a:extLst>
              <a:ext uri="{FF2B5EF4-FFF2-40B4-BE49-F238E27FC236}">
                <a16:creationId xmlns:a16="http://schemas.microsoft.com/office/drawing/2014/main" id="{E4552DCE-19FD-471B-824E-DA783E1466A9}"/>
              </a:ext>
            </a:extLst>
          </p:cNvPr>
          <p:cNvPicPr>
            <a:picLocks noChangeAspect="1"/>
          </p:cNvPicPr>
          <p:nvPr/>
        </p:nvPicPr>
        <p:blipFill rotWithShape="1">
          <a:blip r:embed="rId6">
            <a:extLst>
              <a:ext uri="{28A0092B-C50C-407E-A947-70E740481C1C}">
                <a14:useLocalDpi xmlns:a14="http://schemas.microsoft.com/office/drawing/2010/main" val="0"/>
              </a:ext>
            </a:extLst>
          </a:blip>
          <a:srcRect l="9420"/>
          <a:stretch/>
        </p:blipFill>
        <p:spPr>
          <a:xfrm>
            <a:off x="1633392" y="1055365"/>
            <a:ext cx="15705282" cy="8698235"/>
          </a:xfrm>
          <a:prstGeom prst="rect">
            <a:avLst/>
          </a:prstGeom>
        </p:spPr>
      </p:pic>
      <p:sp>
        <p:nvSpPr>
          <p:cNvPr id="2" name="Action Button: Go Forward or Next 1">
            <a:hlinkClick r:id="" action="ppaction://hlinkshowjump?jump=nextslide" highlightClick="1"/>
            <a:extLst>
              <a:ext uri="{FF2B5EF4-FFF2-40B4-BE49-F238E27FC236}">
                <a16:creationId xmlns:a16="http://schemas.microsoft.com/office/drawing/2014/main" id="{F92BB87B-D492-24ED-5206-33FA17EA0C44}"/>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Action Button: Go Back or Previous 2">
            <a:hlinkClick r:id="" action="ppaction://hlinkshowjump?jump=previousslide" highlightClick="1"/>
            <a:extLst>
              <a:ext uri="{FF2B5EF4-FFF2-40B4-BE49-F238E27FC236}">
                <a16:creationId xmlns:a16="http://schemas.microsoft.com/office/drawing/2014/main" id="{B573F078-DA86-09F1-398C-039147E3C672}"/>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084856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a:t>Correlation </a:t>
            </a:r>
            <a:r>
              <a:rPr lang="en-GB" err="1"/>
              <a:t>PolSAR</a:t>
            </a:r>
            <a:r>
              <a:rPr lang="en-GB"/>
              <a:t> parameters – SWE </a:t>
            </a:r>
          </a:p>
        </p:txBody>
      </p:sp>
      <p:sp>
        <p:nvSpPr>
          <p:cNvPr id="8" name="Slide Number Placeholder 7"/>
          <p:cNvSpPr>
            <a:spLocks noGrp="1"/>
          </p:cNvSpPr>
          <p:nvPr>
            <p:ph type="sldNum" sz="quarter" idx="12"/>
          </p:nvPr>
        </p:nvSpPr>
        <p:spPr/>
        <p:txBody>
          <a:bodyPr/>
          <a:lstStyle/>
          <a:p>
            <a:fld id="{7AE184E0-0BD4-4705-A12B-9B71DDE63301}" type="slidenum">
              <a:rPr lang="en-GB" smtClean="0"/>
              <a:t>29</a:t>
            </a:fld>
            <a:endParaRPr lang="en-GB"/>
          </a:p>
        </p:txBody>
      </p:sp>
      <p:pic>
        <p:nvPicPr>
          <p:cNvPr id="4" name="Graphic 3" descr="Hamburger Menu Icon with solid fill">
            <a:hlinkClick r:id="rId3" action="ppaction://hlinksldjump"/>
            <a:extLst>
              <a:ext uri="{FF2B5EF4-FFF2-40B4-BE49-F238E27FC236}">
                <a16:creationId xmlns:a16="http://schemas.microsoft.com/office/drawing/2014/main" id="{0AB1CF07-3E7A-492F-933D-00A779038E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pic>
        <p:nvPicPr>
          <p:cNvPr id="10" name="Picture 9">
            <a:extLst>
              <a:ext uri="{FF2B5EF4-FFF2-40B4-BE49-F238E27FC236}">
                <a16:creationId xmlns:a16="http://schemas.microsoft.com/office/drawing/2014/main" id="{45A0CBAB-4107-4B2E-A1AF-77BDB7E89A6B}"/>
              </a:ext>
            </a:extLst>
          </p:cNvPr>
          <p:cNvPicPr>
            <a:picLocks noChangeAspect="1"/>
          </p:cNvPicPr>
          <p:nvPr/>
        </p:nvPicPr>
        <p:blipFill rotWithShape="1">
          <a:blip r:embed="rId6">
            <a:extLst>
              <a:ext uri="{28A0092B-C50C-407E-A947-70E740481C1C}">
                <a14:useLocalDpi xmlns:a14="http://schemas.microsoft.com/office/drawing/2010/main" val="0"/>
              </a:ext>
            </a:extLst>
          </a:blip>
          <a:srcRect l="9420"/>
          <a:stretch/>
        </p:blipFill>
        <p:spPr>
          <a:xfrm>
            <a:off x="1633393" y="1055365"/>
            <a:ext cx="15705282" cy="8698235"/>
          </a:xfrm>
          <a:prstGeom prst="rect">
            <a:avLst/>
          </a:prstGeom>
        </p:spPr>
      </p:pic>
      <p:sp>
        <p:nvSpPr>
          <p:cNvPr id="2" name="Action Button: Go Forward or Next 1">
            <a:hlinkClick r:id="" action="ppaction://hlinkshowjump?jump=nextslide" highlightClick="1"/>
            <a:extLst>
              <a:ext uri="{FF2B5EF4-FFF2-40B4-BE49-F238E27FC236}">
                <a16:creationId xmlns:a16="http://schemas.microsoft.com/office/drawing/2014/main" id="{6F263862-8DFB-3ED8-C477-1909C3DA210D}"/>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Action Button: Go Back or Previous 2">
            <a:hlinkClick r:id="" action="ppaction://hlinkshowjump?jump=previousslide" highlightClick="1"/>
            <a:extLst>
              <a:ext uri="{FF2B5EF4-FFF2-40B4-BE49-F238E27FC236}">
                <a16:creationId xmlns:a16="http://schemas.microsoft.com/office/drawing/2014/main" id="{4F672CE3-B50B-2CDC-9FA9-A8F8911D5301}"/>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29349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AD40F3E-D581-A40C-2A2D-4F8EA45B95C3}"/>
              </a:ext>
            </a:extLst>
          </p:cNvPr>
          <p:cNvGrpSpPr/>
          <p:nvPr/>
        </p:nvGrpSpPr>
        <p:grpSpPr>
          <a:xfrm>
            <a:off x="13696582" y="110136"/>
            <a:ext cx="3642093" cy="1913397"/>
            <a:chOff x="2060507" y="1551703"/>
            <a:chExt cx="13244503" cy="6650193"/>
          </a:xfrm>
        </p:grpSpPr>
        <p:pic>
          <p:nvPicPr>
            <p:cNvPr id="31" name="Picture 30">
              <a:extLst>
                <a:ext uri="{FF2B5EF4-FFF2-40B4-BE49-F238E27FC236}">
                  <a16:creationId xmlns:a16="http://schemas.microsoft.com/office/drawing/2014/main" id="{BC157845-B7D3-13F1-28C0-D785D96E88CC}"/>
                </a:ext>
              </a:extLst>
            </p:cNvPr>
            <p:cNvPicPr>
              <a:picLocks noChangeAspect="1"/>
            </p:cNvPicPr>
            <p:nvPr/>
          </p:nvPicPr>
          <p:blipFill>
            <a:blip r:embed="rId2"/>
            <a:stretch>
              <a:fillRect/>
            </a:stretch>
          </p:blipFill>
          <p:spPr>
            <a:xfrm>
              <a:off x="2060507" y="1551703"/>
              <a:ext cx="13244503" cy="6650193"/>
            </a:xfrm>
            <a:prstGeom prst="rect">
              <a:avLst/>
            </a:prstGeom>
          </p:spPr>
        </p:pic>
        <p:pic>
          <p:nvPicPr>
            <p:cNvPr id="32" name="Picture 31">
              <a:extLst>
                <a:ext uri="{FF2B5EF4-FFF2-40B4-BE49-F238E27FC236}">
                  <a16:creationId xmlns:a16="http://schemas.microsoft.com/office/drawing/2014/main" id="{EB0C9185-4C87-1407-DCEA-21E32C221B4B}"/>
                </a:ext>
              </a:extLst>
            </p:cNvPr>
            <p:cNvPicPr>
              <a:picLocks noChangeAspect="1"/>
            </p:cNvPicPr>
            <p:nvPr/>
          </p:nvPicPr>
          <p:blipFill>
            <a:blip r:embed="rId3"/>
            <a:stretch>
              <a:fillRect/>
            </a:stretch>
          </p:blipFill>
          <p:spPr>
            <a:xfrm>
              <a:off x="6242574" y="4362446"/>
              <a:ext cx="190510" cy="79379"/>
            </a:xfrm>
            <a:prstGeom prst="rect">
              <a:avLst/>
            </a:prstGeom>
          </p:spPr>
        </p:pic>
        <p:pic>
          <p:nvPicPr>
            <p:cNvPr id="33" name="Picture 32">
              <a:extLst>
                <a:ext uri="{FF2B5EF4-FFF2-40B4-BE49-F238E27FC236}">
                  <a16:creationId xmlns:a16="http://schemas.microsoft.com/office/drawing/2014/main" id="{883F544E-AB5F-ED9F-43A8-BBA0BEBC5D37}"/>
                </a:ext>
              </a:extLst>
            </p:cNvPr>
            <p:cNvPicPr>
              <a:picLocks noChangeAspect="1"/>
            </p:cNvPicPr>
            <p:nvPr/>
          </p:nvPicPr>
          <p:blipFill>
            <a:blip r:embed="rId3"/>
            <a:stretch>
              <a:fillRect/>
            </a:stretch>
          </p:blipFill>
          <p:spPr>
            <a:xfrm rot="20313454">
              <a:off x="6331489" y="4388888"/>
              <a:ext cx="90208" cy="79379"/>
            </a:xfrm>
            <a:prstGeom prst="rect">
              <a:avLst/>
            </a:prstGeom>
          </p:spPr>
        </p:pic>
      </p:grpSp>
      <p:sp>
        <p:nvSpPr>
          <p:cNvPr id="3081" name="Title 1">
            <a:extLst>
              <a:ext uri="{FF2B5EF4-FFF2-40B4-BE49-F238E27FC236}">
                <a16:creationId xmlns:a16="http://schemas.microsoft.com/office/drawing/2014/main" id="{D7127B12-4C08-5460-229B-6A94F95CAE91}"/>
              </a:ext>
            </a:extLst>
          </p:cNvPr>
          <p:cNvSpPr>
            <a:spLocks noGrp="1"/>
          </p:cNvSpPr>
          <p:nvPr>
            <p:ph type="title"/>
          </p:nvPr>
        </p:nvSpPr>
        <p:spPr>
          <a:xfrm>
            <a:off x="2803131" y="4013107"/>
            <a:ext cx="11732411" cy="863693"/>
          </a:xfrm>
        </p:spPr>
        <p:txBody>
          <a:bodyPr/>
          <a:lstStyle/>
          <a:p>
            <a:r>
              <a:rPr lang="en-US" u="none"/>
              <a:t>Predicting Snow Properties</a:t>
            </a:r>
          </a:p>
        </p:txBody>
      </p:sp>
      <p:sp>
        <p:nvSpPr>
          <p:cNvPr id="4" name="Slide Number Placeholder 3">
            <a:extLst>
              <a:ext uri="{FF2B5EF4-FFF2-40B4-BE49-F238E27FC236}">
                <a16:creationId xmlns:a16="http://schemas.microsoft.com/office/drawing/2014/main" id="{212404B9-62B4-8CD8-8B09-3A9C749CADBF}"/>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en-GB" noProof="0" smtClean="0"/>
              <a:pPr>
                <a:spcAft>
                  <a:spcPts val="600"/>
                </a:spcAft>
              </a:pPr>
              <a:t>3</a:t>
            </a:fld>
            <a:endParaRPr lang="en-GB" noProof="0"/>
          </a:p>
        </p:txBody>
      </p:sp>
      <p:sp>
        <p:nvSpPr>
          <p:cNvPr id="28" name="TextBox 27">
            <a:extLst>
              <a:ext uri="{FF2B5EF4-FFF2-40B4-BE49-F238E27FC236}">
                <a16:creationId xmlns:a16="http://schemas.microsoft.com/office/drawing/2014/main" id="{3AEC543B-17DB-62CD-63D3-A7EADE31D297}"/>
              </a:ext>
            </a:extLst>
          </p:cNvPr>
          <p:cNvSpPr txBox="1"/>
          <p:nvPr/>
        </p:nvSpPr>
        <p:spPr>
          <a:xfrm>
            <a:off x="5081665" y="5291528"/>
            <a:ext cx="6745574" cy="763094"/>
          </a:xfrm>
          <a:prstGeom prst="rect">
            <a:avLst/>
          </a:prstGeom>
          <a:noFill/>
        </p:spPr>
        <p:txBody>
          <a:bodyPr wrap="square" rtlCol="0">
            <a:spAutoFit/>
          </a:bodyPr>
          <a:lstStyle/>
          <a:p>
            <a:pPr algn="ctr">
              <a:lnSpc>
                <a:spcPct val="120000"/>
              </a:lnSpc>
            </a:pPr>
            <a:r>
              <a:rPr lang="en-GB" sz="4000"/>
              <a:t>Using C-band SAR</a:t>
            </a:r>
          </a:p>
        </p:txBody>
      </p:sp>
      <p:sp>
        <p:nvSpPr>
          <p:cNvPr id="29" name="Rectangle 28">
            <a:extLst>
              <a:ext uri="{FF2B5EF4-FFF2-40B4-BE49-F238E27FC236}">
                <a16:creationId xmlns:a16="http://schemas.microsoft.com/office/drawing/2014/main" id="{86DF6BD8-B8D0-DAA4-0F8C-272089D05998}"/>
              </a:ext>
            </a:extLst>
          </p:cNvPr>
          <p:cNvSpPr/>
          <p:nvPr/>
        </p:nvSpPr>
        <p:spPr>
          <a:xfrm>
            <a:off x="1873770" y="2395928"/>
            <a:ext cx="13161364" cy="4961744"/>
          </a:xfrm>
          <a:prstGeom prst="rect">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3286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D3F2-C5CA-9088-E316-15098E93EE34}"/>
              </a:ext>
            </a:extLst>
          </p:cNvPr>
          <p:cNvSpPr>
            <a:spLocks noGrp="1"/>
          </p:cNvSpPr>
          <p:nvPr>
            <p:ph type="title"/>
          </p:nvPr>
        </p:nvSpPr>
        <p:spPr/>
        <p:txBody>
          <a:bodyPr/>
          <a:lstStyle/>
          <a:p>
            <a:r>
              <a:rPr lang="en-GB" dirty="0" err="1"/>
              <a:t>PolSAR</a:t>
            </a:r>
            <a:r>
              <a:rPr lang="en-GB" dirty="0"/>
              <a:t> – </a:t>
            </a:r>
            <a:r>
              <a:rPr lang="en-GB" sz="4800" dirty="0"/>
              <a:t>Timeseries  </a:t>
            </a:r>
            <a:endParaRPr lang="en-GB" dirty="0"/>
          </a:p>
        </p:txBody>
      </p:sp>
      <p:sp>
        <p:nvSpPr>
          <p:cNvPr id="3" name="Content Placeholder 2">
            <a:extLst>
              <a:ext uri="{FF2B5EF4-FFF2-40B4-BE49-F238E27FC236}">
                <a16:creationId xmlns:a16="http://schemas.microsoft.com/office/drawing/2014/main" id="{F7C2762F-E4D8-91AB-3AA8-485866AD38F8}"/>
              </a:ext>
            </a:extLst>
          </p:cNvPr>
          <p:cNvSpPr>
            <a:spLocks noGrp="1"/>
          </p:cNvSpPr>
          <p:nvPr>
            <p:ph idx="1"/>
          </p:nvPr>
        </p:nvSpPr>
        <p:spPr/>
        <p:txBody>
          <a:bodyPr/>
          <a:lstStyle/>
          <a:p>
            <a:pPr marL="86400" indent="0">
              <a:buNone/>
            </a:pPr>
            <a:endParaRPr lang="en-GB" dirty="0">
              <a:solidFill>
                <a:schemeClr val="tx2">
                  <a:lumMod val="75000"/>
                </a:schemeClr>
              </a:solidFill>
            </a:endParaRPr>
          </a:p>
          <a:p>
            <a:pPr marL="86400" indent="0">
              <a:buNone/>
            </a:pPr>
            <a:endParaRPr lang="en-GB" dirty="0">
              <a:solidFill>
                <a:schemeClr val="tx2">
                  <a:lumMod val="75000"/>
                </a:schemeClr>
              </a:solidFill>
            </a:endParaRPr>
          </a:p>
          <a:p>
            <a:r>
              <a:rPr lang="en-GB" dirty="0">
                <a:solidFill>
                  <a:schemeClr val="tx2">
                    <a:lumMod val="75000"/>
                  </a:schemeClr>
                </a:solidFill>
              </a:rPr>
              <a:t>Forest</a:t>
            </a:r>
          </a:p>
          <a:p>
            <a:r>
              <a:rPr lang="en-GB" dirty="0">
                <a:solidFill>
                  <a:srgbClr val="FF0000"/>
                </a:solidFill>
              </a:rPr>
              <a:t>Bare ground</a:t>
            </a:r>
          </a:p>
          <a:p>
            <a:r>
              <a:rPr lang="en-GB" dirty="0"/>
              <a:t>Grassland</a:t>
            </a:r>
          </a:p>
          <a:p>
            <a:r>
              <a:rPr lang="en-GB" dirty="0">
                <a:solidFill>
                  <a:schemeClr val="accent6">
                    <a:lumMod val="75000"/>
                  </a:schemeClr>
                </a:solidFill>
              </a:rPr>
              <a:t>Glacier</a:t>
            </a:r>
          </a:p>
        </p:txBody>
      </p:sp>
      <p:sp>
        <p:nvSpPr>
          <p:cNvPr id="4" name="Slide Number Placeholder 3">
            <a:extLst>
              <a:ext uri="{FF2B5EF4-FFF2-40B4-BE49-F238E27FC236}">
                <a16:creationId xmlns:a16="http://schemas.microsoft.com/office/drawing/2014/main" id="{3CDA72E5-2107-89C6-E239-C560D7CD9109}"/>
              </a:ext>
            </a:extLst>
          </p:cNvPr>
          <p:cNvSpPr>
            <a:spLocks noGrp="1"/>
          </p:cNvSpPr>
          <p:nvPr>
            <p:ph type="sldNum" sz="quarter" idx="12"/>
          </p:nvPr>
        </p:nvSpPr>
        <p:spPr/>
        <p:txBody>
          <a:bodyPr/>
          <a:lstStyle/>
          <a:p>
            <a:fld id="{7AE184E0-0BD4-4705-A12B-9B71DDE63301}" type="slidenum">
              <a:rPr lang="en-GB" noProof="0" smtClean="0"/>
              <a:t>30</a:t>
            </a:fld>
            <a:endParaRPr lang="en-GB" noProof="0"/>
          </a:p>
        </p:txBody>
      </p:sp>
      <p:grpSp>
        <p:nvGrpSpPr>
          <p:cNvPr id="6" name="Group 5">
            <a:extLst>
              <a:ext uri="{FF2B5EF4-FFF2-40B4-BE49-F238E27FC236}">
                <a16:creationId xmlns:a16="http://schemas.microsoft.com/office/drawing/2014/main" id="{B9622F64-AD2B-27D3-E0A2-BB947BCF1655}"/>
              </a:ext>
            </a:extLst>
          </p:cNvPr>
          <p:cNvGrpSpPr/>
          <p:nvPr/>
        </p:nvGrpSpPr>
        <p:grpSpPr>
          <a:xfrm>
            <a:off x="7461329" y="1743587"/>
            <a:ext cx="9074071" cy="6865654"/>
            <a:chOff x="6205673" y="2283185"/>
            <a:chExt cx="5716032" cy="4209690"/>
          </a:xfrm>
        </p:grpSpPr>
        <p:pic>
          <p:nvPicPr>
            <p:cNvPr id="7" name="Picture 6">
              <a:extLst>
                <a:ext uri="{FF2B5EF4-FFF2-40B4-BE49-F238E27FC236}">
                  <a16:creationId xmlns:a16="http://schemas.microsoft.com/office/drawing/2014/main" id="{65DA2B59-6E71-B997-F4AB-44C2E43A4D1A}"/>
                </a:ext>
              </a:extLst>
            </p:cNvPr>
            <p:cNvPicPr>
              <a:picLocks noChangeAspect="1"/>
            </p:cNvPicPr>
            <p:nvPr/>
          </p:nvPicPr>
          <p:blipFill rotWithShape="1">
            <a:blip r:embed="rId2">
              <a:extLst>
                <a:ext uri="{28A0092B-C50C-407E-A947-70E740481C1C}">
                  <a14:useLocalDpi xmlns:a14="http://schemas.microsoft.com/office/drawing/2010/main" val="0"/>
                </a:ext>
              </a:extLst>
            </a:blip>
            <a:srcRect l="8561" t="7609" r="31297" b="4082"/>
            <a:stretch/>
          </p:blipFill>
          <p:spPr>
            <a:xfrm>
              <a:off x="6205673" y="2283185"/>
              <a:ext cx="5716032" cy="4209690"/>
            </a:xfrm>
            <a:prstGeom prst="rect">
              <a:avLst/>
            </a:prstGeom>
          </p:spPr>
        </p:pic>
        <p:sp>
          <p:nvSpPr>
            <p:cNvPr id="8" name="Diamond 7">
              <a:extLst>
                <a:ext uri="{FF2B5EF4-FFF2-40B4-BE49-F238E27FC236}">
                  <a16:creationId xmlns:a16="http://schemas.microsoft.com/office/drawing/2014/main" id="{26B0CB62-72E8-331C-EDD6-B06E56E2C1C9}"/>
                </a:ext>
              </a:extLst>
            </p:cNvPr>
            <p:cNvSpPr/>
            <p:nvPr/>
          </p:nvSpPr>
          <p:spPr>
            <a:xfrm>
              <a:off x="9911759" y="3519577"/>
              <a:ext cx="69011" cy="69011"/>
            </a:xfrm>
            <a:prstGeom prst="diamond">
              <a:avLst/>
            </a:prstGeom>
            <a:solidFill>
              <a:srgbClr val="FF0000"/>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Diamond 8">
              <a:extLst>
                <a:ext uri="{FF2B5EF4-FFF2-40B4-BE49-F238E27FC236}">
                  <a16:creationId xmlns:a16="http://schemas.microsoft.com/office/drawing/2014/main" id="{23A2E67C-64AC-08BD-C930-9E0DF29F4751}"/>
                </a:ext>
              </a:extLst>
            </p:cNvPr>
            <p:cNvSpPr/>
            <p:nvPr/>
          </p:nvSpPr>
          <p:spPr>
            <a:xfrm>
              <a:off x="9972146" y="3991155"/>
              <a:ext cx="69011" cy="69011"/>
            </a:xfrm>
            <a:prstGeom prst="diamond">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iamond 9">
              <a:extLst>
                <a:ext uri="{FF2B5EF4-FFF2-40B4-BE49-F238E27FC236}">
                  <a16:creationId xmlns:a16="http://schemas.microsoft.com/office/drawing/2014/main" id="{7607D551-CDA6-6DCE-B10B-D42BF51DC985}"/>
                </a:ext>
              </a:extLst>
            </p:cNvPr>
            <p:cNvSpPr/>
            <p:nvPr/>
          </p:nvSpPr>
          <p:spPr>
            <a:xfrm>
              <a:off x="10006651" y="4806080"/>
              <a:ext cx="69011" cy="69011"/>
            </a:xfrm>
            <a:prstGeom prst="diamond">
              <a:avLst/>
            </a:prstGeom>
            <a:solidFill>
              <a:srgbClr val="FF0000"/>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 name="Diamond 10">
              <a:extLst>
                <a:ext uri="{FF2B5EF4-FFF2-40B4-BE49-F238E27FC236}">
                  <a16:creationId xmlns:a16="http://schemas.microsoft.com/office/drawing/2014/main" id="{C16BCF16-8BCD-B950-40D8-00E8EB879B39}"/>
                </a:ext>
              </a:extLst>
            </p:cNvPr>
            <p:cNvSpPr/>
            <p:nvPr/>
          </p:nvSpPr>
          <p:spPr>
            <a:xfrm>
              <a:off x="9929014" y="4319019"/>
              <a:ext cx="69011" cy="69011"/>
            </a:xfrm>
            <a:prstGeom prst="diamond">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13" name="Graphic 12" descr="Hamburger Menu Icon with solid fill">
            <a:hlinkClick r:id="rId3" action="ppaction://hlinksldjump"/>
            <a:extLst>
              <a:ext uri="{FF2B5EF4-FFF2-40B4-BE49-F238E27FC236}">
                <a16:creationId xmlns:a16="http://schemas.microsoft.com/office/drawing/2014/main" id="{BF3644A8-6585-8BAC-E04B-FECD829D3A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sp>
        <p:nvSpPr>
          <p:cNvPr id="14" name="Title 1">
            <a:extLst>
              <a:ext uri="{FF2B5EF4-FFF2-40B4-BE49-F238E27FC236}">
                <a16:creationId xmlns:a16="http://schemas.microsoft.com/office/drawing/2014/main" id="{0E80105D-6D45-1B22-5FFE-7ECA24C1E677}"/>
              </a:ext>
            </a:extLst>
          </p:cNvPr>
          <p:cNvSpPr txBox="1">
            <a:spLocks/>
          </p:cNvSpPr>
          <p:nvPr/>
        </p:nvSpPr>
        <p:spPr>
          <a:xfrm>
            <a:off x="12636499" y="456757"/>
            <a:ext cx="3872057" cy="628956"/>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600" u="none" dirty="0"/>
              <a:t>Method</a:t>
            </a:r>
          </a:p>
        </p:txBody>
      </p:sp>
      <p:sp>
        <p:nvSpPr>
          <p:cNvPr id="5" name="Action Button: Go Forward or Next 4">
            <a:hlinkClick r:id="" action="ppaction://hlinkshowjump?jump=nextslide" highlightClick="1"/>
            <a:extLst>
              <a:ext uri="{FF2B5EF4-FFF2-40B4-BE49-F238E27FC236}">
                <a16:creationId xmlns:a16="http://schemas.microsoft.com/office/drawing/2014/main" id="{8D9E927F-DEDF-EFB3-45A5-D7A0B14AFCAE}"/>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ction Button: Go Back or Previous 11">
            <a:hlinkClick r:id="" action="ppaction://hlinkshowjump?jump=previousslide" highlightClick="1"/>
            <a:extLst>
              <a:ext uri="{FF2B5EF4-FFF2-40B4-BE49-F238E27FC236}">
                <a16:creationId xmlns:a16="http://schemas.microsoft.com/office/drawing/2014/main" id="{AD5AACD4-DA76-CAEF-141B-CAF707D82052}"/>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227521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46C5EF-E941-7A15-1B47-AA63B58EC0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5825" y="1522244"/>
            <a:ext cx="15808964" cy="7706869"/>
          </a:xfrm>
          <a:prstGeom prst="rect">
            <a:avLst/>
          </a:prstGeom>
        </p:spPr>
      </p:pic>
      <p:sp>
        <p:nvSpPr>
          <p:cNvPr id="2" name="Title 1">
            <a:extLst>
              <a:ext uri="{FF2B5EF4-FFF2-40B4-BE49-F238E27FC236}">
                <a16:creationId xmlns:a16="http://schemas.microsoft.com/office/drawing/2014/main" id="{F487D3F2-C5CA-9088-E316-15098E93EE34}"/>
              </a:ext>
            </a:extLst>
          </p:cNvPr>
          <p:cNvSpPr>
            <a:spLocks noGrp="1"/>
          </p:cNvSpPr>
          <p:nvPr>
            <p:ph type="title"/>
          </p:nvPr>
        </p:nvSpPr>
        <p:spPr/>
        <p:txBody>
          <a:bodyPr/>
          <a:lstStyle/>
          <a:p>
            <a:r>
              <a:rPr lang="en-GB" dirty="0" err="1"/>
              <a:t>PolSAR</a:t>
            </a:r>
            <a:r>
              <a:rPr lang="en-GB" dirty="0"/>
              <a:t> – </a:t>
            </a:r>
            <a:r>
              <a:rPr lang="en-GB" sz="4800" dirty="0"/>
              <a:t>Timeseries </a:t>
            </a:r>
            <a:endParaRPr lang="en-GB" dirty="0"/>
          </a:p>
        </p:txBody>
      </p:sp>
      <p:sp>
        <p:nvSpPr>
          <p:cNvPr id="4" name="Slide Number Placeholder 3">
            <a:extLst>
              <a:ext uri="{FF2B5EF4-FFF2-40B4-BE49-F238E27FC236}">
                <a16:creationId xmlns:a16="http://schemas.microsoft.com/office/drawing/2014/main" id="{3CDA72E5-2107-89C6-E239-C560D7CD9109}"/>
              </a:ext>
            </a:extLst>
          </p:cNvPr>
          <p:cNvSpPr>
            <a:spLocks noGrp="1"/>
          </p:cNvSpPr>
          <p:nvPr>
            <p:ph type="sldNum" sz="quarter" idx="12"/>
          </p:nvPr>
        </p:nvSpPr>
        <p:spPr/>
        <p:txBody>
          <a:bodyPr/>
          <a:lstStyle/>
          <a:p>
            <a:fld id="{7AE184E0-0BD4-4705-A12B-9B71DDE63301}" type="slidenum">
              <a:rPr lang="en-GB" noProof="0" smtClean="0"/>
              <a:t>31</a:t>
            </a:fld>
            <a:endParaRPr lang="en-GB" noProof="0"/>
          </a:p>
        </p:txBody>
      </p:sp>
      <p:pic>
        <p:nvPicPr>
          <p:cNvPr id="6" name="Graphic 5" descr="Hamburger Menu Icon with solid fill">
            <a:hlinkClick r:id="rId4" action="ppaction://hlinksldjump"/>
            <a:extLst>
              <a:ext uri="{FF2B5EF4-FFF2-40B4-BE49-F238E27FC236}">
                <a16:creationId xmlns:a16="http://schemas.microsoft.com/office/drawing/2014/main" id="{A960EA3B-BFDB-3D79-CC46-120D4E6004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275" y="8491503"/>
            <a:ext cx="914400" cy="914400"/>
          </a:xfrm>
          <a:prstGeom prst="rect">
            <a:avLst/>
          </a:prstGeom>
        </p:spPr>
      </p:pic>
      <p:sp>
        <p:nvSpPr>
          <p:cNvPr id="7" name="Title 1">
            <a:extLst>
              <a:ext uri="{FF2B5EF4-FFF2-40B4-BE49-F238E27FC236}">
                <a16:creationId xmlns:a16="http://schemas.microsoft.com/office/drawing/2014/main" id="{8DB47666-F3C5-9827-F0A2-2700E08D8196}"/>
              </a:ext>
            </a:extLst>
          </p:cNvPr>
          <p:cNvSpPr txBox="1">
            <a:spLocks/>
          </p:cNvSpPr>
          <p:nvPr/>
        </p:nvSpPr>
        <p:spPr>
          <a:xfrm>
            <a:off x="12636499" y="456757"/>
            <a:ext cx="3872057" cy="628956"/>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600" u="none" dirty="0"/>
              <a:t>α</a:t>
            </a:r>
            <a:r>
              <a:rPr lang="en-GB" sz="3600" u="none" dirty="0" err="1"/>
              <a:t>lpha</a:t>
            </a:r>
            <a:endParaRPr lang="en-GB" sz="3600" u="none" dirty="0"/>
          </a:p>
        </p:txBody>
      </p:sp>
      <p:sp>
        <p:nvSpPr>
          <p:cNvPr id="9" name="Action Button: Go Forward or Next 8">
            <a:hlinkClick r:id="" action="ppaction://hlinkshowjump?jump=nextslide" highlightClick="1"/>
            <a:extLst>
              <a:ext uri="{FF2B5EF4-FFF2-40B4-BE49-F238E27FC236}">
                <a16:creationId xmlns:a16="http://schemas.microsoft.com/office/drawing/2014/main" id="{C5509561-290D-53A5-9591-CBB7E7DA4960}"/>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ction Button: Go Back or Previous 9">
            <a:hlinkClick r:id="" action="ppaction://hlinkshowjump?jump=previousslide" highlightClick="1"/>
            <a:extLst>
              <a:ext uri="{FF2B5EF4-FFF2-40B4-BE49-F238E27FC236}">
                <a16:creationId xmlns:a16="http://schemas.microsoft.com/office/drawing/2014/main" id="{9AFD393B-BBDE-0DF4-E38D-42BC53CF815D}"/>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Diamond 2">
            <a:extLst>
              <a:ext uri="{FF2B5EF4-FFF2-40B4-BE49-F238E27FC236}">
                <a16:creationId xmlns:a16="http://schemas.microsoft.com/office/drawing/2014/main" id="{049CACBA-5E01-0CDC-08DE-A6C1E1948E33}"/>
              </a:ext>
            </a:extLst>
          </p:cNvPr>
          <p:cNvSpPr/>
          <p:nvPr/>
        </p:nvSpPr>
        <p:spPr>
          <a:xfrm>
            <a:off x="2118401" y="1757366"/>
            <a:ext cx="479685" cy="479685"/>
          </a:xfrm>
          <a:prstGeom prst="diamond">
            <a:avLst/>
          </a:prstGeom>
          <a:solidFill>
            <a:schemeClr val="tx2">
              <a:lumMod val="75000"/>
            </a:schemeClr>
          </a:solidFill>
          <a:ln w="317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Diamond 4">
            <a:extLst>
              <a:ext uri="{FF2B5EF4-FFF2-40B4-BE49-F238E27FC236}">
                <a16:creationId xmlns:a16="http://schemas.microsoft.com/office/drawing/2014/main" id="{3F39FC23-1ACE-B041-F9FB-8211F8A876A4}"/>
              </a:ext>
            </a:extLst>
          </p:cNvPr>
          <p:cNvSpPr/>
          <p:nvPr/>
        </p:nvSpPr>
        <p:spPr>
          <a:xfrm>
            <a:off x="2118402" y="5375678"/>
            <a:ext cx="479685" cy="479685"/>
          </a:xfrm>
          <a:prstGeom prst="diamond">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Diamond 10">
            <a:extLst>
              <a:ext uri="{FF2B5EF4-FFF2-40B4-BE49-F238E27FC236}">
                <a16:creationId xmlns:a16="http://schemas.microsoft.com/office/drawing/2014/main" id="{7E12777B-9637-371C-0E41-943F46F641BB}"/>
              </a:ext>
            </a:extLst>
          </p:cNvPr>
          <p:cNvSpPr/>
          <p:nvPr/>
        </p:nvSpPr>
        <p:spPr>
          <a:xfrm>
            <a:off x="9071899" y="1757366"/>
            <a:ext cx="479685" cy="479685"/>
          </a:xfrm>
          <a:prstGeom prst="diamond">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Diamond 15">
            <a:extLst>
              <a:ext uri="{FF2B5EF4-FFF2-40B4-BE49-F238E27FC236}">
                <a16:creationId xmlns:a16="http://schemas.microsoft.com/office/drawing/2014/main" id="{C2B284F6-DC6B-A2C2-B83C-955A090A1A7B}"/>
              </a:ext>
            </a:extLst>
          </p:cNvPr>
          <p:cNvSpPr/>
          <p:nvPr/>
        </p:nvSpPr>
        <p:spPr>
          <a:xfrm>
            <a:off x="9071899" y="5375679"/>
            <a:ext cx="479685" cy="479685"/>
          </a:xfrm>
          <a:prstGeom prst="diamond">
            <a:avLst/>
          </a:prstGeom>
          <a:solidFill>
            <a:schemeClr val="accent6">
              <a:lumMod val="75000"/>
            </a:schemeClr>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48376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5A5C9-37FD-592D-782D-F53B9E8D11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6274" y="1522310"/>
            <a:ext cx="15818513" cy="7711524"/>
          </a:xfrm>
          <a:prstGeom prst="rect">
            <a:avLst/>
          </a:prstGeom>
        </p:spPr>
      </p:pic>
      <p:sp>
        <p:nvSpPr>
          <p:cNvPr id="2" name="Title 1">
            <a:extLst>
              <a:ext uri="{FF2B5EF4-FFF2-40B4-BE49-F238E27FC236}">
                <a16:creationId xmlns:a16="http://schemas.microsoft.com/office/drawing/2014/main" id="{F487D3F2-C5CA-9088-E316-15098E93EE34}"/>
              </a:ext>
            </a:extLst>
          </p:cNvPr>
          <p:cNvSpPr>
            <a:spLocks noGrp="1"/>
          </p:cNvSpPr>
          <p:nvPr>
            <p:ph type="title"/>
          </p:nvPr>
        </p:nvSpPr>
        <p:spPr/>
        <p:txBody>
          <a:bodyPr/>
          <a:lstStyle/>
          <a:p>
            <a:r>
              <a:rPr lang="en-GB" dirty="0" err="1"/>
              <a:t>PolSAR</a:t>
            </a:r>
            <a:r>
              <a:rPr lang="en-GB" dirty="0"/>
              <a:t> – </a:t>
            </a:r>
            <a:r>
              <a:rPr lang="en-GB" sz="4800" dirty="0"/>
              <a:t>Timeseries </a:t>
            </a:r>
            <a:endParaRPr lang="en-GB" dirty="0"/>
          </a:p>
        </p:txBody>
      </p:sp>
      <p:sp>
        <p:nvSpPr>
          <p:cNvPr id="4" name="Slide Number Placeholder 3">
            <a:extLst>
              <a:ext uri="{FF2B5EF4-FFF2-40B4-BE49-F238E27FC236}">
                <a16:creationId xmlns:a16="http://schemas.microsoft.com/office/drawing/2014/main" id="{3CDA72E5-2107-89C6-E239-C560D7CD9109}"/>
              </a:ext>
            </a:extLst>
          </p:cNvPr>
          <p:cNvSpPr>
            <a:spLocks noGrp="1"/>
          </p:cNvSpPr>
          <p:nvPr>
            <p:ph type="sldNum" sz="quarter" idx="12"/>
          </p:nvPr>
        </p:nvSpPr>
        <p:spPr/>
        <p:txBody>
          <a:bodyPr/>
          <a:lstStyle/>
          <a:p>
            <a:fld id="{7AE184E0-0BD4-4705-A12B-9B71DDE63301}" type="slidenum">
              <a:rPr lang="en-GB" noProof="0" smtClean="0"/>
              <a:t>32</a:t>
            </a:fld>
            <a:endParaRPr lang="en-GB" noProof="0"/>
          </a:p>
        </p:txBody>
      </p:sp>
      <p:pic>
        <p:nvPicPr>
          <p:cNvPr id="6" name="Graphic 5" descr="Hamburger Menu Icon with solid fill">
            <a:hlinkClick r:id="rId3" action="ppaction://hlinksldjump"/>
            <a:extLst>
              <a:ext uri="{FF2B5EF4-FFF2-40B4-BE49-F238E27FC236}">
                <a16:creationId xmlns:a16="http://schemas.microsoft.com/office/drawing/2014/main" id="{A960EA3B-BFDB-3D79-CC46-120D4E6004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sp>
        <p:nvSpPr>
          <p:cNvPr id="7" name="Title 1">
            <a:extLst>
              <a:ext uri="{FF2B5EF4-FFF2-40B4-BE49-F238E27FC236}">
                <a16:creationId xmlns:a16="http://schemas.microsoft.com/office/drawing/2014/main" id="{8DB47666-F3C5-9827-F0A2-2700E08D8196}"/>
              </a:ext>
            </a:extLst>
          </p:cNvPr>
          <p:cNvSpPr txBox="1">
            <a:spLocks/>
          </p:cNvSpPr>
          <p:nvPr/>
        </p:nvSpPr>
        <p:spPr>
          <a:xfrm>
            <a:off x="12636499" y="456757"/>
            <a:ext cx="3872057" cy="628956"/>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600" u="none" dirty="0" err="1"/>
              <a:t>DpRVI</a:t>
            </a:r>
            <a:endParaRPr lang="en-GB" sz="3600" u="none" dirty="0"/>
          </a:p>
        </p:txBody>
      </p:sp>
      <p:sp>
        <p:nvSpPr>
          <p:cNvPr id="5" name="Action Button: Go Forward or Next 4">
            <a:hlinkClick r:id="" action="ppaction://hlinkshowjump?jump=nextslide" highlightClick="1"/>
            <a:extLst>
              <a:ext uri="{FF2B5EF4-FFF2-40B4-BE49-F238E27FC236}">
                <a16:creationId xmlns:a16="http://schemas.microsoft.com/office/drawing/2014/main" id="{60E5FC06-94E8-74D7-0DD7-5DA997F703EB}"/>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ction Button: Go Back or Previous 8">
            <a:hlinkClick r:id="" action="ppaction://hlinkshowjump?jump=previousslide" highlightClick="1"/>
            <a:extLst>
              <a:ext uri="{FF2B5EF4-FFF2-40B4-BE49-F238E27FC236}">
                <a16:creationId xmlns:a16="http://schemas.microsoft.com/office/drawing/2014/main" id="{C3FC324E-B06E-6279-4258-D24AD3F3917A}"/>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Diamond 7">
            <a:extLst>
              <a:ext uri="{FF2B5EF4-FFF2-40B4-BE49-F238E27FC236}">
                <a16:creationId xmlns:a16="http://schemas.microsoft.com/office/drawing/2014/main" id="{E5DFBA3A-9DE8-4A42-BE6C-C35F51D05CE0}"/>
              </a:ext>
            </a:extLst>
          </p:cNvPr>
          <p:cNvSpPr/>
          <p:nvPr/>
        </p:nvSpPr>
        <p:spPr>
          <a:xfrm>
            <a:off x="2118401" y="1757366"/>
            <a:ext cx="479685" cy="479685"/>
          </a:xfrm>
          <a:prstGeom prst="diamond">
            <a:avLst/>
          </a:prstGeom>
          <a:solidFill>
            <a:schemeClr val="tx2">
              <a:lumMod val="75000"/>
            </a:schemeClr>
          </a:solidFill>
          <a:ln w="317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Diamond 9">
            <a:extLst>
              <a:ext uri="{FF2B5EF4-FFF2-40B4-BE49-F238E27FC236}">
                <a16:creationId xmlns:a16="http://schemas.microsoft.com/office/drawing/2014/main" id="{1EB51F7B-ED84-BD4A-E275-FDB221229F9D}"/>
              </a:ext>
            </a:extLst>
          </p:cNvPr>
          <p:cNvSpPr/>
          <p:nvPr/>
        </p:nvSpPr>
        <p:spPr>
          <a:xfrm>
            <a:off x="2118402" y="5375678"/>
            <a:ext cx="479685" cy="479685"/>
          </a:xfrm>
          <a:prstGeom prst="diamond">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Diamond 10">
            <a:extLst>
              <a:ext uri="{FF2B5EF4-FFF2-40B4-BE49-F238E27FC236}">
                <a16:creationId xmlns:a16="http://schemas.microsoft.com/office/drawing/2014/main" id="{9ECF4899-D41C-8189-F411-EF9B11F498CC}"/>
              </a:ext>
            </a:extLst>
          </p:cNvPr>
          <p:cNvSpPr/>
          <p:nvPr/>
        </p:nvSpPr>
        <p:spPr>
          <a:xfrm>
            <a:off x="9071899" y="1757366"/>
            <a:ext cx="479685" cy="479685"/>
          </a:xfrm>
          <a:prstGeom prst="diamond">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Diamond 15">
            <a:extLst>
              <a:ext uri="{FF2B5EF4-FFF2-40B4-BE49-F238E27FC236}">
                <a16:creationId xmlns:a16="http://schemas.microsoft.com/office/drawing/2014/main" id="{922EC790-FBD6-9C15-FD67-648C58189F70}"/>
              </a:ext>
            </a:extLst>
          </p:cNvPr>
          <p:cNvSpPr/>
          <p:nvPr/>
        </p:nvSpPr>
        <p:spPr>
          <a:xfrm>
            <a:off x="9071899" y="5375679"/>
            <a:ext cx="479685" cy="479685"/>
          </a:xfrm>
          <a:prstGeom prst="diamond">
            <a:avLst/>
          </a:prstGeom>
          <a:solidFill>
            <a:schemeClr val="accent6">
              <a:lumMod val="75000"/>
            </a:schemeClr>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240841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23B49-83FE-F1B3-A029-E6489CFE927F}"/>
              </a:ext>
            </a:extLst>
          </p:cNvPr>
          <p:cNvPicPr>
            <a:picLocks noChangeAspect="1"/>
          </p:cNvPicPr>
          <p:nvPr/>
        </p:nvPicPr>
        <p:blipFill rotWithShape="1">
          <a:blip r:embed="rId3">
            <a:extLst>
              <a:ext uri="{28A0092B-C50C-407E-A947-70E740481C1C}">
                <a14:useLocalDpi xmlns:a14="http://schemas.microsoft.com/office/drawing/2010/main" val="0"/>
              </a:ext>
            </a:extLst>
          </a:blip>
          <a:srcRect l="7980"/>
          <a:stretch/>
        </p:blipFill>
        <p:spPr>
          <a:xfrm>
            <a:off x="2088484" y="1522309"/>
            <a:ext cx="14556301" cy="7711524"/>
          </a:xfrm>
          <a:prstGeom prst="rect">
            <a:avLst/>
          </a:prstGeom>
        </p:spPr>
      </p:pic>
      <p:sp>
        <p:nvSpPr>
          <p:cNvPr id="2" name="Title 1">
            <a:extLst>
              <a:ext uri="{FF2B5EF4-FFF2-40B4-BE49-F238E27FC236}">
                <a16:creationId xmlns:a16="http://schemas.microsoft.com/office/drawing/2014/main" id="{F487D3F2-C5CA-9088-E316-15098E93EE34}"/>
              </a:ext>
            </a:extLst>
          </p:cNvPr>
          <p:cNvSpPr>
            <a:spLocks noGrp="1"/>
          </p:cNvSpPr>
          <p:nvPr>
            <p:ph type="title"/>
          </p:nvPr>
        </p:nvSpPr>
        <p:spPr/>
        <p:txBody>
          <a:bodyPr/>
          <a:lstStyle/>
          <a:p>
            <a:r>
              <a:rPr lang="en-GB" dirty="0" err="1"/>
              <a:t>PolSAR</a:t>
            </a:r>
            <a:r>
              <a:rPr lang="en-GB" dirty="0"/>
              <a:t> – </a:t>
            </a:r>
            <a:r>
              <a:rPr lang="en-GB" sz="4800" dirty="0"/>
              <a:t>Timeseries </a:t>
            </a:r>
            <a:endParaRPr lang="en-GB" dirty="0"/>
          </a:p>
        </p:txBody>
      </p:sp>
      <p:sp>
        <p:nvSpPr>
          <p:cNvPr id="4" name="Slide Number Placeholder 3">
            <a:extLst>
              <a:ext uri="{FF2B5EF4-FFF2-40B4-BE49-F238E27FC236}">
                <a16:creationId xmlns:a16="http://schemas.microsoft.com/office/drawing/2014/main" id="{3CDA72E5-2107-89C6-E239-C560D7CD9109}"/>
              </a:ext>
            </a:extLst>
          </p:cNvPr>
          <p:cNvSpPr>
            <a:spLocks noGrp="1"/>
          </p:cNvSpPr>
          <p:nvPr>
            <p:ph type="sldNum" sz="quarter" idx="12"/>
          </p:nvPr>
        </p:nvSpPr>
        <p:spPr/>
        <p:txBody>
          <a:bodyPr/>
          <a:lstStyle/>
          <a:p>
            <a:fld id="{7AE184E0-0BD4-4705-A12B-9B71DDE63301}" type="slidenum">
              <a:rPr lang="en-GB" noProof="0" smtClean="0"/>
              <a:t>33</a:t>
            </a:fld>
            <a:endParaRPr lang="en-GB" noProof="0"/>
          </a:p>
        </p:txBody>
      </p:sp>
      <p:pic>
        <p:nvPicPr>
          <p:cNvPr id="6" name="Graphic 5" descr="Hamburger Menu Icon with solid fill">
            <a:hlinkClick r:id="rId4" action="ppaction://hlinksldjump"/>
            <a:extLst>
              <a:ext uri="{FF2B5EF4-FFF2-40B4-BE49-F238E27FC236}">
                <a16:creationId xmlns:a16="http://schemas.microsoft.com/office/drawing/2014/main" id="{A960EA3B-BFDB-3D79-CC46-120D4E6004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275" y="8491503"/>
            <a:ext cx="914400" cy="914400"/>
          </a:xfrm>
          <a:prstGeom prst="rect">
            <a:avLst/>
          </a:prstGeom>
        </p:spPr>
      </p:pic>
      <p:sp>
        <p:nvSpPr>
          <p:cNvPr id="7" name="Title 1">
            <a:extLst>
              <a:ext uri="{FF2B5EF4-FFF2-40B4-BE49-F238E27FC236}">
                <a16:creationId xmlns:a16="http://schemas.microsoft.com/office/drawing/2014/main" id="{8DB47666-F3C5-9827-F0A2-2700E08D8196}"/>
              </a:ext>
            </a:extLst>
          </p:cNvPr>
          <p:cNvSpPr txBox="1">
            <a:spLocks/>
          </p:cNvSpPr>
          <p:nvPr/>
        </p:nvSpPr>
        <p:spPr>
          <a:xfrm>
            <a:off x="12636499" y="456757"/>
            <a:ext cx="3872057" cy="628956"/>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600" u="none" dirty="0" err="1"/>
              <a:t>Depol</a:t>
            </a:r>
            <a:endParaRPr lang="en-GB" sz="3600" u="none" dirty="0"/>
          </a:p>
        </p:txBody>
      </p:sp>
      <p:sp>
        <p:nvSpPr>
          <p:cNvPr id="12" name="Diamond 11">
            <a:extLst>
              <a:ext uri="{FF2B5EF4-FFF2-40B4-BE49-F238E27FC236}">
                <a16:creationId xmlns:a16="http://schemas.microsoft.com/office/drawing/2014/main" id="{566EF13C-CA03-AA8E-2D2E-5AFBAA72E898}"/>
              </a:ext>
            </a:extLst>
          </p:cNvPr>
          <p:cNvSpPr/>
          <p:nvPr/>
        </p:nvSpPr>
        <p:spPr>
          <a:xfrm>
            <a:off x="2118401" y="1757366"/>
            <a:ext cx="479685" cy="479685"/>
          </a:xfrm>
          <a:prstGeom prst="diamond">
            <a:avLst/>
          </a:prstGeom>
          <a:solidFill>
            <a:schemeClr val="tx2">
              <a:lumMod val="75000"/>
            </a:schemeClr>
          </a:solidFill>
          <a:ln w="317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Diamond 12">
            <a:extLst>
              <a:ext uri="{FF2B5EF4-FFF2-40B4-BE49-F238E27FC236}">
                <a16:creationId xmlns:a16="http://schemas.microsoft.com/office/drawing/2014/main" id="{F17BEB33-6589-9426-68BD-7148690270A2}"/>
              </a:ext>
            </a:extLst>
          </p:cNvPr>
          <p:cNvSpPr/>
          <p:nvPr/>
        </p:nvSpPr>
        <p:spPr>
          <a:xfrm>
            <a:off x="2118402" y="5375678"/>
            <a:ext cx="479685" cy="479685"/>
          </a:xfrm>
          <a:prstGeom prst="diamond">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Diamond 13">
            <a:extLst>
              <a:ext uri="{FF2B5EF4-FFF2-40B4-BE49-F238E27FC236}">
                <a16:creationId xmlns:a16="http://schemas.microsoft.com/office/drawing/2014/main" id="{4D3245D4-E06B-42A4-89D0-89AF75692DEF}"/>
              </a:ext>
            </a:extLst>
          </p:cNvPr>
          <p:cNvSpPr/>
          <p:nvPr/>
        </p:nvSpPr>
        <p:spPr>
          <a:xfrm>
            <a:off x="9071899" y="1757366"/>
            <a:ext cx="479685" cy="479685"/>
          </a:xfrm>
          <a:prstGeom prst="diamond">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Diamond 14">
            <a:extLst>
              <a:ext uri="{FF2B5EF4-FFF2-40B4-BE49-F238E27FC236}">
                <a16:creationId xmlns:a16="http://schemas.microsoft.com/office/drawing/2014/main" id="{4FB813F2-D640-64A7-89A6-5B5EEAE01682}"/>
              </a:ext>
            </a:extLst>
          </p:cNvPr>
          <p:cNvSpPr/>
          <p:nvPr/>
        </p:nvSpPr>
        <p:spPr>
          <a:xfrm>
            <a:off x="9071899" y="5375679"/>
            <a:ext cx="479685" cy="479685"/>
          </a:xfrm>
          <a:prstGeom prst="diamond">
            <a:avLst/>
          </a:prstGeom>
          <a:solidFill>
            <a:schemeClr val="accent6">
              <a:lumMod val="75000"/>
            </a:schemeClr>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Action Button: Go Forward or Next 7">
            <a:hlinkClick r:id="" action="ppaction://hlinkshowjump?jump=nextslide" highlightClick="1"/>
            <a:extLst>
              <a:ext uri="{FF2B5EF4-FFF2-40B4-BE49-F238E27FC236}">
                <a16:creationId xmlns:a16="http://schemas.microsoft.com/office/drawing/2014/main" id="{94ECFED0-5005-636F-0D0A-77E02E84333B}"/>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ction Button: Go Back or Previous 8">
            <a:hlinkClick r:id="" action="ppaction://hlinkshowjump?jump=previousslide" highlightClick="1"/>
            <a:extLst>
              <a:ext uri="{FF2B5EF4-FFF2-40B4-BE49-F238E27FC236}">
                <a16:creationId xmlns:a16="http://schemas.microsoft.com/office/drawing/2014/main" id="{38B1DA1B-3BEF-5250-2B18-222CDEEF1969}"/>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890604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1B47935-7C2C-4C0D-A4D7-A4BD8F5863A1}"/>
              </a:ext>
            </a:extLst>
          </p:cNvPr>
          <p:cNvPicPr>
            <a:picLocks noGrp="1" noChangeAspect="1"/>
          </p:cNvPicPr>
          <p:nvPr>
            <p:ph type="pic" sz="quarter" idx="12"/>
          </p:nvPr>
        </p:nvPicPr>
        <p:blipFill>
          <a:blip r:embed="rId2"/>
          <a:srcRect t="2329" b="2329"/>
          <a:stretch>
            <a:fillRect/>
          </a:stretch>
        </p:blipFill>
        <p:spPr>
          <a:prstGeom prst="rect">
            <a:avLst/>
          </a:prstGeom>
        </p:spPr>
      </p:pic>
      <p:sp>
        <p:nvSpPr>
          <p:cNvPr id="3" name="Text Placeholder 2">
            <a:extLst>
              <a:ext uri="{FF2B5EF4-FFF2-40B4-BE49-F238E27FC236}">
                <a16:creationId xmlns:a16="http://schemas.microsoft.com/office/drawing/2014/main" id="{A5A2C74B-6945-4939-A971-D3DFCDBAD9F9}"/>
              </a:ext>
            </a:extLst>
          </p:cNvPr>
          <p:cNvSpPr>
            <a:spLocks noGrp="1"/>
          </p:cNvSpPr>
          <p:nvPr>
            <p:ph type="body" sz="quarter" idx="13"/>
          </p:nvPr>
        </p:nvSpPr>
        <p:spPr>
          <a:xfrm>
            <a:off x="914400" y="5903089"/>
            <a:ext cx="7488820" cy="2019690"/>
          </a:xfrm>
        </p:spPr>
        <p:txBody>
          <a:bodyPr/>
          <a:lstStyle/>
          <a:p>
            <a:r>
              <a:rPr lang="en-GB" err="1"/>
              <a:t>InSAR</a:t>
            </a:r>
            <a:endParaRPr lang="en-GB"/>
          </a:p>
        </p:txBody>
      </p:sp>
      <p:sp>
        <p:nvSpPr>
          <p:cNvPr id="5" name="Text Placeholder 2">
            <a:extLst>
              <a:ext uri="{FF2B5EF4-FFF2-40B4-BE49-F238E27FC236}">
                <a16:creationId xmlns:a16="http://schemas.microsoft.com/office/drawing/2014/main" id="{BAA32BE2-56D9-4B22-B59C-BBDFA8127096}"/>
              </a:ext>
            </a:extLst>
          </p:cNvPr>
          <p:cNvSpPr txBox="1">
            <a:spLocks/>
          </p:cNvSpPr>
          <p:nvPr/>
        </p:nvSpPr>
        <p:spPr>
          <a:xfrm>
            <a:off x="914399" y="5683169"/>
            <a:ext cx="9711159" cy="2239609"/>
          </a:xfrm>
          <a:prstGeom prst="rect">
            <a:avLst/>
          </a:prstGeom>
          <a:solidFill>
            <a:srgbClr val="1E64C8"/>
          </a:solidFill>
        </p:spPr>
        <p:txBody>
          <a:bodyPr vert="horz" lIns="91440" tIns="45720" rIns="91440" bIns="45720" rtlCol="0" anchor="b" anchorCtr="0">
            <a:noAutofit/>
          </a:bodyPr>
          <a:lstStyle>
            <a:lvl1pPr marL="85725" indent="0" algn="l" defTabSz="1300368" rtl="0" eaLnBrk="1" latinLnBrk="0" hangingPunct="1">
              <a:lnSpc>
                <a:spcPct val="120000"/>
              </a:lnSpc>
              <a:spcBef>
                <a:spcPts val="0"/>
              </a:spcBef>
              <a:buFont typeface="Arial" panose="020B0604020202020204" pitchFamily="34" charset="0"/>
              <a:buNone/>
              <a:defRPr sz="10000" u="sng" kern="1200" cap="all" baseline="0">
                <a:solidFill>
                  <a:schemeClr val="bg1"/>
                </a:solidFill>
                <a:latin typeface="+mn-lt"/>
                <a:ea typeface="+mn-ea"/>
                <a:cs typeface="+mn-cs"/>
              </a:defRPr>
            </a:lvl1pPr>
            <a:lvl2pPr marL="984250" indent="-625475" algn="l" defTabSz="457200" rtl="0" eaLnBrk="1" latinLnBrk="0" hangingPunct="1">
              <a:lnSpc>
                <a:spcPct val="120000"/>
              </a:lnSpc>
              <a:spcBef>
                <a:spcPts val="0"/>
              </a:spcBef>
              <a:buFont typeface="Arial" panose="020B0604020202020204" pitchFamily="34" charset="0"/>
              <a:buChar char="̶"/>
              <a:tabLst/>
              <a:defRPr sz="4800" kern="1200">
                <a:solidFill>
                  <a:schemeClr val="bg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bg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bg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bg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r>
              <a:rPr lang="en-GB" err="1"/>
              <a:t>InSAR</a:t>
            </a:r>
            <a:endParaRPr lang="en-GB"/>
          </a:p>
        </p:txBody>
      </p:sp>
      <p:pic>
        <p:nvPicPr>
          <p:cNvPr id="2" name="Graphic 1" descr="Hamburger Menu Icon with solid fill">
            <a:hlinkClick r:id="rId3" action="ppaction://hlinksldjump"/>
            <a:extLst>
              <a:ext uri="{FF2B5EF4-FFF2-40B4-BE49-F238E27FC236}">
                <a16:creationId xmlns:a16="http://schemas.microsoft.com/office/drawing/2014/main" id="{053C5FF3-AD34-B97B-DA56-215E1A1D94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sp>
        <p:nvSpPr>
          <p:cNvPr id="6" name="Action Button: Go Forward or Next 5">
            <a:hlinkClick r:id="" action="ppaction://hlinkshowjump?jump=nextslide" highlightClick="1"/>
            <a:extLst>
              <a:ext uri="{FF2B5EF4-FFF2-40B4-BE49-F238E27FC236}">
                <a16:creationId xmlns:a16="http://schemas.microsoft.com/office/drawing/2014/main" id="{AC6F985E-33F9-427E-4FC0-1DE46BE38DE1}"/>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Action Button: Go Back or Previous 6">
            <a:hlinkClick r:id="" action="ppaction://hlinkshowjump?jump=previousslide" highlightClick="1"/>
            <a:extLst>
              <a:ext uri="{FF2B5EF4-FFF2-40B4-BE49-F238E27FC236}">
                <a16:creationId xmlns:a16="http://schemas.microsoft.com/office/drawing/2014/main" id="{64646069-C982-5E17-ED8F-2E18EA6393F6}"/>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936087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ase (waves) - Wikipedia">
            <a:extLst>
              <a:ext uri="{FF2B5EF4-FFF2-40B4-BE49-F238E27FC236}">
                <a16:creationId xmlns:a16="http://schemas.microsoft.com/office/drawing/2014/main" id="{969F16EA-38C8-83D5-3CDE-5E97384E6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7504" y="5384759"/>
            <a:ext cx="4888734" cy="3386997"/>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49B21B-BF89-4AA4-82B2-19A6A55DC291}"/>
              </a:ext>
            </a:extLst>
          </p:cNvPr>
          <p:cNvSpPr>
            <a:spLocks noGrp="1"/>
          </p:cNvSpPr>
          <p:nvPr>
            <p:ph type="title"/>
          </p:nvPr>
        </p:nvSpPr>
        <p:spPr>
          <a:xfrm>
            <a:off x="830118" y="252000"/>
            <a:ext cx="15705282" cy="863693"/>
          </a:xfrm>
        </p:spPr>
        <p:txBody>
          <a:bodyPr anchor="t">
            <a:normAutofit/>
          </a:bodyPr>
          <a:lstStyle/>
          <a:p>
            <a:r>
              <a:rPr lang="en-GB" err="1"/>
              <a:t>InSAR</a:t>
            </a:r>
            <a:r>
              <a:rPr lang="en-GB"/>
              <a:t> – </a:t>
            </a:r>
            <a:r>
              <a:rPr lang="en-GB" sz="4800"/>
              <a:t>Physical process </a:t>
            </a:r>
            <a:endParaRPr lang="en-GB"/>
          </a:p>
        </p:txBody>
      </p:sp>
      <p:sp>
        <p:nvSpPr>
          <p:cNvPr id="4" name="Slide Number Placeholder 3">
            <a:extLst>
              <a:ext uri="{FF2B5EF4-FFF2-40B4-BE49-F238E27FC236}">
                <a16:creationId xmlns:a16="http://schemas.microsoft.com/office/drawing/2014/main" id="{5968F3E9-7C40-454F-A5C7-351C8BA76826}"/>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en-GB" noProof="0" smtClean="0"/>
              <a:pPr>
                <a:spcAft>
                  <a:spcPts val="600"/>
                </a:spcAft>
              </a:pPr>
              <a:t>35</a:t>
            </a:fld>
            <a:endParaRPr lang="en-GB" noProof="0"/>
          </a:p>
        </p:txBody>
      </p:sp>
      <p:grpSp>
        <p:nvGrpSpPr>
          <p:cNvPr id="35" name="Group 34">
            <a:extLst>
              <a:ext uri="{FF2B5EF4-FFF2-40B4-BE49-F238E27FC236}">
                <a16:creationId xmlns:a16="http://schemas.microsoft.com/office/drawing/2014/main" id="{3D4F55EA-AA9B-2E3A-2174-F8DE0B065A22}"/>
              </a:ext>
            </a:extLst>
          </p:cNvPr>
          <p:cNvGrpSpPr/>
          <p:nvPr/>
        </p:nvGrpSpPr>
        <p:grpSpPr>
          <a:xfrm>
            <a:off x="1257065" y="2960182"/>
            <a:ext cx="7604401" cy="4562314"/>
            <a:chOff x="1257065" y="2960182"/>
            <a:chExt cx="7604401" cy="4562314"/>
          </a:xfrm>
        </p:grpSpPr>
        <p:grpSp>
          <p:nvGrpSpPr>
            <p:cNvPr id="3" name="Group 2">
              <a:extLst>
                <a:ext uri="{FF2B5EF4-FFF2-40B4-BE49-F238E27FC236}">
                  <a16:creationId xmlns:a16="http://schemas.microsoft.com/office/drawing/2014/main" id="{2DFE3317-EA1F-643F-C5FE-D74CBD75599E}"/>
                </a:ext>
              </a:extLst>
            </p:cNvPr>
            <p:cNvGrpSpPr/>
            <p:nvPr/>
          </p:nvGrpSpPr>
          <p:grpSpPr>
            <a:xfrm>
              <a:off x="2267914" y="3161757"/>
              <a:ext cx="6593552" cy="4360739"/>
              <a:chOff x="2467284" y="3168458"/>
              <a:chExt cx="6593552" cy="4360739"/>
            </a:xfrm>
          </p:grpSpPr>
          <p:sp>
            <p:nvSpPr>
              <p:cNvPr id="5" name="Right Triangle 4">
                <a:extLst>
                  <a:ext uri="{FF2B5EF4-FFF2-40B4-BE49-F238E27FC236}">
                    <a16:creationId xmlns:a16="http://schemas.microsoft.com/office/drawing/2014/main" id="{252D7F92-B1D0-2E1E-7CF6-2A9C61522F14}"/>
                  </a:ext>
                </a:extLst>
              </p:cNvPr>
              <p:cNvSpPr/>
              <p:nvPr/>
            </p:nvSpPr>
            <p:spPr>
              <a:xfrm flipH="1">
                <a:off x="2998031" y="5970221"/>
                <a:ext cx="5546361" cy="1558976"/>
              </a:xfrm>
              <a:prstGeom prst="rtTriangle">
                <a:avLst/>
              </a:prstGeom>
              <a:solidFill>
                <a:srgbClr val="B06323"/>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1A05BB5A-7F50-7BF1-82CA-403F67EEBBFD}"/>
                  </a:ext>
                </a:extLst>
              </p:cNvPr>
              <p:cNvSpPr/>
              <p:nvPr/>
            </p:nvSpPr>
            <p:spPr>
              <a:xfrm rot="20657689">
                <a:off x="2467284" y="4411200"/>
                <a:ext cx="5875896" cy="2368446"/>
              </a:xfrm>
              <a:prstGeom prst="rect">
                <a:avLst/>
              </a:prstGeom>
              <a:solidFill>
                <a:srgbClr val="D6ECF1"/>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D64FEB64-3EB4-82B0-CC8A-20A218A6CC82}"/>
                  </a:ext>
                </a:extLst>
              </p:cNvPr>
              <p:cNvSpPr txBox="1"/>
              <p:nvPr/>
            </p:nvSpPr>
            <p:spPr>
              <a:xfrm>
                <a:off x="7285219" y="3168458"/>
                <a:ext cx="1588957" cy="511615"/>
              </a:xfrm>
              <a:prstGeom prst="rect">
                <a:avLst/>
              </a:prstGeom>
              <a:noFill/>
            </p:spPr>
            <p:txBody>
              <a:bodyPr wrap="square" rtlCol="0">
                <a:spAutoFit/>
              </a:bodyPr>
              <a:lstStyle/>
              <a:p>
                <a:pPr algn="l">
                  <a:lnSpc>
                    <a:spcPct val="120000"/>
                  </a:lnSpc>
                </a:pPr>
                <a:r>
                  <a:rPr lang="en-GB" sz="2500"/>
                  <a:t>Air</a:t>
                </a:r>
              </a:p>
            </p:txBody>
          </p:sp>
          <p:sp>
            <p:nvSpPr>
              <p:cNvPr id="9" name="TextBox 8">
                <a:extLst>
                  <a:ext uri="{FF2B5EF4-FFF2-40B4-BE49-F238E27FC236}">
                    <a16:creationId xmlns:a16="http://schemas.microsoft.com/office/drawing/2014/main" id="{FEECDCC7-528A-57D3-9EB1-AED0CDAD13E1}"/>
                  </a:ext>
                </a:extLst>
              </p:cNvPr>
              <p:cNvSpPr txBox="1"/>
              <p:nvPr/>
            </p:nvSpPr>
            <p:spPr>
              <a:xfrm>
                <a:off x="7471879" y="5477031"/>
                <a:ext cx="1588957" cy="511615"/>
              </a:xfrm>
              <a:prstGeom prst="rect">
                <a:avLst/>
              </a:prstGeom>
              <a:noFill/>
            </p:spPr>
            <p:txBody>
              <a:bodyPr wrap="square" rtlCol="0">
                <a:spAutoFit/>
              </a:bodyPr>
              <a:lstStyle/>
              <a:p>
                <a:pPr algn="l">
                  <a:lnSpc>
                    <a:spcPct val="120000"/>
                  </a:lnSpc>
                </a:pPr>
                <a:r>
                  <a:rPr lang="en-GB" sz="2500"/>
                  <a:t>Snow</a:t>
                </a:r>
              </a:p>
            </p:txBody>
          </p:sp>
          <p:sp>
            <p:nvSpPr>
              <p:cNvPr id="10" name="TextBox 9">
                <a:extLst>
                  <a:ext uri="{FF2B5EF4-FFF2-40B4-BE49-F238E27FC236}">
                    <a16:creationId xmlns:a16="http://schemas.microsoft.com/office/drawing/2014/main" id="{9475730A-5435-3B7C-DE50-51263C32FDA2}"/>
                  </a:ext>
                </a:extLst>
              </p:cNvPr>
              <p:cNvSpPr txBox="1"/>
              <p:nvPr/>
            </p:nvSpPr>
            <p:spPr>
              <a:xfrm>
                <a:off x="7285219" y="7017582"/>
                <a:ext cx="1588957" cy="511615"/>
              </a:xfrm>
              <a:prstGeom prst="rect">
                <a:avLst/>
              </a:prstGeom>
              <a:noFill/>
            </p:spPr>
            <p:txBody>
              <a:bodyPr wrap="square" rtlCol="0">
                <a:spAutoFit/>
              </a:bodyPr>
              <a:lstStyle/>
              <a:p>
                <a:pPr algn="l">
                  <a:lnSpc>
                    <a:spcPct val="120000"/>
                  </a:lnSpc>
                </a:pPr>
                <a:r>
                  <a:rPr lang="en-GB" sz="2500"/>
                  <a:t>Ground</a:t>
                </a:r>
              </a:p>
            </p:txBody>
          </p:sp>
        </p:grpSp>
        <p:cxnSp>
          <p:nvCxnSpPr>
            <p:cNvPr id="17" name="Straight Connector 16">
              <a:extLst>
                <a:ext uri="{FF2B5EF4-FFF2-40B4-BE49-F238E27FC236}">
                  <a16:creationId xmlns:a16="http://schemas.microsoft.com/office/drawing/2014/main" id="{A9D167F0-351D-4324-6F2E-67EA6E3DEFB7}"/>
                </a:ext>
              </a:extLst>
            </p:cNvPr>
            <p:cNvCxnSpPr>
              <a:cxnSpLocks/>
              <a:endCxn id="7" idx="0"/>
            </p:cNvCxnSpPr>
            <p:nvPr/>
          </p:nvCxnSpPr>
          <p:spPr>
            <a:xfrm>
              <a:off x="2525739" y="3161757"/>
              <a:ext cx="2359569" cy="1286952"/>
            </a:xfrm>
            <a:prstGeom prst="line">
              <a:avLst/>
            </a:prstGeom>
            <a:ln w="38100">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91C6206-AF2F-3D25-381B-A1B543DB553F}"/>
                </a:ext>
              </a:extLst>
            </p:cNvPr>
            <p:cNvCxnSpPr>
              <a:cxnSpLocks/>
            </p:cNvCxnSpPr>
            <p:nvPr/>
          </p:nvCxnSpPr>
          <p:spPr>
            <a:xfrm>
              <a:off x="4884173" y="4444667"/>
              <a:ext cx="1437177" cy="2093941"/>
            </a:xfrm>
            <a:prstGeom prst="line">
              <a:avLst/>
            </a:prstGeom>
            <a:ln w="38100">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BB59EB-963F-5513-450C-34480E8A04A4}"/>
                </a:ext>
              </a:extLst>
            </p:cNvPr>
            <p:cNvCxnSpPr>
              <a:cxnSpLocks/>
            </p:cNvCxnSpPr>
            <p:nvPr/>
          </p:nvCxnSpPr>
          <p:spPr>
            <a:xfrm>
              <a:off x="1828800" y="4077402"/>
              <a:ext cx="4492550" cy="2461206"/>
            </a:xfrm>
            <a:prstGeom prst="line">
              <a:avLst/>
            </a:prstGeom>
            <a:ln w="38100">
              <a:solidFill>
                <a:srgbClr val="0909FF"/>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0326890-CC65-255B-C3CC-CA509A15FB60}"/>
                </a:ext>
              </a:extLst>
            </p:cNvPr>
            <p:cNvSpPr txBox="1"/>
            <p:nvPr/>
          </p:nvSpPr>
          <p:spPr>
            <a:xfrm rot="1714069" flipH="1">
              <a:off x="1257065" y="4320137"/>
              <a:ext cx="2109103" cy="511615"/>
            </a:xfrm>
            <a:prstGeom prst="rect">
              <a:avLst/>
            </a:prstGeom>
            <a:noFill/>
          </p:spPr>
          <p:txBody>
            <a:bodyPr wrap="square" rtlCol="0">
              <a:spAutoFit/>
            </a:bodyPr>
            <a:lstStyle/>
            <a:p>
              <a:pPr algn="l">
                <a:lnSpc>
                  <a:spcPct val="120000"/>
                </a:lnSpc>
              </a:pPr>
              <a:r>
                <a:rPr lang="en-GB" sz="2500"/>
                <a:t>Snow-free</a:t>
              </a:r>
            </a:p>
          </p:txBody>
        </p:sp>
        <p:sp>
          <p:nvSpPr>
            <p:cNvPr id="27" name="TextBox 26">
              <a:extLst>
                <a:ext uri="{FF2B5EF4-FFF2-40B4-BE49-F238E27FC236}">
                  <a16:creationId xmlns:a16="http://schemas.microsoft.com/office/drawing/2014/main" id="{3AD46497-4310-25D4-9678-DAFD852697C5}"/>
                </a:ext>
              </a:extLst>
            </p:cNvPr>
            <p:cNvSpPr txBox="1"/>
            <p:nvPr/>
          </p:nvSpPr>
          <p:spPr>
            <a:xfrm rot="1727702" flipH="1">
              <a:off x="2089985" y="2960182"/>
              <a:ext cx="2258363" cy="511615"/>
            </a:xfrm>
            <a:prstGeom prst="rect">
              <a:avLst/>
            </a:prstGeom>
            <a:noFill/>
          </p:spPr>
          <p:txBody>
            <a:bodyPr wrap="square" rtlCol="0">
              <a:spAutoFit/>
            </a:bodyPr>
            <a:lstStyle/>
            <a:p>
              <a:pPr algn="l">
                <a:lnSpc>
                  <a:spcPct val="120000"/>
                </a:lnSpc>
              </a:pPr>
              <a:r>
                <a:rPr lang="en-GB" sz="2500"/>
                <a:t>Through snow</a:t>
              </a:r>
            </a:p>
          </p:txBody>
        </p:sp>
        <p:cxnSp>
          <p:nvCxnSpPr>
            <p:cNvPr id="29" name="Straight Connector 28">
              <a:extLst>
                <a:ext uri="{FF2B5EF4-FFF2-40B4-BE49-F238E27FC236}">
                  <a16:creationId xmlns:a16="http://schemas.microsoft.com/office/drawing/2014/main" id="{A1AC3B9A-788B-0849-E177-22240DF9DD2F}"/>
                </a:ext>
              </a:extLst>
            </p:cNvPr>
            <p:cNvCxnSpPr>
              <a:cxnSpLocks/>
              <a:endCxn id="7" idx="0"/>
            </p:cNvCxnSpPr>
            <p:nvPr/>
          </p:nvCxnSpPr>
          <p:spPr>
            <a:xfrm flipV="1">
              <a:off x="4331940" y="4448709"/>
              <a:ext cx="553368" cy="1007529"/>
            </a:xfrm>
            <a:prstGeom prst="line">
              <a:avLst/>
            </a:prstGeom>
            <a:ln w="19050">
              <a:solidFill>
                <a:schemeClr val="tx1"/>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3D5B0232-1E11-5376-31C2-48C6F5B0C143}"/>
              </a:ext>
            </a:extLst>
          </p:cNvPr>
          <p:cNvGrpSpPr/>
          <p:nvPr/>
        </p:nvGrpSpPr>
        <p:grpSpPr>
          <a:xfrm>
            <a:off x="9095752" y="2039518"/>
            <a:ext cx="6733257" cy="3583610"/>
            <a:chOff x="9835290" y="2177032"/>
            <a:chExt cx="6733257" cy="3583610"/>
          </a:xfrm>
        </p:grpSpPr>
        <p:sp>
          <p:nvSpPr>
            <p:cNvPr id="28" name="TextBox 27">
              <a:extLst>
                <a:ext uri="{FF2B5EF4-FFF2-40B4-BE49-F238E27FC236}">
                  <a16:creationId xmlns:a16="http://schemas.microsoft.com/office/drawing/2014/main" id="{E76361A3-7FA0-1B10-9189-B92A8482E758}"/>
                </a:ext>
              </a:extLst>
            </p:cNvPr>
            <p:cNvSpPr txBox="1"/>
            <p:nvPr/>
          </p:nvSpPr>
          <p:spPr>
            <a:xfrm>
              <a:off x="10197504" y="2177032"/>
              <a:ext cx="6371043" cy="3583610"/>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GB" sz="3200"/>
                <a:t>Radar signal in snow:</a:t>
              </a:r>
            </a:p>
            <a:p>
              <a:pPr marL="993084" lvl="1" indent="-342900">
                <a:lnSpc>
                  <a:spcPct val="120000"/>
                </a:lnSpc>
                <a:buFont typeface="Arial" panose="020B0604020202020204" pitchFamily="34" charset="0"/>
                <a:buChar char="‒"/>
              </a:pPr>
              <a:r>
                <a:rPr lang="en-GB" sz="3200"/>
                <a:t>Refraction </a:t>
              </a:r>
              <a:r>
                <a:rPr lang="en-GB" sz="3200">
                  <a:sym typeface="Wingdings" panose="05000000000000000000" pitchFamily="2" charset="2"/>
                </a:rPr>
                <a:t> pathlength ↑</a:t>
              </a:r>
            </a:p>
            <a:p>
              <a:pPr marL="993084" lvl="1" indent="-342900">
                <a:lnSpc>
                  <a:spcPct val="120000"/>
                </a:lnSpc>
                <a:buFont typeface="Arial" panose="020B0604020202020204" pitchFamily="34" charset="0"/>
                <a:buChar char="‒"/>
              </a:pPr>
              <a:r>
                <a:rPr lang="en-GB" sz="3200">
                  <a:sym typeface="Wingdings" panose="05000000000000000000" pitchFamily="2" charset="2"/>
                </a:rPr>
                <a:t>Velocity of wave ↓</a:t>
              </a:r>
            </a:p>
            <a:p>
              <a:pPr marL="993084" lvl="1" indent="-342900">
                <a:lnSpc>
                  <a:spcPct val="120000"/>
                </a:lnSpc>
                <a:buFont typeface="Arial" panose="020B0604020202020204" pitchFamily="34" charset="0"/>
                <a:buChar char="‒"/>
              </a:pPr>
              <a:endParaRPr lang="en-GB" sz="3200">
                <a:sym typeface="Wingdings" panose="05000000000000000000" pitchFamily="2" charset="2"/>
              </a:endParaRPr>
            </a:p>
            <a:p>
              <a:pPr marL="342900" indent="-342900">
                <a:lnSpc>
                  <a:spcPct val="120000"/>
                </a:lnSpc>
                <a:buFont typeface="Arial" panose="020B0604020202020204" pitchFamily="34" charset="0"/>
                <a:buChar char="‒"/>
              </a:pPr>
              <a:r>
                <a:rPr lang="en-GB" sz="3200">
                  <a:sym typeface="Wingdings" panose="05000000000000000000" pitchFamily="2" charset="2"/>
                </a:rPr>
                <a:t> </a:t>
              </a:r>
              <a:r>
                <a:rPr lang="en-GB" sz="3200" b="1">
                  <a:sym typeface="Wingdings" panose="05000000000000000000" pitchFamily="2" charset="2"/>
                </a:rPr>
                <a:t>Phase difference</a:t>
              </a:r>
            </a:p>
            <a:p>
              <a:pPr marL="993084" lvl="1" indent="-342900">
                <a:lnSpc>
                  <a:spcPct val="120000"/>
                </a:lnSpc>
                <a:buFont typeface="Arial" panose="020B0604020202020204" pitchFamily="34" charset="0"/>
                <a:buChar char="‒"/>
              </a:pPr>
              <a:endParaRPr lang="en-GB" sz="3200"/>
            </a:p>
          </p:txBody>
        </p:sp>
        <p:pic>
          <p:nvPicPr>
            <p:cNvPr id="34" name="Picture 33">
              <a:extLst>
                <a:ext uri="{FF2B5EF4-FFF2-40B4-BE49-F238E27FC236}">
                  <a16:creationId xmlns:a16="http://schemas.microsoft.com/office/drawing/2014/main" id="{B44D2FBF-565E-517B-9EAC-AC4334342AE1}"/>
                </a:ext>
              </a:extLst>
            </p:cNvPr>
            <p:cNvPicPr>
              <a:picLocks noChangeAspect="1"/>
            </p:cNvPicPr>
            <p:nvPr/>
          </p:nvPicPr>
          <p:blipFill>
            <a:blip r:embed="rId4"/>
            <a:stretch>
              <a:fillRect/>
            </a:stretch>
          </p:blipFill>
          <p:spPr>
            <a:xfrm>
              <a:off x="9835290" y="2285846"/>
              <a:ext cx="785852" cy="2948961"/>
            </a:xfrm>
            <a:prstGeom prst="rect">
              <a:avLst/>
            </a:prstGeom>
          </p:spPr>
        </p:pic>
      </p:grpSp>
      <p:pic>
        <p:nvPicPr>
          <p:cNvPr id="36" name="Graphic 35" descr="Hamburger Menu Icon with solid fill">
            <a:hlinkClick r:id="rId5" action="ppaction://hlinksldjump"/>
            <a:extLst>
              <a:ext uri="{FF2B5EF4-FFF2-40B4-BE49-F238E27FC236}">
                <a16:creationId xmlns:a16="http://schemas.microsoft.com/office/drawing/2014/main" id="{CB78521E-E3BA-3FA1-7F33-CC6B9837DD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275" y="8491503"/>
            <a:ext cx="914400" cy="914400"/>
          </a:xfrm>
          <a:prstGeom prst="rect">
            <a:avLst/>
          </a:prstGeom>
        </p:spPr>
      </p:pic>
      <p:sp>
        <p:nvSpPr>
          <p:cNvPr id="6" name="Action Button: Go Forward or Next 5">
            <a:hlinkClick r:id="" action="ppaction://hlinkshowjump?jump=nextslide" highlightClick="1"/>
            <a:extLst>
              <a:ext uri="{FF2B5EF4-FFF2-40B4-BE49-F238E27FC236}">
                <a16:creationId xmlns:a16="http://schemas.microsoft.com/office/drawing/2014/main" id="{4B9AF36A-BCDB-239C-EA3B-0461624384AE}"/>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Action Button: Go Back or Previous 10">
            <a:hlinkClick r:id="" action="ppaction://hlinkshowjump?jump=previousslide" highlightClick="1"/>
            <a:extLst>
              <a:ext uri="{FF2B5EF4-FFF2-40B4-BE49-F238E27FC236}">
                <a16:creationId xmlns:a16="http://schemas.microsoft.com/office/drawing/2014/main" id="{4BAABFBB-CE30-E6A3-EA81-5C6623B297F2}"/>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09518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9B21B-BF89-4AA4-82B2-19A6A55DC291}"/>
              </a:ext>
            </a:extLst>
          </p:cNvPr>
          <p:cNvSpPr>
            <a:spLocks noGrp="1"/>
          </p:cNvSpPr>
          <p:nvPr>
            <p:ph type="title"/>
          </p:nvPr>
        </p:nvSpPr>
        <p:spPr>
          <a:xfrm>
            <a:off x="830118" y="222020"/>
            <a:ext cx="15705282" cy="863693"/>
          </a:xfrm>
        </p:spPr>
        <p:txBody>
          <a:bodyPr anchor="t">
            <a:normAutofit/>
          </a:bodyPr>
          <a:lstStyle/>
          <a:p>
            <a:r>
              <a:rPr lang="en-GB" err="1"/>
              <a:t>InSAR</a:t>
            </a:r>
            <a:r>
              <a:rPr lang="en-GB"/>
              <a:t> – </a:t>
            </a:r>
            <a:r>
              <a:rPr lang="en-GB" sz="4800"/>
              <a:t>Method</a:t>
            </a:r>
            <a:endParaRPr lang="en-GB"/>
          </a:p>
        </p:txBody>
      </p:sp>
      <p:sp>
        <p:nvSpPr>
          <p:cNvPr id="4" name="Slide Number Placeholder 3">
            <a:extLst>
              <a:ext uri="{FF2B5EF4-FFF2-40B4-BE49-F238E27FC236}">
                <a16:creationId xmlns:a16="http://schemas.microsoft.com/office/drawing/2014/main" id="{5968F3E9-7C40-454F-A5C7-351C8BA76826}"/>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en-GB" noProof="0" smtClean="0"/>
              <a:pPr>
                <a:spcAft>
                  <a:spcPts val="600"/>
                </a:spcAft>
              </a:pPr>
              <a:t>36</a:t>
            </a:fld>
            <a:endParaRPr lang="en-GB" noProof="0"/>
          </a:p>
        </p:txBody>
      </p:sp>
      <p:pic>
        <p:nvPicPr>
          <p:cNvPr id="3" name="Picture 2">
            <a:extLst>
              <a:ext uri="{FF2B5EF4-FFF2-40B4-BE49-F238E27FC236}">
                <a16:creationId xmlns:a16="http://schemas.microsoft.com/office/drawing/2014/main" id="{C1BF519E-5F93-3B72-6423-A2A1CFED1DD0}"/>
              </a:ext>
            </a:extLst>
          </p:cNvPr>
          <p:cNvPicPr>
            <a:picLocks noChangeAspect="1"/>
          </p:cNvPicPr>
          <p:nvPr/>
        </p:nvPicPr>
        <p:blipFill>
          <a:blip r:embed="rId3"/>
          <a:stretch>
            <a:fillRect/>
          </a:stretch>
        </p:blipFill>
        <p:spPr>
          <a:xfrm>
            <a:off x="741495" y="3379287"/>
            <a:ext cx="5717889" cy="4853805"/>
          </a:xfrm>
          <a:prstGeom prst="rect">
            <a:avLst/>
          </a:prstGeom>
        </p:spPr>
      </p:pic>
      <p:sp>
        <p:nvSpPr>
          <p:cNvPr id="16" name="TextBox 15">
            <a:extLst>
              <a:ext uri="{FF2B5EF4-FFF2-40B4-BE49-F238E27FC236}">
                <a16:creationId xmlns:a16="http://schemas.microsoft.com/office/drawing/2014/main" id="{E4192DB2-4D25-E1E0-6AAD-D043AB69F6E3}"/>
              </a:ext>
            </a:extLst>
          </p:cNvPr>
          <p:cNvSpPr txBox="1"/>
          <p:nvPr/>
        </p:nvSpPr>
        <p:spPr>
          <a:xfrm>
            <a:off x="1491570" y="1842999"/>
            <a:ext cx="14625973" cy="1219886"/>
          </a:xfrm>
          <a:prstGeom prst="rect">
            <a:avLst/>
          </a:prstGeom>
          <a:noFill/>
        </p:spPr>
        <p:txBody>
          <a:bodyPr wrap="square" rtlCol="0">
            <a:spAutoFit/>
          </a:bodyPr>
          <a:lstStyle/>
          <a:p>
            <a:pPr algn="l">
              <a:lnSpc>
                <a:spcPct val="120000"/>
              </a:lnSpc>
            </a:pPr>
            <a:r>
              <a:rPr lang="en-GB" sz="3200"/>
              <a:t>Calculate phase difference between two images, separated by 6 days </a:t>
            </a:r>
          </a:p>
          <a:p>
            <a:pPr algn="l">
              <a:lnSpc>
                <a:spcPct val="120000"/>
              </a:lnSpc>
            </a:pPr>
            <a:r>
              <a:rPr lang="en-GB" sz="3200">
                <a:sym typeface="Wingdings" panose="05000000000000000000" pitchFamily="2" charset="2"/>
              </a:rPr>
              <a:t>	 Wrapped phase</a:t>
            </a:r>
            <a:endParaRPr lang="en-GB" sz="3200"/>
          </a:p>
        </p:txBody>
      </p:sp>
      <p:sp>
        <p:nvSpPr>
          <p:cNvPr id="19" name="Title 1">
            <a:extLst>
              <a:ext uri="{FF2B5EF4-FFF2-40B4-BE49-F238E27FC236}">
                <a16:creationId xmlns:a16="http://schemas.microsoft.com/office/drawing/2014/main" id="{F8FDAD97-342C-769D-4DC4-96E39A2D5F49}"/>
              </a:ext>
            </a:extLst>
          </p:cNvPr>
          <p:cNvSpPr txBox="1">
            <a:spLocks/>
          </p:cNvSpPr>
          <p:nvPr/>
        </p:nvSpPr>
        <p:spPr>
          <a:xfrm>
            <a:off x="9171035" y="-640761"/>
            <a:ext cx="7159722" cy="628956"/>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600" u="none"/>
              <a:t>Phase difference</a:t>
            </a:r>
          </a:p>
        </p:txBody>
      </p:sp>
      <p:pic>
        <p:nvPicPr>
          <p:cNvPr id="20" name="Graphic 19" descr="Hamburger Menu Icon with solid fill">
            <a:hlinkClick r:id="rId4" action="ppaction://hlinksldjump"/>
            <a:extLst>
              <a:ext uri="{FF2B5EF4-FFF2-40B4-BE49-F238E27FC236}">
                <a16:creationId xmlns:a16="http://schemas.microsoft.com/office/drawing/2014/main" id="{1F9B7B8F-07A4-B7A6-5EC8-11C2BF4971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275" y="8491503"/>
            <a:ext cx="914400" cy="914400"/>
          </a:xfrm>
          <a:prstGeom prst="rect">
            <a:avLst/>
          </a:prstGeom>
        </p:spPr>
      </p:pic>
      <p:pic>
        <p:nvPicPr>
          <p:cNvPr id="12" name="Picture 11">
            <a:extLst>
              <a:ext uri="{FF2B5EF4-FFF2-40B4-BE49-F238E27FC236}">
                <a16:creationId xmlns:a16="http://schemas.microsoft.com/office/drawing/2014/main" id="{E513DDA4-3AEA-E84A-F34F-15D9C1A07A09}"/>
              </a:ext>
            </a:extLst>
          </p:cNvPr>
          <p:cNvPicPr>
            <a:picLocks noChangeAspect="1"/>
          </p:cNvPicPr>
          <p:nvPr/>
        </p:nvPicPr>
        <p:blipFill>
          <a:blip r:embed="rId7"/>
          <a:stretch>
            <a:fillRect/>
          </a:stretch>
        </p:blipFill>
        <p:spPr>
          <a:xfrm>
            <a:off x="7186320" y="3657714"/>
            <a:ext cx="8709104" cy="1420431"/>
          </a:xfrm>
          <a:prstGeom prst="rect">
            <a:avLst/>
          </a:prstGeom>
        </p:spPr>
      </p:pic>
      <p:pic>
        <p:nvPicPr>
          <p:cNvPr id="14" name="Picture 13">
            <a:extLst>
              <a:ext uri="{FF2B5EF4-FFF2-40B4-BE49-F238E27FC236}">
                <a16:creationId xmlns:a16="http://schemas.microsoft.com/office/drawing/2014/main" id="{72988B2F-4DDE-74FD-030E-9D452B4D34C7}"/>
              </a:ext>
            </a:extLst>
          </p:cNvPr>
          <p:cNvPicPr>
            <a:picLocks noChangeAspect="1"/>
          </p:cNvPicPr>
          <p:nvPr/>
        </p:nvPicPr>
        <p:blipFill>
          <a:blip r:embed="rId8"/>
          <a:stretch>
            <a:fillRect/>
          </a:stretch>
        </p:blipFill>
        <p:spPr>
          <a:xfrm>
            <a:off x="7109702" y="5456969"/>
            <a:ext cx="9007841" cy="1582938"/>
          </a:xfrm>
          <a:prstGeom prst="rect">
            <a:avLst/>
          </a:prstGeom>
        </p:spPr>
      </p:pic>
      <p:pic>
        <p:nvPicPr>
          <p:cNvPr id="17" name="Picture 16">
            <a:extLst>
              <a:ext uri="{FF2B5EF4-FFF2-40B4-BE49-F238E27FC236}">
                <a16:creationId xmlns:a16="http://schemas.microsoft.com/office/drawing/2014/main" id="{F6D4ADE9-09DF-6CAF-27BE-4F5C03243101}"/>
              </a:ext>
            </a:extLst>
          </p:cNvPr>
          <p:cNvPicPr>
            <a:picLocks noChangeAspect="1"/>
          </p:cNvPicPr>
          <p:nvPr/>
        </p:nvPicPr>
        <p:blipFill>
          <a:blip r:embed="rId9"/>
          <a:stretch>
            <a:fillRect/>
          </a:stretch>
        </p:blipFill>
        <p:spPr>
          <a:xfrm>
            <a:off x="7109703" y="7339344"/>
            <a:ext cx="8862338" cy="1609359"/>
          </a:xfrm>
          <a:prstGeom prst="rect">
            <a:avLst/>
          </a:prstGeom>
        </p:spPr>
      </p:pic>
      <p:sp>
        <p:nvSpPr>
          <p:cNvPr id="5" name="Action Button: Go Forward or Next 4">
            <a:hlinkClick r:id="" action="ppaction://hlinkshowjump?jump=nextslide" highlightClick="1"/>
            <a:extLst>
              <a:ext uri="{FF2B5EF4-FFF2-40B4-BE49-F238E27FC236}">
                <a16:creationId xmlns:a16="http://schemas.microsoft.com/office/drawing/2014/main" id="{630C6674-7C19-0C55-E4A4-D287AE1FA29D}"/>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Action Button: Go Back or Previous 5">
            <a:hlinkClick r:id="" action="ppaction://hlinkshowjump?jump=previousslide" highlightClick="1"/>
            <a:extLst>
              <a:ext uri="{FF2B5EF4-FFF2-40B4-BE49-F238E27FC236}">
                <a16:creationId xmlns:a16="http://schemas.microsoft.com/office/drawing/2014/main" id="{E7DAE789-5C10-FAA5-52A2-501F05664EB6}"/>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81954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9B21B-BF89-4AA4-82B2-19A6A55DC291}"/>
              </a:ext>
            </a:extLst>
          </p:cNvPr>
          <p:cNvSpPr>
            <a:spLocks noGrp="1"/>
          </p:cNvSpPr>
          <p:nvPr>
            <p:ph type="title"/>
          </p:nvPr>
        </p:nvSpPr>
        <p:spPr>
          <a:xfrm>
            <a:off x="830118" y="252000"/>
            <a:ext cx="15705282" cy="863693"/>
          </a:xfrm>
        </p:spPr>
        <p:txBody>
          <a:bodyPr anchor="t">
            <a:normAutofit/>
          </a:bodyPr>
          <a:lstStyle/>
          <a:p>
            <a:r>
              <a:rPr lang="en-GB" err="1"/>
              <a:t>InSAR</a:t>
            </a:r>
            <a:r>
              <a:rPr lang="en-GB"/>
              <a:t> – </a:t>
            </a:r>
            <a:r>
              <a:rPr lang="en-GB" sz="4800"/>
              <a:t>Method</a:t>
            </a:r>
            <a:endParaRPr lang="en-GB"/>
          </a:p>
        </p:txBody>
      </p:sp>
      <p:sp>
        <p:nvSpPr>
          <p:cNvPr id="4" name="Slide Number Placeholder 3">
            <a:extLst>
              <a:ext uri="{FF2B5EF4-FFF2-40B4-BE49-F238E27FC236}">
                <a16:creationId xmlns:a16="http://schemas.microsoft.com/office/drawing/2014/main" id="{5968F3E9-7C40-454F-A5C7-351C8BA76826}"/>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en-GB" noProof="0" smtClean="0"/>
              <a:pPr>
                <a:spcAft>
                  <a:spcPts val="600"/>
                </a:spcAft>
              </a:pPr>
              <a:t>37</a:t>
            </a:fld>
            <a:endParaRPr lang="en-GB" noProof="0"/>
          </a:p>
        </p:txBody>
      </p:sp>
      <p:grpSp>
        <p:nvGrpSpPr>
          <p:cNvPr id="20" name="Group 19">
            <a:extLst>
              <a:ext uri="{FF2B5EF4-FFF2-40B4-BE49-F238E27FC236}">
                <a16:creationId xmlns:a16="http://schemas.microsoft.com/office/drawing/2014/main" id="{41290243-BCE7-22D0-AC74-13B087008C0B}"/>
              </a:ext>
            </a:extLst>
          </p:cNvPr>
          <p:cNvGrpSpPr/>
          <p:nvPr/>
        </p:nvGrpSpPr>
        <p:grpSpPr>
          <a:xfrm>
            <a:off x="8669337" y="5628296"/>
            <a:ext cx="6060997" cy="2830019"/>
            <a:chOff x="9548468" y="5534492"/>
            <a:chExt cx="5181866" cy="2389179"/>
          </a:xfrm>
        </p:grpSpPr>
        <p:pic>
          <p:nvPicPr>
            <p:cNvPr id="14" name="Picture 13">
              <a:extLst>
                <a:ext uri="{FF2B5EF4-FFF2-40B4-BE49-F238E27FC236}">
                  <a16:creationId xmlns:a16="http://schemas.microsoft.com/office/drawing/2014/main" id="{4E666148-0574-0AB1-7DEA-A4D6A1205A57}"/>
                </a:ext>
              </a:extLst>
            </p:cNvPr>
            <p:cNvPicPr>
              <a:picLocks noChangeAspect="1"/>
            </p:cNvPicPr>
            <p:nvPr/>
          </p:nvPicPr>
          <p:blipFill rotWithShape="1">
            <a:blip r:embed="rId3"/>
            <a:srcRect t="2783"/>
            <a:stretch/>
          </p:blipFill>
          <p:spPr>
            <a:xfrm>
              <a:off x="9548468" y="5534492"/>
              <a:ext cx="5181866" cy="2389179"/>
            </a:xfrm>
            <a:prstGeom prst="rect">
              <a:avLst/>
            </a:prstGeom>
          </p:spPr>
        </p:pic>
        <p:sp>
          <p:nvSpPr>
            <p:cNvPr id="15" name="Arrow: Down 14">
              <a:extLst>
                <a:ext uri="{FF2B5EF4-FFF2-40B4-BE49-F238E27FC236}">
                  <a16:creationId xmlns:a16="http://schemas.microsoft.com/office/drawing/2014/main" id="{97F16973-9CFE-4365-512B-E935618EBD09}"/>
                </a:ext>
              </a:extLst>
            </p:cNvPr>
            <p:cNvSpPr/>
            <p:nvPr/>
          </p:nvSpPr>
          <p:spPr>
            <a:xfrm rot="16200000">
              <a:off x="11904452" y="6368821"/>
              <a:ext cx="469900" cy="652125"/>
            </a:xfrm>
            <a:prstGeom prst="downArrow">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grpSp>
      <p:grpSp>
        <p:nvGrpSpPr>
          <p:cNvPr id="18" name="Group 17">
            <a:extLst>
              <a:ext uri="{FF2B5EF4-FFF2-40B4-BE49-F238E27FC236}">
                <a16:creationId xmlns:a16="http://schemas.microsoft.com/office/drawing/2014/main" id="{AC74D11C-39B0-6780-5AEC-442BE3220AD8}"/>
              </a:ext>
            </a:extLst>
          </p:cNvPr>
          <p:cNvGrpSpPr/>
          <p:nvPr/>
        </p:nvGrpSpPr>
        <p:grpSpPr>
          <a:xfrm>
            <a:off x="7629993" y="1115693"/>
            <a:ext cx="8421467" cy="3840670"/>
            <a:chOff x="8222419" y="1535376"/>
            <a:chExt cx="7829041" cy="3126478"/>
          </a:xfrm>
        </p:grpSpPr>
        <p:pic>
          <p:nvPicPr>
            <p:cNvPr id="7170" name="Picture 2" descr="Comment on results after unwrapping - Interferometry - STEP Forum">
              <a:extLst>
                <a:ext uri="{FF2B5EF4-FFF2-40B4-BE49-F238E27FC236}">
                  <a16:creationId xmlns:a16="http://schemas.microsoft.com/office/drawing/2014/main" id="{BC7422FA-FB9D-8198-E55E-AFC18BABA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2419" y="1535376"/>
              <a:ext cx="7219950" cy="27622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D33C428-3382-5632-4C2B-FF69A72B9FA3}"/>
                </a:ext>
              </a:extLst>
            </p:cNvPr>
            <p:cNvSpPr txBox="1"/>
            <p:nvPr/>
          </p:nvSpPr>
          <p:spPr>
            <a:xfrm flipH="1">
              <a:off x="13893625" y="4340949"/>
              <a:ext cx="2157835" cy="320905"/>
            </a:xfrm>
            <a:prstGeom prst="rect">
              <a:avLst/>
            </a:prstGeom>
            <a:noFill/>
          </p:spPr>
          <p:txBody>
            <a:bodyPr wrap="square" rtlCol="0">
              <a:spAutoFit/>
            </a:bodyPr>
            <a:lstStyle/>
            <a:p>
              <a:pPr algn="l">
                <a:lnSpc>
                  <a:spcPct val="120000"/>
                </a:lnSpc>
              </a:pPr>
              <a:r>
                <a:rPr lang="en-GB" sz="1800" i="1">
                  <a:solidFill>
                    <a:schemeClr val="bg1">
                      <a:lumMod val="50000"/>
                    </a:schemeClr>
                  </a:solidFill>
                </a:rPr>
                <a:t>Braun (2020)</a:t>
              </a:r>
            </a:p>
          </p:txBody>
        </p:sp>
      </p:grpSp>
      <p:sp>
        <p:nvSpPr>
          <p:cNvPr id="23" name="Title 1">
            <a:extLst>
              <a:ext uri="{FF2B5EF4-FFF2-40B4-BE49-F238E27FC236}">
                <a16:creationId xmlns:a16="http://schemas.microsoft.com/office/drawing/2014/main" id="{5A02DBFD-7638-44E0-2BB9-B40F7A80666B}"/>
              </a:ext>
            </a:extLst>
          </p:cNvPr>
          <p:cNvSpPr txBox="1">
            <a:spLocks/>
          </p:cNvSpPr>
          <p:nvPr/>
        </p:nvSpPr>
        <p:spPr>
          <a:xfrm>
            <a:off x="9348835" y="456757"/>
            <a:ext cx="7159722" cy="628956"/>
          </a:xfrm>
          <a:prstGeom prst="rect">
            <a:avLst/>
          </a:prstGeom>
        </p:spPr>
        <p:txBody>
          <a:bodyPr vert="horz" lIns="91440" tIns="45720" rIns="91440" bIns="45720" rtlCol="0" anchor="t"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600" u="none"/>
              <a:t>Phase unwrapping</a:t>
            </a:r>
          </a:p>
        </p:txBody>
      </p:sp>
      <p:pic>
        <p:nvPicPr>
          <p:cNvPr id="30" name="Graphic 29" descr="Hamburger Menu Icon with solid fill">
            <a:hlinkClick r:id="rId5" action="ppaction://hlinksldjump"/>
            <a:extLst>
              <a:ext uri="{FF2B5EF4-FFF2-40B4-BE49-F238E27FC236}">
                <a16:creationId xmlns:a16="http://schemas.microsoft.com/office/drawing/2014/main" id="{C1761300-3948-8474-4854-C7EB816B0D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275" y="8491503"/>
            <a:ext cx="914400" cy="914400"/>
          </a:xfrm>
          <a:prstGeom prst="rect">
            <a:avLst/>
          </a:prstGeom>
        </p:spPr>
      </p:pic>
      <p:grpSp>
        <p:nvGrpSpPr>
          <p:cNvPr id="5" name="Group 4">
            <a:extLst>
              <a:ext uri="{FF2B5EF4-FFF2-40B4-BE49-F238E27FC236}">
                <a16:creationId xmlns:a16="http://schemas.microsoft.com/office/drawing/2014/main" id="{ACA797FB-7A09-811B-EDE5-219BE9FB0937}"/>
              </a:ext>
            </a:extLst>
          </p:cNvPr>
          <p:cNvGrpSpPr/>
          <p:nvPr/>
        </p:nvGrpSpPr>
        <p:grpSpPr>
          <a:xfrm>
            <a:off x="1283475" y="3380460"/>
            <a:ext cx="6015948" cy="2992679"/>
            <a:chOff x="1467096" y="3603408"/>
            <a:chExt cx="6015948" cy="2992679"/>
          </a:xfrm>
        </p:grpSpPr>
        <p:grpSp>
          <p:nvGrpSpPr>
            <p:cNvPr id="24" name="Group 23">
              <a:extLst>
                <a:ext uri="{FF2B5EF4-FFF2-40B4-BE49-F238E27FC236}">
                  <a16:creationId xmlns:a16="http://schemas.microsoft.com/office/drawing/2014/main" id="{156D2566-3E88-6922-9FFC-8A9C66945C9A}"/>
                </a:ext>
              </a:extLst>
            </p:cNvPr>
            <p:cNvGrpSpPr/>
            <p:nvPr/>
          </p:nvGrpSpPr>
          <p:grpSpPr>
            <a:xfrm>
              <a:off x="1467096" y="3603408"/>
              <a:ext cx="4167265" cy="2992679"/>
              <a:chOff x="1283137" y="2717011"/>
              <a:chExt cx="4167265" cy="2992679"/>
            </a:xfrm>
          </p:grpSpPr>
          <p:sp>
            <p:nvSpPr>
              <p:cNvPr id="11" name="TextBox 10">
                <a:extLst>
                  <a:ext uri="{FF2B5EF4-FFF2-40B4-BE49-F238E27FC236}">
                    <a16:creationId xmlns:a16="http://schemas.microsoft.com/office/drawing/2014/main" id="{57B0A21D-B3D8-3AD4-DEB0-13E1AE9C0D33}"/>
                  </a:ext>
                </a:extLst>
              </p:cNvPr>
              <p:cNvSpPr txBox="1"/>
              <p:nvPr/>
            </p:nvSpPr>
            <p:spPr>
              <a:xfrm>
                <a:off x="1283137" y="2717011"/>
                <a:ext cx="4167265" cy="2992679"/>
              </a:xfrm>
              <a:prstGeom prst="rect">
                <a:avLst/>
              </a:prstGeom>
              <a:noFill/>
            </p:spPr>
            <p:txBody>
              <a:bodyPr wrap="square" rtlCol="0">
                <a:spAutoFit/>
              </a:bodyPr>
              <a:lstStyle/>
              <a:p>
                <a:pPr algn="ctr">
                  <a:lnSpc>
                    <a:spcPct val="120000"/>
                  </a:lnSpc>
                </a:pPr>
                <a:r>
                  <a:rPr lang="en-GB" sz="3200"/>
                  <a:t>Phase difference</a:t>
                </a:r>
              </a:p>
              <a:p>
                <a:pPr algn="ctr">
                  <a:lnSpc>
                    <a:spcPct val="120000"/>
                  </a:lnSpc>
                </a:pPr>
                <a:r>
                  <a:rPr lang="en-GB" sz="3200"/>
                  <a:t>(Wrapped phase)</a:t>
                </a:r>
              </a:p>
              <a:p>
                <a:pPr marL="342900" indent="-342900" algn="ctr">
                  <a:lnSpc>
                    <a:spcPct val="120000"/>
                  </a:lnSpc>
                  <a:buFont typeface="Arial" panose="020B0604020202020204" pitchFamily="34" charset="0"/>
                  <a:buChar char="‒"/>
                </a:pPr>
                <a:endParaRPr lang="en-GB" sz="3200"/>
              </a:p>
              <a:p>
                <a:pPr marL="342900" indent="-342900" algn="ctr">
                  <a:lnSpc>
                    <a:spcPct val="120000"/>
                  </a:lnSpc>
                  <a:buFont typeface="Arial" panose="020B0604020202020204" pitchFamily="34" charset="0"/>
                  <a:buChar char="‒"/>
                </a:pPr>
                <a:endParaRPr lang="en-GB" sz="3200"/>
              </a:p>
              <a:p>
                <a:pPr algn="ctr">
                  <a:lnSpc>
                    <a:spcPct val="120000"/>
                  </a:lnSpc>
                </a:pPr>
                <a:r>
                  <a:rPr lang="en-GB" sz="3200"/>
                  <a:t>Unwrapped phase</a:t>
                </a:r>
              </a:p>
            </p:txBody>
          </p:sp>
          <p:sp>
            <p:nvSpPr>
              <p:cNvPr id="12" name="Arrow: Down 11">
                <a:extLst>
                  <a:ext uri="{FF2B5EF4-FFF2-40B4-BE49-F238E27FC236}">
                    <a16:creationId xmlns:a16="http://schemas.microsoft.com/office/drawing/2014/main" id="{2CCDE028-8087-80F5-F20F-08380499DF89}"/>
                  </a:ext>
                </a:extLst>
              </p:cNvPr>
              <p:cNvSpPr/>
              <p:nvPr/>
            </p:nvSpPr>
            <p:spPr>
              <a:xfrm>
                <a:off x="3131820" y="3990403"/>
                <a:ext cx="469900" cy="1138989"/>
              </a:xfrm>
              <a:prstGeom prst="downArrow">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grpSp>
        <p:sp>
          <p:nvSpPr>
            <p:cNvPr id="3" name="TextBox 2">
              <a:extLst>
                <a:ext uri="{FF2B5EF4-FFF2-40B4-BE49-F238E27FC236}">
                  <a16:creationId xmlns:a16="http://schemas.microsoft.com/office/drawing/2014/main" id="{5CDDDEDF-E544-3B9E-8C7C-9530BC03AD63}"/>
                </a:ext>
              </a:extLst>
            </p:cNvPr>
            <p:cNvSpPr txBox="1"/>
            <p:nvPr/>
          </p:nvSpPr>
          <p:spPr>
            <a:xfrm>
              <a:off x="4154423" y="5099747"/>
              <a:ext cx="3328621" cy="561885"/>
            </a:xfrm>
            <a:prstGeom prst="rect">
              <a:avLst/>
            </a:prstGeom>
            <a:noFill/>
          </p:spPr>
          <p:txBody>
            <a:bodyPr wrap="square" rtlCol="0">
              <a:spAutoFit/>
            </a:bodyPr>
            <a:lstStyle/>
            <a:p>
              <a:pPr algn="l">
                <a:lnSpc>
                  <a:spcPct val="120000"/>
                </a:lnSpc>
              </a:pPr>
              <a:r>
                <a:rPr lang="en-GB" sz="2800"/>
                <a:t>Phase unwrapping</a:t>
              </a:r>
            </a:p>
          </p:txBody>
        </p:sp>
      </p:grpSp>
      <p:sp>
        <p:nvSpPr>
          <p:cNvPr id="6" name="Action Button: Go Forward or Next 5">
            <a:hlinkClick r:id="" action="ppaction://hlinkshowjump?jump=nextslide" highlightClick="1"/>
            <a:extLst>
              <a:ext uri="{FF2B5EF4-FFF2-40B4-BE49-F238E27FC236}">
                <a16:creationId xmlns:a16="http://schemas.microsoft.com/office/drawing/2014/main" id="{564D3AE3-DED0-2C92-712B-750D53FB15DB}"/>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Action Button: Go Back or Previous 6">
            <a:hlinkClick r:id="" action="ppaction://hlinkshowjump?jump=previousslide" highlightClick="1"/>
            <a:extLst>
              <a:ext uri="{FF2B5EF4-FFF2-40B4-BE49-F238E27FC236}">
                <a16:creationId xmlns:a16="http://schemas.microsoft.com/office/drawing/2014/main" id="{551DAE6D-4DF6-28E2-CC2F-E76F1194733E}"/>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16899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9B21B-BF89-4AA4-82B2-19A6A55DC291}"/>
              </a:ext>
            </a:extLst>
          </p:cNvPr>
          <p:cNvSpPr>
            <a:spLocks noGrp="1"/>
          </p:cNvSpPr>
          <p:nvPr>
            <p:ph type="title"/>
          </p:nvPr>
        </p:nvSpPr>
        <p:spPr>
          <a:xfrm>
            <a:off x="830118" y="252000"/>
            <a:ext cx="15705282" cy="863693"/>
          </a:xfrm>
        </p:spPr>
        <p:txBody>
          <a:bodyPr anchor="t">
            <a:normAutofit/>
          </a:bodyPr>
          <a:lstStyle/>
          <a:p>
            <a:r>
              <a:rPr lang="en-GB" err="1"/>
              <a:t>InSAR</a:t>
            </a:r>
            <a:r>
              <a:rPr lang="en-GB"/>
              <a:t> – </a:t>
            </a:r>
            <a:r>
              <a:rPr lang="en-GB" sz="4800"/>
              <a:t>Method</a:t>
            </a:r>
            <a:endParaRPr lang="en-GB"/>
          </a:p>
        </p:txBody>
      </p:sp>
      <p:sp>
        <p:nvSpPr>
          <p:cNvPr id="4" name="Slide Number Placeholder 3">
            <a:extLst>
              <a:ext uri="{FF2B5EF4-FFF2-40B4-BE49-F238E27FC236}">
                <a16:creationId xmlns:a16="http://schemas.microsoft.com/office/drawing/2014/main" id="{5968F3E9-7C40-454F-A5C7-351C8BA76826}"/>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en-GB" noProof="0" smtClean="0"/>
              <a:pPr>
                <a:spcAft>
                  <a:spcPts val="600"/>
                </a:spcAft>
              </a:pPr>
              <a:t>38</a:t>
            </a:fld>
            <a:endParaRPr lang="en-GB" noProof="0"/>
          </a:p>
        </p:txBody>
      </p:sp>
      <p:sp>
        <p:nvSpPr>
          <p:cNvPr id="23" name="Title 1">
            <a:extLst>
              <a:ext uri="{FF2B5EF4-FFF2-40B4-BE49-F238E27FC236}">
                <a16:creationId xmlns:a16="http://schemas.microsoft.com/office/drawing/2014/main" id="{5A02DBFD-7638-44E0-2BB9-B40F7A80666B}"/>
              </a:ext>
            </a:extLst>
          </p:cNvPr>
          <p:cNvSpPr txBox="1">
            <a:spLocks/>
          </p:cNvSpPr>
          <p:nvPr/>
        </p:nvSpPr>
        <p:spPr>
          <a:xfrm>
            <a:off x="9348835" y="456757"/>
            <a:ext cx="7159722" cy="628956"/>
          </a:xfrm>
          <a:prstGeom prst="rect">
            <a:avLst/>
          </a:prstGeom>
        </p:spPr>
        <p:txBody>
          <a:bodyPr vert="horz" lIns="91440" tIns="45720" rIns="91440" bIns="45720" rtlCol="0" anchor="t" anchorCtr="0">
            <a:normAutofit fontScale="92500"/>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600" u="none" dirty="0"/>
              <a:t>Relating to snow properties</a:t>
            </a:r>
          </a:p>
        </p:txBody>
      </p:sp>
      <p:grpSp>
        <p:nvGrpSpPr>
          <p:cNvPr id="25" name="Group 24">
            <a:extLst>
              <a:ext uri="{FF2B5EF4-FFF2-40B4-BE49-F238E27FC236}">
                <a16:creationId xmlns:a16="http://schemas.microsoft.com/office/drawing/2014/main" id="{82C66918-656E-29E4-1395-C9D7FDBD529E}"/>
              </a:ext>
            </a:extLst>
          </p:cNvPr>
          <p:cNvGrpSpPr/>
          <p:nvPr/>
        </p:nvGrpSpPr>
        <p:grpSpPr>
          <a:xfrm>
            <a:off x="655816" y="2252435"/>
            <a:ext cx="8693019" cy="4765472"/>
            <a:chOff x="2143593" y="1977424"/>
            <a:chExt cx="8693019" cy="4765472"/>
          </a:xfrm>
        </p:grpSpPr>
        <p:grpSp>
          <p:nvGrpSpPr>
            <p:cNvPr id="9" name="Group 8">
              <a:extLst>
                <a:ext uri="{FF2B5EF4-FFF2-40B4-BE49-F238E27FC236}">
                  <a16:creationId xmlns:a16="http://schemas.microsoft.com/office/drawing/2014/main" id="{64706A4C-D476-0B36-D52F-D320AC172237}"/>
                </a:ext>
              </a:extLst>
            </p:cNvPr>
            <p:cNvGrpSpPr/>
            <p:nvPr/>
          </p:nvGrpSpPr>
          <p:grpSpPr>
            <a:xfrm>
              <a:off x="2143593" y="1977424"/>
              <a:ext cx="8693019" cy="4765472"/>
              <a:chOff x="2143593" y="1977424"/>
              <a:chExt cx="8693019" cy="4765472"/>
            </a:xfrm>
          </p:grpSpPr>
          <p:grpSp>
            <p:nvGrpSpPr>
              <p:cNvPr id="3" name="Group 2">
                <a:extLst>
                  <a:ext uri="{FF2B5EF4-FFF2-40B4-BE49-F238E27FC236}">
                    <a16:creationId xmlns:a16="http://schemas.microsoft.com/office/drawing/2014/main" id="{D6830149-8AB8-3AAB-FD08-3EC1760CE792}"/>
                  </a:ext>
                </a:extLst>
              </p:cNvPr>
              <p:cNvGrpSpPr/>
              <p:nvPr/>
            </p:nvGrpSpPr>
            <p:grpSpPr>
              <a:xfrm>
                <a:off x="2143593" y="1977424"/>
                <a:ext cx="6144027" cy="4765472"/>
                <a:chOff x="1283137" y="2717011"/>
                <a:chExt cx="4167265" cy="4765472"/>
              </a:xfrm>
            </p:grpSpPr>
            <p:sp>
              <p:nvSpPr>
                <p:cNvPr id="5" name="TextBox 4">
                  <a:extLst>
                    <a:ext uri="{FF2B5EF4-FFF2-40B4-BE49-F238E27FC236}">
                      <a16:creationId xmlns:a16="http://schemas.microsoft.com/office/drawing/2014/main" id="{948DE9F3-CFD2-F5D1-D403-C4844E1E958C}"/>
                    </a:ext>
                  </a:extLst>
                </p:cNvPr>
                <p:cNvSpPr txBox="1"/>
                <p:nvPr/>
              </p:nvSpPr>
              <p:spPr>
                <a:xfrm>
                  <a:off x="1283137" y="2717011"/>
                  <a:ext cx="4167265" cy="4765472"/>
                </a:xfrm>
                <a:prstGeom prst="rect">
                  <a:avLst/>
                </a:prstGeom>
                <a:noFill/>
              </p:spPr>
              <p:txBody>
                <a:bodyPr wrap="square" rtlCol="0">
                  <a:spAutoFit/>
                </a:bodyPr>
                <a:lstStyle/>
                <a:p>
                  <a:pPr algn="ctr">
                    <a:lnSpc>
                      <a:spcPct val="120000"/>
                    </a:lnSpc>
                  </a:pPr>
                  <a:r>
                    <a:rPr lang="en-GB" sz="3200"/>
                    <a:t>Unwrapped phase</a:t>
                  </a:r>
                </a:p>
                <a:p>
                  <a:pPr marL="342900" indent="-342900" algn="ctr">
                    <a:lnSpc>
                      <a:spcPct val="120000"/>
                    </a:lnSpc>
                    <a:buFont typeface="Arial" panose="020B0604020202020204" pitchFamily="34" charset="0"/>
                    <a:buChar char="‒"/>
                  </a:pPr>
                  <a:endParaRPr lang="en-GB" sz="3200"/>
                </a:p>
                <a:p>
                  <a:pPr algn="ctr">
                    <a:lnSpc>
                      <a:spcPct val="120000"/>
                    </a:lnSpc>
                  </a:pPr>
                  <a:r>
                    <a:rPr lang="en-GB" sz="3200"/>
                    <a:t>Cumulative unwrapped phase</a:t>
                  </a:r>
                </a:p>
                <a:p>
                  <a:pPr algn="ctr">
                    <a:lnSpc>
                      <a:spcPct val="120000"/>
                    </a:lnSpc>
                  </a:pPr>
                  <a:endParaRPr lang="en-GB" sz="3200"/>
                </a:p>
                <a:p>
                  <a:pPr algn="ctr">
                    <a:lnSpc>
                      <a:spcPct val="120000"/>
                    </a:lnSpc>
                  </a:pPr>
                  <a:endParaRPr lang="en-GB" sz="3200"/>
                </a:p>
                <a:p>
                  <a:pPr algn="ctr">
                    <a:lnSpc>
                      <a:spcPct val="120000"/>
                    </a:lnSpc>
                  </a:pPr>
                  <a:r>
                    <a:rPr lang="en-GB" sz="3200"/>
                    <a:t>Correlation timeseries </a:t>
                  </a:r>
                </a:p>
                <a:p>
                  <a:pPr algn="ctr">
                    <a:lnSpc>
                      <a:spcPct val="120000"/>
                    </a:lnSpc>
                  </a:pPr>
                  <a:r>
                    <a:rPr lang="en-GB" sz="3200"/>
                    <a:t>snow properties </a:t>
                  </a:r>
                </a:p>
                <a:p>
                  <a:pPr algn="ctr">
                    <a:lnSpc>
                      <a:spcPct val="120000"/>
                    </a:lnSpc>
                  </a:pPr>
                  <a:r>
                    <a:rPr lang="en-GB" sz="3200"/>
                    <a:t>cumulative unwrapped phase</a:t>
                  </a:r>
                </a:p>
              </p:txBody>
            </p:sp>
            <p:sp>
              <p:nvSpPr>
                <p:cNvPr id="6" name="Arrow: Down 5">
                  <a:extLst>
                    <a:ext uri="{FF2B5EF4-FFF2-40B4-BE49-F238E27FC236}">
                      <a16:creationId xmlns:a16="http://schemas.microsoft.com/office/drawing/2014/main" id="{B7B60FB2-9119-F52A-1B58-F25D69D3C0CE}"/>
                    </a:ext>
                  </a:extLst>
                </p:cNvPr>
                <p:cNvSpPr/>
                <p:nvPr/>
              </p:nvSpPr>
              <p:spPr>
                <a:xfrm>
                  <a:off x="3207411" y="3318092"/>
                  <a:ext cx="318716" cy="677909"/>
                </a:xfrm>
                <a:prstGeom prst="downArrow">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grpSp>
          <p:sp>
            <p:nvSpPr>
              <p:cNvPr id="7" name="Arrow: Down 6">
                <a:extLst>
                  <a:ext uri="{FF2B5EF4-FFF2-40B4-BE49-F238E27FC236}">
                    <a16:creationId xmlns:a16="http://schemas.microsoft.com/office/drawing/2014/main" id="{2529D30A-0755-13EF-3DD2-54BE6911E7C9}"/>
                  </a:ext>
                </a:extLst>
              </p:cNvPr>
              <p:cNvSpPr/>
              <p:nvPr/>
            </p:nvSpPr>
            <p:spPr>
              <a:xfrm>
                <a:off x="4980655" y="3779191"/>
                <a:ext cx="469900" cy="1192547"/>
              </a:xfrm>
              <a:prstGeom prst="downArrow">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E7CB17E8-7674-01AA-F9C8-FA023E145747}"/>
                  </a:ext>
                </a:extLst>
              </p:cNvPr>
              <p:cNvSpPr txBox="1"/>
              <p:nvPr/>
            </p:nvSpPr>
            <p:spPr>
              <a:xfrm>
                <a:off x="6028053" y="4119656"/>
                <a:ext cx="4808559" cy="561885"/>
              </a:xfrm>
              <a:prstGeom prst="rect">
                <a:avLst/>
              </a:prstGeom>
              <a:noFill/>
            </p:spPr>
            <p:txBody>
              <a:bodyPr wrap="square" rtlCol="0">
                <a:spAutoFit/>
              </a:bodyPr>
              <a:lstStyle/>
              <a:p>
                <a:pPr algn="l">
                  <a:lnSpc>
                    <a:spcPct val="120000"/>
                  </a:lnSpc>
                </a:pPr>
                <a:r>
                  <a:rPr lang="en-GB" sz="2800"/>
                  <a:t>Modelled data (</a:t>
                </a:r>
                <a:r>
                  <a:rPr lang="en-GB" sz="2800" err="1"/>
                  <a:t>NoahMP</a:t>
                </a:r>
                <a:r>
                  <a:rPr lang="en-GB" sz="2800"/>
                  <a:t>)</a:t>
                </a:r>
              </a:p>
            </p:txBody>
          </p:sp>
        </p:grpSp>
        <p:sp>
          <p:nvSpPr>
            <p:cNvPr id="10" name="TextBox 9">
              <a:extLst>
                <a:ext uri="{FF2B5EF4-FFF2-40B4-BE49-F238E27FC236}">
                  <a16:creationId xmlns:a16="http://schemas.microsoft.com/office/drawing/2014/main" id="{350BFBB7-9D6F-00AC-426A-AD7B171F9BCD}"/>
                </a:ext>
              </a:extLst>
            </p:cNvPr>
            <p:cNvSpPr txBox="1"/>
            <p:nvPr/>
          </p:nvSpPr>
          <p:spPr>
            <a:xfrm>
              <a:off x="4481485" y="5608879"/>
              <a:ext cx="1468240" cy="628955"/>
            </a:xfrm>
            <a:prstGeom prst="rect">
              <a:avLst/>
            </a:prstGeom>
            <a:noFill/>
          </p:spPr>
          <p:txBody>
            <a:bodyPr wrap="square" rtlCol="0">
              <a:spAutoFit/>
            </a:bodyPr>
            <a:lstStyle/>
            <a:p>
              <a:pPr algn="ctr">
                <a:lnSpc>
                  <a:spcPct val="120000"/>
                </a:lnSpc>
              </a:pPr>
              <a:r>
                <a:rPr lang="en-GB" sz="3200"/>
                <a:t>_</a:t>
              </a:r>
            </a:p>
          </p:txBody>
        </p:sp>
      </p:grpSp>
      <p:pic>
        <p:nvPicPr>
          <p:cNvPr id="17" name="Graphic 16" descr="Hamburger Menu Icon with solid fill">
            <a:hlinkClick r:id="rId3" action="ppaction://hlinksldjump"/>
            <a:extLst>
              <a:ext uri="{FF2B5EF4-FFF2-40B4-BE49-F238E27FC236}">
                <a16:creationId xmlns:a16="http://schemas.microsoft.com/office/drawing/2014/main" id="{105DA2EB-DC84-4B6C-25FD-71A518AF15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sp>
        <p:nvSpPr>
          <p:cNvPr id="19" name="TextBox 18">
            <a:extLst>
              <a:ext uri="{FF2B5EF4-FFF2-40B4-BE49-F238E27FC236}">
                <a16:creationId xmlns:a16="http://schemas.microsoft.com/office/drawing/2014/main" id="{46640C4F-B88A-9CAC-7169-AEFEB42B8ED9}"/>
              </a:ext>
            </a:extLst>
          </p:cNvPr>
          <p:cNvSpPr txBox="1"/>
          <p:nvPr/>
        </p:nvSpPr>
        <p:spPr>
          <a:xfrm>
            <a:off x="17990570" y="5058167"/>
            <a:ext cx="8512039" cy="1896609"/>
          </a:xfrm>
          <a:prstGeom prst="rect">
            <a:avLst/>
          </a:prstGeom>
          <a:noFill/>
        </p:spPr>
        <p:txBody>
          <a:bodyPr wrap="square" rtlCol="0">
            <a:spAutoFit/>
          </a:bodyPr>
          <a:lstStyle/>
          <a:p>
            <a:pPr algn="l">
              <a:lnSpc>
                <a:spcPct val="120000"/>
              </a:lnSpc>
            </a:pPr>
            <a:r>
              <a:rPr lang="en-GB" sz="2500"/>
              <a:t>Lucas </a:t>
            </a:r>
            <a:r>
              <a:rPr lang="en-GB" sz="2500" err="1"/>
              <a:t>Boeykens</a:t>
            </a:r>
            <a:r>
              <a:rPr lang="en-GB" sz="2500"/>
              <a:t>, Hans </a:t>
            </a:r>
            <a:r>
              <a:rPr lang="en-GB" sz="2500" err="1"/>
              <a:t>Lievens</a:t>
            </a:r>
            <a:r>
              <a:rPr lang="en-GB" sz="2500"/>
              <a:t>, Ezra Beernaert, Jonas-Frederik </a:t>
            </a:r>
            <a:r>
              <a:rPr lang="en-GB" sz="2500" err="1"/>
              <a:t>Jans</a:t>
            </a:r>
            <a:r>
              <a:rPr lang="en-GB" sz="2500"/>
              <a:t>, Niko </a:t>
            </a:r>
            <a:r>
              <a:rPr lang="en-GB" sz="2500" err="1"/>
              <a:t>Verhoest</a:t>
            </a:r>
            <a:r>
              <a:rPr lang="en-GB" sz="2500"/>
              <a:t>. SWE retrieval in the European Alps based on Sentinel-1 snow depth observations and modelled snow density.</a:t>
            </a:r>
          </a:p>
        </p:txBody>
      </p:sp>
      <p:grpSp>
        <p:nvGrpSpPr>
          <p:cNvPr id="29" name="Group 28">
            <a:extLst>
              <a:ext uri="{FF2B5EF4-FFF2-40B4-BE49-F238E27FC236}">
                <a16:creationId xmlns:a16="http://schemas.microsoft.com/office/drawing/2014/main" id="{EECE232C-4429-7FB8-ACD4-9A58D38974C7}"/>
              </a:ext>
            </a:extLst>
          </p:cNvPr>
          <p:cNvGrpSpPr/>
          <p:nvPr/>
        </p:nvGrpSpPr>
        <p:grpSpPr>
          <a:xfrm>
            <a:off x="8682759" y="2155744"/>
            <a:ext cx="8512038" cy="6859129"/>
            <a:chOff x="8682759" y="2155744"/>
            <a:chExt cx="8512038" cy="6859129"/>
          </a:xfrm>
        </p:grpSpPr>
        <p:grpSp>
          <p:nvGrpSpPr>
            <p:cNvPr id="28" name="Group 27">
              <a:extLst>
                <a:ext uri="{FF2B5EF4-FFF2-40B4-BE49-F238E27FC236}">
                  <a16:creationId xmlns:a16="http://schemas.microsoft.com/office/drawing/2014/main" id="{F754A5BB-6B07-1092-7E59-9C3E7717DD16}"/>
                </a:ext>
              </a:extLst>
            </p:cNvPr>
            <p:cNvGrpSpPr/>
            <p:nvPr/>
          </p:nvGrpSpPr>
          <p:grpSpPr>
            <a:xfrm>
              <a:off x="8682759" y="2155744"/>
              <a:ext cx="8512038" cy="6859129"/>
              <a:chOff x="8682759" y="2155744"/>
              <a:chExt cx="8512038" cy="6859129"/>
            </a:xfrm>
          </p:grpSpPr>
          <p:pic>
            <p:nvPicPr>
              <p:cNvPr id="22" name="Picture 21">
                <a:extLst>
                  <a:ext uri="{FF2B5EF4-FFF2-40B4-BE49-F238E27FC236}">
                    <a16:creationId xmlns:a16="http://schemas.microsoft.com/office/drawing/2014/main" id="{7B33C823-0A3E-C404-6000-DA6B34EF91C4}"/>
                  </a:ext>
                </a:extLst>
              </p:cNvPr>
              <p:cNvPicPr>
                <a:picLocks noChangeAspect="1"/>
              </p:cNvPicPr>
              <p:nvPr/>
            </p:nvPicPr>
            <p:blipFill>
              <a:blip r:embed="rId6"/>
              <a:stretch>
                <a:fillRect/>
              </a:stretch>
            </p:blipFill>
            <p:spPr>
              <a:xfrm>
                <a:off x="8682759" y="2155744"/>
                <a:ext cx="8512038" cy="6859129"/>
              </a:xfrm>
              <a:prstGeom prst="rect">
                <a:avLst/>
              </a:prstGeom>
            </p:spPr>
          </p:pic>
          <p:sp>
            <p:nvSpPr>
              <p:cNvPr id="27" name="Right Brace 26">
                <a:extLst>
                  <a:ext uri="{FF2B5EF4-FFF2-40B4-BE49-F238E27FC236}">
                    <a16:creationId xmlns:a16="http://schemas.microsoft.com/office/drawing/2014/main" id="{02B7741D-EF7F-9E7E-36B5-0D4B0B2D8AC4}"/>
                  </a:ext>
                </a:extLst>
              </p:cNvPr>
              <p:cNvSpPr/>
              <p:nvPr/>
            </p:nvSpPr>
            <p:spPr>
              <a:xfrm rot="16200000">
                <a:off x="11911160" y="2183159"/>
                <a:ext cx="413521" cy="4844594"/>
              </a:xfrm>
              <a:prstGeom prst="rightBrac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C83CB0DE-8D04-97F6-4D45-652ED59560AD}"/>
                  </a:ext>
                </a:extLst>
              </p:cNvPr>
              <p:cNvSpPr txBox="1"/>
              <p:nvPr/>
            </p:nvSpPr>
            <p:spPr>
              <a:xfrm>
                <a:off x="9305450" y="3445065"/>
                <a:ext cx="5513178" cy="797078"/>
              </a:xfrm>
              <a:prstGeom prst="rect">
                <a:avLst/>
              </a:prstGeom>
              <a:noFill/>
            </p:spPr>
            <p:txBody>
              <a:bodyPr wrap="square" rtlCol="0">
                <a:spAutoFit/>
              </a:bodyPr>
              <a:lstStyle/>
              <a:p>
                <a:pPr algn="ctr">
                  <a:lnSpc>
                    <a:spcPct val="120000"/>
                  </a:lnSpc>
                </a:pPr>
                <a:r>
                  <a:rPr lang="en-GB" sz="2000">
                    <a:solidFill>
                      <a:schemeClr val="tx2"/>
                    </a:solidFill>
                  </a:rPr>
                  <a:t>Only for snow accumulation period:</a:t>
                </a:r>
              </a:p>
              <a:p>
                <a:pPr algn="ctr">
                  <a:lnSpc>
                    <a:spcPct val="120000"/>
                  </a:lnSpc>
                </a:pPr>
                <a:r>
                  <a:rPr lang="en-GB" sz="2000">
                    <a:solidFill>
                      <a:schemeClr val="tx2"/>
                    </a:solidFill>
                  </a:rPr>
                  <a:t>Sep - Mar</a:t>
                </a:r>
              </a:p>
            </p:txBody>
          </p:sp>
        </p:grpSp>
        <p:sp>
          <p:nvSpPr>
            <p:cNvPr id="26" name="TextBox 25">
              <a:extLst>
                <a:ext uri="{FF2B5EF4-FFF2-40B4-BE49-F238E27FC236}">
                  <a16:creationId xmlns:a16="http://schemas.microsoft.com/office/drawing/2014/main" id="{F6B6BE06-8E6D-00DF-0E5D-570DE96778A5}"/>
                </a:ext>
              </a:extLst>
            </p:cNvPr>
            <p:cNvSpPr txBox="1"/>
            <p:nvPr/>
          </p:nvSpPr>
          <p:spPr>
            <a:xfrm>
              <a:off x="14358110" y="8554493"/>
              <a:ext cx="2836687" cy="394210"/>
            </a:xfrm>
            <a:prstGeom prst="rect">
              <a:avLst/>
            </a:prstGeom>
            <a:noFill/>
          </p:spPr>
          <p:txBody>
            <a:bodyPr wrap="square" rtlCol="0">
              <a:spAutoFit/>
            </a:bodyPr>
            <a:lstStyle/>
            <a:p>
              <a:pPr algn="l">
                <a:lnSpc>
                  <a:spcPct val="120000"/>
                </a:lnSpc>
              </a:pPr>
              <a:r>
                <a:rPr lang="en-GB" sz="1800" i="1" err="1">
                  <a:solidFill>
                    <a:schemeClr val="bg1">
                      <a:lumMod val="50000"/>
                    </a:schemeClr>
                  </a:solidFill>
                </a:rPr>
                <a:t>Boeykens</a:t>
              </a:r>
              <a:r>
                <a:rPr lang="en-GB" sz="1800" i="1">
                  <a:solidFill>
                    <a:schemeClr val="bg1">
                      <a:lumMod val="50000"/>
                    </a:schemeClr>
                  </a:solidFill>
                </a:rPr>
                <a:t> et al. (2023)</a:t>
              </a:r>
            </a:p>
          </p:txBody>
        </p:sp>
      </p:grpSp>
      <p:sp>
        <p:nvSpPr>
          <p:cNvPr id="11" name="Action Button: Go Forward or Next 10">
            <a:hlinkClick r:id="" action="ppaction://hlinkshowjump?jump=nextslide" highlightClick="1"/>
            <a:extLst>
              <a:ext uri="{FF2B5EF4-FFF2-40B4-BE49-F238E27FC236}">
                <a16:creationId xmlns:a16="http://schemas.microsoft.com/office/drawing/2014/main" id="{88BF862A-ADE1-BAB4-F57C-89212A7F2D82}"/>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ction Button: Go Back or Previous 11">
            <a:hlinkClick r:id="" action="ppaction://hlinkshowjump?jump=previousslide" highlightClick="1"/>
            <a:extLst>
              <a:ext uri="{FF2B5EF4-FFF2-40B4-BE49-F238E27FC236}">
                <a16:creationId xmlns:a16="http://schemas.microsoft.com/office/drawing/2014/main" id="{6390F355-7E4D-A2E3-F60B-C60EFD037D68}"/>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822012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43BD-3336-47C5-9525-72E1BB72B3B1}"/>
              </a:ext>
            </a:extLst>
          </p:cNvPr>
          <p:cNvSpPr>
            <a:spLocks noGrp="1"/>
          </p:cNvSpPr>
          <p:nvPr>
            <p:ph type="title"/>
          </p:nvPr>
        </p:nvSpPr>
        <p:spPr/>
        <p:txBody>
          <a:bodyPr/>
          <a:lstStyle/>
          <a:p>
            <a:r>
              <a:rPr lang="en-US" err="1"/>
              <a:t>InSAR</a:t>
            </a:r>
            <a:r>
              <a:rPr lang="en-US"/>
              <a:t> - </a:t>
            </a:r>
            <a:r>
              <a:rPr lang="en-US" sz="4800"/>
              <a:t>Results</a:t>
            </a:r>
            <a:endParaRPr lang="en-US"/>
          </a:p>
        </p:txBody>
      </p:sp>
      <p:sp>
        <p:nvSpPr>
          <p:cNvPr id="4" name="Slide Number Placeholder 3">
            <a:extLst>
              <a:ext uri="{FF2B5EF4-FFF2-40B4-BE49-F238E27FC236}">
                <a16:creationId xmlns:a16="http://schemas.microsoft.com/office/drawing/2014/main" id="{99CD14DC-17D8-4147-8582-446796C7F60C}"/>
              </a:ext>
            </a:extLst>
          </p:cNvPr>
          <p:cNvSpPr>
            <a:spLocks noGrp="1"/>
          </p:cNvSpPr>
          <p:nvPr>
            <p:ph type="sldNum" sz="quarter" idx="12"/>
          </p:nvPr>
        </p:nvSpPr>
        <p:spPr/>
        <p:txBody>
          <a:bodyPr/>
          <a:lstStyle/>
          <a:p>
            <a:fld id="{7AE184E0-0BD4-4705-A12B-9B71DDE63301}" type="slidenum">
              <a:rPr lang="en-GB" noProof="0" smtClean="0"/>
              <a:t>39</a:t>
            </a:fld>
            <a:endParaRPr lang="en-GB" noProof="0"/>
          </a:p>
        </p:txBody>
      </p:sp>
      <p:grpSp>
        <p:nvGrpSpPr>
          <p:cNvPr id="19" name="Group 18">
            <a:extLst>
              <a:ext uri="{FF2B5EF4-FFF2-40B4-BE49-F238E27FC236}">
                <a16:creationId xmlns:a16="http://schemas.microsoft.com/office/drawing/2014/main" id="{D3271920-41E9-A6F3-9D2D-FBF9CF5A1623}"/>
              </a:ext>
            </a:extLst>
          </p:cNvPr>
          <p:cNvGrpSpPr/>
          <p:nvPr/>
        </p:nvGrpSpPr>
        <p:grpSpPr>
          <a:xfrm>
            <a:off x="9091153" y="1577677"/>
            <a:ext cx="6063300" cy="7991915"/>
            <a:chOff x="9201283" y="912901"/>
            <a:chExt cx="6164082" cy="8295446"/>
          </a:xfrm>
        </p:grpSpPr>
        <p:pic>
          <p:nvPicPr>
            <p:cNvPr id="17" name="Picture 16">
              <a:extLst>
                <a:ext uri="{FF2B5EF4-FFF2-40B4-BE49-F238E27FC236}">
                  <a16:creationId xmlns:a16="http://schemas.microsoft.com/office/drawing/2014/main" id="{F3AFC330-51DB-5031-1C66-F478210AD62E}"/>
                </a:ext>
              </a:extLst>
            </p:cNvPr>
            <p:cNvPicPr>
              <a:picLocks noChangeAspect="1"/>
            </p:cNvPicPr>
            <p:nvPr/>
          </p:nvPicPr>
          <p:blipFill>
            <a:blip r:embed="rId3"/>
            <a:stretch>
              <a:fillRect/>
            </a:stretch>
          </p:blipFill>
          <p:spPr>
            <a:xfrm>
              <a:off x="9201283" y="912901"/>
              <a:ext cx="6164082" cy="7176431"/>
            </a:xfrm>
            <a:prstGeom prst="rect">
              <a:avLst/>
            </a:prstGeom>
          </p:spPr>
        </p:pic>
        <p:pic>
          <p:nvPicPr>
            <p:cNvPr id="18" name="Picture 17">
              <a:extLst>
                <a:ext uri="{FF2B5EF4-FFF2-40B4-BE49-F238E27FC236}">
                  <a16:creationId xmlns:a16="http://schemas.microsoft.com/office/drawing/2014/main" id="{1658F9EA-A91C-AD56-829D-A7BA66C864A6}"/>
                </a:ext>
              </a:extLst>
            </p:cNvPr>
            <p:cNvPicPr>
              <a:picLocks noChangeAspect="1"/>
            </p:cNvPicPr>
            <p:nvPr/>
          </p:nvPicPr>
          <p:blipFill>
            <a:blip r:embed="rId4"/>
            <a:stretch>
              <a:fillRect/>
            </a:stretch>
          </p:blipFill>
          <p:spPr>
            <a:xfrm>
              <a:off x="9702089" y="8133785"/>
              <a:ext cx="5162469" cy="1074562"/>
            </a:xfrm>
            <a:prstGeom prst="rect">
              <a:avLst/>
            </a:prstGeom>
          </p:spPr>
        </p:pic>
      </p:grpSp>
      <p:grpSp>
        <p:nvGrpSpPr>
          <p:cNvPr id="12" name="Group 11">
            <a:extLst>
              <a:ext uri="{FF2B5EF4-FFF2-40B4-BE49-F238E27FC236}">
                <a16:creationId xmlns:a16="http://schemas.microsoft.com/office/drawing/2014/main" id="{41F07AEC-0E4D-49AB-A028-221DA51AEE0F}"/>
              </a:ext>
            </a:extLst>
          </p:cNvPr>
          <p:cNvGrpSpPr/>
          <p:nvPr/>
        </p:nvGrpSpPr>
        <p:grpSpPr>
          <a:xfrm>
            <a:off x="2527744" y="1650496"/>
            <a:ext cx="6164082" cy="7817496"/>
            <a:chOff x="1930399" y="758385"/>
            <a:chExt cx="6483873" cy="8199090"/>
          </a:xfrm>
        </p:grpSpPr>
        <p:pic>
          <p:nvPicPr>
            <p:cNvPr id="10" name="Picture 9">
              <a:extLst>
                <a:ext uri="{FF2B5EF4-FFF2-40B4-BE49-F238E27FC236}">
                  <a16:creationId xmlns:a16="http://schemas.microsoft.com/office/drawing/2014/main" id="{6B363B2E-8636-452A-9BAC-400EDE31F188}"/>
                </a:ext>
              </a:extLst>
            </p:cNvPr>
            <p:cNvPicPr>
              <a:picLocks noChangeAspect="1"/>
            </p:cNvPicPr>
            <p:nvPr/>
          </p:nvPicPr>
          <p:blipFill rotWithShape="1">
            <a:blip r:embed="rId5"/>
            <a:srcRect t="1238"/>
            <a:stretch/>
          </p:blipFill>
          <p:spPr>
            <a:xfrm>
              <a:off x="1930399" y="758385"/>
              <a:ext cx="6483873" cy="7279767"/>
            </a:xfrm>
            <a:prstGeom prst="rect">
              <a:avLst/>
            </a:prstGeom>
          </p:spPr>
        </p:pic>
        <p:pic>
          <p:nvPicPr>
            <p:cNvPr id="11" name="Picture 10">
              <a:extLst>
                <a:ext uri="{FF2B5EF4-FFF2-40B4-BE49-F238E27FC236}">
                  <a16:creationId xmlns:a16="http://schemas.microsoft.com/office/drawing/2014/main" id="{01BF55A9-CDEF-47A4-BD12-38C91F2FE3E9}"/>
                </a:ext>
              </a:extLst>
            </p:cNvPr>
            <p:cNvPicPr>
              <a:picLocks noChangeAspect="1"/>
            </p:cNvPicPr>
            <p:nvPr/>
          </p:nvPicPr>
          <p:blipFill>
            <a:blip r:embed="rId6"/>
            <a:stretch>
              <a:fillRect/>
            </a:stretch>
          </p:blipFill>
          <p:spPr>
            <a:xfrm>
              <a:off x="2503479" y="7922876"/>
              <a:ext cx="5337712" cy="1034599"/>
            </a:xfrm>
            <a:prstGeom prst="rect">
              <a:avLst/>
            </a:prstGeom>
          </p:spPr>
        </p:pic>
      </p:grpSp>
      <p:sp>
        <p:nvSpPr>
          <p:cNvPr id="16" name="Title 1">
            <a:extLst>
              <a:ext uri="{FF2B5EF4-FFF2-40B4-BE49-F238E27FC236}">
                <a16:creationId xmlns:a16="http://schemas.microsoft.com/office/drawing/2014/main" id="{DD8250BD-8A3B-4F92-8ED3-01BBBFAFAAE2}"/>
              </a:ext>
            </a:extLst>
          </p:cNvPr>
          <p:cNvSpPr txBox="1">
            <a:spLocks/>
          </p:cNvSpPr>
          <p:nvPr/>
        </p:nvSpPr>
        <p:spPr>
          <a:xfrm>
            <a:off x="9348835" y="456757"/>
            <a:ext cx="715972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200" u="none" dirty="0"/>
              <a:t>03/08/2018 – 09/08/2018</a:t>
            </a:r>
          </a:p>
          <a:p>
            <a:pPr algn="r"/>
            <a:r>
              <a:rPr lang="en-GB" sz="3200" u="none" dirty="0"/>
              <a:t>Summer </a:t>
            </a:r>
          </a:p>
        </p:txBody>
      </p:sp>
      <p:sp>
        <p:nvSpPr>
          <p:cNvPr id="13" name="TextBox 12">
            <a:extLst>
              <a:ext uri="{FF2B5EF4-FFF2-40B4-BE49-F238E27FC236}">
                <a16:creationId xmlns:a16="http://schemas.microsoft.com/office/drawing/2014/main" id="{025CBC76-D9E2-4B2E-841A-AF00A7D7410A}"/>
              </a:ext>
            </a:extLst>
          </p:cNvPr>
          <p:cNvSpPr txBox="1"/>
          <p:nvPr/>
        </p:nvSpPr>
        <p:spPr>
          <a:xfrm>
            <a:off x="3841899" y="1162145"/>
            <a:ext cx="3530600" cy="511615"/>
          </a:xfrm>
          <a:prstGeom prst="rect">
            <a:avLst/>
          </a:prstGeom>
          <a:noFill/>
        </p:spPr>
        <p:txBody>
          <a:bodyPr wrap="square" rtlCol="0">
            <a:spAutoFit/>
          </a:bodyPr>
          <a:lstStyle/>
          <a:p>
            <a:pPr algn="ctr">
              <a:lnSpc>
                <a:spcPct val="120000"/>
              </a:lnSpc>
            </a:pPr>
            <a:r>
              <a:rPr lang="en-US" sz="2500" b="1"/>
              <a:t>Wrapped phase</a:t>
            </a:r>
          </a:p>
        </p:txBody>
      </p:sp>
      <p:sp>
        <p:nvSpPr>
          <p:cNvPr id="20" name="TextBox 19">
            <a:extLst>
              <a:ext uri="{FF2B5EF4-FFF2-40B4-BE49-F238E27FC236}">
                <a16:creationId xmlns:a16="http://schemas.microsoft.com/office/drawing/2014/main" id="{9A58B53A-0156-4826-BF8C-D38743ECB802}"/>
              </a:ext>
            </a:extLst>
          </p:cNvPr>
          <p:cNvSpPr txBox="1"/>
          <p:nvPr/>
        </p:nvSpPr>
        <p:spPr>
          <a:xfrm>
            <a:off x="10357502" y="1176866"/>
            <a:ext cx="3530600" cy="511615"/>
          </a:xfrm>
          <a:prstGeom prst="rect">
            <a:avLst/>
          </a:prstGeom>
          <a:noFill/>
        </p:spPr>
        <p:txBody>
          <a:bodyPr wrap="square" rtlCol="0">
            <a:spAutoFit/>
          </a:bodyPr>
          <a:lstStyle/>
          <a:p>
            <a:pPr algn="ctr">
              <a:lnSpc>
                <a:spcPct val="120000"/>
              </a:lnSpc>
            </a:pPr>
            <a:r>
              <a:rPr lang="en-US" sz="2500" b="1"/>
              <a:t>Coherence</a:t>
            </a:r>
          </a:p>
        </p:txBody>
      </p:sp>
      <p:pic>
        <p:nvPicPr>
          <p:cNvPr id="21" name="Graphic 20" descr="Hamburger Menu Icon with solid fill">
            <a:hlinkClick r:id="rId7" action="ppaction://hlinksldjump"/>
            <a:extLst>
              <a:ext uri="{FF2B5EF4-FFF2-40B4-BE49-F238E27FC236}">
                <a16:creationId xmlns:a16="http://schemas.microsoft.com/office/drawing/2014/main" id="{C5EAD1BB-B22A-46DF-A94A-40F41E7503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275" y="8491503"/>
            <a:ext cx="914400" cy="914400"/>
          </a:xfrm>
          <a:prstGeom prst="rect">
            <a:avLst/>
          </a:prstGeom>
        </p:spPr>
      </p:pic>
      <p:sp>
        <p:nvSpPr>
          <p:cNvPr id="22" name="Action Button: Go Forward or Next 21">
            <a:hlinkClick r:id="" action="ppaction://hlinkshowjump?jump=nextslide" highlightClick="1"/>
            <a:extLst>
              <a:ext uri="{FF2B5EF4-FFF2-40B4-BE49-F238E27FC236}">
                <a16:creationId xmlns:a16="http://schemas.microsoft.com/office/drawing/2014/main" id="{B7EE89D5-6999-66CB-7327-BFE02BA6ADFA}"/>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Action Button: Go Back or Previous 22">
            <a:hlinkClick r:id="" action="ppaction://hlinkshowjump?jump=previousslide" highlightClick="1"/>
            <a:extLst>
              <a:ext uri="{FF2B5EF4-FFF2-40B4-BE49-F238E27FC236}">
                <a16:creationId xmlns:a16="http://schemas.microsoft.com/office/drawing/2014/main" id="{293537AB-2FF0-5B45-EDCA-13909CADDFDA}"/>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99165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2404B9-62B4-8CD8-8B09-3A9C749CADBF}"/>
              </a:ext>
            </a:extLst>
          </p:cNvPr>
          <p:cNvSpPr>
            <a:spLocks noGrp="1"/>
          </p:cNvSpPr>
          <p:nvPr>
            <p:ph type="sldNum" sz="quarter" idx="12"/>
          </p:nvPr>
        </p:nvSpPr>
        <p:spPr/>
        <p:txBody>
          <a:bodyPr/>
          <a:lstStyle/>
          <a:p>
            <a:fld id="{7AE184E0-0BD4-4705-A12B-9B71DDE63301}" type="slidenum">
              <a:rPr lang="en-GB" noProof="0" smtClean="0"/>
              <a:t>4</a:t>
            </a:fld>
            <a:endParaRPr lang="en-GB" noProof="0"/>
          </a:p>
        </p:txBody>
      </p:sp>
      <p:grpSp>
        <p:nvGrpSpPr>
          <p:cNvPr id="16" name="Group 15">
            <a:extLst>
              <a:ext uri="{FF2B5EF4-FFF2-40B4-BE49-F238E27FC236}">
                <a16:creationId xmlns:a16="http://schemas.microsoft.com/office/drawing/2014/main" id="{24CF35C4-BCD2-BA01-9780-AE79560E81CE}"/>
              </a:ext>
            </a:extLst>
          </p:cNvPr>
          <p:cNvGrpSpPr/>
          <p:nvPr/>
        </p:nvGrpSpPr>
        <p:grpSpPr>
          <a:xfrm>
            <a:off x="206481" y="3554891"/>
            <a:ext cx="5037773" cy="2110106"/>
            <a:chOff x="312150" y="1492211"/>
            <a:chExt cx="5037773" cy="2110106"/>
          </a:xfrm>
        </p:grpSpPr>
        <p:sp>
          <p:nvSpPr>
            <p:cNvPr id="12" name="Rectangle: Rounded Corners 11">
              <a:extLst>
                <a:ext uri="{FF2B5EF4-FFF2-40B4-BE49-F238E27FC236}">
                  <a16:creationId xmlns:a16="http://schemas.microsoft.com/office/drawing/2014/main" id="{CE96C7FF-54AB-BD33-CAAE-452B145F5190}"/>
                </a:ext>
              </a:extLst>
            </p:cNvPr>
            <p:cNvSpPr/>
            <p:nvPr/>
          </p:nvSpPr>
          <p:spPr>
            <a:xfrm>
              <a:off x="312151" y="1492211"/>
              <a:ext cx="5037772" cy="2110106"/>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2545335D-8F94-7BE4-13A7-63A5C91B7B9B}"/>
                </a:ext>
              </a:extLst>
            </p:cNvPr>
            <p:cNvSpPr/>
            <p:nvPr/>
          </p:nvSpPr>
          <p:spPr>
            <a:xfrm>
              <a:off x="312150" y="1920962"/>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schemeClr val="tx1"/>
                  </a:solidFill>
                </a:rPr>
                <a:t>Backscatter</a:t>
              </a:r>
              <a:endParaRPr lang="en-GB" sz="6600" b="1">
                <a:solidFill>
                  <a:schemeClr val="tx1"/>
                </a:solidFill>
              </a:endParaRPr>
            </a:p>
          </p:txBody>
        </p:sp>
      </p:grpSp>
      <p:grpSp>
        <p:nvGrpSpPr>
          <p:cNvPr id="17" name="Group 16">
            <a:extLst>
              <a:ext uri="{FF2B5EF4-FFF2-40B4-BE49-F238E27FC236}">
                <a16:creationId xmlns:a16="http://schemas.microsoft.com/office/drawing/2014/main" id="{5E8B78BF-1EF6-BF51-2222-55735CAA4147}"/>
              </a:ext>
            </a:extLst>
          </p:cNvPr>
          <p:cNvGrpSpPr/>
          <p:nvPr/>
        </p:nvGrpSpPr>
        <p:grpSpPr>
          <a:xfrm>
            <a:off x="6128750" y="3554891"/>
            <a:ext cx="5051193" cy="2110106"/>
            <a:chOff x="6150451" y="1540466"/>
            <a:chExt cx="5051193" cy="2110106"/>
          </a:xfrm>
        </p:grpSpPr>
        <p:sp>
          <p:nvSpPr>
            <p:cNvPr id="11" name="Rectangle: Rounded Corners 10">
              <a:extLst>
                <a:ext uri="{FF2B5EF4-FFF2-40B4-BE49-F238E27FC236}">
                  <a16:creationId xmlns:a16="http://schemas.microsoft.com/office/drawing/2014/main" id="{8A651C31-4389-F2CD-2AC2-5159BD8D5AEC}"/>
                </a:ext>
              </a:extLst>
            </p:cNvPr>
            <p:cNvSpPr/>
            <p:nvPr/>
          </p:nvSpPr>
          <p:spPr>
            <a:xfrm>
              <a:off x="6163872" y="1540466"/>
              <a:ext cx="5037772" cy="211010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21EDC1FE-F4DD-6735-83E7-955A0FD4B411}"/>
                </a:ext>
              </a:extLst>
            </p:cNvPr>
            <p:cNvSpPr/>
            <p:nvPr/>
          </p:nvSpPr>
          <p:spPr>
            <a:xfrm>
              <a:off x="6150451" y="1943447"/>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err="1">
                  <a:solidFill>
                    <a:schemeClr val="tx1"/>
                  </a:solidFill>
                </a:rPr>
                <a:t>InSAR</a:t>
              </a:r>
              <a:endParaRPr lang="en-GB" sz="5400" b="1">
                <a:solidFill>
                  <a:schemeClr val="tx1"/>
                </a:solidFill>
              </a:endParaRPr>
            </a:p>
          </p:txBody>
        </p:sp>
      </p:grpSp>
      <p:grpSp>
        <p:nvGrpSpPr>
          <p:cNvPr id="18" name="Group 17">
            <a:extLst>
              <a:ext uri="{FF2B5EF4-FFF2-40B4-BE49-F238E27FC236}">
                <a16:creationId xmlns:a16="http://schemas.microsoft.com/office/drawing/2014/main" id="{59FAAC6C-DD0C-66E6-647C-45AD7BE5BE04}"/>
              </a:ext>
            </a:extLst>
          </p:cNvPr>
          <p:cNvGrpSpPr/>
          <p:nvPr/>
        </p:nvGrpSpPr>
        <p:grpSpPr>
          <a:xfrm>
            <a:off x="12077860" y="3532406"/>
            <a:ext cx="5037772" cy="2110106"/>
            <a:chOff x="12015596" y="1540466"/>
            <a:chExt cx="5037772" cy="2110106"/>
          </a:xfrm>
        </p:grpSpPr>
        <p:sp>
          <p:nvSpPr>
            <p:cNvPr id="10" name="Rectangle: Rounded Corners 9">
              <a:extLst>
                <a:ext uri="{FF2B5EF4-FFF2-40B4-BE49-F238E27FC236}">
                  <a16:creationId xmlns:a16="http://schemas.microsoft.com/office/drawing/2014/main" id="{875A3C18-031F-36A6-4B18-A665FDB4677C}"/>
                </a:ext>
              </a:extLst>
            </p:cNvPr>
            <p:cNvSpPr/>
            <p:nvPr/>
          </p:nvSpPr>
          <p:spPr>
            <a:xfrm>
              <a:off x="12015596" y="1540466"/>
              <a:ext cx="5037772" cy="2110106"/>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a:extLst>
                <a:ext uri="{FF2B5EF4-FFF2-40B4-BE49-F238E27FC236}">
                  <a16:creationId xmlns:a16="http://schemas.microsoft.com/office/drawing/2014/main" id="{4E39FAF5-E305-1CE6-1806-8713780A9292}"/>
                </a:ext>
              </a:extLst>
            </p:cNvPr>
            <p:cNvSpPr/>
            <p:nvPr/>
          </p:nvSpPr>
          <p:spPr>
            <a:xfrm>
              <a:off x="12015596" y="1965932"/>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err="1">
                  <a:solidFill>
                    <a:schemeClr val="tx1"/>
                  </a:solidFill>
                </a:rPr>
                <a:t>PolSAR</a:t>
              </a:r>
              <a:endParaRPr lang="en-GB" sz="6600" b="1">
                <a:solidFill>
                  <a:schemeClr val="tx1"/>
                </a:solidFill>
              </a:endParaRPr>
            </a:p>
          </p:txBody>
        </p:sp>
      </p:grpSp>
      <p:pic>
        <p:nvPicPr>
          <p:cNvPr id="3" name="Picture 2">
            <a:extLst>
              <a:ext uri="{FF2B5EF4-FFF2-40B4-BE49-F238E27FC236}">
                <a16:creationId xmlns:a16="http://schemas.microsoft.com/office/drawing/2014/main" id="{1264ED4C-9736-35A7-44DF-9A8485045718}"/>
              </a:ext>
            </a:extLst>
          </p:cNvPr>
          <p:cNvPicPr>
            <a:picLocks noChangeAspect="1"/>
          </p:cNvPicPr>
          <p:nvPr/>
        </p:nvPicPr>
        <p:blipFill>
          <a:blip r:embed="rId4"/>
          <a:stretch>
            <a:fillRect/>
          </a:stretch>
        </p:blipFill>
        <p:spPr>
          <a:xfrm>
            <a:off x="13696581" y="152470"/>
            <a:ext cx="3642093" cy="1828730"/>
          </a:xfrm>
          <a:prstGeom prst="rect">
            <a:avLst/>
          </a:prstGeom>
        </p:spPr>
      </p:pic>
    </p:spTree>
    <p:extLst>
      <p:ext uri="{BB962C8B-B14F-4D97-AF65-F5344CB8AC3E}">
        <p14:creationId xmlns:p14="http://schemas.microsoft.com/office/powerpoint/2010/main" val="304345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43BD-3336-47C5-9525-72E1BB72B3B1}"/>
              </a:ext>
            </a:extLst>
          </p:cNvPr>
          <p:cNvSpPr>
            <a:spLocks noGrp="1"/>
          </p:cNvSpPr>
          <p:nvPr>
            <p:ph type="title"/>
          </p:nvPr>
        </p:nvSpPr>
        <p:spPr/>
        <p:txBody>
          <a:bodyPr/>
          <a:lstStyle/>
          <a:p>
            <a:r>
              <a:rPr lang="en-US" err="1"/>
              <a:t>InSAR</a:t>
            </a:r>
            <a:r>
              <a:rPr lang="en-US"/>
              <a:t> - </a:t>
            </a:r>
            <a:r>
              <a:rPr lang="en-US" sz="4800"/>
              <a:t>Results</a:t>
            </a:r>
            <a:endParaRPr lang="en-US"/>
          </a:p>
        </p:txBody>
      </p:sp>
      <p:sp>
        <p:nvSpPr>
          <p:cNvPr id="4" name="Slide Number Placeholder 3">
            <a:extLst>
              <a:ext uri="{FF2B5EF4-FFF2-40B4-BE49-F238E27FC236}">
                <a16:creationId xmlns:a16="http://schemas.microsoft.com/office/drawing/2014/main" id="{99CD14DC-17D8-4147-8582-446796C7F60C}"/>
              </a:ext>
            </a:extLst>
          </p:cNvPr>
          <p:cNvSpPr>
            <a:spLocks noGrp="1"/>
          </p:cNvSpPr>
          <p:nvPr>
            <p:ph type="sldNum" sz="quarter" idx="12"/>
          </p:nvPr>
        </p:nvSpPr>
        <p:spPr/>
        <p:txBody>
          <a:bodyPr/>
          <a:lstStyle/>
          <a:p>
            <a:fld id="{7AE184E0-0BD4-4705-A12B-9B71DDE63301}" type="slidenum">
              <a:rPr lang="en-GB" noProof="0" smtClean="0"/>
              <a:t>40</a:t>
            </a:fld>
            <a:endParaRPr lang="en-GB" noProof="0"/>
          </a:p>
        </p:txBody>
      </p:sp>
      <p:sp>
        <p:nvSpPr>
          <p:cNvPr id="16" name="Title 1">
            <a:extLst>
              <a:ext uri="{FF2B5EF4-FFF2-40B4-BE49-F238E27FC236}">
                <a16:creationId xmlns:a16="http://schemas.microsoft.com/office/drawing/2014/main" id="{DD8250BD-8A3B-4F92-8ED3-01BBBFAFAAE2}"/>
              </a:ext>
            </a:extLst>
          </p:cNvPr>
          <p:cNvSpPr txBox="1">
            <a:spLocks/>
          </p:cNvSpPr>
          <p:nvPr/>
        </p:nvSpPr>
        <p:spPr>
          <a:xfrm>
            <a:off x="9348835" y="456756"/>
            <a:ext cx="715972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200" u="none" dirty="0"/>
              <a:t>11/01/2018 – 17/01/2018</a:t>
            </a:r>
          </a:p>
          <a:p>
            <a:pPr algn="r"/>
            <a:r>
              <a:rPr lang="en-GB" sz="3200" u="none" dirty="0"/>
              <a:t>Dry snow </a:t>
            </a:r>
          </a:p>
        </p:txBody>
      </p:sp>
      <p:grpSp>
        <p:nvGrpSpPr>
          <p:cNvPr id="6" name="Group 5">
            <a:extLst>
              <a:ext uri="{FF2B5EF4-FFF2-40B4-BE49-F238E27FC236}">
                <a16:creationId xmlns:a16="http://schemas.microsoft.com/office/drawing/2014/main" id="{88837EEF-49A1-4571-88FF-5B247C02D166}"/>
              </a:ext>
            </a:extLst>
          </p:cNvPr>
          <p:cNvGrpSpPr/>
          <p:nvPr/>
        </p:nvGrpSpPr>
        <p:grpSpPr>
          <a:xfrm>
            <a:off x="2527744" y="1162145"/>
            <a:ext cx="5930236" cy="8305847"/>
            <a:chOff x="2527744" y="1162145"/>
            <a:chExt cx="5930236" cy="8305847"/>
          </a:xfrm>
        </p:grpSpPr>
        <p:pic>
          <p:nvPicPr>
            <p:cNvPr id="5" name="Picture 4">
              <a:extLst>
                <a:ext uri="{FF2B5EF4-FFF2-40B4-BE49-F238E27FC236}">
                  <a16:creationId xmlns:a16="http://schemas.microsoft.com/office/drawing/2014/main" id="{2907D89F-3360-4A57-848B-D05FE5A70A9E}"/>
                </a:ext>
              </a:extLst>
            </p:cNvPr>
            <p:cNvPicPr>
              <a:picLocks noChangeAspect="1"/>
            </p:cNvPicPr>
            <p:nvPr/>
          </p:nvPicPr>
          <p:blipFill>
            <a:blip r:embed="rId3"/>
            <a:stretch>
              <a:fillRect/>
            </a:stretch>
          </p:blipFill>
          <p:spPr>
            <a:xfrm>
              <a:off x="2527744" y="1650496"/>
              <a:ext cx="5930236" cy="6747117"/>
            </a:xfrm>
            <a:prstGeom prst="rect">
              <a:avLst/>
            </a:prstGeom>
          </p:spPr>
        </p:pic>
        <p:pic>
          <p:nvPicPr>
            <p:cNvPr id="11" name="Picture 10">
              <a:extLst>
                <a:ext uri="{FF2B5EF4-FFF2-40B4-BE49-F238E27FC236}">
                  <a16:creationId xmlns:a16="http://schemas.microsoft.com/office/drawing/2014/main" id="{01BF55A9-CDEF-47A4-BD12-38C91F2FE3E9}"/>
                </a:ext>
              </a:extLst>
            </p:cNvPr>
            <p:cNvPicPr>
              <a:picLocks noChangeAspect="1"/>
            </p:cNvPicPr>
            <p:nvPr/>
          </p:nvPicPr>
          <p:blipFill>
            <a:blip r:embed="rId4"/>
            <a:stretch>
              <a:fillRect/>
            </a:stretch>
          </p:blipFill>
          <p:spPr>
            <a:xfrm>
              <a:off x="3072559" y="8481544"/>
              <a:ext cx="5074451" cy="986448"/>
            </a:xfrm>
            <a:prstGeom prst="rect">
              <a:avLst/>
            </a:prstGeom>
          </p:spPr>
        </p:pic>
        <p:sp>
          <p:nvSpPr>
            <p:cNvPr id="13" name="TextBox 12">
              <a:extLst>
                <a:ext uri="{FF2B5EF4-FFF2-40B4-BE49-F238E27FC236}">
                  <a16:creationId xmlns:a16="http://schemas.microsoft.com/office/drawing/2014/main" id="{025CBC76-D9E2-4B2E-841A-AF00A7D7410A}"/>
                </a:ext>
              </a:extLst>
            </p:cNvPr>
            <p:cNvSpPr txBox="1"/>
            <p:nvPr/>
          </p:nvSpPr>
          <p:spPr>
            <a:xfrm>
              <a:off x="3841899" y="1162145"/>
              <a:ext cx="3530600" cy="511615"/>
            </a:xfrm>
            <a:prstGeom prst="rect">
              <a:avLst/>
            </a:prstGeom>
            <a:noFill/>
          </p:spPr>
          <p:txBody>
            <a:bodyPr wrap="square" rtlCol="0">
              <a:spAutoFit/>
            </a:bodyPr>
            <a:lstStyle/>
            <a:p>
              <a:pPr algn="ctr">
                <a:lnSpc>
                  <a:spcPct val="120000"/>
                </a:lnSpc>
              </a:pPr>
              <a:r>
                <a:rPr lang="en-US" sz="2500" b="1"/>
                <a:t>Wrapped phase</a:t>
              </a:r>
            </a:p>
          </p:txBody>
        </p:sp>
      </p:grpSp>
      <p:grpSp>
        <p:nvGrpSpPr>
          <p:cNvPr id="8" name="Group 7">
            <a:extLst>
              <a:ext uri="{FF2B5EF4-FFF2-40B4-BE49-F238E27FC236}">
                <a16:creationId xmlns:a16="http://schemas.microsoft.com/office/drawing/2014/main" id="{6B954E53-0AC2-46E0-B3EE-D065B79E1067}"/>
              </a:ext>
            </a:extLst>
          </p:cNvPr>
          <p:cNvGrpSpPr/>
          <p:nvPr/>
        </p:nvGrpSpPr>
        <p:grpSpPr>
          <a:xfrm>
            <a:off x="9091154" y="1176866"/>
            <a:ext cx="5980108" cy="8392726"/>
            <a:chOff x="9091154" y="1176866"/>
            <a:chExt cx="5980108" cy="8392726"/>
          </a:xfrm>
        </p:grpSpPr>
        <p:pic>
          <p:nvPicPr>
            <p:cNvPr id="3" name="Picture 2">
              <a:extLst>
                <a:ext uri="{FF2B5EF4-FFF2-40B4-BE49-F238E27FC236}">
                  <a16:creationId xmlns:a16="http://schemas.microsoft.com/office/drawing/2014/main" id="{6D8A6554-68C0-4D62-B4BB-FA43ADD84A62}"/>
                </a:ext>
              </a:extLst>
            </p:cNvPr>
            <p:cNvPicPr>
              <a:picLocks noChangeAspect="1"/>
            </p:cNvPicPr>
            <p:nvPr/>
          </p:nvPicPr>
          <p:blipFill>
            <a:blip r:embed="rId5"/>
            <a:stretch>
              <a:fillRect/>
            </a:stretch>
          </p:blipFill>
          <p:spPr>
            <a:xfrm>
              <a:off x="9091154" y="1688481"/>
              <a:ext cx="5980108" cy="6855445"/>
            </a:xfrm>
            <a:prstGeom prst="rect">
              <a:avLst/>
            </a:prstGeom>
          </p:spPr>
        </p:pic>
        <p:pic>
          <p:nvPicPr>
            <p:cNvPr id="18" name="Picture 17">
              <a:extLst>
                <a:ext uri="{FF2B5EF4-FFF2-40B4-BE49-F238E27FC236}">
                  <a16:creationId xmlns:a16="http://schemas.microsoft.com/office/drawing/2014/main" id="{1658F9EA-A91C-AD56-829D-A7BA66C864A6}"/>
                </a:ext>
              </a:extLst>
            </p:cNvPr>
            <p:cNvPicPr>
              <a:picLocks noChangeAspect="1"/>
            </p:cNvPicPr>
            <p:nvPr/>
          </p:nvPicPr>
          <p:blipFill>
            <a:blip r:embed="rId6"/>
            <a:stretch>
              <a:fillRect/>
            </a:stretch>
          </p:blipFill>
          <p:spPr>
            <a:xfrm>
              <a:off x="9626600" y="8534348"/>
              <a:ext cx="5035234" cy="1035244"/>
            </a:xfrm>
            <a:prstGeom prst="rect">
              <a:avLst/>
            </a:prstGeom>
          </p:spPr>
        </p:pic>
        <p:sp>
          <p:nvSpPr>
            <p:cNvPr id="20" name="TextBox 19">
              <a:extLst>
                <a:ext uri="{FF2B5EF4-FFF2-40B4-BE49-F238E27FC236}">
                  <a16:creationId xmlns:a16="http://schemas.microsoft.com/office/drawing/2014/main" id="{9A58B53A-0156-4826-BF8C-D38743ECB802}"/>
                </a:ext>
              </a:extLst>
            </p:cNvPr>
            <p:cNvSpPr txBox="1"/>
            <p:nvPr/>
          </p:nvSpPr>
          <p:spPr>
            <a:xfrm>
              <a:off x="10357502" y="1176866"/>
              <a:ext cx="3530600" cy="511615"/>
            </a:xfrm>
            <a:prstGeom prst="rect">
              <a:avLst/>
            </a:prstGeom>
            <a:noFill/>
          </p:spPr>
          <p:txBody>
            <a:bodyPr wrap="square" rtlCol="0">
              <a:spAutoFit/>
            </a:bodyPr>
            <a:lstStyle/>
            <a:p>
              <a:pPr algn="ctr">
                <a:lnSpc>
                  <a:spcPct val="120000"/>
                </a:lnSpc>
              </a:pPr>
              <a:r>
                <a:rPr lang="en-US" sz="2500" b="1"/>
                <a:t>Coherence</a:t>
              </a:r>
            </a:p>
          </p:txBody>
        </p:sp>
      </p:grpSp>
      <p:pic>
        <p:nvPicPr>
          <p:cNvPr id="21" name="Graphic 20" descr="Hamburger Menu Icon with solid fill">
            <a:hlinkClick r:id="rId7" action="ppaction://hlinksldjump"/>
            <a:extLst>
              <a:ext uri="{FF2B5EF4-FFF2-40B4-BE49-F238E27FC236}">
                <a16:creationId xmlns:a16="http://schemas.microsoft.com/office/drawing/2014/main" id="{82C8C795-AFAE-446D-B1CA-CC432806E4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275" y="8491503"/>
            <a:ext cx="914400" cy="914400"/>
          </a:xfrm>
          <a:prstGeom prst="rect">
            <a:avLst/>
          </a:prstGeom>
        </p:spPr>
      </p:pic>
      <p:sp>
        <p:nvSpPr>
          <p:cNvPr id="22" name="Action Button: Go Forward or Next 21">
            <a:hlinkClick r:id="" action="ppaction://hlinkshowjump?jump=nextslide" highlightClick="1"/>
            <a:extLst>
              <a:ext uri="{FF2B5EF4-FFF2-40B4-BE49-F238E27FC236}">
                <a16:creationId xmlns:a16="http://schemas.microsoft.com/office/drawing/2014/main" id="{BA26D4BB-DB6C-23BD-09F0-7494F960E918}"/>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Action Button: Go Back or Previous 22">
            <a:hlinkClick r:id="" action="ppaction://hlinkshowjump?jump=previousslide" highlightClick="1"/>
            <a:extLst>
              <a:ext uri="{FF2B5EF4-FFF2-40B4-BE49-F238E27FC236}">
                <a16:creationId xmlns:a16="http://schemas.microsoft.com/office/drawing/2014/main" id="{99D92037-F0A7-DAF0-CFA5-A70993BF2C9C}"/>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56782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43BD-3336-47C5-9525-72E1BB72B3B1}"/>
              </a:ext>
            </a:extLst>
          </p:cNvPr>
          <p:cNvSpPr>
            <a:spLocks noGrp="1"/>
          </p:cNvSpPr>
          <p:nvPr>
            <p:ph type="title"/>
          </p:nvPr>
        </p:nvSpPr>
        <p:spPr/>
        <p:txBody>
          <a:bodyPr/>
          <a:lstStyle/>
          <a:p>
            <a:r>
              <a:rPr lang="en-US" err="1"/>
              <a:t>InSAR</a:t>
            </a:r>
            <a:r>
              <a:rPr lang="en-US"/>
              <a:t> - </a:t>
            </a:r>
            <a:r>
              <a:rPr lang="en-US" sz="4800"/>
              <a:t>Results</a:t>
            </a:r>
            <a:endParaRPr lang="en-US"/>
          </a:p>
        </p:txBody>
      </p:sp>
      <p:sp>
        <p:nvSpPr>
          <p:cNvPr id="4" name="Slide Number Placeholder 3">
            <a:extLst>
              <a:ext uri="{FF2B5EF4-FFF2-40B4-BE49-F238E27FC236}">
                <a16:creationId xmlns:a16="http://schemas.microsoft.com/office/drawing/2014/main" id="{99CD14DC-17D8-4147-8582-446796C7F60C}"/>
              </a:ext>
            </a:extLst>
          </p:cNvPr>
          <p:cNvSpPr>
            <a:spLocks noGrp="1"/>
          </p:cNvSpPr>
          <p:nvPr>
            <p:ph type="sldNum" sz="quarter" idx="12"/>
          </p:nvPr>
        </p:nvSpPr>
        <p:spPr/>
        <p:txBody>
          <a:bodyPr/>
          <a:lstStyle/>
          <a:p>
            <a:fld id="{7AE184E0-0BD4-4705-A12B-9B71DDE63301}" type="slidenum">
              <a:rPr lang="en-GB" noProof="0" smtClean="0"/>
              <a:t>41</a:t>
            </a:fld>
            <a:endParaRPr lang="en-GB" noProof="0"/>
          </a:p>
        </p:txBody>
      </p:sp>
      <p:sp>
        <p:nvSpPr>
          <p:cNvPr id="16" name="Title 1">
            <a:extLst>
              <a:ext uri="{FF2B5EF4-FFF2-40B4-BE49-F238E27FC236}">
                <a16:creationId xmlns:a16="http://schemas.microsoft.com/office/drawing/2014/main" id="{DD8250BD-8A3B-4F92-8ED3-01BBBFAFAAE2}"/>
              </a:ext>
            </a:extLst>
          </p:cNvPr>
          <p:cNvSpPr txBox="1">
            <a:spLocks/>
          </p:cNvSpPr>
          <p:nvPr/>
        </p:nvSpPr>
        <p:spPr>
          <a:xfrm>
            <a:off x="9348835" y="456757"/>
            <a:ext cx="7159722" cy="628956"/>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200" u="none" dirty="0"/>
              <a:t>29/04/2018 – 05/05/2018</a:t>
            </a:r>
          </a:p>
          <a:p>
            <a:pPr algn="r"/>
            <a:r>
              <a:rPr lang="en-GB" sz="3200" u="none" dirty="0"/>
              <a:t>Wet Snow </a:t>
            </a:r>
          </a:p>
        </p:txBody>
      </p:sp>
      <p:grpSp>
        <p:nvGrpSpPr>
          <p:cNvPr id="6" name="Group 5">
            <a:extLst>
              <a:ext uri="{FF2B5EF4-FFF2-40B4-BE49-F238E27FC236}">
                <a16:creationId xmlns:a16="http://schemas.microsoft.com/office/drawing/2014/main" id="{67AF0AA2-5F08-4594-B821-FE1974D825B4}"/>
              </a:ext>
            </a:extLst>
          </p:cNvPr>
          <p:cNvGrpSpPr/>
          <p:nvPr/>
        </p:nvGrpSpPr>
        <p:grpSpPr>
          <a:xfrm>
            <a:off x="2664541" y="1162145"/>
            <a:ext cx="5885316" cy="8305847"/>
            <a:chOff x="2664541" y="1162145"/>
            <a:chExt cx="5885316" cy="8305847"/>
          </a:xfrm>
        </p:grpSpPr>
        <p:pic>
          <p:nvPicPr>
            <p:cNvPr id="5" name="Picture 4">
              <a:extLst>
                <a:ext uri="{FF2B5EF4-FFF2-40B4-BE49-F238E27FC236}">
                  <a16:creationId xmlns:a16="http://schemas.microsoft.com/office/drawing/2014/main" id="{4ABC26B1-B7C9-4482-9903-4C5B624A39B1}"/>
                </a:ext>
              </a:extLst>
            </p:cNvPr>
            <p:cNvPicPr>
              <a:picLocks noChangeAspect="1"/>
            </p:cNvPicPr>
            <p:nvPr/>
          </p:nvPicPr>
          <p:blipFill>
            <a:blip r:embed="rId3"/>
            <a:stretch>
              <a:fillRect/>
            </a:stretch>
          </p:blipFill>
          <p:spPr>
            <a:xfrm>
              <a:off x="2664541" y="1618548"/>
              <a:ext cx="5885316" cy="6827300"/>
            </a:xfrm>
            <a:prstGeom prst="rect">
              <a:avLst/>
            </a:prstGeom>
          </p:spPr>
        </p:pic>
        <p:pic>
          <p:nvPicPr>
            <p:cNvPr id="11" name="Picture 10">
              <a:extLst>
                <a:ext uri="{FF2B5EF4-FFF2-40B4-BE49-F238E27FC236}">
                  <a16:creationId xmlns:a16="http://schemas.microsoft.com/office/drawing/2014/main" id="{01BF55A9-CDEF-47A4-BD12-38C91F2FE3E9}"/>
                </a:ext>
              </a:extLst>
            </p:cNvPr>
            <p:cNvPicPr>
              <a:picLocks noChangeAspect="1"/>
            </p:cNvPicPr>
            <p:nvPr/>
          </p:nvPicPr>
          <p:blipFill>
            <a:blip r:embed="rId4"/>
            <a:stretch>
              <a:fillRect/>
            </a:stretch>
          </p:blipFill>
          <p:spPr>
            <a:xfrm>
              <a:off x="3072559" y="8481544"/>
              <a:ext cx="5074451" cy="986448"/>
            </a:xfrm>
            <a:prstGeom prst="rect">
              <a:avLst/>
            </a:prstGeom>
          </p:spPr>
        </p:pic>
        <p:sp>
          <p:nvSpPr>
            <p:cNvPr id="13" name="TextBox 12">
              <a:extLst>
                <a:ext uri="{FF2B5EF4-FFF2-40B4-BE49-F238E27FC236}">
                  <a16:creationId xmlns:a16="http://schemas.microsoft.com/office/drawing/2014/main" id="{025CBC76-D9E2-4B2E-841A-AF00A7D7410A}"/>
                </a:ext>
              </a:extLst>
            </p:cNvPr>
            <p:cNvSpPr txBox="1"/>
            <p:nvPr/>
          </p:nvSpPr>
          <p:spPr>
            <a:xfrm>
              <a:off x="3841899" y="1162145"/>
              <a:ext cx="3530600" cy="511615"/>
            </a:xfrm>
            <a:prstGeom prst="rect">
              <a:avLst/>
            </a:prstGeom>
            <a:noFill/>
          </p:spPr>
          <p:txBody>
            <a:bodyPr wrap="square" rtlCol="0">
              <a:spAutoFit/>
            </a:bodyPr>
            <a:lstStyle/>
            <a:p>
              <a:pPr algn="ctr">
                <a:lnSpc>
                  <a:spcPct val="120000"/>
                </a:lnSpc>
              </a:pPr>
              <a:r>
                <a:rPr lang="en-US" sz="2500" b="1"/>
                <a:t>Wrapped phase</a:t>
              </a:r>
            </a:p>
          </p:txBody>
        </p:sp>
      </p:grpSp>
      <p:grpSp>
        <p:nvGrpSpPr>
          <p:cNvPr id="7" name="Group 6">
            <a:extLst>
              <a:ext uri="{FF2B5EF4-FFF2-40B4-BE49-F238E27FC236}">
                <a16:creationId xmlns:a16="http://schemas.microsoft.com/office/drawing/2014/main" id="{BAEB6EB4-1216-489F-81C5-BD1F4E770114}"/>
              </a:ext>
            </a:extLst>
          </p:cNvPr>
          <p:cNvGrpSpPr/>
          <p:nvPr/>
        </p:nvGrpSpPr>
        <p:grpSpPr>
          <a:xfrm>
            <a:off x="9086229" y="1176866"/>
            <a:ext cx="6073145" cy="8392726"/>
            <a:chOff x="9086229" y="1176866"/>
            <a:chExt cx="6073145" cy="8392726"/>
          </a:xfrm>
        </p:grpSpPr>
        <p:pic>
          <p:nvPicPr>
            <p:cNvPr id="18" name="Picture 17">
              <a:extLst>
                <a:ext uri="{FF2B5EF4-FFF2-40B4-BE49-F238E27FC236}">
                  <a16:creationId xmlns:a16="http://schemas.microsoft.com/office/drawing/2014/main" id="{1658F9EA-A91C-AD56-829D-A7BA66C864A6}"/>
                </a:ext>
              </a:extLst>
            </p:cNvPr>
            <p:cNvPicPr>
              <a:picLocks noChangeAspect="1"/>
            </p:cNvPicPr>
            <p:nvPr/>
          </p:nvPicPr>
          <p:blipFill>
            <a:blip r:embed="rId5"/>
            <a:stretch>
              <a:fillRect/>
            </a:stretch>
          </p:blipFill>
          <p:spPr>
            <a:xfrm>
              <a:off x="9626600" y="8534348"/>
              <a:ext cx="5035234" cy="1035244"/>
            </a:xfrm>
            <a:prstGeom prst="rect">
              <a:avLst/>
            </a:prstGeom>
          </p:spPr>
        </p:pic>
        <p:sp>
          <p:nvSpPr>
            <p:cNvPr id="20" name="TextBox 19">
              <a:extLst>
                <a:ext uri="{FF2B5EF4-FFF2-40B4-BE49-F238E27FC236}">
                  <a16:creationId xmlns:a16="http://schemas.microsoft.com/office/drawing/2014/main" id="{9A58B53A-0156-4826-BF8C-D38743ECB802}"/>
                </a:ext>
              </a:extLst>
            </p:cNvPr>
            <p:cNvSpPr txBox="1"/>
            <p:nvPr/>
          </p:nvSpPr>
          <p:spPr>
            <a:xfrm>
              <a:off x="10357502" y="1176866"/>
              <a:ext cx="3530600" cy="511615"/>
            </a:xfrm>
            <a:prstGeom prst="rect">
              <a:avLst/>
            </a:prstGeom>
            <a:noFill/>
          </p:spPr>
          <p:txBody>
            <a:bodyPr wrap="square" rtlCol="0">
              <a:spAutoFit/>
            </a:bodyPr>
            <a:lstStyle/>
            <a:p>
              <a:pPr algn="ctr">
                <a:lnSpc>
                  <a:spcPct val="120000"/>
                </a:lnSpc>
              </a:pPr>
              <a:r>
                <a:rPr lang="en-US" sz="2500" b="1"/>
                <a:t>Coherence</a:t>
              </a:r>
            </a:p>
          </p:txBody>
        </p:sp>
        <p:pic>
          <p:nvPicPr>
            <p:cNvPr id="3" name="Picture 2">
              <a:extLst>
                <a:ext uri="{FF2B5EF4-FFF2-40B4-BE49-F238E27FC236}">
                  <a16:creationId xmlns:a16="http://schemas.microsoft.com/office/drawing/2014/main" id="{AE029BA9-7730-42F2-9245-65EFB392223F}"/>
                </a:ext>
              </a:extLst>
            </p:cNvPr>
            <p:cNvPicPr>
              <a:picLocks noChangeAspect="1"/>
            </p:cNvPicPr>
            <p:nvPr/>
          </p:nvPicPr>
          <p:blipFill>
            <a:blip r:embed="rId6"/>
            <a:stretch>
              <a:fillRect/>
            </a:stretch>
          </p:blipFill>
          <p:spPr>
            <a:xfrm>
              <a:off x="9086229" y="1586599"/>
              <a:ext cx="6073145" cy="6891197"/>
            </a:xfrm>
            <a:prstGeom prst="rect">
              <a:avLst/>
            </a:prstGeom>
          </p:spPr>
        </p:pic>
      </p:grpSp>
      <p:pic>
        <p:nvPicPr>
          <p:cNvPr id="21" name="Graphic 20" descr="Hamburger Menu Icon with solid fill">
            <a:hlinkClick r:id="rId7" action="ppaction://hlinksldjump"/>
            <a:extLst>
              <a:ext uri="{FF2B5EF4-FFF2-40B4-BE49-F238E27FC236}">
                <a16:creationId xmlns:a16="http://schemas.microsoft.com/office/drawing/2014/main" id="{65B01FC1-D303-4B58-9641-F4E4C7C255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275" y="8491503"/>
            <a:ext cx="914400" cy="914400"/>
          </a:xfrm>
          <a:prstGeom prst="rect">
            <a:avLst/>
          </a:prstGeom>
        </p:spPr>
      </p:pic>
      <p:sp>
        <p:nvSpPr>
          <p:cNvPr id="22" name="Action Button: Go Forward or Next 21">
            <a:hlinkClick r:id="" action="ppaction://hlinkshowjump?jump=nextslide" highlightClick="1"/>
            <a:extLst>
              <a:ext uri="{FF2B5EF4-FFF2-40B4-BE49-F238E27FC236}">
                <a16:creationId xmlns:a16="http://schemas.microsoft.com/office/drawing/2014/main" id="{2C1D292C-D4A0-7871-1F13-A961DFAA4876}"/>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Action Button: Go Back or Previous 22">
            <a:hlinkClick r:id="" action="ppaction://hlinkshowjump?jump=previousslide" highlightClick="1"/>
            <a:extLst>
              <a:ext uri="{FF2B5EF4-FFF2-40B4-BE49-F238E27FC236}">
                <a16:creationId xmlns:a16="http://schemas.microsoft.com/office/drawing/2014/main" id="{54E323CF-F543-5011-6EF5-6634963E4C06}"/>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997746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43BD-3336-47C5-9525-72E1BB72B3B1}"/>
              </a:ext>
            </a:extLst>
          </p:cNvPr>
          <p:cNvSpPr>
            <a:spLocks noGrp="1"/>
          </p:cNvSpPr>
          <p:nvPr>
            <p:ph type="title"/>
          </p:nvPr>
        </p:nvSpPr>
        <p:spPr/>
        <p:txBody>
          <a:bodyPr/>
          <a:lstStyle/>
          <a:p>
            <a:r>
              <a:rPr lang="en-US" err="1"/>
              <a:t>InSAR</a:t>
            </a:r>
            <a:r>
              <a:rPr lang="en-US"/>
              <a:t> - </a:t>
            </a:r>
            <a:r>
              <a:rPr lang="en-US" sz="4800"/>
              <a:t>Results</a:t>
            </a:r>
            <a:endParaRPr lang="en-US"/>
          </a:p>
        </p:txBody>
      </p:sp>
      <p:sp>
        <p:nvSpPr>
          <p:cNvPr id="4" name="Slide Number Placeholder 3">
            <a:extLst>
              <a:ext uri="{FF2B5EF4-FFF2-40B4-BE49-F238E27FC236}">
                <a16:creationId xmlns:a16="http://schemas.microsoft.com/office/drawing/2014/main" id="{99CD14DC-17D8-4147-8582-446796C7F60C}"/>
              </a:ext>
            </a:extLst>
          </p:cNvPr>
          <p:cNvSpPr>
            <a:spLocks noGrp="1"/>
          </p:cNvSpPr>
          <p:nvPr>
            <p:ph type="sldNum" sz="quarter" idx="12"/>
          </p:nvPr>
        </p:nvSpPr>
        <p:spPr/>
        <p:txBody>
          <a:bodyPr/>
          <a:lstStyle/>
          <a:p>
            <a:fld id="{7AE184E0-0BD4-4705-A12B-9B71DDE63301}" type="slidenum">
              <a:rPr lang="en-GB" noProof="0" smtClean="0"/>
              <a:t>42</a:t>
            </a:fld>
            <a:endParaRPr lang="en-GB" noProof="0"/>
          </a:p>
        </p:txBody>
      </p:sp>
      <p:sp>
        <p:nvSpPr>
          <p:cNvPr id="16" name="Title 1">
            <a:extLst>
              <a:ext uri="{FF2B5EF4-FFF2-40B4-BE49-F238E27FC236}">
                <a16:creationId xmlns:a16="http://schemas.microsoft.com/office/drawing/2014/main" id="{DD8250BD-8A3B-4F92-8ED3-01BBBFAFAAE2}"/>
              </a:ext>
            </a:extLst>
          </p:cNvPr>
          <p:cNvSpPr txBox="1">
            <a:spLocks/>
          </p:cNvSpPr>
          <p:nvPr/>
        </p:nvSpPr>
        <p:spPr>
          <a:xfrm>
            <a:off x="9348835" y="456756"/>
            <a:ext cx="7159722" cy="821301"/>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200" u="none" dirty="0"/>
              <a:t>05/05/2018 – 11/05/2018</a:t>
            </a:r>
          </a:p>
          <a:p>
            <a:pPr algn="r"/>
            <a:r>
              <a:rPr lang="en-GB" sz="3200" u="none" dirty="0"/>
              <a:t>Wet Snow </a:t>
            </a:r>
          </a:p>
        </p:txBody>
      </p:sp>
      <p:grpSp>
        <p:nvGrpSpPr>
          <p:cNvPr id="6" name="Group 5">
            <a:extLst>
              <a:ext uri="{FF2B5EF4-FFF2-40B4-BE49-F238E27FC236}">
                <a16:creationId xmlns:a16="http://schemas.microsoft.com/office/drawing/2014/main" id="{9C3ACA88-CEFB-4C39-8DE3-5B9922C124B4}"/>
              </a:ext>
            </a:extLst>
          </p:cNvPr>
          <p:cNvGrpSpPr/>
          <p:nvPr/>
        </p:nvGrpSpPr>
        <p:grpSpPr>
          <a:xfrm>
            <a:off x="2690100" y="1162145"/>
            <a:ext cx="5857000" cy="8305847"/>
            <a:chOff x="2690100" y="1162145"/>
            <a:chExt cx="5857000" cy="8305847"/>
          </a:xfrm>
        </p:grpSpPr>
        <p:pic>
          <p:nvPicPr>
            <p:cNvPr id="5" name="Picture 4">
              <a:extLst>
                <a:ext uri="{FF2B5EF4-FFF2-40B4-BE49-F238E27FC236}">
                  <a16:creationId xmlns:a16="http://schemas.microsoft.com/office/drawing/2014/main" id="{1B4A9799-45D3-403A-AA01-2917197589CB}"/>
                </a:ext>
              </a:extLst>
            </p:cNvPr>
            <p:cNvPicPr>
              <a:picLocks noChangeAspect="1"/>
            </p:cNvPicPr>
            <p:nvPr/>
          </p:nvPicPr>
          <p:blipFill>
            <a:blip r:embed="rId3"/>
            <a:stretch>
              <a:fillRect/>
            </a:stretch>
          </p:blipFill>
          <p:spPr>
            <a:xfrm>
              <a:off x="2690100" y="1630514"/>
              <a:ext cx="5857000" cy="6738785"/>
            </a:xfrm>
            <a:prstGeom prst="rect">
              <a:avLst/>
            </a:prstGeom>
          </p:spPr>
        </p:pic>
        <p:pic>
          <p:nvPicPr>
            <p:cNvPr id="11" name="Picture 10">
              <a:extLst>
                <a:ext uri="{FF2B5EF4-FFF2-40B4-BE49-F238E27FC236}">
                  <a16:creationId xmlns:a16="http://schemas.microsoft.com/office/drawing/2014/main" id="{01BF55A9-CDEF-47A4-BD12-38C91F2FE3E9}"/>
                </a:ext>
              </a:extLst>
            </p:cNvPr>
            <p:cNvPicPr>
              <a:picLocks noChangeAspect="1"/>
            </p:cNvPicPr>
            <p:nvPr/>
          </p:nvPicPr>
          <p:blipFill>
            <a:blip r:embed="rId4"/>
            <a:stretch>
              <a:fillRect/>
            </a:stretch>
          </p:blipFill>
          <p:spPr>
            <a:xfrm>
              <a:off x="3072559" y="8481544"/>
              <a:ext cx="5074451" cy="986448"/>
            </a:xfrm>
            <a:prstGeom prst="rect">
              <a:avLst/>
            </a:prstGeom>
          </p:spPr>
        </p:pic>
        <p:sp>
          <p:nvSpPr>
            <p:cNvPr id="13" name="TextBox 12">
              <a:extLst>
                <a:ext uri="{FF2B5EF4-FFF2-40B4-BE49-F238E27FC236}">
                  <a16:creationId xmlns:a16="http://schemas.microsoft.com/office/drawing/2014/main" id="{025CBC76-D9E2-4B2E-841A-AF00A7D7410A}"/>
                </a:ext>
              </a:extLst>
            </p:cNvPr>
            <p:cNvSpPr txBox="1"/>
            <p:nvPr/>
          </p:nvSpPr>
          <p:spPr>
            <a:xfrm>
              <a:off x="3841899" y="1162145"/>
              <a:ext cx="3530600" cy="511615"/>
            </a:xfrm>
            <a:prstGeom prst="rect">
              <a:avLst/>
            </a:prstGeom>
            <a:noFill/>
          </p:spPr>
          <p:txBody>
            <a:bodyPr wrap="square" rtlCol="0">
              <a:spAutoFit/>
            </a:bodyPr>
            <a:lstStyle/>
            <a:p>
              <a:pPr algn="ctr">
                <a:lnSpc>
                  <a:spcPct val="120000"/>
                </a:lnSpc>
              </a:pPr>
              <a:r>
                <a:rPr lang="en-US" sz="2500" b="1"/>
                <a:t>Wrapped phase</a:t>
              </a:r>
            </a:p>
          </p:txBody>
        </p:sp>
      </p:grpSp>
      <p:grpSp>
        <p:nvGrpSpPr>
          <p:cNvPr id="7" name="Group 6">
            <a:extLst>
              <a:ext uri="{FF2B5EF4-FFF2-40B4-BE49-F238E27FC236}">
                <a16:creationId xmlns:a16="http://schemas.microsoft.com/office/drawing/2014/main" id="{211EF3A7-90DA-4B7C-9A7C-80CD2E579814}"/>
              </a:ext>
            </a:extLst>
          </p:cNvPr>
          <p:cNvGrpSpPr/>
          <p:nvPr/>
        </p:nvGrpSpPr>
        <p:grpSpPr>
          <a:xfrm>
            <a:off x="9163662" y="1176866"/>
            <a:ext cx="6000138" cy="8392726"/>
            <a:chOff x="9163662" y="1176866"/>
            <a:chExt cx="6000138" cy="8392726"/>
          </a:xfrm>
        </p:grpSpPr>
        <p:pic>
          <p:nvPicPr>
            <p:cNvPr id="3" name="Picture 2">
              <a:extLst>
                <a:ext uri="{FF2B5EF4-FFF2-40B4-BE49-F238E27FC236}">
                  <a16:creationId xmlns:a16="http://schemas.microsoft.com/office/drawing/2014/main" id="{CF8B0BFE-F687-4398-81A7-0D1154011C76}"/>
                </a:ext>
              </a:extLst>
            </p:cNvPr>
            <p:cNvPicPr>
              <a:picLocks noChangeAspect="1"/>
            </p:cNvPicPr>
            <p:nvPr/>
          </p:nvPicPr>
          <p:blipFill>
            <a:blip r:embed="rId5"/>
            <a:stretch>
              <a:fillRect/>
            </a:stretch>
          </p:blipFill>
          <p:spPr>
            <a:xfrm>
              <a:off x="9163662" y="1556094"/>
              <a:ext cx="6000138" cy="6919448"/>
            </a:xfrm>
            <a:prstGeom prst="rect">
              <a:avLst/>
            </a:prstGeom>
          </p:spPr>
        </p:pic>
        <p:pic>
          <p:nvPicPr>
            <p:cNvPr id="18" name="Picture 17">
              <a:extLst>
                <a:ext uri="{FF2B5EF4-FFF2-40B4-BE49-F238E27FC236}">
                  <a16:creationId xmlns:a16="http://schemas.microsoft.com/office/drawing/2014/main" id="{1658F9EA-A91C-AD56-829D-A7BA66C864A6}"/>
                </a:ext>
              </a:extLst>
            </p:cNvPr>
            <p:cNvPicPr>
              <a:picLocks noChangeAspect="1"/>
            </p:cNvPicPr>
            <p:nvPr/>
          </p:nvPicPr>
          <p:blipFill>
            <a:blip r:embed="rId6"/>
            <a:stretch>
              <a:fillRect/>
            </a:stretch>
          </p:blipFill>
          <p:spPr>
            <a:xfrm>
              <a:off x="9626600" y="8534348"/>
              <a:ext cx="5035234" cy="1035244"/>
            </a:xfrm>
            <a:prstGeom prst="rect">
              <a:avLst/>
            </a:prstGeom>
          </p:spPr>
        </p:pic>
        <p:sp>
          <p:nvSpPr>
            <p:cNvPr id="20" name="TextBox 19">
              <a:extLst>
                <a:ext uri="{FF2B5EF4-FFF2-40B4-BE49-F238E27FC236}">
                  <a16:creationId xmlns:a16="http://schemas.microsoft.com/office/drawing/2014/main" id="{9A58B53A-0156-4826-BF8C-D38743ECB802}"/>
                </a:ext>
              </a:extLst>
            </p:cNvPr>
            <p:cNvSpPr txBox="1"/>
            <p:nvPr/>
          </p:nvSpPr>
          <p:spPr>
            <a:xfrm>
              <a:off x="10357502" y="1176866"/>
              <a:ext cx="3530600" cy="511615"/>
            </a:xfrm>
            <a:prstGeom prst="rect">
              <a:avLst/>
            </a:prstGeom>
            <a:noFill/>
          </p:spPr>
          <p:txBody>
            <a:bodyPr wrap="square" rtlCol="0">
              <a:spAutoFit/>
            </a:bodyPr>
            <a:lstStyle/>
            <a:p>
              <a:pPr algn="ctr">
                <a:lnSpc>
                  <a:spcPct val="120000"/>
                </a:lnSpc>
              </a:pPr>
              <a:r>
                <a:rPr lang="en-US" sz="2500" b="1"/>
                <a:t>Coherence</a:t>
              </a:r>
            </a:p>
          </p:txBody>
        </p:sp>
      </p:grpSp>
      <p:pic>
        <p:nvPicPr>
          <p:cNvPr id="21" name="Graphic 20" descr="Hamburger Menu Icon with solid fill">
            <a:hlinkClick r:id="rId7" action="ppaction://hlinksldjump"/>
            <a:extLst>
              <a:ext uri="{FF2B5EF4-FFF2-40B4-BE49-F238E27FC236}">
                <a16:creationId xmlns:a16="http://schemas.microsoft.com/office/drawing/2014/main" id="{5EC969CA-0C07-4457-8B7E-2108DEEC77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275" y="8491503"/>
            <a:ext cx="914400" cy="914400"/>
          </a:xfrm>
          <a:prstGeom prst="rect">
            <a:avLst/>
          </a:prstGeom>
        </p:spPr>
      </p:pic>
      <p:sp>
        <p:nvSpPr>
          <p:cNvPr id="22" name="Action Button: Go Forward or Next 21">
            <a:hlinkClick r:id="" action="ppaction://hlinkshowjump?jump=nextslide" highlightClick="1"/>
            <a:extLst>
              <a:ext uri="{FF2B5EF4-FFF2-40B4-BE49-F238E27FC236}">
                <a16:creationId xmlns:a16="http://schemas.microsoft.com/office/drawing/2014/main" id="{4482BDFD-1524-DBB0-B699-2DFF15DA0C9E}"/>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Action Button: Go Back or Previous 22">
            <a:hlinkClick r:id="" action="ppaction://hlinkshowjump?jump=previousslide" highlightClick="1"/>
            <a:extLst>
              <a:ext uri="{FF2B5EF4-FFF2-40B4-BE49-F238E27FC236}">
                <a16:creationId xmlns:a16="http://schemas.microsoft.com/office/drawing/2014/main" id="{85E10A2C-E5E9-DDC2-9485-4E71A33941B9}"/>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75016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FBA02E6-85F5-416B-9762-2471C8DED6ED}"/>
              </a:ext>
            </a:extLst>
          </p:cNvPr>
          <p:cNvPicPr>
            <a:picLocks noGrp="1" noChangeAspect="1"/>
          </p:cNvPicPr>
          <p:nvPr>
            <p:ph type="pic" sz="quarter" idx="12"/>
          </p:nvPr>
        </p:nvPicPr>
        <p:blipFill>
          <a:blip r:embed="rId3"/>
          <a:srcRect t="2051" b="2051"/>
          <a:stretch>
            <a:fillRect/>
          </a:stretch>
        </p:blipFill>
        <p:spPr>
          <a:xfrm>
            <a:off x="914400" y="2778"/>
            <a:ext cx="16424275" cy="7920000"/>
          </a:xfrm>
          <a:prstGeom prst="rect">
            <a:avLst/>
          </a:prstGeom>
        </p:spPr>
      </p:pic>
      <p:pic>
        <p:nvPicPr>
          <p:cNvPr id="2" name="Picture Placeholder 3">
            <a:extLst>
              <a:ext uri="{FF2B5EF4-FFF2-40B4-BE49-F238E27FC236}">
                <a16:creationId xmlns:a16="http://schemas.microsoft.com/office/drawing/2014/main" id="{C2149843-8F8A-58B4-E12B-D96D4E1E4123}"/>
              </a:ext>
            </a:extLst>
          </p:cNvPr>
          <p:cNvPicPr>
            <a:picLocks noChangeAspect="1"/>
          </p:cNvPicPr>
          <p:nvPr/>
        </p:nvPicPr>
        <p:blipFill rotWithShape="1">
          <a:blip r:embed="rId4"/>
          <a:srcRect l="34332" t="2329" r="33037" b="2329"/>
          <a:stretch/>
        </p:blipFill>
        <p:spPr>
          <a:xfrm>
            <a:off x="6426201" y="0"/>
            <a:ext cx="5486400" cy="7920000"/>
          </a:xfrm>
          <a:prstGeom prst="rect">
            <a:avLst/>
          </a:prstGeom>
        </p:spPr>
      </p:pic>
      <p:sp>
        <p:nvSpPr>
          <p:cNvPr id="4" name="Text Placeholder 2">
            <a:extLst>
              <a:ext uri="{FF2B5EF4-FFF2-40B4-BE49-F238E27FC236}">
                <a16:creationId xmlns:a16="http://schemas.microsoft.com/office/drawing/2014/main" id="{3D0D4A68-051F-4F73-803F-63FD3667980A}"/>
              </a:ext>
            </a:extLst>
          </p:cNvPr>
          <p:cNvSpPr txBox="1">
            <a:spLocks/>
          </p:cNvSpPr>
          <p:nvPr/>
        </p:nvSpPr>
        <p:spPr>
          <a:xfrm>
            <a:off x="914399" y="5683169"/>
            <a:ext cx="9711159" cy="2239609"/>
          </a:xfrm>
          <a:prstGeom prst="rect">
            <a:avLst/>
          </a:prstGeom>
          <a:solidFill>
            <a:srgbClr val="1E64C8"/>
          </a:solidFill>
        </p:spPr>
        <p:txBody>
          <a:bodyPr vert="horz" lIns="91440" tIns="45720" rIns="91440" bIns="45720" rtlCol="0" anchor="b" anchorCtr="0">
            <a:noAutofit/>
          </a:bodyPr>
          <a:lstStyle>
            <a:lvl1pPr marL="85725" indent="0" algn="l" defTabSz="1300368" rtl="0" eaLnBrk="1" latinLnBrk="0" hangingPunct="1">
              <a:lnSpc>
                <a:spcPct val="120000"/>
              </a:lnSpc>
              <a:spcBef>
                <a:spcPts val="0"/>
              </a:spcBef>
              <a:buFont typeface="Arial" panose="020B0604020202020204" pitchFamily="34" charset="0"/>
              <a:buNone/>
              <a:defRPr sz="10000" u="sng" kern="1200" cap="all" baseline="0">
                <a:solidFill>
                  <a:schemeClr val="bg1"/>
                </a:solidFill>
                <a:latin typeface="+mn-lt"/>
                <a:ea typeface="+mn-ea"/>
                <a:cs typeface="+mn-cs"/>
              </a:defRPr>
            </a:lvl1pPr>
            <a:lvl2pPr marL="984250" indent="-625475" algn="l" defTabSz="457200" rtl="0" eaLnBrk="1" latinLnBrk="0" hangingPunct="1">
              <a:lnSpc>
                <a:spcPct val="120000"/>
              </a:lnSpc>
              <a:spcBef>
                <a:spcPts val="0"/>
              </a:spcBef>
              <a:buFont typeface="Arial" panose="020B0604020202020204" pitchFamily="34" charset="0"/>
              <a:buChar char="̶"/>
              <a:tabLst/>
              <a:defRPr sz="4800" kern="1200">
                <a:solidFill>
                  <a:schemeClr val="bg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bg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bg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bg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r>
              <a:rPr lang="en-GB"/>
              <a:t>Conclusion</a:t>
            </a:r>
          </a:p>
        </p:txBody>
      </p:sp>
      <p:pic>
        <p:nvPicPr>
          <p:cNvPr id="5" name="Graphic 4" descr="Hamburger Menu Icon with solid fill">
            <a:hlinkClick r:id="rId5" action="ppaction://hlinksldjump"/>
            <a:extLst>
              <a:ext uri="{FF2B5EF4-FFF2-40B4-BE49-F238E27FC236}">
                <a16:creationId xmlns:a16="http://schemas.microsoft.com/office/drawing/2014/main" id="{E8C1BB73-70EA-4F7B-A6D9-7DE3E17EAA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275" y="8491503"/>
            <a:ext cx="914400" cy="914400"/>
          </a:xfrm>
          <a:prstGeom prst="rect">
            <a:avLst/>
          </a:prstGeom>
        </p:spPr>
      </p:pic>
      <p:sp>
        <p:nvSpPr>
          <p:cNvPr id="3" name="Action Button: Go Forward or Next 2">
            <a:hlinkClick r:id="" action="ppaction://hlinkshowjump?jump=nextslide" highlightClick="1"/>
            <a:extLst>
              <a:ext uri="{FF2B5EF4-FFF2-40B4-BE49-F238E27FC236}">
                <a16:creationId xmlns:a16="http://schemas.microsoft.com/office/drawing/2014/main" id="{3D647E5E-308D-DEA0-968B-2DB44B2FBFCE}"/>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Action Button: Go Back or Previous 6">
            <a:hlinkClick r:id="" action="ppaction://hlinkshowjump?jump=previousslide" highlightClick="1"/>
            <a:extLst>
              <a:ext uri="{FF2B5EF4-FFF2-40B4-BE49-F238E27FC236}">
                <a16:creationId xmlns:a16="http://schemas.microsoft.com/office/drawing/2014/main" id="{B7288037-F529-4A59-D038-6BA29FCB549E}"/>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71436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F88B-1373-4EB0-88D8-52F8A6FECBD1}"/>
              </a:ext>
            </a:extLst>
          </p:cNvPr>
          <p:cNvSpPr>
            <a:spLocks noGrp="1"/>
          </p:cNvSpPr>
          <p:nvPr>
            <p:ph type="title"/>
          </p:nvPr>
        </p:nvSpPr>
        <p:spPr/>
        <p:txBody>
          <a:bodyPr/>
          <a:lstStyle/>
          <a:p>
            <a:r>
              <a:rPr lang="en-US"/>
              <a:t>Correlation BS – SD </a:t>
            </a:r>
          </a:p>
        </p:txBody>
      </p:sp>
      <p:sp>
        <p:nvSpPr>
          <p:cNvPr id="4" name="Slide Number Placeholder 3">
            <a:extLst>
              <a:ext uri="{FF2B5EF4-FFF2-40B4-BE49-F238E27FC236}">
                <a16:creationId xmlns:a16="http://schemas.microsoft.com/office/drawing/2014/main" id="{864E1483-F6F6-4F3D-8D83-FC55A8725415}"/>
              </a:ext>
            </a:extLst>
          </p:cNvPr>
          <p:cNvSpPr>
            <a:spLocks noGrp="1"/>
          </p:cNvSpPr>
          <p:nvPr>
            <p:ph type="sldNum" sz="quarter" idx="12"/>
          </p:nvPr>
        </p:nvSpPr>
        <p:spPr/>
        <p:txBody>
          <a:bodyPr/>
          <a:lstStyle/>
          <a:p>
            <a:fld id="{7AE184E0-0BD4-4705-A12B-9B71DDE63301}" type="slidenum">
              <a:rPr lang="en-GB" noProof="0" smtClean="0"/>
              <a:t>44</a:t>
            </a:fld>
            <a:endParaRPr lang="en-GB" noProof="0"/>
          </a:p>
        </p:txBody>
      </p:sp>
      <p:pic>
        <p:nvPicPr>
          <p:cNvPr id="6" name="Picture 5">
            <a:extLst>
              <a:ext uri="{FF2B5EF4-FFF2-40B4-BE49-F238E27FC236}">
                <a16:creationId xmlns:a16="http://schemas.microsoft.com/office/drawing/2014/main" id="{D8467E62-98F2-490E-8802-D7708CD0A2F2}"/>
              </a:ext>
            </a:extLst>
          </p:cNvPr>
          <p:cNvPicPr>
            <a:picLocks noChangeAspect="1"/>
          </p:cNvPicPr>
          <p:nvPr/>
        </p:nvPicPr>
        <p:blipFill rotWithShape="1">
          <a:blip r:embed="rId3">
            <a:extLst>
              <a:ext uri="{28A0092B-C50C-407E-A947-70E740481C1C}">
                <a14:useLocalDpi xmlns:a14="http://schemas.microsoft.com/office/drawing/2010/main" val="0"/>
              </a:ext>
            </a:extLst>
          </a:blip>
          <a:srcRect l="9420"/>
          <a:stretch/>
        </p:blipFill>
        <p:spPr>
          <a:xfrm>
            <a:off x="1633392" y="1055365"/>
            <a:ext cx="15705282" cy="8698235"/>
          </a:xfrm>
          <a:prstGeom prst="rect">
            <a:avLst/>
          </a:prstGeom>
        </p:spPr>
      </p:pic>
      <p:pic>
        <p:nvPicPr>
          <p:cNvPr id="14" name="Graphic 13" descr="Hamburger Menu Icon with solid fill">
            <a:hlinkClick r:id="rId4" action="ppaction://hlinksldjump"/>
            <a:extLst>
              <a:ext uri="{FF2B5EF4-FFF2-40B4-BE49-F238E27FC236}">
                <a16:creationId xmlns:a16="http://schemas.microsoft.com/office/drawing/2014/main" id="{B285C9FC-0C84-4ACB-AB8F-2FF51C7D4E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275" y="8491503"/>
            <a:ext cx="914400" cy="914400"/>
          </a:xfrm>
          <a:prstGeom prst="rect">
            <a:avLst/>
          </a:prstGeom>
        </p:spPr>
      </p:pic>
      <p:sp>
        <p:nvSpPr>
          <p:cNvPr id="3" name="Cross 2">
            <a:extLst>
              <a:ext uri="{FF2B5EF4-FFF2-40B4-BE49-F238E27FC236}">
                <a16:creationId xmlns:a16="http://schemas.microsoft.com/office/drawing/2014/main" id="{4E7C94C6-9C4E-733A-4757-97B253910246}"/>
              </a:ext>
            </a:extLst>
          </p:cNvPr>
          <p:cNvSpPr/>
          <p:nvPr/>
        </p:nvSpPr>
        <p:spPr>
          <a:xfrm>
            <a:off x="10718030" y="1919057"/>
            <a:ext cx="675724" cy="667011"/>
          </a:xfrm>
          <a:prstGeom prst="plus">
            <a:avLst>
              <a:gd name="adj" fmla="val 36594"/>
            </a:avLst>
          </a:prstGeom>
          <a:solidFill>
            <a:srgbClr val="92D050"/>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2DB2C04C-7DD3-7EA4-306E-89DE25EDBD9E}"/>
              </a:ext>
            </a:extLst>
          </p:cNvPr>
          <p:cNvSpPr/>
          <p:nvPr/>
        </p:nvSpPr>
        <p:spPr>
          <a:xfrm>
            <a:off x="5737592" y="2139951"/>
            <a:ext cx="675724" cy="214144"/>
          </a:xfrm>
          <a:prstGeom prst="rect">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ross 7">
            <a:extLst>
              <a:ext uri="{FF2B5EF4-FFF2-40B4-BE49-F238E27FC236}">
                <a16:creationId xmlns:a16="http://schemas.microsoft.com/office/drawing/2014/main" id="{2117B8AD-56A8-5093-2BC1-3FD9F3B91D13}"/>
              </a:ext>
            </a:extLst>
          </p:cNvPr>
          <p:cNvSpPr/>
          <p:nvPr/>
        </p:nvSpPr>
        <p:spPr>
          <a:xfrm>
            <a:off x="15076371" y="1722376"/>
            <a:ext cx="891762" cy="863693"/>
          </a:xfrm>
          <a:prstGeom prst="plus">
            <a:avLst>
              <a:gd name="adj" fmla="val 37819"/>
            </a:avLst>
          </a:prstGeom>
          <a:solidFill>
            <a:srgbClr val="92D050"/>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ction Button: Go Forward or Next 8">
            <a:hlinkClick r:id="" action="ppaction://hlinkshowjump?jump=nextslide" highlightClick="1"/>
            <a:extLst>
              <a:ext uri="{FF2B5EF4-FFF2-40B4-BE49-F238E27FC236}">
                <a16:creationId xmlns:a16="http://schemas.microsoft.com/office/drawing/2014/main" id="{A52E68B3-BB2F-E061-8BCE-F15D187FCF48}"/>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ction Button: Go Back or Previous 9">
            <a:hlinkClick r:id="" action="ppaction://hlinkshowjump?jump=previousslide" highlightClick="1"/>
            <a:extLst>
              <a:ext uri="{FF2B5EF4-FFF2-40B4-BE49-F238E27FC236}">
                <a16:creationId xmlns:a16="http://schemas.microsoft.com/office/drawing/2014/main" id="{86C2AA7E-03E3-68D9-8798-B315B90F95BF}"/>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91295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Correlation </a:t>
            </a:r>
            <a:r>
              <a:rPr lang="en-GB" dirty="0" err="1"/>
              <a:t>PolSAR</a:t>
            </a:r>
            <a:r>
              <a:rPr lang="en-GB" dirty="0"/>
              <a:t> – SD </a:t>
            </a:r>
          </a:p>
        </p:txBody>
      </p:sp>
      <p:sp>
        <p:nvSpPr>
          <p:cNvPr id="8" name="Slide Number Placeholder 7"/>
          <p:cNvSpPr>
            <a:spLocks noGrp="1"/>
          </p:cNvSpPr>
          <p:nvPr>
            <p:ph type="sldNum" sz="quarter" idx="12"/>
          </p:nvPr>
        </p:nvSpPr>
        <p:spPr/>
        <p:txBody>
          <a:bodyPr/>
          <a:lstStyle/>
          <a:p>
            <a:fld id="{7AE184E0-0BD4-4705-A12B-9B71DDE63301}" type="slidenum">
              <a:rPr lang="en-GB" smtClean="0"/>
              <a:t>45</a:t>
            </a:fld>
            <a:endParaRPr lang="en-GB"/>
          </a:p>
        </p:txBody>
      </p:sp>
      <p:pic>
        <p:nvPicPr>
          <p:cNvPr id="9" name="Graphic 8" descr="Hamburger Menu Icon with solid fill">
            <a:hlinkClick r:id="rId3" action="ppaction://hlinksldjump"/>
            <a:extLst>
              <a:ext uri="{FF2B5EF4-FFF2-40B4-BE49-F238E27FC236}">
                <a16:creationId xmlns:a16="http://schemas.microsoft.com/office/drawing/2014/main" id="{3EA4F369-766C-4BCD-A58F-A1F4461C2F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pic>
        <p:nvPicPr>
          <p:cNvPr id="11" name="Picture 10">
            <a:extLst>
              <a:ext uri="{FF2B5EF4-FFF2-40B4-BE49-F238E27FC236}">
                <a16:creationId xmlns:a16="http://schemas.microsoft.com/office/drawing/2014/main" id="{8CDFE0B9-A948-4788-ACCB-4EB7AA319247}"/>
              </a:ext>
            </a:extLst>
          </p:cNvPr>
          <p:cNvPicPr>
            <a:picLocks noChangeAspect="1"/>
          </p:cNvPicPr>
          <p:nvPr/>
        </p:nvPicPr>
        <p:blipFill rotWithShape="1">
          <a:blip r:embed="rId6">
            <a:extLst>
              <a:ext uri="{28A0092B-C50C-407E-A947-70E740481C1C}">
                <a14:useLocalDpi xmlns:a14="http://schemas.microsoft.com/office/drawing/2010/main" val="0"/>
              </a:ext>
            </a:extLst>
          </a:blip>
          <a:srcRect l="9420"/>
          <a:stretch/>
        </p:blipFill>
        <p:spPr>
          <a:xfrm>
            <a:off x="1633392" y="1055365"/>
            <a:ext cx="15705282" cy="8698235"/>
          </a:xfrm>
          <a:prstGeom prst="rect">
            <a:avLst/>
          </a:prstGeom>
        </p:spPr>
      </p:pic>
      <p:sp>
        <p:nvSpPr>
          <p:cNvPr id="2" name="Cross 1">
            <a:extLst>
              <a:ext uri="{FF2B5EF4-FFF2-40B4-BE49-F238E27FC236}">
                <a16:creationId xmlns:a16="http://schemas.microsoft.com/office/drawing/2014/main" id="{FB6C4201-BB7E-BC4B-0E5A-6D967A4E6852}"/>
              </a:ext>
            </a:extLst>
          </p:cNvPr>
          <p:cNvSpPr/>
          <p:nvPr/>
        </p:nvSpPr>
        <p:spPr>
          <a:xfrm>
            <a:off x="15012871" y="1919058"/>
            <a:ext cx="891762" cy="863693"/>
          </a:xfrm>
          <a:prstGeom prst="plus">
            <a:avLst>
              <a:gd name="adj" fmla="val 37819"/>
            </a:avLst>
          </a:prstGeom>
          <a:solidFill>
            <a:srgbClr val="92D050"/>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Cross 2">
            <a:extLst>
              <a:ext uri="{FF2B5EF4-FFF2-40B4-BE49-F238E27FC236}">
                <a16:creationId xmlns:a16="http://schemas.microsoft.com/office/drawing/2014/main" id="{F0AA85AB-C1DB-F9B5-7650-B3D8CB5B1B05}"/>
              </a:ext>
            </a:extLst>
          </p:cNvPr>
          <p:cNvSpPr/>
          <p:nvPr/>
        </p:nvSpPr>
        <p:spPr>
          <a:xfrm>
            <a:off x="10644071" y="1919058"/>
            <a:ext cx="891762" cy="863693"/>
          </a:xfrm>
          <a:prstGeom prst="plus">
            <a:avLst>
              <a:gd name="adj" fmla="val 37819"/>
            </a:avLst>
          </a:prstGeom>
          <a:solidFill>
            <a:srgbClr val="92D050"/>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Cross 3">
            <a:extLst>
              <a:ext uri="{FF2B5EF4-FFF2-40B4-BE49-F238E27FC236}">
                <a16:creationId xmlns:a16="http://schemas.microsoft.com/office/drawing/2014/main" id="{4880175E-9620-7200-D9CC-CB129C1B8DEF}"/>
              </a:ext>
            </a:extLst>
          </p:cNvPr>
          <p:cNvSpPr/>
          <p:nvPr/>
        </p:nvSpPr>
        <p:spPr>
          <a:xfrm>
            <a:off x="5487871" y="1919058"/>
            <a:ext cx="891762" cy="863693"/>
          </a:xfrm>
          <a:prstGeom prst="plus">
            <a:avLst>
              <a:gd name="adj" fmla="val 37819"/>
            </a:avLst>
          </a:prstGeom>
          <a:solidFill>
            <a:srgbClr val="92D050"/>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ction Button: Go Forward or Next 4">
            <a:hlinkClick r:id="" action="ppaction://hlinkshowjump?jump=nextslide" highlightClick="1"/>
            <a:extLst>
              <a:ext uri="{FF2B5EF4-FFF2-40B4-BE49-F238E27FC236}">
                <a16:creationId xmlns:a16="http://schemas.microsoft.com/office/drawing/2014/main" id="{241631DA-4C38-B248-2B3A-7B7038E6977C}"/>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Action Button: Go Back or Previous 5">
            <a:hlinkClick r:id="" action="ppaction://hlinkshowjump?jump=previousslide" highlightClick="1"/>
            <a:extLst>
              <a:ext uri="{FF2B5EF4-FFF2-40B4-BE49-F238E27FC236}">
                <a16:creationId xmlns:a16="http://schemas.microsoft.com/office/drawing/2014/main" id="{D64678BF-9886-3D80-BA36-F6D22276987C}"/>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430299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A1681-1B3D-CF8A-895E-2B5A705F4B62}"/>
              </a:ext>
            </a:extLst>
          </p:cNvPr>
          <p:cNvSpPr>
            <a:spLocks noGrp="1"/>
          </p:cNvSpPr>
          <p:nvPr>
            <p:ph type="title"/>
          </p:nvPr>
        </p:nvSpPr>
        <p:spPr/>
        <p:txBody>
          <a:bodyPr/>
          <a:lstStyle/>
          <a:p>
            <a:r>
              <a:rPr lang="en-GB" dirty="0"/>
              <a:t>BS &amp; </a:t>
            </a:r>
            <a:r>
              <a:rPr lang="en-GB" dirty="0" err="1"/>
              <a:t>PolSAR</a:t>
            </a:r>
            <a:r>
              <a:rPr lang="en-GB" dirty="0"/>
              <a:t> – </a:t>
            </a:r>
            <a:r>
              <a:rPr lang="en-GB" sz="4800" dirty="0"/>
              <a:t>Temporal correlation</a:t>
            </a:r>
            <a:endParaRPr lang="en-GB" dirty="0"/>
          </a:p>
        </p:txBody>
      </p:sp>
      <p:sp>
        <p:nvSpPr>
          <p:cNvPr id="3" name="Content Placeholder 2">
            <a:extLst>
              <a:ext uri="{FF2B5EF4-FFF2-40B4-BE49-F238E27FC236}">
                <a16:creationId xmlns:a16="http://schemas.microsoft.com/office/drawing/2014/main" id="{909BE124-6305-3F75-F39A-6DFCA74B307C}"/>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362F5D13-0375-CF9F-105F-0099E3D185A1}"/>
              </a:ext>
            </a:extLst>
          </p:cNvPr>
          <p:cNvSpPr>
            <a:spLocks noGrp="1"/>
          </p:cNvSpPr>
          <p:nvPr>
            <p:ph type="sldNum" sz="quarter" idx="12"/>
          </p:nvPr>
        </p:nvSpPr>
        <p:spPr/>
        <p:txBody>
          <a:bodyPr/>
          <a:lstStyle/>
          <a:p>
            <a:fld id="{7AE184E0-0BD4-4705-A12B-9B71DDE63301}" type="slidenum">
              <a:rPr lang="en-GB" noProof="0" smtClean="0"/>
              <a:t>46</a:t>
            </a:fld>
            <a:endParaRPr lang="en-GB" noProof="0"/>
          </a:p>
        </p:txBody>
      </p:sp>
      <p:pic>
        <p:nvPicPr>
          <p:cNvPr id="5" name="Picture 4">
            <a:extLst>
              <a:ext uri="{FF2B5EF4-FFF2-40B4-BE49-F238E27FC236}">
                <a16:creationId xmlns:a16="http://schemas.microsoft.com/office/drawing/2014/main" id="{8D405981-7F7A-26D9-0582-08E36A446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18" y="1194364"/>
            <a:ext cx="15699575" cy="7874318"/>
          </a:xfrm>
          <a:prstGeom prst="rect">
            <a:avLst/>
          </a:prstGeom>
        </p:spPr>
      </p:pic>
      <p:pic>
        <p:nvPicPr>
          <p:cNvPr id="6" name="Graphic 5" descr="Hamburger Menu Icon with solid fill">
            <a:hlinkClick r:id="rId4" action="ppaction://hlinksldjump"/>
            <a:extLst>
              <a:ext uri="{FF2B5EF4-FFF2-40B4-BE49-F238E27FC236}">
                <a16:creationId xmlns:a16="http://schemas.microsoft.com/office/drawing/2014/main" id="{A366D72C-1184-8E43-07CC-DCF79219BA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275" y="8491503"/>
            <a:ext cx="914400" cy="9144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B9A847E8-A66F-7CD6-A23B-ABD7B3F9CB8E}"/>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Action Button: Go Back or Previous 7">
            <a:hlinkClick r:id="" action="ppaction://hlinkshowjump?jump=previousslide" highlightClick="1"/>
            <a:extLst>
              <a:ext uri="{FF2B5EF4-FFF2-40B4-BE49-F238E27FC236}">
                <a16:creationId xmlns:a16="http://schemas.microsoft.com/office/drawing/2014/main" id="{B7FC12DB-CDAA-C184-7711-16D9D30F929A}"/>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223091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F88B-1373-4EB0-88D8-52F8A6FECBD1}"/>
              </a:ext>
            </a:extLst>
          </p:cNvPr>
          <p:cNvSpPr>
            <a:spLocks noGrp="1"/>
          </p:cNvSpPr>
          <p:nvPr>
            <p:ph type="title"/>
          </p:nvPr>
        </p:nvSpPr>
        <p:spPr/>
        <p:txBody>
          <a:bodyPr/>
          <a:lstStyle/>
          <a:p>
            <a:r>
              <a:rPr lang="en-US"/>
              <a:t>INSAR </a:t>
            </a:r>
          </a:p>
        </p:txBody>
      </p:sp>
      <p:sp>
        <p:nvSpPr>
          <p:cNvPr id="4" name="Slide Number Placeholder 3">
            <a:extLst>
              <a:ext uri="{FF2B5EF4-FFF2-40B4-BE49-F238E27FC236}">
                <a16:creationId xmlns:a16="http://schemas.microsoft.com/office/drawing/2014/main" id="{864E1483-F6F6-4F3D-8D83-FC55A8725415}"/>
              </a:ext>
            </a:extLst>
          </p:cNvPr>
          <p:cNvSpPr>
            <a:spLocks noGrp="1"/>
          </p:cNvSpPr>
          <p:nvPr>
            <p:ph type="sldNum" sz="quarter" idx="12"/>
          </p:nvPr>
        </p:nvSpPr>
        <p:spPr/>
        <p:txBody>
          <a:bodyPr/>
          <a:lstStyle/>
          <a:p>
            <a:fld id="{7AE184E0-0BD4-4705-A12B-9B71DDE63301}" type="slidenum">
              <a:rPr lang="en-GB" noProof="0" smtClean="0"/>
              <a:t>47</a:t>
            </a:fld>
            <a:endParaRPr lang="en-GB" noProof="0"/>
          </a:p>
        </p:txBody>
      </p:sp>
      <p:pic>
        <p:nvPicPr>
          <p:cNvPr id="14" name="Graphic 13" descr="Hamburger Menu Icon with solid fill">
            <a:hlinkClick r:id="rId3" action="ppaction://hlinksldjump"/>
            <a:extLst>
              <a:ext uri="{FF2B5EF4-FFF2-40B4-BE49-F238E27FC236}">
                <a16:creationId xmlns:a16="http://schemas.microsoft.com/office/drawing/2014/main" id="{B285C9FC-0C84-4ACB-AB8F-2FF51C7D4E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275" y="8491503"/>
            <a:ext cx="914400" cy="914400"/>
          </a:xfrm>
          <a:prstGeom prst="rect">
            <a:avLst/>
          </a:prstGeom>
        </p:spPr>
      </p:pic>
      <p:grpSp>
        <p:nvGrpSpPr>
          <p:cNvPr id="3" name="Group 2">
            <a:extLst>
              <a:ext uri="{FF2B5EF4-FFF2-40B4-BE49-F238E27FC236}">
                <a16:creationId xmlns:a16="http://schemas.microsoft.com/office/drawing/2014/main" id="{1F424FA6-E87F-42FF-B6DE-BFAE198E6300}"/>
              </a:ext>
            </a:extLst>
          </p:cNvPr>
          <p:cNvGrpSpPr/>
          <p:nvPr/>
        </p:nvGrpSpPr>
        <p:grpSpPr>
          <a:xfrm>
            <a:off x="2527744" y="1162145"/>
            <a:ext cx="5930236" cy="8305847"/>
            <a:chOff x="2527744" y="1162145"/>
            <a:chExt cx="5930236" cy="8305847"/>
          </a:xfrm>
        </p:grpSpPr>
        <p:pic>
          <p:nvPicPr>
            <p:cNvPr id="7" name="Picture 6">
              <a:extLst>
                <a:ext uri="{FF2B5EF4-FFF2-40B4-BE49-F238E27FC236}">
                  <a16:creationId xmlns:a16="http://schemas.microsoft.com/office/drawing/2014/main" id="{078AFF7D-65DC-4236-B95E-24FFF58A17F0}"/>
                </a:ext>
              </a:extLst>
            </p:cNvPr>
            <p:cNvPicPr>
              <a:picLocks noChangeAspect="1"/>
            </p:cNvPicPr>
            <p:nvPr/>
          </p:nvPicPr>
          <p:blipFill>
            <a:blip r:embed="rId6"/>
            <a:stretch>
              <a:fillRect/>
            </a:stretch>
          </p:blipFill>
          <p:spPr>
            <a:xfrm>
              <a:off x="2527744" y="1650496"/>
              <a:ext cx="5930236" cy="6747117"/>
            </a:xfrm>
            <a:prstGeom prst="rect">
              <a:avLst/>
            </a:prstGeom>
          </p:spPr>
        </p:pic>
        <p:pic>
          <p:nvPicPr>
            <p:cNvPr id="10" name="Picture 9">
              <a:extLst>
                <a:ext uri="{FF2B5EF4-FFF2-40B4-BE49-F238E27FC236}">
                  <a16:creationId xmlns:a16="http://schemas.microsoft.com/office/drawing/2014/main" id="{E24547AE-679E-4726-BC46-5096E3EAFAC1}"/>
                </a:ext>
              </a:extLst>
            </p:cNvPr>
            <p:cNvPicPr>
              <a:picLocks noChangeAspect="1"/>
            </p:cNvPicPr>
            <p:nvPr/>
          </p:nvPicPr>
          <p:blipFill>
            <a:blip r:embed="rId7"/>
            <a:stretch>
              <a:fillRect/>
            </a:stretch>
          </p:blipFill>
          <p:spPr>
            <a:xfrm>
              <a:off x="3072559" y="8481544"/>
              <a:ext cx="5074451" cy="986448"/>
            </a:xfrm>
            <a:prstGeom prst="rect">
              <a:avLst/>
            </a:prstGeom>
          </p:spPr>
        </p:pic>
        <p:sp>
          <p:nvSpPr>
            <p:cNvPr id="11" name="TextBox 10">
              <a:extLst>
                <a:ext uri="{FF2B5EF4-FFF2-40B4-BE49-F238E27FC236}">
                  <a16:creationId xmlns:a16="http://schemas.microsoft.com/office/drawing/2014/main" id="{BADF2812-5E16-407E-90F1-02141AE47C2E}"/>
                </a:ext>
              </a:extLst>
            </p:cNvPr>
            <p:cNvSpPr txBox="1"/>
            <p:nvPr/>
          </p:nvSpPr>
          <p:spPr>
            <a:xfrm>
              <a:off x="3841899" y="1162145"/>
              <a:ext cx="3530600" cy="511615"/>
            </a:xfrm>
            <a:prstGeom prst="rect">
              <a:avLst/>
            </a:prstGeom>
            <a:noFill/>
          </p:spPr>
          <p:txBody>
            <a:bodyPr wrap="square" rtlCol="0">
              <a:spAutoFit/>
            </a:bodyPr>
            <a:lstStyle/>
            <a:p>
              <a:pPr algn="ctr">
                <a:lnSpc>
                  <a:spcPct val="120000"/>
                </a:lnSpc>
              </a:pPr>
              <a:r>
                <a:rPr lang="en-US" sz="2500" b="1"/>
                <a:t>Wrapped phase</a:t>
              </a:r>
            </a:p>
          </p:txBody>
        </p:sp>
      </p:grpSp>
      <p:grpSp>
        <p:nvGrpSpPr>
          <p:cNvPr id="13" name="Group 12">
            <a:extLst>
              <a:ext uri="{FF2B5EF4-FFF2-40B4-BE49-F238E27FC236}">
                <a16:creationId xmlns:a16="http://schemas.microsoft.com/office/drawing/2014/main" id="{173CD1A0-5817-44E4-A1A0-EB967AD340EF}"/>
              </a:ext>
            </a:extLst>
          </p:cNvPr>
          <p:cNvGrpSpPr/>
          <p:nvPr/>
        </p:nvGrpSpPr>
        <p:grpSpPr>
          <a:xfrm>
            <a:off x="9091154" y="1176866"/>
            <a:ext cx="5980108" cy="8392726"/>
            <a:chOff x="9091154" y="1176866"/>
            <a:chExt cx="5980108" cy="8392726"/>
          </a:xfrm>
        </p:grpSpPr>
        <p:pic>
          <p:nvPicPr>
            <p:cNvPr id="8" name="Picture 7">
              <a:extLst>
                <a:ext uri="{FF2B5EF4-FFF2-40B4-BE49-F238E27FC236}">
                  <a16:creationId xmlns:a16="http://schemas.microsoft.com/office/drawing/2014/main" id="{7EE2675D-2BDA-4680-97A4-7513011A5B76}"/>
                </a:ext>
              </a:extLst>
            </p:cNvPr>
            <p:cNvPicPr>
              <a:picLocks noChangeAspect="1"/>
            </p:cNvPicPr>
            <p:nvPr/>
          </p:nvPicPr>
          <p:blipFill>
            <a:blip r:embed="rId8"/>
            <a:stretch>
              <a:fillRect/>
            </a:stretch>
          </p:blipFill>
          <p:spPr>
            <a:xfrm>
              <a:off x="9091154" y="1688481"/>
              <a:ext cx="5980108" cy="6855445"/>
            </a:xfrm>
            <a:prstGeom prst="rect">
              <a:avLst/>
            </a:prstGeom>
          </p:spPr>
        </p:pic>
        <p:pic>
          <p:nvPicPr>
            <p:cNvPr id="9" name="Picture 8">
              <a:extLst>
                <a:ext uri="{FF2B5EF4-FFF2-40B4-BE49-F238E27FC236}">
                  <a16:creationId xmlns:a16="http://schemas.microsoft.com/office/drawing/2014/main" id="{AE9845B6-DF71-4D33-8CFA-0DC739BC8187}"/>
                </a:ext>
              </a:extLst>
            </p:cNvPr>
            <p:cNvPicPr>
              <a:picLocks noChangeAspect="1"/>
            </p:cNvPicPr>
            <p:nvPr/>
          </p:nvPicPr>
          <p:blipFill>
            <a:blip r:embed="rId9"/>
            <a:stretch>
              <a:fillRect/>
            </a:stretch>
          </p:blipFill>
          <p:spPr>
            <a:xfrm>
              <a:off x="9626600" y="8534348"/>
              <a:ext cx="5035234" cy="1035244"/>
            </a:xfrm>
            <a:prstGeom prst="rect">
              <a:avLst/>
            </a:prstGeom>
          </p:spPr>
        </p:pic>
        <p:sp>
          <p:nvSpPr>
            <p:cNvPr id="12" name="TextBox 11">
              <a:extLst>
                <a:ext uri="{FF2B5EF4-FFF2-40B4-BE49-F238E27FC236}">
                  <a16:creationId xmlns:a16="http://schemas.microsoft.com/office/drawing/2014/main" id="{723B8BA6-D2F2-46EE-8E4A-88E71FBA4F55}"/>
                </a:ext>
              </a:extLst>
            </p:cNvPr>
            <p:cNvSpPr txBox="1"/>
            <p:nvPr/>
          </p:nvSpPr>
          <p:spPr>
            <a:xfrm>
              <a:off x="10357502" y="1176866"/>
              <a:ext cx="3530600" cy="511615"/>
            </a:xfrm>
            <a:prstGeom prst="rect">
              <a:avLst/>
            </a:prstGeom>
            <a:noFill/>
          </p:spPr>
          <p:txBody>
            <a:bodyPr wrap="square" rtlCol="0">
              <a:spAutoFit/>
            </a:bodyPr>
            <a:lstStyle/>
            <a:p>
              <a:pPr algn="ctr">
                <a:lnSpc>
                  <a:spcPct val="120000"/>
                </a:lnSpc>
              </a:pPr>
              <a:r>
                <a:rPr lang="en-US" sz="2500" b="1"/>
                <a:t>Coherence</a:t>
              </a:r>
            </a:p>
          </p:txBody>
        </p:sp>
      </p:grpSp>
      <p:sp>
        <p:nvSpPr>
          <p:cNvPr id="17" name="Title 1">
            <a:extLst>
              <a:ext uri="{FF2B5EF4-FFF2-40B4-BE49-F238E27FC236}">
                <a16:creationId xmlns:a16="http://schemas.microsoft.com/office/drawing/2014/main" id="{815C5EF4-DE82-C796-D3D7-F7C65B7E9199}"/>
              </a:ext>
            </a:extLst>
          </p:cNvPr>
          <p:cNvSpPr txBox="1">
            <a:spLocks/>
          </p:cNvSpPr>
          <p:nvPr/>
        </p:nvSpPr>
        <p:spPr>
          <a:xfrm>
            <a:off x="9348835" y="456756"/>
            <a:ext cx="715972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r"/>
            <a:r>
              <a:rPr lang="en-GB" sz="3200" u="none" dirty="0"/>
              <a:t>11/01/2018 – 17/01/2018</a:t>
            </a:r>
          </a:p>
          <a:p>
            <a:pPr algn="r"/>
            <a:r>
              <a:rPr lang="en-GB" sz="3200" u="none" dirty="0"/>
              <a:t>Dry snow </a:t>
            </a:r>
          </a:p>
        </p:txBody>
      </p:sp>
      <p:sp>
        <p:nvSpPr>
          <p:cNvPr id="18" name="Rectangle 17">
            <a:extLst>
              <a:ext uri="{FF2B5EF4-FFF2-40B4-BE49-F238E27FC236}">
                <a16:creationId xmlns:a16="http://schemas.microsoft.com/office/drawing/2014/main" id="{79F8E79C-2E19-E7DB-1214-DAD59E7B610A}"/>
              </a:ext>
            </a:extLst>
          </p:cNvPr>
          <p:cNvSpPr/>
          <p:nvPr/>
        </p:nvSpPr>
        <p:spPr>
          <a:xfrm>
            <a:off x="8344611" y="1523071"/>
            <a:ext cx="1027213" cy="330819"/>
          </a:xfrm>
          <a:prstGeom prst="rect">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Action Button: Go Forward or Next 18">
            <a:hlinkClick r:id="" action="ppaction://hlinkshowjump?jump=nextslide" highlightClick="1"/>
            <a:extLst>
              <a:ext uri="{FF2B5EF4-FFF2-40B4-BE49-F238E27FC236}">
                <a16:creationId xmlns:a16="http://schemas.microsoft.com/office/drawing/2014/main" id="{8BAD279A-5129-22E1-6160-06B643100631}"/>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ction Button: Go Back or Previous 19">
            <a:hlinkClick r:id="" action="ppaction://hlinkshowjump?jump=previousslide" highlightClick="1"/>
            <a:extLst>
              <a:ext uri="{FF2B5EF4-FFF2-40B4-BE49-F238E27FC236}">
                <a16:creationId xmlns:a16="http://schemas.microsoft.com/office/drawing/2014/main" id="{9CF795DA-57BC-B2B5-AA95-79BF3B491E64}"/>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433651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3A396581-E465-44FD-78EB-B9AB1118DCC7}"/>
              </a:ext>
            </a:extLst>
          </p:cNvPr>
          <p:cNvSpPr/>
          <p:nvPr/>
        </p:nvSpPr>
        <p:spPr>
          <a:xfrm>
            <a:off x="12015596" y="1540466"/>
            <a:ext cx="5037772" cy="211010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Rounded Corners 29">
            <a:extLst>
              <a:ext uri="{FF2B5EF4-FFF2-40B4-BE49-F238E27FC236}">
                <a16:creationId xmlns:a16="http://schemas.microsoft.com/office/drawing/2014/main" id="{A82FC871-0E0F-CE80-1DBF-4F176ACA9027}"/>
              </a:ext>
            </a:extLst>
          </p:cNvPr>
          <p:cNvSpPr/>
          <p:nvPr/>
        </p:nvSpPr>
        <p:spPr>
          <a:xfrm>
            <a:off x="6163872" y="1540466"/>
            <a:ext cx="5037772" cy="2110106"/>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Rounded Corners 26">
            <a:extLst>
              <a:ext uri="{FF2B5EF4-FFF2-40B4-BE49-F238E27FC236}">
                <a16:creationId xmlns:a16="http://schemas.microsoft.com/office/drawing/2014/main" id="{F3D1941E-DC4A-476A-C59D-9C6AD3EE6322}"/>
              </a:ext>
            </a:extLst>
          </p:cNvPr>
          <p:cNvSpPr/>
          <p:nvPr/>
        </p:nvSpPr>
        <p:spPr>
          <a:xfrm>
            <a:off x="312151" y="1492211"/>
            <a:ext cx="5037772" cy="211010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a:extLst>
              <a:ext uri="{FF2B5EF4-FFF2-40B4-BE49-F238E27FC236}">
                <a16:creationId xmlns:a16="http://schemas.microsoft.com/office/drawing/2014/main" id="{118AF8AA-1939-0634-F759-332AD1052EC8}"/>
              </a:ext>
            </a:extLst>
          </p:cNvPr>
          <p:cNvSpPr>
            <a:spLocks noGrp="1"/>
          </p:cNvSpPr>
          <p:nvPr>
            <p:ph type="title"/>
          </p:nvPr>
        </p:nvSpPr>
        <p:spPr/>
        <p:txBody>
          <a:bodyPr/>
          <a:lstStyle/>
          <a:p>
            <a:r>
              <a:rPr lang="en-GB"/>
              <a:t>Conclusion</a:t>
            </a:r>
          </a:p>
        </p:txBody>
      </p:sp>
      <p:sp>
        <p:nvSpPr>
          <p:cNvPr id="4" name="Slide Number Placeholder 3">
            <a:extLst>
              <a:ext uri="{FF2B5EF4-FFF2-40B4-BE49-F238E27FC236}">
                <a16:creationId xmlns:a16="http://schemas.microsoft.com/office/drawing/2014/main" id="{4F940249-1B3A-FD66-7DC5-CE72561E6F8C}"/>
              </a:ext>
            </a:extLst>
          </p:cNvPr>
          <p:cNvSpPr>
            <a:spLocks noGrp="1"/>
          </p:cNvSpPr>
          <p:nvPr>
            <p:ph type="sldNum" sz="quarter" idx="12"/>
          </p:nvPr>
        </p:nvSpPr>
        <p:spPr/>
        <p:txBody>
          <a:bodyPr/>
          <a:lstStyle/>
          <a:p>
            <a:fld id="{7AE184E0-0BD4-4705-A12B-9B71DDE63301}" type="slidenum">
              <a:rPr lang="en-GB" noProof="0" smtClean="0"/>
              <a:t>48</a:t>
            </a:fld>
            <a:endParaRPr lang="en-GB" noProof="0"/>
          </a:p>
        </p:txBody>
      </p:sp>
      <p:sp>
        <p:nvSpPr>
          <p:cNvPr id="5" name="Rectangle 4">
            <a:extLst>
              <a:ext uri="{FF2B5EF4-FFF2-40B4-BE49-F238E27FC236}">
                <a16:creationId xmlns:a16="http://schemas.microsoft.com/office/drawing/2014/main" id="{4FBD6DA7-55AD-0085-49CF-067390DBF275}"/>
              </a:ext>
            </a:extLst>
          </p:cNvPr>
          <p:cNvSpPr/>
          <p:nvPr/>
        </p:nvSpPr>
        <p:spPr>
          <a:xfrm>
            <a:off x="312150" y="1920962"/>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schemeClr val="tx1"/>
                </a:solidFill>
              </a:rPr>
              <a:t>Backscatter</a:t>
            </a:r>
            <a:endParaRPr lang="en-GB" sz="6600" b="1">
              <a:solidFill>
                <a:schemeClr val="tx1"/>
              </a:solidFill>
            </a:endParaRPr>
          </a:p>
        </p:txBody>
      </p:sp>
      <p:sp>
        <p:nvSpPr>
          <p:cNvPr id="6" name="Rectangle 5">
            <a:extLst>
              <a:ext uri="{FF2B5EF4-FFF2-40B4-BE49-F238E27FC236}">
                <a16:creationId xmlns:a16="http://schemas.microsoft.com/office/drawing/2014/main" id="{CB25DCD3-C111-0D8A-BABC-3402A9FC4509}"/>
              </a:ext>
            </a:extLst>
          </p:cNvPr>
          <p:cNvSpPr/>
          <p:nvPr/>
        </p:nvSpPr>
        <p:spPr>
          <a:xfrm>
            <a:off x="6150451" y="1943447"/>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err="1">
                <a:solidFill>
                  <a:schemeClr val="tx1"/>
                </a:solidFill>
              </a:rPr>
              <a:t>InSAR</a:t>
            </a:r>
            <a:endParaRPr lang="en-GB" sz="5400" b="1">
              <a:solidFill>
                <a:schemeClr val="tx1"/>
              </a:solidFill>
            </a:endParaRPr>
          </a:p>
        </p:txBody>
      </p:sp>
      <p:sp>
        <p:nvSpPr>
          <p:cNvPr id="7" name="Rectangle 6">
            <a:extLst>
              <a:ext uri="{FF2B5EF4-FFF2-40B4-BE49-F238E27FC236}">
                <a16:creationId xmlns:a16="http://schemas.microsoft.com/office/drawing/2014/main" id="{81D8573C-5445-604B-82F4-55ED3E1978C3}"/>
              </a:ext>
            </a:extLst>
          </p:cNvPr>
          <p:cNvSpPr/>
          <p:nvPr/>
        </p:nvSpPr>
        <p:spPr>
          <a:xfrm>
            <a:off x="12015596" y="1965932"/>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err="1">
                <a:solidFill>
                  <a:schemeClr val="tx1"/>
                </a:solidFill>
              </a:rPr>
              <a:t>PolSAR</a:t>
            </a:r>
            <a:endParaRPr lang="en-GB" sz="6600" b="1">
              <a:solidFill>
                <a:schemeClr val="tx1"/>
              </a:solidFill>
            </a:endParaRPr>
          </a:p>
        </p:txBody>
      </p:sp>
      <p:sp>
        <p:nvSpPr>
          <p:cNvPr id="8" name="TextBox 7">
            <a:extLst>
              <a:ext uri="{FF2B5EF4-FFF2-40B4-BE49-F238E27FC236}">
                <a16:creationId xmlns:a16="http://schemas.microsoft.com/office/drawing/2014/main" id="{900CA337-416D-C710-AEDB-57FA42BA523B}"/>
              </a:ext>
            </a:extLst>
          </p:cNvPr>
          <p:cNvSpPr txBox="1"/>
          <p:nvPr/>
        </p:nvSpPr>
        <p:spPr>
          <a:xfrm>
            <a:off x="5660159" y="6911418"/>
            <a:ext cx="6045200" cy="830164"/>
          </a:xfrm>
          <a:prstGeom prst="rect">
            <a:avLst/>
          </a:prstGeom>
          <a:noFill/>
        </p:spPr>
        <p:txBody>
          <a:bodyPr wrap="square" rtlCol="0">
            <a:spAutoFit/>
          </a:bodyPr>
          <a:lstStyle/>
          <a:p>
            <a:pPr algn="ctr">
              <a:lnSpc>
                <a:spcPct val="120000"/>
              </a:lnSpc>
            </a:pPr>
            <a:r>
              <a:rPr lang="en-GB" sz="4400" b="1"/>
              <a:t>Snow properties</a:t>
            </a:r>
          </a:p>
        </p:txBody>
      </p:sp>
      <p:cxnSp>
        <p:nvCxnSpPr>
          <p:cNvPr id="12" name="Straight Arrow Connector 11">
            <a:extLst>
              <a:ext uri="{FF2B5EF4-FFF2-40B4-BE49-F238E27FC236}">
                <a16:creationId xmlns:a16="http://schemas.microsoft.com/office/drawing/2014/main" id="{C8A746CA-257E-7A36-8F0B-382A394E7ED3}"/>
              </a:ext>
            </a:extLst>
          </p:cNvPr>
          <p:cNvCxnSpPr>
            <a:stCxn id="5" idx="2"/>
            <a:endCxn id="8" idx="0"/>
          </p:cNvCxnSpPr>
          <p:nvPr/>
        </p:nvCxnSpPr>
        <p:spPr>
          <a:xfrm>
            <a:off x="2831036" y="3180137"/>
            <a:ext cx="5851723" cy="3731281"/>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C44C104-12D9-B62F-64F9-6CC6395D0E0D}"/>
              </a:ext>
            </a:extLst>
          </p:cNvPr>
          <p:cNvCxnSpPr>
            <a:cxnSpLocks/>
            <a:stCxn id="7" idx="2"/>
            <a:endCxn id="8" idx="0"/>
          </p:cNvCxnSpPr>
          <p:nvPr/>
        </p:nvCxnSpPr>
        <p:spPr>
          <a:xfrm flipH="1">
            <a:off x="8682759" y="3225107"/>
            <a:ext cx="5851723" cy="3686311"/>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005ED2-F66A-8C31-57CD-4E9B07B1E258}"/>
              </a:ext>
            </a:extLst>
          </p:cNvPr>
          <p:cNvCxnSpPr>
            <a:cxnSpLocks/>
            <a:stCxn id="6" idx="2"/>
            <a:endCxn id="8" idx="0"/>
          </p:cNvCxnSpPr>
          <p:nvPr/>
        </p:nvCxnSpPr>
        <p:spPr>
          <a:xfrm>
            <a:off x="8669337" y="3202622"/>
            <a:ext cx="13422" cy="3708796"/>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pic>
        <p:nvPicPr>
          <p:cNvPr id="34" name="Graphic 33" descr="Hamburger Menu Icon with solid fill">
            <a:hlinkClick r:id="rId5" action="ppaction://hlinksldjump"/>
            <a:extLst>
              <a:ext uri="{FF2B5EF4-FFF2-40B4-BE49-F238E27FC236}">
                <a16:creationId xmlns:a16="http://schemas.microsoft.com/office/drawing/2014/main" id="{FC0E8614-D1DF-BA23-8FFD-A282CFB1B3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275" y="8491503"/>
            <a:ext cx="914400" cy="914400"/>
          </a:xfrm>
          <a:prstGeom prst="rect">
            <a:avLst/>
          </a:prstGeom>
        </p:spPr>
      </p:pic>
      <p:sp>
        <p:nvSpPr>
          <p:cNvPr id="3" name="Cross 2">
            <a:extLst>
              <a:ext uri="{FF2B5EF4-FFF2-40B4-BE49-F238E27FC236}">
                <a16:creationId xmlns:a16="http://schemas.microsoft.com/office/drawing/2014/main" id="{DF951CF0-AF9F-6F34-9F6C-218B29B8CFA4}"/>
              </a:ext>
            </a:extLst>
          </p:cNvPr>
          <p:cNvSpPr/>
          <p:nvPr/>
        </p:nvSpPr>
        <p:spPr>
          <a:xfrm>
            <a:off x="2629092" y="4020444"/>
            <a:ext cx="1168400" cy="1246622"/>
          </a:xfrm>
          <a:prstGeom prst="plus">
            <a:avLst>
              <a:gd name="adj" fmla="val 36594"/>
            </a:avLst>
          </a:prstGeom>
          <a:solidFill>
            <a:srgbClr val="92D050"/>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ross 8">
            <a:extLst>
              <a:ext uri="{FF2B5EF4-FFF2-40B4-BE49-F238E27FC236}">
                <a16:creationId xmlns:a16="http://schemas.microsoft.com/office/drawing/2014/main" id="{41C83ED4-AC66-5518-6F90-4F662B8D9A52}"/>
              </a:ext>
            </a:extLst>
          </p:cNvPr>
          <p:cNvSpPr/>
          <p:nvPr/>
        </p:nvSpPr>
        <p:spPr>
          <a:xfrm>
            <a:off x="13644226" y="4020444"/>
            <a:ext cx="1168400" cy="1246622"/>
          </a:xfrm>
          <a:prstGeom prst="plus">
            <a:avLst>
              <a:gd name="adj" fmla="val 36594"/>
            </a:avLst>
          </a:prstGeom>
          <a:solidFill>
            <a:srgbClr val="92D050"/>
          </a:solid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Rectangle 9">
            <a:extLst>
              <a:ext uri="{FF2B5EF4-FFF2-40B4-BE49-F238E27FC236}">
                <a16:creationId xmlns:a16="http://schemas.microsoft.com/office/drawing/2014/main" id="{77333BF0-1C46-A0EE-C055-8FF4A83EF40F}"/>
              </a:ext>
            </a:extLst>
          </p:cNvPr>
          <p:cNvSpPr/>
          <p:nvPr/>
        </p:nvSpPr>
        <p:spPr>
          <a:xfrm>
            <a:off x="8056225" y="4367578"/>
            <a:ext cx="1253068" cy="423333"/>
          </a:xfrm>
          <a:prstGeom prst="rect">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Action Button: Go Forward or Next 10">
            <a:hlinkClick r:id="" action="ppaction://hlinkshowjump?jump=nextslide" highlightClick="1"/>
            <a:extLst>
              <a:ext uri="{FF2B5EF4-FFF2-40B4-BE49-F238E27FC236}">
                <a16:creationId xmlns:a16="http://schemas.microsoft.com/office/drawing/2014/main" id="{5B0CE943-E44C-771C-9DBA-91212CF8118C}"/>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Action Button: Go Back or Previous 13">
            <a:hlinkClick r:id="" action="ppaction://hlinkshowjump?jump=previousslide" highlightClick="1"/>
            <a:extLst>
              <a:ext uri="{FF2B5EF4-FFF2-40B4-BE49-F238E27FC236}">
                <a16:creationId xmlns:a16="http://schemas.microsoft.com/office/drawing/2014/main" id="{E8062859-2DF3-E7C0-F85C-FDE04CB9106C}"/>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3539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F8AA-1939-0634-F759-332AD1052EC8}"/>
              </a:ext>
            </a:extLst>
          </p:cNvPr>
          <p:cNvSpPr>
            <a:spLocks noGrp="1"/>
          </p:cNvSpPr>
          <p:nvPr>
            <p:ph type="title"/>
          </p:nvPr>
        </p:nvSpPr>
        <p:spPr/>
        <p:txBody>
          <a:bodyPr/>
          <a:lstStyle/>
          <a:p>
            <a:r>
              <a:rPr lang="en-GB"/>
              <a:t>Conclusion</a:t>
            </a:r>
          </a:p>
        </p:txBody>
      </p:sp>
      <p:sp>
        <p:nvSpPr>
          <p:cNvPr id="4" name="Slide Number Placeholder 3">
            <a:extLst>
              <a:ext uri="{FF2B5EF4-FFF2-40B4-BE49-F238E27FC236}">
                <a16:creationId xmlns:a16="http://schemas.microsoft.com/office/drawing/2014/main" id="{4F940249-1B3A-FD66-7DC5-CE72561E6F8C}"/>
              </a:ext>
            </a:extLst>
          </p:cNvPr>
          <p:cNvSpPr>
            <a:spLocks noGrp="1"/>
          </p:cNvSpPr>
          <p:nvPr>
            <p:ph type="sldNum" sz="quarter" idx="12"/>
          </p:nvPr>
        </p:nvSpPr>
        <p:spPr/>
        <p:txBody>
          <a:bodyPr/>
          <a:lstStyle/>
          <a:p>
            <a:fld id="{7AE184E0-0BD4-4705-A12B-9B71DDE63301}" type="slidenum">
              <a:rPr lang="en-GB" noProof="0" smtClean="0"/>
              <a:t>49</a:t>
            </a:fld>
            <a:endParaRPr lang="en-GB" noProof="0"/>
          </a:p>
        </p:txBody>
      </p:sp>
      <p:grpSp>
        <p:nvGrpSpPr>
          <p:cNvPr id="23" name="Group 22">
            <a:extLst>
              <a:ext uri="{FF2B5EF4-FFF2-40B4-BE49-F238E27FC236}">
                <a16:creationId xmlns:a16="http://schemas.microsoft.com/office/drawing/2014/main" id="{010B5F77-61B5-9F5A-B043-74127EC14E05}"/>
              </a:ext>
            </a:extLst>
          </p:cNvPr>
          <p:cNvGrpSpPr/>
          <p:nvPr/>
        </p:nvGrpSpPr>
        <p:grpSpPr>
          <a:xfrm>
            <a:off x="6963012" y="1564841"/>
            <a:ext cx="3833799" cy="1687664"/>
            <a:chOff x="312150" y="1492211"/>
            <a:chExt cx="5037773" cy="2110106"/>
          </a:xfrm>
        </p:grpSpPr>
        <p:sp>
          <p:nvSpPr>
            <p:cNvPr id="27" name="Rectangle: Rounded Corners 26">
              <a:extLst>
                <a:ext uri="{FF2B5EF4-FFF2-40B4-BE49-F238E27FC236}">
                  <a16:creationId xmlns:a16="http://schemas.microsoft.com/office/drawing/2014/main" id="{F3D1941E-DC4A-476A-C59D-9C6AD3EE6322}"/>
                </a:ext>
              </a:extLst>
            </p:cNvPr>
            <p:cNvSpPr/>
            <p:nvPr/>
          </p:nvSpPr>
          <p:spPr>
            <a:xfrm>
              <a:off x="312151" y="1492211"/>
              <a:ext cx="5037772" cy="211010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Rectangle 4">
              <a:extLst>
                <a:ext uri="{FF2B5EF4-FFF2-40B4-BE49-F238E27FC236}">
                  <a16:creationId xmlns:a16="http://schemas.microsoft.com/office/drawing/2014/main" id="{4FBD6DA7-55AD-0085-49CF-067390DBF275}"/>
                </a:ext>
              </a:extLst>
            </p:cNvPr>
            <p:cNvSpPr/>
            <p:nvPr/>
          </p:nvSpPr>
          <p:spPr>
            <a:xfrm>
              <a:off x="312150" y="1920962"/>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400" b="1">
                  <a:solidFill>
                    <a:schemeClr val="tx1"/>
                  </a:solidFill>
                </a:rPr>
                <a:t>Backscatter</a:t>
              </a:r>
              <a:endParaRPr lang="en-GB" sz="5400" b="1">
                <a:solidFill>
                  <a:schemeClr val="tx1"/>
                </a:solidFill>
              </a:endParaRPr>
            </a:p>
          </p:txBody>
        </p:sp>
      </p:grpSp>
      <p:grpSp>
        <p:nvGrpSpPr>
          <p:cNvPr id="21" name="Group 20">
            <a:extLst>
              <a:ext uri="{FF2B5EF4-FFF2-40B4-BE49-F238E27FC236}">
                <a16:creationId xmlns:a16="http://schemas.microsoft.com/office/drawing/2014/main" id="{1F5E14A0-2893-CC3A-D390-CCDCD36851B9}"/>
              </a:ext>
            </a:extLst>
          </p:cNvPr>
          <p:cNvGrpSpPr/>
          <p:nvPr/>
        </p:nvGrpSpPr>
        <p:grpSpPr>
          <a:xfrm>
            <a:off x="11171073" y="4954683"/>
            <a:ext cx="3833798" cy="1684641"/>
            <a:chOff x="6150451" y="1540466"/>
            <a:chExt cx="5051193" cy="2110106"/>
          </a:xfrm>
        </p:grpSpPr>
        <p:sp>
          <p:nvSpPr>
            <p:cNvPr id="30" name="Rectangle: Rounded Corners 29">
              <a:extLst>
                <a:ext uri="{FF2B5EF4-FFF2-40B4-BE49-F238E27FC236}">
                  <a16:creationId xmlns:a16="http://schemas.microsoft.com/office/drawing/2014/main" id="{A82FC871-0E0F-CE80-1DBF-4F176ACA9027}"/>
                </a:ext>
              </a:extLst>
            </p:cNvPr>
            <p:cNvSpPr/>
            <p:nvPr/>
          </p:nvSpPr>
          <p:spPr>
            <a:xfrm>
              <a:off x="6163872" y="1540466"/>
              <a:ext cx="5037772" cy="2110106"/>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ectangle 5">
              <a:extLst>
                <a:ext uri="{FF2B5EF4-FFF2-40B4-BE49-F238E27FC236}">
                  <a16:creationId xmlns:a16="http://schemas.microsoft.com/office/drawing/2014/main" id="{CB25DCD3-C111-0D8A-BABC-3402A9FC4509}"/>
                </a:ext>
              </a:extLst>
            </p:cNvPr>
            <p:cNvSpPr/>
            <p:nvPr/>
          </p:nvSpPr>
          <p:spPr>
            <a:xfrm>
              <a:off x="6150451" y="1943447"/>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err="1">
                  <a:solidFill>
                    <a:schemeClr val="tx1"/>
                  </a:solidFill>
                </a:rPr>
                <a:t>InSAR</a:t>
              </a:r>
              <a:endParaRPr lang="en-GB" sz="4000" b="1">
                <a:solidFill>
                  <a:schemeClr val="tx1"/>
                </a:solidFill>
              </a:endParaRPr>
            </a:p>
          </p:txBody>
        </p:sp>
      </p:grpSp>
      <p:grpSp>
        <p:nvGrpSpPr>
          <p:cNvPr id="22" name="Group 21">
            <a:extLst>
              <a:ext uri="{FF2B5EF4-FFF2-40B4-BE49-F238E27FC236}">
                <a16:creationId xmlns:a16="http://schemas.microsoft.com/office/drawing/2014/main" id="{2ADECC1E-C78B-CFAD-2D7C-8C1CC0300F01}"/>
              </a:ext>
            </a:extLst>
          </p:cNvPr>
          <p:cNvGrpSpPr/>
          <p:nvPr/>
        </p:nvGrpSpPr>
        <p:grpSpPr>
          <a:xfrm>
            <a:off x="6963012" y="3592792"/>
            <a:ext cx="3833799" cy="1687664"/>
            <a:chOff x="12015596" y="1540466"/>
            <a:chExt cx="5037772" cy="2110106"/>
          </a:xfrm>
        </p:grpSpPr>
        <p:sp>
          <p:nvSpPr>
            <p:cNvPr id="31" name="Rectangle: Rounded Corners 30">
              <a:extLst>
                <a:ext uri="{FF2B5EF4-FFF2-40B4-BE49-F238E27FC236}">
                  <a16:creationId xmlns:a16="http://schemas.microsoft.com/office/drawing/2014/main" id="{3A396581-E465-44FD-78EB-B9AB1118DCC7}"/>
                </a:ext>
              </a:extLst>
            </p:cNvPr>
            <p:cNvSpPr/>
            <p:nvPr/>
          </p:nvSpPr>
          <p:spPr>
            <a:xfrm>
              <a:off x="12015596" y="1540466"/>
              <a:ext cx="5037772" cy="211010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81D8573C-5445-604B-82F4-55ED3E1978C3}"/>
                </a:ext>
              </a:extLst>
            </p:cNvPr>
            <p:cNvSpPr/>
            <p:nvPr/>
          </p:nvSpPr>
          <p:spPr>
            <a:xfrm>
              <a:off x="12015596" y="1965932"/>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err="1">
                  <a:solidFill>
                    <a:schemeClr val="tx1"/>
                  </a:solidFill>
                </a:rPr>
                <a:t>PolSAR</a:t>
              </a:r>
              <a:endParaRPr lang="en-GB" sz="4800" b="1">
                <a:solidFill>
                  <a:schemeClr val="tx1"/>
                </a:solidFill>
              </a:endParaRPr>
            </a:p>
          </p:txBody>
        </p:sp>
      </p:grpSp>
      <p:pic>
        <p:nvPicPr>
          <p:cNvPr id="34" name="Graphic 33" descr="Hamburger Menu Icon with solid fill">
            <a:hlinkClick r:id="rId5" action="ppaction://hlinksldjump"/>
            <a:extLst>
              <a:ext uri="{FF2B5EF4-FFF2-40B4-BE49-F238E27FC236}">
                <a16:creationId xmlns:a16="http://schemas.microsoft.com/office/drawing/2014/main" id="{FC0E8614-D1DF-BA23-8FFD-A282CFB1B3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275" y="8491503"/>
            <a:ext cx="914400" cy="914400"/>
          </a:xfrm>
          <a:prstGeom prst="rect">
            <a:avLst/>
          </a:prstGeom>
        </p:spPr>
      </p:pic>
      <p:grpSp>
        <p:nvGrpSpPr>
          <p:cNvPr id="24" name="Group 23">
            <a:extLst>
              <a:ext uri="{FF2B5EF4-FFF2-40B4-BE49-F238E27FC236}">
                <a16:creationId xmlns:a16="http://schemas.microsoft.com/office/drawing/2014/main" id="{B26B0938-634C-46F1-9F5C-735BCC96768F}"/>
              </a:ext>
            </a:extLst>
          </p:cNvPr>
          <p:cNvGrpSpPr/>
          <p:nvPr/>
        </p:nvGrpSpPr>
        <p:grpSpPr>
          <a:xfrm>
            <a:off x="2569028" y="5579926"/>
            <a:ext cx="12622573" cy="2779451"/>
            <a:chOff x="3462729" y="6280879"/>
            <a:chExt cx="9804190" cy="2667824"/>
          </a:xfrm>
        </p:grpSpPr>
        <p:sp>
          <p:nvSpPr>
            <p:cNvPr id="25" name="Rectangle 24">
              <a:extLst>
                <a:ext uri="{FF2B5EF4-FFF2-40B4-BE49-F238E27FC236}">
                  <a16:creationId xmlns:a16="http://schemas.microsoft.com/office/drawing/2014/main" id="{42D64089-740D-45A6-8410-719102D1F346}"/>
                </a:ext>
              </a:extLst>
            </p:cNvPr>
            <p:cNvSpPr/>
            <p:nvPr/>
          </p:nvSpPr>
          <p:spPr>
            <a:xfrm>
              <a:off x="6730584" y="6280879"/>
              <a:ext cx="3267855" cy="2667824"/>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n-GB" sz="8000" b="1">
                  <a:solidFill>
                    <a:schemeClr val="tx1"/>
                  </a:solidFill>
                  <a:latin typeface="Franklin Gothic Heavy" panose="020B0903020102020204" pitchFamily="34" charset="0"/>
                </a:rPr>
                <a:t>1</a:t>
              </a:r>
            </a:p>
          </p:txBody>
        </p:sp>
        <p:sp>
          <p:nvSpPr>
            <p:cNvPr id="26" name="Rectangle 25">
              <a:extLst>
                <a:ext uri="{FF2B5EF4-FFF2-40B4-BE49-F238E27FC236}">
                  <a16:creationId xmlns:a16="http://schemas.microsoft.com/office/drawing/2014/main" id="{2D9B5D68-C357-4028-8338-09493995A7ED}"/>
                </a:ext>
              </a:extLst>
            </p:cNvPr>
            <p:cNvSpPr/>
            <p:nvPr/>
          </p:nvSpPr>
          <p:spPr>
            <a:xfrm>
              <a:off x="3462729" y="7109826"/>
              <a:ext cx="3267855" cy="1838876"/>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n-GB" sz="8000" b="1">
                  <a:solidFill>
                    <a:schemeClr val="tx1"/>
                  </a:solidFill>
                  <a:latin typeface="Franklin Gothic Heavy" panose="020B0903020102020204" pitchFamily="34" charset="0"/>
                </a:rPr>
                <a:t>2</a:t>
              </a:r>
            </a:p>
          </p:txBody>
        </p:sp>
        <p:sp>
          <p:nvSpPr>
            <p:cNvPr id="28" name="Rectangle 27">
              <a:extLst>
                <a:ext uri="{FF2B5EF4-FFF2-40B4-BE49-F238E27FC236}">
                  <a16:creationId xmlns:a16="http://schemas.microsoft.com/office/drawing/2014/main" id="{F3C584B6-91FB-41DF-8E30-FFB6D5E8300C}"/>
                </a:ext>
              </a:extLst>
            </p:cNvPr>
            <p:cNvSpPr/>
            <p:nvPr/>
          </p:nvSpPr>
          <p:spPr>
            <a:xfrm>
              <a:off x="9999064" y="7629993"/>
              <a:ext cx="3267855" cy="1318709"/>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n-GB" sz="8000" b="1">
                  <a:solidFill>
                    <a:schemeClr val="tx1"/>
                  </a:solidFill>
                  <a:latin typeface="Franklin Gothic Heavy" panose="020B0903020102020204" pitchFamily="34" charset="0"/>
                </a:rPr>
                <a:t>3</a:t>
              </a:r>
            </a:p>
          </p:txBody>
        </p:sp>
      </p:grpSp>
      <p:sp>
        <p:nvSpPr>
          <p:cNvPr id="3" name="Action Button: Go Forward or Next 2">
            <a:hlinkClick r:id="" action="ppaction://hlinkshowjump?jump=nextslide" highlightClick="1"/>
            <a:extLst>
              <a:ext uri="{FF2B5EF4-FFF2-40B4-BE49-F238E27FC236}">
                <a16:creationId xmlns:a16="http://schemas.microsoft.com/office/drawing/2014/main" id="{B79E7BB3-0E6C-775C-4B30-E6F995AC4641}"/>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Action Button: Go Back or Previous 7">
            <a:hlinkClick r:id="" action="ppaction://hlinkshowjump?jump=previousslide" highlightClick="1"/>
            <a:extLst>
              <a:ext uri="{FF2B5EF4-FFF2-40B4-BE49-F238E27FC236}">
                <a16:creationId xmlns:a16="http://schemas.microsoft.com/office/drawing/2014/main" id="{4BD22AD1-127E-A875-D46D-1004FC58720A}"/>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41852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4ED4C-9736-35A7-44DF-9A8485045718}"/>
              </a:ext>
            </a:extLst>
          </p:cNvPr>
          <p:cNvPicPr>
            <a:picLocks noChangeAspect="1"/>
          </p:cNvPicPr>
          <p:nvPr/>
        </p:nvPicPr>
        <p:blipFill>
          <a:blip r:embed="rId2"/>
          <a:stretch>
            <a:fillRect/>
          </a:stretch>
        </p:blipFill>
        <p:spPr>
          <a:xfrm>
            <a:off x="13696581" y="152470"/>
            <a:ext cx="3642093" cy="1828730"/>
          </a:xfrm>
          <a:prstGeom prst="rect">
            <a:avLst/>
          </a:prstGeom>
        </p:spPr>
      </p:pic>
      <p:sp>
        <p:nvSpPr>
          <p:cNvPr id="4" name="Slide Number Placeholder 3">
            <a:extLst>
              <a:ext uri="{FF2B5EF4-FFF2-40B4-BE49-F238E27FC236}">
                <a16:creationId xmlns:a16="http://schemas.microsoft.com/office/drawing/2014/main" id="{212404B9-62B4-8CD8-8B09-3A9C749CADBF}"/>
              </a:ext>
            </a:extLst>
          </p:cNvPr>
          <p:cNvSpPr>
            <a:spLocks noGrp="1"/>
          </p:cNvSpPr>
          <p:nvPr>
            <p:ph type="sldNum" sz="quarter" idx="12"/>
          </p:nvPr>
        </p:nvSpPr>
        <p:spPr/>
        <p:txBody>
          <a:bodyPr/>
          <a:lstStyle/>
          <a:p>
            <a:fld id="{7AE184E0-0BD4-4705-A12B-9B71DDE63301}" type="slidenum">
              <a:rPr lang="en-GB" noProof="0" smtClean="0"/>
              <a:t>5</a:t>
            </a:fld>
            <a:endParaRPr lang="en-GB" noProof="0"/>
          </a:p>
        </p:txBody>
      </p:sp>
      <p:grpSp>
        <p:nvGrpSpPr>
          <p:cNvPr id="16" name="Group 15">
            <a:extLst>
              <a:ext uri="{FF2B5EF4-FFF2-40B4-BE49-F238E27FC236}">
                <a16:creationId xmlns:a16="http://schemas.microsoft.com/office/drawing/2014/main" id="{24CF35C4-BCD2-BA01-9780-AE79560E81CE}"/>
              </a:ext>
            </a:extLst>
          </p:cNvPr>
          <p:cNvGrpSpPr/>
          <p:nvPr/>
        </p:nvGrpSpPr>
        <p:grpSpPr>
          <a:xfrm>
            <a:off x="236462" y="2003685"/>
            <a:ext cx="5037773" cy="2110106"/>
            <a:chOff x="312150" y="1492211"/>
            <a:chExt cx="5037773" cy="2110106"/>
          </a:xfrm>
        </p:grpSpPr>
        <p:sp>
          <p:nvSpPr>
            <p:cNvPr id="12" name="Rectangle: Rounded Corners 11">
              <a:extLst>
                <a:ext uri="{FF2B5EF4-FFF2-40B4-BE49-F238E27FC236}">
                  <a16:creationId xmlns:a16="http://schemas.microsoft.com/office/drawing/2014/main" id="{CE96C7FF-54AB-BD33-CAAE-452B145F5190}"/>
                </a:ext>
              </a:extLst>
            </p:cNvPr>
            <p:cNvSpPr/>
            <p:nvPr/>
          </p:nvSpPr>
          <p:spPr>
            <a:xfrm>
              <a:off x="312151" y="1492211"/>
              <a:ext cx="5037772" cy="211010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2545335D-8F94-7BE4-13A7-63A5C91B7B9B}"/>
                </a:ext>
              </a:extLst>
            </p:cNvPr>
            <p:cNvSpPr/>
            <p:nvPr/>
          </p:nvSpPr>
          <p:spPr>
            <a:xfrm>
              <a:off x="312150" y="1920962"/>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schemeClr val="tx1"/>
                  </a:solidFill>
                </a:rPr>
                <a:t>Backscatter</a:t>
              </a:r>
              <a:endParaRPr lang="en-GB" sz="6600" b="1">
                <a:solidFill>
                  <a:schemeClr val="tx1"/>
                </a:solidFill>
              </a:endParaRPr>
            </a:p>
          </p:txBody>
        </p:sp>
      </p:grpSp>
      <p:grpSp>
        <p:nvGrpSpPr>
          <p:cNvPr id="17" name="Group 16">
            <a:extLst>
              <a:ext uri="{FF2B5EF4-FFF2-40B4-BE49-F238E27FC236}">
                <a16:creationId xmlns:a16="http://schemas.microsoft.com/office/drawing/2014/main" id="{5E8B78BF-1EF6-BF51-2222-55735CAA4147}"/>
              </a:ext>
            </a:extLst>
          </p:cNvPr>
          <p:cNvGrpSpPr/>
          <p:nvPr/>
        </p:nvGrpSpPr>
        <p:grpSpPr>
          <a:xfrm>
            <a:off x="6158731" y="2003685"/>
            <a:ext cx="5051193" cy="2110106"/>
            <a:chOff x="6150451" y="1540466"/>
            <a:chExt cx="5051193" cy="2110106"/>
          </a:xfrm>
        </p:grpSpPr>
        <p:sp>
          <p:nvSpPr>
            <p:cNvPr id="11" name="Rectangle: Rounded Corners 10">
              <a:extLst>
                <a:ext uri="{FF2B5EF4-FFF2-40B4-BE49-F238E27FC236}">
                  <a16:creationId xmlns:a16="http://schemas.microsoft.com/office/drawing/2014/main" id="{8A651C31-4389-F2CD-2AC2-5159BD8D5AEC}"/>
                </a:ext>
              </a:extLst>
            </p:cNvPr>
            <p:cNvSpPr/>
            <p:nvPr/>
          </p:nvSpPr>
          <p:spPr>
            <a:xfrm>
              <a:off x="6163872" y="1540466"/>
              <a:ext cx="5037772" cy="2110106"/>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21EDC1FE-F4DD-6735-83E7-955A0FD4B411}"/>
                </a:ext>
              </a:extLst>
            </p:cNvPr>
            <p:cNvSpPr/>
            <p:nvPr/>
          </p:nvSpPr>
          <p:spPr>
            <a:xfrm>
              <a:off x="6150451" y="1943447"/>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err="1">
                  <a:solidFill>
                    <a:schemeClr val="tx1"/>
                  </a:solidFill>
                </a:rPr>
                <a:t>InSAR</a:t>
              </a:r>
              <a:endParaRPr lang="en-GB" sz="5400" b="1">
                <a:solidFill>
                  <a:schemeClr val="tx1"/>
                </a:solidFill>
              </a:endParaRPr>
            </a:p>
          </p:txBody>
        </p:sp>
      </p:grpSp>
      <p:grpSp>
        <p:nvGrpSpPr>
          <p:cNvPr id="18" name="Group 17">
            <a:extLst>
              <a:ext uri="{FF2B5EF4-FFF2-40B4-BE49-F238E27FC236}">
                <a16:creationId xmlns:a16="http://schemas.microsoft.com/office/drawing/2014/main" id="{59FAAC6C-DD0C-66E6-647C-45AD7BE5BE04}"/>
              </a:ext>
            </a:extLst>
          </p:cNvPr>
          <p:cNvGrpSpPr/>
          <p:nvPr/>
        </p:nvGrpSpPr>
        <p:grpSpPr>
          <a:xfrm>
            <a:off x="12107841" y="1981200"/>
            <a:ext cx="5037772" cy="2110106"/>
            <a:chOff x="12015596" y="1540466"/>
            <a:chExt cx="5037772" cy="2110106"/>
          </a:xfrm>
        </p:grpSpPr>
        <p:sp>
          <p:nvSpPr>
            <p:cNvPr id="10" name="Rectangle: Rounded Corners 9">
              <a:extLst>
                <a:ext uri="{FF2B5EF4-FFF2-40B4-BE49-F238E27FC236}">
                  <a16:creationId xmlns:a16="http://schemas.microsoft.com/office/drawing/2014/main" id="{875A3C18-031F-36A6-4B18-A665FDB4677C}"/>
                </a:ext>
              </a:extLst>
            </p:cNvPr>
            <p:cNvSpPr/>
            <p:nvPr/>
          </p:nvSpPr>
          <p:spPr>
            <a:xfrm>
              <a:off x="12015596" y="1540466"/>
              <a:ext cx="5037772" cy="211010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a:extLst>
                <a:ext uri="{FF2B5EF4-FFF2-40B4-BE49-F238E27FC236}">
                  <a16:creationId xmlns:a16="http://schemas.microsoft.com/office/drawing/2014/main" id="{4E39FAF5-E305-1CE6-1806-8713780A9292}"/>
                </a:ext>
              </a:extLst>
            </p:cNvPr>
            <p:cNvSpPr/>
            <p:nvPr/>
          </p:nvSpPr>
          <p:spPr>
            <a:xfrm>
              <a:off x="12015596" y="1965932"/>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err="1">
                  <a:solidFill>
                    <a:schemeClr val="tx1"/>
                  </a:solidFill>
                </a:rPr>
                <a:t>PolSAR</a:t>
              </a:r>
              <a:endParaRPr lang="en-GB" sz="6600" b="1">
                <a:solidFill>
                  <a:schemeClr val="tx1"/>
                </a:solidFill>
              </a:endParaRPr>
            </a:p>
          </p:txBody>
        </p:sp>
      </p:grpSp>
      <p:sp>
        <p:nvSpPr>
          <p:cNvPr id="2" name="TextBox 1">
            <a:extLst>
              <a:ext uri="{FF2B5EF4-FFF2-40B4-BE49-F238E27FC236}">
                <a16:creationId xmlns:a16="http://schemas.microsoft.com/office/drawing/2014/main" id="{55744690-46F7-52A4-E637-F6B998B60830}"/>
              </a:ext>
            </a:extLst>
          </p:cNvPr>
          <p:cNvSpPr txBox="1"/>
          <p:nvPr/>
        </p:nvSpPr>
        <p:spPr>
          <a:xfrm>
            <a:off x="1050587" y="4542542"/>
            <a:ext cx="3754877" cy="3583610"/>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GB" sz="3200" b="1"/>
              <a:t>Team members:</a:t>
            </a:r>
          </a:p>
          <a:p>
            <a:pPr marL="993084" lvl="1" indent="-342900">
              <a:lnSpc>
                <a:spcPct val="120000"/>
              </a:lnSpc>
              <a:buFont typeface="Arial" panose="020B0604020202020204" pitchFamily="34" charset="0"/>
              <a:buChar char="‒"/>
            </a:pPr>
            <a:r>
              <a:rPr lang="en-GB" sz="3200"/>
              <a:t>VV</a:t>
            </a:r>
          </a:p>
          <a:p>
            <a:pPr marL="993084" lvl="1" indent="-342900">
              <a:lnSpc>
                <a:spcPct val="120000"/>
              </a:lnSpc>
              <a:buFont typeface="Arial" panose="020B0604020202020204" pitchFamily="34" charset="0"/>
              <a:buChar char="‒"/>
            </a:pPr>
            <a:r>
              <a:rPr lang="en-GB" sz="3200"/>
              <a:t>VH</a:t>
            </a:r>
          </a:p>
          <a:p>
            <a:pPr marL="993084" lvl="1" indent="-342900">
              <a:lnSpc>
                <a:spcPct val="120000"/>
              </a:lnSpc>
              <a:buFont typeface="Arial" panose="020B0604020202020204" pitchFamily="34" charset="0"/>
              <a:buChar char="‒"/>
            </a:pPr>
            <a:r>
              <a:rPr lang="en-GB" sz="3200"/>
              <a:t>VH-VV </a:t>
            </a:r>
          </a:p>
          <a:p>
            <a:pPr marL="342900" indent="-342900">
              <a:lnSpc>
                <a:spcPct val="120000"/>
              </a:lnSpc>
              <a:buFont typeface="Arial" panose="020B0604020202020204" pitchFamily="34" charset="0"/>
              <a:buChar char="‒"/>
            </a:pPr>
            <a:r>
              <a:rPr lang="en-GB" sz="3200" b="1"/>
              <a:t>Strategy:</a:t>
            </a:r>
          </a:p>
          <a:p>
            <a:pPr marL="993084" lvl="1" indent="-342900">
              <a:lnSpc>
                <a:spcPct val="120000"/>
              </a:lnSpc>
              <a:buFont typeface="Arial" panose="020B0604020202020204" pitchFamily="34" charset="0"/>
              <a:buChar char="‒"/>
            </a:pPr>
            <a:r>
              <a:rPr lang="en-GB" sz="3200"/>
              <a:t>Amplitude</a:t>
            </a:r>
          </a:p>
        </p:txBody>
      </p:sp>
      <p:sp>
        <p:nvSpPr>
          <p:cNvPr id="5" name="TextBox 4">
            <a:extLst>
              <a:ext uri="{FF2B5EF4-FFF2-40B4-BE49-F238E27FC236}">
                <a16:creationId xmlns:a16="http://schemas.microsoft.com/office/drawing/2014/main" id="{42CC2E37-625E-B085-96DA-CC83B2661221}"/>
              </a:ext>
            </a:extLst>
          </p:cNvPr>
          <p:cNvSpPr txBox="1"/>
          <p:nvPr/>
        </p:nvSpPr>
        <p:spPr>
          <a:xfrm>
            <a:off x="6813599" y="4542542"/>
            <a:ext cx="3754877" cy="3583610"/>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GB" sz="3200" b="1"/>
              <a:t>Team members:</a:t>
            </a:r>
          </a:p>
          <a:p>
            <a:pPr marL="993084" lvl="1" indent="-342900">
              <a:lnSpc>
                <a:spcPct val="120000"/>
              </a:lnSpc>
              <a:buFont typeface="Arial" panose="020B0604020202020204" pitchFamily="34" charset="0"/>
              <a:buChar char="‒"/>
            </a:pPr>
            <a:r>
              <a:rPr lang="en-GB" sz="3200"/>
              <a:t>S1A-B</a:t>
            </a:r>
          </a:p>
          <a:p>
            <a:pPr marL="993084" lvl="1" indent="-342900">
              <a:lnSpc>
                <a:spcPct val="120000"/>
              </a:lnSpc>
              <a:buFont typeface="Arial" panose="020B0604020202020204" pitchFamily="34" charset="0"/>
              <a:buChar char="‒"/>
            </a:pPr>
            <a:r>
              <a:rPr lang="en-GB" sz="3200"/>
              <a:t>S1A-A</a:t>
            </a:r>
          </a:p>
          <a:p>
            <a:pPr marL="993084" lvl="1" indent="-342900">
              <a:lnSpc>
                <a:spcPct val="120000"/>
              </a:lnSpc>
              <a:buFont typeface="Arial" panose="020B0604020202020204" pitchFamily="34" charset="0"/>
              <a:buChar char="‒"/>
            </a:pPr>
            <a:r>
              <a:rPr lang="en-GB" sz="3200"/>
              <a:t>S1B-B</a:t>
            </a:r>
          </a:p>
          <a:p>
            <a:pPr marL="342900" indent="-342900">
              <a:lnSpc>
                <a:spcPct val="120000"/>
              </a:lnSpc>
              <a:buFont typeface="Arial" panose="020B0604020202020204" pitchFamily="34" charset="0"/>
              <a:buChar char="‒"/>
            </a:pPr>
            <a:r>
              <a:rPr lang="en-GB" sz="3200" b="1"/>
              <a:t>Strategy:</a:t>
            </a:r>
          </a:p>
          <a:p>
            <a:pPr marL="993084" lvl="1" indent="-342900">
              <a:lnSpc>
                <a:spcPct val="120000"/>
              </a:lnSpc>
              <a:buFont typeface="Arial" panose="020B0604020202020204" pitchFamily="34" charset="0"/>
              <a:buChar char="‒"/>
            </a:pPr>
            <a:r>
              <a:rPr lang="en-GB" sz="3200"/>
              <a:t>Phase</a:t>
            </a:r>
          </a:p>
        </p:txBody>
      </p:sp>
      <p:sp>
        <p:nvSpPr>
          <p:cNvPr id="6" name="TextBox 5">
            <a:extLst>
              <a:ext uri="{FF2B5EF4-FFF2-40B4-BE49-F238E27FC236}">
                <a16:creationId xmlns:a16="http://schemas.microsoft.com/office/drawing/2014/main" id="{67E14DA3-04E5-6C5F-E49F-322FCB7033F9}"/>
              </a:ext>
            </a:extLst>
          </p:cNvPr>
          <p:cNvSpPr txBox="1"/>
          <p:nvPr/>
        </p:nvSpPr>
        <p:spPr>
          <a:xfrm>
            <a:off x="12757523" y="4542542"/>
            <a:ext cx="4006477" cy="3583610"/>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GB" sz="3200" b="1" dirty="0"/>
              <a:t>Team members:</a:t>
            </a:r>
          </a:p>
          <a:p>
            <a:pPr marL="993084" lvl="1" indent="-342900">
              <a:lnSpc>
                <a:spcPct val="120000"/>
              </a:lnSpc>
              <a:buFont typeface="Arial" panose="020B0604020202020204" pitchFamily="34" charset="0"/>
              <a:buChar char="‒"/>
            </a:pPr>
            <a:r>
              <a:rPr lang="el-GR" sz="3200" dirty="0"/>
              <a:t>α</a:t>
            </a:r>
            <a:endParaRPr lang="en-GB" sz="3200" dirty="0"/>
          </a:p>
          <a:p>
            <a:pPr marL="993084" lvl="1" indent="-342900">
              <a:lnSpc>
                <a:spcPct val="120000"/>
              </a:lnSpc>
              <a:buFont typeface="Arial" panose="020B0604020202020204" pitchFamily="34" charset="0"/>
              <a:buChar char="‒"/>
            </a:pPr>
            <a:r>
              <a:rPr lang="en-GB" sz="3200" dirty="0" err="1"/>
              <a:t>DpRVI</a:t>
            </a:r>
            <a:endParaRPr lang="en-GB" sz="3200" dirty="0"/>
          </a:p>
          <a:p>
            <a:pPr marL="993084" lvl="1" indent="-342900">
              <a:lnSpc>
                <a:spcPct val="120000"/>
              </a:lnSpc>
              <a:buFont typeface="Arial" panose="020B0604020202020204" pitchFamily="34" charset="0"/>
              <a:buChar char="‒"/>
            </a:pPr>
            <a:r>
              <a:rPr lang="en-GB" sz="3200" dirty="0"/>
              <a:t>Depolarization</a:t>
            </a:r>
          </a:p>
          <a:p>
            <a:pPr marL="342900" indent="-342900">
              <a:lnSpc>
                <a:spcPct val="120000"/>
              </a:lnSpc>
              <a:buFont typeface="Arial" panose="020B0604020202020204" pitchFamily="34" charset="0"/>
              <a:buChar char="‒"/>
            </a:pPr>
            <a:r>
              <a:rPr lang="en-GB" sz="3200" b="1" dirty="0"/>
              <a:t>Strategy:</a:t>
            </a:r>
          </a:p>
          <a:p>
            <a:pPr marL="993084" lvl="1" indent="-342900">
              <a:lnSpc>
                <a:spcPct val="120000"/>
              </a:lnSpc>
              <a:buFont typeface="Arial" panose="020B0604020202020204" pitchFamily="34" charset="0"/>
              <a:buChar char="‒"/>
            </a:pPr>
            <a:r>
              <a:rPr lang="en-GB" sz="3200" dirty="0"/>
              <a:t>Polarization</a:t>
            </a:r>
          </a:p>
        </p:txBody>
      </p:sp>
    </p:spTree>
    <p:extLst>
      <p:ext uri="{BB962C8B-B14F-4D97-AF65-F5344CB8AC3E}">
        <p14:creationId xmlns:p14="http://schemas.microsoft.com/office/powerpoint/2010/main" val="18171952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2404B9-62B4-8CD8-8B09-3A9C749CADBF}"/>
              </a:ext>
            </a:extLst>
          </p:cNvPr>
          <p:cNvSpPr>
            <a:spLocks noGrp="1"/>
          </p:cNvSpPr>
          <p:nvPr>
            <p:ph type="sldNum" sz="quarter" idx="12"/>
          </p:nvPr>
        </p:nvSpPr>
        <p:spPr/>
        <p:txBody>
          <a:bodyPr/>
          <a:lstStyle/>
          <a:p>
            <a:fld id="{7AE184E0-0BD4-4705-A12B-9B71DDE63301}" type="slidenum">
              <a:rPr lang="en-GB" noProof="0" smtClean="0"/>
              <a:t>6</a:t>
            </a:fld>
            <a:endParaRPr lang="en-GB" noProof="0"/>
          </a:p>
        </p:txBody>
      </p:sp>
      <p:grpSp>
        <p:nvGrpSpPr>
          <p:cNvPr id="9" name="Group 8">
            <a:extLst>
              <a:ext uri="{FF2B5EF4-FFF2-40B4-BE49-F238E27FC236}">
                <a16:creationId xmlns:a16="http://schemas.microsoft.com/office/drawing/2014/main" id="{3ECEBBE5-791F-9053-72F3-B8626A3888AA}"/>
              </a:ext>
            </a:extLst>
          </p:cNvPr>
          <p:cNvGrpSpPr/>
          <p:nvPr/>
        </p:nvGrpSpPr>
        <p:grpSpPr>
          <a:xfrm>
            <a:off x="6708210" y="5224744"/>
            <a:ext cx="9804190" cy="2667824"/>
            <a:chOff x="3462729" y="6280879"/>
            <a:chExt cx="9804190" cy="2667824"/>
          </a:xfrm>
        </p:grpSpPr>
        <p:sp>
          <p:nvSpPr>
            <p:cNvPr id="5" name="Rectangle 4">
              <a:extLst>
                <a:ext uri="{FF2B5EF4-FFF2-40B4-BE49-F238E27FC236}">
                  <a16:creationId xmlns:a16="http://schemas.microsoft.com/office/drawing/2014/main" id="{E153BB7D-7ED9-FA6E-69D1-4CE9A7CC7ED6}"/>
                </a:ext>
              </a:extLst>
            </p:cNvPr>
            <p:cNvSpPr/>
            <p:nvPr/>
          </p:nvSpPr>
          <p:spPr>
            <a:xfrm>
              <a:off x="6730584" y="6280879"/>
              <a:ext cx="3267855" cy="2667824"/>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n-GB" sz="8000" b="1">
                  <a:solidFill>
                    <a:schemeClr val="tx1"/>
                  </a:solidFill>
                  <a:latin typeface="Franklin Gothic Heavy" panose="020B0903020102020204" pitchFamily="34" charset="0"/>
                </a:rPr>
                <a:t>1</a:t>
              </a:r>
            </a:p>
          </p:txBody>
        </p:sp>
        <p:sp>
          <p:nvSpPr>
            <p:cNvPr id="7" name="Rectangle 6">
              <a:extLst>
                <a:ext uri="{FF2B5EF4-FFF2-40B4-BE49-F238E27FC236}">
                  <a16:creationId xmlns:a16="http://schemas.microsoft.com/office/drawing/2014/main" id="{8E2914A0-4034-C0F6-FCF3-92653325B562}"/>
                </a:ext>
              </a:extLst>
            </p:cNvPr>
            <p:cNvSpPr/>
            <p:nvPr/>
          </p:nvSpPr>
          <p:spPr>
            <a:xfrm>
              <a:off x="3462729" y="7045377"/>
              <a:ext cx="3267855" cy="1903325"/>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n-GB" sz="8000" b="1">
                  <a:solidFill>
                    <a:schemeClr val="tx1"/>
                  </a:solidFill>
                  <a:latin typeface="Franklin Gothic Heavy" panose="020B0903020102020204" pitchFamily="34" charset="0"/>
                </a:rPr>
                <a:t>2</a:t>
              </a:r>
            </a:p>
          </p:txBody>
        </p:sp>
        <p:sp>
          <p:nvSpPr>
            <p:cNvPr id="8" name="Rectangle 7">
              <a:extLst>
                <a:ext uri="{FF2B5EF4-FFF2-40B4-BE49-F238E27FC236}">
                  <a16:creationId xmlns:a16="http://schemas.microsoft.com/office/drawing/2014/main" id="{F7C700E3-C69F-FCE9-074F-0EEE46E14B06}"/>
                </a:ext>
              </a:extLst>
            </p:cNvPr>
            <p:cNvSpPr/>
            <p:nvPr/>
          </p:nvSpPr>
          <p:spPr>
            <a:xfrm>
              <a:off x="9999064" y="7629993"/>
              <a:ext cx="3267855" cy="1318709"/>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n-GB" sz="8000" b="1">
                  <a:solidFill>
                    <a:schemeClr val="tx1"/>
                  </a:solidFill>
                  <a:latin typeface="Franklin Gothic Heavy" panose="020B0903020102020204" pitchFamily="34" charset="0"/>
                </a:rPr>
                <a:t>3</a:t>
              </a:r>
            </a:p>
          </p:txBody>
        </p:sp>
      </p:grpSp>
      <p:grpSp>
        <p:nvGrpSpPr>
          <p:cNvPr id="16" name="Group 15">
            <a:extLst>
              <a:ext uri="{FF2B5EF4-FFF2-40B4-BE49-F238E27FC236}">
                <a16:creationId xmlns:a16="http://schemas.microsoft.com/office/drawing/2014/main" id="{24CF35C4-BCD2-BA01-9780-AE79560E81CE}"/>
              </a:ext>
            </a:extLst>
          </p:cNvPr>
          <p:cNvGrpSpPr/>
          <p:nvPr/>
        </p:nvGrpSpPr>
        <p:grpSpPr>
          <a:xfrm>
            <a:off x="312150" y="667752"/>
            <a:ext cx="5037773" cy="2110106"/>
            <a:chOff x="312150" y="1492211"/>
            <a:chExt cx="5037773" cy="2110106"/>
          </a:xfrm>
        </p:grpSpPr>
        <p:sp>
          <p:nvSpPr>
            <p:cNvPr id="12" name="Rectangle: Rounded Corners 11">
              <a:extLst>
                <a:ext uri="{FF2B5EF4-FFF2-40B4-BE49-F238E27FC236}">
                  <a16:creationId xmlns:a16="http://schemas.microsoft.com/office/drawing/2014/main" id="{CE96C7FF-54AB-BD33-CAAE-452B145F5190}"/>
                </a:ext>
              </a:extLst>
            </p:cNvPr>
            <p:cNvSpPr/>
            <p:nvPr/>
          </p:nvSpPr>
          <p:spPr>
            <a:xfrm>
              <a:off x="312151" y="1492211"/>
              <a:ext cx="5037772" cy="2110106"/>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2545335D-8F94-7BE4-13A7-63A5C91B7B9B}"/>
                </a:ext>
              </a:extLst>
            </p:cNvPr>
            <p:cNvSpPr/>
            <p:nvPr/>
          </p:nvSpPr>
          <p:spPr>
            <a:xfrm>
              <a:off x="312150" y="1920962"/>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schemeClr val="tx1"/>
                  </a:solidFill>
                </a:rPr>
                <a:t>Backscatter</a:t>
              </a:r>
              <a:endParaRPr lang="en-GB" sz="6600" b="1">
                <a:solidFill>
                  <a:schemeClr val="tx1"/>
                </a:solidFill>
              </a:endParaRPr>
            </a:p>
          </p:txBody>
        </p:sp>
      </p:grpSp>
      <p:grpSp>
        <p:nvGrpSpPr>
          <p:cNvPr id="17" name="Group 16">
            <a:extLst>
              <a:ext uri="{FF2B5EF4-FFF2-40B4-BE49-F238E27FC236}">
                <a16:creationId xmlns:a16="http://schemas.microsoft.com/office/drawing/2014/main" id="{5E8B78BF-1EF6-BF51-2222-55735CAA4147}"/>
              </a:ext>
            </a:extLst>
          </p:cNvPr>
          <p:cNvGrpSpPr/>
          <p:nvPr/>
        </p:nvGrpSpPr>
        <p:grpSpPr>
          <a:xfrm>
            <a:off x="312150" y="3225107"/>
            <a:ext cx="5051193" cy="2110106"/>
            <a:chOff x="6150451" y="1540466"/>
            <a:chExt cx="5051193" cy="2110106"/>
          </a:xfrm>
        </p:grpSpPr>
        <p:sp>
          <p:nvSpPr>
            <p:cNvPr id="11" name="Rectangle: Rounded Corners 10">
              <a:extLst>
                <a:ext uri="{FF2B5EF4-FFF2-40B4-BE49-F238E27FC236}">
                  <a16:creationId xmlns:a16="http://schemas.microsoft.com/office/drawing/2014/main" id="{8A651C31-4389-F2CD-2AC2-5159BD8D5AEC}"/>
                </a:ext>
              </a:extLst>
            </p:cNvPr>
            <p:cNvSpPr/>
            <p:nvPr/>
          </p:nvSpPr>
          <p:spPr>
            <a:xfrm>
              <a:off x="6163872" y="1540466"/>
              <a:ext cx="5037772" cy="211010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21EDC1FE-F4DD-6735-83E7-955A0FD4B411}"/>
                </a:ext>
              </a:extLst>
            </p:cNvPr>
            <p:cNvSpPr/>
            <p:nvPr/>
          </p:nvSpPr>
          <p:spPr>
            <a:xfrm>
              <a:off x="6150451" y="1943447"/>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err="1">
                  <a:solidFill>
                    <a:schemeClr val="tx1"/>
                  </a:solidFill>
                </a:rPr>
                <a:t>InSAR</a:t>
              </a:r>
              <a:endParaRPr lang="en-GB" sz="5400" b="1">
                <a:solidFill>
                  <a:schemeClr val="tx1"/>
                </a:solidFill>
              </a:endParaRPr>
            </a:p>
          </p:txBody>
        </p:sp>
      </p:grpSp>
      <p:grpSp>
        <p:nvGrpSpPr>
          <p:cNvPr id="18" name="Group 17">
            <a:extLst>
              <a:ext uri="{FF2B5EF4-FFF2-40B4-BE49-F238E27FC236}">
                <a16:creationId xmlns:a16="http://schemas.microsoft.com/office/drawing/2014/main" id="{59FAAC6C-DD0C-66E6-647C-45AD7BE5BE04}"/>
              </a:ext>
            </a:extLst>
          </p:cNvPr>
          <p:cNvGrpSpPr/>
          <p:nvPr/>
        </p:nvGrpSpPr>
        <p:grpSpPr>
          <a:xfrm>
            <a:off x="325571" y="5782462"/>
            <a:ext cx="5037772" cy="2110106"/>
            <a:chOff x="12015596" y="1540466"/>
            <a:chExt cx="5037772" cy="2110106"/>
          </a:xfrm>
        </p:grpSpPr>
        <p:sp>
          <p:nvSpPr>
            <p:cNvPr id="10" name="Rectangle: Rounded Corners 9">
              <a:extLst>
                <a:ext uri="{FF2B5EF4-FFF2-40B4-BE49-F238E27FC236}">
                  <a16:creationId xmlns:a16="http://schemas.microsoft.com/office/drawing/2014/main" id="{875A3C18-031F-36A6-4B18-A665FDB4677C}"/>
                </a:ext>
              </a:extLst>
            </p:cNvPr>
            <p:cNvSpPr/>
            <p:nvPr/>
          </p:nvSpPr>
          <p:spPr>
            <a:xfrm>
              <a:off x="12015596" y="1540466"/>
              <a:ext cx="5037772" cy="2110106"/>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a:extLst>
                <a:ext uri="{FF2B5EF4-FFF2-40B4-BE49-F238E27FC236}">
                  <a16:creationId xmlns:a16="http://schemas.microsoft.com/office/drawing/2014/main" id="{4E39FAF5-E305-1CE6-1806-8713780A9292}"/>
                </a:ext>
              </a:extLst>
            </p:cNvPr>
            <p:cNvSpPr/>
            <p:nvPr/>
          </p:nvSpPr>
          <p:spPr>
            <a:xfrm>
              <a:off x="12015596" y="1965932"/>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err="1">
                  <a:solidFill>
                    <a:schemeClr val="tx1"/>
                  </a:solidFill>
                </a:rPr>
                <a:t>PolSAR</a:t>
              </a:r>
              <a:endParaRPr lang="en-GB" sz="6600" b="1">
                <a:solidFill>
                  <a:schemeClr val="tx1"/>
                </a:solidFill>
              </a:endParaRPr>
            </a:p>
          </p:txBody>
        </p:sp>
      </p:grpSp>
      <p:pic>
        <p:nvPicPr>
          <p:cNvPr id="19" name="Graphic 18" descr="Question Mark with solid fill">
            <a:extLst>
              <a:ext uri="{FF2B5EF4-FFF2-40B4-BE49-F238E27FC236}">
                <a16:creationId xmlns:a16="http://schemas.microsoft.com/office/drawing/2014/main" id="{B13D09B1-FCB4-B397-1A52-5CCB6D1CC8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41353" y="1854005"/>
            <a:ext cx="2537277" cy="2537277"/>
          </a:xfrm>
          <a:prstGeom prst="rect">
            <a:avLst/>
          </a:prstGeom>
        </p:spPr>
      </p:pic>
      <p:pic>
        <p:nvPicPr>
          <p:cNvPr id="2" name="Picture 1">
            <a:extLst>
              <a:ext uri="{FF2B5EF4-FFF2-40B4-BE49-F238E27FC236}">
                <a16:creationId xmlns:a16="http://schemas.microsoft.com/office/drawing/2014/main" id="{BF65D46B-758C-F89B-0339-FB5072AAF8D9}"/>
              </a:ext>
            </a:extLst>
          </p:cNvPr>
          <p:cNvPicPr>
            <a:picLocks noChangeAspect="1"/>
          </p:cNvPicPr>
          <p:nvPr/>
        </p:nvPicPr>
        <p:blipFill>
          <a:blip r:embed="rId6"/>
          <a:stretch>
            <a:fillRect/>
          </a:stretch>
        </p:blipFill>
        <p:spPr>
          <a:xfrm>
            <a:off x="13696581" y="152470"/>
            <a:ext cx="3642093" cy="1828730"/>
          </a:xfrm>
          <a:prstGeom prst="rect">
            <a:avLst/>
          </a:prstGeom>
        </p:spPr>
      </p:pic>
    </p:spTree>
    <p:extLst>
      <p:ext uri="{BB962C8B-B14F-4D97-AF65-F5344CB8AC3E}">
        <p14:creationId xmlns:p14="http://schemas.microsoft.com/office/powerpoint/2010/main" val="3229581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Qr code&#10;&#10;Description automatically generated">
            <a:extLst>
              <a:ext uri="{FF2B5EF4-FFF2-40B4-BE49-F238E27FC236}">
                <a16:creationId xmlns:a16="http://schemas.microsoft.com/office/drawing/2014/main" id="{0D181E95-E3A5-5B9E-8F4A-01CA249C7B2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1871" b="21871"/>
          <a:stretch>
            <a:fillRect/>
          </a:stretch>
        </p:blipFill>
        <p:spPr/>
      </p:pic>
      <p:pic>
        <p:nvPicPr>
          <p:cNvPr id="3" name="Picture Placeholder 5">
            <a:extLst>
              <a:ext uri="{FF2B5EF4-FFF2-40B4-BE49-F238E27FC236}">
                <a16:creationId xmlns:a16="http://schemas.microsoft.com/office/drawing/2014/main" id="{2B0AECCE-2499-B587-A7C7-AF7F2FDCD778}"/>
              </a:ext>
            </a:extLst>
          </p:cNvPr>
          <p:cNvPicPr>
            <a:picLocks noChangeAspect="1"/>
          </p:cNvPicPr>
          <p:nvPr/>
        </p:nvPicPr>
        <p:blipFill rotWithShape="1">
          <a:blip r:embed="rId3"/>
          <a:srcRect l="14254" t="2051" r="6" b="2051"/>
          <a:stretch/>
        </p:blipFill>
        <p:spPr>
          <a:xfrm>
            <a:off x="-1" y="2778"/>
            <a:ext cx="17337600" cy="9750822"/>
          </a:xfrm>
          <a:prstGeom prst="rect">
            <a:avLst/>
          </a:prstGeom>
        </p:spPr>
      </p:pic>
      <p:pic>
        <p:nvPicPr>
          <p:cNvPr id="4" name="Picture Placeholder 3">
            <a:extLst>
              <a:ext uri="{FF2B5EF4-FFF2-40B4-BE49-F238E27FC236}">
                <a16:creationId xmlns:a16="http://schemas.microsoft.com/office/drawing/2014/main" id="{BC3EBBA1-7F29-613C-0575-CFFE59CF64A3}"/>
              </a:ext>
            </a:extLst>
          </p:cNvPr>
          <p:cNvPicPr>
            <a:picLocks noChangeAspect="1"/>
          </p:cNvPicPr>
          <p:nvPr/>
        </p:nvPicPr>
        <p:blipFill rotWithShape="1">
          <a:blip r:embed="rId4"/>
          <a:srcRect l="37638" t="2329" r="33895" b="2329"/>
          <a:stretch/>
        </p:blipFill>
        <p:spPr>
          <a:xfrm>
            <a:off x="5721861" y="-1"/>
            <a:ext cx="5892800" cy="9750822"/>
          </a:xfrm>
          <a:prstGeom prst="rect">
            <a:avLst/>
          </a:prstGeom>
        </p:spPr>
      </p:pic>
      <p:grpSp>
        <p:nvGrpSpPr>
          <p:cNvPr id="18" name="Group 17">
            <a:extLst>
              <a:ext uri="{FF2B5EF4-FFF2-40B4-BE49-F238E27FC236}">
                <a16:creationId xmlns:a16="http://schemas.microsoft.com/office/drawing/2014/main" id="{D5A353E1-4CB0-9C03-AA63-3D4311B8124D}"/>
              </a:ext>
            </a:extLst>
          </p:cNvPr>
          <p:cNvGrpSpPr/>
          <p:nvPr/>
        </p:nvGrpSpPr>
        <p:grpSpPr>
          <a:xfrm>
            <a:off x="374825" y="7498225"/>
            <a:ext cx="2326920" cy="2113067"/>
            <a:chOff x="377369" y="7467599"/>
            <a:chExt cx="2326920" cy="2113067"/>
          </a:xfrm>
        </p:grpSpPr>
        <p:sp>
          <p:nvSpPr>
            <p:cNvPr id="12" name="Rectangle 11">
              <a:extLst>
                <a:ext uri="{FF2B5EF4-FFF2-40B4-BE49-F238E27FC236}">
                  <a16:creationId xmlns:a16="http://schemas.microsoft.com/office/drawing/2014/main" id="{037A8CBF-06E1-92A3-F2BA-1E9A42900E92}"/>
                </a:ext>
              </a:extLst>
            </p:cNvPr>
            <p:cNvSpPr/>
            <p:nvPr/>
          </p:nvSpPr>
          <p:spPr>
            <a:xfrm>
              <a:off x="377369" y="7467599"/>
              <a:ext cx="2326920" cy="2113067"/>
            </a:xfrm>
            <a:prstGeom prst="rect">
              <a:avLst/>
            </a:prstGeom>
            <a:solidFill>
              <a:srgbClr val="FFFFFF">
                <a:alpha val="69804"/>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052" name="Picture 4" descr="Overview Faculty Bioscience Engineering (Ghent University) - ehef.id">
              <a:extLst>
                <a:ext uri="{FF2B5EF4-FFF2-40B4-BE49-F238E27FC236}">
                  <a16:creationId xmlns:a16="http://schemas.microsoft.com/office/drawing/2014/main" id="{B331CF92-C2E4-C961-C56E-37BFA7F0A9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718" y="7642795"/>
              <a:ext cx="1968906" cy="17152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2F653ABD-2575-5C6A-D6CE-E3C6625E84EC}"/>
              </a:ext>
            </a:extLst>
          </p:cNvPr>
          <p:cNvGrpSpPr/>
          <p:nvPr/>
        </p:nvGrpSpPr>
        <p:grpSpPr>
          <a:xfrm>
            <a:off x="14815697" y="7435607"/>
            <a:ext cx="2326920" cy="2113067"/>
            <a:chOff x="14890647" y="7342362"/>
            <a:chExt cx="2326920" cy="2113067"/>
          </a:xfrm>
        </p:grpSpPr>
        <p:sp>
          <p:nvSpPr>
            <p:cNvPr id="13" name="Rectangle 12">
              <a:extLst>
                <a:ext uri="{FF2B5EF4-FFF2-40B4-BE49-F238E27FC236}">
                  <a16:creationId xmlns:a16="http://schemas.microsoft.com/office/drawing/2014/main" id="{DEF0347E-2C03-F0FA-19A9-982F8B35D1C3}"/>
                </a:ext>
              </a:extLst>
            </p:cNvPr>
            <p:cNvSpPr/>
            <p:nvPr/>
          </p:nvSpPr>
          <p:spPr>
            <a:xfrm>
              <a:off x="14890647" y="7342362"/>
              <a:ext cx="2326920" cy="2113067"/>
            </a:xfrm>
            <a:prstGeom prst="rect">
              <a:avLst/>
            </a:prstGeom>
            <a:solidFill>
              <a:srgbClr val="FFFFFF">
                <a:alpha val="69804"/>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4" descr="Hydro-Climate Extremes Lab (H-CEL) — Department of Environment — Ghent  University">
              <a:extLst>
                <a:ext uri="{FF2B5EF4-FFF2-40B4-BE49-F238E27FC236}">
                  <a16:creationId xmlns:a16="http://schemas.microsoft.com/office/drawing/2014/main" id="{231E1F2D-B563-C057-7597-70F0CF58CB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38310" y="7467600"/>
              <a:ext cx="2000490" cy="19878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C31D0075-08B8-D721-02F8-CAA6D6F24E04}"/>
              </a:ext>
            </a:extLst>
          </p:cNvPr>
          <p:cNvGrpSpPr/>
          <p:nvPr/>
        </p:nvGrpSpPr>
        <p:grpSpPr>
          <a:xfrm>
            <a:off x="-1077" y="2119539"/>
            <a:ext cx="17338675" cy="5081929"/>
            <a:chOff x="-2" y="3127878"/>
            <a:chExt cx="17338675" cy="3889076"/>
          </a:xfrm>
        </p:grpSpPr>
        <p:sp>
          <p:nvSpPr>
            <p:cNvPr id="11" name="Rectangle 10">
              <a:extLst>
                <a:ext uri="{FF2B5EF4-FFF2-40B4-BE49-F238E27FC236}">
                  <a16:creationId xmlns:a16="http://schemas.microsoft.com/office/drawing/2014/main" id="{E11BE02E-7378-3355-8241-468206C4D27F}"/>
                </a:ext>
              </a:extLst>
            </p:cNvPr>
            <p:cNvSpPr/>
            <p:nvPr/>
          </p:nvSpPr>
          <p:spPr>
            <a:xfrm>
              <a:off x="-2" y="3127878"/>
              <a:ext cx="17338675" cy="3889076"/>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itel 9">
              <a:extLst>
                <a:ext uri="{FF2B5EF4-FFF2-40B4-BE49-F238E27FC236}">
                  <a16:creationId xmlns:a16="http://schemas.microsoft.com/office/drawing/2014/main" id="{B6EFEB9B-F39C-FC69-54F9-05C17F685F42}"/>
                </a:ext>
              </a:extLst>
            </p:cNvPr>
            <p:cNvSpPr txBox="1">
              <a:spLocks/>
            </p:cNvSpPr>
            <p:nvPr/>
          </p:nvSpPr>
          <p:spPr>
            <a:xfrm>
              <a:off x="1333858" y="3575974"/>
              <a:ext cx="14909083" cy="2521742"/>
            </a:xfrm>
            <a:prstGeom prst="rect">
              <a:avLst/>
            </a:prstGeom>
          </p:spPr>
          <p:txBody>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pPr algn="ctr"/>
              <a:r>
                <a:rPr lang="en-GB" sz="4800" b="0" i="0" u="none">
                  <a:solidFill>
                    <a:schemeClr val="bg2">
                      <a:lumMod val="50000"/>
                    </a:schemeClr>
                  </a:solidFill>
                  <a:effectLst/>
                  <a:latin typeface="Arial" panose="020B0604020202020204" pitchFamily="34" charset="0"/>
                  <a:cs typeface="Arial" panose="020B0604020202020204" pitchFamily="34" charset="0"/>
                </a:rPr>
                <a:t>Sensitivity of </a:t>
              </a:r>
              <a:r>
                <a:rPr lang="en-GB" sz="4800" b="1" i="0" u="none">
                  <a:solidFill>
                    <a:schemeClr val="bg2">
                      <a:lumMod val="50000"/>
                    </a:schemeClr>
                  </a:solidFill>
                  <a:effectLst/>
                  <a:latin typeface="Arial" panose="020B0604020202020204" pitchFamily="34" charset="0"/>
                  <a:cs typeface="Arial" panose="020B0604020202020204" pitchFamily="34" charset="0"/>
                </a:rPr>
                <a:t>Sentinel-1</a:t>
              </a:r>
              <a:r>
                <a:rPr lang="en-GB" sz="4800" b="0" i="0" u="none">
                  <a:solidFill>
                    <a:schemeClr val="bg2">
                      <a:lumMod val="50000"/>
                    </a:schemeClr>
                  </a:solidFill>
                  <a:effectLst/>
                  <a:latin typeface="Arial" panose="020B0604020202020204" pitchFamily="34" charset="0"/>
                  <a:cs typeface="Arial" panose="020B0604020202020204" pitchFamily="34" charset="0"/>
                </a:rPr>
                <a:t> observations to </a:t>
              </a:r>
              <a:r>
                <a:rPr lang="en-GB" sz="4800" b="1" i="0" u="none">
                  <a:solidFill>
                    <a:schemeClr val="bg2">
                      <a:lumMod val="50000"/>
                    </a:schemeClr>
                  </a:solidFill>
                  <a:effectLst/>
                  <a:latin typeface="Arial" panose="020B0604020202020204" pitchFamily="34" charset="0"/>
                  <a:cs typeface="Arial" panose="020B0604020202020204" pitchFamily="34" charset="0"/>
                </a:rPr>
                <a:t>snow</a:t>
              </a:r>
              <a:r>
                <a:rPr lang="en-GB" sz="4800" b="0" i="0" u="none">
                  <a:solidFill>
                    <a:schemeClr val="bg2">
                      <a:lumMod val="50000"/>
                    </a:schemeClr>
                  </a:solidFill>
                  <a:effectLst/>
                  <a:latin typeface="Arial" panose="020B0604020202020204" pitchFamily="34" charset="0"/>
                  <a:cs typeface="Arial" panose="020B0604020202020204" pitchFamily="34" charset="0"/>
                </a:rPr>
                <a:t> properties, comparing radar </a:t>
              </a:r>
              <a:r>
                <a:rPr lang="en-GB" sz="4800" b="1" i="0" u="none">
                  <a:solidFill>
                    <a:schemeClr val="bg2">
                      <a:lumMod val="50000"/>
                    </a:schemeClr>
                  </a:solidFill>
                  <a:effectLst/>
                  <a:latin typeface="Arial" panose="020B0604020202020204" pitchFamily="34" charset="0"/>
                  <a:cs typeface="Arial" panose="020B0604020202020204" pitchFamily="34" charset="0"/>
                </a:rPr>
                <a:t>backscatter</a:t>
              </a:r>
              <a:r>
                <a:rPr lang="en-GB" sz="4800" b="0" i="0" u="none">
                  <a:solidFill>
                    <a:schemeClr val="bg2">
                      <a:lumMod val="50000"/>
                    </a:schemeClr>
                  </a:solidFill>
                  <a:effectLst/>
                  <a:latin typeface="Arial" panose="020B0604020202020204" pitchFamily="34" charset="0"/>
                  <a:cs typeface="Arial" panose="020B0604020202020204" pitchFamily="34" charset="0"/>
                </a:rPr>
                <a:t>, </a:t>
              </a:r>
              <a:r>
                <a:rPr lang="en-GB" sz="4800" b="1" i="0" u="none">
                  <a:solidFill>
                    <a:schemeClr val="bg2">
                      <a:lumMod val="50000"/>
                    </a:schemeClr>
                  </a:solidFill>
                  <a:effectLst/>
                  <a:latin typeface="Arial" panose="020B0604020202020204" pitchFamily="34" charset="0"/>
                  <a:cs typeface="Arial" panose="020B0604020202020204" pitchFamily="34" charset="0"/>
                </a:rPr>
                <a:t>polarimetric</a:t>
              </a:r>
              <a:r>
                <a:rPr lang="en-GB" sz="4800" b="0" i="0" u="none">
                  <a:solidFill>
                    <a:schemeClr val="bg2">
                      <a:lumMod val="50000"/>
                    </a:schemeClr>
                  </a:solidFill>
                  <a:effectLst/>
                  <a:latin typeface="Arial" panose="020B0604020202020204" pitchFamily="34" charset="0"/>
                  <a:cs typeface="Arial" panose="020B0604020202020204" pitchFamily="34" charset="0"/>
                </a:rPr>
                <a:t> decomposition parameters, and </a:t>
              </a:r>
              <a:r>
                <a:rPr lang="en-GB" sz="4800" b="1" i="0" u="none">
                  <a:solidFill>
                    <a:schemeClr val="bg2">
                      <a:lumMod val="50000"/>
                    </a:schemeClr>
                  </a:solidFill>
                  <a:effectLst/>
                  <a:latin typeface="Arial" panose="020B0604020202020204" pitchFamily="34" charset="0"/>
                  <a:cs typeface="Arial" panose="020B0604020202020204" pitchFamily="34" charset="0"/>
                </a:rPr>
                <a:t>interferometric</a:t>
              </a:r>
              <a:r>
                <a:rPr lang="en-GB" sz="4800" b="0" i="0" u="none">
                  <a:solidFill>
                    <a:schemeClr val="bg2">
                      <a:lumMod val="50000"/>
                    </a:schemeClr>
                  </a:solidFill>
                  <a:effectLst/>
                  <a:latin typeface="Arial" panose="020B0604020202020204" pitchFamily="34" charset="0"/>
                  <a:cs typeface="Arial" panose="020B0604020202020204" pitchFamily="34" charset="0"/>
                </a:rPr>
                <a:t> phase changes</a:t>
              </a:r>
              <a:endParaRPr lang="nl-NL" sz="13800" u="none">
                <a:solidFill>
                  <a:schemeClr val="bg2">
                    <a:lumMod val="50000"/>
                  </a:schemeClr>
                </a:solidFill>
                <a:latin typeface="Arial" panose="020B0604020202020204" pitchFamily="34" charset="0"/>
                <a:cs typeface="Arial" panose="020B0604020202020204" pitchFamily="34" charset="0"/>
              </a:endParaRPr>
            </a:p>
          </p:txBody>
        </p:sp>
        <p:sp>
          <p:nvSpPr>
            <p:cNvPr id="8" name="Ondertitel 10">
              <a:extLst>
                <a:ext uri="{FF2B5EF4-FFF2-40B4-BE49-F238E27FC236}">
                  <a16:creationId xmlns:a16="http://schemas.microsoft.com/office/drawing/2014/main" id="{D437A7D7-73F4-49D6-5B9B-4CE71515EBBF}"/>
                </a:ext>
              </a:extLst>
            </p:cNvPr>
            <p:cNvSpPr txBox="1">
              <a:spLocks/>
            </p:cNvSpPr>
            <p:nvPr/>
          </p:nvSpPr>
          <p:spPr>
            <a:xfrm>
              <a:off x="1196717" y="6374646"/>
              <a:ext cx="15183366" cy="538756"/>
            </a:xfrm>
            <a:prstGeom prst="rect">
              <a:avLst/>
            </a:prstGeom>
          </p:spPr>
          <p:txBody>
            <a:bodyPr/>
            <a:lstStyle>
              <a:lvl1pPr marL="0" indent="0"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1pPr>
              <a:lvl2pPr marL="457200" indent="-36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algn="ctr"/>
              <a:r>
                <a:rPr lang="nl-NL" sz="2800"/>
                <a:t>Morgane De Breuck, Hans Lievens, Jonas-Frederik Jans, Ezra </a:t>
              </a:r>
              <a:r>
                <a:rPr lang="nl-NL" sz="2800" err="1"/>
                <a:t>Beernaert</a:t>
              </a:r>
              <a:r>
                <a:rPr lang="nl-NL" sz="2800"/>
                <a:t>, Niko </a:t>
              </a:r>
              <a:r>
                <a:rPr lang="nl-NL" sz="2800" err="1"/>
                <a:t>Verhoest</a:t>
              </a:r>
              <a:endParaRPr lang="nl-NL" sz="2800"/>
            </a:p>
          </p:txBody>
        </p:sp>
      </p:grpSp>
      <p:pic>
        <p:nvPicPr>
          <p:cNvPr id="10" name="Content Placeholder 5" descr="Qr code&#10;&#10;Description automatically generated">
            <a:extLst>
              <a:ext uri="{FF2B5EF4-FFF2-40B4-BE49-F238E27FC236}">
                <a16:creationId xmlns:a16="http://schemas.microsoft.com/office/drawing/2014/main" id="{95CB8171-BB75-C122-C1FE-51CAD6EAD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1706" y="165080"/>
            <a:ext cx="1720320" cy="1720320"/>
          </a:xfrm>
          <a:prstGeom prst="rect">
            <a:avLst/>
          </a:prstGeom>
        </p:spPr>
      </p:pic>
      <p:pic>
        <p:nvPicPr>
          <p:cNvPr id="1026" name="Picture 2" descr="European Geosciences Union">
            <a:extLst>
              <a:ext uri="{FF2B5EF4-FFF2-40B4-BE49-F238E27FC236}">
                <a16:creationId xmlns:a16="http://schemas.microsoft.com/office/drawing/2014/main" id="{EA331DA8-A8EB-DEC3-5FD1-D08B8620C5DF}"/>
              </a:ext>
            </a:extLst>
          </p:cNvPr>
          <p:cNvPicPr>
            <a:picLocks noChangeAspect="1" noChangeArrowheads="1"/>
          </p:cNvPicPr>
          <p:nvPr/>
        </p:nvPicPr>
        <p:blipFill>
          <a:blip r:embed="rId7">
            <a:alphaModFix amt="85000"/>
            <a:extLst>
              <a:ext uri="{28A0092B-C50C-407E-A947-70E740481C1C}">
                <a14:useLocalDpi xmlns:a14="http://schemas.microsoft.com/office/drawing/2010/main" val="0"/>
              </a:ext>
            </a:extLst>
          </a:blip>
          <a:srcRect/>
          <a:stretch>
            <a:fillRect/>
          </a:stretch>
        </p:blipFill>
        <p:spPr bwMode="auto">
          <a:xfrm>
            <a:off x="374825" y="250782"/>
            <a:ext cx="3593142" cy="1572000"/>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Go Forward or Next 4">
            <a:hlinkClick r:id="" action="ppaction://hlinkshowjump?jump=nextslide" highlightClick="1"/>
            <a:extLst>
              <a:ext uri="{FF2B5EF4-FFF2-40B4-BE49-F238E27FC236}">
                <a16:creationId xmlns:a16="http://schemas.microsoft.com/office/drawing/2014/main" id="{69C9CEE1-1464-3ADE-C97C-B897D3293A87}"/>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ction Button: Go Back or Previous 19">
            <a:hlinkClick r:id="" action="ppaction://hlinkshowjump?jump=previousslide" highlightClick="1"/>
            <a:extLst>
              <a:ext uri="{FF2B5EF4-FFF2-40B4-BE49-F238E27FC236}">
                <a16:creationId xmlns:a16="http://schemas.microsoft.com/office/drawing/2014/main" id="{058254A5-94D4-81CE-4CD5-E6F816D02632}"/>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000362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5884-6E3B-BBF5-244A-ECAF2627A9E6}"/>
              </a:ext>
            </a:extLst>
          </p:cNvPr>
          <p:cNvSpPr>
            <a:spLocks noGrp="1"/>
          </p:cNvSpPr>
          <p:nvPr>
            <p:ph type="title"/>
          </p:nvPr>
        </p:nvSpPr>
        <p:spPr/>
        <p:txBody>
          <a:bodyPr/>
          <a:lstStyle/>
          <a:p>
            <a:r>
              <a:rPr lang="en-GB"/>
              <a:t>Contents</a:t>
            </a:r>
          </a:p>
        </p:txBody>
      </p:sp>
      <p:sp>
        <p:nvSpPr>
          <p:cNvPr id="3" name="Content Placeholder 2">
            <a:extLst>
              <a:ext uri="{FF2B5EF4-FFF2-40B4-BE49-F238E27FC236}">
                <a16:creationId xmlns:a16="http://schemas.microsoft.com/office/drawing/2014/main" id="{076573C0-C5F5-F9F1-2622-EB6121DE2A45}"/>
              </a:ext>
            </a:extLst>
          </p:cNvPr>
          <p:cNvSpPr>
            <a:spLocks noGrp="1"/>
          </p:cNvSpPr>
          <p:nvPr>
            <p:ph idx="1"/>
          </p:nvPr>
        </p:nvSpPr>
        <p:spPr>
          <a:xfrm>
            <a:off x="1270540" y="1194364"/>
            <a:ext cx="7184789" cy="6696000"/>
          </a:xfrm>
        </p:spPr>
        <p:txBody>
          <a:bodyPr>
            <a:normAutofit/>
          </a:bodyPr>
          <a:lstStyle/>
          <a:p>
            <a:r>
              <a:rPr lang="en-GB" sz="3700">
                <a:hlinkClick r:id="rId2" action="ppaction://hlinksldjump"/>
              </a:rPr>
              <a:t>Goal</a:t>
            </a:r>
            <a:endParaRPr lang="en-GB" sz="3700"/>
          </a:p>
          <a:p>
            <a:r>
              <a:rPr lang="en-GB" sz="3700">
                <a:hlinkClick r:id="rId3" action="ppaction://hlinksldjump"/>
              </a:rPr>
              <a:t>Study area</a:t>
            </a:r>
            <a:endParaRPr lang="en-GB" sz="3700"/>
          </a:p>
          <a:p>
            <a:r>
              <a:rPr lang="en-GB" sz="3700">
                <a:hlinkClick r:id="rId4" action="ppaction://hlinksldjump"/>
              </a:rPr>
              <a:t>Data</a:t>
            </a:r>
            <a:endParaRPr lang="en-GB" sz="3700"/>
          </a:p>
          <a:p>
            <a:pPr marL="86400" indent="0">
              <a:buNone/>
            </a:pPr>
            <a:endParaRPr lang="en-GB" sz="3700"/>
          </a:p>
          <a:p>
            <a:r>
              <a:rPr lang="en-GB" sz="3700">
                <a:hlinkClick r:id="rId5" action="ppaction://hlinksldjump"/>
              </a:rPr>
              <a:t>Backscatter</a:t>
            </a:r>
            <a:endParaRPr lang="en-GB" sz="3700"/>
          </a:p>
          <a:p>
            <a:pPr lvl="1"/>
            <a:r>
              <a:rPr lang="en-GB" sz="3700">
                <a:hlinkClick r:id="rId6" action="ppaction://hlinksldjump"/>
              </a:rPr>
              <a:t>Physical process</a:t>
            </a:r>
            <a:endParaRPr lang="en-GB" sz="3700"/>
          </a:p>
          <a:p>
            <a:pPr lvl="1"/>
            <a:r>
              <a:rPr lang="en-GB" sz="3700">
                <a:hlinkClick r:id="rId7" action="ppaction://hlinksldjump"/>
              </a:rPr>
              <a:t>Method</a:t>
            </a:r>
            <a:endParaRPr lang="en-GB" sz="3700"/>
          </a:p>
          <a:p>
            <a:pPr lvl="1"/>
            <a:r>
              <a:rPr lang="en-GB" sz="3700">
                <a:hlinkClick r:id="rId8" action="ppaction://hlinksldjump"/>
              </a:rPr>
              <a:t>Results</a:t>
            </a:r>
            <a:endParaRPr lang="en-GB" sz="3700"/>
          </a:p>
        </p:txBody>
      </p:sp>
      <p:sp>
        <p:nvSpPr>
          <p:cNvPr id="4" name="Slide Number Placeholder 3">
            <a:extLst>
              <a:ext uri="{FF2B5EF4-FFF2-40B4-BE49-F238E27FC236}">
                <a16:creationId xmlns:a16="http://schemas.microsoft.com/office/drawing/2014/main" id="{B7A04843-0D32-50E6-65B9-F31A5982958B}"/>
              </a:ext>
            </a:extLst>
          </p:cNvPr>
          <p:cNvSpPr>
            <a:spLocks noGrp="1"/>
          </p:cNvSpPr>
          <p:nvPr>
            <p:ph type="sldNum" sz="quarter" idx="12"/>
          </p:nvPr>
        </p:nvSpPr>
        <p:spPr/>
        <p:txBody>
          <a:bodyPr/>
          <a:lstStyle/>
          <a:p>
            <a:fld id="{7AE184E0-0BD4-4705-A12B-9B71DDE63301}" type="slidenum">
              <a:rPr lang="en-GB" noProof="0" smtClean="0"/>
              <a:t>8</a:t>
            </a:fld>
            <a:endParaRPr lang="en-GB" noProof="0"/>
          </a:p>
        </p:txBody>
      </p:sp>
      <p:sp>
        <p:nvSpPr>
          <p:cNvPr id="5" name="Content Placeholder 2">
            <a:extLst>
              <a:ext uri="{FF2B5EF4-FFF2-40B4-BE49-F238E27FC236}">
                <a16:creationId xmlns:a16="http://schemas.microsoft.com/office/drawing/2014/main" id="{1630574F-E410-5D47-81E8-CC620E655010}"/>
              </a:ext>
            </a:extLst>
          </p:cNvPr>
          <p:cNvSpPr txBox="1">
            <a:spLocks/>
          </p:cNvSpPr>
          <p:nvPr/>
        </p:nvSpPr>
        <p:spPr>
          <a:xfrm>
            <a:off x="9291155" y="1194364"/>
            <a:ext cx="7833512" cy="6945295"/>
          </a:xfrm>
          <a:prstGeom prst="rect">
            <a:avLst/>
          </a:prstGeom>
        </p:spPr>
        <p:txBody>
          <a:bodyPr vert="horz" lIns="91440" tIns="45720" rIns="91440" bIns="45720" rtlCol="0">
            <a:normAutofit fontScale="77500" lnSpcReduction="20000"/>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r>
              <a:rPr lang="en-GB" err="1">
                <a:hlinkClick r:id="rId9" action="ppaction://hlinksldjump"/>
              </a:rPr>
              <a:t>PolSAR</a:t>
            </a:r>
            <a:endParaRPr lang="en-GB" dirty="0"/>
          </a:p>
          <a:p>
            <a:pPr lvl="1"/>
            <a:r>
              <a:rPr lang="en-GB">
                <a:hlinkClick r:id="rId10" action="ppaction://hlinksldjump"/>
              </a:rPr>
              <a:t>Physical process</a:t>
            </a:r>
            <a:endParaRPr lang="en-GB" dirty="0"/>
          </a:p>
          <a:p>
            <a:pPr lvl="1"/>
            <a:r>
              <a:rPr lang="en-GB">
                <a:hlinkClick r:id="rId11" action="ppaction://hlinksldjump"/>
              </a:rPr>
              <a:t>Method</a:t>
            </a:r>
            <a:endParaRPr lang="en-GB" dirty="0"/>
          </a:p>
          <a:p>
            <a:pPr lvl="1"/>
            <a:r>
              <a:rPr lang="en-GB">
                <a:hlinkClick r:id="rId12" action="ppaction://hlinksldjump"/>
              </a:rPr>
              <a:t>Results</a:t>
            </a:r>
            <a:endParaRPr lang="en-GB" dirty="0"/>
          </a:p>
          <a:p>
            <a:pPr lvl="1"/>
            <a:endParaRPr lang="en-GB"/>
          </a:p>
          <a:p>
            <a:r>
              <a:rPr lang="en-GB" dirty="0" err="1">
                <a:hlinkClick r:id="rId13" action="ppaction://hlinksldjump"/>
              </a:rPr>
              <a:t>InSAR</a:t>
            </a:r>
            <a:endParaRPr lang="en-GB" dirty="0"/>
          </a:p>
          <a:p>
            <a:pPr lvl="1"/>
            <a:r>
              <a:rPr lang="en-GB" dirty="0">
                <a:hlinkClick r:id="rId14" action="ppaction://hlinksldjump"/>
              </a:rPr>
              <a:t>Physical process</a:t>
            </a:r>
            <a:endParaRPr lang="en-GB" dirty="0"/>
          </a:p>
          <a:p>
            <a:pPr lvl="1"/>
            <a:r>
              <a:rPr lang="en-GB" dirty="0">
                <a:hlinkClick r:id="rId15" action="ppaction://hlinksldjump"/>
              </a:rPr>
              <a:t>Method</a:t>
            </a:r>
            <a:endParaRPr lang="en-GB" dirty="0"/>
          </a:p>
          <a:p>
            <a:pPr lvl="1"/>
            <a:r>
              <a:rPr lang="en-GB">
                <a:hlinkClick r:id="rId16" action="ppaction://hlinksldjump"/>
              </a:rPr>
              <a:t>Results</a:t>
            </a:r>
            <a:endParaRPr lang="en-GB" dirty="0"/>
          </a:p>
          <a:p>
            <a:pPr lvl="1"/>
            <a:endParaRPr lang="en-GB" dirty="0"/>
          </a:p>
          <a:p>
            <a:r>
              <a:rPr lang="en-GB">
                <a:hlinkClick r:id="rId17" action="ppaction://hlinksldjump"/>
              </a:rPr>
              <a:t>Conclusion</a:t>
            </a:r>
            <a:endParaRPr lang="en-GB" dirty="0"/>
          </a:p>
          <a:p>
            <a:endParaRPr lang="en-GB" dirty="0"/>
          </a:p>
        </p:txBody>
      </p:sp>
      <p:cxnSp>
        <p:nvCxnSpPr>
          <p:cNvPr id="7" name="Straight Connector 6">
            <a:extLst>
              <a:ext uri="{FF2B5EF4-FFF2-40B4-BE49-F238E27FC236}">
                <a16:creationId xmlns:a16="http://schemas.microsoft.com/office/drawing/2014/main" id="{A9F6C7DB-03D2-5890-9970-C21FFE88AD88}"/>
              </a:ext>
            </a:extLst>
          </p:cNvPr>
          <p:cNvCxnSpPr>
            <a:cxnSpLocks/>
          </p:cNvCxnSpPr>
          <p:nvPr/>
        </p:nvCxnSpPr>
        <p:spPr>
          <a:xfrm>
            <a:off x="8455329" y="873125"/>
            <a:ext cx="22512" cy="7686111"/>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8" name="Action Button: Go Forward or Next 7">
            <a:hlinkClick r:id="" action="ppaction://hlinkshowjump?jump=nextslide" highlightClick="1"/>
            <a:extLst>
              <a:ext uri="{FF2B5EF4-FFF2-40B4-BE49-F238E27FC236}">
                <a16:creationId xmlns:a16="http://schemas.microsoft.com/office/drawing/2014/main" id="{02A1D0D5-BC5D-C023-1AB9-F929011DCE86}"/>
              </a:ext>
            </a:extLst>
          </p:cNvPr>
          <p:cNvSpPr/>
          <p:nvPr/>
        </p:nvSpPr>
        <p:spPr>
          <a:xfrm>
            <a:off x="16536075" y="892840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ction Button: Go Back or Previous 8">
            <a:hlinkClick r:id="" action="ppaction://hlinkshowjump?jump=previousslide" highlightClick="1"/>
            <a:extLst>
              <a:ext uri="{FF2B5EF4-FFF2-40B4-BE49-F238E27FC236}">
                <a16:creationId xmlns:a16="http://schemas.microsoft.com/office/drawing/2014/main" id="{8142A9CF-3132-0AF4-5415-E6B30B08C155}"/>
              </a:ext>
            </a:extLst>
          </p:cNvPr>
          <p:cNvSpPr/>
          <p:nvPr/>
        </p:nvSpPr>
        <p:spPr>
          <a:xfrm>
            <a:off x="15625233" y="894870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015877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3A396581-E465-44FD-78EB-B9AB1118DCC7}"/>
              </a:ext>
            </a:extLst>
          </p:cNvPr>
          <p:cNvSpPr/>
          <p:nvPr/>
        </p:nvSpPr>
        <p:spPr>
          <a:xfrm>
            <a:off x="12015596" y="1540466"/>
            <a:ext cx="5037772" cy="211010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Rounded Corners 29">
            <a:extLst>
              <a:ext uri="{FF2B5EF4-FFF2-40B4-BE49-F238E27FC236}">
                <a16:creationId xmlns:a16="http://schemas.microsoft.com/office/drawing/2014/main" id="{A82FC871-0E0F-CE80-1DBF-4F176ACA9027}"/>
              </a:ext>
            </a:extLst>
          </p:cNvPr>
          <p:cNvSpPr/>
          <p:nvPr/>
        </p:nvSpPr>
        <p:spPr>
          <a:xfrm>
            <a:off x="6163872" y="1540466"/>
            <a:ext cx="5037772" cy="2110106"/>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Rounded Corners 26">
            <a:extLst>
              <a:ext uri="{FF2B5EF4-FFF2-40B4-BE49-F238E27FC236}">
                <a16:creationId xmlns:a16="http://schemas.microsoft.com/office/drawing/2014/main" id="{F3D1941E-DC4A-476A-C59D-9C6AD3EE6322}"/>
              </a:ext>
            </a:extLst>
          </p:cNvPr>
          <p:cNvSpPr/>
          <p:nvPr/>
        </p:nvSpPr>
        <p:spPr>
          <a:xfrm>
            <a:off x="312151" y="1492211"/>
            <a:ext cx="5037772" cy="211010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a:extLst>
              <a:ext uri="{FF2B5EF4-FFF2-40B4-BE49-F238E27FC236}">
                <a16:creationId xmlns:a16="http://schemas.microsoft.com/office/drawing/2014/main" id="{118AF8AA-1939-0634-F759-332AD1052EC8}"/>
              </a:ext>
            </a:extLst>
          </p:cNvPr>
          <p:cNvSpPr>
            <a:spLocks noGrp="1"/>
          </p:cNvSpPr>
          <p:nvPr>
            <p:ph type="title"/>
          </p:nvPr>
        </p:nvSpPr>
        <p:spPr/>
        <p:txBody>
          <a:bodyPr/>
          <a:lstStyle/>
          <a:p>
            <a:r>
              <a:rPr lang="en-GB"/>
              <a:t>Goal</a:t>
            </a:r>
          </a:p>
        </p:txBody>
      </p:sp>
      <p:sp>
        <p:nvSpPr>
          <p:cNvPr id="4" name="Slide Number Placeholder 3">
            <a:extLst>
              <a:ext uri="{FF2B5EF4-FFF2-40B4-BE49-F238E27FC236}">
                <a16:creationId xmlns:a16="http://schemas.microsoft.com/office/drawing/2014/main" id="{4F940249-1B3A-FD66-7DC5-CE72561E6F8C}"/>
              </a:ext>
            </a:extLst>
          </p:cNvPr>
          <p:cNvSpPr>
            <a:spLocks noGrp="1"/>
          </p:cNvSpPr>
          <p:nvPr>
            <p:ph type="sldNum" sz="quarter" idx="12"/>
          </p:nvPr>
        </p:nvSpPr>
        <p:spPr/>
        <p:txBody>
          <a:bodyPr/>
          <a:lstStyle/>
          <a:p>
            <a:fld id="{7AE184E0-0BD4-4705-A12B-9B71DDE63301}" type="slidenum">
              <a:rPr lang="en-GB" noProof="0" smtClean="0"/>
              <a:t>9</a:t>
            </a:fld>
            <a:endParaRPr lang="en-GB" noProof="0"/>
          </a:p>
        </p:txBody>
      </p:sp>
      <p:sp>
        <p:nvSpPr>
          <p:cNvPr id="5" name="Rectangle 4">
            <a:extLst>
              <a:ext uri="{FF2B5EF4-FFF2-40B4-BE49-F238E27FC236}">
                <a16:creationId xmlns:a16="http://schemas.microsoft.com/office/drawing/2014/main" id="{4FBD6DA7-55AD-0085-49CF-067390DBF275}"/>
              </a:ext>
            </a:extLst>
          </p:cNvPr>
          <p:cNvSpPr/>
          <p:nvPr/>
        </p:nvSpPr>
        <p:spPr>
          <a:xfrm>
            <a:off x="312150" y="1920962"/>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schemeClr val="tx1"/>
                </a:solidFill>
              </a:rPr>
              <a:t>Backscatter</a:t>
            </a:r>
            <a:endParaRPr lang="en-GB" sz="6600" b="1">
              <a:solidFill>
                <a:schemeClr val="tx1"/>
              </a:solidFill>
            </a:endParaRPr>
          </a:p>
        </p:txBody>
      </p:sp>
      <p:sp>
        <p:nvSpPr>
          <p:cNvPr id="6" name="Rectangle 5">
            <a:extLst>
              <a:ext uri="{FF2B5EF4-FFF2-40B4-BE49-F238E27FC236}">
                <a16:creationId xmlns:a16="http://schemas.microsoft.com/office/drawing/2014/main" id="{CB25DCD3-C111-0D8A-BABC-3402A9FC4509}"/>
              </a:ext>
            </a:extLst>
          </p:cNvPr>
          <p:cNvSpPr/>
          <p:nvPr/>
        </p:nvSpPr>
        <p:spPr>
          <a:xfrm>
            <a:off x="6150451" y="1943447"/>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err="1">
                <a:solidFill>
                  <a:schemeClr val="tx1"/>
                </a:solidFill>
              </a:rPr>
              <a:t>InSAR</a:t>
            </a:r>
            <a:endParaRPr lang="en-GB" sz="5400" b="1">
              <a:solidFill>
                <a:schemeClr val="tx1"/>
              </a:solidFill>
            </a:endParaRPr>
          </a:p>
        </p:txBody>
      </p:sp>
      <p:sp>
        <p:nvSpPr>
          <p:cNvPr id="7" name="Rectangle 6">
            <a:extLst>
              <a:ext uri="{FF2B5EF4-FFF2-40B4-BE49-F238E27FC236}">
                <a16:creationId xmlns:a16="http://schemas.microsoft.com/office/drawing/2014/main" id="{81D8573C-5445-604B-82F4-55ED3E1978C3}"/>
              </a:ext>
            </a:extLst>
          </p:cNvPr>
          <p:cNvSpPr/>
          <p:nvPr/>
        </p:nvSpPr>
        <p:spPr>
          <a:xfrm>
            <a:off x="12015596" y="1965932"/>
            <a:ext cx="5037772" cy="1259175"/>
          </a:xfrm>
          <a:prstGeom prst="rect">
            <a:avLst/>
          </a:prstGeom>
          <a:solidFill>
            <a:srgbClr val="FFFFFF">
              <a:alpha val="85098"/>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err="1">
                <a:solidFill>
                  <a:schemeClr val="tx1"/>
                </a:solidFill>
              </a:rPr>
              <a:t>PolSAR</a:t>
            </a:r>
            <a:endParaRPr lang="en-GB" sz="6600" b="1">
              <a:solidFill>
                <a:schemeClr val="tx1"/>
              </a:solidFill>
            </a:endParaRPr>
          </a:p>
        </p:txBody>
      </p:sp>
      <p:sp>
        <p:nvSpPr>
          <p:cNvPr id="8" name="TextBox 7">
            <a:extLst>
              <a:ext uri="{FF2B5EF4-FFF2-40B4-BE49-F238E27FC236}">
                <a16:creationId xmlns:a16="http://schemas.microsoft.com/office/drawing/2014/main" id="{900CA337-416D-C710-AEDB-57FA42BA523B}"/>
              </a:ext>
            </a:extLst>
          </p:cNvPr>
          <p:cNvSpPr txBox="1"/>
          <p:nvPr/>
        </p:nvSpPr>
        <p:spPr>
          <a:xfrm>
            <a:off x="5660159" y="6911418"/>
            <a:ext cx="6045200" cy="830164"/>
          </a:xfrm>
          <a:prstGeom prst="rect">
            <a:avLst/>
          </a:prstGeom>
          <a:noFill/>
        </p:spPr>
        <p:txBody>
          <a:bodyPr wrap="square" rtlCol="0">
            <a:spAutoFit/>
          </a:bodyPr>
          <a:lstStyle/>
          <a:p>
            <a:pPr algn="ctr">
              <a:lnSpc>
                <a:spcPct val="120000"/>
              </a:lnSpc>
            </a:pPr>
            <a:r>
              <a:rPr lang="en-GB" sz="4400" b="1"/>
              <a:t>Snow properties</a:t>
            </a:r>
          </a:p>
        </p:txBody>
      </p:sp>
      <p:cxnSp>
        <p:nvCxnSpPr>
          <p:cNvPr id="12" name="Straight Arrow Connector 11">
            <a:extLst>
              <a:ext uri="{FF2B5EF4-FFF2-40B4-BE49-F238E27FC236}">
                <a16:creationId xmlns:a16="http://schemas.microsoft.com/office/drawing/2014/main" id="{C8A746CA-257E-7A36-8F0B-382A394E7ED3}"/>
              </a:ext>
            </a:extLst>
          </p:cNvPr>
          <p:cNvCxnSpPr>
            <a:stCxn id="5" idx="2"/>
            <a:endCxn id="8" idx="0"/>
          </p:cNvCxnSpPr>
          <p:nvPr/>
        </p:nvCxnSpPr>
        <p:spPr>
          <a:xfrm>
            <a:off x="2831036" y="3180137"/>
            <a:ext cx="5851723" cy="3731281"/>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C44C104-12D9-B62F-64F9-6CC6395D0E0D}"/>
              </a:ext>
            </a:extLst>
          </p:cNvPr>
          <p:cNvCxnSpPr>
            <a:cxnSpLocks/>
            <a:stCxn id="7" idx="2"/>
            <a:endCxn id="8" idx="0"/>
          </p:cNvCxnSpPr>
          <p:nvPr/>
        </p:nvCxnSpPr>
        <p:spPr>
          <a:xfrm flipH="1">
            <a:off x="8682759" y="3225107"/>
            <a:ext cx="5851723" cy="3686311"/>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005ED2-F66A-8C31-57CD-4E9B07B1E258}"/>
              </a:ext>
            </a:extLst>
          </p:cNvPr>
          <p:cNvCxnSpPr>
            <a:cxnSpLocks/>
            <a:stCxn id="6" idx="2"/>
            <a:endCxn id="8" idx="0"/>
          </p:cNvCxnSpPr>
          <p:nvPr/>
        </p:nvCxnSpPr>
        <p:spPr>
          <a:xfrm>
            <a:off x="8669337" y="3202622"/>
            <a:ext cx="13422" cy="3708796"/>
          </a:xfrm>
          <a:prstGeom prst="straightConnector1">
            <a:avLst/>
          </a:prstGeom>
          <a:ln w="7620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pic>
        <p:nvPicPr>
          <p:cNvPr id="23" name="Graphic 22" descr="Question Mark with solid fill">
            <a:extLst>
              <a:ext uri="{FF2B5EF4-FFF2-40B4-BE49-F238E27FC236}">
                <a16:creationId xmlns:a16="http://schemas.microsoft.com/office/drawing/2014/main" id="{0F4D2C54-D491-03E1-72C8-AA512D1A77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81130" y="4343494"/>
            <a:ext cx="2070330" cy="2070330"/>
          </a:xfrm>
          <a:prstGeom prst="rect">
            <a:avLst/>
          </a:prstGeom>
        </p:spPr>
      </p:pic>
      <p:pic>
        <p:nvPicPr>
          <p:cNvPr id="34" name="Graphic 33" descr="Hamburger Menu Icon with solid fill">
            <a:hlinkClick r:id="rId7" action="ppaction://hlinksldjump"/>
            <a:extLst>
              <a:ext uri="{FF2B5EF4-FFF2-40B4-BE49-F238E27FC236}">
                <a16:creationId xmlns:a16="http://schemas.microsoft.com/office/drawing/2014/main" id="{FC0E8614-D1DF-BA23-8FFD-A282CFB1B3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275" y="8491503"/>
            <a:ext cx="914400" cy="914400"/>
          </a:xfrm>
          <a:prstGeom prst="rect">
            <a:avLst/>
          </a:prstGeom>
        </p:spPr>
      </p:pic>
      <p:sp>
        <p:nvSpPr>
          <p:cNvPr id="11" name="TextBox 10">
            <a:extLst>
              <a:ext uri="{FF2B5EF4-FFF2-40B4-BE49-F238E27FC236}">
                <a16:creationId xmlns:a16="http://schemas.microsoft.com/office/drawing/2014/main" id="{AD330063-15F6-E979-8058-D8A12AFCD2C0}"/>
              </a:ext>
            </a:extLst>
          </p:cNvPr>
          <p:cNvSpPr txBox="1"/>
          <p:nvPr/>
        </p:nvSpPr>
        <p:spPr>
          <a:xfrm>
            <a:off x="-801995" y="4520051"/>
            <a:ext cx="6045200" cy="696024"/>
          </a:xfrm>
          <a:prstGeom prst="rect">
            <a:avLst/>
          </a:prstGeom>
          <a:noFill/>
        </p:spPr>
        <p:txBody>
          <a:bodyPr wrap="square" rtlCol="0">
            <a:spAutoFit/>
          </a:bodyPr>
          <a:lstStyle/>
          <a:p>
            <a:pPr algn="ctr">
              <a:lnSpc>
                <a:spcPct val="120000"/>
              </a:lnSpc>
            </a:pPr>
            <a:r>
              <a:rPr lang="en-GB" sz="3600"/>
              <a:t>C-band</a:t>
            </a:r>
          </a:p>
        </p:txBody>
      </p:sp>
      <p:sp>
        <p:nvSpPr>
          <p:cNvPr id="3" name="Action Button: Go Forward or Next 2">
            <a:hlinkClick r:id="" action="ppaction://hlinkshowjump?jump=nextslide" highlightClick="1"/>
            <a:extLst>
              <a:ext uri="{FF2B5EF4-FFF2-40B4-BE49-F238E27FC236}">
                <a16:creationId xmlns:a16="http://schemas.microsoft.com/office/drawing/2014/main" id="{9292821E-80CB-CFDF-CBBD-019676995AD7}"/>
              </a:ext>
            </a:extLst>
          </p:cNvPr>
          <p:cNvSpPr/>
          <p:nvPr/>
        </p:nvSpPr>
        <p:spPr>
          <a:xfrm>
            <a:off x="16536075" y="8943397"/>
            <a:ext cx="588592" cy="539585"/>
          </a:xfrm>
          <a:prstGeom prst="actionButtonForwardNex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ction Button: Go Back or Previous 8">
            <a:hlinkClick r:id="" action="ppaction://hlinkshowjump?jump=previousslide" highlightClick="1"/>
            <a:extLst>
              <a:ext uri="{FF2B5EF4-FFF2-40B4-BE49-F238E27FC236}">
                <a16:creationId xmlns:a16="http://schemas.microsoft.com/office/drawing/2014/main" id="{D71F4BD4-A001-B34A-0994-FCC99629E59E}"/>
              </a:ext>
            </a:extLst>
          </p:cNvPr>
          <p:cNvSpPr/>
          <p:nvPr/>
        </p:nvSpPr>
        <p:spPr>
          <a:xfrm>
            <a:off x="15625233" y="8963693"/>
            <a:ext cx="563033" cy="519289"/>
          </a:xfrm>
          <a:prstGeom prst="actionButtonBackPrevious">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39302139"/>
      </p:ext>
    </p:extLst>
  </p:cSld>
  <p:clrMapOvr>
    <a:masterClrMapping/>
  </p:clrMapOvr>
</p:sld>
</file>

<file path=ppt/theme/theme1.xml><?xml version="1.0" encoding="utf-8"?>
<a:theme xmlns:a="http://schemas.openxmlformats.org/drawingml/2006/main" name="Office Theme">
  <a:themeElements>
    <a:clrScheme name="UGent BW">
      <a:dk1>
        <a:sysClr val="windowText" lastClr="000000"/>
      </a:dk1>
      <a:lt1>
        <a:sysClr val="window" lastClr="FFFFFF"/>
      </a:lt1>
      <a:dk2>
        <a:srgbClr val="1E64C8"/>
      </a:dk2>
      <a:lt2>
        <a:srgbClr val="E9F0FA"/>
      </a:lt2>
      <a:accent1>
        <a:srgbClr val="27ABAD"/>
      </a:accent1>
      <a:accent2>
        <a:srgbClr val="3DB3B5"/>
      </a:accent2>
      <a:accent3>
        <a:srgbClr val="52BCBD"/>
      </a:accent3>
      <a:accent4>
        <a:srgbClr val="68C4C6"/>
      </a:accent4>
      <a:accent5>
        <a:srgbClr val="7DCDCE"/>
      </a:accent5>
      <a:accent6>
        <a:srgbClr val="93D5D6"/>
      </a:accent6>
      <a:hlink>
        <a:srgbClr val="1E64C8"/>
      </a:hlink>
      <a:folHlink>
        <a:srgbClr val="1E64C8"/>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1E64C8"/>
          </a:solidFill>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42900" indent="-342900" algn="l">
          <a:lnSpc>
            <a:spcPct val="120000"/>
          </a:lnSpc>
          <a:buFont typeface="Arial" panose="020B0604020202020204" pitchFamily="34" charset="0"/>
          <a:buChar char="‒"/>
          <a:defRPr sz="2500" smtClean="0"/>
        </a:defPPr>
      </a:lstStyle>
    </a:txDef>
  </a:objectDefaults>
  <a:extraClrSchemeLst/>
  <a:extLst>
    <a:ext uri="{05A4C25C-085E-4340-85A3-A5531E510DB2}">
      <thm15:themeFamily xmlns:thm15="http://schemas.microsoft.com/office/thememl/2012/main" name="PowerPoint_UGent_EN_BW.potx" id="{7D3D94DE-C0A2-4DC8-AF5F-759590993643}" vid="{7BE85386-59DE-4F6B-8B6A-39593429BC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8a321b7-fa69-405b-b6da-2048f276a74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3258839E40AB142ADC5BF3B7A9E2F96" ma:contentTypeVersion="12" ma:contentTypeDescription="Een nieuw document maken." ma:contentTypeScope="" ma:versionID="360ff1b2e4bc2ed17b041fb86ca37036">
  <xsd:schema xmlns:xsd="http://www.w3.org/2001/XMLSchema" xmlns:xs="http://www.w3.org/2001/XMLSchema" xmlns:p="http://schemas.microsoft.com/office/2006/metadata/properties" xmlns:ns3="98a321b7-fa69-405b-b6da-2048f276a749" xmlns:ns4="31a9d51a-201a-4c83-af0f-d0a015f6cc9c" targetNamespace="http://schemas.microsoft.com/office/2006/metadata/properties" ma:root="true" ma:fieldsID="dd65ed71aa0c867c9d515bddc9ff14a5" ns3:_="" ns4:_="">
    <xsd:import namespace="98a321b7-fa69-405b-b6da-2048f276a749"/>
    <xsd:import namespace="31a9d51a-201a-4c83-af0f-d0a015f6cc9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a321b7-fa69-405b-b6da-2048f276a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a9d51a-201a-4c83-af0f-d0a015f6cc9c"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0ECE9A-D38D-4256-8128-80735DE9F25F}">
  <ds:schemaRefs>
    <ds:schemaRef ds:uri="http://schemas.microsoft.com/sharepoint/v3/contenttype/forms"/>
  </ds:schemaRefs>
</ds:datastoreItem>
</file>

<file path=customXml/itemProps2.xml><?xml version="1.0" encoding="utf-8"?>
<ds:datastoreItem xmlns:ds="http://schemas.openxmlformats.org/officeDocument/2006/customXml" ds:itemID="{C0C032DF-DBBB-411D-8DBC-21EAD52B810D}">
  <ds:schemaRefs>
    <ds:schemaRef ds:uri="http://purl.org/dc/elements/1.1/"/>
    <ds:schemaRef ds:uri="http://schemas.microsoft.com/office/2006/documentManagement/types"/>
    <ds:schemaRef ds:uri="http://purl.org/dc/terms/"/>
    <ds:schemaRef ds:uri="http://www.w3.org/XML/1998/namespace"/>
    <ds:schemaRef ds:uri="http://purl.org/dc/dcmitype/"/>
    <ds:schemaRef ds:uri="http://schemas.microsoft.com/office/2006/metadata/properties"/>
    <ds:schemaRef ds:uri="http://schemas.microsoft.com/office/infopath/2007/PartnerControls"/>
    <ds:schemaRef ds:uri="http://schemas.openxmlformats.org/package/2006/metadata/core-properties"/>
    <ds:schemaRef ds:uri="31a9d51a-201a-4c83-af0f-d0a015f6cc9c"/>
    <ds:schemaRef ds:uri="98a321b7-fa69-405b-b6da-2048f276a749"/>
  </ds:schemaRefs>
</ds:datastoreItem>
</file>

<file path=customXml/itemProps3.xml><?xml version="1.0" encoding="utf-8"?>
<ds:datastoreItem xmlns:ds="http://schemas.openxmlformats.org/officeDocument/2006/customXml" ds:itemID="{45B563A0-A0B8-4589-BB35-BCBE4883BE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a321b7-fa69-405b-b6da-2048f276a749"/>
    <ds:schemaRef ds:uri="31a9d51a-201a-4c83-af0f-d0a015f6cc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PowerPoint_UGent_EN_BW</Template>
  <TotalTime>902</TotalTime>
  <Words>1658</Words>
  <Application>Microsoft Office PowerPoint</Application>
  <PresentationFormat>Custom</PresentationFormat>
  <Paragraphs>403</Paragraphs>
  <Slides>49</Slides>
  <Notes>31</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Franklin Gothic Heavy</vt:lpstr>
      <vt:lpstr>Wingdings</vt:lpstr>
      <vt:lpstr>Office Theme</vt:lpstr>
      <vt:lpstr>PowerPoint Presentation</vt:lpstr>
      <vt:lpstr>PowerPoint Presentation</vt:lpstr>
      <vt:lpstr>Predicting Snow Properties</vt:lpstr>
      <vt:lpstr>PowerPoint Presentation</vt:lpstr>
      <vt:lpstr>PowerPoint Presentation</vt:lpstr>
      <vt:lpstr>PowerPoint Presentation</vt:lpstr>
      <vt:lpstr>PowerPoint Presentation</vt:lpstr>
      <vt:lpstr>Contents</vt:lpstr>
      <vt:lpstr>Goal</vt:lpstr>
      <vt:lpstr>Study area</vt:lpstr>
      <vt:lpstr>Data</vt:lpstr>
      <vt:lpstr>PowerPoint Presentation</vt:lpstr>
      <vt:lpstr>Backscatter – Physical process </vt:lpstr>
      <vt:lpstr>Backscatter – Method</vt:lpstr>
      <vt:lpstr>Correlation BS – SD </vt:lpstr>
      <vt:lpstr>Correlation BS – SWE </vt:lpstr>
      <vt:lpstr>Correlation difference SD - SWE</vt:lpstr>
      <vt:lpstr>BackScatter – Timeseries  </vt:lpstr>
      <vt:lpstr>Backscatter – Timeseries </vt:lpstr>
      <vt:lpstr>Backscatter – Timeseries </vt:lpstr>
      <vt:lpstr>Backscatter – Timeseries </vt:lpstr>
      <vt:lpstr>PowerPoint Presentation</vt:lpstr>
      <vt:lpstr>PolSAR – Physical process </vt:lpstr>
      <vt:lpstr>PolSAR – Physical process </vt:lpstr>
      <vt:lpstr>PolSAR – Physical process </vt:lpstr>
      <vt:lpstr>PolSAR – Physical process </vt:lpstr>
      <vt:lpstr>PolSAR – Method </vt:lpstr>
      <vt:lpstr>Correlation PolSAR parameters – SD </vt:lpstr>
      <vt:lpstr>Correlation PolSAR parameters – SWE </vt:lpstr>
      <vt:lpstr>PolSAR – Timeseries  </vt:lpstr>
      <vt:lpstr>PolSAR – Timeseries </vt:lpstr>
      <vt:lpstr>PolSAR – Timeseries </vt:lpstr>
      <vt:lpstr>PolSAR – Timeseries </vt:lpstr>
      <vt:lpstr>PowerPoint Presentation</vt:lpstr>
      <vt:lpstr>InSAR – Physical process </vt:lpstr>
      <vt:lpstr>InSAR – Method</vt:lpstr>
      <vt:lpstr>InSAR – Method</vt:lpstr>
      <vt:lpstr>InSAR – Method</vt:lpstr>
      <vt:lpstr>InSAR - Results</vt:lpstr>
      <vt:lpstr>InSAR - Results</vt:lpstr>
      <vt:lpstr>InSAR - Results</vt:lpstr>
      <vt:lpstr>InSAR - Results</vt:lpstr>
      <vt:lpstr>PowerPoint Presentation</vt:lpstr>
      <vt:lpstr>Correlation BS – SD </vt:lpstr>
      <vt:lpstr>Correlation PolSAR – SD </vt:lpstr>
      <vt:lpstr>BS &amp; PolSAR – Temporal correlation</vt:lpstr>
      <vt:lpstr>INSAR </vt:lpstr>
      <vt:lpstr>Conclusion</vt:lpstr>
      <vt:lpstr>Conclusion</vt:lpstr>
    </vt:vector>
  </TitlesOfParts>
  <Manager/>
  <Company>Ghent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Morgane De Breuck</dc:creator>
  <cp:keywords/>
  <dc:description/>
  <cp:lastModifiedBy>Morgane De Breuck</cp:lastModifiedBy>
  <cp:revision>1</cp:revision>
  <dcterms:created xsi:type="dcterms:W3CDTF">2023-03-29T09:00:47Z</dcterms:created>
  <dcterms:modified xsi:type="dcterms:W3CDTF">2023-05-04T13:08:01Z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1.1</vt:lpwstr>
  </property>
  <property fmtid="{D5CDD505-2E9C-101B-9397-08002B2CF9AE}" pid="4" name="Date">
    <vt:filetime>2019-05-23T22:00:00Z</vt:filetime>
  </property>
  <property fmtid="{D5CDD505-2E9C-101B-9397-08002B2CF9AE}" pid="5" name="Build">
    <vt:i4>20</vt:i4>
  </property>
  <property fmtid="{D5CDD505-2E9C-101B-9397-08002B2CF9AE}" pid="6" name="ContentTypeId">
    <vt:lpwstr>0x01010003258839E40AB142ADC5BF3B7A9E2F96</vt:lpwstr>
  </property>
</Properties>
</file>