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7"/>
  </p:notesMasterIdLst>
  <p:sldIdLst>
    <p:sldId id="367" r:id="rId2"/>
    <p:sldId id="271" r:id="rId3"/>
    <p:sldId id="256" r:id="rId4"/>
    <p:sldId id="289" r:id="rId5"/>
    <p:sldId id="290" r:id="rId6"/>
    <p:sldId id="291" r:id="rId7"/>
    <p:sldId id="268" r:id="rId8"/>
    <p:sldId id="269" r:id="rId9"/>
    <p:sldId id="280" r:id="rId10"/>
    <p:sldId id="274" r:id="rId11"/>
    <p:sldId id="287" r:id="rId12"/>
    <p:sldId id="285" r:id="rId13"/>
    <p:sldId id="369" r:id="rId14"/>
    <p:sldId id="294" r:id="rId15"/>
    <p:sldId id="292" r:id="rId16"/>
    <p:sldId id="295" r:id="rId17"/>
    <p:sldId id="296" r:id="rId18"/>
    <p:sldId id="297" r:id="rId19"/>
    <p:sldId id="298" r:id="rId20"/>
    <p:sldId id="300" r:id="rId21"/>
    <p:sldId id="301" r:id="rId22"/>
    <p:sldId id="370" r:id="rId23"/>
    <p:sldId id="302" r:id="rId24"/>
    <p:sldId id="371" r:id="rId25"/>
    <p:sldId id="37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23" userDrawn="1">
          <p15:clr>
            <a:srgbClr val="A4A3A4"/>
          </p15:clr>
        </p15:guide>
        <p15:guide id="2" pos="753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600"/>
    <a:srgbClr val="203864"/>
    <a:srgbClr val="B0C4DE"/>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B7E549-5B19-4F6E-9282-E8F12C20AD3C}" v="2965" dt="2023-05-02T11:43:41.5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26" autoAdjust="0"/>
  </p:normalViewPr>
  <p:slideViewPr>
    <p:cSldViewPr snapToGrid="0" showGuides="1">
      <p:cViewPr>
        <p:scale>
          <a:sx n="100" d="100"/>
          <a:sy n="100" d="100"/>
        </p:scale>
        <p:origin x="912" y="192"/>
      </p:cViewPr>
      <p:guideLst>
        <p:guide orient="horz" pos="2523"/>
        <p:guide pos="753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Wallis (ENV - Postgraduate Researcher)" userId="c5eb23c0-1a75-4c19-b473-6d05c33d2c14" providerId="ADAL" clId="{3FB7E549-5B19-4F6E-9282-E8F12C20AD3C}"/>
    <pc:docChg chg="undo redo custSel addSld delSld modSld sldOrd">
      <pc:chgData name="Emily Wallis (ENV - Postgraduate Researcher)" userId="c5eb23c0-1a75-4c19-b473-6d05c33d2c14" providerId="ADAL" clId="{3FB7E549-5B19-4F6E-9282-E8F12C20AD3C}" dt="2023-05-02T11:47:32.012" v="38596" actId="20577"/>
      <pc:docMkLst>
        <pc:docMk/>
      </pc:docMkLst>
      <pc:sldChg chg="addSp delSp modSp mod ord">
        <pc:chgData name="Emily Wallis (ENV - Postgraduate Researcher)" userId="c5eb23c0-1a75-4c19-b473-6d05c33d2c14" providerId="ADAL" clId="{3FB7E549-5B19-4F6E-9282-E8F12C20AD3C}" dt="2023-05-02T11:38:17.855" v="38552" actId="20577"/>
        <pc:sldMkLst>
          <pc:docMk/>
          <pc:sldMk cId="1863599055" sldId="256"/>
        </pc:sldMkLst>
        <pc:spChg chg="mod">
          <ac:chgData name="Emily Wallis (ENV - Postgraduate Researcher)" userId="c5eb23c0-1a75-4c19-b473-6d05c33d2c14" providerId="ADAL" clId="{3FB7E549-5B19-4F6E-9282-E8F12C20AD3C}" dt="2023-05-02T11:38:17.855" v="38552" actId="20577"/>
          <ac:spMkLst>
            <pc:docMk/>
            <pc:sldMk cId="1863599055" sldId="256"/>
            <ac:spMk id="9" creationId="{0422833A-76DE-8396-D3D2-5A39C9B47732}"/>
          </ac:spMkLst>
        </pc:spChg>
        <pc:spChg chg="mod">
          <ac:chgData name="Emily Wallis (ENV - Postgraduate Researcher)" userId="c5eb23c0-1a75-4c19-b473-6d05c33d2c14" providerId="ADAL" clId="{3FB7E549-5B19-4F6E-9282-E8F12C20AD3C}" dt="2023-04-20T16:27:48.458" v="17944" actId="1036"/>
          <ac:spMkLst>
            <pc:docMk/>
            <pc:sldMk cId="1863599055" sldId="256"/>
            <ac:spMk id="19" creationId="{267C5298-4C3F-071A-5136-49E8DB82C818}"/>
          </ac:spMkLst>
        </pc:spChg>
        <pc:spChg chg="del">
          <ac:chgData name="Emily Wallis (ENV - Postgraduate Researcher)" userId="c5eb23c0-1a75-4c19-b473-6d05c33d2c14" providerId="ADAL" clId="{3FB7E549-5B19-4F6E-9282-E8F12C20AD3C}" dt="2023-04-20T16:26:55.869" v="17893" actId="478"/>
          <ac:spMkLst>
            <pc:docMk/>
            <pc:sldMk cId="1863599055" sldId="256"/>
            <ac:spMk id="20" creationId="{679A6BB8-AE88-502F-44A6-F312151AC52C}"/>
          </ac:spMkLst>
        </pc:spChg>
        <pc:spChg chg="add del mod">
          <ac:chgData name="Emily Wallis (ENV - Postgraduate Researcher)" userId="c5eb23c0-1a75-4c19-b473-6d05c33d2c14" providerId="ADAL" clId="{3FB7E549-5B19-4F6E-9282-E8F12C20AD3C}" dt="2023-04-20T16:20:42.762" v="17758" actId="478"/>
          <ac:spMkLst>
            <pc:docMk/>
            <pc:sldMk cId="1863599055" sldId="256"/>
            <ac:spMk id="24" creationId="{EC5FA0E4-8A68-679A-4CFC-0B218465F4AE}"/>
          </ac:spMkLst>
        </pc:spChg>
        <pc:spChg chg="add del mod">
          <ac:chgData name="Emily Wallis (ENV - Postgraduate Researcher)" userId="c5eb23c0-1a75-4c19-b473-6d05c33d2c14" providerId="ADAL" clId="{3FB7E549-5B19-4F6E-9282-E8F12C20AD3C}" dt="2023-04-20T16:20:43.532" v="17759" actId="478"/>
          <ac:spMkLst>
            <pc:docMk/>
            <pc:sldMk cId="1863599055" sldId="256"/>
            <ac:spMk id="25" creationId="{4DE79427-EC1C-F45F-99EC-911E6B966264}"/>
          </ac:spMkLst>
        </pc:spChg>
        <pc:spChg chg="add mod">
          <ac:chgData name="Emily Wallis (ENV - Postgraduate Researcher)" userId="c5eb23c0-1a75-4c19-b473-6d05c33d2c14" providerId="ADAL" clId="{3FB7E549-5B19-4F6E-9282-E8F12C20AD3C}" dt="2023-04-20T16:21:54.775" v="17819" actId="164"/>
          <ac:spMkLst>
            <pc:docMk/>
            <pc:sldMk cId="1863599055" sldId="256"/>
            <ac:spMk id="26" creationId="{B01E3D11-7F66-B962-90FF-3D330FEFCD6E}"/>
          </ac:spMkLst>
        </pc:spChg>
        <pc:spChg chg="add del mod">
          <ac:chgData name="Emily Wallis (ENV - Postgraduate Researcher)" userId="c5eb23c0-1a75-4c19-b473-6d05c33d2c14" providerId="ADAL" clId="{3FB7E549-5B19-4F6E-9282-E8F12C20AD3C}" dt="2023-04-20T16:20:44.154" v="17760" actId="478"/>
          <ac:spMkLst>
            <pc:docMk/>
            <pc:sldMk cId="1863599055" sldId="256"/>
            <ac:spMk id="27" creationId="{9E25B8FD-36FE-0EB1-2952-0FA5E00D4837}"/>
          </ac:spMkLst>
        </pc:spChg>
        <pc:spChg chg="add del mod">
          <ac:chgData name="Emily Wallis (ENV - Postgraduate Researcher)" userId="c5eb23c0-1a75-4c19-b473-6d05c33d2c14" providerId="ADAL" clId="{3FB7E549-5B19-4F6E-9282-E8F12C20AD3C}" dt="2023-04-20T16:20:44.703" v="17761" actId="478"/>
          <ac:spMkLst>
            <pc:docMk/>
            <pc:sldMk cId="1863599055" sldId="256"/>
            <ac:spMk id="28" creationId="{17F92E16-4EAB-E42F-9CCA-1BDD5C9D94E5}"/>
          </ac:spMkLst>
        </pc:spChg>
        <pc:spChg chg="add mod">
          <ac:chgData name="Emily Wallis (ENV - Postgraduate Researcher)" userId="c5eb23c0-1a75-4c19-b473-6d05c33d2c14" providerId="ADAL" clId="{3FB7E549-5B19-4F6E-9282-E8F12C20AD3C}" dt="2023-04-20T16:21:33.987" v="17815" actId="164"/>
          <ac:spMkLst>
            <pc:docMk/>
            <pc:sldMk cId="1863599055" sldId="256"/>
            <ac:spMk id="29" creationId="{34FA8CA6-79EA-2E46-5309-D675C2061DD4}"/>
          </ac:spMkLst>
        </pc:spChg>
        <pc:spChg chg="add mod">
          <ac:chgData name="Emily Wallis (ENV - Postgraduate Researcher)" userId="c5eb23c0-1a75-4c19-b473-6d05c33d2c14" providerId="ADAL" clId="{3FB7E549-5B19-4F6E-9282-E8F12C20AD3C}" dt="2023-04-20T16:21:33.987" v="17815" actId="164"/>
          <ac:spMkLst>
            <pc:docMk/>
            <pc:sldMk cId="1863599055" sldId="256"/>
            <ac:spMk id="30" creationId="{8714F9E4-F0FD-6D6A-4939-B7D773DCAB41}"/>
          </ac:spMkLst>
        </pc:spChg>
        <pc:spChg chg="add mod">
          <ac:chgData name="Emily Wallis (ENV - Postgraduate Researcher)" userId="c5eb23c0-1a75-4c19-b473-6d05c33d2c14" providerId="ADAL" clId="{3FB7E549-5B19-4F6E-9282-E8F12C20AD3C}" dt="2023-04-20T16:21:33.987" v="17815" actId="164"/>
          <ac:spMkLst>
            <pc:docMk/>
            <pc:sldMk cId="1863599055" sldId="256"/>
            <ac:spMk id="31" creationId="{C5FFA754-4A16-1C7D-BB37-891B4AE62117}"/>
          </ac:spMkLst>
        </pc:spChg>
        <pc:spChg chg="add mod">
          <ac:chgData name="Emily Wallis (ENV - Postgraduate Researcher)" userId="c5eb23c0-1a75-4c19-b473-6d05c33d2c14" providerId="ADAL" clId="{3FB7E549-5B19-4F6E-9282-E8F12C20AD3C}" dt="2023-04-20T16:21:33.987" v="17815" actId="164"/>
          <ac:spMkLst>
            <pc:docMk/>
            <pc:sldMk cId="1863599055" sldId="256"/>
            <ac:spMk id="1024" creationId="{820F99A6-5798-81A8-E359-A80CD75E191A}"/>
          </ac:spMkLst>
        </pc:spChg>
        <pc:spChg chg="add mod">
          <ac:chgData name="Emily Wallis (ENV - Postgraduate Researcher)" userId="c5eb23c0-1a75-4c19-b473-6d05c33d2c14" providerId="ADAL" clId="{3FB7E549-5B19-4F6E-9282-E8F12C20AD3C}" dt="2023-04-20T16:26:59.718" v="17895"/>
          <ac:spMkLst>
            <pc:docMk/>
            <pc:sldMk cId="1863599055" sldId="256"/>
            <ac:spMk id="1028" creationId="{C8725755-D840-CC69-05B8-69EC99EE5D5C}"/>
          </ac:spMkLst>
        </pc:spChg>
        <pc:spChg chg="add del mod">
          <ac:chgData name="Emily Wallis (ENV - Postgraduate Researcher)" userId="c5eb23c0-1a75-4c19-b473-6d05c33d2c14" providerId="ADAL" clId="{3FB7E549-5B19-4F6E-9282-E8F12C20AD3C}" dt="2023-04-21T13:24:58.720" v="26584" actId="478"/>
          <ac:spMkLst>
            <pc:docMk/>
            <pc:sldMk cId="1863599055" sldId="256"/>
            <ac:spMk id="1031" creationId="{624E4795-CDCE-DACB-E800-6F358A2E729A}"/>
          </ac:spMkLst>
        </pc:spChg>
        <pc:grpChg chg="add mod">
          <ac:chgData name="Emily Wallis (ENV - Postgraduate Researcher)" userId="c5eb23c0-1a75-4c19-b473-6d05c33d2c14" providerId="ADAL" clId="{3FB7E549-5B19-4F6E-9282-E8F12C20AD3C}" dt="2023-04-20T16:21:54.775" v="17819" actId="164"/>
          <ac:grpSpMkLst>
            <pc:docMk/>
            <pc:sldMk cId="1863599055" sldId="256"/>
            <ac:grpSpMk id="1025" creationId="{BCF19C9D-89D9-9DAB-8287-B4890A64AEF5}"/>
          </ac:grpSpMkLst>
        </pc:grpChg>
        <pc:grpChg chg="add mod">
          <ac:chgData name="Emily Wallis (ENV - Postgraduate Researcher)" userId="c5eb23c0-1a75-4c19-b473-6d05c33d2c14" providerId="ADAL" clId="{3FB7E549-5B19-4F6E-9282-E8F12C20AD3C}" dt="2023-04-20T16:27:29.151" v="17909" actId="1038"/>
          <ac:grpSpMkLst>
            <pc:docMk/>
            <pc:sldMk cId="1863599055" sldId="256"/>
            <ac:grpSpMk id="1026" creationId="{25915E9B-6D30-A74F-FC16-1AC4CA11E233}"/>
          </ac:grpSpMkLst>
        </pc:grpChg>
        <pc:picChg chg="del">
          <ac:chgData name="Emily Wallis (ENV - Postgraduate Researcher)" userId="c5eb23c0-1a75-4c19-b473-6d05c33d2c14" providerId="ADAL" clId="{3FB7E549-5B19-4F6E-9282-E8F12C20AD3C}" dt="2023-04-20T14:09:46.570" v="17239" actId="478"/>
          <ac:picMkLst>
            <pc:docMk/>
            <pc:sldMk cId="1863599055" sldId="256"/>
            <ac:picMk id="6" creationId="{7DF5E718-3A83-577E-492F-25B427F2AC4B}"/>
          </ac:picMkLst>
        </pc:picChg>
        <pc:picChg chg="del">
          <ac:chgData name="Emily Wallis (ENV - Postgraduate Researcher)" userId="c5eb23c0-1a75-4c19-b473-6d05c33d2c14" providerId="ADAL" clId="{3FB7E549-5B19-4F6E-9282-E8F12C20AD3C}" dt="2023-04-20T14:09:45.698" v="17238" actId="478"/>
          <ac:picMkLst>
            <pc:docMk/>
            <pc:sldMk cId="1863599055" sldId="256"/>
            <ac:picMk id="7" creationId="{15E19069-99A4-4829-99FC-65BEE9A59804}"/>
          </ac:picMkLst>
        </pc:picChg>
        <pc:picChg chg="mod">
          <ac:chgData name="Emily Wallis (ENV - Postgraduate Researcher)" userId="c5eb23c0-1a75-4c19-b473-6d05c33d2c14" providerId="ADAL" clId="{3FB7E549-5B19-4F6E-9282-E8F12C20AD3C}" dt="2023-04-20T16:27:39.185" v="17932" actId="1035"/>
          <ac:picMkLst>
            <pc:docMk/>
            <pc:sldMk cId="1863599055" sldId="256"/>
            <ac:picMk id="16" creationId="{EA655150-69B5-A442-BABD-228258075200}"/>
          </ac:picMkLst>
        </pc:picChg>
        <pc:picChg chg="mod">
          <ac:chgData name="Emily Wallis (ENV - Postgraduate Researcher)" userId="c5eb23c0-1a75-4c19-b473-6d05c33d2c14" providerId="ADAL" clId="{3FB7E549-5B19-4F6E-9282-E8F12C20AD3C}" dt="2023-04-20T16:27:48.458" v="17944" actId="1036"/>
          <ac:picMkLst>
            <pc:docMk/>
            <pc:sldMk cId="1863599055" sldId="256"/>
            <ac:picMk id="18" creationId="{E03C52DA-8F04-0AA0-E003-98A60866574F}"/>
          </ac:picMkLst>
        </pc:picChg>
        <pc:picChg chg="add del mod">
          <ac:chgData name="Emily Wallis (ENV - Postgraduate Researcher)" userId="c5eb23c0-1a75-4c19-b473-6d05c33d2c14" providerId="ADAL" clId="{3FB7E549-5B19-4F6E-9282-E8F12C20AD3C}" dt="2023-04-20T16:26:58.489" v="17894" actId="478"/>
          <ac:picMkLst>
            <pc:docMk/>
            <pc:sldMk cId="1863599055" sldId="256"/>
            <ac:picMk id="22" creationId="{69B6FD38-94D6-A4E1-18D3-793C0133DE15}"/>
          </ac:picMkLst>
        </pc:picChg>
        <pc:picChg chg="add del mod">
          <ac:chgData name="Emily Wallis (ENV - Postgraduate Researcher)" userId="c5eb23c0-1a75-4c19-b473-6d05c33d2c14" providerId="ADAL" clId="{3FB7E549-5B19-4F6E-9282-E8F12C20AD3C}" dt="2023-04-20T16:26:54.470" v="17892" actId="478"/>
          <ac:picMkLst>
            <pc:docMk/>
            <pc:sldMk cId="1863599055" sldId="256"/>
            <ac:picMk id="23" creationId="{A6A4F3DF-C58C-A1A1-A60B-7070178CBE07}"/>
          </ac:picMkLst>
        </pc:picChg>
        <pc:picChg chg="mod">
          <ac:chgData name="Emily Wallis (ENV - Postgraduate Researcher)" userId="c5eb23c0-1a75-4c19-b473-6d05c33d2c14" providerId="ADAL" clId="{3FB7E549-5B19-4F6E-9282-E8F12C20AD3C}" dt="2023-04-20T16:27:57.153" v="17954" actId="1038"/>
          <ac:picMkLst>
            <pc:docMk/>
            <pc:sldMk cId="1863599055" sldId="256"/>
            <ac:picMk id="1027" creationId="{A2A0BAA4-13BE-F08A-E977-EA0266DD9927}"/>
          </ac:picMkLst>
        </pc:picChg>
        <pc:picChg chg="add mod">
          <ac:chgData name="Emily Wallis (ENV - Postgraduate Researcher)" userId="c5eb23c0-1a75-4c19-b473-6d05c33d2c14" providerId="ADAL" clId="{3FB7E549-5B19-4F6E-9282-E8F12C20AD3C}" dt="2023-04-20T16:26:59.718" v="17895"/>
          <ac:picMkLst>
            <pc:docMk/>
            <pc:sldMk cId="1863599055" sldId="256"/>
            <ac:picMk id="1029" creationId="{2517092D-59E5-0648-3D4E-0E945135D376}"/>
          </ac:picMkLst>
        </pc:picChg>
        <pc:picChg chg="add mod">
          <ac:chgData name="Emily Wallis (ENV - Postgraduate Researcher)" userId="c5eb23c0-1a75-4c19-b473-6d05c33d2c14" providerId="ADAL" clId="{3FB7E549-5B19-4F6E-9282-E8F12C20AD3C}" dt="2023-04-20T16:26:59.718" v="17895"/>
          <ac:picMkLst>
            <pc:docMk/>
            <pc:sldMk cId="1863599055" sldId="256"/>
            <ac:picMk id="1030" creationId="{29FD48D5-5BDA-F8B4-17FB-C7FA40EFF9B7}"/>
          </ac:picMkLst>
        </pc:picChg>
      </pc:sldChg>
      <pc:sldChg chg="addSp delSp modSp del mod delAnim modAnim">
        <pc:chgData name="Emily Wallis (ENV - Postgraduate Researcher)" userId="c5eb23c0-1a75-4c19-b473-6d05c33d2c14" providerId="ADAL" clId="{3FB7E549-5B19-4F6E-9282-E8F12C20AD3C}" dt="2023-04-19T00:08:22.113" v="6860" actId="47"/>
        <pc:sldMkLst>
          <pc:docMk/>
          <pc:sldMk cId="1372095497" sldId="257"/>
        </pc:sldMkLst>
        <pc:spChg chg="add del mod">
          <ac:chgData name="Emily Wallis (ENV - Postgraduate Researcher)" userId="c5eb23c0-1a75-4c19-b473-6d05c33d2c14" providerId="ADAL" clId="{3FB7E549-5B19-4F6E-9282-E8F12C20AD3C}" dt="2023-04-18T23:45:49.654" v="5531" actId="478"/>
          <ac:spMkLst>
            <pc:docMk/>
            <pc:sldMk cId="1372095497" sldId="257"/>
            <ac:spMk id="5" creationId="{374F4624-90A6-7A5C-6785-02AE111B6BBD}"/>
          </ac:spMkLst>
        </pc:spChg>
        <pc:spChg chg="mod">
          <ac:chgData name="Emily Wallis (ENV - Postgraduate Researcher)" userId="c5eb23c0-1a75-4c19-b473-6d05c33d2c14" providerId="ADAL" clId="{3FB7E549-5B19-4F6E-9282-E8F12C20AD3C}" dt="2023-04-18T23:50:13.461" v="5816" actId="3064"/>
          <ac:spMkLst>
            <pc:docMk/>
            <pc:sldMk cId="1372095497" sldId="257"/>
            <ac:spMk id="9" creationId="{0422833A-76DE-8396-D3D2-5A39C9B47732}"/>
          </ac:spMkLst>
        </pc:spChg>
        <pc:spChg chg="add mod">
          <ac:chgData name="Emily Wallis (ENV - Postgraduate Researcher)" userId="c5eb23c0-1a75-4c19-b473-6d05c33d2c14" providerId="ADAL" clId="{3FB7E549-5B19-4F6E-9282-E8F12C20AD3C}" dt="2023-04-19T00:00:09.936" v="6429" actId="1037"/>
          <ac:spMkLst>
            <pc:docMk/>
            <pc:sldMk cId="1372095497" sldId="257"/>
            <ac:spMk id="16" creationId="{A48C617F-17D4-9DE4-7764-706C9779A8FA}"/>
          </ac:spMkLst>
        </pc:spChg>
        <pc:spChg chg="add mod">
          <ac:chgData name="Emily Wallis (ENV - Postgraduate Researcher)" userId="c5eb23c0-1a75-4c19-b473-6d05c33d2c14" providerId="ADAL" clId="{3FB7E549-5B19-4F6E-9282-E8F12C20AD3C}" dt="2023-04-19T00:00:09.936" v="6429" actId="1037"/>
          <ac:spMkLst>
            <pc:docMk/>
            <pc:sldMk cId="1372095497" sldId="257"/>
            <ac:spMk id="17" creationId="{DD8ED0A3-B3E7-D442-473F-747619D9433D}"/>
          </ac:spMkLst>
        </pc:spChg>
        <pc:spChg chg="add mod">
          <ac:chgData name="Emily Wallis (ENV - Postgraduate Researcher)" userId="c5eb23c0-1a75-4c19-b473-6d05c33d2c14" providerId="ADAL" clId="{3FB7E549-5B19-4F6E-9282-E8F12C20AD3C}" dt="2023-04-19T00:00:09.936" v="6429" actId="1037"/>
          <ac:spMkLst>
            <pc:docMk/>
            <pc:sldMk cId="1372095497" sldId="257"/>
            <ac:spMk id="18" creationId="{258F5B4E-66C4-63DC-8CD8-CB55478CE8D2}"/>
          </ac:spMkLst>
        </pc:spChg>
        <pc:spChg chg="add mod">
          <ac:chgData name="Emily Wallis (ENV - Postgraduate Researcher)" userId="c5eb23c0-1a75-4c19-b473-6d05c33d2c14" providerId="ADAL" clId="{3FB7E549-5B19-4F6E-9282-E8F12C20AD3C}" dt="2023-04-19T00:00:09.936" v="6429" actId="1037"/>
          <ac:spMkLst>
            <pc:docMk/>
            <pc:sldMk cId="1372095497" sldId="257"/>
            <ac:spMk id="19" creationId="{965B8B35-D173-7952-AF05-E23663031EFF}"/>
          </ac:spMkLst>
        </pc:spChg>
        <pc:spChg chg="add mod">
          <ac:chgData name="Emily Wallis (ENV - Postgraduate Researcher)" userId="c5eb23c0-1a75-4c19-b473-6d05c33d2c14" providerId="ADAL" clId="{3FB7E549-5B19-4F6E-9282-E8F12C20AD3C}" dt="2023-04-19T00:00:09.936" v="6429" actId="1037"/>
          <ac:spMkLst>
            <pc:docMk/>
            <pc:sldMk cId="1372095497" sldId="257"/>
            <ac:spMk id="20" creationId="{4C7AFA2E-70B2-D9DC-CE7E-227745F7BFF5}"/>
          </ac:spMkLst>
        </pc:spChg>
        <pc:spChg chg="add mod">
          <ac:chgData name="Emily Wallis (ENV - Postgraduate Researcher)" userId="c5eb23c0-1a75-4c19-b473-6d05c33d2c14" providerId="ADAL" clId="{3FB7E549-5B19-4F6E-9282-E8F12C20AD3C}" dt="2023-04-19T00:00:09.936" v="6429" actId="1037"/>
          <ac:spMkLst>
            <pc:docMk/>
            <pc:sldMk cId="1372095497" sldId="257"/>
            <ac:spMk id="25" creationId="{E660EF50-2874-5134-16BF-8555F792831D}"/>
          </ac:spMkLst>
        </pc:spChg>
        <pc:spChg chg="add mod">
          <ac:chgData name="Emily Wallis (ENV - Postgraduate Researcher)" userId="c5eb23c0-1a75-4c19-b473-6d05c33d2c14" providerId="ADAL" clId="{3FB7E549-5B19-4F6E-9282-E8F12C20AD3C}" dt="2023-04-19T00:00:09.936" v="6429" actId="1037"/>
          <ac:spMkLst>
            <pc:docMk/>
            <pc:sldMk cId="1372095497" sldId="257"/>
            <ac:spMk id="27" creationId="{64D520A3-B66D-5598-E248-BFB659EAAC85}"/>
          </ac:spMkLst>
        </pc:spChg>
        <pc:spChg chg="add mod">
          <ac:chgData name="Emily Wallis (ENV - Postgraduate Researcher)" userId="c5eb23c0-1a75-4c19-b473-6d05c33d2c14" providerId="ADAL" clId="{3FB7E549-5B19-4F6E-9282-E8F12C20AD3C}" dt="2023-04-19T00:00:09.936" v="6429" actId="1037"/>
          <ac:spMkLst>
            <pc:docMk/>
            <pc:sldMk cId="1372095497" sldId="257"/>
            <ac:spMk id="28" creationId="{0160C441-580A-9B75-DF24-C13D18C4A64D}"/>
          </ac:spMkLst>
        </pc:spChg>
        <pc:spChg chg="add mod">
          <ac:chgData name="Emily Wallis (ENV - Postgraduate Researcher)" userId="c5eb23c0-1a75-4c19-b473-6d05c33d2c14" providerId="ADAL" clId="{3FB7E549-5B19-4F6E-9282-E8F12C20AD3C}" dt="2023-04-19T00:00:09.936" v="6429" actId="1037"/>
          <ac:spMkLst>
            <pc:docMk/>
            <pc:sldMk cId="1372095497" sldId="257"/>
            <ac:spMk id="29" creationId="{B93F12A5-E474-13B1-71AC-2461D2730DA0}"/>
          </ac:spMkLst>
        </pc:spChg>
        <pc:spChg chg="add mod">
          <ac:chgData name="Emily Wallis (ENV - Postgraduate Researcher)" userId="c5eb23c0-1a75-4c19-b473-6d05c33d2c14" providerId="ADAL" clId="{3FB7E549-5B19-4F6E-9282-E8F12C20AD3C}" dt="2023-04-19T00:00:09.936" v="6429" actId="1037"/>
          <ac:spMkLst>
            <pc:docMk/>
            <pc:sldMk cId="1372095497" sldId="257"/>
            <ac:spMk id="30" creationId="{B6CD356C-4A10-9A00-E079-E0285E875923}"/>
          </ac:spMkLst>
        </pc:spChg>
        <pc:spChg chg="add mod">
          <ac:chgData name="Emily Wallis (ENV - Postgraduate Researcher)" userId="c5eb23c0-1a75-4c19-b473-6d05c33d2c14" providerId="ADAL" clId="{3FB7E549-5B19-4F6E-9282-E8F12C20AD3C}" dt="2023-04-19T00:00:09.936" v="6429" actId="1037"/>
          <ac:spMkLst>
            <pc:docMk/>
            <pc:sldMk cId="1372095497" sldId="257"/>
            <ac:spMk id="31" creationId="{A6A6A37A-CEB3-651C-721C-7694FBE7A58D}"/>
          </ac:spMkLst>
        </pc:spChg>
        <pc:spChg chg="add mod">
          <ac:chgData name="Emily Wallis (ENV - Postgraduate Researcher)" userId="c5eb23c0-1a75-4c19-b473-6d05c33d2c14" providerId="ADAL" clId="{3FB7E549-5B19-4F6E-9282-E8F12C20AD3C}" dt="2023-04-19T00:07:17.670" v="6856" actId="20577"/>
          <ac:spMkLst>
            <pc:docMk/>
            <pc:sldMk cId="1372095497" sldId="257"/>
            <ac:spMk id="32" creationId="{BDFF918C-3CCD-68A7-DF7D-51CFDF62638E}"/>
          </ac:spMkLst>
        </pc:spChg>
        <pc:spChg chg="mod">
          <ac:chgData name="Emily Wallis (ENV - Postgraduate Researcher)" userId="c5eb23c0-1a75-4c19-b473-6d05c33d2c14" providerId="ADAL" clId="{3FB7E549-5B19-4F6E-9282-E8F12C20AD3C}" dt="2023-04-18T23:55:05.586" v="6274"/>
          <ac:spMkLst>
            <pc:docMk/>
            <pc:sldMk cId="1372095497" sldId="257"/>
            <ac:spMk id="34" creationId="{0EC136FC-4935-414E-50CF-496DC750F35A}"/>
          </ac:spMkLst>
        </pc:spChg>
        <pc:spChg chg="mod">
          <ac:chgData name="Emily Wallis (ENV - Postgraduate Researcher)" userId="c5eb23c0-1a75-4c19-b473-6d05c33d2c14" providerId="ADAL" clId="{3FB7E549-5B19-4F6E-9282-E8F12C20AD3C}" dt="2023-04-18T23:55:05.586" v="6274"/>
          <ac:spMkLst>
            <pc:docMk/>
            <pc:sldMk cId="1372095497" sldId="257"/>
            <ac:spMk id="38" creationId="{DE3C0A1B-B843-2375-FDE5-91F3A20DF445}"/>
          </ac:spMkLst>
        </pc:spChg>
        <pc:spChg chg="mod">
          <ac:chgData name="Emily Wallis (ENV - Postgraduate Researcher)" userId="c5eb23c0-1a75-4c19-b473-6d05c33d2c14" providerId="ADAL" clId="{3FB7E549-5B19-4F6E-9282-E8F12C20AD3C}" dt="2023-04-18T23:55:05.586" v="6274"/>
          <ac:spMkLst>
            <pc:docMk/>
            <pc:sldMk cId="1372095497" sldId="257"/>
            <ac:spMk id="39" creationId="{9C62E14F-990E-0774-831C-6A0675613F43}"/>
          </ac:spMkLst>
        </pc:spChg>
        <pc:spChg chg="mod">
          <ac:chgData name="Emily Wallis (ENV - Postgraduate Researcher)" userId="c5eb23c0-1a75-4c19-b473-6d05c33d2c14" providerId="ADAL" clId="{3FB7E549-5B19-4F6E-9282-E8F12C20AD3C}" dt="2023-04-18T23:55:05.586" v="6274"/>
          <ac:spMkLst>
            <pc:docMk/>
            <pc:sldMk cId="1372095497" sldId="257"/>
            <ac:spMk id="41" creationId="{3454FB35-6B45-261E-8D38-66047E96A594}"/>
          </ac:spMkLst>
        </pc:spChg>
        <pc:spChg chg="mod">
          <ac:chgData name="Emily Wallis (ENV - Postgraduate Researcher)" userId="c5eb23c0-1a75-4c19-b473-6d05c33d2c14" providerId="ADAL" clId="{3FB7E549-5B19-4F6E-9282-E8F12C20AD3C}" dt="2023-04-18T23:55:05.586" v="6274"/>
          <ac:spMkLst>
            <pc:docMk/>
            <pc:sldMk cId="1372095497" sldId="257"/>
            <ac:spMk id="43" creationId="{3C1BF13F-B6CD-83B4-3A98-9E27795CFCC1}"/>
          </ac:spMkLst>
        </pc:spChg>
        <pc:spChg chg="mod">
          <ac:chgData name="Emily Wallis (ENV - Postgraduate Researcher)" userId="c5eb23c0-1a75-4c19-b473-6d05c33d2c14" providerId="ADAL" clId="{3FB7E549-5B19-4F6E-9282-E8F12C20AD3C}" dt="2023-04-18T23:55:05.586" v="6274"/>
          <ac:spMkLst>
            <pc:docMk/>
            <pc:sldMk cId="1372095497" sldId="257"/>
            <ac:spMk id="46" creationId="{32A8ABB3-7F61-F75C-1B7B-0E6AFCE41E1E}"/>
          </ac:spMkLst>
        </pc:spChg>
        <pc:spChg chg="mod">
          <ac:chgData name="Emily Wallis (ENV - Postgraduate Researcher)" userId="c5eb23c0-1a75-4c19-b473-6d05c33d2c14" providerId="ADAL" clId="{3FB7E549-5B19-4F6E-9282-E8F12C20AD3C}" dt="2023-04-18T23:55:05.586" v="6274"/>
          <ac:spMkLst>
            <pc:docMk/>
            <pc:sldMk cId="1372095497" sldId="257"/>
            <ac:spMk id="47" creationId="{04A1B023-3C98-2295-E842-86FA235330C7}"/>
          </ac:spMkLst>
        </pc:spChg>
        <pc:spChg chg="mod">
          <ac:chgData name="Emily Wallis (ENV - Postgraduate Researcher)" userId="c5eb23c0-1a75-4c19-b473-6d05c33d2c14" providerId="ADAL" clId="{3FB7E549-5B19-4F6E-9282-E8F12C20AD3C}" dt="2023-04-18T23:55:05.586" v="6274"/>
          <ac:spMkLst>
            <pc:docMk/>
            <pc:sldMk cId="1372095497" sldId="257"/>
            <ac:spMk id="50" creationId="{A91D5C20-5C84-F523-6FF4-9477D4BC82B8}"/>
          </ac:spMkLst>
        </pc:spChg>
        <pc:spChg chg="add del mod">
          <ac:chgData name="Emily Wallis (ENV - Postgraduate Researcher)" userId="c5eb23c0-1a75-4c19-b473-6d05c33d2c14" providerId="ADAL" clId="{3FB7E549-5B19-4F6E-9282-E8F12C20AD3C}" dt="2023-04-18T23:55:45.117" v="6277" actId="478"/>
          <ac:spMkLst>
            <pc:docMk/>
            <pc:sldMk cId="1372095497" sldId="257"/>
            <ac:spMk id="71" creationId="{E254A367-F919-C2C9-4587-32346893B3D8}"/>
          </ac:spMkLst>
        </pc:spChg>
        <pc:spChg chg="mod">
          <ac:chgData name="Emily Wallis (ENV - Postgraduate Researcher)" userId="c5eb23c0-1a75-4c19-b473-6d05c33d2c14" providerId="ADAL" clId="{3FB7E549-5B19-4F6E-9282-E8F12C20AD3C}" dt="2023-04-18T23:55:05.586" v="6274"/>
          <ac:spMkLst>
            <pc:docMk/>
            <pc:sldMk cId="1372095497" sldId="257"/>
            <ac:spMk id="76" creationId="{440AABDA-2DF0-85C8-7BCF-F7C12BF817A8}"/>
          </ac:spMkLst>
        </pc:spChg>
        <pc:spChg chg="add del mod">
          <ac:chgData name="Emily Wallis (ENV - Postgraduate Researcher)" userId="c5eb23c0-1a75-4c19-b473-6d05c33d2c14" providerId="ADAL" clId="{3FB7E549-5B19-4F6E-9282-E8F12C20AD3C}" dt="2023-04-18T23:55:45.117" v="6277" actId="478"/>
          <ac:spMkLst>
            <pc:docMk/>
            <pc:sldMk cId="1372095497" sldId="257"/>
            <ac:spMk id="77" creationId="{ED46FEB5-B8E7-29F4-282E-B8B059AF39C7}"/>
          </ac:spMkLst>
        </pc:spChg>
        <pc:spChg chg="add del mod">
          <ac:chgData name="Emily Wallis (ENV - Postgraduate Researcher)" userId="c5eb23c0-1a75-4c19-b473-6d05c33d2c14" providerId="ADAL" clId="{3FB7E549-5B19-4F6E-9282-E8F12C20AD3C}" dt="2023-04-18T23:55:45.117" v="6277" actId="478"/>
          <ac:spMkLst>
            <pc:docMk/>
            <pc:sldMk cId="1372095497" sldId="257"/>
            <ac:spMk id="78" creationId="{2E091583-3C93-5886-DCB7-68906751A1FE}"/>
          </ac:spMkLst>
        </pc:spChg>
        <pc:spChg chg="mod">
          <ac:chgData name="Emily Wallis (ENV - Postgraduate Researcher)" userId="c5eb23c0-1a75-4c19-b473-6d05c33d2c14" providerId="ADAL" clId="{3FB7E549-5B19-4F6E-9282-E8F12C20AD3C}" dt="2023-04-18T23:55:05.586" v="6274"/>
          <ac:spMkLst>
            <pc:docMk/>
            <pc:sldMk cId="1372095497" sldId="257"/>
            <ac:spMk id="82" creationId="{FA3E1A07-20C5-FEDC-0893-EE879F5E6027}"/>
          </ac:spMkLst>
        </pc:spChg>
        <pc:spChg chg="mod">
          <ac:chgData name="Emily Wallis (ENV - Postgraduate Researcher)" userId="c5eb23c0-1a75-4c19-b473-6d05c33d2c14" providerId="ADAL" clId="{3FB7E549-5B19-4F6E-9282-E8F12C20AD3C}" dt="2023-04-18T23:55:05.586" v="6274"/>
          <ac:spMkLst>
            <pc:docMk/>
            <pc:sldMk cId="1372095497" sldId="257"/>
            <ac:spMk id="84" creationId="{B6905BC7-FA04-E6CD-EAE1-A5D7F048F7DF}"/>
          </ac:spMkLst>
        </pc:spChg>
        <pc:spChg chg="add del mod">
          <ac:chgData name="Emily Wallis (ENV - Postgraduate Researcher)" userId="c5eb23c0-1a75-4c19-b473-6d05c33d2c14" providerId="ADAL" clId="{3FB7E549-5B19-4F6E-9282-E8F12C20AD3C}" dt="2023-04-18T23:55:45.117" v="6277" actId="478"/>
          <ac:spMkLst>
            <pc:docMk/>
            <pc:sldMk cId="1372095497" sldId="257"/>
            <ac:spMk id="85" creationId="{57019883-0C57-204E-D8FB-B2B866EC21D0}"/>
          </ac:spMkLst>
        </pc:spChg>
        <pc:spChg chg="add del mod">
          <ac:chgData name="Emily Wallis (ENV - Postgraduate Researcher)" userId="c5eb23c0-1a75-4c19-b473-6d05c33d2c14" providerId="ADAL" clId="{3FB7E549-5B19-4F6E-9282-E8F12C20AD3C}" dt="2023-04-18T23:55:45.117" v="6277" actId="478"/>
          <ac:spMkLst>
            <pc:docMk/>
            <pc:sldMk cId="1372095497" sldId="257"/>
            <ac:spMk id="86" creationId="{95C00906-6395-63CB-ACEE-64051C456B3C}"/>
          </ac:spMkLst>
        </pc:spChg>
        <pc:spChg chg="add del mod">
          <ac:chgData name="Emily Wallis (ENV - Postgraduate Researcher)" userId="c5eb23c0-1a75-4c19-b473-6d05c33d2c14" providerId="ADAL" clId="{3FB7E549-5B19-4F6E-9282-E8F12C20AD3C}" dt="2023-04-18T23:55:45.117" v="6277" actId="478"/>
          <ac:spMkLst>
            <pc:docMk/>
            <pc:sldMk cId="1372095497" sldId="257"/>
            <ac:spMk id="87" creationId="{DAAF40D8-E5A4-92F1-9C0A-800F5D151AD8}"/>
          </ac:spMkLst>
        </pc:spChg>
        <pc:spChg chg="add del mod">
          <ac:chgData name="Emily Wallis (ENV - Postgraduate Researcher)" userId="c5eb23c0-1a75-4c19-b473-6d05c33d2c14" providerId="ADAL" clId="{3FB7E549-5B19-4F6E-9282-E8F12C20AD3C}" dt="2023-04-18T23:55:45.117" v="6277" actId="478"/>
          <ac:spMkLst>
            <pc:docMk/>
            <pc:sldMk cId="1372095497" sldId="257"/>
            <ac:spMk id="88" creationId="{50562DB2-FF5B-8FD4-552A-6696D38EF860}"/>
          </ac:spMkLst>
        </pc:spChg>
        <pc:spChg chg="add del mod">
          <ac:chgData name="Emily Wallis (ENV - Postgraduate Researcher)" userId="c5eb23c0-1a75-4c19-b473-6d05c33d2c14" providerId="ADAL" clId="{3FB7E549-5B19-4F6E-9282-E8F12C20AD3C}" dt="2023-04-18T23:55:45.117" v="6277" actId="478"/>
          <ac:spMkLst>
            <pc:docMk/>
            <pc:sldMk cId="1372095497" sldId="257"/>
            <ac:spMk id="89" creationId="{E31AE05D-EC1F-9038-B90A-9EB8FEA80598}"/>
          </ac:spMkLst>
        </pc:spChg>
        <pc:spChg chg="add del mod">
          <ac:chgData name="Emily Wallis (ENV - Postgraduate Researcher)" userId="c5eb23c0-1a75-4c19-b473-6d05c33d2c14" providerId="ADAL" clId="{3FB7E549-5B19-4F6E-9282-E8F12C20AD3C}" dt="2023-04-18T23:55:45.117" v="6277" actId="478"/>
          <ac:spMkLst>
            <pc:docMk/>
            <pc:sldMk cId="1372095497" sldId="257"/>
            <ac:spMk id="91" creationId="{B9BB3CBC-8965-A8A3-254B-59C053B9B943}"/>
          </ac:spMkLst>
        </pc:spChg>
        <pc:spChg chg="add del mod">
          <ac:chgData name="Emily Wallis (ENV - Postgraduate Researcher)" userId="c5eb23c0-1a75-4c19-b473-6d05c33d2c14" providerId="ADAL" clId="{3FB7E549-5B19-4F6E-9282-E8F12C20AD3C}" dt="2023-04-18T23:55:45.117" v="6277" actId="478"/>
          <ac:spMkLst>
            <pc:docMk/>
            <pc:sldMk cId="1372095497" sldId="257"/>
            <ac:spMk id="92" creationId="{24CE5997-2B91-0B7F-D8B0-43E720BACF17}"/>
          </ac:spMkLst>
        </pc:spChg>
        <pc:spChg chg="add del mod">
          <ac:chgData name="Emily Wallis (ENV - Postgraduate Researcher)" userId="c5eb23c0-1a75-4c19-b473-6d05c33d2c14" providerId="ADAL" clId="{3FB7E549-5B19-4F6E-9282-E8F12C20AD3C}" dt="2023-04-18T23:55:45.117" v="6277" actId="478"/>
          <ac:spMkLst>
            <pc:docMk/>
            <pc:sldMk cId="1372095497" sldId="257"/>
            <ac:spMk id="94" creationId="{447CD8E8-E703-63FF-14CD-92D68661C0E5}"/>
          </ac:spMkLst>
        </pc:spChg>
        <pc:spChg chg="add del mod">
          <ac:chgData name="Emily Wallis (ENV - Postgraduate Researcher)" userId="c5eb23c0-1a75-4c19-b473-6d05c33d2c14" providerId="ADAL" clId="{3FB7E549-5B19-4F6E-9282-E8F12C20AD3C}" dt="2023-04-18T23:55:45.117" v="6277" actId="478"/>
          <ac:spMkLst>
            <pc:docMk/>
            <pc:sldMk cId="1372095497" sldId="257"/>
            <ac:spMk id="95" creationId="{65910396-5931-FA35-F922-0F94DF9D6E26}"/>
          </ac:spMkLst>
        </pc:spChg>
        <pc:spChg chg="add del mod">
          <ac:chgData name="Emily Wallis (ENV - Postgraduate Researcher)" userId="c5eb23c0-1a75-4c19-b473-6d05c33d2c14" providerId="ADAL" clId="{3FB7E549-5B19-4F6E-9282-E8F12C20AD3C}" dt="2023-04-18T23:55:45.117" v="6277" actId="478"/>
          <ac:spMkLst>
            <pc:docMk/>
            <pc:sldMk cId="1372095497" sldId="257"/>
            <ac:spMk id="96" creationId="{57FC4AA9-B3D9-DBDA-E7D3-D97485CAC53A}"/>
          </ac:spMkLst>
        </pc:spChg>
        <pc:spChg chg="mod">
          <ac:chgData name="Emily Wallis (ENV - Postgraduate Researcher)" userId="c5eb23c0-1a75-4c19-b473-6d05c33d2c14" providerId="ADAL" clId="{3FB7E549-5B19-4F6E-9282-E8F12C20AD3C}" dt="2023-04-19T00:03:20.416" v="6507" actId="1035"/>
          <ac:spMkLst>
            <pc:docMk/>
            <pc:sldMk cId="1372095497" sldId="257"/>
            <ac:spMk id="100" creationId="{5C6F23C8-30AE-B626-C54B-E6309278D8D7}"/>
          </ac:spMkLst>
        </pc:spChg>
        <pc:spChg chg="mod">
          <ac:chgData name="Emily Wallis (ENV - Postgraduate Researcher)" userId="c5eb23c0-1a75-4c19-b473-6d05c33d2c14" providerId="ADAL" clId="{3FB7E549-5B19-4F6E-9282-E8F12C20AD3C}" dt="2023-04-18T23:59:11.196" v="6419"/>
          <ac:spMkLst>
            <pc:docMk/>
            <pc:sldMk cId="1372095497" sldId="257"/>
            <ac:spMk id="104" creationId="{CD12324A-B666-BAF8-EF36-11F44C27D310}"/>
          </ac:spMkLst>
        </pc:spChg>
        <pc:spChg chg="mod">
          <ac:chgData name="Emily Wallis (ENV - Postgraduate Researcher)" userId="c5eb23c0-1a75-4c19-b473-6d05c33d2c14" providerId="ADAL" clId="{3FB7E549-5B19-4F6E-9282-E8F12C20AD3C}" dt="2023-04-18T23:59:11.196" v="6419"/>
          <ac:spMkLst>
            <pc:docMk/>
            <pc:sldMk cId="1372095497" sldId="257"/>
            <ac:spMk id="105" creationId="{E1698D4A-CE9B-5191-2A13-7DD8A343C193}"/>
          </ac:spMkLst>
        </pc:spChg>
        <pc:spChg chg="mod">
          <ac:chgData name="Emily Wallis (ENV - Postgraduate Researcher)" userId="c5eb23c0-1a75-4c19-b473-6d05c33d2c14" providerId="ADAL" clId="{3FB7E549-5B19-4F6E-9282-E8F12C20AD3C}" dt="2023-04-18T23:59:11.196" v="6419"/>
          <ac:spMkLst>
            <pc:docMk/>
            <pc:sldMk cId="1372095497" sldId="257"/>
            <ac:spMk id="107" creationId="{58A096CF-1378-4180-1CA2-3BB0EB0F455B}"/>
          </ac:spMkLst>
        </pc:spChg>
        <pc:spChg chg="mod">
          <ac:chgData name="Emily Wallis (ENV - Postgraduate Researcher)" userId="c5eb23c0-1a75-4c19-b473-6d05c33d2c14" providerId="ADAL" clId="{3FB7E549-5B19-4F6E-9282-E8F12C20AD3C}" dt="2023-04-18T23:59:11.196" v="6419"/>
          <ac:spMkLst>
            <pc:docMk/>
            <pc:sldMk cId="1372095497" sldId="257"/>
            <ac:spMk id="109" creationId="{5B7FA68D-AF01-6360-946F-2F970F62348F}"/>
          </ac:spMkLst>
        </pc:spChg>
        <pc:spChg chg="mod">
          <ac:chgData name="Emily Wallis (ENV - Postgraduate Researcher)" userId="c5eb23c0-1a75-4c19-b473-6d05c33d2c14" providerId="ADAL" clId="{3FB7E549-5B19-4F6E-9282-E8F12C20AD3C}" dt="2023-04-19T00:00:55.178" v="6437" actId="1036"/>
          <ac:spMkLst>
            <pc:docMk/>
            <pc:sldMk cId="1372095497" sldId="257"/>
            <ac:spMk id="112" creationId="{6BE321DE-09BD-0407-57A9-EC23BB245659}"/>
          </ac:spMkLst>
        </pc:spChg>
        <pc:spChg chg="mod">
          <ac:chgData name="Emily Wallis (ENV - Postgraduate Researcher)" userId="c5eb23c0-1a75-4c19-b473-6d05c33d2c14" providerId="ADAL" clId="{3FB7E549-5B19-4F6E-9282-E8F12C20AD3C}" dt="2023-04-18T23:59:11.196" v="6419"/>
          <ac:spMkLst>
            <pc:docMk/>
            <pc:sldMk cId="1372095497" sldId="257"/>
            <ac:spMk id="113" creationId="{7146CEA0-FE3F-9BFF-F23E-36506BBE2024}"/>
          </ac:spMkLst>
        </pc:spChg>
        <pc:spChg chg="mod">
          <ac:chgData name="Emily Wallis (ENV - Postgraduate Researcher)" userId="c5eb23c0-1a75-4c19-b473-6d05c33d2c14" providerId="ADAL" clId="{3FB7E549-5B19-4F6E-9282-E8F12C20AD3C}" dt="2023-04-18T23:59:11.196" v="6419"/>
          <ac:spMkLst>
            <pc:docMk/>
            <pc:sldMk cId="1372095497" sldId="257"/>
            <ac:spMk id="116" creationId="{E2F627C5-BD78-6F24-D7F0-87BFE9826CBF}"/>
          </ac:spMkLst>
        </pc:spChg>
        <pc:spChg chg="add mod ord">
          <ac:chgData name="Emily Wallis (ENV - Postgraduate Researcher)" userId="c5eb23c0-1a75-4c19-b473-6d05c33d2c14" providerId="ADAL" clId="{3FB7E549-5B19-4F6E-9282-E8F12C20AD3C}" dt="2023-04-19T00:04:43.791" v="6605" actId="20577"/>
          <ac:spMkLst>
            <pc:docMk/>
            <pc:sldMk cId="1372095497" sldId="257"/>
            <ac:spMk id="137" creationId="{E9B52ECB-B5EC-506F-6766-9D06D4245A1A}"/>
          </ac:spMkLst>
        </pc:spChg>
        <pc:spChg chg="add del mod">
          <ac:chgData name="Emily Wallis (ENV - Postgraduate Researcher)" userId="c5eb23c0-1a75-4c19-b473-6d05c33d2c14" providerId="ADAL" clId="{3FB7E549-5B19-4F6E-9282-E8F12C20AD3C}" dt="2023-04-19T00:04:25.658" v="6565" actId="478"/>
          <ac:spMkLst>
            <pc:docMk/>
            <pc:sldMk cId="1372095497" sldId="257"/>
            <ac:spMk id="143" creationId="{FC06B46C-D206-DAA9-3AC3-6FD9D7B5ACFA}"/>
          </ac:spMkLst>
        </pc:spChg>
        <pc:grpChg chg="add del mod">
          <ac:chgData name="Emily Wallis (ENV - Postgraduate Researcher)" userId="c5eb23c0-1a75-4c19-b473-6d05c33d2c14" providerId="ADAL" clId="{3FB7E549-5B19-4F6E-9282-E8F12C20AD3C}" dt="2023-04-18T23:55:45.117" v="6277" actId="478"/>
          <ac:grpSpMkLst>
            <pc:docMk/>
            <pc:sldMk cId="1372095497" sldId="257"/>
            <ac:grpSpMk id="33" creationId="{F98769E9-473B-B085-704E-A97AE6DC8229}"/>
          </ac:grpSpMkLst>
        </pc:grpChg>
        <pc:grpChg chg="mod">
          <ac:chgData name="Emily Wallis (ENV - Postgraduate Researcher)" userId="c5eb23c0-1a75-4c19-b473-6d05c33d2c14" providerId="ADAL" clId="{3FB7E549-5B19-4F6E-9282-E8F12C20AD3C}" dt="2023-04-18T23:55:05.586" v="6274"/>
          <ac:grpSpMkLst>
            <pc:docMk/>
            <pc:sldMk cId="1372095497" sldId="257"/>
            <ac:grpSpMk id="35" creationId="{27B5861B-DAC4-1AFB-F0EF-C4FF21C2878F}"/>
          </ac:grpSpMkLst>
        </pc:grpChg>
        <pc:grpChg chg="mod">
          <ac:chgData name="Emily Wallis (ENV - Postgraduate Researcher)" userId="c5eb23c0-1a75-4c19-b473-6d05c33d2c14" providerId="ADAL" clId="{3FB7E549-5B19-4F6E-9282-E8F12C20AD3C}" dt="2023-04-18T23:55:05.586" v="6274"/>
          <ac:grpSpMkLst>
            <pc:docMk/>
            <pc:sldMk cId="1372095497" sldId="257"/>
            <ac:grpSpMk id="36" creationId="{FFF6BAA8-67D5-F507-76DD-9F0302CB15FA}"/>
          </ac:grpSpMkLst>
        </pc:grpChg>
        <pc:grpChg chg="mod">
          <ac:chgData name="Emily Wallis (ENV - Postgraduate Researcher)" userId="c5eb23c0-1a75-4c19-b473-6d05c33d2c14" providerId="ADAL" clId="{3FB7E549-5B19-4F6E-9282-E8F12C20AD3C}" dt="2023-04-18T23:55:05.586" v="6274"/>
          <ac:grpSpMkLst>
            <pc:docMk/>
            <pc:sldMk cId="1372095497" sldId="257"/>
            <ac:grpSpMk id="40" creationId="{AFBFD947-6D7B-F81F-6020-E547F4EF1A34}"/>
          </ac:grpSpMkLst>
        </pc:grpChg>
        <pc:grpChg chg="mod">
          <ac:chgData name="Emily Wallis (ENV - Postgraduate Researcher)" userId="c5eb23c0-1a75-4c19-b473-6d05c33d2c14" providerId="ADAL" clId="{3FB7E549-5B19-4F6E-9282-E8F12C20AD3C}" dt="2023-04-18T23:55:05.586" v="6274"/>
          <ac:grpSpMkLst>
            <pc:docMk/>
            <pc:sldMk cId="1372095497" sldId="257"/>
            <ac:grpSpMk id="42" creationId="{62B601FB-A8D9-4E45-9C62-C9C9F0AE1ED9}"/>
          </ac:grpSpMkLst>
        </pc:grpChg>
        <pc:grpChg chg="mod">
          <ac:chgData name="Emily Wallis (ENV - Postgraduate Researcher)" userId="c5eb23c0-1a75-4c19-b473-6d05c33d2c14" providerId="ADAL" clId="{3FB7E549-5B19-4F6E-9282-E8F12C20AD3C}" dt="2023-04-18T23:55:05.586" v="6274"/>
          <ac:grpSpMkLst>
            <pc:docMk/>
            <pc:sldMk cId="1372095497" sldId="257"/>
            <ac:grpSpMk id="44" creationId="{D26F6401-0076-E1E8-AFEF-2C59C2C30DE8}"/>
          </ac:grpSpMkLst>
        </pc:grpChg>
        <pc:grpChg chg="mod">
          <ac:chgData name="Emily Wallis (ENV - Postgraduate Researcher)" userId="c5eb23c0-1a75-4c19-b473-6d05c33d2c14" providerId="ADAL" clId="{3FB7E549-5B19-4F6E-9282-E8F12C20AD3C}" dt="2023-04-18T23:55:05.586" v="6274"/>
          <ac:grpSpMkLst>
            <pc:docMk/>
            <pc:sldMk cId="1372095497" sldId="257"/>
            <ac:grpSpMk id="45" creationId="{9B08F4B1-C222-CC81-E9AC-D94C81005ADC}"/>
          </ac:grpSpMkLst>
        </pc:grpChg>
        <pc:grpChg chg="mod">
          <ac:chgData name="Emily Wallis (ENV - Postgraduate Researcher)" userId="c5eb23c0-1a75-4c19-b473-6d05c33d2c14" providerId="ADAL" clId="{3FB7E549-5B19-4F6E-9282-E8F12C20AD3C}" dt="2023-04-18T23:55:05.586" v="6274"/>
          <ac:grpSpMkLst>
            <pc:docMk/>
            <pc:sldMk cId="1372095497" sldId="257"/>
            <ac:grpSpMk id="48" creationId="{9CAD263D-0493-029B-C261-88950841B59C}"/>
          </ac:grpSpMkLst>
        </pc:grpChg>
        <pc:grpChg chg="mod">
          <ac:chgData name="Emily Wallis (ENV - Postgraduate Researcher)" userId="c5eb23c0-1a75-4c19-b473-6d05c33d2c14" providerId="ADAL" clId="{3FB7E549-5B19-4F6E-9282-E8F12C20AD3C}" dt="2023-04-18T23:55:05.586" v="6274"/>
          <ac:grpSpMkLst>
            <pc:docMk/>
            <pc:sldMk cId="1372095497" sldId="257"/>
            <ac:grpSpMk id="49" creationId="{F29CF26C-0F7D-1794-EE99-BC2316D17F83}"/>
          </ac:grpSpMkLst>
        </pc:grpChg>
        <pc:grpChg chg="mod">
          <ac:chgData name="Emily Wallis (ENV - Postgraduate Researcher)" userId="c5eb23c0-1a75-4c19-b473-6d05c33d2c14" providerId="ADAL" clId="{3FB7E549-5B19-4F6E-9282-E8F12C20AD3C}" dt="2023-04-18T23:55:05.586" v="6274"/>
          <ac:grpSpMkLst>
            <pc:docMk/>
            <pc:sldMk cId="1372095497" sldId="257"/>
            <ac:grpSpMk id="51" creationId="{BC24A050-D91A-56D2-0E18-E4F516F69070}"/>
          </ac:grpSpMkLst>
        </pc:grpChg>
        <pc:grpChg chg="mod">
          <ac:chgData name="Emily Wallis (ENV - Postgraduate Researcher)" userId="c5eb23c0-1a75-4c19-b473-6d05c33d2c14" providerId="ADAL" clId="{3FB7E549-5B19-4F6E-9282-E8F12C20AD3C}" dt="2023-04-18T23:55:05.586" v="6274"/>
          <ac:grpSpMkLst>
            <pc:docMk/>
            <pc:sldMk cId="1372095497" sldId="257"/>
            <ac:grpSpMk id="60" creationId="{4481F2C0-ECA2-C018-B6F0-02F7F09CBCDE}"/>
          </ac:grpSpMkLst>
        </pc:grpChg>
        <pc:grpChg chg="mod">
          <ac:chgData name="Emily Wallis (ENV - Postgraduate Researcher)" userId="c5eb23c0-1a75-4c19-b473-6d05c33d2c14" providerId="ADAL" clId="{3FB7E549-5B19-4F6E-9282-E8F12C20AD3C}" dt="2023-04-18T23:55:05.586" v="6274"/>
          <ac:grpSpMkLst>
            <pc:docMk/>
            <pc:sldMk cId="1372095497" sldId="257"/>
            <ac:grpSpMk id="63" creationId="{9DEB97DA-E201-6B2B-48B8-DC1699F136B2}"/>
          </ac:grpSpMkLst>
        </pc:grpChg>
        <pc:grpChg chg="add del mod">
          <ac:chgData name="Emily Wallis (ENV - Postgraduate Researcher)" userId="c5eb23c0-1a75-4c19-b473-6d05c33d2c14" providerId="ADAL" clId="{3FB7E549-5B19-4F6E-9282-E8F12C20AD3C}" dt="2023-04-18T23:55:45.117" v="6277" actId="478"/>
          <ac:grpSpMkLst>
            <pc:docMk/>
            <pc:sldMk cId="1372095497" sldId="257"/>
            <ac:grpSpMk id="72" creationId="{B0B6157A-7305-E315-BC6F-7CE8707EDAB8}"/>
          </ac:grpSpMkLst>
        </pc:grpChg>
        <pc:grpChg chg="mod">
          <ac:chgData name="Emily Wallis (ENV - Postgraduate Researcher)" userId="c5eb23c0-1a75-4c19-b473-6d05c33d2c14" providerId="ADAL" clId="{3FB7E549-5B19-4F6E-9282-E8F12C20AD3C}" dt="2023-04-18T23:55:05.586" v="6274"/>
          <ac:grpSpMkLst>
            <pc:docMk/>
            <pc:sldMk cId="1372095497" sldId="257"/>
            <ac:grpSpMk id="74" creationId="{BC418FF1-8FA9-C3EB-6F8A-15F354B5C379}"/>
          </ac:grpSpMkLst>
        </pc:grpChg>
        <pc:grpChg chg="add del mod">
          <ac:chgData name="Emily Wallis (ENV - Postgraduate Researcher)" userId="c5eb23c0-1a75-4c19-b473-6d05c33d2c14" providerId="ADAL" clId="{3FB7E549-5B19-4F6E-9282-E8F12C20AD3C}" dt="2023-04-18T23:55:45.117" v="6277" actId="478"/>
          <ac:grpSpMkLst>
            <pc:docMk/>
            <pc:sldMk cId="1372095497" sldId="257"/>
            <ac:grpSpMk id="79" creationId="{ED14C4F8-4245-2913-C118-81E32F5DCA5A}"/>
          </ac:grpSpMkLst>
        </pc:grpChg>
        <pc:grpChg chg="add mod">
          <ac:chgData name="Emily Wallis (ENV - Postgraduate Researcher)" userId="c5eb23c0-1a75-4c19-b473-6d05c33d2c14" providerId="ADAL" clId="{3FB7E549-5B19-4F6E-9282-E8F12C20AD3C}" dt="2023-04-18T23:59:51.594" v="6422" actId="1076"/>
          <ac:grpSpMkLst>
            <pc:docMk/>
            <pc:sldMk cId="1372095497" sldId="257"/>
            <ac:grpSpMk id="99" creationId="{57E5A360-02EC-C98C-81E2-48082BD2BC4D}"/>
          </ac:grpSpMkLst>
        </pc:grpChg>
        <pc:grpChg chg="mod">
          <ac:chgData name="Emily Wallis (ENV - Postgraduate Researcher)" userId="c5eb23c0-1a75-4c19-b473-6d05c33d2c14" providerId="ADAL" clId="{3FB7E549-5B19-4F6E-9282-E8F12C20AD3C}" dt="2023-04-18T23:59:11.196" v="6419"/>
          <ac:grpSpMkLst>
            <pc:docMk/>
            <pc:sldMk cId="1372095497" sldId="257"/>
            <ac:grpSpMk id="101" creationId="{18F1A4B2-DD82-70F6-6E13-F8C30F44C006}"/>
          </ac:grpSpMkLst>
        </pc:grpChg>
        <pc:grpChg chg="mod">
          <ac:chgData name="Emily Wallis (ENV - Postgraduate Researcher)" userId="c5eb23c0-1a75-4c19-b473-6d05c33d2c14" providerId="ADAL" clId="{3FB7E549-5B19-4F6E-9282-E8F12C20AD3C}" dt="2023-04-18T23:59:11.196" v="6419"/>
          <ac:grpSpMkLst>
            <pc:docMk/>
            <pc:sldMk cId="1372095497" sldId="257"/>
            <ac:grpSpMk id="102" creationId="{3652597E-2D09-9649-BC09-12A0B63A5793}"/>
          </ac:grpSpMkLst>
        </pc:grpChg>
        <pc:grpChg chg="mod">
          <ac:chgData name="Emily Wallis (ENV - Postgraduate Researcher)" userId="c5eb23c0-1a75-4c19-b473-6d05c33d2c14" providerId="ADAL" clId="{3FB7E549-5B19-4F6E-9282-E8F12C20AD3C}" dt="2023-04-18T23:59:11.196" v="6419"/>
          <ac:grpSpMkLst>
            <pc:docMk/>
            <pc:sldMk cId="1372095497" sldId="257"/>
            <ac:grpSpMk id="106" creationId="{E04C469B-8994-8EE6-2FBD-E27B91161DC9}"/>
          </ac:grpSpMkLst>
        </pc:grpChg>
        <pc:grpChg chg="mod">
          <ac:chgData name="Emily Wallis (ENV - Postgraduate Researcher)" userId="c5eb23c0-1a75-4c19-b473-6d05c33d2c14" providerId="ADAL" clId="{3FB7E549-5B19-4F6E-9282-E8F12C20AD3C}" dt="2023-04-18T23:59:11.196" v="6419"/>
          <ac:grpSpMkLst>
            <pc:docMk/>
            <pc:sldMk cId="1372095497" sldId="257"/>
            <ac:grpSpMk id="108" creationId="{ACA53920-70FF-91B7-9C67-C1404E9BC926}"/>
          </ac:grpSpMkLst>
        </pc:grpChg>
        <pc:grpChg chg="mod">
          <ac:chgData name="Emily Wallis (ENV - Postgraduate Researcher)" userId="c5eb23c0-1a75-4c19-b473-6d05c33d2c14" providerId="ADAL" clId="{3FB7E549-5B19-4F6E-9282-E8F12C20AD3C}" dt="2023-04-18T23:59:11.196" v="6419"/>
          <ac:grpSpMkLst>
            <pc:docMk/>
            <pc:sldMk cId="1372095497" sldId="257"/>
            <ac:grpSpMk id="110" creationId="{3021E6AA-0E2F-98DC-93BB-1B083AAA2399}"/>
          </ac:grpSpMkLst>
        </pc:grpChg>
        <pc:grpChg chg="mod">
          <ac:chgData name="Emily Wallis (ENV - Postgraduate Researcher)" userId="c5eb23c0-1a75-4c19-b473-6d05c33d2c14" providerId="ADAL" clId="{3FB7E549-5B19-4F6E-9282-E8F12C20AD3C}" dt="2023-04-18T23:59:11.196" v="6419"/>
          <ac:grpSpMkLst>
            <pc:docMk/>
            <pc:sldMk cId="1372095497" sldId="257"/>
            <ac:grpSpMk id="111" creationId="{8A9951BD-CF95-4D08-AF61-624D9F330A06}"/>
          </ac:grpSpMkLst>
        </pc:grpChg>
        <pc:grpChg chg="mod">
          <ac:chgData name="Emily Wallis (ENV - Postgraduate Researcher)" userId="c5eb23c0-1a75-4c19-b473-6d05c33d2c14" providerId="ADAL" clId="{3FB7E549-5B19-4F6E-9282-E8F12C20AD3C}" dt="2023-04-18T23:59:11.196" v="6419"/>
          <ac:grpSpMkLst>
            <pc:docMk/>
            <pc:sldMk cId="1372095497" sldId="257"/>
            <ac:grpSpMk id="114" creationId="{C67B0833-25A8-841A-21BB-45F217FC9ED4}"/>
          </ac:grpSpMkLst>
        </pc:grpChg>
        <pc:grpChg chg="mod">
          <ac:chgData name="Emily Wallis (ENV - Postgraduate Researcher)" userId="c5eb23c0-1a75-4c19-b473-6d05c33d2c14" providerId="ADAL" clId="{3FB7E549-5B19-4F6E-9282-E8F12C20AD3C}" dt="2023-04-18T23:59:11.196" v="6419"/>
          <ac:grpSpMkLst>
            <pc:docMk/>
            <pc:sldMk cId="1372095497" sldId="257"/>
            <ac:grpSpMk id="115" creationId="{D3006D35-2E52-C78B-3275-345817ECE589}"/>
          </ac:grpSpMkLst>
        </pc:grpChg>
        <pc:grpChg chg="mod">
          <ac:chgData name="Emily Wallis (ENV - Postgraduate Researcher)" userId="c5eb23c0-1a75-4c19-b473-6d05c33d2c14" providerId="ADAL" clId="{3FB7E549-5B19-4F6E-9282-E8F12C20AD3C}" dt="2023-04-18T23:59:11.196" v="6419"/>
          <ac:grpSpMkLst>
            <pc:docMk/>
            <pc:sldMk cId="1372095497" sldId="257"/>
            <ac:grpSpMk id="117" creationId="{A08E39CC-870F-8CF1-CDF1-631CF82DB2AF}"/>
          </ac:grpSpMkLst>
        </pc:grpChg>
        <pc:grpChg chg="mod">
          <ac:chgData name="Emily Wallis (ENV - Postgraduate Researcher)" userId="c5eb23c0-1a75-4c19-b473-6d05c33d2c14" providerId="ADAL" clId="{3FB7E549-5B19-4F6E-9282-E8F12C20AD3C}" dt="2023-04-18T23:59:11.196" v="6419"/>
          <ac:grpSpMkLst>
            <pc:docMk/>
            <pc:sldMk cId="1372095497" sldId="257"/>
            <ac:grpSpMk id="126" creationId="{A0933F0A-446B-1310-E285-0C2DBFBAD6F1}"/>
          </ac:grpSpMkLst>
        </pc:grpChg>
        <pc:grpChg chg="mod">
          <ac:chgData name="Emily Wallis (ENV - Postgraduate Researcher)" userId="c5eb23c0-1a75-4c19-b473-6d05c33d2c14" providerId="ADAL" clId="{3FB7E549-5B19-4F6E-9282-E8F12C20AD3C}" dt="2023-04-18T23:59:11.196" v="6419"/>
          <ac:grpSpMkLst>
            <pc:docMk/>
            <pc:sldMk cId="1372095497" sldId="257"/>
            <ac:grpSpMk id="129" creationId="{89727983-2310-7282-5EB1-E2AA03234D87}"/>
          </ac:grpSpMkLst>
        </pc:grpChg>
        <pc:picChg chg="add del mod">
          <ac:chgData name="Emily Wallis (ENV - Postgraduate Researcher)" userId="c5eb23c0-1a75-4c19-b473-6d05c33d2c14" providerId="ADAL" clId="{3FB7E549-5B19-4F6E-9282-E8F12C20AD3C}" dt="2023-04-18T23:45:54.593" v="5532" actId="478"/>
          <ac:picMkLst>
            <pc:docMk/>
            <pc:sldMk cId="1372095497" sldId="257"/>
            <ac:picMk id="10" creationId="{D513F5B0-5045-6CC8-BA87-A3E0B988947C}"/>
          </ac:picMkLst>
        </pc:picChg>
        <pc:picChg chg="add mod">
          <ac:chgData name="Emily Wallis (ENV - Postgraduate Researcher)" userId="c5eb23c0-1a75-4c19-b473-6d05c33d2c14" providerId="ADAL" clId="{3FB7E549-5B19-4F6E-9282-E8F12C20AD3C}" dt="2023-04-19T00:00:09.936" v="6429" actId="1037"/>
          <ac:picMkLst>
            <pc:docMk/>
            <pc:sldMk cId="1372095497" sldId="257"/>
            <ac:picMk id="11" creationId="{ACEBBEB3-8D38-70DE-EFAA-0A54B6B84DAD}"/>
          </ac:picMkLst>
        </pc:picChg>
        <pc:picChg chg="add mod">
          <ac:chgData name="Emily Wallis (ENV - Postgraduate Researcher)" userId="c5eb23c0-1a75-4c19-b473-6d05c33d2c14" providerId="ADAL" clId="{3FB7E549-5B19-4F6E-9282-E8F12C20AD3C}" dt="2023-04-19T00:00:09.936" v="6429" actId="1037"/>
          <ac:picMkLst>
            <pc:docMk/>
            <pc:sldMk cId="1372095497" sldId="257"/>
            <ac:picMk id="12" creationId="{4C7D5EE0-7104-1B72-F7F4-DE8BA97E7597}"/>
          </ac:picMkLst>
        </pc:picChg>
        <pc:picChg chg="add mod">
          <ac:chgData name="Emily Wallis (ENV - Postgraduate Researcher)" userId="c5eb23c0-1a75-4c19-b473-6d05c33d2c14" providerId="ADAL" clId="{3FB7E549-5B19-4F6E-9282-E8F12C20AD3C}" dt="2023-04-19T00:00:09.936" v="6429" actId="1037"/>
          <ac:picMkLst>
            <pc:docMk/>
            <pc:sldMk cId="1372095497" sldId="257"/>
            <ac:picMk id="13" creationId="{6A139859-2B29-D07E-54E3-646462834994}"/>
          </ac:picMkLst>
        </pc:picChg>
        <pc:picChg chg="add mod">
          <ac:chgData name="Emily Wallis (ENV - Postgraduate Researcher)" userId="c5eb23c0-1a75-4c19-b473-6d05c33d2c14" providerId="ADAL" clId="{3FB7E549-5B19-4F6E-9282-E8F12C20AD3C}" dt="2023-04-19T00:00:09.936" v="6429" actId="1037"/>
          <ac:picMkLst>
            <pc:docMk/>
            <pc:sldMk cId="1372095497" sldId="257"/>
            <ac:picMk id="14" creationId="{6394491C-7C16-9C3C-4D8D-90EABE129194}"/>
          </ac:picMkLst>
        </pc:picChg>
        <pc:picChg chg="add mod">
          <ac:chgData name="Emily Wallis (ENV - Postgraduate Researcher)" userId="c5eb23c0-1a75-4c19-b473-6d05c33d2c14" providerId="ADAL" clId="{3FB7E549-5B19-4F6E-9282-E8F12C20AD3C}" dt="2023-04-19T00:00:09.936" v="6429" actId="1037"/>
          <ac:picMkLst>
            <pc:docMk/>
            <pc:sldMk cId="1372095497" sldId="257"/>
            <ac:picMk id="15" creationId="{C49F9E51-3DD1-7DA9-0245-73CA78939885}"/>
          </ac:picMkLst>
        </pc:picChg>
        <pc:picChg chg="mod">
          <ac:chgData name="Emily Wallis (ENV - Postgraduate Researcher)" userId="c5eb23c0-1a75-4c19-b473-6d05c33d2c14" providerId="ADAL" clId="{3FB7E549-5B19-4F6E-9282-E8F12C20AD3C}" dt="2023-04-18T23:55:05.586" v="6274"/>
          <ac:picMkLst>
            <pc:docMk/>
            <pc:sldMk cId="1372095497" sldId="257"/>
            <ac:picMk id="56" creationId="{5433FCC3-0F4A-6BC4-65A5-F49D7B74A98C}"/>
          </ac:picMkLst>
        </pc:picChg>
        <pc:picChg chg="mod">
          <ac:chgData name="Emily Wallis (ENV - Postgraduate Researcher)" userId="c5eb23c0-1a75-4c19-b473-6d05c33d2c14" providerId="ADAL" clId="{3FB7E549-5B19-4F6E-9282-E8F12C20AD3C}" dt="2023-04-18T23:55:05.586" v="6274"/>
          <ac:picMkLst>
            <pc:docMk/>
            <pc:sldMk cId="1372095497" sldId="257"/>
            <ac:picMk id="57" creationId="{260E293A-3891-0530-78D7-87F7B839F5DB}"/>
          </ac:picMkLst>
        </pc:picChg>
        <pc:picChg chg="mod">
          <ac:chgData name="Emily Wallis (ENV - Postgraduate Researcher)" userId="c5eb23c0-1a75-4c19-b473-6d05c33d2c14" providerId="ADAL" clId="{3FB7E549-5B19-4F6E-9282-E8F12C20AD3C}" dt="2023-04-18T23:55:05.586" v="6274"/>
          <ac:picMkLst>
            <pc:docMk/>
            <pc:sldMk cId="1372095497" sldId="257"/>
            <ac:picMk id="58" creationId="{4BF669F0-0BB2-1895-EC50-9D6C6FBADD6F}"/>
          </ac:picMkLst>
        </pc:picChg>
        <pc:picChg chg="mod">
          <ac:chgData name="Emily Wallis (ENV - Postgraduate Researcher)" userId="c5eb23c0-1a75-4c19-b473-6d05c33d2c14" providerId="ADAL" clId="{3FB7E549-5B19-4F6E-9282-E8F12C20AD3C}" dt="2023-04-18T23:55:05.586" v="6274"/>
          <ac:picMkLst>
            <pc:docMk/>
            <pc:sldMk cId="1372095497" sldId="257"/>
            <ac:picMk id="59" creationId="{8742F420-49D0-5180-8111-5F78644778C3}"/>
          </ac:picMkLst>
        </pc:picChg>
        <pc:picChg chg="mod">
          <ac:chgData name="Emily Wallis (ENV - Postgraduate Researcher)" userId="c5eb23c0-1a75-4c19-b473-6d05c33d2c14" providerId="ADAL" clId="{3FB7E549-5B19-4F6E-9282-E8F12C20AD3C}" dt="2023-04-18T23:55:05.586" v="6274"/>
          <ac:picMkLst>
            <pc:docMk/>
            <pc:sldMk cId="1372095497" sldId="257"/>
            <ac:picMk id="61" creationId="{B2020E78-0576-7753-9A1F-2264C3F78F83}"/>
          </ac:picMkLst>
        </pc:picChg>
        <pc:picChg chg="mod">
          <ac:chgData name="Emily Wallis (ENV - Postgraduate Researcher)" userId="c5eb23c0-1a75-4c19-b473-6d05c33d2c14" providerId="ADAL" clId="{3FB7E549-5B19-4F6E-9282-E8F12C20AD3C}" dt="2023-04-18T23:55:05.586" v="6274"/>
          <ac:picMkLst>
            <pc:docMk/>
            <pc:sldMk cId="1372095497" sldId="257"/>
            <ac:picMk id="62" creationId="{0831A9DF-2DB4-F703-909B-83FA543AF80E}"/>
          </ac:picMkLst>
        </pc:picChg>
        <pc:picChg chg="mod">
          <ac:chgData name="Emily Wallis (ENV - Postgraduate Researcher)" userId="c5eb23c0-1a75-4c19-b473-6d05c33d2c14" providerId="ADAL" clId="{3FB7E549-5B19-4F6E-9282-E8F12C20AD3C}" dt="2023-04-18T23:55:05.586" v="6274"/>
          <ac:picMkLst>
            <pc:docMk/>
            <pc:sldMk cId="1372095497" sldId="257"/>
            <ac:picMk id="64" creationId="{9A332D57-3B07-B896-7316-446807DAB698}"/>
          </ac:picMkLst>
        </pc:picChg>
        <pc:picChg chg="mod">
          <ac:chgData name="Emily Wallis (ENV - Postgraduate Researcher)" userId="c5eb23c0-1a75-4c19-b473-6d05c33d2c14" providerId="ADAL" clId="{3FB7E549-5B19-4F6E-9282-E8F12C20AD3C}" dt="2023-04-18T23:55:05.586" v="6274"/>
          <ac:picMkLst>
            <pc:docMk/>
            <pc:sldMk cId="1372095497" sldId="257"/>
            <ac:picMk id="73" creationId="{D3529CC7-36EB-4747-42D0-5EE4743D40CD}"/>
          </ac:picMkLst>
        </pc:picChg>
        <pc:picChg chg="mod">
          <ac:chgData name="Emily Wallis (ENV - Postgraduate Researcher)" userId="c5eb23c0-1a75-4c19-b473-6d05c33d2c14" providerId="ADAL" clId="{3FB7E549-5B19-4F6E-9282-E8F12C20AD3C}" dt="2023-04-18T23:55:05.586" v="6274"/>
          <ac:picMkLst>
            <pc:docMk/>
            <pc:sldMk cId="1372095497" sldId="257"/>
            <ac:picMk id="75" creationId="{7B54E64C-E253-9369-3AF0-FD8D48E23C8A}"/>
          </ac:picMkLst>
        </pc:picChg>
        <pc:picChg chg="mod">
          <ac:chgData name="Emily Wallis (ENV - Postgraduate Researcher)" userId="c5eb23c0-1a75-4c19-b473-6d05c33d2c14" providerId="ADAL" clId="{3FB7E549-5B19-4F6E-9282-E8F12C20AD3C}" dt="2023-04-18T23:55:05.586" v="6274"/>
          <ac:picMkLst>
            <pc:docMk/>
            <pc:sldMk cId="1372095497" sldId="257"/>
            <ac:picMk id="80" creationId="{E9DB87C7-9C1F-CBEE-C68B-F229EB4A81EF}"/>
          </ac:picMkLst>
        </pc:picChg>
        <pc:picChg chg="mod">
          <ac:chgData name="Emily Wallis (ENV - Postgraduate Researcher)" userId="c5eb23c0-1a75-4c19-b473-6d05c33d2c14" providerId="ADAL" clId="{3FB7E549-5B19-4F6E-9282-E8F12C20AD3C}" dt="2023-04-18T23:55:05.586" v="6274"/>
          <ac:picMkLst>
            <pc:docMk/>
            <pc:sldMk cId="1372095497" sldId="257"/>
            <ac:picMk id="81" creationId="{D4C588C9-CEDD-3217-47D3-EAC824F84087}"/>
          </ac:picMkLst>
        </pc:picChg>
        <pc:picChg chg="mod">
          <ac:chgData name="Emily Wallis (ENV - Postgraduate Researcher)" userId="c5eb23c0-1a75-4c19-b473-6d05c33d2c14" providerId="ADAL" clId="{3FB7E549-5B19-4F6E-9282-E8F12C20AD3C}" dt="2023-04-18T23:55:05.586" v="6274"/>
          <ac:picMkLst>
            <pc:docMk/>
            <pc:sldMk cId="1372095497" sldId="257"/>
            <ac:picMk id="83" creationId="{0221B09C-CE54-07B7-3756-141A93E66603}"/>
          </ac:picMkLst>
        </pc:picChg>
        <pc:picChg chg="add del mod">
          <ac:chgData name="Emily Wallis (ENV - Postgraduate Researcher)" userId="c5eb23c0-1a75-4c19-b473-6d05c33d2c14" providerId="ADAL" clId="{3FB7E549-5B19-4F6E-9282-E8F12C20AD3C}" dt="2023-04-18T23:55:45.117" v="6277" actId="478"/>
          <ac:picMkLst>
            <pc:docMk/>
            <pc:sldMk cId="1372095497" sldId="257"/>
            <ac:picMk id="90" creationId="{EBB12767-46B0-670C-32DA-4DA2BEF060DE}"/>
          </ac:picMkLst>
        </pc:picChg>
        <pc:picChg chg="add del mod">
          <ac:chgData name="Emily Wallis (ENV - Postgraduate Researcher)" userId="c5eb23c0-1a75-4c19-b473-6d05c33d2c14" providerId="ADAL" clId="{3FB7E549-5B19-4F6E-9282-E8F12C20AD3C}" dt="2023-04-18T23:55:45.117" v="6277" actId="478"/>
          <ac:picMkLst>
            <pc:docMk/>
            <pc:sldMk cId="1372095497" sldId="257"/>
            <ac:picMk id="93" creationId="{AFF19DF6-3B79-A3F9-F86B-F82095B4FE5B}"/>
          </ac:picMkLst>
        </pc:picChg>
        <pc:picChg chg="add del mod">
          <ac:chgData name="Emily Wallis (ENV - Postgraduate Researcher)" userId="c5eb23c0-1a75-4c19-b473-6d05c33d2c14" providerId="ADAL" clId="{3FB7E549-5B19-4F6E-9282-E8F12C20AD3C}" dt="2023-04-18T23:55:45.117" v="6277" actId="478"/>
          <ac:picMkLst>
            <pc:docMk/>
            <pc:sldMk cId="1372095497" sldId="257"/>
            <ac:picMk id="97" creationId="{7D48684E-4437-5518-B429-E39004D90866}"/>
          </ac:picMkLst>
        </pc:picChg>
        <pc:picChg chg="mod">
          <ac:chgData name="Emily Wallis (ENV - Postgraduate Researcher)" userId="c5eb23c0-1a75-4c19-b473-6d05c33d2c14" providerId="ADAL" clId="{3FB7E549-5B19-4F6E-9282-E8F12C20AD3C}" dt="2023-04-18T23:59:11.196" v="6419"/>
          <ac:picMkLst>
            <pc:docMk/>
            <pc:sldMk cId="1372095497" sldId="257"/>
            <ac:picMk id="122" creationId="{FBB06275-D508-4496-4F5E-2E89C3DB760E}"/>
          </ac:picMkLst>
        </pc:picChg>
        <pc:picChg chg="mod">
          <ac:chgData name="Emily Wallis (ENV - Postgraduate Researcher)" userId="c5eb23c0-1a75-4c19-b473-6d05c33d2c14" providerId="ADAL" clId="{3FB7E549-5B19-4F6E-9282-E8F12C20AD3C}" dt="2023-04-18T23:59:11.196" v="6419"/>
          <ac:picMkLst>
            <pc:docMk/>
            <pc:sldMk cId="1372095497" sldId="257"/>
            <ac:picMk id="123" creationId="{3F76BD62-05CC-4F7A-EBE8-E1D6D7B61A53}"/>
          </ac:picMkLst>
        </pc:picChg>
        <pc:picChg chg="mod">
          <ac:chgData name="Emily Wallis (ENV - Postgraduate Researcher)" userId="c5eb23c0-1a75-4c19-b473-6d05c33d2c14" providerId="ADAL" clId="{3FB7E549-5B19-4F6E-9282-E8F12C20AD3C}" dt="2023-04-18T23:59:11.196" v="6419"/>
          <ac:picMkLst>
            <pc:docMk/>
            <pc:sldMk cId="1372095497" sldId="257"/>
            <ac:picMk id="124" creationId="{40225106-566C-D7E2-7158-8B1896E39AC4}"/>
          </ac:picMkLst>
        </pc:picChg>
        <pc:picChg chg="mod">
          <ac:chgData name="Emily Wallis (ENV - Postgraduate Researcher)" userId="c5eb23c0-1a75-4c19-b473-6d05c33d2c14" providerId="ADAL" clId="{3FB7E549-5B19-4F6E-9282-E8F12C20AD3C}" dt="2023-04-18T23:59:11.196" v="6419"/>
          <ac:picMkLst>
            <pc:docMk/>
            <pc:sldMk cId="1372095497" sldId="257"/>
            <ac:picMk id="125" creationId="{8861B1F7-610B-12F0-A9DB-4C4B8E237585}"/>
          </ac:picMkLst>
        </pc:picChg>
        <pc:picChg chg="mod">
          <ac:chgData name="Emily Wallis (ENV - Postgraduate Researcher)" userId="c5eb23c0-1a75-4c19-b473-6d05c33d2c14" providerId="ADAL" clId="{3FB7E549-5B19-4F6E-9282-E8F12C20AD3C}" dt="2023-04-18T23:59:11.196" v="6419"/>
          <ac:picMkLst>
            <pc:docMk/>
            <pc:sldMk cId="1372095497" sldId="257"/>
            <ac:picMk id="127" creationId="{412E2F56-EF51-EF8B-BF1B-5490DEEF8F21}"/>
          </ac:picMkLst>
        </pc:picChg>
        <pc:picChg chg="mod">
          <ac:chgData name="Emily Wallis (ENV - Postgraduate Researcher)" userId="c5eb23c0-1a75-4c19-b473-6d05c33d2c14" providerId="ADAL" clId="{3FB7E549-5B19-4F6E-9282-E8F12C20AD3C}" dt="2023-04-18T23:59:11.196" v="6419"/>
          <ac:picMkLst>
            <pc:docMk/>
            <pc:sldMk cId="1372095497" sldId="257"/>
            <ac:picMk id="128" creationId="{C74643BD-38D0-08B0-171B-5CE83EA1511B}"/>
          </ac:picMkLst>
        </pc:picChg>
        <pc:picChg chg="mod">
          <ac:chgData name="Emily Wallis (ENV - Postgraduate Researcher)" userId="c5eb23c0-1a75-4c19-b473-6d05c33d2c14" providerId="ADAL" clId="{3FB7E549-5B19-4F6E-9282-E8F12C20AD3C}" dt="2023-04-18T23:59:11.196" v="6419"/>
          <ac:picMkLst>
            <pc:docMk/>
            <pc:sldMk cId="1372095497" sldId="257"/>
            <ac:picMk id="130" creationId="{7A7CBFA7-51D4-4335-A415-7C071DEC1394}"/>
          </ac:picMkLst>
        </pc:picChg>
        <pc:cxnChg chg="ord">
          <ac:chgData name="Emily Wallis (ENV - Postgraduate Researcher)" userId="c5eb23c0-1a75-4c19-b473-6d05c33d2c14" providerId="ADAL" clId="{3FB7E549-5B19-4F6E-9282-E8F12C20AD3C}" dt="2023-04-18T23:46:27.728" v="5543" actId="166"/>
          <ac:cxnSpMkLst>
            <pc:docMk/>
            <pc:sldMk cId="1372095497" sldId="257"/>
            <ac:cxnSpMk id="4" creationId="{4FA80FA9-46FA-CC7F-9EB4-7C26AD8A3AAB}"/>
          </ac:cxnSpMkLst>
        </pc:cxnChg>
        <pc:cxnChg chg="add mod">
          <ac:chgData name="Emily Wallis (ENV - Postgraduate Researcher)" userId="c5eb23c0-1a75-4c19-b473-6d05c33d2c14" providerId="ADAL" clId="{3FB7E549-5B19-4F6E-9282-E8F12C20AD3C}" dt="2023-04-19T00:00:09.936" v="6429" actId="1037"/>
          <ac:cxnSpMkLst>
            <pc:docMk/>
            <pc:sldMk cId="1372095497" sldId="257"/>
            <ac:cxnSpMk id="21" creationId="{8C387023-F9E9-D2BA-1256-9FC8B404A5A9}"/>
          </ac:cxnSpMkLst>
        </pc:cxnChg>
        <pc:cxnChg chg="add mod">
          <ac:chgData name="Emily Wallis (ENV - Postgraduate Researcher)" userId="c5eb23c0-1a75-4c19-b473-6d05c33d2c14" providerId="ADAL" clId="{3FB7E549-5B19-4F6E-9282-E8F12C20AD3C}" dt="2023-04-19T00:00:09.936" v="6429" actId="1037"/>
          <ac:cxnSpMkLst>
            <pc:docMk/>
            <pc:sldMk cId="1372095497" sldId="257"/>
            <ac:cxnSpMk id="22" creationId="{26150C38-8E1E-AFD1-6976-DD5AE0BCFE1F}"/>
          </ac:cxnSpMkLst>
        </pc:cxnChg>
        <pc:cxnChg chg="add mod">
          <ac:chgData name="Emily Wallis (ENV - Postgraduate Researcher)" userId="c5eb23c0-1a75-4c19-b473-6d05c33d2c14" providerId="ADAL" clId="{3FB7E549-5B19-4F6E-9282-E8F12C20AD3C}" dt="2023-04-19T00:00:09.936" v="6429" actId="1037"/>
          <ac:cxnSpMkLst>
            <pc:docMk/>
            <pc:sldMk cId="1372095497" sldId="257"/>
            <ac:cxnSpMk id="23" creationId="{72DCC318-2620-8DC3-C197-C2790E9B01CF}"/>
          </ac:cxnSpMkLst>
        </pc:cxnChg>
        <pc:cxnChg chg="add mod">
          <ac:chgData name="Emily Wallis (ENV - Postgraduate Researcher)" userId="c5eb23c0-1a75-4c19-b473-6d05c33d2c14" providerId="ADAL" clId="{3FB7E549-5B19-4F6E-9282-E8F12C20AD3C}" dt="2023-04-19T00:00:09.936" v="6429" actId="1037"/>
          <ac:cxnSpMkLst>
            <pc:docMk/>
            <pc:sldMk cId="1372095497" sldId="257"/>
            <ac:cxnSpMk id="24" creationId="{F600BF32-02EC-FC5B-E5AC-9A74BCF4EB00}"/>
          </ac:cxnSpMkLst>
        </pc:cxnChg>
        <pc:cxnChg chg="add del mod">
          <ac:chgData name="Emily Wallis (ENV - Postgraduate Researcher)" userId="c5eb23c0-1a75-4c19-b473-6d05c33d2c14" providerId="ADAL" clId="{3FB7E549-5B19-4F6E-9282-E8F12C20AD3C}" dt="2023-04-18T23:45:45.484" v="5530" actId="478"/>
          <ac:cxnSpMkLst>
            <pc:docMk/>
            <pc:sldMk cId="1372095497" sldId="257"/>
            <ac:cxnSpMk id="26" creationId="{EE727DB1-75AF-CE36-FBCB-7E03EBEFB6EB}"/>
          </ac:cxnSpMkLst>
        </pc:cxnChg>
        <pc:cxnChg chg="mod">
          <ac:chgData name="Emily Wallis (ENV - Postgraduate Researcher)" userId="c5eb23c0-1a75-4c19-b473-6d05c33d2c14" providerId="ADAL" clId="{3FB7E549-5B19-4F6E-9282-E8F12C20AD3C}" dt="2023-04-18T23:55:05.586" v="6274"/>
          <ac:cxnSpMkLst>
            <pc:docMk/>
            <pc:sldMk cId="1372095497" sldId="257"/>
            <ac:cxnSpMk id="37" creationId="{08324219-D870-95F1-D691-C06591A3D5EC}"/>
          </ac:cxnSpMkLst>
        </pc:cxnChg>
        <pc:cxnChg chg="mod">
          <ac:chgData name="Emily Wallis (ENV - Postgraduate Researcher)" userId="c5eb23c0-1a75-4c19-b473-6d05c33d2c14" providerId="ADAL" clId="{3FB7E549-5B19-4F6E-9282-E8F12C20AD3C}" dt="2023-04-18T23:55:05.586" v="6274"/>
          <ac:cxnSpMkLst>
            <pc:docMk/>
            <pc:sldMk cId="1372095497" sldId="257"/>
            <ac:cxnSpMk id="52" creationId="{74272BE0-4F8C-1C7E-AA19-0F7E186629BC}"/>
          </ac:cxnSpMkLst>
        </pc:cxnChg>
        <pc:cxnChg chg="mod">
          <ac:chgData name="Emily Wallis (ENV - Postgraduate Researcher)" userId="c5eb23c0-1a75-4c19-b473-6d05c33d2c14" providerId="ADAL" clId="{3FB7E549-5B19-4F6E-9282-E8F12C20AD3C}" dt="2023-04-18T23:55:05.586" v="6274"/>
          <ac:cxnSpMkLst>
            <pc:docMk/>
            <pc:sldMk cId="1372095497" sldId="257"/>
            <ac:cxnSpMk id="53" creationId="{777CFE1E-A82E-25B9-6D8E-C1C87BFC876A}"/>
          </ac:cxnSpMkLst>
        </pc:cxnChg>
        <pc:cxnChg chg="mod">
          <ac:chgData name="Emily Wallis (ENV - Postgraduate Researcher)" userId="c5eb23c0-1a75-4c19-b473-6d05c33d2c14" providerId="ADAL" clId="{3FB7E549-5B19-4F6E-9282-E8F12C20AD3C}" dt="2023-04-18T23:55:05.586" v="6274"/>
          <ac:cxnSpMkLst>
            <pc:docMk/>
            <pc:sldMk cId="1372095497" sldId="257"/>
            <ac:cxnSpMk id="54" creationId="{29595111-B2C4-E181-5349-BEC389F939F0}"/>
          </ac:cxnSpMkLst>
        </pc:cxnChg>
        <pc:cxnChg chg="mod">
          <ac:chgData name="Emily Wallis (ENV - Postgraduate Researcher)" userId="c5eb23c0-1a75-4c19-b473-6d05c33d2c14" providerId="ADAL" clId="{3FB7E549-5B19-4F6E-9282-E8F12C20AD3C}" dt="2023-04-18T23:55:05.586" v="6274"/>
          <ac:cxnSpMkLst>
            <pc:docMk/>
            <pc:sldMk cId="1372095497" sldId="257"/>
            <ac:cxnSpMk id="55" creationId="{2F8294BA-3E8F-7B35-7E5C-C91911FB6CD5}"/>
          </ac:cxnSpMkLst>
        </pc:cxnChg>
        <pc:cxnChg chg="mod">
          <ac:chgData name="Emily Wallis (ENV - Postgraduate Researcher)" userId="c5eb23c0-1a75-4c19-b473-6d05c33d2c14" providerId="ADAL" clId="{3FB7E549-5B19-4F6E-9282-E8F12C20AD3C}" dt="2023-04-18T23:55:05.586" v="6274"/>
          <ac:cxnSpMkLst>
            <pc:docMk/>
            <pc:sldMk cId="1372095497" sldId="257"/>
            <ac:cxnSpMk id="65" creationId="{9364CEA4-5622-9BBC-9CBB-50BC8514AE8B}"/>
          </ac:cxnSpMkLst>
        </pc:cxnChg>
        <pc:cxnChg chg="mod">
          <ac:chgData name="Emily Wallis (ENV - Postgraduate Researcher)" userId="c5eb23c0-1a75-4c19-b473-6d05c33d2c14" providerId="ADAL" clId="{3FB7E549-5B19-4F6E-9282-E8F12C20AD3C}" dt="2023-04-18T23:55:05.586" v="6274"/>
          <ac:cxnSpMkLst>
            <pc:docMk/>
            <pc:sldMk cId="1372095497" sldId="257"/>
            <ac:cxnSpMk id="66" creationId="{396EAA9B-46E7-AD95-F331-958570673B2F}"/>
          </ac:cxnSpMkLst>
        </pc:cxnChg>
        <pc:cxnChg chg="mod">
          <ac:chgData name="Emily Wallis (ENV - Postgraduate Researcher)" userId="c5eb23c0-1a75-4c19-b473-6d05c33d2c14" providerId="ADAL" clId="{3FB7E549-5B19-4F6E-9282-E8F12C20AD3C}" dt="2023-04-18T23:55:05.586" v="6274"/>
          <ac:cxnSpMkLst>
            <pc:docMk/>
            <pc:sldMk cId="1372095497" sldId="257"/>
            <ac:cxnSpMk id="67" creationId="{692649B7-9224-F2A9-743C-B61AB65C7FC9}"/>
          </ac:cxnSpMkLst>
        </pc:cxnChg>
        <pc:cxnChg chg="mod">
          <ac:chgData name="Emily Wallis (ENV - Postgraduate Researcher)" userId="c5eb23c0-1a75-4c19-b473-6d05c33d2c14" providerId="ADAL" clId="{3FB7E549-5B19-4F6E-9282-E8F12C20AD3C}" dt="2023-04-18T23:55:05.586" v="6274"/>
          <ac:cxnSpMkLst>
            <pc:docMk/>
            <pc:sldMk cId="1372095497" sldId="257"/>
            <ac:cxnSpMk id="68" creationId="{A93038C7-BC24-2886-4690-CF178EC54150}"/>
          </ac:cxnSpMkLst>
        </pc:cxnChg>
        <pc:cxnChg chg="mod">
          <ac:chgData name="Emily Wallis (ENV - Postgraduate Researcher)" userId="c5eb23c0-1a75-4c19-b473-6d05c33d2c14" providerId="ADAL" clId="{3FB7E549-5B19-4F6E-9282-E8F12C20AD3C}" dt="2023-04-18T23:55:05.586" v="6274"/>
          <ac:cxnSpMkLst>
            <pc:docMk/>
            <pc:sldMk cId="1372095497" sldId="257"/>
            <ac:cxnSpMk id="69" creationId="{9C43D08A-6441-638C-64CC-49880961F55F}"/>
          </ac:cxnSpMkLst>
        </pc:cxnChg>
        <pc:cxnChg chg="mod">
          <ac:chgData name="Emily Wallis (ENV - Postgraduate Researcher)" userId="c5eb23c0-1a75-4c19-b473-6d05c33d2c14" providerId="ADAL" clId="{3FB7E549-5B19-4F6E-9282-E8F12C20AD3C}" dt="2023-04-18T23:55:05.586" v="6274"/>
          <ac:cxnSpMkLst>
            <pc:docMk/>
            <pc:sldMk cId="1372095497" sldId="257"/>
            <ac:cxnSpMk id="70" creationId="{C87877F4-A696-E3ED-AF6D-E98FAFF512B2}"/>
          </ac:cxnSpMkLst>
        </pc:cxnChg>
        <pc:cxnChg chg="add del mod">
          <ac:chgData name="Emily Wallis (ENV - Postgraduate Researcher)" userId="c5eb23c0-1a75-4c19-b473-6d05c33d2c14" providerId="ADAL" clId="{3FB7E549-5B19-4F6E-9282-E8F12C20AD3C}" dt="2023-04-18T23:55:45.117" v="6277" actId="478"/>
          <ac:cxnSpMkLst>
            <pc:docMk/>
            <pc:sldMk cId="1372095497" sldId="257"/>
            <ac:cxnSpMk id="98" creationId="{B1056940-4595-36FD-5E19-2AF0B5B25028}"/>
          </ac:cxnSpMkLst>
        </pc:cxnChg>
        <pc:cxnChg chg="mod">
          <ac:chgData name="Emily Wallis (ENV - Postgraduate Researcher)" userId="c5eb23c0-1a75-4c19-b473-6d05c33d2c14" providerId="ADAL" clId="{3FB7E549-5B19-4F6E-9282-E8F12C20AD3C}" dt="2023-04-18T23:59:11.196" v="6419"/>
          <ac:cxnSpMkLst>
            <pc:docMk/>
            <pc:sldMk cId="1372095497" sldId="257"/>
            <ac:cxnSpMk id="103" creationId="{C17D69F2-0CBD-0776-B0B2-718CC9673619}"/>
          </ac:cxnSpMkLst>
        </pc:cxnChg>
        <pc:cxnChg chg="mod">
          <ac:chgData name="Emily Wallis (ENV - Postgraduate Researcher)" userId="c5eb23c0-1a75-4c19-b473-6d05c33d2c14" providerId="ADAL" clId="{3FB7E549-5B19-4F6E-9282-E8F12C20AD3C}" dt="2023-04-18T23:59:11.196" v="6419"/>
          <ac:cxnSpMkLst>
            <pc:docMk/>
            <pc:sldMk cId="1372095497" sldId="257"/>
            <ac:cxnSpMk id="118" creationId="{8FA6B915-BFCE-9ED2-46CC-95145E073849}"/>
          </ac:cxnSpMkLst>
        </pc:cxnChg>
        <pc:cxnChg chg="mod">
          <ac:chgData name="Emily Wallis (ENV - Postgraduate Researcher)" userId="c5eb23c0-1a75-4c19-b473-6d05c33d2c14" providerId="ADAL" clId="{3FB7E549-5B19-4F6E-9282-E8F12C20AD3C}" dt="2023-04-18T23:59:11.196" v="6419"/>
          <ac:cxnSpMkLst>
            <pc:docMk/>
            <pc:sldMk cId="1372095497" sldId="257"/>
            <ac:cxnSpMk id="119" creationId="{256E153B-084F-88E0-3222-2A76F21DB00C}"/>
          </ac:cxnSpMkLst>
        </pc:cxnChg>
        <pc:cxnChg chg="mod">
          <ac:chgData name="Emily Wallis (ENV - Postgraduate Researcher)" userId="c5eb23c0-1a75-4c19-b473-6d05c33d2c14" providerId="ADAL" clId="{3FB7E549-5B19-4F6E-9282-E8F12C20AD3C}" dt="2023-04-18T23:59:11.196" v="6419"/>
          <ac:cxnSpMkLst>
            <pc:docMk/>
            <pc:sldMk cId="1372095497" sldId="257"/>
            <ac:cxnSpMk id="120" creationId="{5012F330-F5AD-8B7A-BFF4-23C8B21F55F0}"/>
          </ac:cxnSpMkLst>
        </pc:cxnChg>
        <pc:cxnChg chg="mod">
          <ac:chgData name="Emily Wallis (ENV - Postgraduate Researcher)" userId="c5eb23c0-1a75-4c19-b473-6d05c33d2c14" providerId="ADAL" clId="{3FB7E549-5B19-4F6E-9282-E8F12C20AD3C}" dt="2023-04-18T23:59:11.196" v="6419"/>
          <ac:cxnSpMkLst>
            <pc:docMk/>
            <pc:sldMk cId="1372095497" sldId="257"/>
            <ac:cxnSpMk id="121" creationId="{6FECA435-C38E-0795-929E-5FED22083753}"/>
          </ac:cxnSpMkLst>
        </pc:cxnChg>
        <pc:cxnChg chg="mod">
          <ac:chgData name="Emily Wallis (ENV - Postgraduate Researcher)" userId="c5eb23c0-1a75-4c19-b473-6d05c33d2c14" providerId="ADAL" clId="{3FB7E549-5B19-4F6E-9282-E8F12C20AD3C}" dt="2023-04-18T23:59:11.196" v="6419"/>
          <ac:cxnSpMkLst>
            <pc:docMk/>
            <pc:sldMk cId="1372095497" sldId="257"/>
            <ac:cxnSpMk id="131" creationId="{0EB96120-6AD1-8852-3945-CEB817E67327}"/>
          </ac:cxnSpMkLst>
        </pc:cxnChg>
        <pc:cxnChg chg="mod">
          <ac:chgData name="Emily Wallis (ENV - Postgraduate Researcher)" userId="c5eb23c0-1a75-4c19-b473-6d05c33d2c14" providerId="ADAL" clId="{3FB7E549-5B19-4F6E-9282-E8F12C20AD3C}" dt="2023-04-18T23:59:11.196" v="6419"/>
          <ac:cxnSpMkLst>
            <pc:docMk/>
            <pc:sldMk cId="1372095497" sldId="257"/>
            <ac:cxnSpMk id="132" creationId="{C5FEF57E-78F1-AE94-2912-AFA2E3581E38}"/>
          </ac:cxnSpMkLst>
        </pc:cxnChg>
        <pc:cxnChg chg="mod">
          <ac:chgData name="Emily Wallis (ENV - Postgraduate Researcher)" userId="c5eb23c0-1a75-4c19-b473-6d05c33d2c14" providerId="ADAL" clId="{3FB7E549-5B19-4F6E-9282-E8F12C20AD3C}" dt="2023-04-18T23:59:11.196" v="6419"/>
          <ac:cxnSpMkLst>
            <pc:docMk/>
            <pc:sldMk cId="1372095497" sldId="257"/>
            <ac:cxnSpMk id="133" creationId="{8A7F352A-B8CE-64FA-C9B3-4997224DC8D0}"/>
          </ac:cxnSpMkLst>
        </pc:cxnChg>
        <pc:cxnChg chg="mod">
          <ac:chgData name="Emily Wallis (ENV - Postgraduate Researcher)" userId="c5eb23c0-1a75-4c19-b473-6d05c33d2c14" providerId="ADAL" clId="{3FB7E549-5B19-4F6E-9282-E8F12C20AD3C}" dt="2023-04-18T23:59:11.196" v="6419"/>
          <ac:cxnSpMkLst>
            <pc:docMk/>
            <pc:sldMk cId="1372095497" sldId="257"/>
            <ac:cxnSpMk id="134" creationId="{854FF416-47CC-69D8-8F08-A5159C7B58F2}"/>
          </ac:cxnSpMkLst>
        </pc:cxnChg>
        <pc:cxnChg chg="mod">
          <ac:chgData name="Emily Wallis (ENV - Postgraduate Researcher)" userId="c5eb23c0-1a75-4c19-b473-6d05c33d2c14" providerId="ADAL" clId="{3FB7E549-5B19-4F6E-9282-E8F12C20AD3C}" dt="2023-04-18T23:59:11.196" v="6419"/>
          <ac:cxnSpMkLst>
            <pc:docMk/>
            <pc:sldMk cId="1372095497" sldId="257"/>
            <ac:cxnSpMk id="135" creationId="{288D20BD-F84D-F5A8-B98B-DC5D946C43E8}"/>
          </ac:cxnSpMkLst>
        </pc:cxnChg>
        <pc:cxnChg chg="mod">
          <ac:chgData name="Emily Wallis (ENV - Postgraduate Researcher)" userId="c5eb23c0-1a75-4c19-b473-6d05c33d2c14" providerId="ADAL" clId="{3FB7E549-5B19-4F6E-9282-E8F12C20AD3C}" dt="2023-04-18T23:59:11.196" v="6419"/>
          <ac:cxnSpMkLst>
            <pc:docMk/>
            <pc:sldMk cId="1372095497" sldId="257"/>
            <ac:cxnSpMk id="136" creationId="{D3C9AE8B-31A1-FAB0-221D-52F89B891B4A}"/>
          </ac:cxnSpMkLst>
        </pc:cxnChg>
        <pc:cxnChg chg="add mod">
          <ac:chgData name="Emily Wallis (ENV - Postgraduate Researcher)" userId="c5eb23c0-1a75-4c19-b473-6d05c33d2c14" providerId="ADAL" clId="{3FB7E549-5B19-4F6E-9282-E8F12C20AD3C}" dt="2023-04-19T00:02:34.403" v="6458" actId="1035"/>
          <ac:cxnSpMkLst>
            <pc:docMk/>
            <pc:sldMk cId="1372095497" sldId="257"/>
            <ac:cxnSpMk id="138" creationId="{7E2DEDA2-8BF7-2B96-9871-81EB963EB4B5}"/>
          </ac:cxnSpMkLst>
        </pc:cxnChg>
        <pc:cxnChg chg="add mod">
          <ac:chgData name="Emily Wallis (ENV - Postgraduate Researcher)" userId="c5eb23c0-1a75-4c19-b473-6d05c33d2c14" providerId="ADAL" clId="{3FB7E549-5B19-4F6E-9282-E8F12C20AD3C}" dt="2023-04-19T00:03:09.084" v="6489" actId="1035"/>
          <ac:cxnSpMkLst>
            <pc:docMk/>
            <pc:sldMk cId="1372095497" sldId="257"/>
            <ac:cxnSpMk id="140" creationId="{90357E64-8E5A-22F4-3676-0D4CF864EDD5}"/>
          </ac:cxnSpMkLst>
        </pc:cxnChg>
      </pc:sldChg>
      <pc:sldChg chg="add del">
        <pc:chgData name="Emily Wallis (ENV - Postgraduate Researcher)" userId="c5eb23c0-1a75-4c19-b473-6d05c33d2c14" providerId="ADAL" clId="{3FB7E549-5B19-4F6E-9282-E8F12C20AD3C}" dt="2023-04-20T14:09:39.026" v="17236" actId="47"/>
        <pc:sldMkLst>
          <pc:docMk/>
          <pc:sldMk cId="2913656614" sldId="263"/>
        </pc:sldMkLst>
      </pc:sldChg>
      <pc:sldChg chg="del">
        <pc:chgData name="Emily Wallis (ENV - Postgraduate Researcher)" userId="c5eb23c0-1a75-4c19-b473-6d05c33d2c14" providerId="ADAL" clId="{3FB7E549-5B19-4F6E-9282-E8F12C20AD3C}" dt="2023-04-19T00:08:46.078" v="6862" actId="47"/>
        <pc:sldMkLst>
          <pc:docMk/>
          <pc:sldMk cId="2953222494" sldId="267"/>
        </pc:sldMkLst>
      </pc:sldChg>
      <pc:sldChg chg="add del">
        <pc:chgData name="Emily Wallis (ENV - Postgraduate Researcher)" userId="c5eb23c0-1a75-4c19-b473-6d05c33d2c14" providerId="ADAL" clId="{3FB7E549-5B19-4F6E-9282-E8F12C20AD3C}" dt="2023-04-20T14:09:40.157" v="17237" actId="47"/>
        <pc:sldMkLst>
          <pc:docMk/>
          <pc:sldMk cId="4059997826" sldId="267"/>
        </pc:sldMkLst>
      </pc:sldChg>
      <pc:sldChg chg="addSp delSp modSp mod">
        <pc:chgData name="Emily Wallis (ENV - Postgraduate Researcher)" userId="c5eb23c0-1a75-4c19-b473-6d05c33d2c14" providerId="ADAL" clId="{3FB7E549-5B19-4F6E-9282-E8F12C20AD3C}" dt="2023-04-22T10:51:15.602" v="34465" actId="20577"/>
        <pc:sldMkLst>
          <pc:docMk/>
          <pc:sldMk cId="1875320186" sldId="268"/>
        </pc:sldMkLst>
        <pc:spChg chg="del mod">
          <ac:chgData name="Emily Wallis (ENV - Postgraduate Researcher)" userId="c5eb23c0-1a75-4c19-b473-6d05c33d2c14" providerId="ADAL" clId="{3FB7E549-5B19-4F6E-9282-E8F12C20AD3C}" dt="2023-04-20T16:28:33.298" v="17964" actId="478"/>
          <ac:spMkLst>
            <pc:docMk/>
            <pc:sldMk cId="1875320186" sldId="268"/>
            <ac:spMk id="2" creationId="{26DDCB00-CA36-8535-8EC8-B1824E44969D}"/>
          </ac:spMkLst>
        </pc:spChg>
        <pc:spChg chg="add mod">
          <ac:chgData name="Emily Wallis (ENV - Postgraduate Researcher)" userId="c5eb23c0-1a75-4c19-b473-6d05c33d2c14" providerId="ADAL" clId="{3FB7E549-5B19-4F6E-9282-E8F12C20AD3C}" dt="2023-04-19T00:56:25.162" v="9967" actId="14100"/>
          <ac:spMkLst>
            <pc:docMk/>
            <pc:sldMk cId="1875320186" sldId="268"/>
            <ac:spMk id="3" creationId="{13B80B44-680F-D714-F631-E0F403A3ED16}"/>
          </ac:spMkLst>
        </pc:spChg>
        <pc:spChg chg="add mod">
          <ac:chgData name="Emily Wallis (ENV - Postgraduate Researcher)" userId="c5eb23c0-1a75-4c19-b473-6d05c33d2c14" providerId="ADAL" clId="{3FB7E549-5B19-4F6E-9282-E8F12C20AD3C}" dt="2023-04-21T10:27:38.200" v="19694" actId="14100"/>
          <ac:spMkLst>
            <pc:docMk/>
            <pc:sldMk cId="1875320186" sldId="268"/>
            <ac:spMk id="5" creationId="{5BFF20C5-FC7B-7AE3-1A1B-CEEC9FBA7558}"/>
          </ac:spMkLst>
        </pc:spChg>
        <pc:spChg chg="add mod">
          <ac:chgData name="Emily Wallis (ENV - Postgraduate Researcher)" userId="c5eb23c0-1a75-4c19-b473-6d05c33d2c14" providerId="ADAL" clId="{3FB7E549-5B19-4F6E-9282-E8F12C20AD3C}" dt="2023-04-22T10:51:15.602" v="34465" actId="20577"/>
          <ac:spMkLst>
            <pc:docMk/>
            <pc:sldMk cId="1875320186" sldId="268"/>
            <ac:spMk id="8" creationId="{D2ED2A3D-15D1-6598-2BF5-6E78FA9B3AA8}"/>
          </ac:spMkLst>
        </pc:spChg>
        <pc:spChg chg="add mod">
          <ac:chgData name="Emily Wallis (ENV - Postgraduate Researcher)" userId="c5eb23c0-1a75-4c19-b473-6d05c33d2c14" providerId="ADAL" clId="{3FB7E549-5B19-4F6E-9282-E8F12C20AD3C}" dt="2023-04-21T10:27:38.200" v="19694" actId="14100"/>
          <ac:spMkLst>
            <pc:docMk/>
            <pc:sldMk cId="1875320186" sldId="268"/>
            <ac:spMk id="10" creationId="{7F8CABF3-E170-0D97-8F77-25F5BF9BE0D6}"/>
          </ac:spMkLst>
        </pc:spChg>
        <pc:spChg chg="add mod">
          <ac:chgData name="Emily Wallis (ENV - Postgraduate Researcher)" userId="c5eb23c0-1a75-4c19-b473-6d05c33d2c14" providerId="ADAL" clId="{3FB7E549-5B19-4F6E-9282-E8F12C20AD3C}" dt="2023-04-21T10:35:32.199" v="19716" actId="20577"/>
          <ac:spMkLst>
            <pc:docMk/>
            <pc:sldMk cId="1875320186" sldId="268"/>
            <ac:spMk id="11" creationId="{E3CF658F-1E9B-4319-A12C-48B99F420ABF}"/>
          </ac:spMkLst>
        </pc:spChg>
        <pc:spChg chg="mod">
          <ac:chgData name="Emily Wallis (ENV - Postgraduate Researcher)" userId="c5eb23c0-1a75-4c19-b473-6d05c33d2c14" providerId="ADAL" clId="{3FB7E549-5B19-4F6E-9282-E8F12C20AD3C}" dt="2023-04-20T16:23:01.445" v="17831"/>
          <ac:spMkLst>
            <pc:docMk/>
            <pc:sldMk cId="1875320186" sldId="268"/>
            <ac:spMk id="15" creationId="{B01CEEB1-131A-2293-9288-D02E77BEBD84}"/>
          </ac:spMkLst>
        </pc:spChg>
        <pc:spChg chg="mod">
          <ac:chgData name="Emily Wallis (ENV - Postgraduate Researcher)" userId="c5eb23c0-1a75-4c19-b473-6d05c33d2c14" providerId="ADAL" clId="{3FB7E549-5B19-4F6E-9282-E8F12C20AD3C}" dt="2023-04-20T16:23:01.445" v="17831"/>
          <ac:spMkLst>
            <pc:docMk/>
            <pc:sldMk cId="1875320186" sldId="268"/>
            <ac:spMk id="17" creationId="{DD13546C-CD05-DB19-404C-4DDC78477768}"/>
          </ac:spMkLst>
        </pc:spChg>
        <pc:spChg chg="mod">
          <ac:chgData name="Emily Wallis (ENV - Postgraduate Researcher)" userId="c5eb23c0-1a75-4c19-b473-6d05c33d2c14" providerId="ADAL" clId="{3FB7E549-5B19-4F6E-9282-E8F12C20AD3C}" dt="2023-04-20T16:23:01.445" v="17831"/>
          <ac:spMkLst>
            <pc:docMk/>
            <pc:sldMk cId="1875320186" sldId="268"/>
            <ac:spMk id="18" creationId="{C31B6303-B3A7-F6A9-7ECE-4D62C7670002}"/>
          </ac:spMkLst>
        </pc:spChg>
        <pc:spChg chg="mod">
          <ac:chgData name="Emily Wallis (ENV - Postgraduate Researcher)" userId="c5eb23c0-1a75-4c19-b473-6d05c33d2c14" providerId="ADAL" clId="{3FB7E549-5B19-4F6E-9282-E8F12C20AD3C}" dt="2023-04-20T16:23:01.445" v="17831"/>
          <ac:spMkLst>
            <pc:docMk/>
            <pc:sldMk cId="1875320186" sldId="268"/>
            <ac:spMk id="19" creationId="{4B6EB7AD-C083-BF59-55EA-8F583B5D085D}"/>
          </ac:spMkLst>
        </pc:spChg>
        <pc:spChg chg="mod">
          <ac:chgData name="Emily Wallis (ENV - Postgraduate Researcher)" userId="c5eb23c0-1a75-4c19-b473-6d05c33d2c14" providerId="ADAL" clId="{3FB7E549-5B19-4F6E-9282-E8F12C20AD3C}" dt="2023-04-20T16:23:01.445" v="17831"/>
          <ac:spMkLst>
            <pc:docMk/>
            <pc:sldMk cId="1875320186" sldId="268"/>
            <ac:spMk id="20" creationId="{A399CB61-289A-78C2-B40D-67B59E352D1E}"/>
          </ac:spMkLst>
        </pc:spChg>
        <pc:spChg chg="add mod">
          <ac:chgData name="Emily Wallis (ENV - Postgraduate Researcher)" userId="c5eb23c0-1a75-4c19-b473-6d05c33d2c14" providerId="ADAL" clId="{3FB7E549-5B19-4F6E-9282-E8F12C20AD3C}" dt="2023-04-20T16:28:35.017" v="17966"/>
          <ac:spMkLst>
            <pc:docMk/>
            <pc:sldMk cId="1875320186" sldId="268"/>
            <ac:spMk id="21" creationId="{48B54BE0-A88F-D0E0-609D-7CD72D2D1236}"/>
          </ac:spMkLst>
        </pc:spChg>
        <pc:spChg chg="add del mod">
          <ac:chgData name="Emily Wallis (ENV - Postgraduate Researcher)" userId="c5eb23c0-1a75-4c19-b473-6d05c33d2c14" providerId="ADAL" clId="{3FB7E549-5B19-4F6E-9282-E8F12C20AD3C}" dt="2023-04-21T10:27:31.615" v="19681"/>
          <ac:spMkLst>
            <pc:docMk/>
            <pc:sldMk cId="1875320186" sldId="268"/>
            <ac:spMk id="24" creationId="{84C81686-82BA-CB22-0C64-DA2BAA03E879}"/>
          </ac:spMkLst>
        </pc:spChg>
        <pc:grpChg chg="add mod">
          <ac:chgData name="Emily Wallis (ENV - Postgraduate Researcher)" userId="c5eb23c0-1a75-4c19-b473-6d05c33d2c14" providerId="ADAL" clId="{3FB7E549-5B19-4F6E-9282-E8F12C20AD3C}" dt="2023-04-20T16:23:01.445" v="17831"/>
          <ac:grpSpMkLst>
            <pc:docMk/>
            <pc:sldMk cId="1875320186" sldId="268"/>
            <ac:grpSpMk id="14" creationId="{292F9BEE-3144-6367-53F9-798E03D0BF59}"/>
          </ac:grpSpMkLst>
        </pc:grpChg>
        <pc:grpChg chg="mod">
          <ac:chgData name="Emily Wallis (ENV - Postgraduate Researcher)" userId="c5eb23c0-1a75-4c19-b473-6d05c33d2c14" providerId="ADAL" clId="{3FB7E549-5B19-4F6E-9282-E8F12C20AD3C}" dt="2023-04-20T16:23:01.445" v="17831"/>
          <ac:grpSpMkLst>
            <pc:docMk/>
            <pc:sldMk cId="1875320186" sldId="268"/>
            <ac:grpSpMk id="16" creationId="{3C679666-8A75-A695-D363-1BD83D566DCB}"/>
          </ac:grpSpMkLst>
        </pc:grpChg>
        <pc:picChg chg="del">
          <ac:chgData name="Emily Wallis (ENV - Postgraduate Researcher)" userId="c5eb23c0-1a75-4c19-b473-6d05c33d2c14" providerId="ADAL" clId="{3FB7E549-5B19-4F6E-9282-E8F12C20AD3C}" dt="2023-04-20T14:11:03.675" v="17257" actId="478"/>
          <ac:picMkLst>
            <pc:docMk/>
            <pc:sldMk cId="1875320186" sldId="268"/>
            <ac:picMk id="6" creationId="{7DF5E718-3A83-577E-492F-25B427F2AC4B}"/>
          </ac:picMkLst>
        </pc:picChg>
        <pc:picChg chg="del">
          <ac:chgData name="Emily Wallis (ENV - Postgraduate Researcher)" userId="c5eb23c0-1a75-4c19-b473-6d05c33d2c14" providerId="ADAL" clId="{3FB7E549-5B19-4F6E-9282-E8F12C20AD3C}" dt="2023-04-20T14:11:02.985" v="17256" actId="478"/>
          <ac:picMkLst>
            <pc:docMk/>
            <pc:sldMk cId="1875320186" sldId="268"/>
            <ac:picMk id="7" creationId="{15E19069-99A4-4829-99FC-65BEE9A59804}"/>
          </ac:picMkLst>
        </pc:picChg>
        <pc:picChg chg="add del mod">
          <ac:chgData name="Emily Wallis (ENV - Postgraduate Researcher)" userId="c5eb23c0-1a75-4c19-b473-6d05c33d2c14" providerId="ADAL" clId="{3FB7E549-5B19-4F6E-9282-E8F12C20AD3C}" dt="2023-04-20T16:28:34.138" v="17965" actId="478"/>
          <ac:picMkLst>
            <pc:docMk/>
            <pc:sldMk cId="1875320186" sldId="268"/>
            <ac:picMk id="12" creationId="{51E57F83-24A1-BEC4-19D9-4ED3B62C0105}"/>
          </ac:picMkLst>
        </pc:picChg>
        <pc:picChg chg="add del mod">
          <ac:chgData name="Emily Wallis (ENV - Postgraduate Researcher)" userId="c5eb23c0-1a75-4c19-b473-6d05c33d2c14" providerId="ADAL" clId="{3FB7E549-5B19-4F6E-9282-E8F12C20AD3C}" dt="2023-04-20T16:28:31.514" v="17963" actId="478"/>
          <ac:picMkLst>
            <pc:docMk/>
            <pc:sldMk cId="1875320186" sldId="268"/>
            <ac:picMk id="13" creationId="{11A6B9B8-542F-FCAE-EB42-900A28EA0CFA}"/>
          </ac:picMkLst>
        </pc:picChg>
        <pc:picChg chg="add mod">
          <ac:chgData name="Emily Wallis (ENV - Postgraduate Researcher)" userId="c5eb23c0-1a75-4c19-b473-6d05c33d2c14" providerId="ADAL" clId="{3FB7E549-5B19-4F6E-9282-E8F12C20AD3C}" dt="2023-04-20T16:28:35.017" v="17966"/>
          <ac:picMkLst>
            <pc:docMk/>
            <pc:sldMk cId="1875320186" sldId="268"/>
            <ac:picMk id="22" creationId="{F173813D-D210-398E-CBE9-FDFB024D9E83}"/>
          </ac:picMkLst>
        </pc:picChg>
        <pc:picChg chg="add mod">
          <ac:chgData name="Emily Wallis (ENV - Postgraduate Researcher)" userId="c5eb23c0-1a75-4c19-b473-6d05c33d2c14" providerId="ADAL" clId="{3FB7E549-5B19-4F6E-9282-E8F12C20AD3C}" dt="2023-04-20T16:28:35.017" v="17966"/>
          <ac:picMkLst>
            <pc:docMk/>
            <pc:sldMk cId="1875320186" sldId="268"/>
            <ac:picMk id="23" creationId="{42DD07ED-9014-900A-68B7-BD6D7849A453}"/>
          </ac:picMkLst>
        </pc:picChg>
      </pc:sldChg>
      <pc:sldChg chg="addSp delSp modSp mod">
        <pc:chgData name="Emily Wallis (ENV - Postgraduate Researcher)" userId="c5eb23c0-1a75-4c19-b473-6d05c33d2c14" providerId="ADAL" clId="{3FB7E549-5B19-4F6E-9282-E8F12C20AD3C}" dt="2023-04-22T10:52:10.875" v="34486" actId="14100"/>
        <pc:sldMkLst>
          <pc:docMk/>
          <pc:sldMk cId="3918281901" sldId="269"/>
        </pc:sldMkLst>
        <pc:spChg chg="del">
          <ac:chgData name="Emily Wallis (ENV - Postgraduate Researcher)" userId="c5eb23c0-1a75-4c19-b473-6d05c33d2c14" providerId="ADAL" clId="{3FB7E549-5B19-4F6E-9282-E8F12C20AD3C}" dt="2023-04-20T16:28:41.283" v="17968" actId="478"/>
          <ac:spMkLst>
            <pc:docMk/>
            <pc:sldMk cId="3918281901" sldId="269"/>
            <ac:spMk id="2" creationId="{26DDCB00-CA36-8535-8EC8-B1824E44969D}"/>
          </ac:spMkLst>
        </pc:spChg>
        <pc:spChg chg="del mod">
          <ac:chgData name="Emily Wallis (ENV - Postgraduate Researcher)" userId="c5eb23c0-1a75-4c19-b473-6d05c33d2c14" providerId="ADAL" clId="{3FB7E549-5B19-4F6E-9282-E8F12C20AD3C}" dt="2023-04-20T22:39:41.828" v="18752" actId="478"/>
          <ac:spMkLst>
            <pc:docMk/>
            <pc:sldMk cId="3918281901" sldId="269"/>
            <ac:spMk id="3" creationId="{3C57ED54-C7C9-A618-C3B5-1CC4EFA668E0}"/>
          </ac:spMkLst>
        </pc:spChg>
        <pc:spChg chg="mod">
          <ac:chgData name="Emily Wallis (ENV - Postgraduate Researcher)" userId="c5eb23c0-1a75-4c19-b473-6d05c33d2c14" providerId="ADAL" clId="{3FB7E549-5B19-4F6E-9282-E8F12C20AD3C}" dt="2023-04-22T10:51:38.704" v="34478" actId="20577"/>
          <ac:spMkLst>
            <pc:docMk/>
            <pc:sldMk cId="3918281901" sldId="269"/>
            <ac:spMk id="8" creationId="{0B6F08B2-F4E6-EEBA-8091-E3D4B03BD6D5}"/>
          </ac:spMkLst>
        </pc:spChg>
        <pc:spChg chg="del">
          <ac:chgData name="Emily Wallis (ENV - Postgraduate Researcher)" userId="c5eb23c0-1a75-4c19-b473-6d05c33d2c14" providerId="ADAL" clId="{3FB7E549-5B19-4F6E-9282-E8F12C20AD3C}" dt="2023-04-19T09:21:55.383" v="14278" actId="478"/>
          <ac:spMkLst>
            <pc:docMk/>
            <pc:sldMk cId="3918281901" sldId="269"/>
            <ac:spMk id="12" creationId="{8E7F8FAD-15B1-FBB2-69FB-E5FB2FFFDD37}"/>
          </ac:spMkLst>
        </pc:spChg>
        <pc:spChg chg="mod">
          <ac:chgData name="Emily Wallis (ENV - Postgraduate Researcher)" userId="c5eb23c0-1a75-4c19-b473-6d05c33d2c14" providerId="ADAL" clId="{3FB7E549-5B19-4F6E-9282-E8F12C20AD3C}" dt="2023-04-20T16:23:04.033" v="17832"/>
          <ac:spMkLst>
            <pc:docMk/>
            <pc:sldMk cId="3918281901" sldId="269"/>
            <ac:spMk id="14" creationId="{CDAE6F59-E076-8D27-61E0-CBBF8333D873}"/>
          </ac:spMkLst>
        </pc:spChg>
        <pc:spChg chg="mod">
          <ac:chgData name="Emily Wallis (ENV - Postgraduate Researcher)" userId="c5eb23c0-1a75-4c19-b473-6d05c33d2c14" providerId="ADAL" clId="{3FB7E549-5B19-4F6E-9282-E8F12C20AD3C}" dt="2023-04-20T16:23:04.033" v="17832"/>
          <ac:spMkLst>
            <pc:docMk/>
            <pc:sldMk cId="3918281901" sldId="269"/>
            <ac:spMk id="16" creationId="{BF6FE816-BE49-EA8B-7F63-7017140C86BF}"/>
          </ac:spMkLst>
        </pc:spChg>
        <pc:spChg chg="mod">
          <ac:chgData name="Emily Wallis (ENV - Postgraduate Researcher)" userId="c5eb23c0-1a75-4c19-b473-6d05c33d2c14" providerId="ADAL" clId="{3FB7E549-5B19-4F6E-9282-E8F12C20AD3C}" dt="2023-04-20T16:23:04.033" v="17832"/>
          <ac:spMkLst>
            <pc:docMk/>
            <pc:sldMk cId="3918281901" sldId="269"/>
            <ac:spMk id="17" creationId="{AFD8D114-879B-A1EB-126F-E2CB71B2253E}"/>
          </ac:spMkLst>
        </pc:spChg>
        <pc:spChg chg="mod">
          <ac:chgData name="Emily Wallis (ENV - Postgraduate Researcher)" userId="c5eb23c0-1a75-4c19-b473-6d05c33d2c14" providerId="ADAL" clId="{3FB7E549-5B19-4F6E-9282-E8F12C20AD3C}" dt="2023-04-20T16:23:04.033" v="17832"/>
          <ac:spMkLst>
            <pc:docMk/>
            <pc:sldMk cId="3918281901" sldId="269"/>
            <ac:spMk id="18" creationId="{733B8E0C-C335-24C5-A31C-D4A3F5E6D9E6}"/>
          </ac:spMkLst>
        </pc:spChg>
        <pc:spChg chg="mod">
          <ac:chgData name="Emily Wallis (ENV - Postgraduate Researcher)" userId="c5eb23c0-1a75-4c19-b473-6d05c33d2c14" providerId="ADAL" clId="{3FB7E549-5B19-4F6E-9282-E8F12C20AD3C}" dt="2023-04-20T16:23:04.033" v="17832"/>
          <ac:spMkLst>
            <pc:docMk/>
            <pc:sldMk cId="3918281901" sldId="269"/>
            <ac:spMk id="19" creationId="{B05A1C14-B437-37E9-1901-58CD070B0E1B}"/>
          </ac:spMkLst>
        </pc:spChg>
        <pc:spChg chg="add mod">
          <ac:chgData name="Emily Wallis (ENV - Postgraduate Researcher)" userId="c5eb23c0-1a75-4c19-b473-6d05c33d2c14" providerId="ADAL" clId="{3FB7E549-5B19-4F6E-9282-E8F12C20AD3C}" dt="2023-04-20T16:28:43.026" v="17970"/>
          <ac:spMkLst>
            <pc:docMk/>
            <pc:sldMk cId="3918281901" sldId="269"/>
            <ac:spMk id="20" creationId="{3ECB96F0-BCB2-7E32-0EB5-52250EBE40F0}"/>
          </ac:spMkLst>
        </pc:spChg>
        <pc:spChg chg="add mod">
          <ac:chgData name="Emily Wallis (ENV - Postgraduate Researcher)" userId="c5eb23c0-1a75-4c19-b473-6d05c33d2c14" providerId="ADAL" clId="{3FB7E549-5B19-4F6E-9282-E8F12C20AD3C}" dt="2023-04-21T10:44:04.824" v="20065" actId="6549"/>
          <ac:spMkLst>
            <pc:docMk/>
            <pc:sldMk cId="3918281901" sldId="269"/>
            <ac:spMk id="33" creationId="{58535FB0-EC58-3DC5-38BB-75FAC4E1E81D}"/>
          </ac:spMkLst>
        </pc:spChg>
        <pc:spChg chg="add mod">
          <ac:chgData name="Emily Wallis (ENV - Postgraduate Researcher)" userId="c5eb23c0-1a75-4c19-b473-6d05c33d2c14" providerId="ADAL" clId="{3FB7E549-5B19-4F6E-9282-E8F12C20AD3C}" dt="2023-04-22T10:52:10.875" v="34486" actId="14100"/>
          <ac:spMkLst>
            <pc:docMk/>
            <pc:sldMk cId="3918281901" sldId="269"/>
            <ac:spMk id="34" creationId="{609F6DD7-1C2C-7791-DF3D-270DB691B2E7}"/>
          </ac:spMkLst>
        </pc:spChg>
        <pc:grpChg chg="add mod">
          <ac:chgData name="Emily Wallis (ENV - Postgraduate Researcher)" userId="c5eb23c0-1a75-4c19-b473-6d05c33d2c14" providerId="ADAL" clId="{3FB7E549-5B19-4F6E-9282-E8F12C20AD3C}" dt="2023-04-20T16:23:04.033" v="17832"/>
          <ac:grpSpMkLst>
            <pc:docMk/>
            <pc:sldMk cId="3918281901" sldId="269"/>
            <ac:grpSpMk id="13" creationId="{073F6FD1-FA3D-C9E3-7D96-7C15D52F3BFC}"/>
          </ac:grpSpMkLst>
        </pc:grpChg>
        <pc:grpChg chg="mod">
          <ac:chgData name="Emily Wallis (ENV - Postgraduate Researcher)" userId="c5eb23c0-1a75-4c19-b473-6d05c33d2c14" providerId="ADAL" clId="{3FB7E549-5B19-4F6E-9282-E8F12C20AD3C}" dt="2023-04-20T16:23:04.033" v="17832"/>
          <ac:grpSpMkLst>
            <pc:docMk/>
            <pc:sldMk cId="3918281901" sldId="269"/>
            <ac:grpSpMk id="15" creationId="{BE605B78-A41F-AA2B-797B-F2EC554973EF}"/>
          </ac:grpSpMkLst>
        </pc:grpChg>
        <pc:picChg chg="del">
          <ac:chgData name="Emily Wallis (ENV - Postgraduate Researcher)" userId="c5eb23c0-1a75-4c19-b473-6d05c33d2c14" providerId="ADAL" clId="{3FB7E549-5B19-4F6E-9282-E8F12C20AD3C}" dt="2023-04-20T16:28:41.960" v="17969" actId="478"/>
          <ac:picMkLst>
            <pc:docMk/>
            <pc:sldMk cId="3918281901" sldId="269"/>
            <ac:picMk id="6" creationId="{7DF5E718-3A83-577E-492F-25B427F2AC4B}"/>
          </ac:picMkLst>
        </pc:picChg>
        <pc:picChg chg="del">
          <ac:chgData name="Emily Wallis (ENV - Postgraduate Researcher)" userId="c5eb23c0-1a75-4c19-b473-6d05c33d2c14" providerId="ADAL" clId="{3FB7E549-5B19-4F6E-9282-E8F12C20AD3C}" dt="2023-04-20T16:28:39.700" v="17967" actId="478"/>
          <ac:picMkLst>
            <pc:docMk/>
            <pc:sldMk cId="3918281901" sldId="269"/>
            <ac:picMk id="7" creationId="{15E19069-99A4-4829-99FC-65BEE9A59804}"/>
          </ac:picMkLst>
        </pc:picChg>
        <pc:picChg chg="add mod">
          <ac:chgData name="Emily Wallis (ENV - Postgraduate Researcher)" userId="c5eb23c0-1a75-4c19-b473-6d05c33d2c14" providerId="ADAL" clId="{3FB7E549-5B19-4F6E-9282-E8F12C20AD3C}" dt="2023-04-20T16:28:43.026" v="17970"/>
          <ac:picMkLst>
            <pc:docMk/>
            <pc:sldMk cId="3918281901" sldId="269"/>
            <ac:picMk id="21" creationId="{0368AAD3-5706-0658-FD8D-052AB8913AAA}"/>
          </ac:picMkLst>
        </pc:picChg>
        <pc:picChg chg="add mod">
          <ac:chgData name="Emily Wallis (ENV - Postgraduate Researcher)" userId="c5eb23c0-1a75-4c19-b473-6d05c33d2c14" providerId="ADAL" clId="{3FB7E549-5B19-4F6E-9282-E8F12C20AD3C}" dt="2023-04-20T16:28:43.026" v="17970"/>
          <ac:picMkLst>
            <pc:docMk/>
            <pc:sldMk cId="3918281901" sldId="269"/>
            <ac:picMk id="22" creationId="{5D967FA6-34EA-E94A-D7C2-1EEC3D5AEA6C}"/>
          </ac:picMkLst>
        </pc:picChg>
        <pc:picChg chg="add del mod">
          <ac:chgData name="Emily Wallis (ENV - Postgraduate Researcher)" userId="c5eb23c0-1a75-4c19-b473-6d05c33d2c14" providerId="ADAL" clId="{3FB7E549-5B19-4F6E-9282-E8F12C20AD3C}" dt="2023-04-20T22:19:42.247" v="18696" actId="478"/>
          <ac:picMkLst>
            <pc:docMk/>
            <pc:sldMk cId="3918281901" sldId="269"/>
            <ac:picMk id="24" creationId="{7276749A-55B5-3626-5DC5-F5EE451178EE}"/>
          </ac:picMkLst>
        </pc:picChg>
        <pc:picChg chg="add mod ord modCrop">
          <ac:chgData name="Emily Wallis (ENV - Postgraduate Researcher)" userId="c5eb23c0-1a75-4c19-b473-6d05c33d2c14" providerId="ADAL" clId="{3FB7E549-5B19-4F6E-9282-E8F12C20AD3C}" dt="2023-04-20T22:44:34.040" v="18796" actId="1038"/>
          <ac:picMkLst>
            <pc:docMk/>
            <pc:sldMk cId="3918281901" sldId="269"/>
            <ac:picMk id="26" creationId="{EFA6068A-187C-57D3-CFC2-8B99E8D64147}"/>
          </ac:picMkLst>
        </pc:picChg>
        <pc:picChg chg="add del mod modCrop">
          <ac:chgData name="Emily Wallis (ENV - Postgraduate Researcher)" userId="c5eb23c0-1a75-4c19-b473-6d05c33d2c14" providerId="ADAL" clId="{3FB7E549-5B19-4F6E-9282-E8F12C20AD3C}" dt="2023-04-20T22:29:10.997" v="18726" actId="478"/>
          <ac:picMkLst>
            <pc:docMk/>
            <pc:sldMk cId="3918281901" sldId="269"/>
            <ac:picMk id="28" creationId="{31F730F9-0908-8D33-0263-FE43C8AF19B2}"/>
          </ac:picMkLst>
        </pc:picChg>
        <pc:picChg chg="add del mod modCrop">
          <ac:chgData name="Emily Wallis (ENV - Postgraduate Researcher)" userId="c5eb23c0-1a75-4c19-b473-6d05c33d2c14" providerId="ADAL" clId="{3FB7E549-5B19-4F6E-9282-E8F12C20AD3C}" dt="2023-04-20T22:43:04.611" v="18758" actId="478"/>
          <ac:picMkLst>
            <pc:docMk/>
            <pc:sldMk cId="3918281901" sldId="269"/>
            <ac:picMk id="30" creationId="{500B1295-C14F-42F2-8A9D-2B5E34BFFF26}"/>
          </ac:picMkLst>
        </pc:picChg>
        <pc:picChg chg="add mod modCrop">
          <ac:chgData name="Emily Wallis (ENV - Postgraduate Researcher)" userId="c5eb23c0-1a75-4c19-b473-6d05c33d2c14" providerId="ADAL" clId="{3FB7E549-5B19-4F6E-9282-E8F12C20AD3C}" dt="2023-04-20T22:44:25.229" v="18789" actId="1038"/>
          <ac:picMkLst>
            <pc:docMk/>
            <pc:sldMk cId="3918281901" sldId="269"/>
            <ac:picMk id="32" creationId="{C7C48E8B-C527-47A9-203B-EE4143DD1A4C}"/>
          </ac:picMkLst>
        </pc:picChg>
      </pc:sldChg>
      <pc:sldChg chg="addSp modSp del">
        <pc:chgData name="Emily Wallis (ENV - Postgraduate Researcher)" userId="c5eb23c0-1a75-4c19-b473-6d05c33d2c14" providerId="ADAL" clId="{3FB7E549-5B19-4F6E-9282-E8F12C20AD3C}" dt="2023-04-18T21:40:24.730" v="657" actId="47"/>
        <pc:sldMkLst>
          <pc:docMk/>
          <pc:sldMk cId="3928973204" sldId="270"/>
        </pc:sldMkLst>
        <pc:spChg chg="add mod">
          <ac:chgData name="Emily Wallis (ENV - Postgraduate Researcher)" userId="c5eb23c0-1a75-4c19-b473-6d05c33d2c14" providerId="ADAL" clId="{3FB7E549-5B19-4F6E-9282-E8F12C20AD3C}" dt="2023-04-18T21:40:17.496" v="656"/>
          <ac:spMkLst>
            <pc:docMk/>
            <pc:sldMk cId="3928973204" sldId="270"/>
            <ac:spMk id="5" creationId="{352F6561-0DFA-628B-C90F-116521CFD384}"/>
          </ac:spMkLst>
        </pc:spChg>
      </pc:sldChg>
      <pc:sldChg chg="addSp delSp modSp add mod">
        <pc:chgData name="Emily Wallis (ENV - Postgraduate Researcher)" userId="c5eb23c0-1a75-4c19-b473-6d05c33d2c14" providerId="ADAL" clId="{3FB7E549-5B19-4F6E-9282-E8F12C20AD3C}" dt="2023-04-20T16:44:53.511" v="18070" actId="1038"/>
        <pc:sldMkLst>
          <pc:docMk/>
          <pc:sldMk cId="1267653591" sldId="271"/>
        </pc:sldMkLst>
        <pc:spChg chg="add mod">
          <ac:chgData name="Emily Wallis (ENV - Postgraduate Researcher)" userId="c5eb23c0-1a75-4c19-b473-6d05c33d2c14" providerId="ADAL" clId="{3FB7E549-5B19-4F6E-9282-E8F12C20AD3C}" dt="2023-04-20T14:18:17.236" v="17436" actId="403"/>
          <ac:spMkLst>
            <pc:docMk/>
            <pc:sldMk cId="1267653591" sldId="271"/>
            <ac:spMk id="2" creationId="{F45FD0DB-B19C-E15F-F2CB-14C400D082FB}"/>
          </ac:spMkLst>
        </pc:spChg>
        <pc:spChg chg="add mod">
          <ac:chgData name="Emily Wallis (ENV - Postgraduate Researcher)" userId="c5eb23c0-1a75-4c19-b473-6d05c33d2c14" providerId="ADAL" clId="{3FB7E549-5B19-4F6E-9282-E8F12C20AD3C}" dt="2023-04-20T14:18:20.442" v="17437" actId="403"/>
          <ac:spMkLst>
            <pc:docMk/>
            <pc:sldMk cId="1267653591" sldId="271"/>
            <ac:spMk id="3" creationId="{3A312BCF-0C72-5DC9-A43B-BA272DAAAE7B}"/>
          </ac:spMkLst>
        </pc:spChg>
        <pc:spChg chg="add mod">
          <ac:chgData name="Emily Wallis (ENV - Postgraduate Researcher)" userId="c5eb23c0-1a75-4c19-b473-6d05c33d2c14" providerId="ADAL" clId="{3FB7E549-5B19-4F6E-9282-E8F12C20AD3C}" dt="2023-04-20T14:18:23.657" v="17438" actId="403"/>
          <ac:spMkLst>
            <pc:docMk/>
            <pc:sldMk cId="1267653591" sldId="271"/>
            <ac:spMk id="7" creationId="{96519F9E-50D9-4DC2-E643-14FFBF7DD12F}"/>
          </ac:spMkLst>
        </pc:spChg>
        <pc:spChg chg="add mod">
          <ac:chgData name="Emily Wallis (ENV - Postgraduate Researcher)" userId="c5eb23c0-1a75-4c19-b473-6d05c33d2c14" providerId="ADAL" clId="{3FB7E549-5B19-4F6E-9282-E8F12C20AD3C}" dt="2023-04-20T14:12:33.809" v="17316" actId="20577"/>
          <ac:spMkLst>
            <pc:docMk/>
            <pc:sldMk cId="1267653591" sldId="271"/>
            <ac:spMk id="9" creationId="{BC3A9946-9603-94E8-9A2D-6AD334D87E02}"/>
          </ac:spMkLst>
        </pc:spChg>
        <pc:spChg chg="mod">
          <ac:chgData name="Emily Wallis (ENV - Postgraduate Researcher)" userId="c5eb23c0-1a75-4c19-b473-6d05c33d2c14" providerId="ADAL" clId="{3FB7E549-5B19-4F6E-9282-E8F12C20AD3C}" dt="2023-04-20T16:44:23.645" v="18055" actId="3064"/>
          <ac:spMkLst>
            <pc:docMk/>
            <pc:sldMk cId="1267653591" sldId="271"/>
            <ac:spMk id="11" creationId="{60926A6E-49C0-B440-804F-C08A87E2E4F5}"/>
          </ac:spMkLst>
        </pc:spChg>
        <pc:spChg chg="mod">
          <ac:chgData name="Emily Wallis (ENV - Postgraduate Researcher)" userId="c5eb23c0-1a75-4c19-b473-6d05c33d2c14" providerId="ADAL" clId="{3FB7E549-5B19-4F6E-9282-E8F12C20AD3C}" dt="2023-04-20T14:17:14.224" v="17407" actId="14100"/>
          <ac:spMkLst>
            <pc:docMk/>
            <pc:sldMk cId="1267653591" sldId="271"/>
            <ac:spMk id="13" creationId="{EEA80BEB-F5F6-DA2F-9067-582A1BAA3E70}"/>
          </ac:spMkLst>
        </pc:spChg>
        <pc:spChg chg="mod ord">
          <ac:chgData name="Emily Wallis (ENV - Postgraduate Researcher)" userId="c5eb23c0-1a75-4c19-b473-6d05c33d2c14" providerId="ADAL" clId="{3FB7E549-5B19-4F6E-9282-E8F12C20AD3C}" dt="2023-04-20T14:13:23.876" v="17323" actId="167"/>
          <ac:spMkLst>
            <pc:docMk/>
            <pc:sldMk cId="1267653591" sldId="271"/>
            <ac:spMk id="14" creationId="{FF39E15C-C824-0370-5DBA-728E316F44B2}"/>
          </ac:spMkLst>
        </pc:spChg>
        <pc:spChg chg="add mod">
          <ac:chgData name="Emily Wallis (ENV - Postgraduate Researcher)" userId="c5eb23c0-1a75-4c19-b473-6d05c33d2c14" providerId="ADAL" clId="{3FB7E549-5B19-4F6E-9282-E8F12C20AD3C}" dt="2023-04-20T16:44:48.564" v="18056" actId="164"/>
          <ac:spMkLst>
            <pc:docMk/>
            <pc:sldMk cId="1267653591" sldId="271"/>
            <ac:spMk id="15" creationId="{794851D4-CC89-B0D5-D4DF-5CAFFF136BB5}"/>
          </ac:spMkLst>
        </pc:spChg>
        <pc:spChg chg="add mod">
          <ac:chgData name="Emily Wallis (ENV - Postgraduate Researcher)" userId="c5eb23c0-1a75-4c19-b473-6d05c33d2c14" providerId="ADAL" clId="{3FB7E549-5B19-4F6E-9282-E8F12C20AD3C}" dt="2023-04-20T16:44:48.564" v="18056" actId="164"/>
          <ac:spMkLst>
            <pc:docMk/>
            <pc:sldMk cId="1267653591" sldId="271"/>
            <ac:spMk id="16" creationId="{8319BC43-D793-778B-8012-FFB56D3B6797}"/>
          </ac:spMkLst>
        </pc:spChg>
        <pc:spChg chg="add mod">
          <ac:chgData name="Emily Wallis (ENV - Postgraduate Researcher)" userId="c5eb23c0-1a75-4c19-b473-6d05c33d2c14" providerId="ADAL" clId="{3FB7E549-5B19-4F6E-9282-E8F12C20AD3C}" dt="2023-04-20T16:44:48.564" v="18056" actId="164"/>
          <ac:spMkLst>
            <pc:docMk/>
            <pc:sldMk cId="1267653591" sldId="271"/>
            <ac:spMk id="17" creationId="{4079B095-3F09-86BE-9902-E3D0886D4BAF}"/>
          </ac:spMkLst>
        </pc:spChg>
        <pc:spChg chg="add mod">
          <ac:chgData name="Emily Wallis (ENV - Postgraduate Researcher)" userId="c5eb23c0-1a75-4c19-b473-6d05c33d2c14" providerId="ADAL" clId="{3FB7E549-5B19-4F6E-9282-E8F12C20AD3C}" dt="2023-04-20T16:44:48.564" v="18056" actId="164"/>
          <ac:spMkLst>
            <pc:docMk/>
            <pc:sldMk cId="1267653591" sldId="271"/>
            <ac:spMk id="18" creationId="{0A02B949-66CF-A7FF-F062-D76F13868EB4}"/>
          </ac:spMkLst>
        </pc:spChg>
        <pc:grpChg chg="add mod">
          <ac:chgData name="Emily Wallis (ENV - Postgraduate Researcher)" userId="c5eb23c0-1a75-4c19-b473-6d05c33d2c14" providerId="ADAL" clId="{3FB7E549-5B19-4F6E-9282-E8F12C20AD3C}" dt="2023-04-20T16:44:53.511" v="18070" actId="1038"/>
          <ac:grpSpMkLst>
            <pc:docMk/>
            <pc:sldMk cId="1267653591" sldId="271"/>
            <ac:grpSpMk id="19" creationId="{6BD1A754-878A-BB11-E436-C213DC4E7BE0}"/>
          </ac:grpSpMkLst>
        </pc:grpChg>
        <pc:picChg chg="del">
          <ac:chgData name="Emily Wallis (ENV - Postgraduate Researcher)" userId="c5eb23c0-1a75-4c19-b473-6d05c33d2c14" providerId="ADAL" clId="{3FB7E549-5B19-4F6E-9282-E8F12C20AD3C}" dt="2023-04-20T14:12:15.289" v="17292" actId="478"/>
          <ac:picMkLst>
            <pc:docMk/>
            <pc:sldMk cId="1267653591" sldId="271"/>
            <ac:picMk id="4" creationId="{D4D924FA-3B99-49CD-A785-1554A247AFA5}"/>
          </ac:picMkLst>
        </pc:picChg>
        <pc:picChg chg="del">
          <ac:chgData name="Emily Wallis (ENV - Postgraduate Researcher)" userId="c5eb23c0-1a75-4c19-b473-6d05c33d2c14" providerId="ADAL" clId="{3FB7E549-5B19-4F6E-9282-E8F12C20AD3C}" dt="2023-04-20T14:12:14.377" v="17291" actId="478"/>
          <ac:picMkLst>
            <pc:docMk/>
            <pc:sldMk cId="1267653591" sldId="271"/>
            <ac:picMk id="5" creationId="{AEF13BFA-AE8A-4267-AB1B-95A4E94691E0}"/>
          </ac:picMkLst>
        </pc:picChg>
        <pc:picChg chg="mod modCrop">
          <ac:chgData name="Emily Wallis (ENV - Postgraduate Researcher)" userId="c5eb23c0-1a75-4c19-b473-6d05c33d2c14" providerId="ADAL" clId="{3FB7E549-5B19-4F6E-9282-E8F12C20AD3C}" dt="2023-04-20T16:20:10.761" v="17755" actId="1035"/>
          <ac:picMkLst>
            <pc:docMk/>
            <pc:sldMk cId="1267653591" sldId="271"/>
            <ac:picMk id="6" creationId="{873600FA-BD0A-BF4B-A3BA-BCDF1D960034}"/>
          </ac:picMkLst>
        </pc:picChg>
        <pc:picChg chg="add mod">
          <ac:chgData name="Emily Wallis (ENV - Postgraduate Researcher)" userId="c5eb23c0-1a75-4c19-b473-6d05c33d2c14" providerId="ADAL" clId="{3FB7E549-5B19-4F6E-9282-E8F12C20AD3C}" dt="2023-04-20T14:12:16.571" v="17293"/>
          <ac:picMkLst>
            <pc:docMk/>
            <pc:sldMk cId="1267653591" sldId="271"/>
            <ac:picMk id="10" creationId="{4BC36383-C0CD-57C9-A958-4F931404CCDF}"/>
          </ac:picMkLst>
        </pc:picChg>
        <pc:picChg chg="add mod">
          <ac:chgData name="Emily Wallis (ENV - Postgraduate Researcher)" userId="c5eb23c0-1a75-4c19-b473-6d05c33d2c14" providerId="ADAL" clId="{3FB7E549-5B19-4F6E-9282-E8F12C20AD3C}" dt="2023-04-20T14:12:16.571" v="17293"/>
          <ac:picMkLst>
            <pc:docMk/>
            <pc:sldMk cId="1267653591" sldId="271"/>
            <ac:picMk id="12" creationId="{234DA22A-448C-9C54-51A9-FD5C01C08B40}"/>
          </ac:picMkLst>
        </pc:picChg>
      </pc:sldChg>
      <pc:sldChg chg="del">
        <pc:chgData name="Emily Wallis (ENV - Postgraduate Researcher)" userId="c5eb23c0-1a75-4c19-b473-6d05c33d2c14" providerId="ADAL" clId="{3FB7E549-5B19-4F6E-9282-E8F12C20AD3C}" dt="2023-04-18T21:43:44.654" v="845" actId="47"/>
        <pc:sldMkLst>
          <pc:docMk/>
          <pc:sldMk cId="1704521487" sldId="271"/>
        </pc:sldMkLst>
      </pc:sldChg>
      <pc:sldChg chg="del">
        <pc:chgData name="Emily Wallis (ENV - Postgraduate Researcher)" userId="c5eb23c0-1a75-4c19-b473-6d05c33d2c14" providerId="ADAL" clId="{3FB7E549-5B19-4F6E-9282-E8F12C20AD3C}" dt="2023-04-18T21:43:43.601" v="844" actId="47"/>
        <pc:sldMkLst>
          <pc:docMk/>
          <pc:sldMk cId="3284292419" sldId="272"/>
        </pc:sldMkLst>
      </pc:sldChg>
      <pc:sldChg chg="del">
        <pc:chgData name="Emily Wallis (ENV - Postgraduate Researcher)" userId="c5eb23c0-1a75-4c19-b473-6d05c33d2c14" providerId="ADAL" clId="{3FB7E549-5B19-4F6E-9282-E8F12C20AD3C}" dt="2023-04-18T21:43:42.403" v="843" actId="47"/>
        <pc:sldMkLst>
          <pc:docMk/>
          <pc:sldMk cId="212845728" sldId="273"/>
        </pc:sldMkLst>
      </pc:sldChg>
      <pc:sldChg chg="addSp delSp modSp mod ord">
        <pc:chgData name="Emily Wallis (ENV - Postgraduate Researcher)" userId="c5eb23c0-1a75-4c19-b473-6d05c33d2c14" providerId="ADAL" clId="{3FB7E549-5B19-4F6E-9282-E8F12C20AD3C}" dt="2023-04-22T14:57:10.452" v="38361" actId="20577"/>
        <pc:sldMkLst>
          <pc:docMk/>
          <pc:sldMk cId="2208195630" sldId="274"/>
        </pc:sldMkLst>
        <pc:spChg chg="del">
          <ac:chgData name="Emily Wallis (ENV - Postgraduate Researcher)" userId="c5eb23c0-1a75-4c19-b473-6d05c33d2c14" providerId="ADAL" clId="{3FB7E549-5B19-4F6E-9282-E8F12C20AD3C}" dt="2023-04-20T16:29:17.482" v="17982" actId="478"/>
          <ac:spMkLst>
            <pc:docMk/>
            <pc:sldMk cId="2208195630" sldId="274"/>
            <ac:spMk id="2" creationId="{26DDCB00-CA36-8535-8EC8-B1824E44969D}"/>
          </ac:spMkLst>
        </pc:spChg>
        <pc:spChg chg="del">
          <ac:chgData name="Emily Wallis (ENV - Postgraduate Researcher)" userId="c5eb23c0-1a75-4c19-b473-6d05c33d2c14" providerId="ADAL" clId="{3FB7E549-5B19-4F6E-9282-E8F12C20AD3C}" dt="2023-04-18T21:50:22.243" v="871" actId="478"/>
          <ac:spMkLst>
            <pc:docMk/>
            <pc:sldMk cId="2208195630" sldId="274"/>
            <ac:spMk id="3" creationId="{3C57ED54-C7C9-A618-C3B5-1CC4EFA668E0}"/>
          </ac:spMkLst>
        </pc:spChg>
        <pc:spChg chg="add del">
          <ac:chgData name="Emily Wallis (ENV - Postgraduate Researcher)" userId="c5eb23c0-1a75-4c19-b473-6d05c33d2c14" providerId="ADAL" clId="{3FB7E549-5B19-4F6E-9282-E8F12C20AD3C}" dt="2023-04-18T21:49:28.919" v="856" actId="478"/>
          <ac:spMkLst>
            <pc:docMk/>
            <pc:sldMk cId="2208195630" sldId="274"/>
            <ac:spMk id="8" creationId="{16173F35-61E3-643D-D678-B9922C1F9C44}"/>
          </ac:spMkLst>
        </pc:spChg>
        <pc:spChg chg="mod">
          <ac:chgData name="Emily Wallis (ENV - Postgraduate Researcher)" userId="c5eb23c0-1a75-4c19-b473-6d05c33d2c14" providerId="ADAL" clId="{3FB7E549-5B19-4F6E-9282-E8F12C20AD3C}" dt="2023-04-19T01:04:35.199" v="10249" actId="20577"/>
          <ac:spMkLst>
            <pc:docMk/>
            <pc:sldMk cId="2208195630" sldId="274"/>
            <ac:spMk id="9" creationId="{0422833A-76DE-8396-D3D2-5A39C9B47732}"/>
          </ac:spMkLst>
        </pc:spChg>
        <pc:spChg chg="add del">
          <ac:chgData name="Emily Wallis (ENV - Postgraduate Researcher)" userId="c5eb23c0-1a75-4c19-b473-6d05c33d2c14" providerId="ADAL" clId="{3FB7E549-5B19-4F6E-9282-E8F12C20AD3C}" dt="2023-04-18T21:49:32.662" v="862" actId="22"/>
          <ac:spMkLst>
            <pc:docMk/>
            <pc:sldMk cId="2208195630" sldId="274"/>
            <ac:spMk id="11" creationId="{3AFA51F6-106D-5CD9-7611-D6DE156B5A3E}"/>
          </ac:spMkLst>
        </pc:spChg>
        <pc:spChg chg="add mod">
          <ac:chgData name="Emily Wallis (ENV - Postgraduate Researcher)" userId="c5eb23c0-1a75-4c19-b473-6d05c33d2c14" providerId="ADAL" clId="{3FB7E549-5B19-4F6E-9282-E8F12C20AD3C}" dt="2023-04-19T01:04:22.077" v="10212" actId="20577"/>
          <ac:spMkLst>
            <pc:docMk/>
            <pc:sldMk cId="2208195630" sldId="274"/>
            <ac:spMk id="13" creationId="{2184849D-9370-D28B-0E7A-59877D588A2C}"/>
          </ac:spMkLst>
        </pc:spChg>
        <pc:spChg chg="add mod ord">
          <ac:chgData name="Emily Wallis (ENV - Postgraduate Researcher)" userId="c5eb23c0-1a75-4c19-b473-6d05c33d2c14" providerId="ADAL" clId="{3FB7E549-5B19-4F6E-9282-E8F12C20AD3C}" dt="2023-04-19T00:49:58.483" v="9401" actId="6549"/>
          <ac:spMkLst>
            <pc:docMk/>
            <pc:sldMk cId="2208195630" sldId="274"/>
            <ac:spMk id="14" creationId="{B3537E9D-5B11-C6D5-A104-5F0AC3F1F5C3}"/>
          </ac:spMkLst>
        </pc:spChg>
        <pc:spChg chg="add mod">
          <ac:chgData name="Emily Wallis (ENV - Postgraduate Researcher)" userId="c5eb23c0-1a75-4c19-b473-6d05c33d2c14" providerId="ADAL" clId="{3FB7E549-5B19-4F6E-9282-E8F12C20AD3C}" dt="2023-04-19T01:00:29.067" v="10038" actId="1076"/>
          <ac:spMkLst>
            <pc:docMk/>
            <pc:sldMk cId="2208195630" sldId="274"/>
            <ac:spMk id="19" creationId="{78EEDC00-4978-FE15-64D9-44CFE7B34E33}"/>
          </ac:spMkLst>
        </pc:spChg>
        <pc:spChg chg="add mod">
          <ac:chgData name="Emily Wallis (ENV - Postgraduate Researcher)" userId="c5eb23c0-1a75-4c19-b473-6d05c33d2c14" providerId="ADAL" clId="{3FB7E549-5B19-4F6E-9282-E8F12C20AD3C}" dt="2023-04-22T10:53:47.394" v="34495" actId="20577"/>
          <ac:spMkLst>
            <pc:docMk/>
            <pc:sldMk cId="2208195630" sldId="274"/>
            <ac:spMk id="21" creationId="{0F230697-F55D-6FE5-775B-83B6F371E464}"/>
          </ac:spMkLst>
        </pc:spChg>
        <pc:spChg chg="add mod">
          <ac:chgData name="Emily Wallis (ENV - Postgraduate Researcher)" userId="c5eb23c0-1a75-4c19-b473-6d05c33d2c14" providerId="ADAL" clId="{3FB7E549-5B19-4F6E-9282-E8F12C20AD3C}" dt="2023-04-22T14:57:10.452" v="38361" actId="20577"/>
          <ac:spMkLst>
            <pc:docMk/>
            <pc:sldMk cId="2208195630" sldId="274"/>
            <ac:spMk id="22" creationId="{A84F4C7C-9FCF-2C0E-94F1-79331D7F7080}"/>
          </ac:spMkLst>
        </pc:spChg>
        <pc:spChg chg="mod">
          <ac:chgData name="Emily Wallis (ENV - Postgraduate Researcher)" userId="c5eb23c0-1a75-4c19-b473-6d05c33d2c14" providerId="ADAL" clId="{3FB7E549-5B19-4F6E-9282-E8F12C20AD3C}" dt="2023-04-20T16:23:12.758" v="17837"/>
          <ac:spMkLst>
            <pc:docMk/>
            <pc:sldMk cId="2208195630" sldId="274"/>
            <ac:spMk id="24" creationId="{DEE1158E-9E0B-C89E-35B0-ECFBB447BF5C}"/>
          </ac:spMkLst>
        </pc:spChg>
        <pc:spChg chg="mod">
          <ac:chgData name="Emily Wallis (ENV - Postgraduate Researcher)" userId="c5eb23c0-1a75-4c19-b473-6d05c33d2c14" providerId="ADAL" clId="{3FB7E549-5B19-4F6E-9282-E8F12C20AD3C}" dt="2023-04-20T16:23:12.758" v="17837"/>
          <ac:spMkLst>
            <pc:docMk/>
            <pc:sldMk cId="2208195630" sldId="274"/>
            <ac:spMk id="26" creationId="{9003A24B-88F4-4F9E-D402-F2B3D87BCA34}"/>
          </ac:spMkLst>
        </pc:spChg>
        <pc:spChg chg="mod">
          <ac:chgData name="Emily Wallis (ENV - Postgraduate Researcher)" userId="c5eb23c0-1a75-4c19-b473-6d05c33d2c14" providerId="ADAL" clId="{3FB7E549-5B19-4F6E-9282-E8F12C20AD3C}" dt="2023-04-20T16:23:12.758" v="17837"/>
          <ac:spMkLst>
            <pc:docMk/>
            <pc:sldMk cId="2208195630" sldId="274"/>
            <ac:spMk id="27" creationId="{FE270007-0167-06C6-6FD6-EC97BA08C58F}"/>
          </ac:spMkLst>
        </pc:spChg>
        <pc:spChg chg="mod">
          <ac:chgData name="Emily Wallis (ENV - Postgraduate Researcher)" userId="c5eb23c0-1a75-4c19-b473-6d05c33d2c14" providerId="ADAL" clId="{3FB7E549-5B19-4F6E-9282-E8F12C20AD3C}" dt="2023-04-20T16:23:12.758" v="17837"/>
          <ac:spMkLst>
            <pc:docMk/>
            <pc:sldMk cId="2208195630" sldId="274"/>
            <ac:spMk id="28" creationId="{0F5AC4C4-1B37-97BA-3400-C7E7C63F004F}"/>
          </ac:spMkLst>
        </pc:spChg>
        <pc:spChg chg="mod">
          <ac:chgData name="Emily Wallis (ENV - Postgraduate Researcher)" userId="c5eb23c0-1a75-4c19-b473-6d05c33d2c14" providerId="ADAL" clId="{3FB7E549-5B19-4F6E-9282-E8F12C20AD3C}" dt="2023-04-20T16:23:12.758" v="17837"/>
          <ac:spMkLst>
            <pc:docMk/>
            <pc:sldMk cId="2208195630" sldId="274"/>
            <ac:spMk id="29" creationId="{B2916CB2-D16D-9A17-49CA-252FE7EAE4ED}"/>
          </ac:spMkLst>
        </pc:spChg>
        <pc:spChg chg="add mod">
          <ac:chgData name="Emily Wallis (ENV - Postgraduate Researcher)" userId="c5eb23c0-1a75-4c19-b473-6d05c33d2c14" providerId="ADAL" clId="{3FB7E549-5B19-4F6E-9282-E8F12C20AD3C}" dt="2023-04-20T16:29:19.012" v="17984"/>
          <ac:spMkLst>
            <pc:docMk/>
            <pc:sldMk cId="2208195630" sldId="274"/>
            <ac:spMk id="30" creationId="{B3BCFE78-ED5E-14DE-EDE0-402374053E3C}"/>
          </ac:spMkLst>
        </pc:spChg>
        <pc:grpChg chg="add mod">
          <ac:chgData name="Emily Wallis (ENV - Postgraduate Researcher)" userId="c5eb23c0-1a75-4c19-b473-6d05c33d2c14" providerId="ADAL" clId="{3FB7E549-5B19-4F6E-9282-E8F12C20AD3C}" dt="2023-04-20T16:23:12.758" v="17837"/>
          <ac:grpSpMkLst>
            <pc:docMk/>
            <pc:sldMk cId="2208195630" sldId="274"/>
            <ac:grpSpMk id="23" creationId="{FEFA9054-DE13-9A60-0315-4989B7565524}"/>
          </ac:grpSpMkLst>
        </pc:grpChg>
        <pc:grpChg chg="mod">
          <ac:chgData name="Emily Wallis (ENV - Postgraduate Researcher)" userId="c5eb23c0-1a75-4c19-b473-6d05c33d2c14" providerId="ADAL" clId="{3FB7E549-5B19-4F6E-9282-E8F12C20AD3C}" dt="2023-04-20T16:23:12.758" v="17837"/>
          <ac:grpSpMkLst>
            <pc:docMk/>
            <pc:sldMk cId="2208195630" sldId="274"/>
            <ac:grpSpMk id="25" creationId="{010B7C40-D7C0-F743-49A8-659A39E0EFBE}"/>
          </ac:grpSpMkLst>
        </pc:grpChg>
        <pc:picChg chg="del">
          <ac:chgData name="Emily Wallis (ENV - Postgraduate Researcher)" userId="c5eb23c0-1a75-4c19-b473-6d05c33d2c14" providerId="ADAL" clId="{3FB7E549-5B19-4F6E-9282-E8F12C20AD3C}" dt="2023-04-20T16:29:18.193" v="17983" actId="478"/>
          <ac:picMkLst>
            <pc:docMk/>
            <pc:sldMk cId="2208195630" sldId="274"/>
            <ac:picMk id="6" creationId="{7DF5E718-3A83-577E-492F-25B427F2AC4B}"/>
          </ac:picMkLst>
        </pc:picChg>
        <pc:picChg chg="del">
          <ac:chgData name="Emily Wallis (ENV - Postgraduate Researcher)" userId="c5eb23c0-1a75-4c19-b473-6d05c33d2c14" providerId="ADAL" clId="{3FB7E549-5B19-4F6E-9282-E8F12C20AD3C}" dt="2023-04-20T16:29:16.220" v="17981" actId="478"/>
          <ac:picMkLst>
            <pc:docMk/>
            <pc:sldMk cId="2208195630" sldId="274"/>
            <ac:picMk id="7" creationId="{15E19069-99A4-4829-99FC-65BEE9A59804}"/>
          </ac:picMkLst>
        </pc:picChg>
        <pc:picChg chg="add mod">
          <ac:chgData name="Emily Wallis (ENV - Postgraduate Researcher)" userId="c5eb23c0-1a75-4c19-b473-6d05c33d2c14" providerId="ADAL" clId="{3FB7E549-5B19-4F6E-9282-E8F12C20AD3C}" dt="2023-04-20T16:29:19.012" v="17984"/>
          <ac:picMkLst>
            <pc:docMk/>
            <pc:sldMk cId="2208195630" sldId="274"/>
            <ac:picMk id="31" creationId="{9BE10027-8DEA-66FE-8CAA-79D204A75E1C}"/>
          </ac:picMkLst>
        </pc:picChg>
        <pc:picChg chg="add mod">
          <ac:chgData name="Emily Wallis (ENV - Postgraduate Researcher)" userId="c5eb23c0-1a75-4c19-b473-6d05c33d2c14" providerId="ADAL" clId="{3FB7E549-5B19-4F6E-9282-E8F12C20AD3C}" dt="2023-04-20T16:29:19.012" v="17984"/>
          <ac:picMkLst>
            <pc:docMk/>
            <pc:sldMk cId="2208195630" sldId="274"/>
            <ac:picMk id="32" creationId="{9B3724C4-F9C6-3E28-91A3-63DEEBE46D7D}"/>
          </ac:picMkLst>
        </pc:picChg>
        <pc:cxnChg chg="ord">
          <ac:chgData name="Emily Wallis (ENV - Postgraduate Researcher)" userId="c5eb23c0-1a75-4c19-b473-6d05c33d2c14" providerId="ADAL" clId="{3FB7E549-5B19-4F6E-9282-E8F12C20AD3C}" dt="2023-04-18T21:51:45.924" v="885" actId="166"/>
          <ac:cxnSpMkLst>
            <pc:docMk/>
            <pc:sldMk cId="2208195630" sldId="274"/>
            <ac:cxnSpMk id="4" creationId="{4FA80FA9-46FA-CC7F-9EB4-7C26AD8A3AAB}"/>
          </ac:cxnSpMkLst>
        </pc:cxnChg>
        <pc:cxnChg chg="add mod">
          <ac:chgData name="Emily Wallis (ENV - Postgraduate Researcher)" userId="c5eb23c0-1a75-4c19-b473-6d05c33d2c14" providerId="ADAL" clId="{3FB7E549-5B19-4F6E-9282-E8F12C20AD3C}" dt="2023-04-19T01:00:27.557" v="10037" actId="1076"/>
          <ac:cxnSpMkLst>
            <pc:docMk/>
            <pc:sldMk cId="2208195630" sldId="274"/>
            <ac:cxnSpMk id="15" creationId="{BC24D3F9-1EB1-7496-B720-395B28CA51E5}"/>
          </ac:cxnSpMkLst>
        </pc:cxnChg>
      </pc:sldChg>
      <pc:sldChg chg="del">
        <pc:chgData name="Emily Wallis (ENV - Postgraduate Researcher)" userId="c5eb23c0-1a75-4c19-b473-6d05c33d2c14" providerId="ADAL" clId="{3FB7E549-5B19-4F6E-9282-E8F12C20AD3C}" dt="2023-04-19T00:54:26.479" v="9952" actId="47"/>
        <pc:sldMkLst>
          <pc:docMk/>
          <pc:sldMk cId="2112588173" sldId="275"/>
        </pc:sldMkLst>
      </pc:sldChg>
      <pc:sldChg chg="del">
        <pc:chgData name="Emily Wallis (ENV - Postgraduate Researcher)" userId="c5eb23c0-1a75-4c19-b473-6d05c33d2c14" providerId="ADAL" clId="{3FB7E549-5B19-4F6E-9282-E8F12C20AD3C}" dt="2023-04-19T00:54:28.242" v="9953" actId="47"/>
        <pc:sldMkLst>
          <pc:docMk/>
          <pc:sldMk cId="428188212" sldId="276"/>
        </pc:sldMkLst>
      </pc:sldChg>
      <pc:sldChg chg="del">
        <pc:chgData name="Emily Wallis (ENV - Postgraduate Researcher)" userId="c5eb23c0-1a75-4c19-b473-6d05c33d2c14" providerId="ADAL" clId="{3FB7E549-5B19-4F6E-9282-E8F12C20AD3C}" dt="2023-04-19T00:54:33.307" v="9955" actId="47"/>
        <pc:sldMkLst>
          <pc:docMk/>
          <pc:sldMk cId="2507833211" sldId="277"/>
        </pc:sldMkLst>
      </pc:sldChg>
      <pc:sldChg chg="del">
        <pc:chgData name="Emily Wallis (ENV - Postgraduate Researcher)" userId="c5eb23c0-1a75-4c19-b473-6d05c33d2c14" providerId="ADAL" clId="{3FB7E549-5B19-4F6E-9282-E8F12C20AD3C}" dt="2023-04-19T00:54:31.730" v="9954" actId="47"/>
        <pc:sldMkLst>
          <pc:docMk/>
          <pc:sldMk cId="2867179291" sldId="278"/>
        </pc:sldMkLst>
      </pc:sldChg>
      <pc:sldChg chg="addSp modSp add del mod ord modShow">
        <pc:chgData name="Emily Wallis (ENV - Postgraduate Researcher)" userId="c5eb23c0-1a75-4c19-b473-6d05c33d2c14" providerId="ADAL" clId="{3FB7E549-5B19-4F6E-9282-E8F12C20AD3C}" dt="2023-04-20T16:24:09.059" v="17864" actId="47"/>
        <pc:sldMkLst>
          <pc:docMk/>
          <pc:sldMk cId="4038622934" sldId="279"/>
        </pc:sldMkLst>
        <pc:spChg chg="mod">
          <ac:chgData name="Emily Wallis (ENV - Postgraduate Researcher)" userId="c5eb23c0-1a75-4c19-b473-6d05c33d2c14" providerId="ADAL" clId="{3FB7E549-5B19-4F6E-9282-E8F12C20AD3C}" dt="2023-04-20T16:23:06.664" v="17834"/>
          <ac:spMkLst>
            <pc:docMk/>
            <pc:sldMk cId="4038622934" sldId="279"/>
            <ac:spMk id="21" creationId="{4CDEFC90-5DE6-964E-E34F-31BFDE65FC7C}"/>
          </ac:spMkLst>
        </pc:spChg>
        <pc:spChg chg="mod">
          <ac:chgData name="Emily Wallis (ENV - Postgraduate Researcher)" userId="c5eb23c0-1a75-4c19-b473-6d05c33d2c14" providerId="ADAL" clId="{3FB7E549-5B19-4F6E-9282-E8F12C20AD3C}" dt="2023-04-20T16:23:06.664" v="17834"/>
          <ac:spMkLst>
            <pc:docMk/>
            <pc:sldMk cId="4038622934" sldId="279"/>
            <ac:spMk id="23" creationId="{4CD8DA6A-B281-8E26-A978-22E3549C3857}"/>
          </ac:spMkLst>
        </pc:spChg>
        <pc:spChg chg="mod">
          <ac:chgData name="Emily Wallis (ENV - Postgraduate Researcher)" userId="c5eb23c0-1a75-4c19-b473-6d05c33d2c14" providerId="ADAL" clId="{3FB7E549-5B19-4F6E-9282-E8F12C20AD3C}" dt="2023-04-20T16:23:06.664" v="17834"/>
          <ac:spMkLst>
            <pc:docMk/>
            <pc:sldMk cId="4038622934" sldId="279"/>
            <ac:spMk id="24" creationId="{B259032E-6335-5D8A-120B-BCC88AE03513}"/>
          </ac:spMkLst>
        </pc:spChg>
        <pc:spChg chg="mod">
          <ac:chgData name="Emily Wallis (ENV - Postgraduate Researcher)" userId="c5eb23c0-1a75-4c19-b473-6d05c33d2c14" providerId="ADAL" clId="{3FB7E549-5B19-4F6E-9282-E8F12C20AD3C}" dt="2023-04-20T16:23:06.664" v="17834"/>
          <ac:spMkLst>
            <pc:docMk/>
            <pc:sldMk cId="4038622934" sldId="279"/>
            <ac:spMk id="25" creationId="{F2477C4F-1213-FCFA-9188-6DB3D68F2B68}"/>
          </ac:spMkLst>
        </pc:spChg>
        <pc:spChg chg="mod">
          <ac:chgData name="Emily Wallis (ENV - Postgraduate Researcher)" userId="c5eb23c0-1a75-4c19-b473-6d05c33d2c14" providerId="ADAL" clId="{3FB7E549-5B19-4F6E-9282-E8F12C20AD3C}" dt="2023-04-20T16:23:06.664" v="17834"/>
          <ac:spMkLst>
            <pc:docMk/>
            <pc:sldMk cId="4038622934" sldId="279"/>
            <ac:spMk id="26" creationId="{85782481-34A6-3341-206E-0C037616D454}"/>
          </ac:spMkLst>
        </pc:spChg>
        <pc:grpChg chg="add mod">
          <ac:chgData name="Emily Wallis (ENV - Postgraduate Researcher)" userId="c5eb23c0-1a75-4c19-b473-6d05c33d2c14" providerId="ADAL" clId="{3FB7E549-5B19-4F6E-9282-E8F12C20AD3C}" dt="2023-04-20T16:23:06.664" v="17834"/>
          <ac:grpSpMkLst>
            <pc:docMk/>
            <pc:sldMk cId="4038622934" sldId="279"/>
            <ac:grpSpMk id="20" creationId="{781F16E2-D775-9E2E-6DB4-F7661D5F3C3C}"/>
          </ac:grpSpMkLst>
        </pc:grpChg>
        <pc:grpChg chg="mod">
          <ac:chgData name="Emily Wallis (ENV - Postgraduate Researcher)" userId="c5eb23c0-1a75-4c19-b473-6d05c33d2c14" providerId="ADAL" clId="{3FB7E549-5B19-4F6E-9282-E8F12C20AD3C}" dt="2023-04-20T16:23:06.664" v="17834"/>
          <ac:grpSpMkLst>
            <pc:docMk/>
            <pc:sldMk cId="4038622934" sldId="279"/>
            <ac:grpSpMk id="22" creationId="{FE7C3BDF-4A75-BF1E-E369-F9F01FC4DCF6}"/>
          </ac:grpSpMkLst>
        </pc:grpChg>
      </pc:sldChg>
      <pc:sldChg chg="addSp delSp modSp mod ord">
        <pc:chgData name="Emily Wallis (ENV - Postgraduate Researcher)" userId="c5eb23c0-1a75-4c19-b473-6d05c33d2c14" providerId="ADAL" clId="{3FB7E549-5B19-4F6E-9282-E8F12C20AD3C}" dt="2023-04-22T10:42:22.413" v="34297"/>
        <pc:sldMkLst>
          <pc:docMk/>
          <pc:sldMk cId="308938542" sldId="280"/>
        </pc:sldMkLst>
        <pc:spChg chg="del">
          <ac:chgData name="Emily Wallis (ENV - Postgraduate Researcher)" userId="c5eb23c0-1a75-4c19-b473-6d05c33d2c14" providerId="ADAL" clId="{3FB7E549-5B19-4F6E-9282-E8F12C20AD3C}" dt="2023-04-20T16:28:48.282" v="17972" actId="478"/>
          <ac:spMkLst>
            <pc:docMk/>
            <pc:sldMk cId="308938542" sldId="280"/>
            <ac:spMk id="2" creationId="{26DDCB00-CA36-8535-8EC8-B1824E44969D}"/>
          </ac:spMkLst>
        </pc:spChg>
        <pc:spChg chg="del">
          <ac:chgData name="Emily Wallis (ENV - Postgraduate Researcher)" userId="c5eb23c0-1a75-4c19-b473-6d05c33d2c14" providerId="ADAL" clId="{3FB7E549-5B19-4F6E-9282-E8F12C20AD3C}" dt="2023-04-22T10:42:22.092" v="34296" actId="478"/>
          <ac:spMkLst>
            <pc:docMk/>
            <pc:sldMk cId="308938542" sldId="280"/>
            <ac:spMk id="5" creationId="{4BF08482-69A5-1DF7-8078-7EC3F84B8579}"/>
          </ac:spMkLst>
        </pc:spChg>
        <pc:spChg chg="mod">
          <ac:chgData name="Emily Wallis (ENV - Postgraduate Researcher)" userId="c5eb23c0-1a75-4c19-b473-6d05c33d2c14" providerId="ADAL" clId="{3FB7E549-5B19-4F6E-9282-E8F12C20AD3C}" dt="2023-04-21T10:54:09.322" v="20260" actId="20577"/>
          <ac:spMkLst>
            <pc:docMk/>
            <pc:sldMk cId="308938542" sldId="280"/>
            <ac:spMk id="8" creationId="{0B6F08B2-F4E6-EEBA-8091-E3D4B03BD6D5}"/>
          </ac:spMkLst>
        </pc:spChg>
        <pc:spChg chg="mod">
          <ac:chgData name="Emily Wallis (ENV - Postgraduate Researcher)" userId="c5eb23c0-1a75-4c19-b473-6d05c33d2c14" providerId="ADAL" clId="{3FB7E549-5B19-4F6E-9282-E8F12C20AD3C}" dt="2023-04-18T21:42:36.465" v="772" actId="1036"/>
          <ac:spMkLst>
            <pc:docMk/>
            <pc:sldMk cId="308938542" sldId="280"/>
            <ac:spMk id="16" creationId="{BE6673B4-27E0-E7C2-D28B-160DAAF40799}"/>
          </ac:spMkLst>
        </pc:spChg>
        <pc:spChg chg="mod">
          <ac:chgData name="Emily Wallis (ENV - Postgraduate Researcher)" userId="c5eb23c0-1a75-4c19-b473-6d05c33d2c14" providerId="ADAL" clId="{3FB7E549-5B19-4F6E-9282-E8F12C20AD3C}" dt="2023-04-21T10:52:55.572" v="20173" actId="1076"/>
          <ac:spMkLst>
            <pc:docMk/>
            <pc:sldMk cId="308938542" sldId="280"/>
            <ac:spMk id="26" creationId="{64EA4174-45C5-4634-448D-6DEB3F7D9B4E}"/>
          </ac:spMkLst>
        </pc:spChg>
        <pc:spChg chg="mod">
          <ac:chgData name="Emily Wallis (ENV - Postgraduate Researcher)" userId="c5eb23c0-1a75-4c19-b473-6d05c33d2c14" providerId="ADAL" clId="{3FB7E549-5B19-4F6E-9282-E8F12C20AD3C}" dt="2023-04-18T21:42:44.242" v="777" actId="1035"/>
          <ac:spMkLst>
            <pc:docMk/>
            <pc:sldMk cId="308938542" sldId="280"/>
            <ac:spMk id="27" creationId="{4A57429D-E963-CCED-7B48-7A1A9CC3F75A}"/>
          </ac:spMkLst>
        </pc:spChg>
        <pc:spChg chg="del mod topLvl">
          <ac:chgData name="Emily Wallis (ENV - Postgraduate Researcher)" userId="c5eb23c0-1a75-4c19-b473-6d05c33d2c14" providerId="ADAL" clId="{3FB7E549-5B19-4F6E-9282-E8F12C20AD3C}" dt="2023-04-18T21:24:43.519" v="274" actId="478"/>
          <ac:spMkLst>
            <pc:docMk/>
            <pc:sldMk cId="308938542" sldId="280"/>
            <ac:spMk id="39" creationId="{2F17D1C5-0A35-6A14-C0ED-F54EBFAFB37A}"/>
          </ac:spMkLst>
        </pc:spChg>
        <pc:spChg chg="add mod ord">
          <ac:chgData name="Emily Wallis (ENV - Postgraduate Researcher)" userId="c5eb23c0-1a75-4c19-b473-6d05c33d2c14" providerId="ADAL" clId="{3FB7E549-5B19-4F6E-9282-E8F12C20AD3C}" dt="2023-04-18T21:33:44.124" v="367" actId="1582"/>
          <ac:spMkLst>
            <pc:docMk/>
            <pc:sldMk cId="308938542" sldId="280"/>
            <ac:spMk id="41" creationId="{00E51B4B-021A-E546-8001-A6BFF289ECC5}"/>
          </ac:spMkLst>
        </pc:spChg>
        <pc:spChg chg="add del mod ord">
          <ac:chgData name="Emily Wallis (ENV - Postgraduate Researcher)" userId="c5eb23c0-1a75-4c19-b473-6d05c33d2c14" providerId="ADAL" clId="{3FB7E549-5B19-4F6E-9282-E8F12C20AD3C}" dt="2023-04-18T21:34:03.978" v="369" actId="478"/>
          <ac:spMkLst>
            <pc:docMk/>
            <pc:sldMk cId="308938542" sldId="280"/>
            <ac:spMk id="43" creationId="{9E46851F-F6DF-5AE6-3596-25E98C0429DA}"/>
          </ac:spMkLst>
        </pc:spChg>
        <pc:spChg chg="add del mod ord">
          <ac:chgData name="Emily Wallis (ENV - Postgraduate Researcher)" userId="c5eb23c0-1a75-4c19-b473-6d05c33d2c14" providerId="ADAL" clId="{3FB7E549-5B19-4F6E-9282-E8F12C20AD3C}" dt="2023-04-18T21:33:51.012" v="368" actId="478"/>
          <ac:spMkLst>
            <pc:docMk/>
            <pc:sldMk cId="308938542" sldId="280"/>
            <ac:spMk id="44" creationId="{1369CA6E-3ECC-5766-B73A-5CCD41DFBAD5}"/>
          </ac:spMkLst>
        </pc:spChg>
        <pc:spChg chg="add del mod">
          <ac:chgData name="Emily Wallis (ENV - Postgraduate Researcher)" userId="c5eb23c0-1a75-4c19-b473-6d05c33d2c14" providerId="ADAL" clId="{3FB7E549-5B19-4F6E-9282-E8F12C20AD3C}" dt="2023-04-18T21:34:44.082" v="376" actId="478"/>
          <ac:spMkLst>
            <pc:docMk/>
            <pc:sldMk cId="308938542" sldId="280"/>
            <ac:spMk id="45" creationId="{50199238-50A2-E4ED-AE6B-F0D2C296065E}"/>
          </ac:spMkLst>
        </pc:spChg>
        <pc:spChg chg="add del mod">
          <ac:chgData name="Emily Wallis (ENV - Postgraduate Researcher)" userId="c5eb23c0-1a75-4c19-b473-6d05c33d2c14" providerId="ADAL" clId="{3FB7E549-5B19-4F6E-9282-E8F12C20AD3C}" dt="2023-04-18T21:36:17.914" v="399" actId="478"/>
          <ac:spMkLst>
            <pc:docMk/>
            <pc:sldMk cId="308938542" sldId="280"/>
            <ac:spMk id="47" creationId="{B7FF2702-DC4C-D17C-D89A-F8D9F5BD5025}"/>
          </ac:spMkLst>
        </pc:spChg>
        <pc:spChg chg="mod">
          <ac:chgData name="Emily Wallis (ENV - Postgraduate Researcher)" userId="c5eb23c0-1a75-4c19-b473-6d05c33d2c14" providerId="ADAL" clId="{3FB7E549-5B19-4F6E-9282-E8F12C20AD3C}" dt="2023-04-20T16:23:05.279" v="17833"/>
          <ac:spMkLst>
            <pc:docMk/>
            <pc:sldMk cId="308938542" sldId="280"/>
            <ac:spMk id="50" creationId="{CD3D5687-59EC-EAE4-7A72-C28F73376221}"/>
          </ac:spMkLst>
        </pc:spChg>
        <pc:spChg chg="mod">
          <ac:chgData name="Emily Wallis (ENV - Postgraduate Researcher)" userId="c5eb23c0-1a75-4c19-b473-6d05c33d2c14" providerId="ADAL" clId="{3FB7E549-5B19-4F6E-9282-E8F12C20AD3C}" dt="2023-04-20T16:23:05.279" v="17833"/>
          <ac:spMkLst>
            <pc:docMk/>
            <pc:sldMk cId="308938542" sldId="280"/>
            <ac:spMk id="52" creationId="{7CA870E1-5E4F-F40D-9E0E-5D5C9502CEC5}"/>
          </ac:spMkLst>
        </pc:spChg>
        <pc:spChg chg="mod">
          <ac:chgData name="Emily Wallis (ENV - Postgraduate Researcher)" userId="c5eb23c0-1a75-4c19-b473-6d05c33d2c14" providerId="ADAL" clId="{3FB7E549-5B19-4F6E-9282-E8F12C20AD3C}" dt="2023-04-20T16:23:05.279" v="17833"/>
          <ac:spMkLst>
            <pc:docMk/>
            <pc:sldMk cId="308938542" sldId="280"/>
            <ac:spMk id="53" creationId="{0D325266-C8C0-71E4-9E98-CC34EC532A74}"/>
          </ac:spMkLst>
        </pc:spChg>
        <pc:spChg chg="mod">
          <ac:chgData name="Emily Wallis (ENV - Postgraduate Researcher)" userId="c5eb23c0-1a75-4c19-b473-6d05c33d2c14" providerId="ADAL" clId="{3FB7E549-5B19-4F6E-9282-E8F12C20AD3C}" dt="2023-04-20T16:23:05.279" v="17833"/>
          <ac:spMkLst>
            <pc:docMk/>
            <pc:sldMk cId="308938542" sldId="280"/>
            <ac:spMk id="54" creationId="{900E32B5-52AE-FD39-2C47-1BA8A40BC217}"/>
          </ac:spMkLst>
        </pc:spChg>
        <pc:spChg chg="mod">
          <ac:chgData name="Emily Wallis (ENV - Postgraduate Researcher)" userId="c5eb23c0-1a75-4c19-b473-6d05c33d2c14" providerId="ADAL" clId="{3FB7E549-5B19-4F6E-9282-E8F12C20AD3C}" dt="2023-04-20T16:23:05.279" v="17833"/>
          <ac:spMkLst>
            <pc:docMk/>
            <pc:sldMk cId="308938542" sldId="280"/>
            <ac:spMk id="55" creationId="{09AC26D7-DED1-7D99-1A50-CB4DB5CFF739}"/>
          </ac:spMkLst>
        </pc:spChg>
        <pc:spChg chg="add mod">
          <ac:chgData name="Emily Wallis (ENV - Postgraduate Researcher)" userId="c5eb23c0-1a75-4c19-b473-6d05c33d2c14" providerId="ADAL" clId="{3FB7E549-5B19-4F6E-9282-E8F12C20AD3C}" dt="2023-04-20T16:28:50.084" v="17974"/>
          <ac:spMkLst>
            <pc:docMk/>
            <pc:sldMk cId="308938542" sldId="280"/>
            <ac:spMk id="56" creationId="{41240B3D-F092-E2EF-A7F4-0AFDEA5AFD3A}"/>
          </ac:spMkLst>
        </pc:spChg>
        <pc:spChg chg="add mod">
          <ac:chgData name="Emily Wallis (ENV - Postgraduate Researcher)" userId="c5eb23c0-1a75-4c19-b473-6d05c33d2c14" providerId="ADAL" clId="{3FB7E549-5B19-4F6E-9282-E8F12C20AD3C}" dt="2023-04-22T10:42:22.413" v="34297"/>
          <ac:spMkLst>
            <pc:docMk/>
            <pc:sldMk cId="308938542" sldId="280"/>
            <ac:spMk id="59" creationId="{850CFE96-E7AD-C35B-390B-FA34D9BB251F}"/>
          </ac:spMkLst>
        </pc:spChg>
        <pc:grpChg chg="add del mod">
          <ac:chgData name="Emily Wallis (ENV - Postgraduate Researcher)" userId="c5eb23c0-1a75-4c19-b473-6d05c33d2c14" providerId="ADAL" clId="{3FB7E549-5B19-4F6E-9282-E8F12C20AD3C}" dt="2023-04-18T21:24:43.519" v="274" actId="478"/>
          <ac:grpSpMkLst>
            <pc:docMk/>
            <pc:sldMk cId="308938542" sldId="280"/>
            <ac:grpSpMk id="38" creationId="{587F49BA-B4E8-9E77-59C7-9B8CA39DCC2F}"/>
          </ac:grpSpMkLst>
        </pc:grpChg>
        <pc:grpChg chg="add del mod">
          <ac:chgData name="Emily Wallis (ENV - Postgraduate Researcher)" userId="c5eb23c0-1a75-4c19-b473-6d05c33d2c14" providerId="ADAL" clId="{3FB7E549-5B19-4F6E-9282-E8F12C20AD3C}" dt="2023-04-18T21:36:15.009" v="397" actId="478"/>
          <ac:grpSpMkLst>
            <pc:docMk/>
            <pc:sldMk cId="308938542" sldId="280"/>
            <ac:grpSpMk id="42" creationId="{E34495B0-3563-CE43-84CD-58FD10FCFFC5}"/>
          </ac:grpSpMkLst>
        </pc:grpChg>
        <pc:grpChg chg="add mod">
          <ac:chgData name="Emily Wallis (ENV - Postgraduate Researcher)" userId="c5eb23c0-1a75-4c19-b473-6d05c33d2c14" providerId="ADAL" clId="{3FB7E549-5B19-4F6E-9282-E8F12C20AD3C}" dt="2023-04-20T16:23:05.279" v="17833"/>
          <ac:grpSpMkLst>
            <pc:docMk/>
            <pc:sldMk cId="308938542" sldId="280"/>
            <ac:grpSpMk id="49" creationId="{7C8ADEDF-2A60-FAC2-B44F-A3A7DC8E8AC9}"/>
          </ac:grpSpMkLst>
        </pc:grpChg>
        <pc:grpChg chg="mod">
          <ac:chgData name="Emily Wallis (ENV - Postgraduate Researcher)" userId="c5eb23c0-1a75-4c19-b473-6d05c33d2c14" providerId="ADAL" clId="{3FB7E549-5B19-4F6E-9282-E8F12C20AD3C}" dt="2023-04-20T16:23:05.279" v="17833"/>
          <ac:grpSpMkLst>
            <pc:docMk/>
            <pc:sldMk cId="308938542" sldId="280"/>
            <ac:grpSpMk id="51" creationId="{11411224-88C4-C708-1F5A-DACD1F1CE8D8}"/>
          </ac:grpSpMkLst>
        </pc:grpChg>
        <pc:picChg chg="del">
          <ac:chgData name="Emily Wallis (ENV - Postgraduate Researcher)" userId="c5eb23c0-1a75-4c19-b473-6d05c33d2c14" providerId="ADAL" clId="{3FB7E549-5B19-4F6E-9282-E8F12C20AD3C}" dt="2023-04-20T16:28:49.221" v="17973" actId="478"/>
          <ac:picMkLst>
            <pc:docMk/>
            <pc:sldMk cId="308938542" sldId="280"/>
            <ac:picMk id="6" creationId="{7DF5E718-3A83-577E-492F-25B427F2AC4B}"/>
          </ac:picMkLst>
        </pc:picChg>
        <pc:picChg chg="del">
          <ac:chgData name="Emily Wallis (ENV - Postgraduate Researcher)" userId="c5eb23c0-1a75-4c19-b473-6d05c33d2c14" providerId="ADAL" clId="{3FB7E549-5B19-4F6E-9282-E8F12C20AD3C}" dt="2023-04-20T16:28:46.962" v="17971" actId="478"/>
          <ac:picMkLst>
            <pc:docMk/>
            <pc:sldMk cId="308938542" sldId="280"/>
            <ac:picMk id="7" creationId="{15E19069-99A4-4829-99FC-65BEE9A59804}"/>
          </ac:picMkLst>
        </pc:picChg>
        <pc:picChg chg="del">
          <ac:chgData name="Emily Wallis (ENV - Postgraduate Researcher)" userId="c5eb23c0-1a75-4c19-b473-6d05c33d2c14" providerId="ADAL" clId="{3FB7E549-5B19-4F6E-9282-E8F12C20AD3C}" dt="2023-04-18T21:20:58.574" v="196" actId="478"/>
          <ac:picMkLst>
            <pc:docMk/>
            <pc:sldMk cId="308938542" sldId="280"/>
            <ac:picMk id="25" creationId="{25E44117-C156-63B1-2233-3EA84BA4A1C0}"/>
          </ac:picMkLst>
        </pc:picChg>
        <pc:picChg chg="add mod ord">
          <ac:chgData name="Emily Wallis (ENV - Postgraduate Researcher)" userId="c5eb23c0-1a75-4c19-b473-6d05c33d2c14" providerId="ADAL" clId="{3FB7E549-5B19-4F6E-9282-E8F12C20AD3C}" dt="2023-04-18T21:21:26.059" v="202" actId="1076"/>
          <ac:picMkLst>
            <pc:docMk/>
            <pc:sldMk cId="308938542" sldId="280"/>
            <ac:picMk id="35" creationId="{DD6715D6-6075-957F-D782-31FEF0F72606}"/>
          </ac:picMkLst>
        </pc:picChg>
        <pc:picChg chg="add del mod">
          <ac:chgData name="Emily Wallis (ENV - Postgraduate Researcher)" userId="c5eb23c0-1a75-4c19-b473-6d05c33d2c14" providerId="ADAL" clId="{3FB7E549-5B19-4F6E-9282-E8F12C20AD3C}" dt="2023-04-18T21:36:15.616" v="398" actId="478"/>
          <ac:picMkLst>
            <pc:docMk/>
            <pc:sldMk cId="308938542" sldId="280"/>
            <ac:picMk id="37" creationId="{1DDE13A9-2B01-1E9F-0C6F-B8BA4F9B382D}"/>
          </ac:picMkLst>
        </pc:picChg>
        <pc:picChg chg="mod ord topLvl">
          <ac:chgData name="Emily Wallis (ENV - Postgraduate Researcher)" userId="c5eb23c0-1a75-4c19-b473-6d05c33d2c14" providerId="ADAL" clId="{3FB7E549-5B19-4F6E-9282-E8F12C20AD3C}" dt="2023-04-18T21:33:06.442" v="365" actId="1076"/>
          <ac:picMkLst>
            <pc:docMk/>
            <pc:sldMk cId="308938542" sldId="280"/>
            <ac:picMk id="40" creationId="{769E9082-9993-6C78-ED61-20218E1A335B}"/>
          </ac:picMkLst>
        </pc:picChg>
        <pc:picChg chg="add mod">
          <ac:chgData name="Emily Wallis (ENV - Postgraduate Researcher)" userId="c5eb23c0-1a75-4c19-b473-6d05c33d2c14" providerId="ADAL" clId="{3FB7E549-5B19-4F6E-9282-E8F12C20AD3C}" dt="2023-04-20T16:28:50.084" v="17974"/>
          <ac:picMkLst>
            <pc:docMk/>
            <pc:sldMk cId="308938542" sldId="280"/>
            <ac:picMk id="57" creationId="{19901F51-72D8-B382-0D62-99A5D8D4B4E4}"/>
          </ac:picMkLst>
        </pc:picChg>
        <pc:picChg chg="add mod">
          <ac:chgData name="Emily Wallis (ENV - Postgraduate Researcher)" userId="c5eb23c0-1a75-4c19-b473-6d05c33d2c14" providerId="ADAL" clId="{3FB7E549-5B19-4F6E-9282-E8F12C20AD3C}" dt="2023-04-20T16:28:50.084" v="17974"/>
          <ac:picMkLst>
            <pc:docMk/>
            <pc:sldMk cId="308938542" sldId="280"/>
            <ac:picMk id="58" creationId="{151EFBCA-07C4-F151-B7B4-651F51EA3017}"/>
          </ac:picMkLst>
        </pc:picChg>
        <pc:cxnChg chg="mod">
          <ac:chgData name="Emily Wallis (ENV - Postgraduate Researcher)" userId="c5eb23c0-1a75-4c19-b473-6d05c33d2c14" providerId="ADAL" clId="{3FB7E549-5B19-4F6E-9282-E8F12C20AD3C}" dt="2023-04-18T21:42:49.178" v="778" actId="14100"/>
          <ac:cxnSpMkLst>
            <pc:docMk/>
            <pc:sldMk cId="308938542" sldId="280"/>
            <ac:cxnSpMk id="17" creationId="{1D3C717F-C30C-E20F-6E27-2672F4060C29}"/>
          </ac:cxnSpMkLst>
        </pc:cxnChg>
      </pc:sldChg>
      <pc:sldChg chg="delSp modSp add del mod">
        <pc:chgData name="Emily Wallis (ENV - Postgraduate Researcher)" userId="c5eb23c0-1a75-4c19-b473-6d05c33d2c14" providerId="ADAL" clId="{3FB7E549-5B19-4F6E-9282-E8F12C20AD3C}" dt="2023-04-18T22:27:07.810" v="2652" actId="47"/>
        <pc:sldMkLst>
          <pc:docMk/>
          <pc:sldMk cId="719727999" sldId="281"/>
        </pc:sldMkLst>
        <pc:spChg chg="mod">
          <ac:chgData name="Emily Wallis (ENV - Postgraduate Researcher)" userId="c5eb23c0-1a75-4c19-b473-6d05c33d2c14" providerId="ADAL" clId="{3FB7E549-5B19-4F6E-9282-E8F12C20AD3C}" dt="2023-04-18T21:40:39.783" v="681" actId="6549"/>
          <ac:spMkLst>
            <pc:docMk/>
            <pc:sldMk cId="719727999" sldId="281"/>
            <ac:spMk id="8" creationId="{0B6F08B2-F4E6-EEBA-8091-E3D4B03BD6D5}"/>
          </ac:spMkLst>
        </pc:spChg>
        <pc:spChg chg="mod">
          <ac:chgData name="Emily Wallis (ENV - Postgraduate Researcher)" userId="c5eb23c0-1a75-4c19-b473-6d05c33d2c14" providerId="ADAL" clId="{3FB7E549-5B19-4F6E-9282-E8F12C20AD3C}" dt="2023-04-18T21:41:30.232" v="727" actId="1076"/>
          <ac:spMkLst>
            <pc:docMk/>
            <pc:sldMk cId="719727999" sldId="281"/>
            <ac:spMk id="16" creationId="{BE6673B4-27E0-E7C2-D28B-160DAAF40799}"/>
          </ac:spMkLst>
        </pc:spChg>
        <pc:spChg chg="del">
          <ac:chgData name="Emily Wallis (ENV - Postgraduate Researcher)" userId="c5eb23c0-1a75-4c19-b473-6d05c33d2c14" providerId="ADAL" clId="{3FB7E549-5B19-4F6E-9282-E8F12C20AD3C}" dt="2023-04-18T21:41:05.123" v="686" actId="478"/>
          <ac:spMkLst>
            <pc:docMk/>
            <pc:sldMk cId="719727999" sldId="281"/>
            <ac:spMk id="26" creationId="{64EA4174-45C5-4634-448D-6DEB3F7D9B4E}"/>
          </ac:spMkLst>
        </pc:spChg>
        <pc:spChg chg="del">
          <ac:chgData name="Emily Wallis (ENV - Postgraduate Researcher)" userId="c5eb23c0-1a75-4c19-b473-6d05c33d2c14" providerId="ADAL" clId="{3FB7E549-5B19-4F6E-9282-E8F12C20AD3C}" dt="2023-04-18T21:40:42.170" v="682" actId="478"/>
          <ac:spMkLst>
            <pc:docMk/>
            <pc:sldMk cId="719727999" sldId="281"/>
            <ac:spMk id="27" creationId="{4A57429D-E963-CCED-7B48-7A1A9CC3F75A}"/>
          </ac:spMkLst>
        </pc:spChg>
        <pc:grpChg chg="del">
          <ac:chgData name="Emily Wallis (ENV - Postgraduate Researcher)" userId="c5eb23c0-1a75-4c19-b473-6d05c33d2c14" providerId="ADAL" clId="{3FB7E549-5B19-4F6E-9282-E8F12C20AD3C}" dt="2023-04-18T21:41:03.691" v="685" actId="478"/>
          <ac:grpSpMkLst>
            <pc:docMk/>
            <pc:sldMk cId="719727999" sldId="281"/>
            <ac:grpSpMk id="15" creationId="{ABBC237D-4D03-3D89-68BA-2CB174C731A2}"/>
          </ac:grpSpMkLst>
        </pc:grpChg>
        <pc:picChg chg="del">
          <ac:chgData name="Emily Wallis (ENV - Postgraduate Researcher)" userId="c5eb23c0-1a75-4c19-b473-6d05c33d2c14" providerId="ADAL" clId="{3FB7E549-5B19-4F6E-9282-E8F12C20AD3C}" dt="2023-04-18T21:41:01.274" v="684" actId="478"/>
          <ac:picMkLst>
            <pc:docMk/>
            <pc:sldMk cId="719727999" sldId="281"/>
            <ac:picMk id="35" creationId="{DD6715D6-6075-957F-D782-31FEF0F72606}"/>
          </ac:picMkLst>
        </pc:picChg>
        <pc:cxnChg chg="del">
          <ac:chgData name="Emily Wallis (ENV - Postgraduate Researcher)" userId="c5eb23c0-1a75-4c19-b473-6d05c33d2c14" providerId="ADAL" clId="{3FB7E549-5B19-4F6E-9282-E8F12C20AD3C}" dt="2023-04-18T21:41:06.713" v="688" actId="478"/>
          <ac:cxnSpMkLst>
            <pc:docMk/>
            <pc:sldMk cId="719727999" sldId="281"/>
            <ac:cxnSpMk id="17" creationId="{1D3C717F-C30C-E20F-6E27-2672F4060C29}"/>
          </ac:cxnSpMkLst>
        </pc:cxnChg>
        <pc:cxnChg chg="del">
          <ac:chgData name="Emily Wallis (ENV - Postgraduate Researcher)" userId="c5eb23c0-1a75-4c19-b473-6d05c33d2c14" providerId="ADAL" clId="{3FB7E549-5B19-4F6E-9282-E8F12C20AD3C}" dt="2023-04-18T21:41:05.811" v="687" actId="478"/>
          <ac:cxnSpMkLst>
            <pc:docMk/>
            <pc:sldMk cId="719727999" sldId="281"/>
            <ac:cxnSpMk id="29" creationId="{A99FBDB5-BB56-BF4C-9CF9-B12371330C25}"/>
          </ac:cxnSpMkLst>
        </pc:cxnChg>
      </pc:sldChg>
      <pc:sldChg chg="modSp add del mod">
        <pc:chgData name="Emily Wallis (ENV - Postgraduate Researcher)" userId="c5eb23c0-1a75-4c19-b473-6d05c33d2c14" providerId="ADAL" clId="{3FB7E549-5B19-4F6E-9282-E8F12C20AD3C}" dt="2023-04-18T22:27:10.757" v="2654" actId="47"/>
        <pc:sldMkLst>
          <pc:docMk/>
          <pc:sldMk cId="2047501321" sldId="282"/>
        </pc:sldMkLst>
        <pc:spChg chg="mod">
          <ac:chgData name="Emily Wallis (ENV - Postgraduate Researcher)" userId="c5eb23c0-1a75-4c19-b473-6d05c33d2c14" providerId="ADAL" clId="{3FB7E549-5B19-4F6E-9282-E8F12C20AD3C}" dt="2023-04-18T21:43:26.626" v="818" actId="20577"/>
          <ac:spMkLst>
            <pc:docMk/>
            <pc:sldMk cId="2047501321" sldId="282"/>
            <ac:spMk id="8" creationId="{0B6F08B2-F4E6-EEBA-8091-E3D4B03BD6D5}"/>
          </ac:spMkLst>
        </pc:spChg>
        <pc:spChg chg="mod">
          <ac:chgData name="Emily Wallis (ENV - Postgraduate Researcher)" userId="c5eb23c0-1a75-4c19-b473-6d05c33d2c14" providerId="ADAL" clId="{3FB7E549-5B19-4F6E-9282-E8F12C20AD3C}" dt="2023-04-18T21:43:36.036" v="842" actId="20577"/>
          <ac:spMkLst>
            <pc:docMk/>
            <pc:sldMk cId="2047501321" sldId="282"/>
            <ac:spMk id="16" creationId="{BE6673B4-27E0-E7C2-D28B-160DAAF40799}"/>
          </ac:spMkLst>
        </pc:spChg>
      </pc:sldChg>
      <pc:sldChg chg="modSp add del mod">
        <pc:chgData name="Emily Wallis (ENV - Postgraduate Researcher)" userId="c5eb23c0-1a75-4c19-b473-6d05c33d2c14" providerId="ADAL" clId="{3FB7E549-5B19-4F6E-9282-E8F12C20AD3C}" dt="2023-04-18T22:27:08.836" v="2653" actId="47"/>
        <pc:sldMkLst>
          <pc:docMk/>
          <pc:sldMk cId="835771249" sldId="283"/>
        </pc:sldMkLst>
        <pc:spChg chg="mod">
          <ac:chgData name="Emily Wallis (ENV - Postgraduate Researcher)" userId="c5eb23c0-1a75-4c19-b473-6d05c33d2c14" providerId="ADAL" clId="{3FB7E549-5B19-4F6E-9282-E8F12C20AD3C}" dt="2023-04-18T21:42:01.546" v="765" actId="20577"/>
          <ac:spMkLst>
            <pc:docMk/>
            <pc:sldMk cId="835771249" sldId="283"/>
            <ac:spMk id="8" creationId="{0B6F08B2-F4E6-EEBA-8091-E3D4B03BD6D5}"/>
          </ac:spMkLst>
        </pc:spChg>
        <pc:spChg chg="mod">
          <ac:chgData name="Emily Wallis (ENV - Postgraduate Researcher)" userId="c5eb23c0-1a75-4c19-b473-6d05c33d2c14" providerId="ADAL" clId="{3FB7E549-5B19-4F6E-9282-E8F12C20AD3C}" dt="2023-04-18T21:43:15.275" v="802" actId="20577"/>
          <ac:spMkLst>
            <pc:docMk/>
            <pc:sldMk cId="835771249" sldId="283"/>
            <ac:spMk id="16" creationId="{BE6673B4-27E0-E7C2-D28B-160DAAF40799}"/>
          </ac:spMkLst>
        </pc:spChg>
      </pc:sldChg>
      <pc:sldChg chg="addSp delSp modSp add del mod modAnim">
        <pc:chgData name="Emily Wallis (ENV - Postgraduate Researcher)" userId="c5eb23c0-1a75-4c19-b473-6d05c33d2c14" providerId="ADAL" clId="{3FB7E549-5B19-4F6E-9282-E8F12C20AD3C}" dt="2023-04-18T23:12:46.045" v="4814" actId="47"/>
        <pc:sldMkLst>
          <pc:docMk/>
          <pc:sldMk cId="1097326828" sldId="284"/>
        </pc:sldMkLst>
        <pc:spChg chg="mod">
          <ac:chgData name="Emily Wallis (ENV - Postgraduate Researcher)" userId="c5eb23c0-1a75-4c19-b473-6d05c33d2c14" providerId="ADAL" clId="{3FB7E549-5B19-4F6E-9282-E8F12C20AD3C}" dt="2023-04-18T22:28:35.558" v="2769" actId="20577"/>
          <ac:spMkLst>
            <pc:docMk/>
            <pc:sldMk cId="1097326828" sldId="284"/>
            <ac:spMk id="8" creationId="{0B6F08B2-F4E6-EEBA-8091-E3D4B03BD6D5}"/>
          </ac:spMkLst>
        </pc:spChg>
        <pc:spChg chg="mod">
          <ac:chgData name="Emily Wallis (ENV - Postgraduate Researcher)" userId="c5eb23c0-1a75-4c19-b473-6d05c33d2c14" providerId="ADAL" clId="{3FB7E549-5B19-4F6E-9282-E8F12C20AD3C}" dt="2023-04-18T21:49:00.487" v="854"/>
          <ac:spMkLst>
            <pc:docMk/>
            <pc:sldMk cId="1097326828" sldId="284"/>
            <ac:spMk id="9" creationId="{0422833A-76DE-8396-D3D2-5A39C9B47732}"/>
          </ac:spMkLst>
        </pc:spChg>
        <pc:spChg chg="add del">
          <ac:chgData name="Emily Wallis (ENV - Postgraduate Researcher)" userId="c5eb23c0-1a75-4c19-b473-6d05c33d2c14" providerId="ADAL" clId="{3FB7E549-5B19-4F6E-9282-E8F12C20AD3C}" dt="2023-04-18T22:00:24.515" v="950" actId="478"/>
          <ac:spMkLst>
            <pc:docMk/>
            <pc:sldMk cId="1097326828" sldId="284"/>
            <ac:spMk id="10" creationId="{5D59433E-1EDC-4D36-714E-988BA1EF5F01}"/>
          </ac:spMkLst>
        </pc:spChg>
        <pc:spChg chg="del">
          <ac:chgData name="Emily Wallis (ENV - Postgraduate Researcher)" userId="c5eb23c0-1a75-4c19-b473-6d05c33d2c14" providerId="ADAL" clId="{3FB7E549-5B19-4F6E-9282-E8F12C20AD3C}" dt="2023-04-18T21:44:17.211" v="849" actId="478"/>
          <ac:spMkLst>
            <pc:docMk/>
            <pc:sldMk cId="1097326828" sldId="284"/>
            <ac:spMk id="16" creationId="{BE6673B4-27E0-E7C2-D28B-160DAAF40799}"/>
          </ac:spMkLst>
        </pc:spChg>
        <pc:spChg chg="mod">
          <ac:chgData name="Emily Wallis (ENV - Postgraduate Researcher)" userId="c5eb23c0-1a75-4c19-b473-6d05c33d2c14" providerId="ADAL" clId="{3FB7E549-5B19-4F6E-9282-E8F12C20AD3C}" dt="2023-04-18T22:02:48.906" v="973" actId="1076"/>
          <ac:spMkLst>
            <pc:docMk/>
            <pc:sldMk cId="1097326828" sldId="284"/>
            <ac:spMk id="22" creationId="{44C64882-662A-9910-DE8A-2578B1227D98}"/>
          </ac:spMkLst>
        </pc:spChg>
        <pc:spChg chg="del">
          <ac:chgData name="Emily Wallis (ENV - Postgraduate Researcher)" userId="c5eb23c0-1a75-4c19-b473-6d05c33d2c14" providerId="ADAL" clId="{3FB7E549-5B19-4F6E-9282-E8F12C20AD3C}" dt="2023-04-18T21:44:22.230" v="853" actId="478"/>
          <ac:spMkLst>
            <pc:docMk/>
            <pc:sldMk cId="1097326828" sldId="284"/>
            <ac:spMk id="26" creationId="{64EA4174-45C5-4634-448D-6DEB3F7D9B4E}"/>
          </ac:spMkLst>
        </pc:spChg>
        <pc:spChg chg="del">
          <ac:chgData name="Emily Wallis (ENV - Postgraduate Researcher)" userId="c5eb23c0-1a75-4c19-b473-6d05c33d2c14" providerId="ADAL" clId="{3FB7E549-5B19-4F6E-9282-E8F12C20AD3C}" dt="2023-04-18T21:44:14.947" v="847" actId="478"/>
          <ac:spMkLst>
            <pc:docMk/>
            <pc:sldMk cId="1097326828" sldId="284"/>
            <ac:spMk id="27" creationId="{4A57429D-E963-CCED-7B48-7A1A9CC3F75A}"/>
          </ac:spMkLst>
        </pc:spChg>
        <pc:spChg chg="mod">
          <ac:chgData name="Emily Wallis (ENV - Postgraduate Researcher)" userId="c5eb23c0-1a75-4c19-b473-6d05c33d2c14" providerId="ADAL" clId="{3FB7E549-5B19-4F6E-9282-E8F12C20AD3C}" dt="2023-04-18T22:00:30.831" v="951"/>
          <ac:spMkLst>
            <pc:docMk/>
            <pc:sldMk cId="1097326828" sldId="284"/>
            <ac:spMk id="28" creationId="{337F9FFB-AC1E-C1D7-4C05-DE2750B7030D}"/>
          </ac:spMkLst>
        </pc:spChg>
        <pc:spChg chg="mod">
          <ac:chgData name="Emily Wallis (ENV - Postgraduate Researcher)" userId="c5eb23c0-1a75-4c19-b473-6d05c33d2c14" providerId="ADAL" clId="{3FB7E549-5B19-4F6E-9282-E8F12C20AD3C}" dt="2023-04-18T22:00:30.831" v="951"/>
          <ac:spMkLst>
            <pc:docMk/>
            <pc:sldMk cId="1097326828" sldId="284"/>
            <ac:spMk id="30" creationId="{98A01F08-3C4D-ED80-FC87-7F7AA59B2063}"/>
          </ac:spMkLst>
        </pc:spChg>
        <pc:spChg chg="mod">
          <ac:chgData name="Emily Wallis (ENV - Postgraduate Researcher)" userId="c5eb23c0-1a75-4c19-b473-6d05c33d2c14" providerId="ADAL" clId="{3FB7E549-5B19-4F6E-9282-E8F12C20AD3C}" dt="2023-04-18T22:00:30.831" v="951"/>
          <ac:spMkLst>
            <pc:docMk/>
            <pc:sldMk cId="1097326828" sldId="284"/>
            <ac:spMk id="31" creationId="{E499262D-DBCD-B40B-7958-F891F4ACE7BC}"/>
          </ac:spMkLst>
        </pc:spChg>
        <pc:spChg chg="mod">
          <ac:chgData name="Emily Wallis (ENV - Postgraduate Researcher)" userId="c5eb23c0-1a75-4c19-b473-6d05c33d2c14" providerId="ADAL" clId="{3FB7E549-5B19-4F6E-9282-E8F12C20AD3C}" dt="2023-04-18T22:01:16.802" v="959" actId="1076"/>
          <ac:spMkLst>
            <pc:docMk/>
            <pc:sldMk cId="1097326828" sldId="284"/>
            <ac:spMk id="33" creationId="{A66FA7C7-CEEA-4CE9-FFC4-05E6DA619ADC}"/>
          </ac:spMkLst>
        </pc:spChg>
        <pc:spChg chg="mod">
          <ac:chgData name="Emily Wallis (ENV - Postgraduate Researcher)" userId="c5eb23c0-1a75-4c19-b473-6d05c33d2c14" providerId="ADAL" clId="{3FB7E549-5B19-4F6E-9282-E8F12C20AD3C}" dt="2023-04-18T22:00:30.831" v="951"/>
          <ac:spMkLst>
            <pc:docMk/>
            <pc:sldMk cId="1097326828" sldId="284"/>
            <ac:spMk id="34" creationId="{D1EA7F77-0B36-457E-8C14-C9B218E65EB5}"/>
          </ac:spMkLst>
        </pc:spChg>
        <pc:spChg chg="mod">
          <ac:chgData name="Emily Wallis (ENV - Postgraduate Researcher)" userId="c5eb23c0-1a75-4c19-b473-6d05c33d2c14" providerId="ADAL" clId="{3FB7E549-5B19-4F6E-9282-E8F12C20AD3C}" dt="2023-04-18T22:00:30.831" v="951"/>
          <ac:spMkLst>
            <pc:docMk/>
            <pc:sldMk cId="1097326828" sldId="284"/>
            <ac:spMk id="36" creationId="{D3C02806-ED56-5510-FAE9-612107E56103}"/>
          </ac:spMkLst>
        </pc:spChg>
        <pc:spChg chg="add del mod">
          <ac:chgData name="Emily Wallis (ENV - Postgraduate Researcher)" userId="c5eb23c0-1a75-4c19-b473-6d05c33d2c14" providerId="ADAL" clId="{3FB7E549-5B19-4F6E-9282-E8F12C20AD3C}" dt="2023-04-18T22:05:14.403" v="980" actId="478"/>
          <ac:spMkLst>
            <pc:docMk/>
            <pc:sldMk cId="1097326828" sldId="284"/>
            <ac:spMk id="38" creationId="{33CA4232-1916-1A17-708F-28DDFE7F825A}"/>
          </ac:spMkLst>
        </pc:spChg>
        <pc:grpChg chg="del">
          <ac:chgData name="Emily Wallis (ENV - Postgraduate Researcher)" userId="c5eb23c0-1a75-4c19-b473-6d05c33d2c14" providerId="ADAL" clId="{3FB7E549-5B19-4F6E-9282-E8F12C20AD3C}" dt="2023-04-18T21:44:19.467" v="851" actId="478"/>
          <ac:grpSpMkLst>
            <pc:docMk/>
            <pc:sldMk cId="1097326828" sldId="284"/>
            <ac:grpSpMk id="15" creationId="{ABBC237D-4D03-3D89-68BA-2CB174C731A2}"/>
          </ac:grpSpMkLst>
        </pc:grpChg>
        <pc:grpChg chg="add del mod">
          <ac:chgData name="Emily Wallis (ENV - Postgraduate Researcher)" userId="c5eb23c0-1a75-4c19-b473-6d05c33d2c14" providerId="ADAL" clId="{3FB7E549-5B19-4F6E-9282-E8F12C20AD3C}" dt="2023-04-18T22:02:03.879" v="968" actId="1076"/>
          <ac:grpSpMkLst>
            <pc:docMk/>
            <pc:sldMk cId="1097326828" sldId="284"/>
            <ac:grpSpMk id="19" creationId="{A722709C-ED9D-5C06-C357-3A63B6153E70}"/>
          </ac:grpSpMkLst>
        </pc:grpChg>
        <pc:grpChg chg="mod topLvl">
          <ac:chgData name="Emily Wallis (ENV - Postgraduate Researcher)" userId="c5eb23c0-1a75-4c19-b473-6d05c33d2c14" providerId="ADAL" clId="{3FB7E549-5B19-4F6E-9282-E8F12C20AD3C}" dt="2023-04-18T22:02:03.460" v="967" actId="21"/>
          <ac:grpSpMkLst>
            <pc:docMk/>
            <pc:sldMk cId="1097326828" sldId="284"/>
            <ac:grpSpMk id="21" creationId="{160C23E9-721E-5666-D3BA-2EF0220D84A2}"/>
          </ac:grpSpMkLst>
        </pc:grpChg>
        <pc:grpChg chg="add mod">
          <ac:chgData name="Emily Wallis (ENV - Postgraduate Researcher)" userId="c5eb23c0-1a75-4c19-b473-6d05c33d2c14" providerId="ADAL" clId="{3FB7E549-5B19-4F6E-9282-E8F12C20AD3C}" dt="2023-04-18T22:01:14.500" v="958" actId="1076"/>
          <ac:grpSpMkLst>
            <pc:docMk/>
            <pc:sldMk cId="1097326828" sldId="284"/>
            <ac:grpSpMk id="24" creationId="{B30273F9-5C22-D595-AABF-91D264958F95}"/>
          </ac:grpSpMkLst>
        </pc:grpChg>
        <pc:grpChg chg="mod">
          <ac:chgData name="Emily Wallis (ENV - Postgraduate Researcher)" userId="c5eb23c0-1a75-4c19-b473-6d05c33d2c14" providerId="ADAL" clId="{3FB7E549-5B19-4F6E-9282-E8F12C20AD3C}" dt="2023-04-18T22:00:30.831" v="951"/>
          <ac:grpSpMkLst>
            <pc:docMk/>
            <pc:sldMk cId="1097326828" sldId="284"/>
            <ac:grpSpMk id="25" creationId="{8C3E001C-AFBC-1EB3-29B7-F45840C62435}"/>
          </ac:grpSpMkLst>
        </pc:grpChg>
        <pc:grpChg chg="add mod">
          <ac:chgData name="Emily Wallis (ENV - Postgraduate Researcher)" userId="c5eb23c0-1a75-4c19-b473-6d05c33d2c14" providerId="ADAL" clId="{3FB7E549-5B19-4F6E-9282-E8F12C20AD3C}" dt="2023-04-18T22:01:19.604" v="960" actId="1076"/>
          <ac:grpSpMkLst>
            <pc:docMk/>
            <pc:sldMk cId="1097326828" sldId="284"/>
            <ac:grpSpMk id="32" creationId="{8A65D35F-E884-C5FD-F854-BCAD4192DC8D}"/>
          </ac:grpSpMkLst>
        </pc:grpChg>
        <pc:picChg chg="add mod">
          <ac:chgData name="Emily Wallis (ENV - Postgraduate Researcher)" userId="c5eb23c0-1a75-4c19-b473-6d05c33d2c14" providerId="ADAL" clId="{3FB7E549-5B19-4F6E-9282-E8F12C20AD3C}" dt="2023-04-18T22:01:09.251" v="957" actId="1076"/>
          <ac:picMkLst>
            <pc:docMk/>
            <pc:sldMk cId="1097326828" sldId="284"/>
            <ac:picMk id="18" creationId="{EA923C96-D277-3512-2094-2F84E56A18A4}"/>
          </ac:picMkLst>
        </pc:picChg>
        <pc:picChg chg="add del mod topLvl">
          <ac:chgData name="Emily Wallis (ENV - Postgraduate Researcher)" userId="c5eb23c0-1a75-4c19-b473-6d05c33d2c14" providerId="ADAL" clId="{3FB7E549-5B19-4F6E-9282-E8F12C20AD3C}" dt="2023-04-18T22:02:28.555" v="971" actId="1076"/>
          <ac:picMkLst>
            <pc:docMk/>
            <pc:sldMk cId="1097326828" sldId="284"/>
            <ac:picMk id="20" creationId="{1319ABEA-BB19-0189-B9D0-48D2CDA0EAD7}"/>
          </ac:picMkLst>
        </pc:picChg>
        <pc:picChg chg="mod">
          <ac:chgData name="Emily Wallis (ENV - Postgraduate Researcher)" userId="c5eb23c0-1a75-4c19-b473-6d05c33d2c14" providerId="ADAL" clId="{3FB7E549-5B19-4F6E-9282-E8F12C20AD3C}" dt="2023-04-18T22:03:03.967" v="978" actId="1035"/>
          <ac:picMkLst>
            <pc:docMk/>
            <pc:sldMk cId="1097326828" sldId="284"/>
            <ac:picMk id="23" creationId="{4C4373B2-FAA8-6996-FB28-F4895F086E15}"/>
          </ac:picMkLst>
        </pc:picChg>
        <pc:picChg chg="del">
          <ac:chgData name="Emily Wallis (ENV - Postgraduate Researcher)" userId="c5eb23c0-1a75-4c19-b473-6d05c33d2c14" providerId="ADAL" clId="{3FB7E549-5B19-4F6E-9282-E8F12C20AD3C}" dt="2023-04-18T21:44:18.435" v="850" actId="478"/>
          <ac:picMkLst>
            <pc:docMk/>
            <pc:sldMk cId="1097326828" sldId="284"/>
            <ac:picMk id="35" creationId="{DD6715D6-6075-957F-D782-31FEF0F72606}"/>
          </ac:picMkLst>
        </pc:picChg>
        <pc:cxnChg chg="del mod">
          <ac:chgData name="Emily Wallis (ENV - Postgraduate Researcher)" userId="c5eb23c0-1a75-4c19-b473-6d05c33d2c14" providerId="ADAL" clId="{3FB7E549-5B19-4F6E-9282-E8F12C20AD3C}" dt="2023-04-18T21:44:15.723" v="848" actId="478"/>
          <ac:cxnSpMkLst>
            <pc:docMk/>
            <pc:sldMk cId="1097326828" sldId="284"/>
            <ac:cxnSpMk id="17" creationId="{1D3C717F-C30C-E20F-6E27-2672F4060C29}"/>
          </ac:cxnSpMkLst>
        </pc:cxnChg>
        <pc:cxnChg chg="del">
          <ac:chgData name="Emily Wallis (ENV - Postgraduate Researcher)" userId="c5eb23c0-1a75-4c19-b473-6d05c33d2c14" providerId="ADAL" clId="{3FB7E549-5B19-4F6E-9282-E8F12C20AD3C}" dt="2023-04-18T21:44:20.954" v="852" actId="478"/>
          <ac:cxnSpMkLst>
            <pc:docMk/>
            <pc:sldMk cId="1097326828" sldId="284"/>
            <ac:cxnSpMk id="29" creationId="{A99FBDB5-BB56-BF4C-9CF9-B12371330C25}"/>
          </ac:cxnSpMkLst>
        </pc:cxnChg>
        <pc:cxnChg chg="add mod">
          <ac:chgData name="Emily Wallis (ENV - Postgraduate Researcher)" userId="c5eb23c0-1a75-4c19-b473-6d05c33d2c14" providerId="ADAL" clId="{3FB7E549-5B19-4F6E-9282-E8F12C20AD3C}" dt="2023-04-18T22:00:37.990" v="952" actId="1076"/>
          <ac:cxnSpMkLst>
            <pc:docMk/>
            <pc:sldMk cId="1097326828" sldId="284"/>
            <ac:cxnSpMk id="37" creationId="{B54A1DE0-0B2D-686C-EA15-90AB13B91C60}"/>
          </ac:cxnSpMkLst>
        </pc:cxnChg>
      </pc:sldChg>
      <pc:sldChg chg="addSp delSp modSp add mod ord addAnim delAnim modAnim">
        <pc:chgData name="Emily Wallis (ENV - Postgraduate Researcher)" userId="c5eb23c0-1a75-4c19-b473-6d05c33d2c14" providerId="ADAL" clId="{3FB7E549-5B19-4F6E-9282-E8F12C20AD3C}" dt="2023-05-02T11:44:08.116" v="38593" actId="1076"/>
        <pc:sldMkLst>
          <pc:docMk/>
          <pc:sldMk cId="3821090491" sldId="285"/>
        </pc:sldMkLst>
        <pc:spChg chg="del">
          <ac:chgData name="Emily Wallis (ENV - Postgraduate Researcher)" userId="c5eb23c0-1a75-4c19-b473-6d05c33d2c14" providerId="ADAL" clId="{3FB7E549-5B19-4F6E-9282-E8F12C20AD3C}" dt="2023-04-20T16:29:30.434" v="17990" actId="478"/>
          <ac:spMkLst>
            <pc:docMk/>
            <pc:sldMk cId="3821090491" sldId="285"/>
            <ac:spMk id="2" creationId="{26DDCB00-CA36-8535-8EC8-B1824E44969D}"/>
          </ac:spMkLst>
        </pc:spChg>
        <pc:spChg chg="add mod">
          <ac:chgData name="Emily Wallis (ENV - Postgraduate Researcher)" userId="c5eb23c0-1a75-4c19-b473-6d05c33d2c14" providerId="ADAL" clId="{3FB7E549-5B19-4F6E-9282-E8F12C20AD3C}" dt="2023-05-02T11:43:11.898" v="38576" actId="207"/>
          <ac:spMkLst>
            <pc:docMk/>
            <pc:sldMk cId="3821090491" sldId="285"/>
            <ac:spMk id="2" creationId="{B551018C-C29F-1B15-39BD-6E032DF436CC}"/>
          </ac:spMkLst>
        </pc:spChg>
        <pc:spChg chg="add del mod">
          <ac:chgData name="Emily Wallis (ENV - Postgraduate Researcher)" userId="c5eb23c0-1a75-4c19-b473-6d05c33d2c14" providerId="ADAL" clId="{3FB7E549-5B19-4F6E-9282-E8F12C20AD3C}" dt="2023-04-18T23:10:43.918" v="4791" actId="478"/>
          <ac:spMkLst>
            <pc:docMk/>
            <pc:sldMk cId="3821090491" sldId="285"/>
            <ac:spMk id="3" creationId="{C2779975-CBD8-2C0D-13D3-73F1A1FA3E06}"/>
          </ac:spMkLst>
        </pc:spChg>
        <pc:spChg chg="del mod">
          <ac:chgData name="Emily Wallis (ENV - Postgraduate Researcher)" userId="c5eb23c0-1a75-4c19-b473-6d05c33d2c14" providerId="ADAL" clId="{3FB7E549-5B19-4F6E-9282-E8F12C20AD3C}" dt="2023-04-22T10:43:49.407" v="34315" actId="21"/>
          <ac:spMkLst>
            <pc:docMk/>
            <pc:sldMk cId="3821090491" sldId="285"/>
            <ac:spMk id="5" creationId="{4BF08482-69A5-1DF7-8078-7EC3F84B8579}"/>
          </ac:spMkLst>
        </pc:spChg>
        <pc:spChg chg="add mod">
          <ac:chgData name="Emily Wallis (ENV - Postgraduate Researcher)" userId="c5eb23c0-1a75-4c19-b473-6d05c33d2c14" providerId="ADAL" clId="{3FB7E549-5B19-4F6E-9282-E8F12C20AD3C}" dt="2023-05-02T11:44:08.116" v="38593" actId="1076"/>
          <ac:spMkLst>
            <pc:docMk/>
            <pc:sldMk cId="3821090491" sldId="285"/>
            <ac:spMk id="7" creationId="{1E9ED5D3-0E91-E096-5C28-D51382C760BE}"/>
          </ac:spMkLst>
        </pc:spChg>
        <pc:spChg chg="mod">
          <ac:chgData name="Emily Wallis (ENV - Postgraduate Researcher)" userId="c5eb23c0-1a75-4c19-b473-6d05c33d2c14" providerId="ADAL" clId="{3FB7E549-5B19-4F6E-9282-E8F12C20AD3C}" dt="2023-04-22T14:58:07.101" v="38363" actId="20577"/>
          <ac:spMkLst>
            <pc:docMk/>
            <pc:sldMk cId="3821090491" sldId="285"/>
            <ac:spMk id="8" creationId="{0B6F08B2-F4E6-EEBA-8091-E3D4B03BD6D5}"/>
          </ac:spMkLst>
        </pc:spChg>
        <pc:spChg chg="mod">
          <ac:chgData name="Emily Wallis (ENV - Postgraduate Researcher)" userId="c5eb23c0-1a75-4c19-b473-6d05c33d2c14" providerId="ADAL" clId="{3FB7E549-5B19-4F6E-9282-E8F12C20AD3C}" dt="2023-04-18T22:48:05.004" v="3535"/>
          <ac:spMkLst>
            <pc:docMk/>
            <pc:sldMk cId="3821090491" sldId="285"/>
            <ac:spMk id="13" creationId="{91A7EEBC-7098-8235-991C-8E2A701C5992}"/>
          </ac:spMkLst>
        </pc:spChg>
        <pc:spChg chg="add del mod">
          <ac:chgData name="Emily Wallis (ENV - Postgraduate Researcher)" userId="c5eb23c0-1a75-4c19-b473-6d05c33d2c14" providerId="ADAL" clId="{3FB7E549-5B19-4F6E-9282-E8F12C20AD3C}" dt="2023-04-18T22:48:18.507" v="3536"/>
          <ac:spMkLst>
            <pc:docMk/>
            <pc:sldMk cId="3821090491" sldId="285"/>
            <ac:spMk id="14" creationId="{E1F4504D-3772-3A01-7DD9-A6166880E3F6}"/>
          </ac:spMkLst>
        </pc:spChg>
        <pc:spChg chg="add del mod">
          <ac:chgData name="Emily Wallis (ENV - Postgraduate Researcher)" userId="c5eb23c0-1a75-4c19-b473-6d05c33d2c14" providerId="ADAL" clId="{3FB7E549-5B19-4F6E-9282-E8F12C20AD3C}" dt="2023-04-18T22:48:18.507" v="3536"/>
          <ac:spMkLst>
            <pc:docMk/>
            <pc:sldMk cId="3821090491" sldId="285"/>
            <ac:spMk id="15" creationId="{6D5F42B6-725A-53DB-A002-9E6370F988FB}"/>
          </ac:spMkLst>
        </pc:spChg>
        <pc:spChg chg="add del mod">
          <ac:chgData name="Emily Wallis (ENV - Postgraduate Researcher)" userId="c5eb23c0-1a75-4c19-b473-6d05c33d2c14" providerId="ADAL" clId="{3FB7E549-5B19-4F6E-9282-E8F12C20AD3C}" dt="2023-04-18T22:48:18.507" v="3536"/>
          <ac:spMkLst>
            <pc:docMk/>
            <pc:sldMk cId="3821090491" sldId="285"/>
            <ac:spMk id="16" creationId="{338A4AA6-AA31-8A90-34C5-936B6D4D2C34}"/>
          </ac:spMkLst>
        </pc:spChg>
        <pc:spChg chg="add del mod">
          <ac:chgData name="Emily Wallis (ENV - Postgraduate Researcher)" userId="c5eb23c0-1a75-4c19-b473-6d05c33d2c14" providerId="ADAL" clId="{3FB7E549-5B19-4F6E-9282-E8F12C20AD3C}" dt="2023-04-18T22:48:18.507" v="3536"/>
          <ac:spMkLst>
            <pc:docMk/>
            <pc:sldMk cId="3821090491" sldId="285"/>
            <ac:spMk id="26" creationId="{BB212E05-B9C5-77FD-B158-A3C4C4CF0FB0}"/>
          </ac:spMkLst>
        </pc:spChg>
        <pc:spChg chg="add del mod">
          <ac:chgData name="Emily Wallis (ENV - Postgraduate Researcher)" userId="c5eb23c0-1a75-4c19-b473-6d05c33d2c14" providerId="ADAL" clId="{3FB7E549-5B19-4F6E-9282-E8F12C20AD3C}" dt="2023-04-18T22:48:18.507" v="3536"/>
          <ac:spMkLst>
            <pc:docMk/>
            <pc:sldMk cId="3821090491" sldId="285"/>
            <ac:spMk id="27" creationId="{3D290655-2C93-9A0B-6C02-D5CEED41A463}"/>
          </ac:spMkLst>
        </pc:spChg>
        <pc:spChg chg="add del mod topLvl">
          <ac:chgData name="Emily Wallis (ENV - Postgraduate Researcher)" userId="c5eb23c0-1a75-4c19-b473-6d05c33d2c14" providerId="ADAL" clId="{3FB7E549-5B19-4F6E-9282-E8F12C20AD3C}" dt="2023-04-18T22:46:13.062" v="3515" actId="1076"/>
          <ac:spMkLst>
            <pc:docMk/>
            <pc:sldMk cId="3821090491" sldId="285"/>
            <ac:spMk id="28" creationId="{337F9FFB-AC1E-C1D7-4C05-DE2750B7030D}"/>
          </ac:spMkLst>
        </pc:spChg>
        <pc:spChg chg="mod topLvl">
          <ac:chgData name="Emily Wallis (ENV - Postgraduate Researcher)" userId="c5eb23c0-1a75-4c19-b473-6d05c33d2c14" providerId="ADAL" clId="{3FB7E549-5B19-4F6E-9282-E8F12C20AD3C}" dt="2023-04-18T23:10:39.048" v="4787" actId="6549"/>
          <ac:spMkLst>
            <pc:docMk/>
            <pc:sldMk cId="3821090491" sldId="285"/>
            <ac:spMk id="30" creationId="{98A01F08-3C4D-ED80-FC87-7F7AA59B2063}"/>
          </ac:spMkLst>
        </pc:spChg>
        <pc:spChg chg="add del mod">
          <ac:chgData name="Emily Wallis (ENV - Postgraduate Researcher)" userId="c5eb23c0-1a75-4c19-b473-6d05c33d2c14" providerId="ADAL" clId="{3FB7E549-5B19-4F6E-9282-E8F12C20AD3C}" dt="2023-04-18T22:47:26.685" v="3534" actId="1076"/>
          <ac:spMkLst>
            <pc:docMk/>
            <pc:sldMk cId="3821090491" sldId="285"/>
            <ac:spMk id="31" creationId="{E499262D-DBCD-B40B-7958-F891F4ACE7BC}"/>
          </ac:spMkLst>
        </pc:spChg>
        <pc:spChg chg="del">
          <ac:chgData name="Emily Wallis (ENV - Postgraduate Researcher)" userId="c5eb23c0-1a75-4c19-b473-6d05c33d2c14" providerId="ADAL" clId="{3FB7E549-5B19-4F6E-9282-E8F12C20AD3C}" dt="2023-04-18T22:46:43.910" v="3527" actId="478"/>
          <ac:spMkLst>
            <pc:docMk/>
            <pc:sldMk cId="3821090491" sldId="285"/>
            <ac:spMk id="33" creationId="{A66FA7C7-CEEA-4CE9-FFC4-05E6DA619ADC}"/>
          </ac:spMkLst>
        </pc:spChg>
        <pc:spChg chg="mod">
          <ac:chgData name="Emily Wallis (ENV - Postgraduate Researcher)" userId="c5eb23c0-1a75-4c19-b473-6d05c33d2c14" providerId="ADAL" clId="{3FB7E549-5B19-4F6E-9282-E8F12C20AD3C}" dt="2023-04-18T22:47:12.544" v="3532" actId="1076"/>
          <ac:spMkLst>
            <pc:docMk/>
            <pc:sldMk cId="3821090491" sldId="285"/>
            <ac:spMk id="34" creationId="{D1EA7F77-0B36-457E-8C14-C9B218E65EB5}"/>
          </ac:spMkLst>
        </pc:spChg>
        <pc:spChg chg="mod">
          <ac:chgData name="Emily Wallis (ENV - Postgraduate Researcher)" userId="c5eb23c0-1a75-4c19-b473-6d05c33d2c14" providerId="ADAL" clId="{3FB7E549-5B19-4F6E-9282-E8F12C20AD3C}" dt="2023-04-18T22:47:22.958" v="3533" actId="1076"/>
          <ac:spMkLst>
            <pc:docMk/>
            <pc:sldMk cId="3821090491" sldId="285"/>
            <ac:spMk id="36" creationId="{D3C02806-ED56-5510-FAE9-612107E56103}"/>
          </ac:spMkLst>
        </pc:spChg>
        <pc:spChg chg="mod">
          <ac:chgData name="Emily Wallis (ENV - Postgraduate Researcher)" userId="c5eb23c0-1a75-4c19-b473-6d05c33d2c14" providerId="ADAL" clId="{3FB7E549-5B19-4F6E-9282-E8F12C20AD3C}" dt="2023-04-18T22:48:19.791" v="3537"/>
          <ac:spMkLst>
            <pc:docMk/>
            <pc:sldMk cId="3821090491" sldId="285"/>
            <ac:spMk id="40" creationId="{65484759-EA50-E7DD-9D0E-0E9429960530}"/>
          </ac:spMkLst>
        </pc:spChg>
        <pc:spChg chg="add del mod">
          <ac:chgData name="Emily Wallis (ENV - Postgraduate Researcher)" userId="c5eb23c0-1a75-4c19-b473-6d05c33d2c14" providerId="ADAL" clId="{3FB7E549-5B19-4F6E-9282-E8F12C20AD3C}" dt="2023-04-18T23:10:49.081" v="4795" actId="478"/>
          <ac:spMkLst>
            <pc:docMk/>
            <pc:sldMk cId="3821090491" sldId="285"/>
            <ac:spMk id="41" creationId="{ED3F4C52-980F-1788-597D-6A65AA034403}"/>
          </ac:spMkLst>
        </pc:spChg>
        <pc:spChg chg="add del mod">
          <ac:chgData name="Emily Wallis (ENV - Postgraduate Researcher)" userId="c5eb23c0-1a75-4c19-b473-6d05c33d2c14" providerId="ADAL" clId="{3FB7E549-5B19-4F6E-9282-E8F12C20AD3C}" dt="2023-04-18T23:10:50.328" v="4796" actId="478"/>
          <ac:spMkLst>
            <pc:docMk/>
            <pc:sldMk cId="3821090491" sldId="285"/>
            <ac:spMk id="42" creationId="{459B7FD6-A200-D89F-1673-8720ED2D167B}"/>
          </ac:spMkLst>
        </pc:spChg>
        <pc:spChg chg="add del mod">
          <ac:chgData name="Emily Wallis (ENV - Postgraduate Researcher)" userId="c5eb23c0-1a75-4c19-b473-6d05c33d2c14" providerId="ADAL" clId="{3FB7E549-5B19-4F6E-9282-E8F12C20AD3C}" dt="2023-04-18T23:10:53.031" v="4798" actId="478"/>
          <ac:spMkLst>
            <pc:docMk/>
            <pc:sldMk cId="3821090491" sldId="285"/>
            <ac:spMk id="43" creationId="{ACC01610-E4DD-F127-222A-93F3DE4E9A86}"/>
          </ac:spMkLst>
        </pc:spChg>
        <pc:spChg chg="add del mod">
          <ac:chgData name="Emily Wallis (ENV - Postgraduate Researcher)" userId="c5eb23c0-1a75-4c19-b473-6d05c33d2c14" providerId="ADAL" clId="{3FB7E549-5B19-4F6E-9282-E8F12C20AD3C}" dt="2023-04-18T23:13:13.807" v="4818" actId="478"/>
          <ac:spMkLst>
            <pc:docMk/>
            <pc:sldMk cId="3821090491" sldId="285"/>
            <ac:spMk id="45" creationId="{F41BA9B1-0FA6-DE81-F627-CFCC4D6DFE9A}"/>
          </ac:spMkLst>
        </pc:spChg>
        <pc:spChg chg="add del mod">
          <ac:chgData name="Emily Wallis (ENV - Postgraduate Researcher)" userId="c5eb23c0-1a75-4c19-b473-6d05c33d2c14" providerId="ADAL" clId="{3FB7E549-5B19-4F6E-9282-E8F12C20AD3C}" dt="2023-04-18T23:10:45.014" v="4792" actId="478"/>
          <ac:spMkLst>
            <pc:docMk/>
            <pc:sldMk cId="3821090491" sldId="285"/>
            <ac:spMk id="46" creationId="{02D1F1CE-97D5-B0D4-03C5-FBE3FFCE61E0}"/>
          </ac:spMkLst>
        </pc:spChg>
        <pc:spChg chg="mod">
          <ac:chgData name="Emily Wallis (ENV - Postgraduate Researcher)" userId="c5eb23c0-1a75-4c19-b473-6d05c33d2c14" providerId="ADAL" clId="{3FB7E549-5B19-4F6E-9282-E8F12C20AD3C}" dt="2023-04-21T12:05:42.191" v="22914" actId="20577"/>
          <ac:spMkLst>
            <pc:docMk/>
            <pc:sldMk cId="3821090491" sldId="285"/>
            <ac:spMk id="52" creationId="{0FDC8DD3-3177-F356-53F2-7926F1CE74D2}"/>
          </ac:spMkLst>
        </pc:spChg>
        <pc:spChg chg="mod">
          <ac:chgData name="Emily Wallis (ENV - Postgraduate Researcher)" userId="c5eb23c0-1a75-4c19-b473-6d05c33d2c14" providerId="ADAL" clId="{3FB7E549-5B19-4F6E-9282-E8F12C20AD3C}" dt="2023-04-18T23:17:07.872" v="4909" actId="1076"/>
          <ac:spMkLst>
            <pc:docMk/>
            <pc:sldMk cId="3821090491" sldId="285"/>
            <ac:spMk id="54" creationId="{465A60F9-C1F6-9148-39D9-A18A9D15A6A9}"/>
          </ac:spMkLst>
        </pc:spChg>
        <pc:spChg chg="mod">
          <ac:chgData name="Emily Wallis (ENV - Postgraduate Researcher)" userId="c5eb23c0-1a75-4c19-b473-6d05c33d2c14" providerId="ADAL" clId="{3FB7E549-5B19-4F6E-9282-E8F12C20AD3C}" dt="2023-04-18T23:16:44.542" v="4834"/>
          <ac:spMkLst>
            <pc:docMk/>
            <pc:sldMk cId="3821090491" sldId="285"/>
            <ac:spMk id="58" creationId="{0CF7559B-88C7-9C7F-6213-8E3F545B028F}"/>
          </ac:spMkLst>
        </pc:spChg>
        <pc:spChg chg="add mod">
          <ac:chgData name="Emily Wallis (ENV - Postgraduate Researcher)" userId="c5eb23c0-1a75-4c19-b473-6d05c33d2c14" providerId="ADAL" clId="{3FB7E549-5B19-4F6E-9282-E8F12C20AD3C}" dt="2023-04-21T12:18:24.136" v="23219" actId="1038"/>
          <ac:spMkLst>
            <pc:docMk/>
            <pc:sldMk cId="3821090491" sldId="285"/>
            <ac:spMk id="59" creationId="{A6F4FECF-7FFE-3490-AF92-48A65B53DCB6}"/>
          </ac:spMkLst>
        </pc:spChg>
        <pc:spChg chg="add mod">
          <ac:chgData name="Emily Wallis (ENV - Postgraduate Researcher)" userId="c5eb23c0-1a75-4c19-b473-6d05c33d2c14" providerId="ADAL" clId="{3FB7E549-5B19-4F6E-9282-E8F12C20AD3C}" dt="2023-04-21T12:34:52.810" v="23289" actId="1037"/>
          <ac:spMkLst>
            <pc:docMk/>
            <pc:sldMk cId="3821090491" sldId="285"/>
            <ac:spMk id="60" creationId="{88BE6E54-7FC2-2AD6-C8C0-6A547227BD71}"/>
          </ac:spMkLst>
        </pc:spChg>
        <pc:spChg chg="add mod">
          <ac:chgData name="Emily Wallis (ENV - Postgraduate Researcher)" userId="c5eb23c0-1a75-4c19-b473-6d05c33d2c14" providerId="ADAL" clId="{3FB7E549-5B19-4F6E-9282-E8F12C20AD3C}" dt="2023-04-21T12:34:48.825" v="23281" actId="1037"/>
          <ac:spMkLst>
            <pc:docMk/>
            <pc:sldMk cId="3821090491" sldId="285"/>
            <ac:spMk id="62" creationId="{D6E41EAF-803A-8868-DDF0-F6E9E5FA9F6A}"/>
          </ac:spMkLst>
        </pc:spChg>
        <pc:spChg chg="add mod">
          <ac:chgData name="Emily Wallis (ENV - Postgraduate Researcher)" userId="c5eb23c0-1a75-4c19-b473-6d05c33d2c14" providerId="ADAL" clId="{3FB7E549-5B19-4F6E-9282-E8F12C20AD3C}" dt="2023-04-21T12:18:24.136" v="23219" actId="1038"/>
          <ac:spMkLst>
            <pc:docMk/>
            <pc:sldMk cId="3821090491" sldId="285"/>
            <ac:spMk id="64" creationId="{B8014E75-8D8F-E20A-DC97-70A8B164E600}"/>
          </ac:spMkLst>
        </pc:spChg>
        <pc:spChg chg="add mod">
          <ac:chgData name="Emily Wallis (ENV - Postgraduate Researcher)" userId="c5eb23c0-1a75-4c19-b473-6d05c33d2c14" providerId="ADAL" clId="{3FB7E549-5B19-4F6E-9282-E8F12C20AD3C}" dt="2023-04-21T12:18:24.136" v="23219" actId="1038"/>
          <ac:spMkLst>
            <pc:docMk/>
            <pc:sldMk cId="3821090491" sldId="285"/>
            <ac:spMk id="66" creationId="{F3817E73-DD63-756F-245F-51EB9EF5FFB1}"/>
          </ac:spMkLst>
        </pc:spChg>
        <pc:spChg chg="add del mod">
          <ac:chgData name="Emily Wallis (ENV - Postgraduate Researcher)" userId="c5eb23c0-1a75-4c19-b473-6d05c33d2c14" providerId="ADAL" clId="{3FB7E549-5B19-4F6E-9282-E8F12C20AD3C}" dt="2023-04-21T12:21:22.580" v="23221" actId="478"/>
          <ac:spMkLst>
            <pc:docMk/>
            <pc:sldMk cId="3821090491" sldId="285"/>
            <ac:spMk id="67" creationId="{4EE3D29C-F187-AE98-EBC5-D41C06037ABF}"/>
          </ac:spMkLst>
        </pc:spChg>
        <pc:spChg chg="mod">
          <ac:chgData name="Emily Wallis (ENV - Postgraduate Researcher)" userId="c5eb23c0-1a75-4c19-b473-6d05c33d2c14" providerId="ADAL" clId="{3FB7E549-5B19-4F6E-9282-E8F12C20AD3C}" dt="2023-04-20T16:23:15.624" v="17839"/>
          <ac:spMkLst>
            <pc:docMk/>
            <pc:sldMk cId="3821090491" sldId="285"/>
            <ac:spMk id="69" creationId="{2AE83751-C0F7-CD5A-6E26-3DA5CD945F8D}"/>
          </ac:spMkLst>
        </pc:spChg>
        <pc:spChg chg="mod">
          <ac:chgData name="Emily Wallis (ENV - Postgraduate Researcher)" userId="c5eb23c0-1a75-4c19-b473-6d05c33d2c14" providerId="ADAL" clId="{3FB7E549-5B19-4F6E-9282-E8F12C20AD3C}" dt="2023-04-20T16:23:15.624" v="17839"/>
          <ac:spMkLst>
            <pc:docMk/>
            <pc:sldMk cId="3821090491" sldId="285"/>
            <ac:spMk id="71" creationId="{D69D5E86-2A94-E26A-0C1E-E68656FFC523}"/>
          </ac:spMkLst>
        </pc:spChg>
        <pc:spChg chg="mod">
          <ac:chgData name="Emily Wallis (ENV - Postgraduate Researcher)" userId="c5eb23c0-1a75-4c19-b473-6d05c33d2c14" providerId="ADAL" clId="{3FB7E549-5B19-4F6E-9282-E8F12C20AD3C}" dt="2023-04-20T16:23:15.624" v="17839"/>
          <ac:spMkLst>
            <pc:docMk/>
            <pc:sldMk cId="3821090491" sldId="285"/>
            <ac:spMk id="72" creationId="{B6F52111-5538-61EF-B947-E8ADE8ED1A17}"/>
          </ac:spMkLst>
        </pc:spChg>
        <pc:spChg chg="mod">
          <ac:chgData name="Emily Wallis (ENV - Postgraduate Researcher)" userId="c5eb23c0-1a75-4c19-b473-6d05c33d2c14" providerId="ADAL" clId="{3FB7E549-5B19-4F6E-9282-E8F12C20AD3C}" dt="2023-04-20T16:23:15.624" v="17839"/>
          <ac:spMkLst>
            <pc:docMk/>
            <pc:sldMk cId="3821090491" sldId="285"/>
            <ac:spMk id="73" creationId="{3A224CA4-E107-7416-4CD8-A0D946EEF550}"/>
          </ac:spMkLst>
        </pc:spChg>
        <pc:spChg chg="mod">
          <ac:chgData name="Emily Wallis (ENV - Postgraduate Researcher)" userId="c5eb23c0-1a75-4c19-b473-6d05c33d2c14" providerId="ADAL" clId="{3FB7E549-5B19-4F6E-9282-E8F12C20AD3C}" dt="2023-04-20T16:23:15.624" v="17839"/>
          <ac:spMkLst>
            <pc:docMk/>
            <pc:sldMk cId="3821090491" sldId="285"/>
            <ac:spMk id="74" creationId="{8AE44CA0-838B-005D-6C61-246294DB56AE}"/>
          </ac:spMkLst>
        </pc:spChg>
        <pc:spChg chg="add del mod">
          <ac:chgData name="Emily Wallis (ENV - Postgraduate Researcher)" userId="c5eb23c0-1a75-4c19-b473-6d05c33d2c14" providerId="ADAL" clId="{3FB7E549-5B19-4F6E-9282-E8F12C20AD3C}" dt="2023-04-22T10:44:27.165" v="34320" actId="478"/>
          <ac:spMkLst>
            <pc:docMk/>
            <pc:sldMk cId="3821090491" sldId="285"/>
            <ac:spMk id="75" creationId="{913385AF-A969-2CFA-400D-5C982CBB3692}"/>
          </ac:spMkLst>
        </pc:spChg>
        <pc:spChg chg="mod">
          <ac:chgData name="Emily Wallis (ENV - Postgraduate Researcher)" userId="c5eb23c0-1a75-4c19-b473-6d05c33d2c14" providerId="ADAL" clId="{3FB7E549-5B19-4F6E-9282-E8F12C20AD3C}" dt="2023-04-21T12:25:16.750" v="23230"/>
          <ac:spMkLst>
            <pc:docMk/>
            <pc:sldMk cId="3821090491" sldId="285"/>
            <ac:spMk id="81" creationId="{F378C2C7-425A-F9D9-EE06-32CB34AD348D}"/>
          </ac:spMkLst>
        </pc:spChg>
        <pc:spChg chg="mod">
          <ac:chgData name="Emily Wallis (ENV - Postgraduate Researcher)" userId="c5eb23c0-1a75-4c19-b473-6d05c33d2c14" providerId="ADAL" clId="{3FB7E549-5B19-4F6E-9282-E8F12C20AD3C}" dt="2023-04-21T12:25:16.750" v="23230"/>
          <ac:spMkLst>
            <pc:docMk/>
            <pc:sldMk cId="3821090491" sldId="285"/>
            <ac:spMk id="83" creationId="{073878E7-6271-D6AA-172F-D7264E58C19E}"/>
          </ac:spMkLst>
        </pc:spChg>
        <pc:spChg chg="add mod">
          <ac:chgData name="Emily Wallis (ENV - Postgraduate Researcher)" userId="c5eb23c0-1a75-4c19-b473-6d05c33d2c14" providerId="ADAL" clId="{3FB7E549-5B19-4F6E-9282-E8F12C20AD3C}" dt="2023-04-21T12:34:58.941" v="23303" actId="1037"/>
          <ac:spMkLst>
            <pc:docMk/>
            <pc:sldMk cId="3821090491" sldId="285"/>
            <ac:spMk id="92" creationId="{0DDCCF0D-24EA-B573-84A5-6B9BCA9FA5C7}"/>
          </ac:spMkLst>
        </pc:spChg>
        <pc:spChg chg="add del mod">
          <ac:chgData name="Emily Wallis (ENV - Postgraduate Researcher)" userId="c5eb23c0-1a75-4c19-b473-6d05c33d2c14" providerId="ADAL" clId="{3FB7E549-5B19-4F6E-9282-E8F12C20AD3C}" dt="2023-04-22T10:42:44.899" v="34301" actId="21"/>
          <ac:spMkLst>
            <pc:docMk/>
            <pc:sldMk cId="3821090491" sldId="285"/>
            <ac:spMk id="93" creationId="{76577B76-92BE-208D-2250-4B7636FB5AD8}"/>
          </ac:spMkLst>
        </pc:spChg>
        <pc:spChg chg="add del mod">
          <ac:chgData name="Emily Wallis (ENV - Postgraduate Researcher)" userId="c5eb23c0-1a75-4c19-b473-6d05c33d2c14" providerId="ADAL" clId="{3FB7E549-5B19-4F6E-9282-E8F12C20AD3C}" dt="2023-04-22T10:42:49.592" v="34303" actId="21"/>
          <ac:spMkLst>
            <pc:docMk/>
            <pc:sldMk cId="3821090491" sldId="285"/>
            <ac:spMk id="94" creationId="{2DDD5E49-9B77-8C6C-C9F0-9D7564F61489}"/>
          </ac:spMkLst>
        </pc:spChg>
        <pc:spChg chg="add mod">
          <ac:chgData name="Emily Wallis (ENV - Postgraduate Researcher)" userId="c5eb23c0-1a75-4c19-b473-6d05c33d2c14" providerId="ADAL" clId="{3FB7E549-5B19-4F6E-9282-E8F12C20AD3C}" dt="2023-04-22T10:42:53.987" v="34305"/>
          <ac:spMkLst>
            <pc:docMk/>
            <pc:sldMk cId="3821090491" sldId="285"/>
            <ac:spMk id="95" creationId="{C9EEECB1-3298-9487-9C80-097CFA546F85}"/>
          </ac:spMkLst>
        </pc:spChg>
        <pc:spChg chg="add mod">
          <ac:chgData name="Emily Wallis (ENV - Postgraduate Researcher)" userId="c5eb23c0-1a75-4c19-b473-6d05c33d2c14" providerId="ADAL" clId="{3FB7E549-5B19-4F6E-9282-E8F12C20AD3C}" dt="2023-04-22T10:44:28.923" v="34322"/>
          <ac:spMkLst>
            <pc:docMk/>
            <pc:sldMk cId="3821090491" sldId="285"/>
            <ac:spMk id="96" creationId="{DE6F1DEC-0FFA-10B8-CF28-5F988C7CD5C2}"/>
          </ac:spMkLst>
        </pc:spChg>
        <pc:grpChg chg="add del mod">
          <ac:chgData name="Emily Wallis (ENV - Postgraduate Researcher)" userId="c5eb23c0-1a75-4c19-b473-6d05c33d2c14" providerId="ADAL" clId="{3FB7E549-5B19-4F6E-9282-E8F12C20AD3C}" dt="2023-04-18T22:48:18.507" v="3536"/>
          <ac:grpSpMkLst>
            <pc:docMk/>
            <pc:sldMk cId="3821090491" sldId="285"/>
            <ac:grpSpMk id="10" creationId="{6E48E3BC-1A18-4D5E-90DF-313A7DBF15C7}"/>
          </ac:grpSpMkLst>
        </pc:grpChg>
        <pc:grpChg chg="del mod">
          <ac:chgData name="Emily Wallis (ENV - Postgraduate Researcher)" userId="c5eb23c0-1a75-4c19-b473-6d05c33d2c14" providerId="ADAL" clId="{3FB7E549-5B19-4F6E-9282-E8F12C20AD3C}" dt="2023-04-18T23:10:40.934" v="4789" actId="478"/>
          <ac:grpSpMkLst>
            <pc:docMk/>
            <pc:sldMk cId="3821090491" sldId="285"/>
            <ac:grpSpMk id="19" creationId="{A722709C-ED9D-5C06-C357-3A63B6153E70}"/>
          </ac:grpSpMkLst>
        </pc:grpChg>
        <pc:grpChg chg="add del">
          <ac:chgData name="Emily Wallis (ENV - Postgraduate Researcher)" userId="c5eb23c0-1a75-4c19-b473-6d05c33d2c14" providerId="ADAL" clId="{3FB7E549-5B19-4F6E-9282-E8F12C20AD3C}" dt="2023-04-18T23:10:39.848" v="4788" actId="478"/>
          <ac:grpSpMkLst>
            <pc:docMk/>
            <pc:sldMk cId="3821090491" sldId="285"/>
            <ac:grpSpMk id="24" creationId="{B30273F9-5C22-D595-AABF-91D264958F95}"/>
          </ac:grpSpMkLst>
        </pc:grpChg>
        <pc:grpChg chg="add del">
          <ac:chgData name="Emily Wallis (ENV - Postgraduate Researcher)" userId="c5eb23c0-1a75-4c19-b473-6d05c33d2c14" providerId="ADAL" clId="{3FB7E549-5B19-4F6E-9282-E8F12C20AD3C}" dt="2023-04-18T22:45:24.277" v="3501" actId="478"/>
          <ac:grpSpMkLst>
            <pc:docMk/>
            <pc:sldMk cId="3821090491" sldId="285"/>
            <ac:grpSpMk id="25" creationId="{8C3E001C-AFBC-1EB3-29B7-F45840C62435}"/>
          </ac:grpSpMkLst>
        </pc:grpChg>
        <pc:grpChg chg="del mod">
          <ac:chgData name="Emily Wallis (ENV - Postgraduate Researcher)" userId="c5eb23c0-1a75-4c19-b473-6d05c33d2c14" providerId="ADAL" clId="{3FB7E549-5B19-4F6E-9282-E8F12C20AD3C}" dt="2023-04-18T23:10:42.119" v="4790" actId="478"/>
          <ac:grpSpMkLst>
            <pc:docMk/>
            <pc:sldMk cId="3821090491" sldId="285"/>
            <ac:grpSpMk id="32" creationId="{8A65D35F-E884-C5FD-F854-BCAD4192DC8D}"/>
          </ac:grpSpMkLst>
        </pc:grpChg>
        <pc:grpChg chg="add del mod">
          <ac:chgData name="Emily Wallis (ENV - Postgraduate Researcher)" userId="c5eb23c0-1a75-4c19-b473-6d05c33d2c14" providerId="ADAL" clId="{3FB7E549-5B19-4F6E-9282-E8F12C20AD3C}" dt="2023-04-18T23:10:46.757" v="4794" actId="478"/>
          <ac:grpSpMkLst>
            <pc:docMk/>
            <pc:sldMk cId="3821090491" sldId="285"/>
            <ac:grpSpMk id="35" creationId="{C9976471-4707-4257-785D-348FB5850269}"/>
          </ac:grpSpMkLst>
        </pc:grpChg>
        <pc:grpChg chg="add del mod">
          <ac:chgData name="Emily Wallis (ENV - Postgraduate Researcher)" userId="c5eb23c0-1a75-4c19-b473-6d05c33d2c14" providerId="ADAL" clId="{3FB7E549-5B19-4F6E-9282-E8F12C20AD3C}" dt="2023-04-21T12:21:20.939" v="23220" actId="478"/>
          <ac:grpSpMkLst>
            <pc:docMk/>
            <pc:sldMk cId="3821090491" sldId="285"/>
            <ac:grpSpMk id="50" creationId="{E0D9C928-0D99-D3A1-07D3-725284DA61B9}"/>
          </ac:grpSpMkLst>
        </pc:grpChg>
        <pc:grpChg chg="mod">
          <ac:chgData name="Emily Wallis (ENV - Postgraduate Researcher)" userId="c5eb23c0-1a75-4c19-b473-6d05c33d2c14" providerId="ADAL" clId="{3FB7E549-5B19-4F6E-9282-E8F12C20AD3C}" dt="2023-04-18T23:14:44.129" v="4823"/>
          <ac:grpSpMkLst>
            <pc:docMk/>
            <pc:sldMk cId="3821090491" sldId="285"/>
            <ac:grpSpMk id="51" creationId="{165B3352-F3EA-FDAF-6B30-3339637B14F6}"/>
          </ac:grpSpMkLst>
        </pc:grpChg>
        <pc:grpChg chg="add mod">
          <ac:chgData name="Emily Wallis (ENV - Postgraduate Researcher)" userId="c5eb23c0-1a75-4c19-b473-6d05c33d2c14" providerId="ADAL" clId="{3FB7E549-5B19-4F6E-9282-E8F12C20AD3C}" dt="2023-04-21T12:18:24.136" v="23219" actId="1038"/>
          <ac:grpSpMkLst>
            <pc:docMk/>
            <pc:sldMk cId="3821090491" sldId="285"/>
            <ac:grpSpMk id="55" creationId="{A3F3A269-EA55-DC96-C06B-811DA7BD2746}"/>
          </ac:grpSpMkLst>
        </pc:grpChg>
        <pc:grpChg chg="add mod">
          <ac:chgData name="Emily Wallis (ENV - Postgraduate Researcher)" userId="c5eb23c0-1a75-4c19-b473-6d05c33d2c14" providerId="ADAL" clId="{3FB7E549-5B19-4F6E-9282-E8F12C20AD3C}" dt="2023-04-20T16:23:15.624" v="17839"/>
          <ac:grpSpMkLst>
            <pc:docMk/>
            <pc:sldMk cId="3821090491" sldId="285"/>
            <ac:grpSpMk id="68" creationId="{0873F414-3F84-A88F-8853-2E93F30AF765}"/>
          </ac:grpSpMkLst>
        </pc:grpChg>
        <pc:grpChg chg="mod">
          <ac:chgData name="Emily Wallis (ENV - Postgraduate Researcher)" userId="c5eb23c0-1a75-4c19-b473-6d05c33d2c14" providerId="ADAL" clId="{3FB7E549-5B19-4F6E-9282-E8F12C20AD3C}" dt="2023-04-20T16:23:15.624" v="17839"/>
          <ac:grpSpMkLst>
            <pc:docMk/>
            <pc:sldMk cId="3821090491" sldId="285"/>
            <ac:grpSpMk id="70" creationId="{CDB6A362-31D7-0C05-71E1-E1CF0AFC1F3B}"/>
          </ac:grpSpMkLst>
        </pc:grpChg>
        <pc:grpChg chg="add del mod">
          <ac:chgData name="Emily Wallis (ENV - Postgraduate Researcher)" userId="c5eb23c0-1a75-4c19-b473-6d05c33d2c14" providerId="ADAL" clId="{3FB7E549-5B19-4F6E-9282-E8F12C20AD3C}" dt="2023-04-21T12:25:26.032" v="23232" actId="478"/>
          <ac:grpSpMkLst>
            <pc:docMk/>
            <pc:sldMk cId="3821090491" sldId="285"/>
            <ac:grpSpMk id="79" creationId="{79DD362E-DA2E-C010-DD7A-3C3892838500}"/>
          </ac:grpSpMkLst>
        </pc:grpChg>
        <pc:grpChg chg="mod">
          <ac:chgData name="Emily Wallis (ENV - Postgraduate Researcher)" userId="c5eb23c0-1a75-4c19-b473-6d05c33d2c14" providerId="ADAL" clId="{3FB7E549-5B19-4F6E-9282-E8F12C20AD3C}" dt="2023-04-21T12:25:16.750" v="23230"/>
          <ac:grpSpMkLst>
            <pc:docMk/>
            <pc:sldMk cId="3821090491" sldId="285"/>
            <ac:grpSpMk id="80" creationId="{CF9F0540-0E64-2454-4500-6A27E807EA43}"/>
          </ac:grpSpMkLst>
        </pc:grpChg>
        <pc:picChg chg="del">
          <ac:chgData name="Emily Wallis (ENV - Postgraduate Researcher)" userId="c5eb23c0-1a75-4c19-b473-6d05c33d2c14" providerId="ADAL" clId="{3FB7E549-5B19-4F6E-9282-E8F12C20AD3C}" dt="2023-04-20T16:29:31.401" v="17991" actId="478"/>
          <ac:picMkLst>
            <pc:docMk/>
            <pc:sldMk cId="3821090491" sldId="285"/>
            <ac:picMk id="6" creationId="{7DF5E718-3A83-577E-492F-25B427F2AC4B}"/>
          </ac:picMkLst>
        </pc:picChg>
        <pc:picChg chg="del">
          <ac:chgData name="Emily Wallis (ENV - Postgraduate Researcher)" userId="c5eb23c0-1a75-4c19-b473-6d05c33d2c14" providerId="ADAL" clId="{3FB7E549-5B19-4F6E-9282-E8F12C20AD3C}" dt="2023-04-20T16:29:29.363" v="17989" actId="478"/>
          <ac:picMkLst>
            <pc:docMk/>
            <pc:sldMk cId="3821090491" sldId="285"/>
            <ac:picMk id="7" creationId="{15E19069-99A4-4829-99FC-65BEE9A59804}"/>
          </ac:picMkLst>
        </pc:picChg>
        <pc:picChg chg="del mod">
          <ac:chgData name="Emily Wallis (ENV - Postgraduate Researcher)" userId="c5eb23c0-1a75-4c19-b473-6d05c33d2c14" providerId="ADAL" clId="{3FB7E549-5B19-4F6E-9282-E8F12C20AD3C}" dt="2023-04-18T23:10:37.975" v="4786" actId="478"/>
          <ac:picMkLst>
            <pc:docMk/>
            <pc:sldMk cId="3821090491" sldId="285"/>
            <ac:picMk id="18" creationId="{EA923C96-D277-3512-2094-2F84E56A18A4}"/>
          </ac:picMkLst>
        </pc:picChg>
        <pc:picChg chg="add del mod modCrop">
          <ac:chgData name="Emily Wallis (ENV - Postgraduate Researcher)" userId="c5eb23c0-1a75-4c19-b473-6d05c33d2c14" providerId="ADAL" clId="{3FB7E549-5B19-4F6E-9282-E8F12C20AD3C}" dt="2023-04-18T23:13:28.695" v="4820" actId="478"/>
          <ac:picMkLst>
            <pc:docMk/>
            <pc:sldMk cId="3821090491" sldId="285"/>
            <ac:picMk id="48" creationId="{9EC6062A-A470-84B3-F2AF-997ACDF7A50E}"/>
          </ac:picMkLst>
        </pc:picChg>
        <pc:picChg chg="add del mod">
          <ac:chgData name="Emily Wallis (ENV - Postgraduate Researcher)" userId="c5eb23c0-1a75-4c19-b473-6d05c33d2c14" providerId="ADAL" clId="{3FB7E549-5B19-4F6E-9282-E8F12C20AD3C}" dt="2023-04-18T23:13:49.647" v="4822" actId="478"/>
          <ac:picMkLst>
            <pc:docMk/>
            <pc:sldMk cId="3821090491" sldId="285"/>
            <ac:picMk id="49" creationId="{79AB9D40-B222-A055-6A38-440507FF285C}"/>
          </ac:picMkLst>
        </pc:picChg>
        <pc:picChg chg="mod">
          <ac:chgData name="Emily Wallis (ENV - Postgraduate Researcher)" userId="c5eb23c0-1a75-4c19-b473-6d05c33d2c14" providerId="ADAL" clId="{3FB7E549-5B19-4F6E-9282-E8F12C20AD3C}" dt="2023-04-18T23:14:44.129" v="4823"/>
          <ac:picMkLst>
            <pc:docMk/>
            <pc:sldMk cId="3821090491" sldId="285"/>
            <ac:picMk id="53" creationId="{686F3F90-FD4A-C460-0716-87F267E386A2}"/>
          </ac:picMkLst>
        </pc:picChg>
        <pc:picChg chg="add del mod">
          <ac:chgData name="Emily Wallis (ENV - Postgraduate Researcher)" userId="c5eb23c0-1a75-4c19-b473-6d05c33d2c14" providerId="ADAL" clId="{3FB7E549-5B19-4F6E-9282-E8F12C20AD3C}" dt="2023-04-22T10:44:27.842" v="34321" actId="478"/>
          <ac:picMkLst>
            <pc:docMk/>
            <pc:sldMk cId="3821090491" sldId="285"/>
            <ac:picMk id="76" creationId="{5F258254-DD26-8A20-DAF2-701A391212E9}"/>
          </ac:picMkLst>
        </pc:picChg>
        <pc:picChg chg="add del mod">
          <ac:chgData name="Emily Wallis (ENV - Postgraduate Researcher)" userId="c5eb23c0-1a75-4c19-b473-6d05c33d2c14" providerId="ADAL" clId="{3FB7E549-5B19-4F6E-9282-E8F12C20AD3C}" dt="2023-04-22T10:44:25.466" v="34319" actId="478"/>
          <ac:picMkLst>
            <pc:docMk/>
            <pc:sldMk cId="3821090491" sldId="285"/>
            <ac:picMk id="77" creationId="{A7F2524B-DBE7-4133-A6D7-FCC004C6CF96}"/>
          </ac:picMkLst>
        </pc:picChg>
        <pc:picChg chg="add del mod modCrop">
          <ac:chgData name="Emily Wallis (ENV - Postgraduate Researcher)" userId="c5eb23c0-1a75-4c19-b473-6d05c33d2c14" providerId="ADAL" clId="{3FB7E549-5B19-4F6E-9282-E8F12C20AD3C}" dt="2023-04-21T12:21:56.289" v="23229" actId="478"/>
          <ac:picMkLst>
            <pc:docMk/>
            <pc:sldMk cId="3821090491" sldId="285"/>
            <ac:picMk id="78" creationId="{E36702EE-EF4A-206F-28E4-C86CDD8DB9F0}"/>
          </ac:picMkLst>
        </pc:picChg>
        <pc:picChg chg="mod">
          <ac:chgData name="Emily Wallis (ENV - Postgraduate Researcher)" userId="c5eb23c0-1a75-4c19-b473-6d05c33d2c14" providerId="ADAL" clId="{3FB7E549-5B19-4F6E-9282-E8F12C20AD3C}" dt="2023-04-21T12:25:16.750" v="23230"/>
          <ac:picMkLst>
            <pc:docMk/>
            <pc:sldMk cId="3821090491" sldId="285"/>
            <ac:picMk id="82" creationId="{9D67681A-85C8-6824-3A84-E7A028D910E4}"/>
          </ac:picMkLst>
        </pc:picChg>
        <pc:picChg chg="add del mod">
          <ac:chgData name="Emily Wallis (ENV - Postgraduate Researcher)" userId="c5eb23c0-1a75-4c19-b473-6d05c33d2c14" providerId="ADAL" clId="{3FB7E549-5B19-4F6E-9282-E8F12C20AD3C}" dt="2023-04-21T12:31:39.936" v="23238" actId="478"/>
          <ac:picMkLst>
            <pc:docMk/>
            <pc:sldMk cId="3821090491" sldId="285"/>
            <ac:picMk id="85" creationId="{6A4C5372-3589-2DF3-F0B9-B2516F2D8D24}"/>
          </ac:picMkLst>
        </pc:picChg>
        <pc:picChg chg="add del mod modCrop">
          <ac:chgData name="Emily Wallis (ENV - Postgraduate Researcher)" userId="c5eb23c0-1a75-4c19-b473-6d05c33d2c14" providerId="ADAL" clId="{3FB7E549-5B19-4F6E-9282-E8F12C20AD3C}" dt="2023-04-21T12:33:21.619" v="23246" actId="478"/>
          <ac:picMkLst>
            <pc:docMk/>
            <pc:sldMk cId="3821090491" sldId="285"/>
            <ac:picMk id="87" creationId="{E29929EC-9061-E118-8310-D0238D3B3611}"/>
          </ac:picMkLst>
        </pc:picChg>
        <pc:picChg chg="add del mod">
          <ac:chgData name="Emily Wallis (ENV - Postgraduate Researcher)" userId="c5eb23c0-1a75-4c19-b473-6d05c33d2c14" providerId="ADAL" clId="{3FB7E549-5B19-4F6E-9282-E8F12C20AD3C}" dt="2023-04-21T12:33:34.503" v="23251" actId="478"/>
          <ac:picMkLst>
            <pc:docMk/>
            <pc:sldMk cId="3821090491" sldId="285"/>
            <ac:picMk id="89" creationId="{691056E9-4A4B-BE99-6882-B4A8CC92E57D}"/>
          </ac:picMkLst>
        </pc:picChg>
        <pc:picChg chg="add mod">
          <ac:chgData name="Emily Wallis (ENV - Postgraduate Researcher)" userId="c5eb23c0-1a75-4c19-b473-6d05c33d2c14" providerId="ADAL" clId="{3FB7E549-5B19-4F6E-9282-E8F12C20AD3C}" dt="2023-04-21T12:35:07.385" v="23309" actId="1037"/>
          <ac:picMkLst>
            <pc:docMk/>
            <pc:sldMk cId="3821090491" sldId="285"/>
            <ac:picMk id="91" creationId="{5FFF3900-3234-657C-717B-D0E864887474}"/>
          </ac:picMkLst>
        </pc:picChg>
        <pc:picChg chg="add mod">
          <ac:chgData name="Emily Wallis (ENV - Postgraduate Researcher)" userId="c5eb23c0-1a75-4c19-b473-6d05c33d2c14" providerId="ADAL" clId="{3FB7E549-5B19-4F6E-9282-E8F12C20AD3C}" dt="2023-04-22T10:44:28.923" v="34322"/>
          <ac:picMkLst>
            <pc:docMk/>
            <pc:sldMk cId="3821090491" sldId="285"/>
            <ac:picMk id="97" creationId="{8CABCA35-6E07-299E-C3BB-E3F4C5173B4E}"/>
          </ac:picMkLst>
        </pc:picChg>
        <pc:picChg chg="add mod">
          <ac:chgData name="Emily Wallis (ENV - Postgraduate Researcher)" userId="c5eb23c0-1a75-4c19-b473-6d05c33d2c14" providerId="ADAL" clId="{3FB7E549-5B19-4F6E-9282-E8F12C20AD3C}" dt="2023-04-22T10:44:28.923" v="34322"/>
          <ac:picMkLst>
            <pc:docMk/>
            <pc:sldMk cId="3821090491" sldId="285"/>
            <ac:picMk id="98" creationId="{7F283E90-3EFC-1B70-FE03-371503C6ABD6}"/>
          </ac:picMkLst>
        </pc:picChg>
        <pc:cxnChg chg="add mod">
          <ac:chgData name="Emily Wallis (ENV - Postgraduate Researcher)" userId="c5eb23c0-1a75-4c19-b473-6d05c33d2c14" providerId="ADAL" clId="{3FB7E549-5B19-4F6E-9282-E8F12C20AD3C}" dt="2023-05-02T11:43:01.796" v="38575" actId="208"/>
          <ac:cxnSpMkLst>
            <pc:docMk/>
            <pc:sldMk cId="3821090491" sldId="285"/>
            <ac:cxnSpMk id="3" creationId="{EA64E400-C435-ED6B-94B7-0854CB77B736}"/>
          </ac:cxnSpMkLst>
        </pc:cxnChg>
        <pc:cxnChg chg="add mod">
          <ac:chgData name="Emily Wallis (ENV - Postgraduate Researcher)" userId="c5eb23c0-1a75-4c19-b473-6d05c33d2c14" providerId="ADAL" clId="{3FB7E549-5B19-4F6E-9282-E8F12C20AD3C}" dt="2023-05-02T11:44:01.521" v="38592" actId="14100"/>
          <ac:cxnSpMkLst>
            <pc:docMk/>
            <pc:sldMk cId="3821090491" sldId="285"/>
            <ac:cxnSpMk id="10" creationId="{C0CD0169-E6D6-39EC-FC83-7EB7924B09B9}"/>
          </ac:cxnSpMkLst>
        </pc:cxnChg>
        <pc:cxnChg chg="mod">
          <ac:chgData name="Emily Wallis (ENV - Postgraduate Researcher)" userId="c5eb23c0-1a75-4c19-b473-6d05c33d2c14" providerId="ADAL" clId="{3FB7E549-5B19-4F6E-9282-E8F12C20AD3C}" dt="2023-04-18T22:48:05.004" v="3535"/>
          <ac:cxnSpMkLst>
            <pc:docMk/>
            <pc:sldMk cId="3821090491" sldId="285"/>
            <ac:cxnSpMk id="11" creationId="{317274EE-9E69-57F9-3866-604EA82281B9}"/>
          </ac:cxnSpMkLst>
        </pc:cxnChg>
        <pc:cxnChg chg="mod">
          <ac:chgData name="Emily Wallis (ENV - Postgraduate Researcher)" userId="c5eb23c0-1a75-4c19-b473-6d05c33d2c14" providerId="ADAL" clId="{3FB7E549-5B19-4F6E-9282-E8F12C20AD3C}" dt="2023-04-18T22:48:05.004" v="3535"/>
          <ac:cxnSpMkLst>
            <pc:docMk/>
            <pc:sldMk cId="3821090491" sldId="285"/>
            <ac:cxnSpMk id="12" creationId="{403D7664-5CCD-7CDD-306A-B70FFB433365}"/>
          </ac:cxnSpMkLst>
        </pc:cxnChg>
        <pc:cxnChg chg="add del mod">
          <ac:chgData name="Emily Wallis (ENV - Postgraduate Researcher)" userId="c5eb23c0-1a75-4c19-b473-6d05c33d2c14" providerId="ADAL" clId="{3FB7E549-5B19-4F6E-9282-E8F12C20AD3C}" dt="2023-04-18T22:48:18.507" v="3536"/>
          <ac:cxnSpMkLst>
            <pc:docMk/>
            <pc:sldMk cId="3821090491" sldId="285"/>
            <ac:cxnSpMk id="17" creationId="{5A48E832-8E59-50FD-3CA7-B3ABA66FDE73}"/>
          </ac:cxnSpMkLst>
        </pc:cxnChg>
        <pc:cxnChg chg="add del mod">
          <ac:chgData name="Emily Wallis (ENV - Postgraduate Researcher)" userId="c5eb23c0-1a75-4c19-b473-6d05c33d2c14" providerId="ADAL" clId="{3FB7E549-5B19-4F6E-9282-E8F12C20AD3C}" dt="2023-04-18T22:48:18.507" v="3536"/>
          <ac:cxnSpMkLst>
            <pc:docMk/>
            <pc:sldMk cId="3821090491" sldId="285"/>
            <ac:cxnSpMk id="29" creationId="{1FDCE023-590A-46C3-617B-5191295AB2DC}"/>
          </ac:cxnSpMkLst>
        </pc:cxnChg>
        <pc:cxnChg chg="del">
          <ac:chgData name="Emily Wallis (ENV - Postgraduate Researcher)" userId="c5eb23c0-1a75-4c19-b473-6d05c33d2c14" providerId="ADAL" clId="{3FB7E549-5B19-4F6E-9282-E8F12C20AD3C}" dt="2023-04-18T22:41:37.964" v="3343" actId="478"/>
          <ac:cxnSpMkLst>
            <pc:docMk/>
            <pc:sldMk cId="3821090491" sldId="285"/>
            <ac:cxnSpMk id="37" creationId="{B54A1DE0-0B2D-686C-EA15-90AB13B91C60}"/>
          </ac:cxnSpMkLst>
        </pc:cxnChg>
        <pc:cxnChg chg="mod">
          <ac:chgData name="Emily Wallis (ENV - Postgraduate Researcher)" userId="c5eb23c0-1a75-4c19-b473-6d05c33d2c14" providerId="ADAL" clId="{3FB7E549-5B19-4F6E-9282-E8F12C20AD3C}" dt="2023-04-18T22:48:19.791" v="3537"/>
          <ac:cxnSpMkLst>
            <pc:docMk/>
            <pc:sldMk cId="3821090491" sldId="285"/>
            <ac:cxnSpMk id="38" creationId="{532EFDE6-0A9B-C281-2844-E8956B8D3737}"/>
          </ac:cxnSpMkLst>
        </pc:cxnChg>
        <pc:cxnChg chg="mod">
          <ac:chgData name="Emily Wallis (ENV - Postgraduate Researcher)" userId="c5eb23c0-1a75-4c19-b473-6d05c33d2c14" providerId="ADAL" clId="{3FB7E549-5B19-4F6E-9282-E8F12C20AD3C}" dt="2023-04-18T22:48:19.791" v="3537"/>
          <ac:cxnSpMkLst>
            <pc:docMk/>
            <pc:sldMk cId="3821090491" sldId="285"/>
            <ac:cxnSpMk id="39" creationId="{326CDA5D-6F8E-8CE4-46A2-1192F25FC620}"/>
          </ac:cxnSpMkLst>
        </pc:cxnChg>
        <pc:cxnChg chg="add del mod">
          <ac:chgData name="Emily Wallis (ENV - Postgraduate Researcher)" userId="c5eb23c0-1a75-4c19-b473-6d05c33d2c14" providerId="ADAL" clId="{3FB7E549-5B19-4F6E-9282-E8F12C20AD3C}" dt="2023-04-18T23:10:51.474" v="4797" actId="478"/>
          <ac:cxnSpMkLst>
            <pc:docMk/>
            <pc:sldMk cId="3821090491" sldId="285"/>
            <ac:cxnSpMk id="44" creationId="{1D9C4DBD-02B8-2819-3C2E-395EB039DD42}"/>
          </ac:cxnSpMkLst>
        </pc:cxnChg>
        <pc:cxnChg chg="add del mod">
          <ac:chgData name="Emily Wallis (ENV - Postgraduate Researcher)" userId="c5eb23c0-1a75-4c19-b473-6d05c33d2c14" providerId="ADAL" clId="{3FB7E549-5B19-4F6E-9282-E8F12C20AD3C}" dt="2023-04-18T23:10:45.941" v="4793" actId="478"/>
          <ac:cxnSpMkLst>
            <pc:docMk/>
            <pc:sldMk cId="3821090491" sldId="285"/>
            <ac:cxnSpMk id="47" creationId="{C8CED31F-0F8C-E6D2-1C47-45DB065EF73F}"/>
          </ac:cxnSpMkLst>
        </pc:cxnChg>
        <pc:cxnChg chg="mod">
          <ac:chgData name="Emily Wallis (ENV - Postgraduate Researcher)" userId="c5eb23c0-1a75-4c19-b473-6d05c33d2c14" providerId="ADAL" clId="{3FB7E549-5B19-4F6E-9282-E8F12C20AD3C}" dt="2023-04-18T23:16:44.542" v="4834"/>
          <ac:cxnSpMkLst>
            <pc:docMk/>
            <pc:sldMk cId="3821090491" sldId="285"/>
            <ac:cxnSpMk id="56" creationId="{ED84B16E-39B9-6D37-FD40-3AF4B78DCE40}"/>
          </ac:cxnSpMkLst>
        </pc:cxnChg>
        <pc:cxnChg chg="mod">
          <ac:chgData name="Emily Wallis (ENV - Postgraduate Researcher)" userId="c5eb23c0-1a75-4c19-b473-6d05c33d2c14" providerId="ADAL" clId="{3FB7E549-5B19-4F6E-9282-E8F12C20AD3C}" dt="2023-04-18T23:16:44.542" v="4834"/>
          <ac:cxnSpMkLst>
            <pc:docMk/>
            <pc:sldMk cId="3821090491" sldId="285"/>
            <ac:cxnSpMk id="57" creationId="{36AA3BC4-6996-D99A-5BDD-EC24626DDA50}"/>
          </ac:cxnSpMkLst>
        </pc:cxnChg>
        <pc:cxnChg chg="add mod">
          <ac:chgData name="Emily Wallis (ENV - Postgraduate Researcher)" userId="c5eb23c0-1a75-4c19-b473-6d05c33d2c14" providerId="ADAL" clId="{3FB7E549-5B19-4F6E-9282-E8F12C20AD3C}" dt="2023-04-21T12:18:24.136" v="23219" actId="1038"/>
          <ac:cxnSpMkLst>
            <pc:docMk/>
            <pc:sldMk cId="3821090491" sldId="285"/>
            <ac:cxnSpMk id="61" creationId="{75A165AC-43D7-16FB-6080-EFB81A540C60}"/>
          </ac:cxnSpMkLst>
        </pc:cxnChg>
        <pc:cxnChg chg="add mod">
          <ac:chgData name="Emily Wallis (ENV - Postgraduate Researcher)" userId="c5eb23c0-1a75-4c19-b473-6d05c33d2c14" providerId="ADAL" clId="{3FB7E549-5B19-4F6E-9282-E8F12C20AD3C}" dt="2023-04-21T12:18:24.136" v="23219" actId="1038"/>
          <ac:cxnSpMkLst>
            <pc:docMk/>
            <pc:sldMk cId="3821090491" sldId="285"/>
            <ac:cxnSpMk id="63" creationId="{D36DBD89-614B-17D1-E147-795C0F3DDF51}"/>
          </ac:cxnSpMkLst>
        </pc:cxnChg>
        <pc:cxnChg chg="add mod">
          <ac:chgData name="Emily Wallis (ENV - Postgraduate Researcher)" userId="c5eb23c0-1a75-4c19-b473-6d05c33d2c14" providerId="ADAL" clId="{3FB7E549-5B19-4F6E-9282-E8F12C20AD3C}" dt="2023-04-21T12:18:24.136" v="23219" actId="1038"/>
          <ac:cxnSpMkLst>
            <pc:docMk/>
            <pc:sldMk cId="3821090491" sldId="285"/>
            <ac:cxnSpMk id="65" creationId="{06669A0E-33FB-DD15-C5AE-CED5223A1130}"/>
          </ac:cxnSpMkLst>
        </pc:cxnChg>
      </pc:sldChg>
      <pc:sldChg chg="addSp delSp modSp add del mod">
        <pc:chgData name="Emily Wallis (ENV - Postgraduate Researcher)" userId="c5eb23c0-1a75-4c19-b473-6d05c33d2c14" providerId="ADAL" clId="{3FB7E549-5B19-4F6E-9282-E8F12C20AD3C}" dt="2023-04-20T20:39:45.365" v="18535" actId="47"/>
        <pc:sldMkLst>
          <pc:docMk/>
          <pc:sldMk cId="2183269508" sldId="286"/>
        </pc:sldMkLst>
        <pc:spChg chg="del">
          <ac:chgData name="Emily Wallis (ENV - Postgraduate Researcher)" userId="c5eb23c0-1a75-4c19-b473-6d05c33d2c14" providerId="ADAL" clId="{3FB7E549-5B19-4F6E-9282-E8F12C20AD3C}" dt="2023-04-20T16:28:54.803" v="17976" actId="478"/>
          <ac:spMkLst>
            <pc:docMk/>
            <pc:sldMk cId="2183269508" sldId="286"/>
            <ac:spMk id="2" creationId="{26DDCB00-CA36-8535-8EC8-B1824E44969D}"/>
          </ac:spMkLst>
        </pc:spChg>
        <pc:spChg chg="mod">
          <ac:chgData name="Emily Wallis (ENV - Postgraduate Researcher)" userId="c5eb23c0-1a75-4c19-b473-6d05c33d2c14" providerId="ADAL" clId="{3FB7E549-5B19-4F6E-9282-E8F12C20AD3C}" dt="2023-04-19T09:23:12.812" v="14329" actId="6549"/>
          <ac:spMkLst>
            <pc:docMk/>
            <pc:sldMk cId="2183269508" sldId="286"/>
            <ac:spMk id="8" creationId="{0B6F08B2-F4E6-EEBA-8091-E3D4B03BD6D5}"/>
          </ac:spMkLst>
        </pc:spChg>
        <pc:spChg chg="add del mod">
          <ac:chgData name="Emily Wallis (ENV - Postgraduate Researcher)" userId="c5eb23c0-1a75-4c19-b473-6d05c33d2c14" providerId="ADAL" clId="{3FB7E549-5B19-4F6E-9282-E8F12C20AD3C}" dt="2023-04-18T23:44:04.822" v="5415" actId="478"/>
          <ac:spMkLst>
            <pc:docMk/>
            <pc:sldMk cId="2183269508" sldId="286"/>
            <ac:spMk id="10" creationId="{F305332E-B7FE-751F-FF35-1C4AE934909C}"/>
          </ac:spMkLst>
        </pc:spChg>
        <pc:spChg chg="mod">
          <ac:chgData name="Emily Wallis (ENV - Postgraduate Researcher)" userId="c5eb23c0-1a75-4c19-b473-6d05c33d2c14" providerId="ADAL" clId="{3FB7E549-5B19-4F6E-9282-E8F12C20AD3C}" dt="2023-04-18T22:39:56.815" v="3222" actId="20577"/>
          <ac:spMkLst>
            <pc:docMk/>
            <pc:sldMk cId="2183269508" sldId="286"/>
            <ac:spMk id="13" creationId="{39832AB6-E235-2C34-256C-D101538BB9C0}"/>
          </ac:spMkLst>
        </pc:spChg>
        <pc:spChg chg="mod">
          <ac:chgData name="Emily Wallis (ENV - Postgraduate Researcher)" userId="c5eb23c0-1a75-4c19-b473-6d05c33d2c14" providerId="ADAL" clId="{3FB7E549-5B19-4F6E-9282-E8F12C20AD3C}" dt="2023-04-18T22:40:05.106" v="3228" actId="20577"/>
          <ac:spMkLst>
            <pc:docMk/>
            <pc:sldMk cId="2183269508" sldId="286"/>
            <ac:spMk id="14" creationId="{392CB18C-B252-22AB-F471-91ECADA692D3}"/>
          </ac:spMkLst>
        </pc:spChg>
        <pc:spChg chg="mod">
          <ac:chgData name="Emily Wallis (ENV - Postgraduate Researcher)" userId="c5eb23c0-1a75-4c19-b473-6d05c33d2c14" providerId="ADAL" clId="{3FB7E549-5B19-4F6E-9282-E8F12C20AD3C}" dt="2023-04-19T09:26:12.027" v="14487" actId="13926"/>
          <ac:spMkLst>
            <pc:docMk/>
            <pc:sldMk cId="2183269508" sldId="286"/>
            <ac:spMk id="16" creationId="{BE6673B4-27E0-E7C2-D28B-160DAAF40799}"/>
          </ac:spMkLst>
        </pc:spChg>
        <pc:spChg chg="mod">
          <ac:chgData name="Emily Wallis (ENV - Postgraduate Researcher)" userId="c5eb23c0-1a75-4c19-b473-6d05c33d2c14" providerId="ADAL" clId="{3FB7E549-5B19-4F6E-9282-E8F12C20AD3C}" dt="2023-04-20T16:23:08.906" v="17835"/>
          <ac:spMkLst>
            <pc:docMk/>
            <pc:sldMk cId="2183269508" sldId="286"/>
            <ac:spMk id="19" creationId="{9923DF58-1B98-42C1-0663-A870E4703D7B}"/>
          </ac:spMkLst>
        </pc:spChg>
        <pc:spChg chg="mod">
          <ac:chgData name="Emily Wallis (ENV - Postgraduate Researcher)" userId="c5eb23c0-1a75-4c19-b473-6d05c33d2c14" providerId="ADAL" clId="{3FB7E549-5B19-4F6E-9282-E8F12C20AD3C}" dt="2023-04-20T16:23:08.906" v="17835"/>
          <ac:spMkLst>
            <pc:docMk/>
            <pc:sldMk cId="2183269508" sldId="286"/>
            <ac:spMk id="21" creationId="{8E1966D1-F1C7-84A6-A6E1-D41B77E2552A}"/>
          </ac:spMkLst>
        </pc:spChg>
        <pc:spChg chg="mod">
          <ac:chgData name="Emily Wallis (ENV - Postgraduate Researcher)" userId="c5eb23c0-1a75-4c19-b473-6d05c33d2c14" providerId="ADAL" clId="{3FB7E549-5B19-4F6E-9282-E8F12C20AD3C}" dt="2023-04-20T16:23:08.906" v="17835"/>
          <ac:spMkLst>
            <pc:docMk/>
            <pc:sldMk cId="2183269508" sldId="286"/>
            <ac:spMk id="22" creationId="{58589E54-EE63-5CBF-BC0D-4D08B7A5498B}"/>
          </ac:spMkLst>
        </pc:spChg>
        <pc:spChg chg="mod">
          <ac:chgData name="Emily Wallis (ENV - Postgraduate Researcher)" userId="c5eb23c0-1a75-4c19-b473-6d05c33d2c14" providerId="ADAL" clId="{3FB7E549-5B19-4F6E-9282-E8F12C20AD3C}" dt="2023-04-20T16:23:08.906" v="17835"/>
          <ac:spMkLst>
            <pc:docMk/>
            <pc:sldMk cId="2183269508" sldId="286"/>
            <ac:spMk id="23" creationId="{B22BC76E-A8FA-EEE8-097C-10B28A66FFC2}"/>
          </ac:spMkLst>
        </pc:spChg>
        <pc:spChg chg="mod">
          <ac:chgData name="Emily Wallis (ENV - Postgraduate Researcher)" userId="c5eb23c0-1a75-4c19-b473-6d05c33d2c14" providerId="ADAL" clId="{3FB7E549-5B19-4F6E-9282-E8F12C20AD3C}" dt="2023-04-20T16:23:08.906" v="17835"/>
          <ac:spMkLst>
            <pc:docMk/>
            <pc:sldMk cId="2183269508" sldId="286"/>
            <ac:spMk id="24" creationId="{E9670D6E-A13C-2DCD-7F79-E1F30BE0DEE2}"/>
          </ac:spMkLst>
        </pc:spChg>
        <pc:spChg chg="add mod">
          <ac:chgData name="Emily Wallis (ENV - Postgraduate Researcher)" userId="c5eb23c0-1a75-4c19-b473-6d05c33d2c14" providerId="ADAL" clId="{3FB7E549-5B19-4F6E-9282-E8F12C20AD3C}" dt="2023-04-20T16:28:56.577" v="17978"/>
          <ac:spMkLst>
            <pc:docMk/>
            <pc:sldMk cId="2183269508" sldId="286"/>
            <ac:spMk id="25" creationId="{57AE1617-0C43-E5ED-AB65-6123A6C9D91E}"/>
          </ac:spMkLst>
        </pc:spChg>
        <pc:spChg chg="del">
          <ac:chgData name="Emily Wallis (ENV - Postgraduate Researcher)" userId="c5eb23c0-1a75-4c19-b473-6d05c33d2c14" providerId="ADAL" clId="{3FB7E549-5B19-4F6E-9282-E8F12C20AD3C}" dt="2023-04-18T23:44:10.947" v="5417" actId="478"/>
          <ac:spMkLst>
            <pc:docMk/>
            <pc:sldMk cId="2183269508" sldId="286"/>
            <ac:spMk id="26" creationId="{64EA4174-45C5-4634-448D-6DEB3F7D9B4E}"/>
          </ac:spMkLst>
        </pc:spChg>
        <pc:spChg chg="del">
          <ac:chgData name="Emily Wallis (ENV - Postgraduate Researcher)" userId="c5eb23c0-1a75-4c19-b473-6d05c33d2c14" providerId="ADAL" clId="{3FB7E549-5B19-4F6E-9282-E8F12C20AD3C}" dt="2023-04-18T22:39:35.671" v="3196" actId="478"/>
          <ac:spMkLst>
            <pc:docMk/>
            <pc:sldMk cId="2183269508" sldId="286"/>
            <ac:spMk id="27" creationId="{4A57429D-E963-CCED-7B48-7A1A9CC3F75A}"/>
          </ac:spMkLst>
        </pc:spChg>
        <pc:grpChg chg="del">
          <ac:chgData name="Emily Wallis (ENV - Postgraduate Researcher)" userId="c5eb23c0-1a75-4c19-b473-6d05c33d2c14" providerId="ADAL" clId="{3FB7E549-5B19-4F6E-9282-E8F12C20AD3C}" dt="2023-04-18T23:44:08.598" v="5416" actId="478"/>
          <ac:grpSpMkLst>
            <pc:docMk/>
            <pc:sldMk cId="2183269508" sldId="286"/>
            <ac:grpSpMk id="15" creationId="{ABBC237D-4D03-3D89-68BA-2CB174C731A2}"/>
          </ac:grpSpMkLst>
        </pc:grpChg>
        <pc:grpChg chg="add mod">
          <ac:chgData name="Emily Wallis (ENV - Postgraduate Researcher)" userId="c5eb23c0-1a75-4c19-b473-6d05c33d2c14" providerId="ADAL" clId="{3FB7E549-5B19-4F6E-9282-E8F12C20AD3C}" dt="2023-04-20T16:23:08.906" v="17835"/>
          <ac:grpSpMkLst>
            <pc:docMk/>
            <pc:sldMk cId="2183269508" sldId="286"/>
            <ac:grpSpMk id="18" creationId="{BECF633D-9695-14DC-2BD1-BA4BC118FAB1}"/>
          </ac:grpSpMkLst>
        </pc:grpChg>
        <pc:grpChg chg="mod">
          <ac:chgData name="Emily Wallis (ENV - Postgraduate Researcher)" userId="c5eb23c0-1a75-4c19-b473-6d05c33d2c14" providerId="ADAL" clId="{3FB7E549-5B19-4F6E-9282-E8F12C20AD3C}" dt="2023-04-20T16:23:08.906" v="17835"/>
          <ac:grpSpMkLst>
            <pc:docMk/>
            <pc:sldMk cId="2183269508" sldId="286"/>
            <ac:grpSpMk id="20" creationId="{90FEDF70-DE23-7A68-8580-E6EFA4E18EE5}"/>
          </ac:grpSpMkLst>
        </pc:grpChg>
        <pc:picChg chg="del">
          <ac:chgData name="Emily Wallis (ENV - Postgraduate Researcher)" userId="c5eb23c0-1a75-4c19-b473-6d05c33d2c14" providerId="ADAL" clId="{3FB7E549-5B19-4F6E-9282-E8F12C20AD3C}" dt="2023-04-20T16:28:55.718" v="17977" actId="478"/>
          <ac:picMkLst>
            <pc:docMk/>
            <pc:sldMk cId="2183269508" sldId="286"/>
            <ac:picMk id="6" creationId="{7DF5E718-3A83-577E-492F-25B427F2AC4B}"/>
          </ac:picMkLst>
        </pc:picChg>
        <pc:picChg chg="del">
          <ac:chgData name="Emily Wallis (ENV - Postgraduate Researcher)" userId="c5eb23c0-1a75-4c19-b473-6d05c33d2c14" providerId="ADAL" clId="{3FB7E549-5B19-4F6E-9282-E8F12C20AD3C}" dt="2023-04-20T16:28:53.620" v="17975" actId="478"/>
          <ac:picMkLst>
            <pc:docMk/>
            <pc:sldMk cId="2183269508" sldId="286"/>
            <ac:picMk id="7" creationId="{15E19069-99A4-4829-99FC-65BEE9A59804}"/>
          </ac:picMkLst>
        </pc:picChg>
        <pc:picChg chg="add mod">
          <ac:chgData name="Emily Wallis (ENV - Postgraduate Researcher)" userId="c5eb23c0-1a75-4c19-b473-6d05c33d2c14" providerId="ADAL" clId="{3FB7E549-5B19-4F6E-9282-E8F12C20AD3C}" dt="2023-04-20T16:28:56.577" v="17978"/>
          <ac:picMkLst>
            <pc:docMk/>
            <pc:sldMk cId="2183269508" sldId="286"/>
            <ac:picMk id="28" creationId="{D2AA2361-14FE-C872-1AB2-3B31F2BAA4A4}"/>
          </ac:picMkLst>
        </pc:picChg>
        <pc:picChg chg="add mod">
          <ac:chgData name="Emily Wallis (ENV - Postgraduate Researcher)" userId="c5eb23c0-1a75-4c19-b473-6d05c33d2c14" providerId="ADAL" clId="{3FB7E549-5B19-4F6E-9282-E8F12C20AD3C}" dt="2023-04-20T16:28:56.577" v="17978"/>
          <ac:picMkLst>
            <pc:docMk/>
            <pc:sldMk cId="2183269508" sldId="286"/>
            <ac:picMk id="30" creationId="{93F7EBEF-F027-7BC4-356C-213F7789A44E}"/>
          </ac:picMkLst>
        </pc:picChg>
        <pc:picChg chg="add mod">
          <ac:chgData name="Emily Wallis (ENV - Postgraduate Researcher)" userId="c5eb23c0-1a75-4c19-b473-6d05c33d2c14" providerId="ADAL" clId="{3FB7E549-5B19-4F6E-9282-E8F12C20AD3C}" dt="2023-04-20T20:37:00.317" v="18528" actId="1076"/>
          <ac:picMkLst>
            <pc:docMk/>
            <pc:sldMk cId="2183269508" sldId="286"/>
            <ac:picMk id="31" creationId="{A9EE00C3-B662-25C4-A7B8-E1855D4E04CC}"/>
          </ac:picMkLst>
        </pc:picChg>
        <pc:picChg chg="add mod">
          <ac:chgData name="Emily Wallis (ENV - Postgraduate Researcher)" userId="c5eb23c0-1a75-4c19-b473-6d05c33d2c14" providerId="ADAL" clId="{3FB7E549-5B19-4F6E-9282-E8F12C20AD3C}" dt="2023-04-20T20:37:06.630" v="18530" actId="1076"/>
          <ac:picMkLst>
            <pc:docMk/>
            <pc:sldMk cId="2183269508" sldId="286"/>
            <ac:picMk id="32" creationId="{09D20B0C-3FD3-141B-8CFC-1BF86EAAFBA1}"/>
          </ac:picMkLst>
        </pc:picChg>
        <pc:picChg chg="add mod">
          <ac:chgData name="Emily Wallis (ENV - Postgraduate Researcher)" userId="c5eb23c0-1a75-4c19-b473-6d05c33d2c14" providerId="ADAL" clId="{3FB7E549-5B19-4F6E-9282-E8F12C20AD3C}" dt="2023-04-20T20:37:11.359" v="18532" actId="1076"/>
          <ac:picMkLst>
            <pc:docMk/>
            <pc:sldMk cId="2183269508" sldId="286"/>
            <ac:picMk id="33" creationId="{18A731B8-2413-D14F-F7B3-95724EEB8665}"/>
          </ac:picMkLst>
        </pc:picChg>
        <pc:picChg chg="add mod">
          <ac:chgData name="Emily Wallis (ENV - Postgraduate Researcher)" userId="c5eb23c0-1a75-4c19-b473-6d05c33d2c14" providerId="ADAL" clId="{3FB7E549-5B19-4F6E-9282-E8F12C20AD3C}" dt="2023-04-20T20:37:17.533" v="18534" actId="1076"/>
          <ac:picMkLst>
            <pc:docMk/>
            <pc:sldMk cId="2183269508" sldId="286"/>
            <ac:picMk id="34" creationId="{73A0E9E2-754D-7EDE-8CEE-B42776E574B2}"/>
          </ac:picMkLst>
        </pc:picChg>
        <pc:picChg chg="del">
          <ac:chgData name="Emily Wallis (ENV - Postgraduate Researcher)" userId="c5eb23c0-1a75-4c19-b473-6d05c33d2c14" providerId="ADAL" clId="{3FB7E549-5B19-4F6E-9282-E8F12C20AD3C}" dt="2023-04-18T22:39:36.551" v="3197" actId="478"/>
          <ac:picMkLst>
            <pc:docMk/>
            <pc:sldMk cId="2183269508" sldId="286"/>
            <ac:picMk id="35" creationId="{DD6715D6-6075-957F-D782-31FEF0F72606}"/>
          </ac:picMkLst>
        </pc:picChg>
        <pc:cxnChg chg="add del mod">
          <ac:chgData name="Emily Wallis (ENV - Postgraduate Researcher)" userId="c5eb23c0-1a75-4c19-b473-6d05c33d2c14" providerId="ADAL" clId="{3FB7E549-5B19-4F6E-9282-E8F12C20AD3C}" dt="2023-04-18T23:44:14.963" v="5419" actId="478"/>
          <ac:cxnSpMkLst>
            <pc:docMk/>
            <pc:sldMk cId="2183269508" sldId="286"/>
            <ac:cxnSpMk id="3" creationId="{14454B1C-044F-09E7-EEC8-3EA94F1FCE2A}"/>
          </ac:cxnSpMkLst>
        </pc:cxnChg>
        <pc:cxnChg chg="del mod">
          <ac:chgData name="Emily Wallis (ENV - Postgraduate Researcher)" userId="c5eb23c0-1a75-4c19-b473-6d05c33d2c14" providerId="ADAL" clId="{3FB7E549-5B19-4F6E-9282-E8F12C20AD3C}" dt="2023-04-18T22:39:39.522" v="3198" actId="478"/>
          <ac:cxnSpMkLst>
            <pc:docMk/>
            <pc:sldMk cId="2183269508" sldId="286"/>
            <ac:cxnSpMk id="17" creationId="{1D3C717F-C30C-E20F-6E27-2672F4060C29}"/>
          </ac:cxnSpMkLst>
        </pc:cxnChg>
        <pc:cxnChg chg="del">
          <ac:chgData name="Emily Wallis (ENV - Postgraduate Researcher)" userId="c5eb23c0-1a75-4c19-b473-6d05c33d2c14" providerId="ADAL" clId="{3FB7E549-5B19-4F6E-9282-E8F12C20AD3C}" dt="2023-04-18T23:44:12.415" v="5418" actId="478"/>
          <ac:cxnSpMkLst>
            <pc:docMk/>
            <pc:sldMk cId="2183269508" sldId="286"/>
            <ac:cxnSpMk id="29" creationId="{A99FBDB5-BB56-BF4C-9CF9-B12371330C25}"/>
          </ac:cxnSpMkLst>
        </pc:cxnChg>
      </pc:sldChg>
      <pc:sldChg chg="addSp delSp modSp add mod ord addAnim delAnim modAnim">
        <pc:chgData name="Emily Wallis (ENV - Postgraduate Researcher)" userId="c5eb23c0-1a75-4c19-b473-6d05c33d2c14" providerId="ADAL" clId="{3FB7E549-5B19-4F6E-9282-E8F12C20AD3C}" dt="2023-04-22T10:42:35.980" v="34299"/>
        <pc:sldMkLst>
          <pc:docMk/>
          <pc:sldMk cId="2264958211" sldId="287"/>
        </pc:sldMkLst>
        <pc:spChg chg="del">
          <ac:chgData name="Emily Wallis (ENV - Postgraduate Researcher)" userId="c5eb23c0-1a75-4c19-b473-6d05c33d2c14" providerId="ADAL" clId="{3FB7E549-5B19-4F6E-9282-E8F12C20AD3C}" dt="2023-04-20T16:29:24.739" v="17986" actId="478"/>
          <ac:spMkLst>
            <pc:docMk/>
            <pc:sldMk cId="2264958211" sldId="287"/>
            <ac:spMk id="2" creationId="{26DDCB00-CA36-8535-8EC8-B1824E44969D}"/>
          </ac:spMkLst>
        </pc:spChg>
        <pc:spChg chg="mod">
          <ac:chgData name="Emily Wallis (ENV - Postgraduate Researcher)" userId="c5eb23c0-1a75-4c19-b473-6d05c33d2c14" providerId="ADAL" clId="{3FB7E549-5B19-4F6E-9282-E8F12C20AD3C}" dt="2023-04-21T11:53:32.566" v="22305" actId="207"/>
          <ac:spMkLst>
            <pc:docMk/>
            <pc:sldMk cId="2264958211" sldId="287"/>
            <ac:spMk id="3" creationId="{C2779975-CBD8-2C0D-13D3-73F1A1FA3E06}"/>
          </ac:spMkLst>
        </pc:spChg>
        <pc:spChg chg="del">
          <ac:chgData name="Emily Wallis (ENV - Postgraduate Researcher)" userId="c5eb23c0-1a75-4c19-b473-6d05c33d2c14" providerId="ADAL" clId="{3FB7E549-5B19-4F6E-9282-E8F12C20AD3C}" dt="2023-04-22T10:42:35.684" v="34298" actId="478"/>
          <ac:spMkLst>
            <pc:docMk/>
            <pc:sldMk cId="2264958211" sldId="287"/>
            <ac:spMk id="5" creationId="{4BF08482-69A5-1DF7-8078-7EC3F84B8579}"/>
          </ac:spMkLst>
        </pc:spChg>
        <pc:spChg chg="mod">
          <ac:chgData name="Emily Wallis (ENV - Postgraduate Researcher)" userId="c5eb23c0-1a75-4c19-b473-6d05c33d2c14" providerId="ADAL" clId="{3FB7E549-5B19-4F6E-9282-E8F12C20AD3C}" dt="2023-04-21T12:03:45.121" v="22833" actId="20577"/>
          <ac:spMkLst>
            <pc:docMk/>
            <pc:sldMk cId="2264958211" sldId="287"/>
            <ac:spMk id="8" creationId="{0B6F08B2-F4E6-EEBA-8091-E3D4B03BD6D5}"/>
          </ac:spMkLst>
        </pc:spChg>
        <pc:spChg chg="ord">
          <ac:chgData name="Emily Wallis (ENV - Postgraduate Researcher)" userId="c5eb23c0-1a75-4c19-b473-6d05c33d2c14" providerId="ADAL" clId="{3FB7E549-5B19-4F6E-9282-E8F12C20AD3C}" dt="2023-04-18T23:25:45.393" v="5368" actId="166"/>
          <ac:spMkLst>
            <pc:docMk/>
            <pc:sldMk cId="2264958211" sldId="287"/>
            <ac:spMk id="9" creationId="{0422833A-76DE-8396-D3D2-5A39C9B47732}"/>
          </ac:spMkLst>
        </pc:spChg>
        <pc:spChg chg="mod">
          <ac:chgData name="Emily Wallis (ENV - Postgraduate Researcher)" userId="c5eb23c0-1a75-4c19-b473-6d05c33d2c14" providerId="ADAL" clId="{3FB7E549-5B19-4F6E-9282-E8F12C20AD3C}" dt="2023-04-18T22:54:48.642" v="4124"/>
          <ac:spMkLst>
            <pc:docMk/>
            <pc:sldMk cId="2264958211" sldId="287"/>
            <ac:spMk id="13" creationId="{70AE6CB3-D788-55CA-C2E8-DBBBE2D9E4ED}"/>
          </ac:spMkLst>
        </pc:spChg>
        <pc:spChg chg="add mod">
          <ac:chgData name="Emily Wallis (ENV - Postgraduate Researcher)" userId="c5eb23c0-1a75-4c19-b473-6d05c33d2c14" providerId="ADAL" clId="{3FB7E549-5B19-4F6E-9282-E8F12C20AD3C}" dt="2023-04-21T11:51:46.082" v="22243" actId="1076"/>
          <ac:spMkLst>
            <pc:docMk/>
            <pc:sldMk cId="2264958211" sldId="287"/>
            <ac:spMk id="26" creationId="{82F1C4AC-F435-0A39-32BE-9D4669418C42}"/>
          </ac:spMkLst>
        </pc:spChg>
        <pc:spChg chg="add mod">
          <ac:chgData name="Emily Wallis (ENV - Postgraduate Researcher)" userId="c5eb23c0-1a75-4c19-b473-6d05c33d2c14" providerId="ADAL" clId="{3FB7E549-5B19-4F6E-9282-E8F12C20AD3C}" dt="2023-04-21T11:52:24.027" v="22267" actId="1076"/>
          <ac:spMkLst>
            <pc:docMk/>
            <pc:sldMk cId="2264958211" sldId="287"/>
            <ac:spMk id="27" creationId="{7DDCD343-8DC5-A319-97E7-E83A5C2E4E21}"/>
          </ac:spMkLst>
        </pc:spChg>
        <pc:spChg chg="mod">
          <ac:chgData name="Emily Wallis (ENV - Postgraduate Researcher)" userId="c5eb23c0-1a75-4c19-b473-6d05c33d2c14" providerId="ADAL" clId="{3FB7E549-5B19-4F6E-9282-E8F12C20AD3C}" dt="2023-04-21T11:52:47.618" v="22276" actId="1076"/>
          <ac:spMkLst>
            <pc:docMk/>
            <pc:sldMk cId="2264958211" sldId="287"/>
            <ac:spMk id="28" creationId="{337F9FFB-AC1E-C1D7-4C05-DE2750B7030D}"/>
          </ac:spMkLst>
        </pc:spChg>
        <pc:spChg chg="mod">
          <ac:chgData name="Emily Wallis (ENV - Postgraduate Researcher)" userId="c5eb23c0-1a75-4c19-b473-6d05c33d2c14" providerId="ADAL" clId="{3FB7E549-5B19-4F6E-9282-E8F12C20AD3C}" dt="2023-04-21T11:53:37.985" v="22306" actId="207"/>
          <ac:spMkLst>
            <pc:docMk/>
            <pc:sldMk cId="2264958211" sldId="287"/>
            <ac:spMk id="30" creationId="{98A01F08-3C4D-ED80-FC87-7F7AA59B2063}"/>
          </ac:spMkLst>
        </pc:spChg>
        <pc:spChg chg="mod">
          <ac:chgData name="Emily Wallis (ENV - Postgraduate Researcher)" userId="c5eb23c0-1a75-4c19-b473-6d05c33d2c14" providerId="ADAL" clId="{3FB7E549-5B19-4F6E-9282-E8F12C20AD3C}" dt="2023-04-21T11:52:42.315" v="22275" actId="1038"/>
          <ac:spMkLst>
            <pc:docMk/>
            <pc:sldMk cId="2264958211" sldId="287"/>
            <ac:spMk id="31" creationId="{E499262D-DBCD-B40B-7958-F891F4ACE7BC}"/>
          </ac:spMkLst>
        </pc:spChg>
        <pc:spChg chg="add del mod">
          <ac:chgData name="Emily Wallis (ENV - Postgraduate Researcher)" userId="c5eb23c0-1a75-4c19-b473-6d05c33d2c14" providerId="ADAL" clId="{3FB7E549-5B19-4F6E-9282-E8F12C20AD3C}" dt="2023-04-18T23:01:25.986" v="4411"/>
          <ac:spMkLst>
            <pc:docMk/>
            <pc:sldMk cId="2264958211" sldId="287"/>
            <ac:spMk id="33" creationId="{F0575D3F-EB70-641B-1406-8FF10FF9871D}"/>
          </ac:spMkLst>
        </pc:spChg>
        <pc:spChg chg="del mod topLvl">
          <ac:chgData name="Emily Wallis (ENV - Postgraduate Researcher)" userId="c5eb23c0-1a75-4c19-b473-6d05c33d2c14" providerId="ADAL" clId="{3FB7E549-5B19-4F6E-9282-E8F12C20AD3C}" dt="2023-04-18T23:00:26.192" v="4395" actId="478"/>
          <ac:spMkLst>
            <pc:docMk/>
            <pc:sldMk cId="2264958211" sldId="287"/>
            <ac:spMk id="34" creationId="{D1EA7F77-0B36-457E-8C14-C9B218E65EB5}"/>
          </ac:spMkLst>
        </pc:spChg>
        <pc:spChg chg="del mod topLvl">
          <ac:chgData name="Emily Wallis (ENV - Postgraduate Researcher)" userId="c5eb23c0-1a75-4c19-b473-6d05c33d2c14" providerId="ADAL" clId="{3FB7E549-5B19-4F6E-9282-E8F12C20AD3C}" dt="2023-04-18T23:00:24.190" v="4394" actId="478"/>
          <ac:spMkLst>
            <pc:docMk/>
            <pc:sldMk cId="2264958211" sldId="287"/>
            <ac:spMk id="36" creationId="{D3C02806-ED56-5510-FAE9-612107E56103}"/>
          </ac:spMkLst>
        </pc:spChg>
        <pc:spChg chg="add del mod">
          <ac:chgData name="Emily Wallis (ENV - Postgraduate Researcher)" userId="c5eb23c0-1a75-4c19-b473-6d05c33d2c14" providerId="ADAL" clId="{3FB7E549-5B19-4F6E-9282-E8F12C20AD3C}" dt="2023-04-18T23:20:14.966" v="5274" actId="478"/>
          <ac:spMkLst>
            <pc:docMk/>
            <pc:sldMk cId="2264958211" sldId="287"/>
            <ac:spMk id="41" creationId="{ED3F4C52-980F-1788-597D-6A65AA034403}"/>
          </ac:spMkLst>
        </pc:spChg>
        <pc:spChg chg="add del mod ord">
          <ac:chgData name="Emily Wallis (ENV - Postgraduate Researcher)" userId="c5eb23c0-1a75-4c19-b473-6d05c33d2c14" providerId="ADAL" clId="{3FB7E549-5B19-4F6E-9282-E8F12C20AD3C}" dt="2023-04-18T23:20:16.400" v="5275" actId="478"/>
          <ac:spMkLst>
            <pc:docMk/>
            <pc:sldMk cId="2264958211" sldId="287"/>
            <ac:spMk id="42" creationId="{459B7FD6-A200-D89F-1673-8720ED2D167B}"/>
          </ac:spMkLst>
        </pc:spChg>
        <pc:spChg chg="add del mod">
          <ac:chgData name="Emily Wallis (ENV - Postgraduate Researcher)" userId="c5eb23c0-1a75-4c19-b473-6d05c33d2c14" providerId="ADAL" clId="{3FB7E549-5B19-4F6E-9282-E8F12C20AD3C}" dt="2023-04-18T23:20:19.788" v="5278" actId="478"/>
          <ac:spMkLst>
            <pc:docMk/>
            <pc:sldMk cId="2264958211" sldId="287"/>
            <ac:spMk id="43" creationId="{ACC01610-E4DD-F127-222A-93F3DE4E9A86}"/>
          </ac:spMkLst>
        </pc:spChg>
        <pc:spChg chg="del mod">
          <ac:chgData name="Emily Wallis (ENV - Postgraduate Researcher)" userId="c5eb23c0-1a75-4c19-b473-6d05c33d2c14" providerId="ADAL" clId="{3FB7E549-5B19-4F6E-9282-E8F12C20AD3C}" dt="2023-04-18T23:20:11.538" v="5272" actId="478"/>
          <ac:spMkLst>
            <pc:docMk/>
            <pc:sldMk cId="2264958211" sldId="287"/>
            <ac:spMk id="45" creationId="{F41BA9B1-0FA6-DE81-F627-CFCC4D6DFE9A}"/>
          </ac:spMkLst>
        </pc:spChg>
        <pc:spChg chg="add del mod">
          <ac:chgData name="Emily Wallis (ENV - Postgraduate Researcher)" userId="c5eb23c0-1a75-4c19-b473-6d05c33d2c14" providerId="ADAL" clId="{3FB7E549-5B19-4F6E-9282-E8F12C20AD3C}" dt="2023-04-18T23:20:10.044" v="5270" actId="478"/>
          <ac:spMkLst>
            <pc:docMk/>
            <pc:sldMk cId="2264958211" sldId="287"/>
            <ac:spMk id="46" creationId="{02D1F1CE-97D5-B0D4-03C5-FBE3FFCE61E0}"/>
          </ac:spMkLst>
        </pc:spChg>
        <pc:spChg chg="add del mod">
          <ac:chgData name="Emily Wallis (ENV - Postgraduate Researcher)" userId="c5eb23c0-1a75-4c19-b473-6d05c33d2c14" providerId="ADAL" clId="{3FB7E549-5B19-4F6E-9282-E8F12C20AD3C}" dt="2023-04-18T23:20:07.613" v="5269" actId="478"/>
          <ac:spMkLst>
            <pc:docMk/>
            <pc:sldMk cId="2264958211" sldId="287"/>
            <ac:spMk id="53" creationId="{6A774F20-7B08-42A9-98F7-3CE9A14C7CEC}"/>
          </ac:spMkLst>
        </pc:spChg>
        <pc:spChg chg="add del mod ord">
          <ac:chgData name="Emily Wallis (ENV - Postgraduate Researcher)" userId="c5eb23c0-1a75-4c19-b473-6d05c33d2c14" providerId="ADAL" clId="{3FB7E549-5B19-4F6E-9282-E8F12C20AD3C}" dt="2023-04-18T23:27:26.872" v="5386" actId="478"/>
          <ac:spMkLst>
            <pc:docMk/>
            <pc:sldMk cId="2264958211" sldId="287"/>
            <ac:spMk id="57" creationId="{B7953AA2-F612-5B30-D825-D9314C3A1D27}"/>
          </ac:spMkLst>
        </pc:spChg>
        <pc:spChg chg="add del mod ord">
          <ac:chgData name="Emily Wallis (ENV - Postgraduate Researcher)" userId="c5eb23c0-1a75-4c19-b473-6d05c33d2c14" providerId="ADAL" clId="{3FB7E549-5B19-4F6E-9282-E8F12C20AD3C}" dt="2023-04-18T23:26:20.157" v="5372" actId="478"/>
          <ac:spMkLst>
            <pc:docMk/>
            <pc:sldMk cId="2264958211" sldId="287"/>
            <ac:spMk id="58" creationId="{2D5C7188-A5EE-997B-0B82-5A7E837ADFCD}"/>
          </ac:spMkLst>
        </pc:spChg>
        <pc:spChg chg="add del mod ord">
          <ac:chgData name="Emily Wallis (ENV - Postgraduate Researcher)" userId="c5eb23c0-1a75-4c19-b473-6d05c33d2c14" providerId="ADAL" clId="{3FB7E549-5B19-4F6E-9282-E8F12C20AD3C}" dt="2023-04-18T23:27:25.950" v="5385" actId="478"/>
          <ac:spMkLst>
            <pc:docMk/>
            <pc:sldMk cId="2264958211" sldId="287"/>
            <ac:spMk id="59" creationId="{B4523CEE-8427-2EE0-A0DE-38146DE990ED}"/>
          </ac:spMkLst>
        </pc:spChg>
        <pc:spChg chg="add del mod">
          <ac:chgData name="Emily Wallis (ENV - Postgraduate Researcher)" userId="c5eb23c0-1a75-4c19-b473-6d05c33d2c14" providerId="ADAL" clId="{3FB7E549-5B19-4F6E-9282-E8F12C20AD3C}" dt="2023-04-21T11:50:44.624" v="22210" actId="478"/>
          <ac:spMkLst>
            <pc:docMk/>
            <pc:sldMk cId="2264958211" sldId="287"/>
            <ac:spMk id="60" creationId="{C1FA680C-84DD-EE11-F0B2-5C3DE73E11AE}"/>
          </ac:spMkLst>
        </pc:spChg>
        <pc:spChg chg="mod">
          <ac:chgData name="Emily Wallis (ENV - Postgraduate Researcher)" userId="c5eb23c0-1a75-4c19-b473-6d05c33d2c14" providerId="ADAL" clId="{3FB7E549-5B19-4F6E-9282-E8F12C20AD3C}" dt="2023-04-20T16:23:14.185" v="17838"/>
          <ac:spMkLst>
            <pc:docMk/>
            <pc:sldMk cId="2264958211" sldId="287"/>
            <ac:spMk id="62" creationId="{50AE7958-378A-4D73-E301-E969DCE25522}"/>
          </ac:spMkLst>
        </pc:spChg>
        <pc:spChg chg="mod">
          <ac:chgData name="Emily Wallis (ENV - Postgraduate Researcher)" userId="c5eb23c0-1a75-4c19-b473-6d05c33d2c14" providerId="ADAL" clId="{3FB7E549-5B19-4F6E-9282-E8F12C20AD3C}" dt="2023-04-20T16:23:14.185" v="17838"/>
          <ac:spMkLst>
            <pc:docMk/>
            <pc:sldMk cId="2264958211" sldId="287"/>
            <ac:spMk id="64" creationId="{33534AD0-6990-67B0-11D2-6173E4A23EF7}"/>
          </ac:spMkLst>
        </pc:spChg>
        <pc:spChg chg="mod">
          <ac:chgData name="Emily Wallis (ENV - Postgraduate Researcher)" userId="c5eb23c0-1a75-4c19-b473-6d05c33d2c14" providerId="ADAL" clId="{3FB7E549-5B19-4F6E-9282-E8F12C20AD3C}" dt="2023-04-20T16:23:14.185" v="17838"/>
          <ac:spMkLst>
            <pc:docMk/>
            <pc:sldMk cId="2264958211" sldId="287"/>
            <ac:spMk id="65" creationId="{7B18EECE-4CA1-C8F6-5A8E-0C058687E386}"/>
          </ac:spMkLst>
        </pc:spChg>
        <pc:spChg chg="mod">
          <ac:chgData name="Emily Wallis (ENV - Postgraduate Researcher)" userId="c5eb23c0-1a75-4c19-b473-6d05c33d2c14" providerId="ADAL" clId="{3FB7E549-5B19-4F6E-9282-E8F12C20AD3C}" dt="2023-04-20T16:23:14.185" v="17838"/>
          <ac:spMkLst>
            <pc:docMk/>
            <pc:sldMk cId="2264958211" sldId="287"/>
            <ac:spMk id="66" creationId="{D028B432-658A-1764-F222-1DCDB7C179F7}"/>
          </ac:spMkLst>
        </pc:spChg>
        <pc:spChg chg="mod">
          <ac:chgData name="Emily Wallis (ENV - Postgraduate Researcher)" userId="c5eb23c0-1a75-4c19-b473-6d05c33d2c14" providerId="ADAL" clId="{3FB7E549-5B19-4F6E-9282-E8F12C20AD3C}" dt="2023-04-20T16:23:14.185" v="17838"/>
          <ac:spMkLst>
            <pc:docMk/>
            <pc:sldMk cId="2264958211" sldId="287"/>
            <ac:spMk id="67" creationId="{7D0E8084-F8FC-7505-9B70-C65F08C3C27C}"/>
          </ac:spMkLst>
        </pc:spChg>
        <pc:spChg chg="add mod">
          <ac:chgData name="Emily Wallis (ENV - Postgraduate Researcher)" userId="c5eb23c0-1a75-4c19-b473-6d05c33d2c14" providerId="ADAL" clId="{3FB7E549-5B19-4F6E-9282-E8F12C20AD3C}" dt="2023-04-20T16:29:26.190" v="17988"/>
          <ac:spMkLst>
            <pc:docMk/>
            <pc:sldMk cId="2264958211" sldId="287"/>
            <ac:spMk id="68" creationId="{3AF7F563-1FFB-2188-A80A-1EF188117025}"/>
          </ac:spMkLst>
        </pc:spChg>
        <pc:spChg chg="add del mod">
          <ac:chgData name="Emily Wallis (ENV - Postgraduate Researcher)" userId="c5eb23c0-1a75-4c19-b473-6d05c33d2c14" providerId="ADAL" clId="{3FB7E549-5B19-4F6E-9282-E8F12C20AD3C}" dt="2023-04-21T12:00:18.242" v="22498" actId="478"/>
          <ac:spMkLst>
            <pc:docMk/>
            <pc:sldMk cId="2264958211" sldId="287"/>
            <ac:spMk id="85" creationId="{7A50CAAC-725F-14C1-AD3D-1104848C36AF}"/>
          </ac:spMkLst>
        </pc:spChg>
        <pc:spChg chg="add mod">
          <ac:chgData name="Emily Wallis (ENV - Postgraduate Researcher)" userId="c5eb23c0-1a75-4c19-b473-6d05c33d2c14" providerId="ADAL" clId="{3FB7E549-5B19-4F6E-9282-E8F12C20AD3C}" dt="2023-04-22T10:42:35.980" v="34299"/>
          <ac:spMkLst>
            <pc:docMk/>
            <pc:sldMk cId="2264958211" sldId="287"/>
            <ac:spMk id="86" creationId="{52367D22-39A9-95F7-683D-64A3E0DDDDDC}"/>
          </ac:spMkLst>
        </pc:spChg>
        <pc:grpChg chg="add del mod">
          <ac:chgData name="Emily Wallis (ENV - Postgraduate Researcher)" userId="c5eb23c0-1a75-4c19-b473-6d05c33d2c14" providerId="ADAL" clId="{3FB7E549-5B19-4F6E-9282-E8F12C20AD3C}" dt="2023-04-18T22:55:21.020" v="4133"/>
          <ac:grpSpMkLst>
            <pc:docMk/>
            <pc:sldMk cId="2264958211" sldId="287"/>
            <ac:grpSpMk id="10" creationId="{B941EBD0-5AEB-82BF-E57C-31DD15B5E2AD}"/>
          </ac:grpSpMkLst>
        </pc:grpChg>
        <pc:grpChg chg="mod">
          <ac:chgData name="Emily Wallis (ENV - Postgraduate Researcher)" userId="c5eb23c0-1a75-4c19-b473-6d05c33d2c14" providerId="ADAL" clId="{3FB7E549-5B19-4F6E-9282-E8F12C20AD3C}" dt="2023-04-18T22:54:48.642" v="4124"/>
          <ac:grpSpMkLst>
            <pc:docMk/>
            <pc:sldMk cId="2264958211" sldId="287"/>
            <ac:grpSpMk id="11" creationId="{BA4F1996-7ABF-2678-8041-BB4E6F653677}"/>
          </ac:grpSpMkLst>
        </pc:grpChg>
        <pc:grpChg chg="mod">
          <ac:chgData name="Emily Wallis (ENV - Postgraduate Researcher)" userId="c5eb23c0-1a75-4c19-b473-6d05c33d2c14" providerId="ADAL" clId="{3FB7E549-5B19-4F6E-9282-E8F12C20AD3C}" dt="2023-04-18T22:54:48.642" v="4124"/>
          <ac:grpSpMkLst>
            <pc:docMk/>
            <pc:sldMk cId="2264958211" sldId="287"/>
            <ac:grpSpMk id="12" creationId="{BF894F09-7571-5CAD-89A6-B71A06D1B4AE}"/>
          </ac:grpSpMkLst>
        </pc:grpChg>
        <pc:grpChg chg="add del mod">
          <ac:chgData name="Emily Wallis (ENV - Postgraduate Researcher)" userId="c5eb23c0-1a75-4c19-b473-6d05c33d2c14" providerId="ADAL" clId="{3FB7E549-5B19-4F6E-9282-E8F12C20AD3C}" dt="2023-04-18T23:20:06.685" v="5268" actId="478"/>
          <ac:grpSpMkLst>
            <pc:docMk/>
            <pc:sldMk cId="2264958211" sldId="287"/>
            <ac:grpSpMk id="19" creationId="{A722709C-ED9D-5C06-C357-3A63B6153E70}"/>
          </ac:grpSpMkLst>
        </pc:grpChg>
        <pc:grpChg chg="mod">
          <ac:chgData name="Emily Wallis (ENV - Postgraduate Researcher)" userId="c5eb23c0-1a75-4c19-b473-6d05c33d2c14" providerId="ADAL" clId="{3FB7E549-5B19-4F6E-9282-E8F12C20AD3C}" dt="2023-04-21T11:53:11.888" v="22304" actId="1036"/>
          <ac:grpSpMkLst>
            <pc:docMk/>
            <pc:sldMk cId="2264958211" sldId="287"/>
            <ac:grpSpMk id="24" creationId="{B30273F9-5C22-D595-AABF-91D264958F95}"/>
          </ac:grpSpMkLst>
        </pc:grpChg>
        <pc:grpChg chg="del">
          <ac:chgData name="Emily Wallis (ENV - Postgraduate Researcher)" userId="c5eb23c0-1a75-4c19-b473-6d05c33d2c14" providerId="ADAL" clId="{3FB7E549-5B19-4F6E-9282-E8F12C20AD3C}" dt="2023-04-18T23:00:24.190" v="4394" actId="478"/>
          <ac:grpSpMkLst>
            <pc:docMk/>
            <pc:sldMk cId="2264958211" sldId="287"/>
            <ac:grpSpMk id="32" creationId="{8A65D35F-E884-C5FD-F854-BCAD4192DC8D}"/>
          </ac:grpSpMkLst>
        </pc:grpChg>
        <pc:grpChg chg="add del mod">
          <ac:chgData name="Emily Wallis (ENV - Postgraduate Researcher)" userId="c5eb23c0-1a75-4c19-b473-6d05c33d2c14" providerId="ADAL" clId="{3FB7E549-5B19-4F6E-9282-E8F12C20AD3C}" dt="2023-04-18T23:20:12.926" v="5273" actId="478"/>
          <ac:grpSpMkLst>
            <pc:docMk/>
            <pc:sldMk cId="2264958211" sldId="287"/>
            <ac:grpSpMk id="35" creationId="{C9976471-4707-4257-785D-348FB5850269}"/>
          </ac:grpSpMkLst>
        </pc:grpChg>
        <pc:grpChg chg="add mod">
          <ac:chgData name="Emily Wallis (ENV - Postgraduate Researcher)" userId="c5eb23c0-1a75-4c19-b473-6d05c33d2c14" providerId="ADAL" clId="{3FB7E549-5B19-4F6E-9282-E8F12C20AD3C}" dt="2023-04-21T11:51:52.579" v="22256" actId="1037"/>
          <ac:grpSpMkLst>
            <pc:docMk/>
            <pc:sldMk cId="2264958211" sldId="287"/>
            <ac:grpSpMk id="56" creationId="{61107DBF-F0A6-054B-DFCC-B7BDF03C1048}"/>
          </ac:grpSpMkLst>
        </pc:grpChg>
        <pc:grpChg chg="add mod">
          <ac:chgData name="Emily Wallis (ENV - Postgraduate Researcher)" userId="c5eb23c0-1a75-4c19-b473-6d05c33d2c14" providerId="ADAL" clId="{3FB7E549-5B19-4F6E-9282-E8F12C20AD3C}" dt="2023-04-20T16:23:14.185" v="17838"/>
          <ac:grpSpMkLst>
            <pc:docMk/>
            <pc:sldMk cId="2264958211" sldId="287"/>
            <ac:grpSpMk id="61" creationId="{63F7A714-3CBF-1466-345B-75F1ADB4B9CB}"/>
          </ac:grpSpMkLst>
        </pc:grpChg>
        <pc:grpChg chg="mod">
          <ac:chgData name="Emily Wallis (ENV - Postgraduate Researcher)" userId="c5eb23c0-1a75-4c19-b473-6d05c33d2c14" providerId="ADAL" clId="{3FB7E549-5B19-4F6E-9282-E8F12C20AD3C}" dt="2023-04-20T16:23:14.185" v="17838"/>
          <ac:grpSpMkLst>
            <pc:docMk/>
            <pc:sldMk cId="2264958211" sldId="287"/>
            <ac:grpSpMk id="63" creationId="{45F69D64-88F8-0883-496D-25EF92F2B3C2}"/>
          </ac:grpSpMkLst>
        </pc:grpChg>
        <pc:picChg chg="del">
          <ac:chgData name="Emily Wallis (ENV - Postgraduate Researcher)" userId="c5eb23c0-1a75-4c19-b473-6d05c33d2c14" providerId="ADAL" clId="{3FB7E549-5B19-4F6E-9282-E8F12C20AD3C}" dt="2023-04-20T16:29:25.345" v="17987" actId="478"/>
          <ac:picMkLst>
            <pc:docMk/>
            <pc:sldMk cId="2264958211" sldId="287"/>
            <ac:picMk id="6" creationId="{7DF5E718-3A83-577E-492F-25B427F2AC4B}"/>
          </ac:picMkLst>
        </pc:picChg>
        <pc:picChg chg="del">
          <ac:chgData name="Emily Wallis (ENV - Postgraduate Researcher)" userId="c5eb23c0-1a75-4c19-b473-6d05c33d2c14" providerId="ADAL" clId="{3FB7E549-5B19-4F6E-9282-E8F12C20AD3C}" dt="2023-04-20T16:29:23.406" v="17985" actId="478"/>
          <ac:picMkLst>
            <pc:docMk/>
            <pc:sldMk cId="2264958211" sldId="287"/>
            <ac:picMk id="7" creationId="{15E19069-99A4-4829-99FC-65BEE9A59804}"/>
          </ac:picMkLst>
        </pc:picChg>
        <pc:picChg chg="mod">
          <ac:chgData name="Emily Wallis (ENV - Postgraduate Researcher)" userId="c5eb23c0-1a75-4c19-b473-6d05c33d2c14" providerId="ADAL" clId="{3FB7E549-5B19-4F6E-9282-E8F12C20AD3C}" dt="2023-04-18T22:54:48.642" v="4124"/>
          <ac:picMkLst>
            <pc:docMk/>
            <pc:sldMk cId="2264958211" sldId="287"/>
            <ac:picMk id="14" creationId="{133CB63A-0116-2D24-B6E1-075D033CB0DD}"/>
          </ac:picMkLst>
        </pc:picChg>
        <pc:picChg chg="mod">
          <ac:chgData name="Emily Wallis (ENV - Postgraduate Researcher)" userId="c5eb23c0-1a75-4c19-b473-6d05c33d2c14" providerId="ADAL" clId="{3FB7E549-5B19-4F6E-9282-E8F12C20AD3C}" dt="2023-04-18T22:54:48.642" v="4124"/>
          <ac:picMkLst>
            <pc:docMk/>
            <pc:sldMk cId="2264958211" sldId="287"/>
            <ac:picMk id="15" creationId="{B0CA15A0-C15D-3C8A-B735-D1E9F900153E}"/>
          </ac:picMkLst>
        </pc:picChg>
        <pc:picChg chg="mod">
          <ac:chgData name="Emily Wallis (ENV - Postgraduate Researcher)" userId="c5eb23c0-1a75-4c19-b473-6d05c33d2c14" providerId="ADAL" clId="{3FB7E549-5B19-4F6E-9282-E8F12C20AD3C}" dt="2023-04-18T22:55:19.981" v="4130" actId="1076"/>
          <ac:picMkLst>
            <pc:docMk/>
            <pc:sldMk cId="2264958211" sldId="287"/>
            <ac:picMk id="16" creationId="{5FB04CA0-7043-C8FD-2403-A8D80532749A}"/>
          </ac:picMkLst>
        </pc:picChg>
        <pc:picChg chg="mod">
          <ac:chgData name="Emily Wallis (ENV - Postgraduate Researcher)" userId="c5eb23c0-1a75-4c19-b473-6d05c33d2c14" providerId="ADAL" clId="{3FB7E549-5B19-4F6E-9282-E8F12C20AD3C}" dt="2023-04-18T22:55:19.586" v="4129" actId="1076"/>
          <ac:picMkLst>
            <pc:docMk/>
            <pc:sldMk cId="2264958211" sldId="287"/>
            <ac:picMk id="17" creationId="{564BE7A8-2589-71BF-2A27-DEEF081D425E}"/>
          </ac:picMkLst>
        </pc:picChg>
        <pc:picChg chg="add del mod">
          <ac:chgData name="Emily Wallis (ENV - Postgraduate Researcher)" userId="c5eb23c0-1a75-4c19-b473-6d05c33d2c14" providerId="ADAL" clId="{3FB7E549-5B19-4F6E-9282-E8F12C20AD3C}" dt="2023-04-18T23:20:05.670" v="5267" actId="478"/>
          <ac:picMkLst>
            <pc:docMk/>
            <pc:sldMk cId="2264958211" sldId="287"/>
            <ac:picMk id="18" creationId="{EA923C96-D277-3512-2094-2F84E56A18A4}"/>
          </ac:picMkLst>
        </pc:picChg>
        <pc:picChg chg="add del mod modCrop">
          <ac:chgData name="Emily Wallis (ENV - Postgraduate Researcher)" userId="c5eb23c0-1a75-4c19-b473-6d05c33d2c14" providerId="ADAL" clId="{3FB7E549-5B19-4F6E-9282-E8F12C20AD3C}" dt="2023-04-21T11:50:11.860" v="22197" actId="478"/>
          <ac:picMkLst>
            <pc:docMk/>
            <pc:sldMk cId="2264958211" sldId="287"/>
            <ac:picMk id="55" creationId="{52012AB7-6AE6-2DD2-C2F7-95D9095041B4}"/>
          </ac:picMkLst>
        </pc:picChg>
        <pc:picChg chg="add mod">
          <ac:chgData name="Emily Wallis (ENV - Postgraduate Researcher)" userId="c5eb23c0-1a75-4c19-b473-6d05c33d2c14" providerId="ADAL" clId="{3FB7E549-5B19-4F6E-9282-E8F12C20AD3C}" dt="2023-04-20T16:29:26.190" v="17988"/>
          <ac:picMkLst>
            <pc:docMk/>
            <pc:sldMk cId="2264958211" sldId="287"/>
            <ac:picMk id="69" creationId="{CA657FCA-DF8D-F19A-95C5-7F75CD9C3FC9}"/>
          </ac:picMkLst>
        </pc:picChg>
        <pc:picChg chg="add mod">
          <ac:chgData name="Emily Wallis (ENV - Postgraduate Researcher)" userId="c5eb23c0-1a75-4c19-b473-6d05c33d2c14" providerId="ADAL" clId="{3FB7E549-5B19-4F6E-9282-E8F12C20AD3C}" dt="2023-04-20T16:29:26.190" v="17988"/>
          <ac:picMkLst>
            <pc:docMk/>
            <pc:sldMk cId="2264958211" sldId="287"/>
            <ac:picMk id="70" creationId="{053D4B91-FAF7-1C5D-029C-1D91ECC073E5}"/>
          </ac:picMkLst>
        </pc:picChg>
        <pc:picChg chg="add del mod">
          <ac:chgData name="Emily Wallis (ENV - Postgraduate Researcher)" userId="c5eb23c0-1a75-4c19-b473-6d05c33d2c14" providerId="ADAL" clId="{3FB7E549-5B19-4F6E-9282-E8F12C20AD3C}" dt="2023-04-21T11:50:13.570" v="22198" actId="478"/>
          <ac:picMkLst>
            <pc:docMk/>
            <pc:sldMk cId="2264958211" sldId="287"/>
            <ac:picMk id="72" creationId="{BF16944B-F351-DB25-C471-18B4946FA8AE}"/>
          </ac:picMkLst>
        </pc:picChg>
        <pc:picChg chg="add del mod">
          <ac:chgData name="Emily Wallis (ENV - Postgraduate Researcher)" userId="c5eb23c0-1a75-4c19-b473-6d05c33d2c14" providerId="ADAL" clId="{3FB7E549-5B19-4F6E-9282-E8F12C20AD3C}" dt="2023-04-21T11:50:10.858" v="22196" actId="478"/>
          <ac:picMkLst>
            <pc:docMk/>
            <pc:sldMk cId="2264958211" sldId="287"/>
            <ac:picMk id="74" creationId="{C88B2A01-6C18-3F86-9202-98E0C6567A14}"/>
          </ac:picMkLst>
        </pc:picChg>
        <pc:picChg chg="add del mod">
          <ac:chgData name="Emily Wallis (ENV - Postgraduate Researcher)" userId="c5eb23c0-1a75-4c19-b473-6d05c33d2c14" providerId="ADAL" clId="{3FB7E549-5B19-4F6E-9282-E8F12C20AD3C}" dt="2023-04-21T11:48:37.734" v="22180" actId="478"/>
          <ac:picMkLst>
            <pc:docMk/>
            <pc:sldMk cId="2264958211" sldId="287"/>
            <ac:picMk id="76" creationId="{A10D069B-A84F-69F0-F7A3-8C207881FB83}"/>
          </ac:picMkLst>
        </pc:picChg>
        <pc:picChg chg="add del mod modCrop">
          <ac:chgData name="Emily Wallis (ENV - Postgraduate Researcher)" userId="c5eb23c0-1a75-4c19-b473-6d05c33d2c14" providerId="ADAL" clId="{3FB7E549-5B19-4F6E-9282-E8F12C20AD3C}" dt="2023-04-21T11:50:09.909" v="22195" actId="478"/>
          <ac:picMkLst>
            <pc:docMk/>
            <pc:sldMk cId="2264958211" sldId="287"/>
            <ac:picMk id="78" creationId="{AB8A945E-A020-4E11-10C5-8F3A484A7CBC}"/>
          </ac:picMkLst>
        </pc:picChg>
        <pc:picChg chg="add del mod">
          <ac:chgData name="Emily Wallis (ENV - Postgraduate Researcher)" userId="c5eb23c0-1a75-4c19-b473-6d05c33d2c14" providerId="ADAL" clId="{3FB7E549-5B19-4F6E-9282-E8F12C20AD3C}" dt="2023-04-21T11:50:09.009" v="22194" actId="478"/>
          <ac:picMkLst>
            <pc:docMk/>
            <pc:sldMk cId="2264958211" sldId="287"/>
            <ac:picMk id="80" creationId="{848B882D-3C9E-0005-C385-EE8A0BCA37F3}"/>
          </ac:picMkLst>
        </pc:picChg>
        <pc:picChg chg="add del mod">
          <ac:chgData name="Emily Wallis (ENV - Postgraduate Researcher)" userId="c5eb23c0-1a75-4c19-b473-6d05c33d2c14" providerId="ADAL" clId="{3FB7E549-5B19-4F6E-9282-E8F12C20AD3C}" dt="2023-04-21T11:50:21.254" v="22200" actId="478"/>
          <ac:picMkLst>
            <pc:docMk/>
            <pc:sldMk cId="2264958211" sldId="287"/>
            <ac:picMk id="82" creationId="{D7AC3A6E-EB05-0B4A-45A4-F32620391819}"/>
          </ac:picMkLst>
        </pc:picChg>
        <pc:picChg chg="add mod modCrop">
          <ac:chgData name="Emily Wallis (ENV - Postgraduate Researcher)" userId="c5eb23c0-1a75-4c19-b473-6d05c33d2c14" providerId="ADAL" clId="{3FB7E549-5B19-4F6E-9282-E8F12C20AD3C}" dt="2023-04-21T11:52:54.536" v="22277" actId="1076"/>
          <ac:picMkLst>
            <pc:docMk/>
            <pc:sldMk cId="2264958211" sldId="287"/>
            <ac:picMk id="84" creationId="{CAE3F230-7E18-95E9-3580-7671993E23AF}"/>
          </ac:picMkLst>
        </pc:picChg>
        <pc:cxnChg chg="ord">
          <ac:chgData name="Emily Wallis (ENV - Postgraduate Researcher)" userId="c5eb23c0-1a75-4c19-b473-6d05c33d2c14" providerId="ADAL" clId="{3FB7E549-5B19-4F6E-9282-E8F12C20AD3C}" dt="2023-04-18T23:26:01.016" v="5369" actId="166"/>
          <ac:cxnSpMkLst>
            <pc:docMk/>
            <pc:sldMk cId="2264958211" sldId="287"/>
            <ac:cxnSpMk id="4" creationId="{4FA80FA9-46FA-CC7F-9EB4-7C26AD8A3AAB}"/>
          </ac:cxnSpMkLst>
        </pc:cxnChg>
        <pc:cxnChg chg="add del mod">
          <ac:chgData name="Emily Wallis (ENV - Postgraduate Researcher)" userId="c5eb23c0-1a75-4c19-b473-6d05c33d2c14" providerId="ADAL" clId="{3FB7E549-5B19-4F6E-9282-E8F12C20AD3C}" dt="2023-04-18T23:20:18.279" v="5277" actId="478"/>
          <ac:cxnSpMkLst>
            <pc:docMk/>
            <pc:sldMk cId="2264958211" sldId="287"/>
            <ac:cxnSpMk id="44" creationId="{1D9C4DBD-02B8-2819-3C2E-395EB039DD42}"/>
          </ac:cxnSpMkLst>
        </pc:cxnChg>
        <pc:cxnChg chg="add del mod">
          <ac:chgData name="Emily Wallis (ENV - Postgraduate Researcher)" userId="c5eb23c0-1a75-4c19-b473-6d05c33d2c14" providerId="ADAL" clId="{3FB7E549-5B19-4F6E-9282-E8F12C20AD3C}" dt="2023-04-18T23:20:10.900" v="5271" actId="478"/>
          <ac:cxnSpMkLst>
            <pc:docMk/>
            <pc:sldMk cId="2264958211" sldId="287"/>
            <ac:cxnSpMk id="47" creationId="{C8CED31F-0F8C-E6D2-1C47-45DB065EF73F}"/>
          </ac:cxnSpMkLst>
        </pc:cxnChg>
        <pc:cxnChg chg="add del mod">
          <ac:chgData name="Emily Wallis (ENV - Postgraduate Researcher)" userId="c5eb23c0-1a75-4c19-b473-6d05c33d2c14" providerId="ADAL" clId="{3FB7E549-5B19-4F6E-9282-E8F12C20AD3C}" dt="2023-04-18T23:20:17.355" v="5276" actId="478"/>
          <ac:cxnSpMkLst>
            <pc:docMk/>
            <pc:sldMk cId="2264958211" sldId="287"/>
            <ac:cxnSpMk id="49" creationId="{AFBF2041-4488-64FA-AD28-7A3FFA2B2678}"/>
          </ac:cxnSpMkLst>
        </pc:cxnChg>
      </pc:sldChg>
      <pc:sldChg chg="addSp delSp modSp add del mod ord delAnim modAnim">
        <pc:chgData name="Emily Wallis (ENV - Postgraduate Researcher)" userId="c5eb23c0-1a75-4c19-b473-6d05c33d2c14" providerId="ADAL" clId="{3FB7E549-5B19-4F6E-9282-E8F12C20AD3C}" dt="2023-04-21T12:59:58.306" v="24729" actId="47"/>
        <pc:sldMkLst>
          <pc:docMk/>
          <pc:sldMk cId="187552575" sldId="288"/>
        </pc:sldMkLst>
        <pc:spChg chg="del">
          <ac:chgData name="Emily Wallis (ENV - Postgraduate Researcher)" userId="c5eb23c0-1a75-4c19-b473-6d05c33d2c14" providerId="ADAL" clId="{3FB7E549-5B19-4F6E-9282-E8F12C20AD3C}" dt="2023-04-20T16:29:43.454" v="17996" actId="478"/>
          <ac:spMkLst>
            <pc:docMk/>
            <pc:sldMk cId="187552575" sldId="288"/>
            <ac:spMk id="2" creationId="{26DDCB00-CA36-8535-8EC8-B1824E44969D}"/>
          </ac:spMkLst>
        </pc:spChg>
        <pc:spChg chg="del">
          <ac:chgData name="Emily Wallis (ENV - Postgraduate Researcher)" userId="c5eb23c0-1a75-4c19-b473-6d05c33d2c14" providerId="ADAL" clId="{3FB7E549-5B19-4F6E-9282-E8F12C20AD3C}" dt="2023-04-18T23:28:29.789" v="5404" actId="478"/>
          <ac:spMkLst>
            <pc:docMk/>
            <pc:sldMk cId="187552575" sldId="288"/>
            <ac:spMk id="3" creationId="{C2779975-CBD8-2C0D-13D3-73F1A1FA3E06}"/>
          </ac:spMkLst>
        </pc:spChg>
        <pc:spChg chg="mod">
          <ac:chgData name="Emily Wallis (ENV - Postgraduate Researcher)" userId="c5eb23c0-1a75-4c19-b473-6d05c33d2c14" providerId="ADAL" clId="{3FB7E549-5B19-4F6E-9282-E8F12C20AD3C}" dt="2023-04-19T09:26:52.099" v="14503" actId="6549"/>
          <ac:spMkLst>
            <pc:docMk/>
            <pc:sldMk cId="187552575" sldId="288"/>
            <ac:spMk id="8" creationId="{0B6F08B2-F4E6-EEBA-8091-E3D4B03BD6D5}"/>
          </ac:spMkLst>
        </pc:spChg>
        <pc:spChg chg="add mod">
          <ac:chgData name="Emily Wallis (ENV - Postgraduate Researcher)" userId="c5eb23c0-1a75-4c19-b473-6d05c33d2c14" providerId="ADAL" clId="{3FB7E549-5B19-4F6E-9282-E8F12C20AD3C}" dt="2023-04-19T09:26:48.611" v="14501" actId="13926"/>
          <ac:spMkLst>
            <pc:docMk/>
            <pc:sldMk cId="187552575" sldId="288"/>
            <ac:spMk id="10" creationId="{DAAB7266-9DAE-BFDD-98DA-88E159D1B6E0}"/>
          </ac:spMkLst>
        </pc:spChg>
        <pc:spChg chg="mod">
          <ac:chgData name="Emily Wallis (ENV - Postgraduate Researcher)" userId="c5eb23c0-1a75-4c19-b473-6d05c33d2c14" providerId="ADAL" clId="{3FB7E549-5B19-4F6E-9282-E8F12C20AD3C}" dt="2023-04-20T16:23:17.398" v="17840"/>
          <ac:spMkLst>
            <pc:docMk/>
            <pc:sldMk cId="187552575" sldId="288"/>
            <ac:spMk id="12" creationId="{AD6293E5-B3FC-FC0E-1899-7D343F780271}"/>
          </ac:spMkLst>
        </pc:spChg>
        <pc:spChg chg="mod">
          <ac:chgData name="Emily Wallis (ENV - Postgraduate Researcher)" userId="c5eb23c0-1a75-4c19-b473-6d05c33d2c14" providerId="ADAL" clId="{3FB7E549-5B19-4F6E-9282-E8F12C20AD3C}" dt="2023-04-20T16:23:17.398" v="17840"/>
          <ac:spMkLst>
            <pc:docMk/>
            <pc:sldMk cId="187552575" sldId="288"/>
            <ac:spMk id="14" creationId="{58D5E0DC-890C-3CCF-2ACE-12BC77214759}"/>
          </ac:spMkLst>
        </pc:spChg>
        <pc:spChg chg="mod">
          <ac:chgData name="Emily Wallis (ENV - Postgraduate Researcher)" userId="c5eb23c0-1a75-4c19-b473-6d05c33d2c14" providerId="ADAL" clId="{3FB7E549-5B19-4F6E-9282-E8F12C20AD3C}" dt="2023-04-20T16:23:17.398" v="17840"/>
          <ac:spMkLst>
            <pc:docMk/>
            <pc:sldMk cId="187552575" sldId="288"/>
            <ac:spMk id="15" creationId="{16CA98D8-1224-40CF-9F01-F6C3CFA41DA0}"/>
          </ac:spMkLst>
        </pc:spChg>
        <pc:spChg chg="mod">
          <ac:chgData name="Emily Wallis (ENV - Postgraduate Researcher)" userId="c5eb23c0-1a75-4c19-b473-6d05c33d2c14" providerId="ADAL" clId="{3FB7E549-5B19-4F6E-9282-E8F12C20AD3C}" dt="2023-04-20T16:23:17.398" v="17840"/>
          <ac:spMkLst>
            <pc:docMk/>
            <pc:sldMk cId="187552575" sldId="288"/>
            <ac:spMk id="16" creationId="{441273C1-156B-9C85-5E53-D4AAFC959D74}"/>
          </ac:spMkLst>
        </pc:spChg>
        <pc:spChg chg="mod">
          <ac:chgData name="Emily Wallis (ENV - Postgraduate Researcher)" userId="c5eb23c0-1a75-4c19-b473-6d05c33d2c14" providerId="ADAL" clId="{3FB7E549-5B19-4F6E-9282-E8F12C20AD3C}" dt="2023-04-20T16:23:17.398" v="17840"/>
          <ac:spMkLst>
            <pc:docMk/>
            <pc:sldMk cId="187552575" sldId="288"/>
            <ac:spMk id="17" creationId="{36ADEC72-0239-857D-347F-8FEC957B2FA4}"/>
          </ac:spMkLst>
        </pc:spChg>
        <pc:spChg chg="del">
          <ac:chgData name="Emily Wallis (ENV - Postgraduate Researcher)" userId="c5eb23c0-1a75-4c19-b473-6d05c33d2c14" providerId="ADAL" clId="{3FB7E549-5B19-4F6E-9282-E8F12C20AD3C}" dt="2023-04-18T23:43:47.946" v="5414" actId="478"/>
          <ac:spMkLst>
            <pc:docMk/>
            <pc:sldMk cId="187552575" sldId="288"/>
            <ac:spMk id="26" creationId="{82F1C4AC-F435-0A39-32BE-9D4669418C42}"/>
          </ac:spMkLst>
        </pc:spChg>
        <pc:spChg chg="del">
          <ac:chgData name="Emily Wallis (ENV - Postgraduate Researcher)" userId="c5eb23c0-1a75-4c19-b473-6d05c33d2c14" providerId="ADAL" clId="{3FB7E549-5B19-4F6E-9282-E8F12C20AD3C}" dt="2023-04-18T23:43:45.520" v="5413" actId="478"/>
          <ac:spMkLst>
            <pc:docMk/>
            <pc:sldMk cId="187552575" sldId="288"/>
            <ac:spMk id="27" creationId="{7DDCD343-8DC5-A319-97E7-E83A5C2E4E21}"/>
          </ac:spMkLst>
        </pc:spChg>
        <pc:spChg chg="add del mod">
          <ac:chgData name="Emily Wallis (ENV - Postgraduate Researcher)" userId="c5eb23c0-1a75-4c19-b473-6d05c33d2c14" providerId="ADAL" clId="{3FB7E549-5B19-4F6E-9282-E8F12C20AD3C}" dt="2023-04-20T16:29:57.524" v="18000" actId="478"/>
          <ac:spMkLst>
            <pc:docMk/>
            <pc:sldMk cId="187552575" sldId="288"/>
            <ac:spMk id="29" creationId="{502FA3A3-63F2-EA3F-D31B-6B442D426E5A}"/>
          </ac:spMkLst>
        </pc:spChg>
        <pc:spChg chg="add mod">
          <ac:chgData name="Emily Wallis (ENV - Postgraduate Researcher)" userId="c5eb23c0-1a75-4c19-b473-6d05c33d2c14" providerId="ADAL" clId="{3FB7E549-5B19-4F6E-9282-E8F12C20AD3C}" dt="2023-04-20T16:29:58.824" v="18002"/>
          <ac:spMkLst>
            <pc:docMk/>
            <pc:sldMk cId="187552575" sldId="288"/>
            <ac:spMk id="34" creationId="{CAEE406F-709F-CEF3-1FC1-C2AF4F879460}"/>
          </ac:spMkLst>
        </pc:spChg>
        <pc:spChg chg="del">
          <ac:chgData name="Emily Wallis (ENV - Postgraduate Researcher)" userId="c5eb23c0-1a75-4c19-b473-6d05c33d2c14" providerId="ADAL" clId="{3FB7E549-5B19-4F6E-9282-E8F12C20AD3C}" dt="2023-04-18T23:28:31.831" v="5405" actId="478"/>
          <ac:spMkLst>
            <pc:docMk/>
            <pc:sldMk cId="187552575" sldId="288"/>
            <ac:spMk id="41" creationId="{ED3F4C52-980F-1788-597D-6A65AA034403}"/>
          </ac:spMkLst>
        </pc:spChg>
        <pc:spChg chg="del">
          <ac:chgData name="Emily Wallis (ENV - Postgraduate Researcher)" userId="c5eb23c0-1a75-4c19-b473-6d05c33d2c14" providerId="ADAL" clId="{3FB7E549-5B19-4F6E-9282-E8F12C20AD3C}" dt="2023-04-18T23:28:35.967" v="5410" actId="478"/>
          <ac:spMkLst>
            <pc:docMk/>
            <pc:sldMk cId="187552575" sldId="288"/>
            <ac:spMk id="42" creationId="{459B7FD6-A200-D89F-1673-8720ED2D167B}"/>
          </ac:spMkLst>
        </pc:spChg>
        <pc:spChg chg="del">
          <ac:chgData name="Emily Wallis (ENV - Postgraduate Researcher)" userId="c5eb23c0-1a75-4c19-b473-6d05c33d2c14" providerId="ADAL" clId="{3FB7E549-5B19-4F6E-9282-E8F12C20AD3C}" dt="2023-04-18T23:28:38.794" v="5412" actId="478"/>
          <ac:spMkLst>
            <pc:docMk/>
            <pc:sldMk cId="187552575" sldId="288"/>
            <ac:spMk id="43" creationId="{ACC01610-E4DD-F127-222A-93F3DE4E9A86}"/>
          </ac:spMkLst>
        </pc:spChg>
        <pc:spChg chg="del">
          <ac:chgData name="Emily Wallis (ENV - Postgraduate Researcher)" userId="c5eb23c0-1a75-4c19-b473-6d05c33d2c14" providerId="ADAL" clId="{3FB7E549-5B19-4F6E-9282-E8F12C20AD3C}" dt="2023-04-18T23:28:37.347" v="5411" actId="478"/>
          <ac:spMkLst>
            <pc:docMk/>
            <pc:sldMk cId="187552575" sldId="288"/>
            <ac:spMk id="46" creationId="{02D1F1CE-97D5-B0D4-03C5-FBE3FFCE61E0}"/>
          </ac:spMkLst>
        </pc:spChg>
        <pc:spChg chg="del">
          <ac:chgData name="Emily Wallis (ENV - Postgraduate Researcher)" userId="c5eb23c0-1a75-4c19-b473-6d05c33d2c14" providerId="ADAL" clId="{3FB7E549-5B19-4F6E-9282-E8F12C20AD3C}" dt="2023-04-19T00:48:32.736" v="9271" actId="478"/>
          <ac:spMkLst>
            <pc:docMk/>
            <pc:sldMk cId="187552575" sldId="288"/>
            <ac:spMk id="53" creationId="{6A774F20-7B08-42A9-98F7-3CE9A14C7CEC}"/>
          </ac:spMkLst>
        </pc:spChg>
        <pc:grpChg chg="add mod">
          <ac:chgData name="Emily Wallis (ENV - Postgraduate Researcher)" userId="c5eb23c0-1a75-4c19-b473-6d05c33d2c14" providerId="ADAL" clId="{3FB7E549-5B19-4F6E-9282-E8F12C20AD3C}" dt="2023-04-20T16:23:17.398" v="17840"/>
          <ac:grpSpMkLst>
            <pc:docMk/>
            <pc:sldMk cId="187552575" sldId="288"/>
            <ac:grpSpMk id="11" creationId="{75333839-90C4-6EA0-C9F0-99442569EA0F}"/>
          </ac:grpSpMkLst>
        </pc:grpChg>
        <pc:grpChg chg="mod">
          <ac:chgData name="Emily Wallis (ENV - Postgraduate Researcher)" userId="c5eb23c0-1a75-4c19-b473-6d05c33d2c14" providerId="ADAL" clId="{3FB7E549-5B19-4F6E-9282-E8F12C20AD3C}" dt="2023-04-20T16:23:17.398" v="17840"/>
          <ac:grpSpMkLst>
            <pc:docMk/>
            <pc:sldMk cId="187552575" sldId="288"/>
            <ac:grpSpMk id="13" creationId="{F97E29EC-49BE-CF12-70F0-49BE7AF8C956}"/>
          </ac:grpSpMkLst>
        </pc:grpChg>
        <pc:grpChg chg="del">
          <ac:chgData name="Emily Wallis (ENV - Postgraduate Researcher)" userId="c5eb23c0-1a75-4c19-b473-6d05c33d2c14" providerId="ADAL" clId="{3FB7E549-5B19-4F6E-9282-E8F12C20AD3C}" dt="2023-04-18T23:28:25.954" v="5402" actId="478"/>
          <ac:grpSpMkLst>
            <pc:docMk/>
            <pc:sldMk cId="187552575" sldId="288"/>
            <ac:grpSpMk id="19" creationId="{A722709C-ED9D-5C06-C357-3A63B6153E70}"/>
          </ac:grpSpMkLst>
        </pc:grpChg>
        <pc:grpChg chg="del">
          <ac:chgData name="Emily Wallis (ENV - Postgraduate Researcher)" userId="c5eb23c0-1a75-4c19-b473-6d05c33d2c14" providerId="ADAL" clId="{3FB7E549-5B19-4F6E-9282-E8F12C20AD3C}" dt="2023-04-18T23:28:27.903" v="5403" actId="478"/>
          <ac:grpSpMkLst>
            <pc:docMk/>
            <pc:sldMk cId="187552575" sldId="288"/>
            <ac:grpSpMk id="24" creationId="{B30273F9-5C22-D595-AABF-91D264958F95}"/>
          </ac:grpSpMkLst>
        </pc:grpChg>
        <pc:grpChg chg="del">
          <ac:chgData name="Emily Wallis (ENV - Postgraduate Researcher)" userId="c5eb23c0-1a75-4c19-b473-6d05c33d2c14" providerId="ADAL" clId="{3FB7E549-5B19-4F6E-9282-E8F12C20AD3C}" dt="2023-04-18T23:28:32.631" v="5406" actId="478"/>
          <ac:grpSpMkLst>
            <pc:docMk/>
            <pc:sldMk cId="187552575" sldId="288"/>
            <ac:grpSpMk id="35" creationId="{C9976471-4707-4257-785D-348FB5850269}"/>
          </ac:grpSpMkLst>
        </pc:grpChg>
        <pc:picChg chg="del">
          <ac:chgData name="Emily Wallis (ENV - Postgraduate Researcher)" userId="c5eb23c0-1a75-4c19-b473-6d05c33d2c14" providerId="ADAL" clId="{3FB7E549-5B19-4F6E-9282-E8F12C20AD3C}" dt="2023-04-20T16:29:44.290" v="17997" actId="478"/>
          <ac:picMkLst>
            <pc:docMk/>
            <pc:sldMk cId="187552575" sldId="288"/>
            <ac:picMk id="6" creationId="{7DF5E718-3A83-577E-492F-25B427F2AC4B}"/>
          </ac:picMkLst>
        </pc:picChg>
        <pc:picChg chg="del">
          <ac:chgData name="Emily Wallis (ENV - Postgraduate Researcher)" userId="c5eb23c0-1a75-4c19-b473-6d05c33d2c14" providerId="ADAL" clId="{3FB7E549-5B19-4F6E-9282-E8F12C20AD3C}" dt="2023-04-20T16:29:42.189" v="17995" actId="478"/>
          <ac:picMkLst>
            <pc:docMk/>
            <pc:sldMk cId="187552575" sldId="288"/>
            <ac:picMk id="7" creationId="{15E19069-99A4-4829-99FC-65BEE9A59804}"/>
          </ac:picMkLst>
        </pc:picChg>
        <pc:picChg chg="del">
          <ac:chgData name="Emily Wallis (ENV - Postgraduate Researcher)" userId="c5eb23c0-1a75-4c19-b473-6d05c33d2c14" providerId="ADAL" clId="{3FB7E549-5B19-4F6E-9282-E8F12C20AD3C}" dt="2023-04-18T23:28:25.134" v="5401" actId="478"/>
          <ac:picMkLst>
            <pc:docMk/>
            <pc:sldMk cId="187552575" sldId="288"/>
            <ac:picMk id="18" creationId="{EA923C96-D277-3512-2094-2F84E56A18A4}"/>
          </ac:picMkLst>
        </pc:picChg>
        <pc:picChg chg="add del mod">
          <ac:chgData name="Emily Wallis (ENV - Postgraduate Researcher)" userId="c5eb23c0-1a75-4c19-b473-6d05c33d2c14" providerId="ADAL" clId="{3FB7E549-5B19-4F6E-9282-E8F12C20AD3C}" dt="2023-04-20T16:29:58.140" v="18001" actId="478"/>
          <ac:picMkLst>
            <pc:docMk/>
            <pc:sldMk cId="187552575" sldId="288"/>
            <ac:picMk id="32" creationId="{783FA089-A898-EA4A-3ECF-DA5E2457396E}"/>
          </ac:picMkLst>
        </pc:picChg>
        <pc:picChg chg="add del mod">
          <ac:chgData name="Emily Wallis (ENV - Postgraduate Researcher)" userId="c5eb23c0-1a75-4c19-b473-6d05c33d2c14" providerId="ADAL" clId="{3FB7E549-5B19-4F6E-9282-E8F12C20AD3C}" dt="2023-04-20T16:29:53.076" v="17999" actId="478"/>
          <ac:picMkLst>
            <pc:docMk/>
            <pc:sldMk cId="187552575" sldId="288"/>
            <ac:picMk id="33" creationId="{67C55FFE-271C-D28A-77D2-9BEC2D5CB149}"/>
          </ac:picMkLst>
        </pc:picChg>
        <pc:picChg chg="add mod">
          <ac:chgData name="Emily Wallis (ENV - Postgraduate Researcher)" userId="c5eb23c0-1a75-4c19-b473-6d05c33d2c14" providerId="ADAL" clId="{3FB7E549-5B19-4F6E-9282-E8F12C20AD3C}" dt="2023-04-20T16:29:58.824" v="18002"/>
          <ac:picMkLst>
            <pc:docMk/>
            <pc:sldMk cId="187552575" sldId="288"/>
            <ac:picMk id="36" creationId="{0EB47810-E7DF-8D76-689E-AF6C35BF2AC5}"/>
          </ac:picMkLst>
        </pc:picChg>
        <pc:picChg chg="add mod">
          <ac:chgData name="Emily Wallis (ENV - Postgraduate Researcher)" userId="c5eb23c0-1a75-4c19-b473-6d05c33d2c14" providerId="ADAL" clId="{3FB7E549-5B19-4F6E-9282-E8F12C20AD3C}" dt="2023-04-20T16:29:58.824" v="18002"/>
          <ac:picMkLst>
            <pc:docMk/>
            <pc:sldMk cId="187552575" sldId="288"/>
            <ac:picMk id="37" creationId="{E17E2193-88F4-C062-F770-6F6CA072E352}"/>
          </ac:picMkLst>
        </pc:picChg>
        <pc:cxnChg chg="del">
          <ac:chgData name="Emily Wallis (ENV - Postgraduate Researcher)" userId="c5eb23c0-1a75-4c19-b473-6d05c33d2c14" providerId="ADAL" clId="{3FB7E549-5B19-4F6E-9282-E8F12C20AD3C}" dt="2023-04-18T23:28:34.953" v="5409" actId="478"/>
          <ac:cxnSpMkLst>
            <pc:docMk/>
            <pc:sldMk cId="187552575" sldId="288"/>
            <ac:cxnSpMk id="44" creationId="{1D9C4DBD-02B8-2819-3C2E-395EB039DD42}"/>
          </ac:cxnSpMkLst>
        </pc:cxnChg>
        <pc:cxnChg chg="del">
          <ac:chgData name="Emily Wallis (ENV - Postgraduate Researcher)" userId="c5eb23c0-1a75-4c19-b473-6d05c33d2c14" providerId="ADAL" clId="{3FB7E549-5B19-4F6E-9282-E8F12C20AD3C}" dt="2023-04-18T23:28:33.633" v="5407" actId="478"/>
          <ac:cxnSpMkLst>
            <pc:docMk/>
            <pc:sldMk cId="187552575" sldId="288"/>
            <ac:cxnSpMk id="47" creationId="{C8CED31F-0F8C-E6D2-1C47-45DB065EF73F}"/>
          </ac:cxnSpMkLst>
        </pc:cxnChg>
        <pc:cxnChg chg="del">
          <ac:chgData name="Emily Wallis (ENV - Postgraduate Researcher)" userId="c5eb23c0-1a75-4c19-b473-6d05c33d2c14" providerId="ADAL" clId="{3FB7E549-5B19-4F6E-9282-E8F12C20AD3C}" dt="2023-04-18T23:28:34.119" v="5408" actId="478"/>
          <ac:cxnSpMkLst>
            <pc:docMk/>
            <pc:sldMk cId="187552575" sldId="288"/>
            <ac:cxnSpMk id="49" creationId="{AFBF2041-4488-64FA-AD28-7A3FFA2B2678}"/>
          </ac:cxnSpMkLst>
        </pc:cxnChg>
      </pc:sldChg>
      <pc:sldChg chg="new del">
        <pc:chgData name="Emily Wallis (ENV - Postgraduate Researcher)" userId="c5eb23c0-1a75-4c19-b473-6d05c33d2c14" providerId="ADAL" clId="{3FB7E549-5B19-4F6E-9282-E8F12C20AD3C}" dt="2023-04-18T23:55:51.010" v="6279" actId="680"/>
        <pc:sldMkLst>
          <pc:docMk/>
          <pc:sldMk cId="419995353" sldId="289"/>
        </pc:sldMkLst>
      </pc:sldChg>
      <pc:sldChg chg="addSp delSp modSp add mod modAnim">
        <pc:chgData name="Emily Wallis (ENV - Postgraduate Researcher)" userId="c5eb23c0-1a75-4c19-b473-6d05c33d2c14" providerId="ADAL" clId="{3FB7E549-5B19-4F6E-9282-E8F12C20AD3C}" dt="2023-04-22T12:03:06.224" v="38121" actId="20577"/>
        <pc:sldMkLst>
          <pc:docMk/>
          <pc:sldMk cId="1031700221" sldId="289"/>
        </pc:sldMkLst>
        <pc:spChg chg="mod">
          <ac:chgData name="Emily Wallis (ENV - Postgraduate Researcher)" userId="c5eb23c0-1a75-4c19-b473-6d05c33d2c14" providerId="ADAL" clId="{3FB7E549-5B19-4F6E-9282-E8F12C20AD3C}" dt="2023-04-20T16:26:42.339" v="17891" actId="14100"/>
          <ac:spMkLst>
            <pc:docMk/>
            <pc:sldMk cId="1031700221" sldId="289"/>
            <ac:spMk id="2" creationId="{26DDCB00-CA36-8535-8EC8-B1824E44969D}"/>
          </ac:spMkLst>
        </pc:spChg>
        <pc:spChg chg="mod">
          <ac:chgData name="Emily Wallis (ENV - Postgraduate Researcher)" userId="c5eb23c0-1a75-4c19-b473-6d05c33d2c14" providerId="ADAL" clId="{3FB7E549-5B19-4F6E-9282-E8F12C20AD3C}" dt="2023-04-20T16:26:25.268" v="17889" actId="1037"/>
          <ac:spMkLst>
            <pc:docMk/>
            <pc:sldMk cId="1031700221" sldId="289"/>
            <ac:spMk id="5" creationId="{776E7FC3-61DC-CC42-45AC-F67F6044F060}"/>
          </ac:spMkLst>
        </pc:spChg>
        <pc:spChg chg="del">
          <ac:chgData name="Emily Wallis (ENV - Postgraduate Researcher)" userId="c5eb23c0-1a75-4c19-b473-6d05c33d2c14" providerId="ADAL" clId="{3FB7E549-5B19-4F6E-9282-E8F12C20AD3C}" dt="2023-04-18T23:56:12.970" v="6285" actId="478"/>
          <ac:spMkLst>
            <pc:docMk/>
            <pc:sldMk cId="1031700221" sldId="289"/>
            <ac:spMk id="16" creationId="{A48C617F-17D4-9DE4-7764-706C9779A8FA}"/>
          </ac:spMkLst>
        </pc:spChg>
        <pc:spChg chg="del">
          <ac:chgData name="Emily Wallis (ENV - Postgraduate Researcher)" userId="c5eb23c0-1a75-4c19-b473-6d05c33d2c14" providerId="ADAL" clId="{3FB7E549-5B19-4F6E-9282-E8F12C20AD3C}" dt="2023-04-18T23:56:03.985" v="6283" actId="478"/>
          <ac:spMkLst>
            <pc:docMk/>
            <pc:sldMk cId="1031700221" sldId="289"/>
            <ac:spMk id="17" creationId="{DD8ED0A3-B3E7-D442-473F-747619D9433D}"/>
          </ac:spMkLst>
        </pc:spChg>
        <pc:spChg chg="del">
          <ac:chgData name="Emily Wallis (ENV - Postgraduate Researcher)" userId="c5eb23c0-1a75-4c19-b473-6d05c33d2c14" providerId="ADAL" clId="{3FB7E549-5B19-4F6E-9282-E8F12C20AD3C}" dt="2023-04-18T23:55:59.841" v="6282" actId="478"/>
          <ac:spMkLst>
            <pc:docMk/>
            <pc:sldMk cId="1031700221" sldId="289"/>
            <ac:spMk id="18" creationId="{258F5B4E-66C4-63DC-8CD8-CB55478CE8D2}"/>
          </ac:spMkLst>
        </pc:spChg>
        <pc:spChg chg="del">
          <ac:chgData name="Emily Wallis (ENV - Postgraduate Researcher)" userId="c5eb23c0-1a75-4c19-b473-6d05c33d2c14" providerId="ADAL" clId="{3FB7E549-5B19-4F6E-9282-E8F12C20AD3C}" dt="2023-04-18T23:56:12.970" v="6285" actId="478"/>
          <ac:spMkLst>
            <pc:docMk/>
            <pc:sldMk cId="1031700221" sldId="289"/>
            <ac:spMk id="19" creationId="{965B8B35-D173-7952-AF05-E23663031EFF}"/>
          </ac:spMkLst>
        </pc:spChg>
        <pc:spChg chg="del">
          <ac:chgData name="Emily Wallis (ENV - Postgraduate Researcher)" userId="c5eb23c0-1a75-4c19-b473-6d05c33d2c14" providerId="ADAL" clId="{3FB7E549-5B19-4F6E-9282-E8F12C20AD3C}" dt="2023-04-18T23:56:12.970" v="6285" actId="478"/>
          <ac:spMkLst>
            <pc:docMk/>
            <pc:sldMk cId="1031700221" sldId="289"/>
            <ac:spMk id="20" creationId="{4C7AFA2E-70B2-D9DC-CE7E-227745F7BFF5}"/>
          </ac:spMkLst>
        </pc:spChg>
        <pc:spChg chg="del">
          <ac:chgData name="Emily Wallis (ENV - Postgraduate Researcher)" userId="c5eb23c0-1a75-4c19-b473-6d05c33d2c14" providerId="ADAL" clId="{3FB7E549-5B19-4F6E-9282-E8F12C20AD3C}" dt="2023-04-18T23:56:12.970" v="6285" actId="478"/>
          <ac:spMkLst>
            <pc:docMk/>
            <pc:sldMk cId="1031700221" sldId="289"/>
            <ac:spMk id="25" creationId="{E660EF50-2874-5134-16BF-8555F792831D}"/>
          </ac:spMkLst>
        </pc:spChg>
        <pc:spChg chg="del">
          <ac:chgData name="Emily Wallis (ENV - Postgraduate Researcher)" userId="c5eb23c0-1a75-4c19-b473-6d05c33d2c14" providerId="ADAL" clId="{3FB7E549-5B19-4F6E-9282-E8F12C20AD3C}" dt="2023-04-18T23:56:12.970" v="6285" actId="478"/>
          <ac:spMkLst>
            <pc:docMk/>
            <pc:sldMk cId="1031700221" sldId="289"/>
            <ac:spMk id="27" creationId="{64D520A3-B66D-5598-E248-BFB659EAAC85}"/>
          </ac:spMkLst>
        </pc:spChg>
        <pc:spChg chg="del">
          <ac:chgData name="Emily Wallis (ENV - Postgraduate Researcher)" userId="c5eb23c0-1a75-4c19-b473-6d05c33d2c14" providerId="ADAL" clId="{3FB7E549-5B19-4F6E-9282-E8F12C20AD3C}" dt="2023-04-18T23:56:12.970" v="6285" actId="478"/>
          <ac:spMkLst>
            <pc:docMk/>
            <pc:sldMk cId="1031700221" sldId="289"/>
            <ac:spMk id="28" creationId="{0160C441-580A-9B75-DF24-C13D18C4A64D}"/>
          </ac:spMkLst>
        </pc:spChg>
        <pc:spChg chg="del">
          <ac:chgData name="Emily Wallis (ENV - Postgraduate Researcher)" userId="c5eb23c0-1a75-4c19-b473-6d05c33d2c14" providerId="ADAL" clId="{3FB7E549-5B19-4F6E-9282-E8F12C20AD3C}" dt="2023-04-18T23:56:12.970" v="6285" actId="478"/>
          <ac:spMkLst>
            <pc:docMk/>
            <pc:sldMk cId="1031700221" sldId="289"/>
            <ac:spMk id="29" creationId="{B93F12A5-E474-13B1-71AC-2461D2730DA0}"/>
          </ac:spMkLst>
        </pc:spChg>
        <pc:spChg chg="del">
          <ac:chgData name="Emily Wallis (ENV - Postgraduate Researcher)" userId="c5eb23c0-1a75-4c19-b473-6d05c33d2c14" providerId="ADAL" clId="{3FB7E549-5B19-4F6E-9282-E8F12C20AD3C}" dt="2023-04-18T23:56:12.970" v="6285" actId="478"/>
          <ac:spMkLst>
            <pc:docMk/>
            <pc:sldMk cId="1031700221" sldId="289"/>
            <ac:spMk id="30" creationId="{B6CD356C-4A10-9A00-E079-E0285E875923}"/>
          </ac:spMkLst>
        </pc:spChg>
        <pc:spChg chg="del">
          <ac:chgData name="Emily Wallis (ENV - Postgraduate Researcher)" userId="c5eb23c0-1a75-4c19-b473-6d05c33d2c14" providerId="ADAL" clId="{3FB7E549-5B19-4F6E-9282-E8F12C20AD3C}" dt="2023-04-18T23:56:12.970" v="6285" actId="478"/>
          <ac:spMkLst>
            <pc:docMk/>
            <pc:sldMk cId="1031700221" sldId="289"/>
            <ac:spMk id="31" creationId="{A6A6A37A-CEB3-651C-721C-7694FBE7A58D}"/>
          </ac:spMkLst>
        </pc:spChg>
        <pc:spChg chg="mod">
          <ac:chgData name="Emily Wallis (ENV - Postgraduate Researcher)" userId="c5eb23c0-1a75-4c19-b473-6d05c33d2c14" providerId="ADAL" clId="{3FB7E549-5B19-4F6E-9282-E8F12C20AD3C}" dt="2023-04-20T20:09:29.275" v="18130" actId="6549"/>
          <ac:spMkLst>
            <pc:docMk/>
            <pc:sldMk cId="1031700221" sldId="289"/>
            <ac:spMk id="32" creationId="{BDFF918C-3CCD-68A7-DF7D-51CFDF62638E}"/>
          </ac:spMkLst>
        </pc:spChg>
        <pc:spChg chg="mod">
          <ac:chgData name="Emily Wallis (ENV - Postgraduate Researcher)" userId="c5eb23c0-1a75-4c19-b473-6d05c33d2c14" providerId="ADAL" clId="{3FB7E549-5B19-4F6E-9282-E8F12C20AD3C}" dt="2023-04-18T23:56:25.147" v="6286"/>
          <ac:spMkLst>
            <pc:docMk/>
            <pc:sldMk cId="1031700221" sldId="289"/>
            <ac:spMk id="33" creationId="{3EED1416-0CBF-ED61-173B-C4A11295526C}"/>
          </ac:spMkLst>
        </pc:spChg>
        <pc:spChg chg="mod">
          <ac:chgData name="Emily Wallis (ENV - Postgraduate Researcher)" userId="c5eb23c0-1a75-4c19-b473-6d05c33d2c14" providerId="ADAL" clId="{3FB7E549-5B19-4F6E-9282-E8F12C20AD3C}" dt="2023-04-18T23:56:25.147" v="6286"/>
          <ac:spMkLst>
            <pc:docMk/>
            <pc:sldMk cId="1031700221" sldId="289"/>
            <ac:spMk id="34" creationId="{E4547364-FFB7-F6E4-FB95-9E44FB8E2C5C}"/>
          </ac:spMkLst>
        </pc:spChg>
        <pc:spChg chg="mod">
          <ac:chgData name="Emily Wallis (ENV - Postgraduate Researcher)" userId="c5eb23c0-1a75-4c19-b473-6d05c33d2c14" providerId="ADAL" clId="{3FB7E549-5B19-4F6E-9282-E8F12C20AD3C}" dt="2023-04-18T23:56:25.147" v="6286"/>
          <ac:spMkLst>
            <pc:docMk/>
            <pc:sldMk cId="1031700221" sldId="289"/>
            <ac:spMk id="36" creationId="{5049E210-A953-AC44-A483-7876F1C3409A}"/>
          </ac:spMkLst>
        </pc:spChg>
        <pc:spChg chg="mod">
          <ac:chgData name="Emily Wallis (ENV - Postgraduate Researcher)" userId="c5eb23c0-1a75-4c19-b473-6d05c33d2c14" providerId="ADAL" clId="{3FB7E549-5B19-4F6E-9282-E8F12C20AD3C}" dt="2023-04-18T23:56:25.147" v="6286"/>
          <ac:spMkLst>
            <pc:docMk/>
            <pc:sldMk cId="1031700221" sldId="289"/>
            <ac:spMk id="38" creationId="{C1BFAA7D-62EF-EE70-0F87-AE149D4EB147}"/>
          </ac:spMkLst>
        </pc:spChg>
        <pc:spChg chg="mod">
          <ac:chgData name="Emily Wallis (ENV - Postgraduate Researcher)" userId="c5eb23c0-1a75-4c19-b473-6d05c33d2c14" providerId="ADAL" clId="{3FB7E549-5B19-4F6E-9282-E8F12C20AD3C}" dt="2023-04-18T23:56:25.147" v="6286"/>
          <ac:spMkLst>
            <pc:docMk/>
            <pc:sldMk cId="1031700221" sldId="289"/>
            <ac:spMk id="41" creationId="{501C7705-9476-15AA-49AE-A8799EBE3FDC}"/>
          </ac:spMkLst>
        </pc:spChg>
        <pc:spChg chg="mod">
          <ac:chgData name="Emily Wallis (ENV - Postgraduate Researcher)" userId="c5eb23c0-1a75-4c19-b473-6d05c33d2c14" providerId="ADAL" clId="{3FB7E549-5B19-4F6E-9282-E8F12C20AD3C}" dt="2023-04-18T23:57:56.769" v="6361" actId="1037"/>
          <ac:spMkLst>
            <pc:docMk/>
            <pc:sldMk cId="1031700221" sldId="289"/>
            <ac:spMk id="42" creationId="{D90D95D8-2D78-6EB8-F0BE-8C01B3E3F458}"/>
          </ac:spMkLst>
        </pc:spChg>
        <pc:spChg chg="mod">
          <ac:chgData name="Emily Wallis (ENV - Postgraduate Researcher)" userId="c5eb23c0-1a75-4c19-b473-6d05c33d2c14" providerId="ADAL" clId="{3FB7E549-5B19-4F6E-9282-E8F12C20AD3C}" dt="2023-04-18T23:56:25.147" v="6286"/>
          <ac:spMkLst>
            <pc:docMk/>
            <pc:sldMk cId="1031700221" sldId="289"/>
            <ac:spMk id="45" creationId="{0DBEAB58-24BC-7BE5-AF88-F9281F779EF4}"/>
          </ac:spMkLst>
        </pc:spChg>
        <pc:spChg chg="add mod">
          <ac:chgData name="Emily Wallis (ENV - Postgraduate Researcher)" userId="c5eb23c0-1a75-4c19-b473-6d05c33d2c14" providerId="ADAL" clId="{3FB7E549-5B19-4F6E-9282-E8F12C20AD3C}" dt="2023-04-22T12:03:06.224" v="38121" actId="20577"/>
          <ac:spMkLst>
            <pc:docMk/>
            <pc:sldMk cId="1031700221" sldId="289"/>
            <ac:spMk id="66" creationId="{7A5657B1-1814-2F2C-A845-1D8F101CB02C}"/>
          </ac:spMkLst>
        </pc:spChg>
        <pc:spChg chg="mod">
          <ac:chgData name="Emily Wallis (ENV - Postgraduate Researcher)" userId="c5eb23c0-1a75-4c19-b473-6d05c33d2c14" providerId="ADAL" clId="{3FB7E549-5B19-4F6E-9282-E8F12C20AD3C}" dt="2023-04-18T23:56:25.147" v="6286"/>
          <ac:spMkLst>
            <pc:docMk/>
            <pc:sldMk cId="1031700221" sldId="289"/>
            <ac:spMk id="71" creationId="{91070351-B5C9-1DC2-638A-8677964EB59E}"/>
          </ac:spMkLst>
        </pc:spChg>
        <pc:spChg chg="add mod">
          <ac:chgData name="Emily Wallis (ENV - Postgraduate Researcher)" userId="c5eb23c0-1a75-4c19-b473-6d05c33d2c14" providerId="ADAL" clId="{3FB7E549-5B19-4F6E-9282-E8F12C20AD3C}" dt="2023-04-18T23:56:46.356" v="6306" actId="1076"/>
          <ac:spMkLst>
            <pc:docMk/>
            <pc:sldMk cId="1031700221" sldId="289"/>
            <ac:spMk id="72" creationId="{C28ABAEE-D588-EB80-C7A8-5D771FD85BFB}"/>
          </ac:spMkLst>
        </pc:spChg>
        <pc:spChg chg="add mod">
          <ac:chgData name="Emily Wallis (ENV - Postgraduate Researcher)" userId="c5eb23c0-1a75-4c19-b473-6d05c33d2c14" providerId="ADAL" clId="{3FB7E549-5B19-4F6E-9282-E8F12C20AD3C}" dt="2023-04-18T23:56:46.356" v="6306" actId="1076"/>
          <ac:spMkLst>
            <pc:docMk/>
            <pc:sldMk cId="1031700221" sldId="289"/>
            <ac:spMk id="73" creationId="{69F43904-228C-A10D-8FFC-7CC7C574B5E5}"/>
          </ac:spMkLst>
        </pc:spChg>
        <pc:spChg chg="mod">
          <ac:chgData name="Emily Wallis (ENV - Postgraduate Researcher)" userId="c5eb23c0-1a75-4c19-b473-6d05c33d2c14" providerId="ADAL" clId="{3FB7E549-5B19-4F6E-9282-E8F12C20AD3C}" dt="2023-04-18T23:56:25.147" v="6286"/>
          <ac:spMkLst>
            <pc:docMk/>
            <pc:sldMk cId="1031700221" sldId="289"/>
            <ac:spMk id="77" creationId="{17B8E845-1D3E-0F56-D323-FE4C0FD696D8}"/>
          </ac:spMkLst>
        </pc:spChg>
        <pc:spChg chg="mod">
          <ac:chgData name="Emily Wallis (ENV - Postgraduate Researcher)" userId="c5eb23c0-1a75-4c19-b473-6d05c33d2c14" providerId="ADAL" clId="{3FB7E549-5B19-4F6E-9282-E8F12C20AD3C}" dt="2023-04-18T23:56:25.147" v="6286"/>
          <ac:spMkLst>
            <pc:docMk/>
            <pc:sldMk cId="1031700221" sldId="289"/>
            <ac:spMk id="79" creationId="{6F365ACD-7AF8-1413-235B-362C11091A6F}"/>
          </ac:spMkLst>
        </pc:spChg>
        <pc:spChg chg="add mod">
          <ac:chgData name="Emily Wallis (ENV - Postgraduate Researcher)" userId="c5eb23c0-1a75-4c19-b473-6d05c33d2c14" providerId="ADAL" clId="{3FB7E549-5B19-4F6E-9282-E8F12C20AD3C}" dt="2023-04-18T23:57:14.602" v="6321" actId="1035"/>
          <ac:spMkLst>
            <pc:docMk/>
            <pc:sldMk cId="1031700221" sldId="289"/>
            <ac:spMk id="80" creationId="{D11C91C4-11C4-00B6-8B93-EACC7683517B}"/>
          </ac:spMkLst>
        </pc:spChg>
        <pc:spChg chg="add mod">
          <ac:chgData name="Emily Wallis (ENV - Postgraduate Researcher)" userId="c5eb23c0-1a75-4c19-b473-6d05c33d2c14" providerId="ADAL" clId="{3FB7E549-5B19-4F6E-9282-E8F12C20AD3C}" dt="2023-04-18T23:56:46.356" v="6306" actId="1076"/>
          <ac:spMkLst>
            <pc:docMk/>
            <pc:sldMk cId="1031700221" sldId="289"/>
            <ac:spMk id="81" creationId="{156E70B3-B812-845C-ACA8-2159314D5441}"/>
          </ac:spMkLst>
        </pc:spChg>
        <pc:spChg chg="add mod">
          <ac:chgData name="Emily Wallis (ENV - Postgraduate Researcher)" userId="c5eb23c0-1a75-4c19-b473-6d05c33d2c14" providerId="ADAL" clId="{3FB7E549-5B19-4F6E-9282-E8F12C20AD3C}" dt="2023-04-18T23:56:46.356" v="6306" actId="1076"/>
          <ac:spMkLst>
            <pc:docMk/>
            <pc:sldMk cId="1031700221" sldId="289"/>
            <ac:spMk id="82" creationId="{EA159032-DD6B-A455-0E9F-A0F326435D9D}"/>
          </ac:spMkLst>
        </pc:spChg>
        <pc:spChg chg="add mod">
          <ac:chgData name="Emily Wallis (ENV - Postgraduate Researcher)" userId="c5eb23c0-1a75-4c19-b473-6d05c33d2c14" providerId="ADAL" clId="{3FB7E549-5B19-4F6E-9282-E8F12C20AD3C}" dt="2023-04-18T23:56:46.356" v="6306" actId="1076"/>
          <ac:spMkLst>
            <pc:docMk/>
            <pc:sldMk cId="1031700221" sldId="289"/>
            <ac:spMk id="83" creationId="{73731520-058F-EDD8-7D9B-7E088DC62938}"/>
          </ac:spMkLst>
        </pc:spChg>
        <pc:spChg chg="add mod">
          <ac:chgData name="Emily Wallis (ENV - Postgraduate Researcher)" userId="c5eb23c0-1a75-4c19-b473-6d05c33d2c14" providerId="ADAL" clId="{3FB7E549-5B19-4F6E-9282-E8F12C20AD3C}" dt="2023-04-18T23:56:46.356" v="6306" actId="1076"/>
          <ac:spMkLst>
            <pc:docMk/>
            <pc:sldMk cId="1031700221" sldId="289"/>
            <ac:spMk id="84" creationId="{6A682DEA-2253-F4A0-7732-683747ADBEEC}"/>
          </ac:spMkLst>
        </pc:spChg>
        <pc:spChg chg="add mod">
          <ac:chgData name="Emily Wallis (ENV - Postgraduate Researcher)" userId="c5eb23c0-1a75-4c19-b473-6d05c33d2c14" providerId="ADAL" clId="{3FB7E549-5B19-4F6E-9282-E8F12C20AD3C}" dt="2023-04-18T23:56:46.356" v="6306" actId="1076"/>
          <ac:spMkLst>
            <pc:docMk/>
            <pc:sldMk cId="1031700221" sldId="289"/>
            <ac:spMk id="86" creationId="{9A4E8A6C-570F-CF5F-A501-F341136E0FD9}"/>
          </ac:spMkLst>
        </pc:spChg>
        <pc:spChg chg="add mod">
          <ac:chgData name="Emily Wallis (ENV - Postgraduate Researcher)" userId="c5eb23c0-1a75-4c19-b473-6d05c33d2c14" providerId="ADAL" clId="{3FB7E549-5B19-4F6E-9282-E8F12C20AD3C}" dt="2023-04-18T23:56:46.356" v="6306" actId="1076"/>
          <ac:spMkLst>
            <pc:docMk/>
            <pc:sldMk cId="1031700221" sldId="289"/>
            <ac:spMk id="87" creationId="{E552B007-086E-5DF4-16CC-D8A7C4E9F93F}"/>
          </ac:spMkLst>
        </pc:spChg>
        <pc:spChg chg="add mod">
          <ac:chgData name="Emily Wallis (ENV - Postgraduate Researcher)" userId="c5eb23c0-1a75-4c19-b473-6d05c33d2c14" providerId="ADAL" clId="{3FB7E549-5B19-4F6E-9282-E8F12C20AD3C}" dt="2023-04-18T23:56:46.356" v="6306" actId="1076"/>
          <ac:spMkLst>
            <pc:docMk/>
            <pc:sldMk cId="1031700221" sldId="289"/>
            <ac:spMk id="89" creationId="{46A702B9-EC67-A51D-356C-50F03B8E068D}"/>
          </ac:spMkLst>
        </pc:spChg>
        <pc:spChg chg="add mod">
          <ac:chgData name="Emily Wallis (ENV - Postgraduate Researcher)" userId="c5eb23c0-1a75-4c19-b473-6d05c33d2c14" providerId="ADAL" clId="{3FB7E549-5B19-4F6E-9282-E8F12C20AD3C}" dt="2023-04-18T23:56:46.356" v="6306" actId="1076"/>
          <ac:spMkLst>
            <pc:docMk/>
            <pc:sldMk cId="1031700221" sldId="289"/>
            <ac:spMk id="90" creationId="{0958D03E-78B6-A262-55DF-A7E3D8DD8167}"/>
          </ac:spMkLst>
        </pc:spChg>
        <pc:spChg chg="add mod">
          <ac:chgData name="Emily Wallis (ENV - Postgraduate Researcher)" userId="c5eb23c0-1a75-4c19-b473-6d05c33d2c14" providerId="ADAL" clId="{3FB7E549-5B19-4F6E-9282-E8F12C20AD3C}" dt="2023-04-18T23:56:46.356" v="6306" actId="1076"/>
          <ac:spMkLst>
            <pc:docMk/>
            <pc:sldMk cId="1031700221" sldId="289"/>
            <ac:spMk id="91" creationId="{29F0BF9A-D03D-D692-973C-A3ADC7629321}"/>
          </ac:spMkLst>
        </pc:spChg>
        <pc:spChg chg="mod">
          <ac:chgData name="Emily Wallis (ENV - Postgraduate Researcher)" userId="c5eb23c0-1a75-4c19-b473-6d05c33d2c14" providerId="ADAL" clId="{3FB7E549-5B19-4F6E-9282-E8F12C20AD3C}" dt="2023-04-20T16:22:33.893" v="17827"/>
          <ac:spMkLst>
            <pc:docMk/>
            <pc:sldMk cId="1031700221" sldId="289"/>
            <ac:spMk id="99" creationId="{34AAC7FD-23D1-40F1-8F08-B11D6B682845}"/>
          </ac:spMkLst>
        </pc:spChg>
        <pc:spChg chg="mod">
          <ac:chgData name="Emily Wallis (ENV - Postgraduate Researcher)" userId="c5eb23c0-1a75-4c19-b473-6d05c33d2c14" providerId="ADAL" clId="{3FB7E549-5B19-4F6E-9282-E8F12C20AD3C}" dt="2023-04-20T16:22:33.893" v="17827"/>
          <ac:spMkLst>
            <pc:docMk/>
            <pc:sldMk cId="1031700221" sldId="289"/>
            <ac:spMk id="101" creationId="{BA4A97AC-8819-92DF-E51E-F4962495B299}"/>
          </ac:spMkLst>
        </pc:spChg>
        <pc:spChg chg="mod">
          <ac:chgData name="Emily Wallis (ENV - Postgraduate Researcher)" userId="c5eb23c0-1a75-4c19-b473-6d05c33d2c14" providerId="ADAL" clId="{3FB7E549-5B19-4F6E-9282-E8F12C20AD3C}" dt="2023-04-20T16:22:33.893" v="17827"/>
          <ac:spMkLst>
            <pc:docMk/>
            <pc:sldMk cId="1031700221" sldId="289"/>
            <ac:spMk id="102" creationId="{FF795547-EF9F-A701-457D-DF800CC7296D}"/>
          </ac:spMkLst>
        </pc:spChg>
        <pc:spChg chg="mod">
          <ac:chgData name="Emily Wallis (ENV - Postgraduate Researcher)" userId="c5eb23c0-1a75-4c19-b473-6d05c33d2c14" providerId="ADAL" clId="{3FB7E549-5B19-4F6E-9282-E8F12C20AD3C}" dt="2023-04-20T16:22:33.893" v="17827"/>
          <ac:spMkLst>
            <pc:docMk/>
            <pc:sldMk cId="1031700221" sldId="289"/>
            <ac:spMk id="103" creationId="{DD02B5BF-7D2C-4BBD-C81C-78D1EA026FF8}"/>
          </ac:spMkLst>
        </pc:spChg>
        <pc:spChg chg="mod">
          <ac:chgData name="Emily Wallis (ENV - Postgraduate Researcher)" userId="c5eb23c0-1a75-4c19-b473-6d05c33d2c14" providerId="ADAL" clId="{3FB7E549-5B19-4F6E-9282-E8F12C20AD3C}" dt="2023-04-20T16:22:33.893" v="17827"/>
          <ac:spMkLst>
            <pc:docMk/>
            <pc:sldMk cId="1031700221" sldId="289"/>
            <ac:spMk id="104" creationId="{C3BA0D01-AB12-69CA-503D-A9F0AD4C9298}"/>
          </ac:spMkLst>
        </pc:spChg>
        <pc:grpChg chg="add mod">
          <ac:chgData name="Emily Wallis (ENV - Postgraduate Researcher)" userId="c5eb23c0-1a75-4c19-b473-6d05c33d2c14" providerId="ADAL" clId="{3FB7E549-5B19-4F6E-9282-E8F12C20AD3C}" dt="2023-04-18T23:57:44.550" v="6355" actId="1037"/>
          <ac:grpSpMkLst>
            <pc:docMk/>
            <pc:sldMk cId="1031700221" sldId="289"/>
            <ac:grpSpMk id="3" creationId="{C728B97E-FD56-A3F2-4D7D-C0CBDEB0C021}"/>
          </ac:grpSpMkLst>
        </pc:grpChg>
        <pc:grpChg chg="mod">
          <ac:chgData name="Emily Wallis (ENV - Postgraduate Researcher)" userId="c5eb23c0-1a75-4c19-b473-6d05c33d2c14" providerId="ADAL" clId="{3FB7E549-5B19-4F6E-9282-E8F12C20AD3C}" dt="2023-04-18T23:56:25.147" v="6286"/>
          <ac:grpSpMkLst>
            <pc:docMk/>
            <pc:sldMk cId="1031700221" sldId="289"/>
            <ac:grpSpMk id="8" creationId="{8F04BA48-65FF-CD9F-5870-047B48B97CB3}"/>
          </ac:grpSpMkLst>
        </pc:grpChg>
        <pc:grpChg chg="mod">
          <ac:chgData name="Emily Wallis (ENV - Postgraduate Researcher)" userId="c5eb23c0-1a75-4c19-b473-6d05c33d2c14" providerId="ADAL" clId="{3FB7E549-5B19-4F6E-9282-E8F12C20AD3C}" dt="2023-04-18T23:56:25.147" v="6286"/>
          <ac:grpSpMkLst>
            <pc:docMk/>
            <pc:sldMk cId="1031700221" sldId="289"/>
            <ac:grpSpMk id="10" creationId="{5C974338-8B63-DE3C-14DB-09EB49407F87}"/>
          </ac:grpSpMkLst>
        </pc:grpChg>
        <pc:grpChg chg="mod">
          <ac:chgData name="Emily Wallis (ENV - Postgraduate Researcher)" userId="c5eb23c0-1a75-4c19-b473-6d05c33d2c14" providerId="ADAL" clId="{3FB7E549-5B19-4F6E-9282-E8F12C20AD3C}" dt="2023-04-18T23:56:25.147" v="6286"/>
          <ac:grpSpMkLst>
            <pc:docMk/>
            <pc:sldMk cId="1031700221" sldId="289"/>
            <ac:grpSpMk id="35" creationId="{CCCB8F3B-A714-0B4A-DCF2-1FB3C1178A2F}"/>
          </ac:grpSpMkLst>
        </pc:grpChg>
        <pc:grpChg chg="mod">
          <ac:chgData name="Emily Wallis (ENV - Postgraduate Researcher)" userId="c5eb23c0-1a75-4c19-b473-6d05c33d2c14" providerId="ADAL" clId="{3FB7E549-5B19-4F6E-9282-E8F12C20AD3C}" dt="2023-04-18T23:56:25.147" v="6286"/>
          <ac:grpSpMkLst>
            <pc:docMk/>
            <pc:sldMk cId="1031700221" sldId="289"/>
            <ac:grpSpMk id="37" creationId="{8B3F30DA-ABBD-418A-3321-7ECE64C4BF71}"/>
          </ac:grpSpMkLst>
        </pc:grpChg>
        <pc:grpChg chg="mod">
          <ac:chgData name="Emily Wallis (ENV - Postgraduate Researcher)" userId="c5eb23c0-1a75-4c19-b473-6d05c33d2c14" providerId="ADAL" clId="{3FB7E549-5B19-4F6E-9282-E8F12C20AD3C}" dt="2023-04-18T23:56:25.147" v="6286"/>
          <ac:grpSpMkLst>
            <pc:docMk/>
            <pc:sldMk cId="1031700221" sldId="289"/>
            <ac:grpSpMk id="39" creationId="{8518150A-B524-5780-5DE2-64F3FFE4E706}"/>
          </ac:grpSpMkLst>
        </pc:grpChg>
        <pc:grpChg chg="mod">
          <ac:chgData name="Emily Wallis (ENV - Postgraduate Researcher)" userId="c5eb23c0-1a75-4c19-b473-6d05c33d2c14" providerId="ADAL" clId="{3FB7E549-5B19-4F6E-9282-E8F12C20AD3C}" dt="2023-04-18T23:56:25.147" v="6286"/>
          <ac:grpSpMkLst>
            <pc:docMk/>
            <pc:sldMk cId="1031700221" sldId="289"/>
            <ac:grpSpMk id="40" creationId="{09E83DC0-C393-32B6-69E6-CBA12A7FB887}"/>
          </ac:grpSpMkLst>
        </pc:grpChg>
        <pc:grpChg chg="mod">
          <ac:chgData name="Emily Wallis (ENV - Postgraduate Researcher)" userId="c5eb23c0-1a75-4c19-b473-6d05c33d2c14" providerId="ADAL" clId="{3FB7E549-5B19-4F6E-9282-E8F12C20AD3C}" dt="2023-04-18T23:56:25.147" v="6286"/>
          <ac:grpSpMkLst>
            <pc:docMk/>
            <pc:sldMk cId="1031700221" sldId="289"/>
            <ac:grpSpMk id="43" creationId="{3414E289-B8E1-C42A-BFD4-8E8180ED9D6F}"/>
          </ac:grpSpMkLst>
        </pc:grpChg>
        <pc:grpChg chg="mod">
          <ac:chgData name="Emily Wallis (ENV - Postgraduate Researcher)" userId="c5eb23c0-1a75-4c19-b473-6d05c33d2c14" providerId="ADAL" clId="{3FB7E549-5B19-4F6E-9282-E8F12C20AD3C}" dt="2023-04-18T23:56:25.147" v="6286"/>
          <ac:grpSpMkLst>
            <pc:docMk/>
            <pc:sldMk cId="1031700221" sldId="289"/>
            <ac:grpSpMk id="44" creationId="{5E4B4F24-F6D9-6497-A956-CEDF06F38A76}"/>
          </ac:grpSpMkLst>
        </pc:grpChg>
        <pc:grpChg chg="mod">
          <ac:chgData name="Emily Wallis (ENV - Postgraduate Researcher)" userId="c5eb23c0-1a75-4c19-b473-6d05c33d2c14" providerId="ADAL" clId="{3FB7E549-5B19-4F6E-9282-E8F12C20AD3C}" dt="2023-04-18T23:56:25.147" v="6286"/>
          <ac:grpSpMkLst>
            <pc:docMk/>
            <pc:sldMk cId="1031700221" sldId="289"/>
            <ac:grpSpMk id="46" creationId="{53DCFF24-F376-0B9D-82C9-D1F1F48000FA}"/>
          </ac:grpSpMkLst>
        </pc:grpChg>
        <pc:grpChg chg="mod">
          <ac:chgData name="Emily Wallis (ENV - Postgraduate Researcher)" userId="c5eb23c0-1a75-4c19-b473-6d05c33d2c14" providerId="ADAL" clId="{3FB7E549-5B19-4F6E-9282-E8F12C20AD3C}" dt="2023-04-18T23:56:25.147" v="6286"/>
          <ac:grpSpMkLst>
            <pc:docMk/>
            <pc:sldMk cId="1031700221" sldId="289"/>
            <ac:grpSpMk id="55" creationId="{70CFAA52-F2B6-BB18-4B75-215EFA80505C}"/>
          </ac:grpSpMkLst>
        </pc:grpChg>
        <pc:grpChg chg="mod">
          <ac:chgData name="Emily Wallis (ENV - Postgraduate Researcher)" userId="c5eb23c0-1a75-4c19-b473-6d05c33d2c14" providerId="ADAL" clId="{3FB7E549-5B19-4F6E-9282-E8F12C20AD3C}" dt="2023-04-18T23:56:25.147" v="6286"/>
          <ac:grpSpMkLst>
            <pc:docMk/>
            <pc:sldMk cId="1031700221" sldId="289"/>
            <ac:grpSpMk id="58" creationId="{C8EDD75E-2118-F5D2-0A19-DBB1D98E3A80}"/>
          </ac:grpSpMkLst>
        </pc:grpChg>
        <pc:grpChg chg="add mod">
          <ac:chgData name="Emily Wallis (ENV - Postgraduate Researcher)" userId="c5eb23c0-1a75-4c19-b473-6d05c33d2c14" providerId="ADAL" clId="{3FB7E549-5B19-4F6E-9282-E8F12C20AD3C}" dt="2023-04-18T23:56:46.356" v="6306" actId="1076"/>
          <ac:grpSpMkLst>
            <pc:docMk/>
            <pc:sldMk cId="1031700221" sldId="289"/>
            <ac:grpSpMk id="67" creationId="{1D014B37-1DE1-E915-1CCC-77C21D081235}"/>
          </ac:grpSpMkLst>
        </pc:grpChg>
        <pc:grpChg chg="mod">
          <ac:chgData name="Emily Wallis (ENV - Postgraduate Researcher)" userId="c5eb23c0-1a75-4c19-b473-6d05c33d2c14" providerId="ADAL" clId="{3FB7E549-5B19-4F6E-9282-E8F12C20AD3C}" dt="2023-04-18T23:56:25.147" v="6286"/>
          <ac:grpSpMkLst>
            <pc:docMk/>
            <pc:sldMk cId="1031700221" sldId="289"/>
            <ac:grpSpMk id="69" creationId="{2F6C96EF-1474-5F14-4859-84468CED40D0}"/>
          </ac:grpSpMkLst>
        </pc:grpChg>
        <pc:grpChg chg="add mod">
          <ac:chgData name="Emily Wallis (ENV - Postgraduate Researcher)" userId="c5eb23c0-1a75-4c19-b473-6d05c33d2c14" providerId="ADAL" clId="{3FB7E549-5B19-4F6E-9282-E8F12C20AD3C}" dt="2023-04-18T23:56:46.356" v="6306" actId="1076"/>
          <ac:grpSpMkLst>
            <pc:docMk/>
            <pc:sldMk cId="1031700221" sldId="289"/>
            <ac:grpSpMk id="74" creationId="{833C42C1-E8AD-235A-C7D8-E9D2BBBB0FC5}"/>
          </ac:grpSpMkLst>
        </pc:grpChg>
        <pc:grpChg chg="add mod">
          <ac:chgData name="Emily Wallis (ENV - Postgraduate Researcher)" userId="c5eb23c0-1a75-4c19-b473-6d05c33d2c14" providerId="ADAL" clId="{3FB7E549-5B19-4F6E-9282-E8F12C20AD3C}" dt="2023-04-20T16:22:52.882" v="17828" actId="1076"/>
          <ac:grpSpMkLst>
            <pc:docMk/>
            <pc:sldMk cId="1031700221" sldId="289"/>
            <ac:grpSpMk id="98" creationId="{127441FE-A23F-1299-07CA-474E04D389F6}"/>
          </ac:grpSpMkLst>
        </pc:grpChg>
        <pc:grpChg chg="mod">
          <ac:chgData name="Emily Wallis (ENV - Postgraduate Researcher)" userId="c5eb23c0-1a75-4c19-b473-6d05c33d2c14" providerId="ADAL" clId="{3FB7E549-5B19-4F6E-9282-E8F12C20AD3C}" dt="2023-04-20T16:22:33.893" v="17827"/>
          <ac:grpSpMkLst>
            <pc:docMk/>
            <pc:sldMk cId="1031700221" sldId="289"/>
            <ac:grpSpMk id="100" creationId="{1BFFD99E-08E3-ED83-55AF-13EC0392CE79}"/>
          </ac:grpSpMkLst>
        </pc:grpChg>
        <pc:picChg chg="del">
          <ac:chgData name="Emily Wallis (ENV - Postgraduate Researcher)" userId="c5eb23c0-1a75-4c19-b473-6d05c33d2c14" providerId="ADAL" clId="{3FB7E549-5B19-4F6E-9282-E8F12C20AD3C}" dt="2023-04-20T14:10:01.776" v="17242" actId="478"/>
          <ac:picMkLst>
            <pc:docMk/>
            <pc:sldMk cId="1031700221" sldId="289"/>
            <ac:picMk id="6" creationId="{7DF5E718-3A83-577E-492F-25B427F2AC4B}"/>
          </ac:picMkLst>
        </pc:picChg>
        <pc:picChg chg="del">
          <ac:chgData name="Emily Wallis (ENV - Postgraduate Researcher)" userId="c5eb23c0-1a75-4c19-b473-6d05c33d2c14" providerId="ADAL" clId="{3FB7E549-5B19-4F6E-9282-E8F12C20AD3C}" dt="2023-04-20T14:10:00.940" v="17241" actId="478"/>
          <ac:picMkLst>
            <pc:docMk/>
            <pc:sldMk cId="1031700221" sldId="289"/>
            <ac:picMk id="7" creationId="{15E19069-99A4-4829-99FC-65BEE9A59804}"/>
          </ac:picMkLst>
        </pc:picChg>
        <pc:picChg chg="del">
          <ac:chgData name="Emily Wallis (ENV - Postgraduate Researcher)" userId="c5eb23c0-1a75-4c19-b473-6d05c33d2c14" providerId="ADAL" clId="{3FB7E549-5B19-4F6E-9282-E8F12C20AD3C}" dt="2023-04-18T23:56:12.970" v="6285" actId="478"/>
          <ac:picMkLst>
            <pc:docMk/>
            <pc:sldMk cId="1031700221" sldId="289"/>
            <ac:picMk id="11" creationId="{ACEBBEB3-8D38-70DE-EFAA-0A54B6B84DAD}"/>
          </ac:picMkLst>
        </pc:picChg>
        <pc:picChg chg="del">
          <ac:chgData name="Emily Wallis (ENV - Postgraduate Researcher)" userId="c5eb23c0-1a75-4c19-b473-6d05c33d2c14" providerId="ADAL" clId="{3FB7E549-5B19-4F6E-9282-E8F12C20AD3C}" dt="2023-04-18T23:56:12.970" v="6285" actId="478"/>
          <ac:picMkLst>
            <pc:docMk/>
            <pc:sldMk cId="1031700221" sldId="289"/>
            <ac:picMk id="12" creationId="{4C7D5EE0-7104-1B72-F7F4-DE8BA97E7597}"/>
          </ac:picMkLst>
        </pc:picChg>
        <pc:picChg chg="del">
          <ac:chgData name="Emily Wallis (ENV - Postgraduate Researcher)" userId="c5eb23c0-1a75-4c19-b473-6d05c33d2c14" providerId="ADAL" clId="{3FB7E549-5B19-4F6E-9282-E8F12C20AD3C}" dt="2023-04-18T23:56:05.345" v="6284" actId="478"/>
          <ac:picMkLst>
            <pc:docMk/>
            <pc:sldMk cId="1031700221" sldId="289"/>
            <ac:picMk id="13" creationId="{6A139859-2B29-D07E-54E3-646462834994}"/>
          </ac:picMkLst>
        </pc:picChg>
        <pc:picChg chg="del">
          <ac:chgData name="Emily Wallis (ENV - Postgraduate Researcher)" userId="c5eb23c0-1a75-4c19-b473-6d05c33d2c14" providerId="ADAL" clId="{3FB7E549-5B19-4F6E-9282-E8F12C20AD3C}" dt="2023-04-18T23:55:57.918" v="6281" actId="478"/>
          <ac:picMkLst>
            <pc:docMk/>
            <pc:sldMk cId="1031700221" sldId="289"/>
            <ac:picMk id="14" creationId="{6394491C-7C16-9C3C-4D8D-90EABE129194}"/>
          </ac:picMkLst>
        </pc:picChg>
        <pc:picChg chg="del">
          <ac:chgData name="Emily Wallis (ENV - Postgraduate Researcher)" userId="c5eb23c0-1a75-4c19-b473-6d05c33d2c14" providerId="ADAL" clId="{3FB7E549-5B19-4F6E-9282-E8F12C20AD3C}" dt="2023-04-18T23:56:12.970" v="6285" actId="478"/>
          <ac:picMkLst>
            <pc:docMk/>
            <pc:sldMk cId="1031700221" sldId="289"/>
            <ac:picMk id="15" creationId="{C49F9E51-3DD1-7DA9-0245-73CA78939885}"/>
          </ac:picMkLst>
        </pc:picChg>
        <pc:picChg chg="mod">
          <ac:chgData name="Emily Wallis (ENV - Postgraduate Researcher)" userId="c5eb23c0-1a75-4c19-b473-6d05c33d2c14" providerId="ADAL" clId="{3FB7E549-5B19-4F6E-9282-E8F12C20AD3C}" dt="2023-04-18T23:56:25.147" v="6286"/>
          <ac:picMkLst>
            <pc:docMk/>
            <pc:sldMk cId="1031700221" sldId="289"/>
            <ac:picMk id="51" creationId="{C2B54B32-EA17-4488-9EF3-E99D8996FD34}"/>
          </ac:picMkLst>
        </pc:picChg>
        <pc:picChg chg="mod">
          <ac:chgData name="Emily Wallis (ENV - Postgraduate Researcher)" userId="c5eb23c0-1a75-4c19-b473-6d05c33d2c14" providerId="ADAL" clId="{3FB7E549-5B19-4F6E-9282-E8F12C20AD3C}" dt="2023-04-18T23:57:37.587" v="6346" actId="1038"/>
          <ac:picMkLst>
            <pc:docMk/>
            <pc:sldMk cId="1031700221" sldId="289"/>
            <ac:picMk id="52" creationId="{096B4923-1FF8-8290-647C-9FC23A053D9B}"/>
          </ac:picMkLst>
        </pc:picChg>
        <pc:picChg chg="mod">
          <ac:chgData name="Emily Wallis (ENV - Postgraduate Researcher)" userId="c5eb23c0-1a75-4c19-b473-6d05c33d2c14" providerId="ADAL" clId="{3FB7E549-5B19-4F6E-9282-E8F12C20AD3C}" dt="2023-04-18T23:56:25.147" v="6286"/>
          <ac:picMkLst>
            <pc:docMk/>
            <pc:sldMk cId="1031700221" sldId="289"/>
            <ac:picMk id="53" creationId="{57C67320-EAB1-74A9-2860-BF4DA6DB033C}"/>
          </ac:picMkLst>
        </pc:picChg>
        <pc:picChg chg="mod">
          <ac:chgData name="Emily Wallis (ENV - Postgraduate Researcher)" userId="c5eb23c0-1a75-4c19-b473-6d05c33d2c14" providerId="ADAL" clId="{3FB7E549-5B19-4F6E-9282-E8F12C20AD3C}" dt="2023-04-20T16:26:11.728" v="17883" actId="1037"/>
          <ac:picMkLst>
            <pc:docMk/>
            <pc:sldMk cId="1031700221" sldId="289"/>
            <ac:picMk id="54" creationId="{A1E06DA4-FC51-147C-7F1B-9DE70D99169E}"/>
          </ac:picMkLst>
        </pc:picChg>
        <pc:picChg chg="mod">
          <ac:chgData name="Emily Wallis (ENV - Postgraduate Researcher)" userId="c5eb23c0-1a75-4c19-b473-6d05c33d2c14" providerId="ADAL" clId="{3FB7E549-5B19-4F6E-9282-E8F12C20AD3C}" dt="2023-04-20T16:26:11.728" v="17883" actId="1037"/>
          <ac:picMkLst>
            <pc:docMk/>
            <pc:sldMk cId="1031700221" sldId="289"/>
            <ac:picMk id="56" creationId="{C91180D2-B3AD-AC85-2A65-6E93E1D6978B}"/>
          </ac:picMkLst>
        </pc:picChg>
        <pc:picChg chg="mod">
          <ac:chgData name="Emily Wallis (ENV - Postgraduate Researcher)" userId="c5eb23c0-1a75-4c19-b473-6d05c33d2c14" providerId="ADAL" clId="{3FB7E549-5B19-4F6E-9282-E8F12C20AD3C}" dt="2023-04-20T16:26:11.728" v="17883" actId="1037"/>
          <ac:picMkLst>
            <pc:docMk/>
            <pc:sldMk cId="1031700221" sldId="289"/>
            <ac:picMk id="57" creationId="{B1D76132-22CB-39F5-F7F1-F1F1E5A4B0E3}"/>
          </ac:picMkLst>
        </pc:picChg>
        <pc:picChg chg="mod">
          <ac:chgData name="Emily Wallis (ENV - Postgraduate Researcher)" userId="c5eb23c0-1a75-4c19-b473-6d05c33d2c14" providerId="ADAL" clId="{3FB7E549-5B19-4F6E-9282-E8F12C20AD3C}" dt="2023-04-18T23:58:12.524" v="6363" actId="1036"/>
          <ac:picMkLst>
            <pc:docMk/>
            <pc:sldMk cId="1031700221" sldId="289"/>
            <ac:picMk id="59" creationId="{3DCD7D9C-D03B-0D65-69DA-8B58D631E6F0}"/>
          </ac:picMkLst>
        </pc:picChg>
        <pc:picChg chg="mod">
          <ac:chgData name="Emily Wallis (ENV - Postgraduate Researcher)" userId="c5eb23c0-1a75-4c19-b473-6d05c33d2c14" providerId="ADAL" clId="{3FB7E549-5B19-4F6E-9282-E8F12C20AD3C}" dt="2023-04-18T23:56:25.147" v="6286"/>
          <ac:picMkLst>
            <pc:docMk/>
            <pc:sldMk cId="1031700221" sldId="289"/>
            <ac:picMk id="68" creationId="{EC2DBAE6-755B-3585-A2F7-1A6D94998094}"/>
          </ac:picMkLst>
        </pc:picChg>
        <pc:picChg chg="mod">
          <ac:chgData name="Emily Wallis (ENV - Postgraduate Researcher)" userId="c5eb23c0-1a75-4c19-b473-6d05c33d2c14" providerId="ADAL" clId="{3FB7E549-5B19-4F6E-9282-E8F12C20AD3C}" dt="2023-04-18T23:56:25.147" v="6286"/>
          <ac:picMkLst>
            <pc:docMk/>
            <pc:sldMk cId="1031700221" sldId="289"/>
            <ac:picMk id="70" creationId="{47BDFE65-82AA-780C-0DF1-1E6EFF38D784}"/>
          </ac:picMkLst>
        </pc:picChg>
        <pc:picChg chg="mod">
          <ac:chgData name="Emily Wallis (ENV - Postgraduate Researcher)" userId="c5eb23c0-1a75-4c19-b473-6d05c33d2c14" providerId="ADAL" clId="{3FB7E549-5B19-4F6E-9282-E8F12C20AD3C}" dt="2023-04-18T23:56:25.147" v="6286"/>
          <ac:picMkLst>
            <pc:docMk/>
            <pc:sldMk cId="1031700221" sldId="289"/>
            <ac:picMk id="75" creationId="{E0442449-486B-B8E4-A759-98E70A973DA3}"/>
          </ac:picMkLst>
        </pc:picChg>
        <pc:picChg chg="mod">
          <ac:chgData name="Emily Wallis (ENV - Postgraduate Researcher)" userId="c5eb23c0-1a75-4c19-b473-6d05c33d2c14" providerId="ADAL" clId="{3FB7E549-5B19-4F6E-9282-E8F12C20AD3C}" dt="2023-04-18T23:56:25.147" v="6286"/>
          <ac:picMkLst>
            <pc:docMk/>
            <pc:sldMk cId="1031700221" sldId="289"/>
            <ac:picMk id="76" creationId="{F695B052-9D75-8DD4-F6D3-5B1362993CAE}"/>
          </ac:picMkLst>
        </pc:picChg>
        <pc:picChg chg="mod">
          <ac:chgData name="Emily Wallis (ENV - Postgraduate Researcher)" userId="c5eb23c0-1a75-4c19-b473-6d05c33d2c14" providerId="ADAL" clId="{3FB7E549-5B19-4F6E-9282-E8F12C20AD3C}" dt="2023-04-18T23:56:25.147" v="6286"/>
          <ac:picMkLst>
            <pc:docMk/>
            <pc:sldMk cId="1031700221" sldId="289"/>
            <ac:picMk id="78" creationId="{E55BAA9F-E27F-7C54-B7C5-7704B4826503}"/>
          </ac:picMkLst>
        </pc:picChg>
        <pc:picChg chg="add mod">
          <ac:chgData name="Emily Wallis (ENV - Postgraduate Researcher)" userId="c5eb23c0-1a75-4c19-b473-6d05c33d2c14" providerId="ADAL" clId="{3FB7E549-5B19-4F6E-9282-E8F12C20AD3C}" dt="2023-04-18T23:56:46.356" v="6306" actId="1076"/>
          <ac:picMkLst>
            <pc:docMk/>
            <pc:sldMk cId="1031700221" sldId="289"/>
            <ac:picMk id="85" creationId="{44208B96-7EAD-28D7-DE18-9CEEE0B1715D}"/>
          </ac:picMkLst>
        </pc:picChg>
        <pc:picChg chg="add mod">
          <ac:chgData name="Emily Wallis (ENV - Postgraduate Researcher)" userId="c5eb23c0-1a75-4c19-b473-6d05c33d2c14" providerId="ADAL" clId="{3FB7E549-5B19-4F6E-9282-E8F12C20AD3C}" dt="2023-04-18T23:56:46.356" v="6306" actId="1076"/>
          <ac:picMkLst>
            <pc:docMk/>
            <pc:sldMk cId="1031700221" sldId="289"/>
            <ac:picMk id="88" creationId="{6C59C6BC-AE74-8102-6521-45DBA69A5F81}"/>
          </ac:picMkLst>
        </pc:picChg>
        <pc:picChg chg="add mod">
          <ac:chgData name="Emily Wallis (ENV - Postgraduate Researcher)" userId="c5eb23c0-1a75-4c19-b473-6d05c33d2c14" providerId="ADAL" clId="{3FB7E549-5B19-4F6E-9282-E8F12C20AD3C}" dt="2023-04-18T23:56:46.356" v="6306" actId="1076"/>
          <ac:picMkLst>
            <pc:docMk/>
            <pc:sldMk cId="1031700221" sldId="289"/>
            <ac:picMk id="92" creationId="{67EB309F-840C-0430-E315-D77471F32B97}"/>
          </ac:picMkLst>
        </pc:picChg>
        <pc:picChg chg="add mod">
          <ac:chgData name="Emily Wallis (ENV - Postgraduate Researcher)" userId="c5eb23c0-1a75-4c19-b473-6d05c33d2c14" providerId="ADAL" clId="{3FB7E549-5B19-4F6E-9282-E8F12C20AD3C}" dt="2023-04-20T16:26:01.319" v="17879" actId="1038"/>
          <ac:picMkLst>
            <pc:docMk/>
            <pc:sldMk cId="1031700221" sldId="289"/>
            <ac:picMk id="96" creationId="{EEACBBD5-23F1-0923-CA1E-AF1A689077C4}"/>
          </ac:picMkLst>
        </pc:picChg>
        <pc:picChg chg="add mod">
          <ac:chgData name="Emily Wallis (ENV - Postgraduate Researcher)" userId="c5eb23c0-1a75-4c19-b473-6d05c33d2c14" providerId="ADAL" clId="{3FB7E549-5B19-4F6E-9282-E8F12C20AD3C}" dt="2023-04-20T16:25:22.333" v="17868" actId="1038"/>
          <ac:picMkLst>
            <pc:docMk/>
            <pc:sldMk cId="1031700221" sldId="289"/>
            <ac:picMk id="97" creationId="{6B2A8C7B-B46E-E350-6080-05D288732ADE}"/>
          </ac:picMkLst>
        </pc:picChg>
        <pc:cxnChg chg="mod">
          <ac:chgData name="Emily Wallis (ENV - Postgraduate Researcher)" userId="c5eb23c0-1a75-4c19-b473-6d05c33d2c14" providerId="ADAL" clId="{3FB7E549-5B19-4F6E-9282-E8F12C20AD3C}" dt="2023-04-20T14:10:19.380" v="17245" actId="1035"/>
          <ac:cxnSpMkLst>
            <pc:docMk/>
            <pc:sldMk cId="1031700221" sldId="289"/>
            <ac:cxnSpMk id="4" creationId="{4FA80FA9-46FA-CC7F-9EB4-7C26AD8A3AAB}"/>
          </ac:cxnSpMkLst>
        </pc:cxnChg>
        <pc:cxnChg chg="del">
          <ac:chgData name="Emily Wallis (ENV - Postgraduate Researcher)" userId="c5eb23c0-1a75-4c19-b473-6d05c33d2c14" providerId="ADAL" clId="{3FB7E549-5B19-4F6E-9282-E8F12C20AD3C}" dt="2023-04-18T23:56:12.970" v="6285" actId="478"/>
          <ac:cxnSpMkLst>
            <pc:docMk/>
            <pc:sldMk cId="1031700221" sldId="289"/>
            <ac:cxnSpMk id="21" creationId="{8C387023-F9E9-D2BA-1256-9FC8B404A5A9}"/>
          </ac:cxnSpMkLst>
        </pc:cxnChg>
        <pc:cxnChg chg="del">
          <ac:chgData name="Emily Wallis (ENV - Postgraduate Researcher)" userId="c5eb23c0-1a75-4c19-b473-6d05c33d2c14" providerId="ADAL" clId="{3FB7E549-5B19-4F6E-9282-E8F12C20AD3C}" dt="2023-04-18T23:56:12.970" v="6285" actId="478"/>
          <ac:cxnSpMkLst>
            <pc:docMk/>
            <pc:sldMk cId="1031700221" sldId="289"/>
            <ac:cxnSpMk id="22" creationId="{26150C38-8E1E-AFD1-6976-DD5AE0BCFE1F}"/>
          </ac:cxnSpMkLst>
        </pc:cxnChg>
        <pc:cxnChg chg="del">
          <ac:chgData name="Emily Wallis (ENV - Postgraduate Researcher)" userId="c5eb23c0-1a75-4c19-b473-6d05c33d2c14" providerId="ADAL" clId="{3FB7E549-5B19-4F6E-9282-E8F12C20AD3C}" dt="2023-04-18T23:56:12.970" v="6285" actId="478"/>
          <ac:cxnSpMkLst>
            <pc:docMk/>
            <pc:sldMk cId="1031700221" sldId="289"/>
            <ac:cxnSpMk id="23" creationId="{72DCC318-2620-8DC3-C197-C2790E9B01CF}"/>
          </ac:cxnSpMkLst>
        </pc:cxnChg>
        <pc:cxnChg chg="del">
          <ac:chgData name="Emily Wallis (ENV - Postgraduate Researcher)" userId="c5eb23c0-1a75-4c19-b473-6d05c33d2c14" providerId="ADAL" clId="{3FB7E549-5B19-4F6E-9282-E8F12C20AD3C}" dt="2023-04-18T23:56:12.970" v="6285" actId="478"/>
          <ac:cxnSpMkLst>
            <pc:docMk/>
            <pc:sldMk cId="1031700221" sldId="289"/>
            <ac:cxnSpMk id="24" creationId="{F600BF32-02EC-FC5B-E5AC-9A74BCF4EB00}"/>
          </ac:cxnSpMkLst>
        </pc:cxnChg>
        <pc:cxnChg chg="mod">
          <ac:chgData name="Emily Wallis (ENV - Postgraduate Researcher)" userId="c5eb23c0-1a75-4c19-b473-6d05c33d2c14" providerId="ADAL" clId="{3FB7E549-5B19-4F6E-9282-E8F12C20AD3C}" dt="2023-04-18T23:56:25.147" v="6286"/>
          <ac:cxnSpMkLst>
            <pc:docMk/>
            <pc:sldMk cId="1031700221" sldId="289"/>
            <ac:cxnSpMk id="26" creationId="{656E510B-C3C1-204A-F0AC-9997ABAE836F}"/>
          </ac:cxnSpMkLst>
        </pc:cxnChg>
        <pc:cxnChg chg="mod">
          <ac:chgData name="Emily Wallis (ENV - Postgraduate Researcher)" userId="c5eb23c0-1a75-4c19-b473-6d05c33d2c14" providerId="ADAL" clId="{3FB7E549-5B19-4F6E-9282-E8F12C20AD3C}" dt="2023-04-18T23:56:25.147" v="6286"/>
          <ac:cxnSpMkLst>
            <pc:docMk/>
            <pc:sldMk cId="1031700221" sldId="289"/>
            <ac:cxnSpMk id="47" creationId="{97B8A4F9-224A-A14A-8FBA-3DED33A569A0}"/>
          </ac:cxnSpMkLst>
        </pc:cxnChg>
        <pc:cxnChg chg="mod">
          <ac:chgData name="Emily Wallis (ENV - Postgraduate Researcher)" userId="c5eb23c0-1a75-4c19-b473-6d05c33d2c14" providerId="ADAL" clId="{3FB7E549-5B19-4F6E-9282-E8F12C20AD3C}" dt="2023-04-18T23:56:25.147" v="6286"/>
          <ac:cxnSpMkLst>
            <pc:docMk/>
            <pc:sldMk cId="1031700221" sldId="289"/>
            <ac:cxnSpMk id="48" creationId="{7C0F7384-A527-7F73-4E3C-46E81D645B64}"/>
          </ac:cxnSpMkLst>
        </pc:cxnChg>
        <pc:cxnChg chg="mod">
          <ac:chgData name="Emily Wallis (ENV - Postgraduate Researcher)" userId="c5eb23c0-1a75-4c19-b473-6d05c33d2c14" providerId="ADAL" clId="{3FB7E549-5B19-4F6E-9282-E8F12C20AD3C}" dt="2023-04-18T23:56:25.147" v="6286"/>
          <ac:cxnSpMkLst>
            <pc:docMk/>
            <pc:sldMk cId="1031700221" sldId="289"/>
            <ac:cxnSpMk id="49" creationId="{0D6E4369-DE22-567F-BBEE-852CFE733A46}"/>
          </ac:cxnSpMkLst>
        </pc:cxnChg>
        <pc:cxnChg chg="mod">
          <ac:chgData name="Emily Wallis (ENV - Postgraduate Researcher)" userId="c5eb23c0-1a75-4c19-b473-6d05c33d2c14" providerId="ADAL" clId="{3FB7E549-5B19-4F6E-9282-E8F12C20AD3C}" dt="2023-04-18T23:56:25.147" v="6286"/>
          <ac:cxnSpMkLst>
            <pc:docMk/>
            <pc:sldMk cId="1031700221" sldId="289"/>
            <ac:cxnSpMk id="50" creationId="{822E1FCD-77EF-ABF6-49ED-08EACEA84A2B}"/>
          </ac:cxnSpMkLst>
        </pc:cxnChg>
        <pc:cxnChg chg="mod">
          <ac:chgData name="Emily Wallis (ENV - Postgraduate Researcher)" userId="c5eb23c0-1a75-4c19-b473-6d05c33d2c14" providerId="ADAL" clId="{3FB7E549-5B19-4F6E-9282-E8F12C20AD3C}" dt="2023-04-18T23:56:25.147" v="6286"/>
          <ac:cxnSpMkLst>
            <pc:docMk/>
            <pc:sldMk cId="1031700221" sldId="289"/>
            <ac:cxnSpMk id="60" creationId="{41694CFC-D7F6-8504-6A28-F629EE442C38}"/>
          </ac:cxnSpMkLst>
        </pc:cxnChg>
        <pc:cxnChg chg="mod">
          <ac:chgData name="Emily Wallis (ENV - Postgraduate Researcher)" userId="c5eb23c0-1a75-4c19-b473-6d05c33d2c14" providerId="ADAL" clId="{3FB7E549-5B19-4F6E-9282-E8F12C20AD3C}" dt="2023-04-18T23:56:25.147" v="6286"/>
          <ac:cxnSpMkLst>
            <pc:docMk/>
            <pc:sldMk cId="1031700221" sldId="289"/>
            <ac:cxnSpMk id="61" creationId="{E507D6CC-8792-6757-4AD6-F1FCE635C0E2}"/>
          </ac:cxnSpMkLst>
        </pc:cxnChg>
        <pc:cxnChg chg="mod">
          <ac:chgData name="Emily Wallis (ENV - Postgraduate Researcher)" userId="c5eb23c0-1a75-4c19-b473-6d05c33d2c14" providerId="ADAL" clId="{3FB7E549-5B19-4F6E-9282-E8F12C20AD3C}" dt="2023-04-18T23:56:25.147" v="6286"/>
          <ac:cxnSpMkLst>
            <pc:docMk/>
            <pc:sldMk cId="1031700221" sldId="289"/>
            <ac:cxnSpMk id="62" creationId="{D40308B9-09B6-54FA-17A3-0832620C150C}"/>
          </ac:cxnSpMkLst>
        </pc:cxnChg>
        <pc:cxnChg chg="mod">
          <ac:chgData name="Emily Wallis (ENV - Postgraduate Researcher)" userId="c5eb23c0-1a75-4c19-b473-6d05c33d2c14" providerId="ADAL" clId="{3FB7E549-5B19-4F6E-9282-E8F12C20AD3C}" dt="2023-04-18T23:56:25.147" v="6286"/>
          <ac:cxnSpMkLst>
            <pc:docMk/>
            <pc:sldMk cId="1031700221" sldId="289"/>
            <ac:cxnSpMk id="63" creationId="{84DCA8FE-DE41-DB21-DD6F-B84167EC9BDC}"/>
          </ac:cxnSpMkLst>
        </pc:cxnChg>
        <pc:cxnChg chg="mod">
          <ac:chgData name="Emily Wallis (ENV - Postgraduate Researcher)" userId="c5eb23c0-1a75-4c19-b473-6d05c33d2c14" providerId="ADAL" clId="{3FB7E549-5B19-4F6E-9282-E8F12C20AD3C}" dt="2023-04-18T23:56:25.147" v="6286"/>
          <ac:cxnSpMkLst>
            <pc:docMk/>
            <pc:sldMk cId="1031700221" sldId="289"/>
            <ac:cxnSpMk id="64" creationId="{9B0EA44E-2C54-3856-A43A-2E0ADAABFF34}"/>
          </ac:cxnSpMkLst>
        </pc:cxnChg>
        <pc:cxnChg chg="mod">
          <ac:chgData name="Emily Wallis (ENV - Postgraduate Researcher)" userId="c5eb23c0-1a75-4c19-b473-6d05c33d2c14" providerId="ADAL" clId="{3FB7E549-5B19-4F6E-9282-E8F12C20AD3C}" dt="2023-04-18T23:56:25.147" v="6286"/>
          <ac:cxnSpMkLst>
            <pc:docMk/>
            <pc:sldMk cId="1031700221" sldId="289"/>
            <ac:cxnSpMk id="65" creationId="{BBB2C3CC-272D-E41D-AC20-695F6F45ECE4}"/>
          </ac:cxnSpMkLst>
        </pc:cxnChg>
        <pc:cxnChg chg="add del mod">
          <ac:chgData name="Emily Wallis (ENV - Postgraduate Researcher)" userId="c5eb23c0-1a75-4c19-b473-6d05c33d2c14" providerId="ADAL" clId="{3FB7E549-5B19-4F6E-9282-E8F12C20AD3C}" dt="2023-04-18T23:56:51.587" v="6307" actId="478"/>
          <ac:cxnSpMkLst>
            <pc:docMk/>
            <pc:sldMk cId="1031700221" sldId="289"/>
            <ac:cxnSpMk id="93" creationId="{19283E98-4AA1-7B27-03B7-F76ABFB54DAB}"/>
          </ac:cxnSpMkLst>
        </pc:cxnChg>
        <pc:cxnChg chg="add del mod">
          <ac:chgData name="Emily Wallis (ENV - Postgraduate Researcher)" userId="c5eb23c0-1a75-4c19-b473-6d05c33d2c14" providerId="ADAL" clId="{3FB7E549-5B19-4F6E-9282-E8F12C20AD3C}" dt="2023-04-19T00:08:19.795" v="6859"/>
          <ac:cxnSpMkLst>
            <pc:docMk/>
            <pc:sldMk cId="1031700221" sldId="289"/>
            <ac:cxnSpMk id="94" creationId="{E1178C9E-5D9B-90C3-ABA6-F9F0B97B1E2B}"/>
          </ac:cxnSpMkLst>
        </pc:cxnChg>
        <pc:cxnChg chg="add del mod">
          <ac:chgData name="Emily Wallis (ENV - Postgraduate Researcher)" userId="c5eb23c0-1a75-4c19-b473-6d05c33d2c14" providerId="ADAL" clId="{3FB7E549-5B19-4F6E-9282-E8F12C20AD3C}" dt="2023-04-19T00:08:19.795" v="6859"/>
          <ac:cxnSpMkLst>
            <pc:docMk/>
            <pc:sldMk cId="1031700221" sldId="289"/>
            <ac:cxnSpMk id="95" creationId="{6C26825C-C891-359E-BA09-F1DF5E6EF29C}"/>
          </ac:cxnSpMkLst>
        </pc:cxnChg>
      </pc:sldChg>
      <pc:sldChg chg="addSp delSp modSp add mod">
        <pc:chgData name="Emily Wallis (ENV - Postgraduate Researcher)" userId="c5eb23c0-1a75-4c19-b473-6d05c33d2c14" providerId="ADAL" clId="{3FB7E549-5B19-4F6E-9282-E8F12C20AD3C}" dt="2023-04-22T10:46:38.652" v="34327" actId="404"/>
        <pc:sldMkLst>
          <pc:docMk/>
          <pc:sldMk cId="1736205132" sldId="290"/>
        </pc:sldMkLst>
        <pc:spChg chg="del">
          <ac:chgData name="Emily Wallis (ENV - Postgraduate Researcher)" userId="c5eb23c0-1a75-4c19-b473-6d05c33d2c14" providerId="ADAL" clId="{3FB7E549-5B19-4F6E-9282-E8F12C20AD3C}" dt="2023-04-20T16:28:17.114" v="17956" actId="478"/>
          <ac:spMkLst>
            <pc:docMk/>
            <pc:sldMk cId="1736205132" sldId="290"/>
            <ac:spMk id="2" creationId="{26DDCB00-CA36-8535-8EC8-B1824E44969D}"/>
          </ac:spMkLst>
        </pc:spChg>
        <pc:spChg chg="add del">
          <ac:chgData name="Emily Wallis (ENV - Postgraduate Researcher)" userId="c5eb23c0-1a75-4c19-b473-6d05c33d2c14" providerId="ADAL" clId="{3FB7E549-5B19-4F6E-9282-E8F12C20AD3C}" dt="2023-04-19T00:09:31.820" v="6892" actId="478"/>
          <ac:spMkLst>
            <pc:docMk/>
            <pc:sldMk cId="1736205132" sldId="290"/>
            <ac:spMk id="3" creationId="{3C57ED54-C7C9-A618-C3B5-1CC4EFA668E0}"/>
          </ac:spMkLst>
        </pc:spChg>
        <pc:spChg chg="add del mod">
          <ac:chgData name="Emily Wallis (ENV - Postgraduate Researcher)" userId="c5eb23c0-1a75-4c19-b473-6d05c33d2c14" providerId="ADAL" clId="{3FB7E549-5B19-4F6E-9282-E8F12C20AD3C}" dt="2023-04-19T00:09:29.801" v="6890"/>
          <ac:spMkLst>
            <pc:docMk/>
            <pc:sldMk cId="1736205132" sldId="290"/>
            <ac:spMk id="5" creationId="{190CFB8E-3360-F821-470F-42F1728F1BDC}"/>
          </ac:spMkLst>
        </pc:spChg>
        <pc:spChg chg="mod">
          <ac:chgData name="Emily Wallis (ENV - Postgraduate Researcher)" userId="c5eb23c0-1a75-4c19-b473-6d05c33d2c14" providerId="ADAL" clId="{3FB7E549-5B19-4F6E-9282-E8F12C20AD3C}" dt="2023-04-21T10:34:00.228" v="19712" actId="20577"/>
          <ac:spMkLst>
            <pc:docMk/>
            <pc:sldMk cId="1736205132" sldId="290"/>
            <ac:spMk id="8" creationId="{0B6F08B2-F4E6-EEBA-8091-E3D4B03BD6D5}"/>
          </ac:spMkLst>
        </pc:spChg>
        <pc:spChg chg="mod">
          <ac:chgData name="Emily Wallis (ENV - Postgraduate Researcher)" userId="c5eb23c0-1a75-4c19-b473-6d05c33d2c14" providerId="ADAL" clId="{3FB7E549-5B19-4F6E-9282-E8F12C20AD3C}" dt="2023-04-19T00:08:56.749" v="6885" actId="20577"/>
          <ac:spMkLst>
            <pc:docMk/>
            <pc:sldMk cId="1736205132" sldId="290"/>
            <ac:spMk id="9" creationId="{0422833A-76DE-8396-D3D2-5A39C9B47732}"/>
          </ac:spMkLst>
        </pc:spChg>
        <pc:spChg chg="add del">
          <ac:chgData name="Emily Wallis (ENV - Postgraduate Researcher)" userId="c5eb23c0-1a75-4c19-b473-6d05c33d2c14" providerId="ADAL" clId="{3FB7E549-5B19-4F6E-9282-E8F12C20AD3C}" dt="2023-04-19T00:09:49.173" v="6941" actId="478"/>
          <ac:spMkLst>
            <pc:docMk/>
            <pc:sldMk cId="1736205132" sldId="290"/>
            <ac:spMk id="12" creationId="{8E7F8FAD-15B1-FBB2-69FB-E5FB2FFFDD37}"/>
          </ac:spMkLst>
        </pc:spChg>
        <pc:spChg chg="mod">
          <ac:chgData name="Emily Wallis (ENV - Postgraduate Researcher)" userId="c5eb23c0-1a75-4c19-b473-6d05c33d2c14" providerId="ADAL" clId="{3FB7E549-5B19-4F6E-9282-E8F12C20AD3C}" dt="2023-04-19T00:09:22.281" v="6887"/>
          <ac:spMkLst>
            <pc:docMk/>
            <pc:sldMk cId="1736205132" sldId="290"/>
            <ac:spMk id="13" creationId="{618866BA-D6C6-9AE0-21C2-8863C9FCED9C}"/>
          </ac:spMkLst>
        </pc:spChg>
        <pc:spChg chg="add del mod">
          <ac:chgData name="Emily Wallis (ENV - Postgraduate Researcher)" userId="c5eb23c0-1a75-4c19-b473-6d05c33d2c14" providerId="ADAL" clId="{3FB7E549-5B19-4F6E-9282-E8F12C20AD3C}" dt="2023-04-19T00:09:29.801" v="6890"/>
          <ac:spMkLst>
            <pc:docMk/>
            <pc:sldMk cId="1736205132" sldId="290"/>
            <ac:spMk id="14" creationId="{856A0916-9BD4-F82F-4D42-7C4F62FFDEDC}"/>
          </ac:spMkLst>
        </pc:spChg>
        <pc:spChg chg="add del mod">
          <ac:chgData name="Emily Wallis (ENV - Postgraduate Researcher)" userId="c5eb23c0-1a75-4c19-b473-6d05c33d2c14" providerId="ADAL" clId="{3FB7E549-5B19-4F6E-9282-E8F12C20AD3C}" dt="2023-04-19T00:09:29.801" v="6890"/>
          <ac:spMkLst>
            <pc:docMk/>
            <pc:sldMk cId="1736205132" sldId="290"/>
            <ac:spMk id="15" creationId="{D5B8665A-0960-A37B-7961-61FF780ED295}"/>
          </ac:spMkLst>
        </pc:spChg>
        <pc:spChg chg="add del mod">
          <ac:chgData name="Emily Wallis (ENV - Postgraduate Researcher)" userId="c5eb23c0-1a75-4c19-b473-6d05c33d2c14" providerId="ADAL" clId="{3FB7E549-5B19-4F6E-9282-E8F12C20AD3C}" dt="2023-04-19T00:09:29.801" v="6890"/>
          <ac:spMkLst>
            <pc:docMk/>
            <pc:sldMk cId="1736205132" sldId="290"/>
            <ac:spMk id="17" creationId="{06EDF9CA-227C-7802-747B-40CA510EF081}"/>
          </ac:spMkLst>
        </pc:spChg>
        <pc:spChg chg="add mod">
          <ac:chgData name="Emily Wallis (ENV - Postgraduate Researcher)" userId="c5eb23c0-1a75-4c19-b473-6d05c33d2c14" providerId="ADAL" clId="{3FB7E549-5B19-4F6E-9282-E8F12C20AD3C}" dt="2023-04-19T00:09:40.388" v="6939" actId="1038"/>
          <ac:spMkLst>
            <pc:docMk/>
            <pc:sldMk cId="1736205132" sldId="290"/>
            <ac:spMk id="20" creationId="{9EA0CF61-8264-1048-0369-C096624508FD}"/>
          </ac:spMkLst>
        </pc:spChg>
        <pc:spChg chg="mod">
          <ac:chgData name="Emily Wallis (ENV - Postgraduate Researcher)" userId="c5eb23c0-1a75-4c19-b473-6d05c33d2c14" providerId="ADAL" clId="{3FB7E549-5B19-4F6E-9282-E8F12C20AD3C}" dt="2023-04-19T00:09:32.752" v="6893"/>
          <ac:spMkLst>
            <pc:docMk/>
            <pc:sldMk cId="1736205132" sldId="290"/>
            <ac:spMk id="23" creationId="{7E4647E3-C852-C505-5C2B-D14170E92949}"/>
          </ac:spMkLst>
        </pc:spChg>
        <pc:spChg chg="add del mod">
          <ac:chgData name="Emily Wallis (ENV - Postgraduate Researcher)" userId="c5eb23c0-1a75-4c19-b473-6d05c33d2c14" providerId="ADAL" clId="{3FB7E549-5B19-4F6E-9282-E8F12C20AD3C}" dt="2023-04-19T00:32:19.953" v="8248" actId="478"/>
          <ac:spMkLst>
            <pc:docMk/>
            <pc:sldMk cId="1736205132" sldId="290"/>
            <ac:spMk id="24" creationId="{0EAB949A-8C44-A4C0-992A-01AECAB3B7B4}"/>
          </ac:spMkLst>
        </pc:spChg>
        <pc:spChg chg="add del mod">
          <ac:chgData name="Emily Wallis (ENV - Postgraduate Researcher)" userId="c5eb23c0-1a75-4c19-b473-6d05c33d2c14" providerId="ADAL" clId="{3FB7E549-5B19-4F6E-9282-E8F12C20AD3C}" dt="2023-04-19T00:31:09.731" v="8237" actId="478"/>
          <ac:spMkLst>
            <pc:docMk/>
            <pc:sldMk cId="1736205132" sldId="290"/>
            <ac:spMk id="25" creationId="{396BF4EC-75D4-09A2-17CA-A53A85D68EC4}"/>
          </ac:spMkLst>
        </pc:spChg>
        <pc:spChg chg="add del mod">
          <ac:chgData name="Emily Wallis (ENV - Postgraduate Researcher)" userId="c5eb23c0-1a75-4c19-b473-6d05c33d2c14" providerId="ADAL" clId="{3FB7E549-5B19-4F6E-9282-E8F12C20AD3C}" dt="2023-04-19T00:31:06.568" v="8236" actId="478"/>
          <ac:spMkLst>
            <pc:docMk/>
            <pc:sldMk cId="1736205132" sldId="290"/>
            <ac:spMk id="27" creationId="{86156D97-44D8-2792-4E3F-FB4FEF855F06}"/>
          </ac:spMkLst>
        </pc:spChg>
        <pc:spChg chg="mod">
          <ac:chgData name="Emily Wallis (ENV - Postgraduate Researcher)" userId="c5eb23c0-1a75-4c19-b473-6d05c33d2c14" providerId="ADAL" clId="{3FB7E549-5B19-4F6E-9282-E8F12C20AD3C}" dt="2023-04-19T00:22:21.728" v="8046"/>
          <ac:spMkLst>
            <pc:docMk/>
            <pc:sldMk cId="1736205132" sldId="290"/>
            <ac:spMk id="32" creationId="{63CC17D5-C4D8-D5D8-BF24-CE7B192C4F63}"/>
          </ac:spMkLst>
        </pc:spChg>
        <pc:spChg chg="mod">
          <ac:chgData name="Emily Wallis (ENV - Postgraduate Researcher)" userId="c5eb23c0-1a75-4c19-b473-6d05c33d2c14" providerId="ADAL" clId="{3FB7E549-5B19-4F6E-9282-E8F12C20AD3C}" dt="2023-04-19T00:22:21.728" v="8046"/>
          <ac:spMkLst>
            <pc:docMk/>
            <pc:sldMk cId="1736205132" sldId="290"/>
            <ac:spMk id="33" creationId="{F0E46B5A-2866-C276-F462-CAB5CBE390B2}"/>
          </ac:spMkLst>
        </pc:spChg>
        <pc:spChg chg="mod">
          <ac:chgData name="Emily Wallis (ENV - Postgraduate Researcher)" userId="c5eb23c0-1a75-4c19-b473-6d05c33d2c14" providerId="ADAL" clId="{3FB7E549-5B19-4F6E-9282-E8F12C20AD3C}" dt="2023-04-19T00:27:41.298" v="8189" actId="1076"/>
          <ac:spMkLst>
            <pc:docMk/>
            <pc:sldMk cId="1736205132" sldId="290"/>
            <ac:spMk id="34" creationId="{BE2B0CC4-9EED-CE79-A47B-DA62A6FEA57E}"/>
          </ac:spMkLst>
        </pc:spChg>
        <pc:spChg chg="del mod">
          <ac:chgData name="Emily Wallis (ENV - Postgraduate Researcher)" userId="c5eb23c0-1a75-4c19-b473-6d05c33d2c14" providerId="ADAL" clId="{3FB7E549-5B19-4F6E-9282-E8F12C20AD3C}" dt="2023-04-19T00:25:31.862" v="8167" actId="478"/>
          <ac:spMkLst>
            <pc:docMk/>
            <pc:sldMk cId="1736205132" sldId="290"/>
            <ac:spMk id="39" creationId="{B3CEBAE2-A45C-FD68-D935-A5A4879BA460}"/>
          </ac:spMkLst>
        </pc:spChg>
        <pc:spChg chg="del mod">
          <ac:chgData name="Emily Wallis (ENV - Postgraduate Researcher)" userId="c5eb23c0-1a75-4c19-b473-6d05c33d2c14" providerId="ADAL" clId="{3FB7E549-5B19-4F6E-9282-E8F12C20AD3C}" dt="2023-04-19T00:25:37.403" v="8169" actId="478"/>
          <ac:spMkLst>
            <pc:docMk/>
            <pc:sldMk cId="1736205132" sldId="290"/>
            <ac:spMk id="41" creationId="{19AFCA4B-F02F-F0E2-1AD9-DC04E50F9CE5}"/>
          </ac:spMkLst>
        </pc:spChg>
        <pc:spChg chg="add mod">
          <ac:chgData name="Emily Wallis (ENV - Postgraduate Researcher)" userId="c5eb23c0-1a75-4c19-b473-6d05c33d2c14" providerId="ADAL" clId="{3FB7E549-5B19-4F6E-9282-E8F12C20AD3C}" dt="2023-04-22T10:46:38.652" v="34327" actId="404"/>
          <ac:spMkLst>
            <pc:docMk/>
            <pc:sldMk cId="1736205132" sldId="290"/>
            <ac:spMk id="44" creationId="{3FB59A77-BAAB-F195-D004-F629D72B0E8E}"/>
          </ac:spMkLst>
        </pc:spChg>
        <pc:spChg chg="add del mod ord">
          <ac:chgData name="Emily Wallis (ENV - Postgraduate Researcher)" userId="c5eb23c0-1a75-4c19-b473-6d05c33d2c14" providerId="ADAL" clId="{3FB7E549-5B19-4F6E-9282-E8F12C20AD3C}" dt="2023-04-19T00:45:58.096" v="9124" actId="478"/>
          <ac:spMkLst>
            <pc:docMk/>
            <pc:sldMk cId="1736205132" sldId="290"/>
            <ac:spMk id="45" creationId="{9A5013B1-5747-1FD7-FE39-18037EE00C87}"/>
          </ac:spMkLst>
        </pc:spChg>
        <pc:spChg chg="mod">
          <ac:chgData name="Emily Wallis (ENV - Postgraduate Researcher)" userId="c5eb23c0-1a75-4c19-b473-6d05c33d2c14" providerId="ADAL" clId="{3FB7E549-5B19-4F6E-9282-E8F12C20AD3C}" dt="2023-04-19T00:22:40.776" v="8047"/>
          <ac:spMkLst>
            <pc:docMk/>
            <pc:sldMk cId="1736205132" sldId="290"/>
            <ac:spMk id="50" creationId="{71E48000-90A5-D1DC-6020-616AC34EC117}"/>
          </ac:spMkLst>
        </pc:spChg>
        <pc:spChg chg="mod">
          <ac:chgData name="Emily Wallis (ENV - Postgraduate Researcher)" userId="c5eb23c0-1a75-4c19-b473-6d05c33d2c14" providerId="ADAL" clId="{3FB7E549-5B19-4F6E-9282-E8F12C20AD3C}" dt="2023-04-19T00:22:40.776" v="8047"/>
          <ac:spMkLst>
            <pc:docMk/>
            <pc:sldMk cId="1736205132" sldId="290"/>
            <ac:spMk id="51" creationId="{33DB2F19-0C2C-6613-86DE-D2D5003F7301}"/>
          </ac:spMkLst>
        </pc:spChg>
        <pc:spChg chg="mod">
          <ac:chgData name="Emily Wallis (ENV - Postgraduate Researcher)" userId="c5eb23c0-1a75-4c19-b473-6d05c33d2c14" providerId="ADAL" clId="{3FB7E549-5B19-4F6E-9282-E8F12C20AD3C}" dt="2023-04-19T00:22:40.776" v="8047"/>
          <ac:spMkLst>
            <pc:docMk/>
            <pc:sldMk cId="1736205132" sldId="290"/>
            <ac:spMk id="52" creationId="{4BAA1C3F-7E26-FD0C-2C4F-A3A5D7D5BB51}"/>
          </ac:spMkLst>
        </pc:spChg>
        <pc:spChg chg="mod">
          <ac:chgData name="Emily Wallis (ENV - Postgraduate Researcher)" userId="c5eb23c0-1a75-4c19-b473-6d05c33d2c14" providerId="ADAL" clId="{3FB7E549-5B19-4F6E-9282-E8F12C20AD3C}" dt="2023-04-19T00:22:40.776" v="8047"/>
          <ac:spMkLst>
            <pc:docMk/>
            <pc:sldMk cId="1736205132" sldId="290"/>
            <ac:spMk id="57" creationId="{47BBBB9B-56EF-FFC1-AD9F-671064893520}"/>
          </ac:spMkLst>
        </pc:spChg>
        <pc:spChg chg="mod">
          <ac:chgData name="Emily Wallis (ENV - Postgraduate Researcher)" userId="c5eb23c0-1a75-4c19-b473-6d05c33d2c14" providerId="ADAL" clId="{3FB7E549-5B19-4F6E-9282-E8F12C20AD3C}" dt="2023-04-19T00:22:40.776" v="8047"/>
          <ac:spMkLst>
            <pc:docMk/>
            <pc:sldMk cId="1736205132" sldId="290"/>
            <ac:spMk id="59" creationId="{A1927C72-5799-1A6F-1047-D0C51ED26085}"/>
          </ac:spMkLst>
        </pc:spChg>
        <pc:spChg chg="add del mod">
          <ac:chgData name="Emily Wallis (ENV - Postgraduate Researcher)" userId="c5eb23c0-1a75-4c19-b473-6d05c33d2c14" providerId="ADAL" clId="{3FB7E549-5B19-4F6E-9282-E8F12C20AD3C}" dt="2023-04-19T00:45:24.484" v="9118" actId="478"/>
          <ac:spMkLst>
            <pc:docMk/>
            <pc:sldMk cId="1736205132" sldId="290"/>
            <ac:spMk id="70" creationId="{5D31F06D-B85F-FAFA-50E4-DEE2D5C30E02}"/>
          </ac:spMkLst>
        </pc:spChg>
        <pc:spChg chg="mod">
          <ac:chgData name="Emily Wallis (ENV - Postgraduate Researcher)" userId="c5eb23c0-1a75-4c19-b473-6d05c33d2c14" providerId="ADAL" clId="{3FB7E549-5B19-4F6E-9282-E8F12C20AD3C}" dt="2023-04-21T10:32:01.545" v="19696" actId="403"/>
          <ac:spMkLst>
            <pc:docMk/>
            <pc:sldMk cId="1736205132" sldId="290"/>
            <ac:spMk id="78" creationId="{90950D76-7640-FF66-AA36-F441EB1258E0}"/>
          </ac:spMkLst>
        </pc:spChg>
        <pc:spChg chg="mod">
          <ac:chgData name="Emily Wallis (ENV - Postgraduate Researcher)" userId="c5eb23c0-1a75-4c19-b473-6d05c33d2c14" providerId="ADAL" clId="{3FB7E549-5B19-4F6E-9282-E8F12C20AD3C}" dt="2023-04-21T10:32:06.373" v="19697" actId="403"/>
          <ac:spMkLst>
            <pc:docMk/>
            <pc:sldMk cId="1736205132" sldId="290"/>
            <ac:spMk id="79" creationId="{A739C28C-4915-18F2-D2E9-46A9FD2B3935}"/>
          </ac:spMkLst>
        </pc:spChg>
        <pc:spChg chg="mod">
          <ac:chgData name="Emily Wallis (ENV - Postgraduate Researcher)" userId="c5eb23c0-1a75-4c19-b473-6d05c33d2c14" providerId="ADAL" clId="{3FB7E549-5B19-4F6E-9282-E8F12C20AD3C}" dt="2023-04-21T10:32:15.008" v="19699" actId="14100"/>
          <ac:spMkLst>
            <pc:docMk/>
            <pc:sldMk cId="1736205132" sldId="290"/>
            <ac:spMk id="80" creationId="{D8101E9A-FA1D-FEAC-A807-9B98BD85834E}"/>
          </ac:spMkLst>
        </pc:spChg>
        <pc:spChg chg="mod">
          <ac:chgData name="Emily Wallis (ENV - Postgraduate Researcher)" userId="c5eb23c0-1a75-4c19-b473-6d05c33d2c14" providerId="ADAL" clId="{3FB7E549-5B19-4F6E-9282-E8F12C20AD3C}" dt="2023-04-21T10:32:23.885" v="19702" actId="1076"/>
          <ac:spMkLst>
            <pc:docMk/>
            <pc:sldMk cId="1736205132" sldId="290"/>
            <ac:spMk id="85" creationId="{3F22D301-D887-57CB-7E6F-EF8391C50CBA}"/>
          </ac:spMkLst>
        </pc:spChg>
        <pc:spChg chg="mod">
          <ac:chgData name="Emily Wallis (ENV - Postgraduate Researcher)" userId="c5eb23c0-1a75-4c19-b473-6d05c33d2c14" providerId="ADAL" clId="{3FB7E549-5B19-4F6E-9282-E8F12C20AD3C}" dt="2023-04-21T10:32:27.870" v="19703" actId="403"/>
          <ac:spMkLst>
            <pc:docMk/>
            <pc:sldMk cId="1736205132" sldId="290"/>
            <ac:spMk id="87" creationId="{678DD87C-5AB5-FA5E-5CE1-3F3A8F883196}"/>
          </ac:spMkLst>
        </pc:spChg>
        <pc:spChg chg="add mod">
          <ac:chgData name="Emily Wallis (ENV - Postgraduate Researcher)" userId="c5eb23c0-1a75-4c19-b473-6d05c33d2c14" providerId="ADAL" clId="{3FB7E549-5B19-4F6E-9282-E8F12C20AD3C}" dt="2023-04-19T00:47:01.140" v="9175" actId="1076"/>
          <ac:spMkLst>
            <pc:docMk/>
            <pc:sldMk cId="1736205132" sldId="290"/>
            <ac:spMk id="89" creationId="{B2643C07-9117-3333-3DB5-6E5D2DA202DD}"/>
          </ac:spMkLst>
        </pc:spChg>
        <pc:spChg chg="mod">
          <ac:chgData name="Emily Wallis (ENV - Postgraduate Researcher)" userId="c5eb23c0-1a75-4c19-b473-6d05c33d2c14" providerId="ADAL" clId="{3FB7E549-5B19-4F6E-9282-E8F12C20AD3C}" dt="2023-04-20T16:22:57.581" v="17829"/>
          <ac:spMkLst>
            <pc:docMk/>
            <pc:sldMk cId="1736205132" sldId="290"/>
            <ac:spMk id="96" creationId="{F33C823D-9280-336C-E469-FD391531E1F1}"/>
          </ac:spMkLst>
        </pc:spChg>
        <pc:spChg chg="mod">
          <ac:chgData name="Emily Wallis (ENV - Postgraduate Researcher)" userId="c5eb23c0-1a75-4c19-b473-6d05c33d2c14" providerId="ADAL" clId="{3FB7E549-5B19-4F6E-9282-E8F12C20AD3C}" dt="2023-04-20T16:22:57.581" v="17829"/>
          <ac:spMkLst>
            <pc:docMk/>
            <pc:sldMk cId="1736205132" sldId="290"/>
            <ac:spMk id="98" creationId="{3E3B0AAE-823E-C57B-699D-A3E62C9C9862}"/>
          </ac:spMkLst>
        </pc:spChg>
        <pc:spChg chg="mod">
          <ac:chgData name="Emily Wallis (ENV - Postgraduate Researcher)" userId="c5eb23c0-1a75-4c19-b473-6d05c33d2c14" providerId="ADAL" clId="{3FB7E549-5B19-4F6E-9282-E8F12C20AD3C}" dt="2023-04-20T16:22:57.581" v="17829"/>
          <ac:spMkLst>
            <pc:docMk/>
            <pc:sldMk cId="1736205132" sldId="290"/>
            <ac:spMk id="99" creationId="{6E542617-0A68-0FE1-921B-6C42C4AA4666}"/>
          </ac:spMkLst>
        </pc:spChg>
        <pc:spChg chg="mod">
          <ac:chgData name="Emily Wallis (ENV - Postgraduate Researcher)" userId="c5eb23c0-1a75-4c19-b473-6d05c33d2c14" providerId="ADAL" clId="{3FB7E549-5B19-4F6E-9282-E8F12C20AD3C}" dt="2023-04-20T16:22:57.581" v="17829"/>
          <ac:spMkLst>
            <pc:docMk/>
            <pc:sldMk cId="1736205132" sldId="290"/>
            <ac:spMk id="100" creationId="{8A3D708A-0FF7-0AE2-2AE2-FEF80E283538}"/>
          </ac:spMkLst>
        </pc:spChg>
        <pc:spChg chg="mod">
          <ac:chgData name="Emily Wallis (ENV - Postgraduate Researcher)" userId="c5eb23c0-1a75-4c19-b473-6d05c33d2c14" providerId="ADAL" clId="{3FB7E549-5B19-4F6E-9282-E8F12C20AD3C}" dt="2023-04-20T16:22:57.581" v="17829"/>
          <ac:spMkLst>
            <pc:docMk/>
            <pc:sldMk cId="1736205132" sldId="290"/>
            <ac:spMk id="101" creationId="{E5224DC8-41D8-48AB-68FE-1CBF9842E2A5}"/>
          </ac:spMkLst>
        </pc:spChg>
        <pc:spChg chg="add mod">
          <ac:chgData name="Emily Wallis (ENV - Postgraduate Researcher)" userId="c5eb23c0-1a75-4c19-b473-6d05c33d2c14" providerId="ADAL" clId="{3FB7E549-5B19-4F6E-9282-E8F12C20AD3C}" dt="2023-04-20T16:28:19.275" v="17958"/>
          <ac:spMkLst>
            <pc:docMk/>
            <pc:sldMk cId="1736205132" sldId="290"/>
            <ac:spMk id="102" creationId="{A7E81523-6DE3-CDBF-5260-6EDAC2CB275E}"/>
          </ac:spMkLst>
        </pc:spChg>
        <pc:grpChg chg="add del mod">
          <ac:chgData name="Emily Wallis (ENV - Postgraduate Researcher)" userId="c5eb23c0-1a75-4c19-b473-6d05c33d2c14" providerId="ADAL" clId="{3FB7E549-5B19-4F6E-9282-E8F12C20AD3C}" dt="2023-04-19T00:09:29.801" v="6890"/>
          <ac:grpSpMkLst>
            <pc:docMk/>
            <pc:sldMk cId="1736205132" sldId="290"/>
            <ac:grpSpMk id="10" creationId="{9411E99E-3550-D148-FFF8-9B18ED1194E9}"/>
          </ac:grpSpMkLst>
        </pc:grpChg>
        <pc:grpChg chg="add del mod">
          <ac:chgData name="Emily Wallis (ENV - Postgraduate Researcher)" userId="c5eb23c0-1a75-4c19-b473-6d05c33d2c14" providerId="ADAL" clId="{3FB7E549-5B19-4F6E-9282-E8F12C20AD3C}" dt="2023-04-19T00:45:18.772" v="9117" actId="478"/>
          <ac:grpSpMkLst>
            <pc:docMk/>
            <pc:sldMk cId="1736205132" sldId="290"/>
            <ac:grpSpMk id="21" creationId="{D15280DF-279B-35C4-3CA0-364091407022}"/>
          </ac:grpSpMkLst>
        </pc:grpChg>
        <pc:grpChg chg="add mod">
          <ac:chgData name="Emily Wallis (ENV - Postgraduate Researcher)" userId="c5eb23c0-1a75-4c19-b473-6d05c33d2c14" providerId="ADAL" clId="{3FB7E549-5B19-4F6E-9282-E8F12C20AD3C}" dt="2023-04-19T00:26:13.099" v="8176" actId="164"/>
          <ac:grpSpMkLst>
            <pc:docMk/>
            <pc:sldMk cId="1736205132" sldId="290"/>
            <ac:grpSpMk id="30" creationId="{2F647C40-B628-4E95-43FE-A8C8FC08825A}"/>
          </ac:grpSpMkLst>
        </pc:grpChg>
        <pc:grpChg chg="del mod">
          <ac:chgData name="Emily Wallis (ENV - Postgraduate Researcher)" userId="c5eb23c0-1a75-4c19-b473-6d05c33d2c14" providerId="ADAL" clId="{3FB7E549-5B19-4F6E-9282-E8F12C20AD3C}" dt="2023-04-19T00:25:40.469" v="8170" actId="478"/>
          <ac:grpSpMkLst>
            <pc:docMk/>
            <pc:sldMk cId="1736205132" sldId="290"/>
            <ac:grpSpMk id="31" creationId="{D7FC41BC-6842-DB26-B10F-52108DA73D1A}"/>
          </ac:grpSpMkLst>
        </pc:grpChg>
        <pc:grpChg chg="add del mod">
          <ac:chgData name="Emily Wallis (ENV - Postgraduate Researcher)" userId="c5eb23c0-1a75-4c19-b473-6d05c33d2c14" providerId="ADAL" clId="{3FB7E549-5B19-4F6E-9282-E8F12C20AD3C}" dt="2023-04-19T00:22:53.338" v="8049" actId="478"/>
          <ac:grpSpMkLst>
            <pc:docMk/>
            <pc:sldMk cId="1736205132" sldId="290"/>
            <ac:grpSpMk id="48" creationId="{4CFE2963-897C-9C4B-1CE8-34D724B8E5E7}"/>
          </ac:grpSpMkLst>
        </pc:grpChg>
        <pc:grpChg chg="mod">
          <ac:chgData name="Emily Wallis (ENV - Postgraduate Researcher)" userId="c5eb23c0-1a75-4c19-b473-6d05c33d2c14" providerId="ADAL" clId="{3FB7E549-5B19-4F6E-9282-E8F12C20AD3C}" dt="2023-04-19T00:22:40.776" v="8047"/>
          <ac:grpSpMkLst>
            <pc:docMk/>
            <pc:sldMk cId="1736205132" sldId="290"/>
            <ac:grpSpMk id="49" creationId="{A98881E4-FAA5-EA35-1E63-9D24A17B3B98}"/>
          </ac:grpSpMkLst>
        </pc:grpChg>
        <pc:grpChg chg="add del mod">
          <ac:chgData name="Emily Wallis (ENV - Postgraduate Researcher)" userId="c5eb23c0-1a75-4c19-b473-6d05c33d2c14" providerId="ADAL" clId="{3FB7E549-5B19-4F6E-9282-E8F12C20AD3C}" dt="2023-04-19T00:45:54.615" v="9123" actId="478"/>
          <ac:grpSpMkLst>
            <pc:docMk/>
            <pc:sldMk cId="1736205132" sldId="290"/>
            <ac:grpSpMk id="63" creationId="{85EE5E04-E495-7A88-2336-9283700E532A}"/>
          </ac:grpSpMkLst>
        </pc:grpChg>
        <pc:grpChg chg="add mod">
          <ac:chgData name="Emily Wallis (ENV - Postgraduate Researcher)" userId="c5eb23c0-1a75-4c19-b473-6d05c33d2c14" providerId="ADAL" clId="{3FB7E549-5B19-4F6E-9282-E8F12C20AD3C}" dt="2023-04-19T00:46:48.411" v="9172" actId="1076"/>
          <ac:grpSpMkLst>
            <pc:docMk/>
            <pc:sldMk cId="1736205132" sldId="290"/>
            <ac:grpSpMk id="76" creationId="{146A9DD7-9AB9-F422-C644-6E9B553FF08A}"/>
          </ac:grpSpMkLst>
        </pc:grpChg>
        <pc:grpChg chg="mod">
          <ac:chgData name="Emily Wallis (ENV - Postgraduate Researcher)" userId="c5eb23c0-1a75-4c19-b473-6d05c33d2c14" providerId="ADAL" clId="{3FB7E549-5B19-4F6E-9282-E8F12C20AD3C}" dt="2023-04-19T00:46:01.006" v="9126"/>
          <ac:grpSpMkLst>
            <pc:docMk/>
            <pc:sldMk cId="1736205132" sldId="290"/>
            <ac:grpSpMk id="77" creationId="{67367520-8771-F107-CC95-4EAB75132C4E}"/>
          </ac:grpSpMkLst>
        </pc:grpChg>
        <pc:grpChg chg="add mod">
          <ac:chgData name="Emily Wallis (ENV - Postgraduate Researcher)" userId="c5eb23c0-1a75-4c19-b473-6d05c33d2c14" providerId="ADAL" clId="{3FB7E549-5B19-4F6E-9282-E8F12C20AD3C}" dt="2023-04-20T16:22:57.581" v="17829"/>
          <ac:grpSpMkLst>
            <pc:docMk/>
            <pc:sldMk cId="1736205132" sldId="290"/>
            <ac:grpSpMk id="95" creationId="{AECECBB0-F144-87DD-FEBF-FF4A97F7F9D7}"/>
          </ac:grpSpMkLst>
        </pc:grpChg>
        <pc:grpChg chg="mod">
          <ac:chgData name="Emily Wallis (ENV - Postgraduate Researcher)" userId="c5eb23c0-1a75-4c19-b473-6d05c33d2c14" providerId="ADAL" clId="{3FB7E549-5B19-4F6E-9282-E8F12C20AD3C}" dt="2023-04-20T16:22:57.581" v="17829"/>
          <ac:grpSpMkLst>
            <pc:docMk/>
            <pc:sldMk cId="1736205132" sldId="290"/>
            <ac:grpSpMk id="97" creationId="{1813DF1B-8B51-E82B-D432-E3E805FF7002}"/>
          </ac:grpSpMkLst>
        </pc:grpChg>
        <pc:picChg chg="del">
          <ac:chgData name="Emily Wallis (ENV - Postgraduate Researcher)" userId="c5eb23c0-1a75-4c19-b473-6d05c33d2c14" providerId="ADAL" clId="{3FB7E549-5B19-4F6E-9282-E8F12C20AD3C}" dt="2023-04-20T14:10:40.569" v="17248" actId="478"/>
          <ac:picMkLst>
            <pc:docMk/>
            <pc:sldMk cId="1736205132" sldId="290"/>
            <ac:picMk id="6" creationId="{7DF5E718-3A83-577E-492F-25B427F2AC4B}"/>
          </ac:picMkLst>
        </pc:picChg>
        <pc:picChg chg="del">
          <ac:chgData name="Emily Wallis (ENV - Postgraduate Researcher)" userId="c5eb23c0-1a75-4c19-b473-6d05c33d2c14" providerId="ADAL" clId="{3FB7E549-5B19-4F6E-9282-E8F12C20AD3C}" dt="2023-04-20T14:10:39.609" v="17247" actId="478"/>
          <ac:picMkLst>
            <pc:docMk/>
            <pc:sldMk cId="1736205132" sldId="290"/>
            <ac:picMk id="7" creationId="{15E19069-99A4-4829-99FC-65BEE9A59804}"/>
          </ac:picMkLst>
        </pc:picChg>
        <pc:picChg chg="mod">
          <ac:chgData name="Emily Wallis (ENV - Postgraduate Researcher)" userId="c5eb23c0-1a75-4c19-b473-6d05c33d2c14" providerId="ADAL" clId="{3FB7E549-5B19-4F6E-9282-E8F12C20AD3C}" dt="2023-04-19T00:09:22.281" v="6887"/>
          <ac:picMkLst>
            <pc:docMk/>
            <pc:sldMk cId="1736205132" sldId="290"/>
            <ac:picMk id="11" creationId="{F91CF430-4D53-299D-0DDB-550FE53042E1}"/>
          </ac:picMkLst>
        </pc:picChg>
        <pc:picChg chg="mod modCrop">
          <ac:chgData name="Emily Wallis (ENV - Postgraduate Researcher)" userId="c5eb23c0-1a75-4c19-b473-6d05c33d2c14" providerId="ADAL" clId="{3FB7E549-5B19-4F6E-9282-E8F12C20AD3C}" dt="2023-04-19T00:31:59.961" v="8244" actId="14100"/>
          <ac:picMkLst>
            <pc:docMk/>
            <pc:sldMk cId="1736205132" sldId="290"/>
            <ac:picMk id="22" creationId="{2BED376F-AFA9-3C03-9B76-9B8E2C12163F}"/>
          </ac:picMkLst>
        </pc:picChg>
        <pc:picChg chg="mod modCrop">
          <ac:chgData name="Emily Wallis (ENV - Postgraduate Researcher)" userId="c5eb23c0-1a75-4c19-b473-6d05c33d2c14" providerId="ADAL" clId="{3FB7E549-5B19-4F6E-9282-E8F12C20AD3C}" dt="2023-04-19T00:27:53.707" v="8190" actId="732"/>
          <ac:picMkLst>
            <pc:docMk/>
            <pc:sldMk cId="1736205132" sldId="290"/>
            <ac:picMk id="38" creationId="{0FA08255-61EB-928C-97CF-957329A1BA83}"/>
          </ac:picMkLst>
        </pc:picChg>
        <pc:picChg chg="mod">
          <ac:chgData name="Emily Wallis (ENV - Postgraduate Researcher)" userId="c5eb23c0-1a75-4c19-b473-6d05c33d2c14" providerId="ADAL" clId="{3FB7E549-5B19-4F6E-9282-E8F12C20AD3C}" dt="2023-04-19T00:22:40.776" v="8047"/>
          <ac:picMkLst>
            <pc:docMk/>
            <pc:sldMk cId="1736205132" sldId="290"/>
            <ac:picMk id="56" creationId="{4B52189A-0629-0DFC-D8A5-7E4FEA7DA16A}"/>
          </ac:picMkLst>
        </pc:picChg>
        <pc:picChg chg="add mod modCrop">
          <ac:chgData name="Emily Wallis (ENV - Postgraduate Researcher)" userId="c5eb23c0-1a75-4c19-b473-6d05c33d2c14" providerId="ADAL" clId="{3FB7E549-5B19-4F6E-9282-E8F12C20AD3C}" dt="2023-04-19T00:28:07.573" v="8201" actId="1035"/>
          <ac:picMkLst>
            <pc:docMk/>
            <pc:sldMk cId="1736205132" sldId="290"/>
            <ac:picMk id="61" creationId="{92ADBF67-97FB-EC32-11E3-C0BCE67DB4AB}"/>
          </ac:picMkLst>
        </pc:picChg>
        <pc:picChg chg="add mod modCrop">
          <ac:chgData name="Emily Wallis (ENV - Postgraduate Researcher)" userId="c5eb23c0-1a75-4c19-b473-6d05c33d2c14" providerId="ADAL" clId="{3FB7E549-5B19-4F6E-9282-E8F12C20AD3C}" dt="2023-04-19T00:26:13.099" v="8176" actId="164"/>
          <ac:picMkLst>
            <pc:docMk/>
            <pc:sldMk cId="1736205132" sldId="290"/>
            <ac:picMk id="62" creationId="{04082344-F54D-00D2-6CD5-9643F93E3EBD}"/>
          </ac:picMkLst>
        </pc:picChg>
        <pc:picChg chg="mod">
          <ac:chgData name="Emily Wallis (ENV - Postgraduate Researcher)" userId="c5eb23c0-1a75-4c19-b473-6d05c33d2c14" providerId="ADAL" clId="{3FB7E549-5B19-4F6E-9282-E8F12C20AD3C}" dt="2023-04-19T00:46:01.006" v="9126"/>
          <ac:picMkLst>
            <pc:docMk/>
            <pc:sldMk cId="1736205132" sldId="290"/>
            <ac:picMk id="84" creationId="{2FBB9091-A28E-136A-D428-24E558410881}"/>
          </ac:picMkLst>
        </pc:picChg>
        <pc:picChg chg="add del mod">
          <ac:chgData name="Emily Wallis (ENV - Postgraduate Researcher)" userId="c5eb23c0-1a75-4c19-b473-6d05c33d2c14" providerId="ADAL" clId="{3FB7E549-5B19-4F6E-9282-E8F12C20AD3C}" dt="2023-04-20T16:28:18.137" v="17957" actId="478"/>
          <ac:picMkLst>
            <pc:docMk/>
            <pc:sldMk cId="1736205132" sldId="290"/>
            <ac:picMk id="93" creationId="{7A878A73-17F9-CBCE-901B-EF46D8A9F44B}"/>
          </ac:picMkLst>
        </pc:picChg>
        <pc:picChg chg="add del mod">
          <ac:chgData name="Emily Wallis (ENV - Postgraduate Researcher)" userId="c5eb23c0-1a75-4c19-b473-6d05c33d2c14" providerId="ADAL" clId="{3FB7E549-5B19-4F6E-9282-E8F12C20AD3C}" dt="2023-04-20T16:28:15.590" v="17955" actId="478"/>
          <ac:picMkLst>
            <pc:docMk/>
            <pc:sldMk cId="1736205132" sldId="290"/>
            <ac:picMk id="94" creationId="{1C1C97A2-CC4B-E62F-10B5-F1487F5648FB}"/>
          </ac:picMkLst>
        </pc:picChg>
        <pc:picChg chg="add mod">
          <ac:chgData name="Emily Wallis (ENV - Postgraduate Researcher)" userId="c5eb23c0-1a75-4c19-b473-6d05c33d2c14" providerId="ADAL" clId="{3FB7E549-5B19-4F6E-9282-E8F12C20AD3C}" dt="2023-04-20T16:28:19.275" v="17958"/>
          <ac:picMkLst>
            <pc:docMk/>
            <pc:sldMk cId="1736205132" sldId="290"/>
            <ac:picMk id="103" creationId="{7ACB64EE-E0B0-96F0-C689-192748EA43D0}"/>
          </ac:picMkLst>
        </pc:picChg>
        <pc:picChg chg="add mod">
          <ac:chgData name="Emily Wallis (ENV - Postgraduate Researcher)" userId="c5eb23c0-1a75-4c19-b473-6d05c33d2c14" providerId="ADAL" clId="{3FB7E549-5B19-4F6E-9282-E8F12C20AD3C}" dt="2023-04-20T16:28:19.275" v="17958"/>
          <ac:picMkLst>
            <pc:docMk/>
            <pc:sldMk cId="1736205132" sldId="290"/>
            <ac:picMk id="104" creationId="{86FB0E24-2F09-E33D-8C5D-FC52C5178F26}"/>
          </ac:picMkLst>
        </pc:picChg>
        <pc:cxnChg chg="add del mod">
          <ac:chgData name="Emily Wallis (ENV - Postgraduate Researcher)" userId="c5eb23c0-1a75-4c19-b473-6d05c33d2c14" providerId="ADAL" clId="{3FB7E549-5B19-4F6E-9282-E8F12C20AD3C}" dt="2023-04-19T00:09:29.801" v="6890"/>
          <ac:cxnSpMkLst>
            <pc:docMk/>
            <pc:sldMk cId="1736205132" sldId="290"/>
            <ac:cxnSpMk id="16" creationId="{9C57E1AA-DCF6-3232-59F6-DDFAD84784AF}"/>
          </ac:cxnSpMkLst>
        </pc:cxnChg>
        <pc:cxnChg chg="add del mod">
          <ac:chgData name="Emily Wallis (ENV - Postgraduate Researcher)" userId="c5eb23c0-1a75-4c19-b473-6d05c33d2c14" providerId="ADAL" clId="{3FB7E549-5B19-4F6E-9282-E8F12C20AD3C}" dt="2023-04-19T00:09:29.801" v="6890"/>
          <ac:cxnSpMkLst>
            <pc:docMk/>
            <pc:sldMk cId="1736205132" sldId="290"/>
            <ac:cxnSpMk id="18" creationId="{71EC22E7-2042-F1B5-9438-42331B118170}"/>
          </ac:cxnSpMkLst>
        </pc:cxnChg>
        <pc:cxnChg chg="add del mod">
          <ac:chgData name="Emily Wallis (ENV - Postgraduate Researcher)" userId="c5eb23c0-1a75-4c19-b473-6d05c33d2c14" providerId="ADAL" clId="{3FB7E549-5B19-4F6E-9282-E8F12C20AD3C}" dt="2023-04-19T00:09:29.801" v="6890"/>
          <ac:cxnSpMkLst>
            <pc:docMk/>
            <pc:sldMk cId="1736205132" sldId="290"/>
            <ac:cxnSpMk id="19" creationId="{9C2E8EE8-A82D-E387-08B9-F81C6EC98D96}"/>
          </ac:cxnSpMkLst>
        </pc:cxnChg>
        <pc:cxnChg chg="add del mod">
          <ac:chgData name="Emily Wallis (ENV - Postgraduate Researcher)" userId="c5eb23c0-1a75-4c19-b473-6d05c33d2c14" providerId="ADAL" clId="{3FB7E549-5B19-4F6E-9282-E8F12C20AD3C}" dt="2023-04-19T00:31:01.341" v="8235" actId="478"/>
          <ac:cxnSpMkLst>
            <pc:docMk/>
            <pc:sldMk cId="1736205132" sldId="290"/>
            <ac:cxnSpMk id="26" creationId="{46F4E70E-43E0-EDF6-EDEE-737FE02242CC}"/>
          </ac:cxnSpMkLst>
        </pc:cxnChg>
        <pc:cxnChg chg="add del mod">
          <ac:chgData name="Emily Wallis (ENV - Postgraduate Researcher)" userId="c5eb23c0-1a75-4c19-b473-6d05c33d2c14" providerId="ADAL" clId="{3FB7E549-5B19-4F6E-9282-E8F12C20AD3C}" dt="2023-04-19T00:31:24.610" v="8240" actId="478"/>
          <ac:cxnSpMkLst>
            <pc:docMk/>
            <pc:sldMk cId="1736205132" sldId="290"/>
            <ac:cxnSpMk id="28" creationId="{E5A15B62-CDF9-8C16-DD8E-43285063CC21}"/>
          </ac:cxnSpMkLst>
        </pc:cxnChg>
        <pc:cxnChg chg="add del mod">
          <ac:chgData name="Emily Wallis (ENV - Postgraduate Researcher)" userId="c5eb23c0-1a75-4c19-b473-6d05c33d2c14" providerId="ADAL" clId="{3FB7E549-5B19-4F6E-9282-E8F12C20AD3C}" dt="2023-04-19T00:09:46.505" v="6940" actId="478"/>
          <ac:cxnSpMkLst>
            <pc:docMk/>
            <pc:sldMk cId="1736205132" sldId="290"/>
            <ac:cxnSpMk id="29" creationId="{80B9EB1E-1A72-CE9A-838D-34E60E75CAF3}"/>
          </ac:cxnSpMkLst>
        </pc:cxnChg>
        <pc:cxnChg chg="mod">
          <ac:chgData name="Emily Wallis (ENV - Postgraduate Researcher)" userId="c5eb23c0-1a75-4c19-b473-6d05c33d2c14" providerId="ADAL" clId="{3FB7E549-5B19-4F6E-9282-E8F12C20AD3C}" dt="2023-04-19T00:22:21.728" v="8046"/>
          <ac:cxnSpMkLst>
            <pc:docMk/>
            <pc:sldMk cId="1736205132" sldId="290"/>
            <ac:cxnSpMk id="35" creationId="{BFF34BE0-2B38-AE80-CEAB-F9F32FB841D5}"/>
          </ac:cxnSpMkLst>
        </pc:cxnChg>
        <pc:cxnChg chg="mod">
          <ac:chgData name="Emily Wallis (ENV - Postgraduate Researcher)" userId="c5eb23c0-1a75-4c19-b473-6d05c33d2c14" providerId="ADAL" clId="{3FB7E549-5B19-4F6E-9282-E8F12C20AD3C}" dt="2023-04-19T00:22:21.728" v="8046"/>
          <ac:cxnSpMkLst>
            <pc:docMk/>
            <pc:sldMk cId="1736205132" sldId="290"/>
            <ac:cxnSpMk id="36" creationId="{BE438E13-033C-EA89-BAC9-B49E457C3F2B}"/>
          </ac:cxnSpMkLst>
        </pc:cxnChg>
        <pc:cxnChg chg="mod">
          <ac:chgData name="Emily Wallis (ENV - Postgraduate Researcher)" userId="c5eb23c0-1a75-4c19-b473-6d05c33d2c14" providerId="ADAL" clId="{3FB7E549-5B19-4F6E-9282-E8F12C20AD3C}" dt="2023-04-19T00:22:21.728" v="8046"/>
          <ac:cxnSpMkLst>
            <pc:docMk/>
            <pc:sldMk cId="1736205132" sldId="290"/>
            <ac:cxnSpMk id="37" creationId="{94890128-DE39-ED00-E282-63F0C8BF6E04}"/>
          </ac:cxnSpMkLst>
        </pc:cxnChg>
        <pc:cxnChg chg="del mod">
          <ac:chgData name="Emily Wallis (ENV - Postgraduate Researcher)" userId="c5eb23c0-1a75-4c19-b473-6d05c33d2c14" providerId="ADAL" clId="{3FB7E549-5B19-4F6E-9282-E8F12C20AD3C}" dt="2023-04-19T00:25:34.485" v="8168" actId="478"/>
          <ac:cxnSpMkLst>
            <pc:docMk/>
            <pc:sldMk cId="1736205132" sldId="290"/>
            <ac:cxnSpMk id="40" creationId="{AD3DA238-D8BC-62F7-618B-20986DB7730C}"/>
          </ac:cxnSpMkLst>
        </pc:cxnChg>
        <pc:cxnChg chg="del mod">
          <ac:chgData name="Emily Wallis (ENV - Postgraduate Researcher)" userId="c5eb23c0-1a75-4c19-b473-6d05c33d2c14" providerId="ADAL" clId="{3FB7E549-5B19-4F6E-9282-E8F12C20AD3C}" dt="2023-04-19T00:25:40.469" v="8170" actId="478"/>
          <ac:cxnSpMkLst>
            <pc:docMk/>
            <pc:sldMk cId="1736205132" sldId="290"/>
            <ac:cxnSpMk id="42" creationId="{C2A58116-2303-9EA7-24AD-3BDC6F901079}"/>
          </ac:cxnSpMkLst>
        </pc:cxnChg>
        <pc:cxnChg chg="add del mod">
          <ac:chgData name="Emily Wallis (ENV - Postgraduate Researcher)" userId="c5eb23c0-1a75-4c19-b473-6d05c33d2c14" providerId="ADAL" clId="{3FB7E549-5B19-4F6E-9282-E8F12C20AD3C}" dt="2023-04-19T00:32:13.882" v="8246" actId="478"/>
          <ac:cxnSpMkLst>
            <pc:docMk/>
            <pc:sldMk cId="1736205132" sldId="290"/>
            <ac:cxnSpMk id="43" creationId="{299FFCD4-734F-B57E-2932-367A8F2903F7}"/>
          </ac:cxnSpMkLst>
        </pc:cxnChg>
        <pc:cxnChg chg="add del mod ord">
          <ac:chgData name="Emily Wallis (ENV - Postgraduate Researcher)" userId="c5eb23c0-1a75-4c19-b473-6d05c33d2c14" providerId="ADAL" clId="{3FB7E549-5B19-4F6E-9282-E8F12C20AD3C}" dt="2023-04-19T00:30:52.969" v="8233" actId="478"/>
          <ac:cxnSpMkLst>
            <pc:docMk/>
            <pc:sldMk cId="1736205132" sldId="290"/>
            <ac:cxnSpMk id="46" creationId="{9C17AC90-21A9-21EA-6E33-78BAA6445790}"/>
          </ac:cxnSpMkLst>
        </pc:cxnChg>
        <pc:cxnChg chg="add del mod ord">
          <ac:chgData name="Emily Wallis (ENV - Postgraduate Researcher)" userId="c5eb23c0-1a75-4c19-b473-6d05c33d2c14" providerId="ADAL" clId="{3FB7E549-5B19-4F6E-9282-E8F12C20AD3C}" dt="2023-04-19T00:28:22.850" v="8202" actId="478"/>
          <ac:cxnSpMkLst>
            <pc:docMk/>
            <pc:sldMk cId="1736205132" sldId="290"/>
            <ac:cxnSpMk id="47" creationId="{2283EE2F-6968-D26D-B8B2-7B63703CB339}"/>
          </ac:cxnSpMkLst>
        </pc:cxnChg>
        <pc:cxnChg chg="mod">
          <ac:chgData name="Emily Wallis (ENV - Postgraduate Researcher)" userId="c5eb23c0-1a75-4c19-b473-6d05c33d2c14" providerId="ADAL" clId="{3FB7E549-5B19-4F6E-9282-E8F12C20AD3C}" dt="2023-04-19T00:22:40.776" v="8047"/>
          <ac:cxnSpMkLst>
            <pc:docMk/>
            <pc:sldMk cId="1736205132" sldId="290"/>
            <ac:cxnSpMk id="53" creationId="{71BD3A81-8BB3-3F54-8740-DD2526A5D3F6}"/>
          </ac:cxnSpMkLst>
        </pc:cxnChg>
        <pc:cxnChg chg="mod">
          <ac:chgData name="Emily Wallis (ENV - Postgraduate Researcher)" userId="c5eb23c0-1a75-4c19-b473-6d05c33d2c14" providerId="ADAL" clId="{3FB7E549-5B19-4F6E-9282-E8F12C20AD3C}" dt="2023-04-19T00:22:40.776" v="8047"/>
          <ac:cxnSpMkLst>
            <pc:docMk/>
            <pc:sldMk cId="1736205132" sldId="290"/>
            <ac:cxnSpMk id="54" creationId="{8D0D7160-CAC5-C79A-FA65-8C5F214493A1}"/>
          </ac:cxnSpMkLst>
        </pc:cxnChg>
        <pc:cxnChg chg="mod">
          <ac:chgData name="Emily Wallis (ENV - Postgraduate Researcher)" userId="c5eb23c0-1a75-4c19-b473-6d05c33d2c14" providerId="ADAL" clId="{3FB7E549-5B19-4F6E-9282-E8F12C20AD3C}" dt="2023-04-19T00:22:40.776" v="8047"/>
          <ac:cxnSpMkLst>
            <pc:docMk/>
            <pc:sldMk cId="1736205132" sldId="290"/>
            <ac:cxnSpMk id="55" creationId="{BEF901F9-6DCB-05D0-63F9-6AEAC49D0C5D}"/>
          </ac:cxnSpMkLst>
        </pc:cxnChg>
        <pc:cxnChg chg="mod">
          <ac:chgData name="Emily Wallis (ENV - Postgraduate Researcher)" userId="c5eb23c0-1a75-4c19-b473-6d05c33d2c14" providerId="ADAL" clId="{3FB7E549-5B19-4F6E-9282-E8F12C20AD3C}" dt="2023-04-19T00:22:40.776" v="8047"/>
          <ac:cxnSpMkLst>
            <pc:docMk/>
            <pc:sldMk cId="1736205132" sldId="290"/>
            <ac:cxnSpMk id="58" creationId="{93391254-5554-0991-51FE-14425C08F495}"/>
          </ac:cxnSpMkLst>
        </pc:cxnChg>
        <pc:cxnChg chg="mod">
          <ac:chgData name="Emily Wallis (ENV - Postgraduate Researcher)" userId="c5eb23c0-1a75-4c19-b473-6d05c33d2c14" providerId="ADAL" clId="{3FB7E549-5B19-4F6E-9282-E8F12C20AD3C}" dt="2023-04-19T00:22:53.338" v="8049" actId="478"/>
          <ac:cxnSpMkLst>
            <pc:docMk/>
            <pc:sldMk cId="1736205132" sldId="290"/>
            <ac:cxnSpMk id="60" creationId="{CD9243EA-89A0-3DCB-89FB-F2BF800DFCDC}"/>
          </ac:cxnSpMkLst>
        </pc:cxnChg>
        <pc:cxnChg chg="add del mod">
          <ac:chgData name="Emily Wallis (ENV - Postgraduate Researcher)" userId="c5eb23c0-1a75-4c19-b473-6d05c33d2c14" providerId="ADAL" clId="{3FB7E549-5B19-4F6E-9282-E8F12C20AD3C}" dt="2023-04-19T00:45:59.804" v="9125" actId="478"/>
          <ac:cxnSpMkLst>
            <pc:docMk/>
            <pc:sldMk cId="1736205132" sldId="290"/>
            <ac:cxnSpMk id="71" creationId="{B5F0FFF0-90E9-D7D5-945A-ABCE9AB58356}"/>
          </ac:cxnSpMkLst>
        </pc:cxnChg>
        <pc:cxnChg chg="mod">
          <ac:chgData name="Emily Wallis (ENV - Postgraduate Researcher)" userId="c5eb23c0-1a75-4c19-b473-6d05c33d2c14" providerId="ADAL" clId="{3FB7E549-5B19-4F6E-9282-E8F12C20AD3C}" dt="2023-04-19T00:46:01.006" v="9126"/>
          <ac:cxnSpMkLst>
            <pc:docMk/>
            <pc:sldMk cId="1736205132" sldId="290"/>
            <ac:cxnSpMk id="81" creationId="{0BED6866-3B2F-251E-F66F-559CB03E8956}"/>
          </ac:cxnSpMkLst>
        </pc:cxnChg>
        <pc:cxnChg chg="mod">
          <ac:chgData name="Emily Wallis (ENV - Postgraduate Researcher)" userId="c5eb23c0-1a75-4c19-b473-6d05c33d2c14" providerId="ADAL" clId="{3FB7E549-5B19-4F6E-9282-E8F12C20AD3C}" dt="2023-04-19T00:46:01.006" v="9126"/>
          <ac:cxnSpMkLst>
            <pc:docMk/>
            <pc:sldMk cId="1736205132" sldId="290"/>
            <ac:cxnSpMk id="82" creationId="{B7F49994-C08E-B13D-4B15-7F324850DE43}"/>
          </ac:cxnSpMkLst>
        </pc:cxnChg>
        <pc:cxnChg chg="mod">
          <ac:chgData name="Emily Wallis (ENV - Postgraduate Researcher)" userId="c5eb23c0-1a75-4c19-b473-6d05c33d2c14" providerId="ADAL" clId="{3FB7E549-5B19-4F6E-9282-E8F12C20AD3C}" dt="2023-04-19T00:46:01.006" v="9126"/>
          <ac:cxnSpMkLst>
            <pc:docMk/>
            <pc:sldMk cId="1736205132" sldId="290"/>
            <ac:cxnSpMk id="83" creationId="{161C8324-C8FD-584A-7A99-C334F857A492}"/>
          </ac:cxnSpMkLst>
        </pc:cxnChg>
        <pc:cxnChg chg="mod">
          <ac:chgData name="Emily Wallis (ENV - Postgraduate Researcher)" userId="c5eb23c0-1a75-4c19-b473-6d05c33d2c14" providerId="ADAL" clId="{3FB7E549-5B19-4F6E-9282-E8F12C20AD3C}" dt="2023-04-19T00:46:01.006" v="9126"/>
          <ac:cxnSpMkLst>
            <pc:docMk/>
            <pc:sldMk cId="1736205132" sldId="290"/>
            <ac:cxnSpMk id="86" creationId="{D6D9429E-B84F-A25D-605F-80FC9BB4EC09}"/>
          </ac:cxnSpMkLst>
        </pc:cxnChg>
        <pc:cxnChg chg="mod">
          <ac:chgData name="Emily Wallis (ENV - Postgraduate Researcher)" userId="c5eb23c0-1a75-4c19-b473-6d05c33d2c14" providerId="ADAL" clId="{3FB7E549-5B19-4F6E-9282-E8F12C20AD3C}" dt="2023-04-21T10:32:27.870" v="19703" actId="403"/>
          <ac:cxnSpMkLst>
            <pc:docMk/>
            <pc:sldMk cId="1736205132" sldId="290"/>
            <ac:cxnSpMk id="88" creationId="{98D2159A-37B3-DA70-54CA-C4FB87F78462}"/>
          </ac:cxnSpMkLst>
        </pc:cxnChg>
        <pc:cxnChg chg="add mod">
          <ac:chgData name="Emily Wallis (ENV - Postgraduate Researcher)" userId="c5eb23c0-1a75-4c19-b473-6d05c33d2c14" providerId="ADAL" clId="{3FB7E549-5B19-4F6E-9282-E8F12C20AD3C}" dt="2023-04-19T00:47:05.668" v="9176" actId="14100"/>
          <ac:cxnSpMkLst>
            <pc:docMk/>
            <pc:sldMk cId="1736205132" sldId="290"/>
            <ac:cxnSpMk id="90" creationId="{AA8E8C4D-666D-2964-DECF-DB6F8A9339EA}"/>
          </ac:cxnSpMkLst>
        </pc:cxnChg>
        <pc:cxnChg chg="add mod">
          <ac:chgData name="Emily Wallis (ENV - Postgraduate Researcher)" userId="c5eb23c0-1a75-4c19-b473-6d05c33d2c14" providerId="ADAL" clId="{3FB7E549-5B19-4F6E-9282-E8F12C20AD3C}" dt="2023-04-19T00:46:57.895" v="9174" actId="1076"/>
          <ac:cxnSpMkLst>
            <pc:docMk/>
            <pc:sldMk cId="1736205132" sldId="290"/>
            <ac:cxnSpMk id="91" creationId="{23A20609-1811-5848-E3B7-D10863D6CA48}"/>
          </ac:cxnSpMkLst>
        </pc:cxnChg>
      </pc:sldChg>
      <pc:sldChg chg="addSp delSp modSp add mod">
        <pc:chgData name="Emily Wallis (ENV - Postgraduate Researcher)" userId="c5eb23c0-1a75-4c19-b473-6d05c33d2c14" providerId="ADAL" clId="{3FB7E549-5B19-4F6E-9282-E8F12C20AD3C}" dt="2023-04-22T10:49:58.466" v="34460" actId="1036"/>
        <pc:sldMkLst>
          <pc:docMk/>
          <pc:sldMk cId="142356443" sldId="291"/>
        </pc:sldMkLst>
        <pc:spChg chg="del">
          <ac:chgData name="Emily Wallis (ENV - Postgraduate Researcher)" userId="c5eb23c0-1a75-4c19-b473-6d05c33d2c14" providerId="ADAL" clId="{3FB7E549-5B19-4F6E-9282-E8F12C20AD3C}" dt="2023-04-20T16:28:24.571" v="17960" actId="478"/>
          <ac:spMkLst>
            <pc:docMk/>
            <pc:sldMk cId="142356443" sldId="291"/>
            <ac:spMk id="2" creationId="{26DDCB00-CA36-8535-8EC8-B1824E44969D}"/>
          </ac:spMkLst>
        </pc:spChg>
        <pc:spChg chg="add mod">
          <ac:chgData name="Emily Wallis (ENV - Postgraduate Researcher)" userId="c5eb23c0-1a75-4c19-b473-6d05c33d2c14" providerId="ADAL" clId="{3FB7E549-5B19-4F6E-9282-E8F12C20AD3C}" dt="2023-04-19T00:42:39.148" v="8988" actId="1038"/>
          <ac:spMkLst>
            <pc:docMk/>
            <pc:sldMk cId="142356443" sldId="291"/>
            <ac:spMk id="3" creationId="{37AFCECE-AAAD-0E96-6DBC-116ED043162D}"/>
          </ac:spMkLst>
        </pc:spChg>
        <pc:spChg chg="mod">
          <ac:chgData name="Emily Wallis (ENV - Postgraduate Researcher)" userId="c5eb23c0-1a75-4c19-b473-6d05c33d2c14" providerId="ADAL" clId="{3FB7E549-5B19-4F6E-9282-E8F12C20AD3C}" dt="2023-04-22T10:49:46.275" v="34457" actId="3064"/>
          <ac:spMkLst>
            <pc:docMk/>
            <pc:sldMk cId="142356443" sldId="291"/>
            <ac:spMk id="8" creationId="{0B6F08B2-F4E6-EEBA-8091-E3D4B03BD6D5}"/>
          </ac:spMkLst>
        </pc:spChg>
        <pc:spChg chg="mod">
          <ac:chgData name="Emily Wallis (ENV - Postgraduate Researcher)" userId="c5eb23c0-1a75-4c19-b473-6d05c33d2c14" providerId="ADAL" clId="{3FB7E549-5B19-4F6E-9282-E8F12C20AD3C}" dt="2023-04-19T00:42:15.778" v="8945" actId="20577"/>
          <ac:spMkLst>
            <pc:docMk/>
            <pc:sldMk cId="142356443" sldId="291"/>
            <ac:spMk id="9" creationId="{0422833A-76DE-8396-D3D2-5A39C9B47732}"/>
          </ac:spMkLst>
        </pc:spChg>
        <pc:spChg chg="mod">
          <ac:chgData name="Emily Wallis (ENV - Postgraduate Researcher)" userId="c5eb23c0-1a75-4c19-b473-6d05c33d2c14" providerId="ADAL" clId="{3FB7E549-5B19-4F6E-9282-E8F12C20AD3C}" dt="2023-04-19T00:42:32.165" v="8946"/>
          <ac:spMkLst>
            <pc:docMk/>
            <pc:sldMk cId="142356443" sldId="291"/>
            <ac:spMk id="11" creationId="{7002817D-4661-A907-30B5-2C5CE1AA22D6}"/>
          </ac:spMkLst>
        </pc:spChg>
        <pc:spChg chg="add del mod">
          <ac:chgData name="Emily Wallis (ENV - Postgraduate Researcher)" userId="c5eb23c0-1a75-4c19-b473-6d05c33d2c14" providerId="ADAL" clId="{3FB7E549-5B19-4F6E-9282-E8F12C20AD3C}" dt="2023-04-19T00:42:49.711" v="8990" actId="478"/>
          <ac:spMkLst>
            <pc:docMk/>
            <pc:sldMk cId="142356443" sldId="291"/>
            <ac:spMk id="12" creationId="{73452E5F-E774-8180-6461-31F754215DB5}"/>
          </ac:spMkLst>
        </pc:spChg>
        <pc:spChg chg="add mod">
          <ac:chgData name="Emily Wallis (ENV - Postgraduate Researcher)" userId="c5eb23c0-1a75-4c19-b473-6d05c33d2c14" providerId="ADAL" clId="{3FB7E549-5B19-4F6E-9282-E8F12C20AD3C}" dt="2023-04-19T00:45:02.853" v="9110" actId="1036"/>
          <ac:spMkLst>
            <pc:docMk/>
            <pc:sldMk cId="142356443" sldId="291"/>
            <ac:spMk id="13" creationId="{302C1495-7E02-0A96-1912-7641444A982F}"/>
          </ac:spMkLst>
        </pc:spChg>
        <pc:spChg chg="add mod">
          <ac:chgData name="Emily Wallis (ENV - Postgraduate Researcher)" userId="c5eb23c0-1a75-4c19-b473-6d05c33d2c14" providerId="ADAL" clId="{3FB7E549-5B19-4F6E-9282-E8F12C20AD3C}" dt="2023-04-20T20:22:11.909" v="18498" actId="1035"/>
          <ac:spMkLst>
            <pc:docMk/>
            <pc:sldMk cId="142356443" sldId="291"/>
            <ac:spMk id="15" creationId="{BBE80C0E-AB74-98C8-2C81-0CE4E1524411}"/>
          </ac:spMkLst>
        </pc:spChg>
        <pc:spChg chg="add mod">
          <ac:chgData name="Emily Wallis (ENV - Postgraduate Researcher)" userId="c5eb23c0-1a75-4c19-b473-6d05c33d2c14" providerId="ADAL" clId="{3FB7E549-5B19-4F6E-9282-E8F12C20AD3C}" dt="2023-04-20T20:22:07.281" v="18490" actId="1037"/>
          <ac:spMkLst>
            <pc:docMk/>
            <pc:sldMk cId="142356443" sldId="291"/>
            <ac:spMk id="17" creationId="{A7F243C8-87BE-FE63-03D0-68C85F400746}"/>
          </ac:spMkLst>
        </pc:spChg>
        <pc:spChg chg="mod">
          <ac:chgData name="Emily Wallis (ENV - Postgraduate Researcher)" userId="c5eb23c0-1a75-4c19-b473-6d05c33d2c14" providerId="ADAL" clId="{3FB7E549-5B19-4F6E-9282-E8F12C20AD3C}" dt="2023-04-20T16:22:59.359" v="17830"/>
          <ac:spMkLst>
            <pc:docMk/>
            <pc:sldMk cId="142356443" sldId="291"/>
            <ac:spMk id="28" creationId="{E83B5BE3-6FF6-8259-423B-EA8E7118ADDF}"/>
          </ac:spMkLst>
        </pc:spChg>
        <pc:spChg chg="mod">
          <ac:chgData name="Emily Wallis (ENV - Postgraduate Researcher)" userId="c5eb23c0-1a75-4c19-b473-6d05c33d2c14" providerId="ADAL" clId="{3FB7E549-5B19-4F6E-9282-E8F12C20AD3C}" dt="2023-04-20T16:22:59.359" v="17830"/>
          <ac:spMkLst>
            <pc:docMk/>
            <pc:sldMk cId="142356443" sldId="291"/>
            <ac:spMk id="31" creationId="{959A7672-E1C1-378E-F071-A220C61F6D20}"/>
          </ac:spMkLst>
        </pc:spChg>
        <pc:spChg chg="mod">
          <ac:chgData name="Emily Wallis (ENV - Postgraduate Researcher)" userId="c5eb23c0-1a75-4c19-b473-6d05c33d2c14" providerId="ADAL" clId="{3FB7E549-5B19-4F6E-9282-E8F12C20AD3C}" dt="2023-04-20T16:22:59.359" v="17830"/>
          <ac:spMkLst>
            <pc:docMk/>
            <pc:sldMk cId="142356443" sldId="291"/>
            <ac:spMk id="39" creationId="{F7D038BD-F2F1-6527-A893-509DC881CA81}"/>
          </ac:spMkLst>
        </pc:spChg>
        <pc:spChg chg="mod">
          <ac:chgData name="Emily Wallis (ENV - Postgraduate Researcher)" userId="c5eb23c0-1a75-4c19-b473-6d05c33d2c14" providerId="ADAL" clId="{3FB7E549-5B19-4F6E-9282-E8F12C20AD3C}" dt="2023-04-20T16:22:59.359" v="17830"/>
          <ac:spMkLst>
            <pc:docMk/>
            <pc:sldMk cId="142356443" sldId="291"/>
            <ac:spMk id="40" creationId="{60F08247-EF12-CC99-B1FB-EFB392E016BF}"/>
          </ac:spMkLst>
        </pc:spChg>
        <pc:spChg chg="mod">
          <ac:chgData name="Emily Wallis (ENV - Postgraduate Researcher)" userId="c5eb23c0-1a75-4c19-b473-6d05c33d2c14" providerId="ADAL" clId="{3FB7E549-5B19-4F6E-9282-E8F12C20AD3C}" dt="2023-04-20T16:22:59.359" v="17830"/>
          <ac:spMkLst>
            <pc:docMk/>
            <pc:sldMk cId="142356443" sldId="291"/>
            <ac:spMk id="41" creationId="{C38B893F-C2A9-DE70-5F67-255FF2CD3740}"/>
          </ac:spMkLst>
        </pc:spChg>
        <pc:spChg chg="add mod">
          <ac:chgData name="Emily Wallis (ENV - Postgraduate Researcher)" userId="c5eb23c0-1a75-4c19-b473-6d05c33d2c14" providerId="ADAL" clId="{3FB7E549-5B19-4F6E-9282-E8F12C20AD3C}" dt="2023-04-20T16:28:26.518" v="17962"/>
          <ac:spMkLst>
            <pc:docMk/>
            <pc:sldMk cId="142356443" sldId="291"/>
            <ac:spMk id="42" creationId="{3BDD6363-F9A1-7E22-F5D7-AC8756F5C916}"/>
          </ac:spMkLst>
        </pc:spChg>
        <pc:spChg chg="mod">
          <ac:chgData name="Emily Wallis (ENV - Postgraduate Researcher)" userId="c5eb23c0-1a75-4c19-b473-6d05c33d2c14" providerId="ADAL" clId="{3FB7E549-5B19-4F6E-9282-E8F12C20AD3C}" dt="2023-04-22T10:49:58.466" v="34460" actId="1036"/>
          <ac:spMkLst>
            <pc:docMk/>
            <pc:sldMk cId="142356443" sldId="291"/>
            <ac:spMk id="44" creationId="{3FB59A77-BAAB-F195-D004-F629D72B0E8E}"/>
          </ac:spMkLst>
        </pc:spChg>
        <pc:spChg chg="del">
          <ac:chgData name="Emily Wallis (ENV - Postgraduate Researcher)" userId="c5eb23c0-1a75-4c19-b473-6d05c33d2c14" providerId="ADAL" clId="{3FB7E549-5B19-4F6E-9282-E8F12C20AD3C}" dt="2023-04-19T00:40:18.567" v="8785" actId="478"/>
          <ac:spMkLst>
            <pc:docMk/>
            <pc:sldMk cId="142356443" sldId="291"/>
            <ac:spMk id="45" creationId="{9A5013B1-5747-1FD7-FE39-18037EE00C87}"/>
          </ac:spMkLst>
        </pc:spChg>
        <pc:spChg chg="del mod">
          <ac:chgData name="Emily Wallis (ENV - Postgraduate Researcher)" userId="c5eb23c0-1a75-4c19-b473-6d05c33d2c14" providerId="ADAL" clId="{3FB7E549-5B19-4F6E-9282-E8F12C20AD3C}" dt="2023-04-20T20:22:31.860" v="18500" actId="478"/>
          <ac:spMkLst>
            <pc:docMk/>
            <pc:sldMk cId="142356443" sldId="291"/>
            <ac:spMk id="70" creationId="{5D31F06D-B85F-FAFA-50E4-DEE2D5C30E02}"/>
          </ac:spMkLst>
        </pc:spChg>
        <pc:grpChg chg="add mod">
          <ac:chgData name="Emily Wallis (ENV - Postgraduate Researcher)" userId="c5eb23c0-1a75-4c19-b473-6d05c33d2c14" providerId="ADAL" clId="{3FB7E549-5B19-4F6E-9282-E8F12C20AD3C}" dt="2023-04-19T00:43:05.330" v="8991" actId="164"/>
          <ac:grpSpMkLst>
            <pc:docMk/>
            <pc:sldMk cId="142356443" sldId="291"/>
            <ac:grpSpMk id="5" creationId="{825644E6-87D9-8481-DB15-6F0A1FD7E331}"/>
          </ac:grpSpMkLst>
        </pc:grpChg>
        <pc:grpChg chg="add mod">
          <ac:chgData name="Emily Wallis (ENV - Postgraduate Researcher)" userId="c5eb23c0-1a75-4c19-b473-6d05c33d2c14" providerId="ADAL" clId="{3FB7E549-5B19-4F6E-9282-E8F12C20AD3C}" dt="2023-04-20T20:22:41.198" v="18501" actId="1076"/>
          <ac:grpSpMkLst>
            <pc:docMk/>
            <pc:sldMk cId="142356443" sldId="291"/>
            <ac:grpSpMk id="19" creationId="{9148DA5D-CF2D-4F9F-0FAF-223D88880AD4}"/>
          </ac:grpSpMkLst>
        </pc:grpChg>
        <pc:grpChg chg="del mod">
          <ac:chgData name="Emily Wallis (ENV - Postgraduate Researcher)" userId="c5eb23c0-1a75-4c19-b473-6d05c33d2c14" providerId="ADAL" clId="{3FB7E549-5B19-4F6E-9282-E8F12C20AD3C}" dt="2023-04-19T00:41:35.155" v="8911" actId="478"/>
          <ac:grpSpMkLst>
            <pc:docMk/>
            <pc:sldMk cId="142356443" sldId="291"/>
            <ac:grpSpMk id="21" creationId="{D15280DF-279B-35C4-3CA0-364091407022}"/>
          </ac:grpSpMkLst>
        </pc:grpChg>
        <pc:grpChg chg="add mod">
          <ac:chgData name="Emily Wallis (ENV - Postgraduate Researcher)" userId="c5eb23c0-1a75-4c19-b473-6d05c33d2c14" providerId="ADAL" clId="{3FB7E549-5B19-4F6E-9282-E8F12C20AD3C}" dt="2023-04-20T16:22:59.359" v="17830"/>
          <ac:grpSpMkLst>
            <pc:docMk/>
            <pc:sldMk cId="142356443" sldId="291"/>
            <ac:grpSpMk id="27" creationId="{BC0D6340-80C9-1368-2B4C-0842326876F7}"/>
          </ac:grpSpMkLst>
        </pc:grpChg>
        <pc:grpChg chg="mod">
          <ac:chgData name="Emily Wallis (ENV - Postgraduate Researcher)" userId="c5eb23c0-1a75-4c19-b473-6d05c33d2c14" providerId="ADAL" clId="{3FB7E549-5B19-4F6E-9282-E8F12C20AD3C}" dt="2023-04-20T16:22:59.359" v="17830"/>
          <ac:grpSpMkLst>
            <pc:docMk/>
            <pc:sldMk cId="142356443" sldId="291"/>
            <ac:grpSpMk id="29" creationId="{41A44FE8-2AA4-A03D-5D1C-0C81228ACA54}"/>
          </ac:grpSpMkLst>
        </pc:grpChg>
        <pc:grpChg chg="del">
          <ac:chgData name="Emily Wallis (ENV - Postgraduate Researcher)" userId="c5eb23c0-1a75-4c19-b473-6d05c33d2c14" providerId="ADAL" clId="{3FB7E549-5B19-4F6E-9282-E8F12C20AD3C}" dt="2023-04-19T00:40:16.011" v="8784" actId="478"/>
          <ac:grpSpMkLst>
            <pc:docMk/>
            <pc:sldMk cId="142356443" sldId="291"/>
            <ac:grpSpMk id="63" creationId="{85EE5E04-E495-7A88-2336-9283700E532A}"/>
          </ac:grpSpMkLst>
        </pc:grpChg>
        <pc:picChg chg="del">
          <ac:chgData name="Emily Wallis (ENV - Postgraduate Researcher)" userId="c5eb23c0-1a75-4c19-b473-6d05c33d2c14" providerId="ADAL" clId="{3FB7E549-5B19-4F6E-9282-E8F12C20AD3C}" dt="2023-04-20T14:10:50.802" v="17250" actId="478"/>
          <ac:picMkLst>
            <pc:docMk/>
            <pc:sldMk cId="142356443" sldId="291"/>
            <ac:picMk id="6" creationId="{7DF5E718-3A83-577E-492F-25B427F2AC4B}"/>
          </ac:picMkLst>
        </pc:picChg>
        <pc:picChg chg="del">
          <ac:chgData name="Emily Wallis (ENV - Postgraduate Researcher)" userId="c5eb23c0-1a75-4c19-b473-6d05c33d2c14" providerId="ADAL" clId="{3FB7E549-5B19-4F6E-9282-E8F12C20AD3C}" dt="2023-04-20T14:10:57.921" v="17254" actId="478"/>
          <ac:picMkLst>
            <pc:docMk/>
            <pc:sldMk cId="142356443" sldId="291"/>
            <ac:picMk id="7" creationId="{15E19069-99A4-4829-99FC-65BEE9A59804}"/>
          </ac:picMkLst>
        </pc:picChg>
        <pc:picChg chg="mod">
          <ac:chgData name="Emily Wallis (ENV - Postgraduate Researcher)" userId="c5eb23c0-1a75-4c19-b473-6d05c33d2c14" providerId="ADAL" clId="{3FB7E549-5B19-4F6E-9282-E8F12C20AD3C}" dt="2023-04-19T00:42:32.165" v="8946"/>
          <ac:picMkLst>
            <pc:docMk/>
            <pc:sldMk cId="142356443" sldId="291"/>
            <ac:picMk id="10" creationId="{6FE1B08D-FD85-3F4A-A321-5A9A8135B781}"/>
          </ac:picMkLst>
        </pc:picChg>
        <pc:picChg chg="add del mod">
          <ac:chgData name="Emily Wallis (ENV - Postgraduate Researcher)" userId="c5eb23c0-1a75-4c19-b473-6d05c33d2c14" providerId="ADAL" clId="{3FB7E549-5B19-4F6E-9282-E8F12C20AD3C}" dt="2023-04-20T16:28:25.673" v="17961" actId="478"/>
          <ac:picMkLst>
            <pc:docMk/>
            <pc:sldMk cId="142356443" sldId="291"/>
            <ac:picMk id="25" creationId="{79DAF53C-5DD6-3AD8-873D-D6503E2CC481}"/>
          </ac:picMkLst>
        </pc:picChg>
        <pc:picChg chg="add del mod">
          <ac:chgData name="Emily Wallis (ENV - Postgraduate Researcher)" userId="c5eb23c0-1a75-4c19-b473-6d05c33d2c14" providerId="ADAL" clId="{3FB7E549-5B19-4F6E-9282-E8F12C20AD3C}" dt="2023-04-20T16:28:23.394" v="17959" actId="478"/>
          <ac:picMkLst>
            <pc:docMk/>
            <pc:sldMk cId="142356443" sldId="291"/>
            <ac:picMk id="26" creationId="{961D8732-A900-234D-C6A0-54C8A2EC5F01}"/>
          </ac:picMkLst>
        </pc:picChg>
        <pc:picChg chg="add mod">
          <ac:chgData name="Emily Wallis (ENV - Postgraduate Researcher)" userId="c5eb23c0-1a75-4c19-b473-6d05c33d2c14" providerId="ADAL" clId="{3FB7E549-5B19-4F6E-9282-E8F12C20AD3C}" dt="2023-04-20T16:28:26.518" v="17962"/>
          <ac:picMkLst>
            <pc:docMk/>
            <pc:sldMk cId="142356443" sldId="291"/>
            <ac:picMk id="43" creationId="{A7178B04-5BC0-6CF2-0349-EC146D39D927}"/>
          </ac:picMkLst>
        </pc:picChg>
        <pc:picChg chg="add mod">
          <ac:chgData name="Emily Wallis (ENV - Postgraduate Researcher)" userId="c5eb23c0-1a75-4c19-b473-6d05c33d2c14" providerId="ADAL" clId="{3FB7E549-5B19-4F6E-9282-E8F12C20AD3C}" dt="2023-04-20T16:28:26.518" v="17962"/>
          <ac:picMkLst>
            <pc:docMk/>
            <pc:sldMk cId="142356443" sldId="291"/>
            <ac:picMk id="46" creationId="{CAE7390E-7640-174D-DD90-1F659F54563B}"/>
          </ac:picMkLst>
        </pc:picChg>
        <pc:cxnChg chg="add mod">
          <ac:chgData name="Emily Wallis (ENV - Postgraduate Researcher)" userId="c5eb23c0-1a75-4c19-b473-6d05c33d2c14" providerId="ADAL" clId="{3FB7E549-5B19-4F6E-9282-E8F12C20AD3C}" dt="2023-04-19T00:43:05.330" v="8991" actId="164"/>
          <ac:cxnSpMkLst>
            <pc:docMk/>
            <pc:sldMk cId="142356443" sldId="291"/>
            <ac:cxnSpMk id="14" creationId="{90686DCC-3C1B-6F6A-3D71-93F642C3FF93}"/>
          </ac:cxnSpMkLst>
        </pc:cxnChg>
        <pc:cxnChg chg="add mod">
          <ac:chgData name="Emily Wallis (ENV - Postgraduate Researcher)" userId="c5eb23c0-1a75-4c19-b473-6d05c33d2c14" providerId="ADAL" clId="{3FB7E549-5B19-4F6E-9282-E8F12C20AD3C}" dt="2023-04-19T00:43:05.330" v="8991" actId="164"/>
          <ac:cxnSpMkLst>
            <pc:docMk/>
            <pc:sldMk cId="142356443" sldId="291"/>
            <ac:cxnSpMk id="16" creationId="{D3C9751E-6A0C-E2CE-4601-EFC93B1E83E4}"/>
          </ac:cxnSpMkLst>
        </pc:cxnChg>
        <pc:cxnChg chg="add mod">
          <ac:chgData name="Emily Wallis (ENV - Postgraduate Researcher)" userId="c5eb23c0-1a75-4c19-b473-6d05c33d2c14" providerId="ADAL" clId="{3FB7E549-5B19-4F6E-9282-E8F12C20AD3C}" dt="2023-04-20T20:22:01.480" v="18481" actId="14100"/>
          <ac:cxnSpMkLst>
            <pc:docMk/>
            <pc:sldMk cId="142356443" sldId="291"/>
            <ac:cxnSpMk id="18" creationId="{1D683903-9322-8769-9E70-251090C14703}"/>
          </ac:cxnSpMkLst>
        </pc:cxnChg>
        <pc:cxnChg chg="del mod">
          <ac:chgData name="Emily Wallis (ENV - Postgraduate Researcher)" userId="c5eb23c0-1a75-4c19-b473-6d05c33d2c14" providerId="ADAL" clId="{3FB7E549-5B19-4F6E-9282-E8F12C20AD3C}" dt="2023-04-19T00:40:20.276" v="8786" actId="478"/>
          <ac:cxnSpMkLst>
            <pc:docMk/>
            <pc:sldMk cId="142356443" sldId="291"/>
            <ac:cxnSpMk id="71" creationId="{B5F0FFF0-90E9-D7D5-945A-ABCE9AB58356}"/>
          </ac:cxnSpMkLst>
        </pc:cxnChg>
      </pc:sldChg>
      <pc:sldChg chg="addSp delSp modSp add mod modAnim">
        <pc:chgData name="Emily Wallis (ENV - Postgraduate Researcher)" userId="c5eb23c0-1a75-4c19-b473-6d05c33d2c14" providerId="ADAL" clId="{3FB7E549-5B19-4F6E-9282-E8F12C20AD3C}" dt="2023-04-22T15:00:46.457" v="38459" actId="20577"/>
        <pc:sldMkLst>
          <pc:docMk/>
          <pc:sldMk cId="1587284958" sldId="292"/>
        </pc:sldMkLst>
        <pc:spChg chg="del mod">
          <ac:chgData name="Emily Wallis (ENV - Postgraduate Researcher)" userId="c5eb23c0-1a75-4c19-b473-6d05c33d2c14" providerId="ADAL" clId="{3FB7E549-5B19-4F6E-9282-E8F12C20AD3C}" dt="2023-04-20T16:30:13.249" v="18010" actId="478"/>
          <ac:spMkLst>
            <pc:docMk/>
            <pc:sldMk cId="1587284958" sldId="292"/>
            <ac:spMk id="2" creationId="{26DDCB00-CA36-8535-8EC8-B1824E44969D}"/>
          </ac:spMkLst>
        </pc:spChg>
        <pc:spChg chg="del">
          <ac:chgData name="Emily Wallis (ENV - Postgraduate Researcher)" userId="c5eb23c0-1a75-4c19-b473-6d05c33d2c14" providerId="ADAL" clId="{3FB7E549-5B19-4F6E-9282-E8F12C20AD3C}" dt="2023-04-19T09:37:09.891" v="15639" actId="478"/>
          <ac:spMkLst>
            <pc:docMk/>
            <pc:sldMk cId="1587284958" sldId="292"/>
            <ac:spMk id="5" creationId="{4BF08482-69A5-1DF7-8078-7EC3F84B8579}"/>
          </ac:spMkLst>
        </pc:spChg>
        <pc:spChg chg="mod">
          <ac:chgData name="Emily Wallis (ENV - Postgraduate Researcher)" userId="c5eb23c0-1a75-4c19-b473-6d05c33d2c14" providerId="ADAL" clId="{3FB7E549-5B19-4F6E-9282-E8F12C20AD3C}" dt="2023-04-22T10:56:39.954" v="34501" actId="20577"/>
          <ac:spMkLst>
            <pc:docMk/>
            <pc:sldMk cId="1587284958" sldId="292"/>
            <ac:spMk id="8" creationId="{0B6F08B2-F4E6-EEBA-8091-E3D4B03BD6D5}"/>
          </ac:spMkLst>
        </pc:spChg>
        <pc:spChg chg="mod">
          <ac:chgData name="Emily Wallis (ENV - Postgraduate Researcher)" userId="c5eb23c0-1a75-4c19-b473-6d05c33d2c14" providerId="ADAL" clId="{3FB7E549-5B19-4F6E-9282-E8F12C20AD3C}" dt="2023-04-22T15:00:46.457" v="38459" actId="20577"/>
          <ac:spMkLst>
            <pc:docMk/>
            <pc:sldMk cId="1587284958" sldId="292"/>
            <ac:spMk id="9" creationId="{0422833A-76DE-8396-D3D2-5A39C9B47732}"/>
          </ac:spMkLst>
        </pc:spChg>
        <pc:spChg chg="del">
          <ac:chgData name="Emily Wallis (ENV - Postgraduate Researcher)" userId="c5eb23c0-1a75-4c19-b473-6d05c33d2c14" providerId="ADAL" clId="{3FB7E549-5B19-4F6E-9282-E8F12C20AD3C}" dt="2023-04-19T01:10:39.404" v="10917" actId="478"/>
          <ac:spMkLst>
            <pc:docMk/>
            <pc:sldMk cId="1587284958" sldId="292"/>
            <ac:spMk id="10" creationId="{DAAB7266-9DAE-BFDD-98DA-88E159D1B6E0}"/>
          </ac:spMkLst>
        </pc:spChg>
        <pc:spChg chg="mod">
          <ac:chgData name="Emily Wallis (ENV - Postgraduate Researcher)" userId="c5eb23c0-1a75-4c19-b473-6d05c33d2c14" providerId="ADAL" clId="{3FB7E549-5B19-4F6E-9282-E8F12C20AD3C}" dt="2023-04-19T09:36:01.374" v="15572" actId="1076"/>
          <ac:spMkLst>
            <pc:docMk/>
            <pc:sldMk cId="1587284958" sldId="292"/>
            <ac:spMk id="21" creationId="{17547E22-E89D-6B60-A4CB-B28D76510829}"/>
          </ac:spMkLst>
        </pc:spChg>
        <pc:spChg chg="mod">
          <ac:chgData name="Emily Wallis (ENV - Postgraduate Researcher)" userId="c5eb23c0-1a75-4c19-b473-6d05c33d2c14" providerId="ADAL" clId="{3FB7E549-5B19-4F6E-9282-E8F12C20AD3C}" dt="2023-04-19T09:36:36.216" v="15588" actId="20577"/>
          <ac:spMkLst>
            <pc:docMk/>
            <pc:sldMk cId="1587284958" sldId="292"/>
            <ac:spMk id="22" creationId="{86C88CD9-4E2C-1EE0-CFBE-D6FEFC92FB49}"/>
          </ac:spMkLst>
        </pc:spChg>
        <pc:spChg chg="mod">
          <ac:chgData name="Emily Wallis (ENV - Postgraduate Researcher)" userId="c5eb23c0-1a75-4c19-b473-6d05c33d2c14" providerId="ADAL" clId="{3FB7E549-5B19-4F6E-9282-E8F12C20AD3C}" dt="2023-04-19T09:36:29.598" v="15580" actId="2711"/>
          <ac:spMkLst>
            <pc:docMk/>
            <pc:sldMk cId="1587284958" sldId="292"/>
            <ac:spMk id="27" creationId="{F3533DEF-108F-6055-ECC2-0A01E519F0F8}"/>
          </ac:spMkLst>
        </pc:spChg>
        <pc:spChg chg="mod">
          <ac:chgData name="Emily Wallis (ENV - Postgraduate Researcher)" userId="c5eb23c0-1a75-4c19-b473-6d05c33d2c14" providerId="ADAL" clId="{3FB7E549-5B19-4F6E-9282-E8F12C20AD3C}" dt="2023-04-19T01:10:40.606" v="10918"/>
          <ac:spMkLst>
            <pc:docMk/>
            <pc:sldMk cId="1587284958" sldId="292"/>
            <ac:spMk id="29" creationId="{9DBD715B-EFB5-1F18-91D5-BC0C354B7C05}"/>
          </ac:spMkLst>
        </pc:spChg>
        <pc:spChg chg="mod">
          <ac:chgData name="Emily Wallis (ENV - Postgraduate Researcher)" userId="c5eb23c0-1a75-4c19-b473-6d05c33d2c14" providerId="ADAL" clId="{3FB7E549-5B19-4F6E-9282-E8F12C20AD3C}" dt="2023-04-19T01:10:40.606" v="10918"/>
          <ac:spMkLst>
            <pc:docMk/>
            <pc:sldMk cId="1587284958" sldId="292"/>
            <ac:spMk id="30" creationId="{54A3C202-D32E-F246-102C-6450AE935A4D}"/>
          </ac:spMkLst>
        </pc:spChg>
        <pc:spChg chg="mod">
          <ac:chgData name="Emily Wallis (ENV - Postgraduate Researcher)" userId="c5eb23c0-1a75-4c19-b473-6d05c33d2c14" providerId="ADAL" clId="{3FB7E549-5B19-4F6E-9282-E8F12C20AD3C}" dt="2023-04-19T01:10:40.606" v="10918"/>
          <ac:spMkLst>
            <pc:docMk/>
            <pc:sldMk cId="1587284958" sldId="292"/>
            <ac:spMk id="31" creationId="{6C6534F6-3F84-593D-2B43-B45FF2C6CB36}"/>
          </ac:spMkLst>
        </pc:spChg>
        <pc:spChg chg="mod">
          <ac:chgData name="Emily Wallis (ENV - Postgraduate Researcher)" userId="c5eb23c0-1a75-4c19-b473-6d05c33d2c14" providerId="ADAL" clId="{3FB7E549-5B19-4F6E-9282-E8F12C20AD3C}" dt="2023-04-19T01:10:40.606" v="10918"/>
          <ac:spMkLst>
            <pc:docMk/>
            <pc:sldMk cId="1587284958" sldId="292"/>
            <ac:spMk id="32" creationId="{FCBFE666-0B44-E59B-0616-8CD130FB8A13}"/>
          </ac:spMkLst>
        </pc:spChg>
        <pc:spChg chg="mod">
          <ac:chgData name="Emily Wallis (ENV - Postgraduate Researcher)" userId="c5eb23c0-1a75-4c19-b473-6d05c33d2c14" providerId="ADAL" clId="{3FB7E549-5B19-4F6E-9282-E8F12C20AD3C}" dt="2023-04-20T16:23:20.582" v="17842"/>
          <ac:spMkLst>
            <pc:docMk/>
            <pc:sldMk cId="1587284958" sldId="292"/>
            <ac:spMk id="38" creationId="{68CAF561-843A-F0B9-B837-89D858BDBA7A}"/>
          </ac:spMkLst>
        </pc:spChg>
        <pc:spChg chg="mod">
          <ac:chgData name="Emily Wallis (ENV - Postgraduate Researcher)" userId="c5eb23c0-1a75-4c19-b473-6d05c33d2c14" providerId="ADAL" clId="{3FB7E549-5B19-4F6E-9282-E8F12C20AD3C}" dt="2023-04-20T16:23:20.582" v="17842"/>
          <ac:spMkLst>
            <pc:docMk/>
            <pc:sldMk cId="1587284958" sldId="292"/>
            <ac:spMk id="40" creationId="{5F980E67-6734-E48B-CB2A-DAA3CED4A8AA}"/>
          </ac:spMkLst>
        </pc:spChg>
        <pc:spChg chg="mod">
          <ac:chgData name="Emily Wallis (ENV - Postgraduate Researcher)" userId="c5eb23c0-1a75-4c19-b473-6d05c33d2c14" providerId="ADAL" clId="{3FB7E549-5B19-4F6E-9282-E8F12C20AD3C}" dt="2023-04-20T16:23:20.582" v="17842"/>
          <ac:spMkLst>
            <pc:docMk/>
            <pc:sldMk cId="1587284958" sldId="292"/>
            <ac:spMk id="41" creationId="{F1897FF9-5642-7334-6F8E-0A4DD37AD151}"/>
          </ac:spMkLst>
        </pc:spChg>
        <pc:spChg chg="mod">
          <ac:chgData name="Emily Wallis (ENV - Postgraduate Researcher)" userId="c5eb23c0-1a75-4c19-b473-6d05c33d2c14" providerId="ADAL" clId="{3FB7E549-5B19-4F6E-9282-E8F12C20AD3C}" dt="2023-04-20T16:23:20.582" v="17842"/>
          <ac:spMkLst>
            <pc:docMk/>
            <pc:sldMk cId="1587284958" sldId="292"/>
            <ac:spMk id="42" creationId="{EC19E596-401F-C3B0-6DE4-603CD3BF79E9}"/>
          </ac:spMkLst>
        </pc:spChg>
        <pc:spChg chg="mod">
          <ac:chgData name="Emily Wallis (ENV - Postgraduate Researcher)" userId="c5eb23c0-1a75-4c19-b473-6d05c33d2c14" providerId="ADAL" clId="{3FB7E549-5B19-4F6E-9282-E8F12C20AD3C}" dt="2023-04-20T16:23:20.582" v="17842"/>
          <ac:spMkLst>
            <pc:docMk/>
            <pc:sldMk cId="1587284958" sldId="292"/>
            <ac:spMk id="43" creationId="{4B1463E3-DBEC-E4B8-D9B6-90A01D888D4E}"/>
          </ac:spMkLst>
        </pc:spChg>
        <pc:spChg chg="add mod">
          <ac:chgData name="Emily Wallis (ENV - Postgraduate Researcher)" userId="c5eb23c0-1a75-4c19-b473-6d05c33d2c14" providerId="ADAL" clId="{3FB7E549-5B19-4F6E-9282-E8F12C20AD3C}" dt="2023-04-20T16:30:14.039" v="18011"/>
          <ac:spMkLst>
            <pc:docMk/>
            <pc:sldMk cId="1587284958" sldId="292"/>
            <ac:spMk id="44" creationId="{2D83397E-0386-992B-3E30-81516D1E08BC}"/>
          </ac:spMkLst>
        </pc:spChg>
        <pc:grpChg chg="add mod">
          <ac:chgData name="Emily Wallis (ENV - Postgraduate Researcher)" userId="c5eb23c0-1a75-4c19-b473-6d05c33d2c14" providerId="ADAL" clId="{3FB7E549-5B19-4F6E-9282-E8F12C20AD3C}" dt="2023-04-19T09:36:47.976" v="15616" actId="1037"/>
          <ac:grpSpMkLst>
            <pc:docMk/>
            <pc:sldMk cId="1587284958" sldId="292"/>
            <ac:grpSpMk id="12" creationId="{7DCD3FDD-0B35-2525-62E1-2413E0B9C3E0}"/>
          </ac:grpSpMkLst>
        </pc:grpChg>
        <pc:grpChg chg="mod">
          <ac:chgData name="Emily Wallis (ENV - Postgraduate Researcher)" userId="c5eb23c0-1a75-4c19-b473-6d05c33d2c14" providerId="ADAL" clId="{3FB7E549-5B19-4F6E-9282-E8F12C20AD3C}" dt="2023-04-19T01:10:40.606" v="10918"/>
          <ac:grpSpMkLst>
            <pc:docMk/>
            <pc:sldMk cId="1587284958" sldId="292"/>
            <ac:grpSpMk id="16" creationId="{4EF8CE4C-5F07-FD56-FBB1-C5C409DE06DB}"/>
          </ac:grpSpMkLst>
        </pc:grpChg>
        <pc:grpChg chg="add mod">
          <ac:chgData name="Emily Wallis (ENV - Postgraduate Researcher)" userId="c5eb23c0-1a75-4c19-b473-6d05c33d2c14" providerId="ADAL" clId="{3FB7E549-5B19-4F6E-9282-E8F12C20AD3C}" dt="2023-04-20T16:23:20.582" v="17842"/>
          <ac:grpSpMkLst>
            <pc:docMk/>
            <pc:sldMk cId="1587284958" sldId="292"/>
            <ac:grpSpMk id="37" creationId="{5C47CCFF-772C-EB81-CE64-212CD167B517}"/>
          </ac:grpSpMkLst>
        </pc:grpChg>
        <pc:grpChg chg="mod">
          <ac:chgData name="Emily Wallis (ENV - Postgraduate Researcher)" userId="c5eb23c0-1a75-4c19-b473-6d05c33d2c14" providerId="ADAL" clId="{3FB7E549-5B19-4F6E-9282-E8F12C20AD3C}" dt="2023-04-20T16:23:20.582" v="17842"/>
          <ac:grpSpMkLst>
            <pc:docMk/>
            <pc:sldMk cId="1587284958" sldId="292"/>
            <ac:grpSpMk id="39" creationId="{9C44AEB1-FE58-7967-62F2-DB157CB3C704}"/>
          </ac:grpSpMkLst>
        </pc:grpChg>
        <pc:picChg chg="add mod">
          <ac:chgData name="Emily Wallis (ENV - Postgraduate Researcher)" userId="c5eb23c0-1a75-4c19-b473-6d05c33d2c14" providerId="ADAL" clId="{3FB7E549-5B19-4F6E-9282-E8F12C20AD3C}" dt="2023-04-19T09:36:53.377" v="15627" actId="1038"/>
          <ac:picMkLst>
            <pc:docMk/>
            <pc:sldMk cId="1587284958" sldId="292"/>
            <ac:picMk id="3" creationId="{810B9D2E-E38F-EE3D-4EEC-92DEBBD4B092}"/>
          </ac:picMkLst>
        </pc:picChg>
        <pc:picChg chg="del">
          <ac:chgData name="Emily Wallis (ENV - Postgraduate Researcher)" userId="c5eb23c0-1a75-4c19-b473-6d05c33d2c14" providerId="ADAL" clId="{3FB7E549-5B19-4F6E-9282-E8F12C20AD3C}" dt="2023-04-20T16:30:11.810" v="18009" actId="478"/>
          <ac:picMkLst>
            <pc:docMk/>
            <pc:sldMk cId="1587284958" sldId="292"/>
            <ac:picMk id="6" creationId="{7DF5E718-3A83-577E-492F-25B427F2AC4B}"/>
          </ac:picMkLst>
        </pc:picChg>
        <pc:picChg chg="del">
          <ac:chgData name="Emily Wallis (ENV - Postgraduate Researcher)" userId="c5eb23c0-1a75-4c19-b473-6d05c33d2c14" providerId="ADAL" clId="{3FB7E549-5B19-4F6E-9282-E8F12C20AD3C}" dt="2023-04-20T16:30:10.098" v="18007" actId="478"/>
          <ac:picMkLst>
            <pc:docMk/>
            <pc:sldMk cId="1587284958" sldId="292"/>
            <ac:picMk id="7" creationId="{15E19069-99A4-4829-99FC-65BEE9A59804}"/>
          </ac:picMkLst>
        </pc:picChg>
        <pc:picChg chg="add mod">
          <ac:chgData name="Emily Wallis (ENV - Postgraduate Researcher)" userId="c5eb23c0-1a75-4c19-b473-6d05c33d2c14" providerId="ADAL" clId="{3FB7E549-5B19-4F6E-9282-E8F12C20AD3C}" dt="2023-04-19T09:36:57.763" v="15638" actId="1036"/>
          <ac:picMkLst>
            <pc:docMk/>
            <pc:sldMk cId="1587284958" sldId="292"/>
            <ac:picMk id="11" creationId="{3CAFAB43-B2D0-FFD9-2CCE-AC0820AA705C}"/>
          </ac:picMkLst>
        </pc:picChg>
        <pc:picChg chg="add mod">
          <ac:chgData name="Emily Wallis (ENV - Postgraduate Researcher)" userId="c5eb23c0-1a75-4c19-b473-6d05c33d2c14" providerId="ADAL" clId="{3FB7E549-5B19-4F6E-9282-E8F12C20AD3C}" dt="2023-04-20T16:30:14.039" v="18011"/>
          <ac:picMkLst>
            <pc:docMk/>
            <pc:sldMk cId="1587284958" sldId="292"/>
            <ac:picMk id="46" creationId="{EA07D136-9CD8-2CF2-0F3B-F64AF1BD7298}"/>
          </ac:picMkLst>
        </pc:picChg>
        <pc:picChg chg="add mod">
          <ac:chgData name="Emily Wallis (ENV - Postgraduate Researcher)" userId="c5eb23c0-1a75-4c19-b473-6d05c33d2c14" providerId="ADAL" clId="{3FB7E549-5B19-4F6E-9282-E8F12C20AD3C}" dt="2023-04-20T16:30:14.039" v="18011"/>
          <ac:picMkLst>
            <pc:docMk/>
            <pc:sldMk cId="1587284958" sldId="292"/>
            <ac:picMk id="47" creationId="{90ADCF89-4C22-E4AF-A8B8-0759BA9ADE64}"/>
          </ac:picMkLst>
        </pc:picChg>
        <pc:cxnChg chg="mod">
          <ac:chgData name="Emily Wallis (ENV - Postgraduate Researcher)" userId="c5eb23c0-1a75-4c19-b473-6d05c33d2c14" providerId="ADAL" clId="{3FB7E549-5B19-4F6E-9282-E8F12C20AD3C}" dt="2023-04-19T01:10:40.606" v="10918"/>
          <ac:cxnSpMkLst>
            <pc:docMk/>
            <pc:sldMk cId="1587284958" sldId="292"/>
            <ac:cxnSpMk id="13" creationId="{46449854-D603-3621-D5AE-800B8E1A892A}"/>
          </ac:cxnSpMkLst>
        </pc:cxnChg>
        <pc:cxnChg chg="mod">
          <ac:chgData name="Emily Wallis (ENV - Postgraduate Researcher)" userId="c5eb23c0-1a75-4c19-b473-6d05c33d2c14" providerId="ADAL" clId="{3FB7E549-5B19-4F6E-9282-E8F12C20AD3C}" dt="2023-04-19T01:10:40.606" v="10918"/>
          <ac:cxnSpMkLst>
            <pc:docMk/>
            <pc:sldMk cId="1587284958" sldId="292"/>
            <ac:cxnSpMk id="14" creationId="{7CF24D29-A062-5E69-3896-F4C14D2288EC}"/>
          </ac:cxnSpMkLst>
        </pc:cxnChg>
        <pc:cxnChg chg="mod">
          <ac:chgData name="Emily Wallis (ENV - Postgraduate Researcher)" userId="c5eb23c0-1a75-4c19-b473-6d05c33d2c14" providerId="ADAL" clId="{3FB7E549-5B19-4F6E-9282-E8F12C20AD3C}" dt="2023-04-19T01:10:40.606" v="10918"/>
          <ac:cxnSpMkLst>
            <pc:docMk/>
            <pc:sldMk cId="1587284958" sldId="292"/>
            <ac:cxnSpMk id="15" creationId="{533920EB-C7C0-5A17-5A22-2574A54A6AB1}"/>
          </ac:cxnSpMkLst>
        </pc:cxnChg>
        <pc:cxnChg chg="mod">
          <ac:chgData name="Emily Wallis (ENV - Postgraduate Researcher)" userId="c5eb23c0-1a75-4c19-b473-6d05c33d2c14" providerId="ADAL" clId="{3FB7E549-5B19-4F6E-9282-E8F12C20AD3C}" dt="2023-04-19T01:10:40.606" v="10918"/>
          <ac:cxnSpMkLst>
            <pc:docMk/>
            <pc:sldMk cId="1587284958" sldId="292"/>
            <ac:cxnSpMk id="17" creationId="{6BF4B384-8345-5F0D-797E-23DAA5F1D74D}"/>
          </ac:cxnSpMkLst>
        </pc:cxnChg>
        <pc:cxnChg chg="mod">
          <ac:chgData name="Emily Wallis (ENV - Postgraduate Researcher)" userId="c5eb23c0-1a75-4c19-b473-6d05c33d2c14" providerId="ADAL" clId="{3FB7E549-5B19-4F6E-9282-E8F12C20AD3C}" dt="2023-04-19T01:10:40.606" v="10918"/>
          <ac:cxnSpMkLst>
            <pc:docMk/>
            <pc:sldMk cId="1587284958" sldId="292"/>
            <ac:cxnSpMk id="18" creationId="{A3DE3438-A7BD-B0BB-2A00-21FB401AFBF1}"/>
          </ac:cxnSpMkLst>
        </pc:cxnChg>
        <pc:cxnChg chg="mod">
          <ac:chgData name="Emily Wallis (ENV - Postgraduate Researcher)" userId="c5eb23c0-1a75-4c19-b473-6d05c33d2c14" providerId="ADAL" clId="{3FB7E549-5B19-4F6E-9282-E8F12C20AD3C}" dt="2023-04-19T01:10:40.606" v="10918"/>
          <ac:cxnSpMkLst>
            <pc:docMk/>
            <pc:sldMk cId="1587284958" sldId="292"/>
            <ac:cxnSpMk id="19" creationId="{D7D2D170-C8ED-56F7-3129-45981B2B27DF}"/>
          </ac:cxnSpMkLst>
        </pc:cxnChg>
        <pc:cxnChg chg="mod">
          <ac:chgData name="Emily Wallis (ENV - Postgraduate Researcher)" userId="c5eb23c0-1a75-4c19-b473-6d05c33d2c14" providerId="ADAL" clId="{3FB7E549-5B19-4F6E-9282-E8F12C20AD3C}" dt="2023-04-19T01:10:40.606" v="10918"/>
          <ac:cxnSpMkLst>
            <pc:docMk/>
            <pc:sldMk cId="1587284958" sldId="292"/>
            <ac:cxnSpMk id="20" creationId="{5F5D338C-2DE3-5AAE-FD19-2C58D9CDD1C6}"/>
          </ac:cxnSpMkLst>
        </pc:cxnChg>
        <pc:cxnChg chg="mod">
          <ac:chgData name="Emily Wallis (ENV - Postgraduate Researcher)" userId="c5eb23c0-1a75-4c19-b473-6d05c33d2c14" providerId="ADAL" clId="{3FB7E549-5B19-4F6E-9282-E8F12C20AD3C}" dt="2023-04-19T01:10:40.606" v="10918"/>
          <ac:cxnSpMkLst>
            <pc:docMk/>
            <pc:sldMk cId="1587284958" sldId="292"/>
            <ac:cxnSpMk id="23" creationId="{A9159C77-E694-4C72-A1AB-5EBC8F22BCE2}"/>
          </ac:cxnSpMkLst>
        </pc:cxnChg>
        <pc:cxnChg chg="mod">
          <ac:chgData name="Emily Wallis (ENV - Postgraduate Researcher)" userId="c5eb23c0-1a75-4c19-b473-6d05c33d2c14" providerId="ADAL" clId="{3FB7E549-5B19-4F6E-9282-E8F12C20AD3C}" dt="2023-04-19T01:10:40.606" v="10918"/>
          <ac:cxnSpMkLst>
            <pc:docMk/>
            <pc:sldMk cId="1587284958" sldId="292"/>
            <ac:cxnSpMk id="24" creationId="{D09D487A-76A7-82C6-D29F-8781F725AF4E}"/>
          </ac:cxnSpMkLst>
        </pc:cxnChg>
        <pc:cxnChg chg="mod">
          <ac:chgData name="Emily Wallis (ENV - Postgraduate Researcher)" userId="c5eb23c0-1a75-4c19-b473-6d05c33d2c14" providerId="ADAL" clId="{3FB7E549-5B19-4F6E-9282-E8F12C20AD3C}" dt="2023-04-19T01:10:40.606" v="10918"/>
          <ac:cxnSpMkLst>
            <pc:docMk/>
            <pc:sldMk cId="1587284958" sldId="292"/>
            <ac:cxnSpMk id="25" creationId="{6CC7BBFF-4769-60A0-4D06-FB65D4C2BEF6}"/>
          </ac:cxnSpMkLst>
        </pc:cxnChg>
        <pc:cxnChg chg="mod">
          <ac:chgData name="Emily Wallis (ENV - Postgraduate Researcher)" userId="c5eb23c0-1a75-4c19-b473-6d05c33d2c14" providerId="ADAL" clId="{3FB7E549-5B19-4F6E-9282-E8F12C20AD3C}" dt="2023-04-19T01:10:40.606" v="10918"/>
          <ac:cxnSpMkLst>
            <pc:docMk/>
            <pc:sldMk cId="1587284958" sldId="292"/>
            <ac:cxnSpMk id="26" creationId="{E932D1D4-62FE-5F3D-9146-9CBA44A32F64}"/>
          </ac:cxnSpMkLst>
        </pc:cxnChg>
        <pc:cxnChg chg="mod">
          <ac:chgData name="Emily Wallis (ENV - Postgraduate Researcher)" userId="c5eb23c0-1a75-4c19-b473-6d05c33d2c14" providerId="ADAL" clId="{3FB7E549-5B19-4F6E-9282-E8F12C20AD3C}" dt="2023-04-19T01:10:40.606" v="10918"/>
          <ac:cxnSpMkLst>
            <pc:docMk/>
            <pc:sldMk cId="1587284958" sldId="292"/>
            <ac:cxnSpMk id="28" creationId="{1AB83A07-795E-DA26-BB47-F160CF477488}"/>
          </ac:cxnSpMkLst>
        </pc:cxnChg>
        <pc:cxnChg chg="mod">
          <ac:chgData name="Emily Wallis (ENV - Postgraduate Researcher)" userId="c5eb23c0-1a75-4c19-b473-6d05c33d2c14" providerId="ADAL" clId="{3FB7E549-5B19-4F6E-9282-E8F12C20AD3C}" dt="2023-04-19T01:10:40.606" v="10918"/>
          <ac:cxnSpMkLst>
            <pc:docMk/>
            <pc:sldMk cId="1587284958" sldId="292"/>
            <ac:cxnSpMk id="33" creationId="{DDE25CE1-0A39-05EC-13F8-0B08AA1C8D65}"/>
          </ac:cxnSpMkLst>
        </pc:cxnChg>
        <pc:cxnChg chg="mod">
          <ac:chgData name="Emily Wallis (ENV - Postgraduate Researcher)" userId="c5eb23c0-1a75-4c19-b473-6d05c33d2c14" providerId="ADAL" clId="{3FB7E549-5B19-4F6E-9282-E8F12C20AD3C}" dt="2023-04-19T01:10:40.606" v="10918"/>
          <ac:cxnSpMkLst>
            <pc:docMk/>
            <pc:sldMk cId="1587284958" sldId="292"/>
            <ac:cxnSpMk id="34" creationId="{4B2BAFFB-5641-D917-137C-999D5D0FF8B5}"/>
          </ac:cxnSpMkLst>
        </pc:cxnChg>
        <pc:cxnChg chg="mod">
          <ac:chgData name="Emily Wallis (ENV - Postgraduate Researcher)" userId="c5eb23c0-1a75-4c19-b473-6d05c33d2c14" providerId="ADAL" clId="{3FB7E549-5B19-4F6E-9282-E8F12C20AD3C}" dt="2023-04-19T01:10:40.606" v="10918"/>
          <ac:cxnSpMkLst>
            <pc:docMk/>
            <pc:sldMk cId="1587284958" sldId="292"/>
            <ac:cxnSpMk id="35" creationId="{13FEDC98-412F-3076-65D5-A769BF8E7639}"/>
          </ac:cxnSpMkLst>
        </pc:cxnChg>
        <pc:cxnChg chg="mod">
          <ac:chgData name="Emily Wallis (ENV - Postgraduate Researcher)" userId="c5eb23c0-1a75-4c19-b473-6d05c33d2c14" providerId="ADAL" clId="{3FB7E549-5B19-4F6E-9282-E8F12C20AD3C}" dt="2023-04-19T01:10:40.606" v="10918"/>
          <ac:cxnSpMkLst>
            <pc:docMk/>
            <pc:sldMk cId="1587284958" sldId="292"/>
            <ac:cxnSpMk id="36" creationId="{852B17DB-7A95-8C7F-90F2-A3E323030F26}"/>
          </ac:cxnSpMkLst>
        </pc:cxnChg>
      </pc:sldChg>
      <pc:sldChg chg="add del">
        <pc:chgData name="Emily Wallis (ENV - Postgraduate Researcher)" userId="c5eb23c0-1a75-4c19-b473-6d05c33d2c14" providerId="ADAL" clId="{3FB7E549-5B19-4F6E-9282-E8F12C20AD3C}" dt="2023-04-19T00:40:10.730" v="8783" actId="47"/>
        <pc:sldMkLst>
          <pc:docMk/>
          <pc:sldMk cId="2186445617" sldId="292"/>
        </pc:sldMkLst>
      </pc:sldChg>
      <pc:sldChg chg="modSp add del mod">
        <pc:chgData name="Emily Wallis (ENV - Postgraduate Researcher)" userId="c5eb23c0-1a75-4c19-b473-6d05c33d2c14" providerId="ADAL" clId="{3FB7E549-5B19-4F6E-9282-E8F12C20AD3C}" dt="2023-04-19T01:01:35.420" v="10079" actId="47"/>
        <pc:sldMkLst>
          <pc:docMk/>
          <pc:sldMk cId="3058815443" sldId="293"/>
        </pc:sldMkLst>
        <pc:spChg chg="mod">
          <ac:chgData name="Emily Wallis (ENV - Postgraduate Researcher)" userId="c5eb23c0-1a75-4c19-b473-6d05c33d2c14" providerId="ADAL" clId="{3FB7E549-5B19-4F6E-9282-E8F12C20AD3C}" dt="2023-04-19T01:01:32.593" v="10078" actId="6549"/>
          <ac:spMkLst>
            <pc:docMk/>
            <pc:sldMk cId="3058815443" sldId="293"/>
            <ac:spMk id="9" creationId="{0422833A-76DE-8396-D3D2-5A39C9B47732}"/>
          </ac:spMkLst>
        </pc:spChg>
        <pc:spChg chg="mod">
          <ac:chgData name="Emily Wallis (ENV - Postgraduate Researcher)" userId="c5eb23c0-1a75-4c19-b473-6d05c33d2c14" providerId="ADAL" clId="{3FB7E549-5B19-4F6E-9282-E8F12C20AD3C}" dt="2023-04-19T00:59:19.485" v="10023" actId="14100"/>
          <ac:spMkLst>
            <pc:docMk/>
            <pc:sldMk cId="3058815443" sldId="293"/>
            <ac:spMk id="13" creationId="{2184849D-9370-D28B-0E7A-59877D588A2C}"/>
          </ac:spMkLst>
        </pc:spChg>
        <pc:spChg chg="mod">
          <ac:chgData name="Emily Wallis (ENV - Postgraduate Researcher)" userId="c5eb23c0-1a75-4c19-b473-6d05c33d2c14" providerId="ADAL" clId="{3FB7E549-5B19-4F6E-9282-E8F12C20AD3C}" dt="2023-04-19T01:01:29.014" v="10077" actId="14100"/>
          <ac:spMkLst>
            <pc:docMk/>
            <pc:sldMk cId="3058815443" sldId="293"/>
            <ac:spMk id="21" creationId="{0F230697-F55D-6FE5-775B-83B6F371E464}"/>
          </ac:spMkLst>
        </pc:spChg>
        <pc:spChg chg="mod">
          <ac:chgData name="Emily Wallis (ENV - Postgraduate Researcher)" userId="c5eb23c0-1a75-4c19-b473-6d05c33d2c14" providerId="ADAL" clId="{3FB7E549-5B19-4F6E-9282-E8F12C20AD3C}" dt="2023-04-19T00:55:10.458" v="9959" actId="6549"/>
          <ac:spMkLst>
            <pc:docMk/>
            <pc:sldMk cId="3058815443" sldId="293"/>
            <ac:spMk id="22" creationId="{A84F4C7C-9FCF-2C0E-94F1-79331D7F7080}"/>
          </ac:spMkLst>
        </pc:spChg>
        <pc:cxnChg chg="mod">
          <ac:chgData name="Emily Wallis (ENV - Postgraduate Researcher)" userId="c5eb23c0-1a75-4c19-b473-6d05c33d2c14" providerId="ADAL" clId="{3FB7E549-5B19-4F6E-9282-E8F12C20AD3C}" dt="2023-04-19T00:59:20.544" v="10024" actId="1076"/>
          <ac:cxnSpMkLst>
            <pc:docMk/>
            <pc:sldMk cId="3058815443" sldId="293"/>
            <ac:cxnSpMk id="15" creationId="{BC24D3F9-1EB1-7496-B720-395B28CA51E5}"/>
          </ac:cxnSpMkLst>
        </pc:cxnChg>
      </pc:sldChg>
      <pc:sldChg chg="addSp delSp modSp add mod">
        <pc:chgData name="Emily Wallis (ENV - Postgraduate Researcher)" userId="c5eb23c0-1a75-4c19-b473-6d05c33d2c14" providerId="ADAL" clId="{3FB7E549-5B19-4F6E-9282-E8F12C20AD3C}" dt="2023-04-27T09:52:26.453" v="38542" actId="20577"/>
        <pc:sldMkLst>
          <pc:docMk/>
          <pc:sldMk cId="2238438048" sldId="294"/>
        </pc:sldMkLst>
        <pc:spChg chg="del">
          <ac:chgData name="Emily Wallis (ENV - Postgraduate Researcher)" userId="c5eb23c0-1a75-4c19-b473-6d05c33d2c14" providerId="ADAL" clId="{3FB7E549-5B19-4F6E-9282-E8F12C20AD3C}" dt="2023-04-20T16:30:03.874" v="18004" actId="478"/>
          <ac:spMkLst>
            <pc:docMk/>
            <pc:sldMk cId="2238438048" sldId="294"/>
            <ac:spMk id="2" creationId="{26DDCB00-CA36-8535-8EC8-B1824E44969D}"/>
          </ac:spMkLst>
        </pc:spChg>
        <pc:spChg chg="mod">
          <ac:chgData name="Emily Wallis (ENV - Postgraduate Researcher)" userId="c5eb23c0-1a75-4c19-b473-6d05c33d2c14" providerId="ADAL" clId="{3FB7E549-5B19-4F6E-9282-E8F12C20AD3C}" dt="2023-04-20T16:23:18.923" v="17841"/>
          <ac:spMkLst>
            <pc:docMk/>
            <pc:sldMk cId="2238438048" sldId="294"/>
            <ac:spMk id="5" creationId="{07834002-9FE9-22AD-AEC4-1D103E799210}"/>
          </ac:spMkLst>
        </pc:spChg>
        <pc:spChg chg="mod">
          <ac:chgData name="Emily Wallis (ENV - Postgraduate Researcher)" userId="c5eb23c0-1a75-4c19-b473-6d05c33d2c14" providerId="ADAL" clId="{3FB7E549-5B19-4F6E-9282-E8F12C20AD3C}" dt="2023-04-19T01:05:08.316" v="10271" actId="20577"/>
          <ac:spMkLst>
            <pc:docMk/>
            <pc:sldMk cId="2238438048" sldId="294"/>
            <ac:spMk id="9" creationId="{0422833A-76DE-8396-D3D2-5A39C9B47732}"/>
          </ac:spMkLst>
        </pc:spChg>
        <pc:spChg chg="mod">
          <ac:chgData name="Emily Wallis (ENV - Postgraduate Researcher)" userId="c5eb23c0-1a75-4c19-b473-6d05c33d2c14" providerId="ADAL" clId="{3FB7E549-5B19-4F6E-9282-E8F12C20AD3C}" dt="2023-04-20T16:23:18.923" v="17841"/>
          <ac:spMkLst>
            <pc:docMk/>
            <pc:sldMk cId="2238438048" sldId="294"/>
            <ac:spMk id="10" creationId="{0D13221B-0610-4349-5177-816FA3566209}"/>
          </ac:spMkLst>
        </pc:spChg>
        <pc:spChg chg="mod">
          <ac:chgData name="Emily Wallis (ENV - Postgraduate Researcher)" userId="c5eb23c0-1a75-4c19-b473-6d05c33d2c14" providerId="ADAL" clId="{3FB7E549-5B19-4F6E-9282-E8F12C20AD3C}" dt="2023-04-20T16:23:18.923" v="17841"/>
          <ac:spMkLst>
            <pc:docMk/>
            <pc:sldMk cId="2238438048" sldId="294"/>
            <ac:spMk id="11" creationId="{37F3AF2C-FF09-EA0B-4C5B-4B01415CE7B2}"/>
          </ac:spMkLst>
        </pc:spChg>
        <pc:spChg chg="mod">
          <ac:chgData name="Emily Wallis (ENV - Postgraduate Researcher)" userId="c5eb23c0-1a75-4c19-b473-6d05c33d2c14" providerId="ADAL" clId="{3FB7E549-5B19-4F6E-9282-E8F12C20AD3C}" dt="2023-04-20T16:23:18.923" v="17841"/>
          <ac:spMkLst>
            <pc:docMk/>
            <pc:sldMk cId="2238438048" sldId="294"/>
            <ac:spMk id="12" creationId="{DE42B1E4-CC85-3546-1E22-1B3197F07247}"/>
          </ac:spMkLst>
        </pc:spChg>
        <pc:spChg chg="mod">
          <ac:chgData name="Emily Wallis (ENV - Postgraduate Researcher)" userId="c5eb23c0-1a75-4c19-b473-6d05c33d2c14" providerId="ADAL" clId="{3FB7E549-5B19-4F6E-9282-E8F12C20AD3C}" dt="2023-04-19T01:05:12.350" v="10273" actId="20577"/>
          <ac:spMkLst>
            <pc:docMk/>
            <pc:sldMk cId="2238438048" sldId="294"/>
            <ac:spMk id="13" creationId="{2184849D-9370-D28B-0E7A-59877D588A2C}"/>
          </ac:spMkLst>
        </pc:spChg>
        <pc:spChg chg="mod">
          <ac:chgData name="Emily Wallis (ENV - Postgraduate Researcher)" userId="c5eb23c0-1a75-4c19-b473-6d05c33d2c14" providerId="ADAL" clId="{3FB7E549-5B19-4F6E-9282-E8F12C20AD3C}" dt="2023-04-20T16:23:18.923" v="17841"/>
          <ac:spMkLst>
            <pc:docMk/>
            <pc:sldMk cId="2238438048" sldId="294"/>
            <ac:spMk id="16" creationId="{D9CC4928-E613-948A-4690-063784CA4C49}"/>
          </ac:spMkLst>
        </pc:spChg>
        <pc:spChg chg="add mod">
          <ac:chgData name="Emily Wallis (ENV - Postgraduate Researcher)" userId="c5eb23c0-1a75-4c19-b473-6d05c33d2c14" providerId="ADAL" clId="{3FB7E549-5B19-4F6E-9282-E8F12C20AD3C}" dt="2023-04-20T16:30:05.377" v="18006"/>
          <ac:spMkLst>
            <pc:docMk/>
            <pc:sldMk cId="2238438048" sldId="294"/>
            <ac:spMk id="17" creationId="{FB6893F9-9EAC-3375-AF5E-1AE58A229233}"/>
          </ac:spMkLst>
        </pc:spChg>
        <pc:spChg chg="mod">
          <ac:chgData name="Emily Wallis (ENV - Postgraduate Researcher)" userId="c5eb23c0-1a75-4c19-b473-6d05c33d2c14" providerId="ADAL" clId="{3FB7E549-5B19-4F6E-9282-E8F12C20AD3C}" dt="2023-04-27T09:52:26.453" v="38542" actId="20577"/>
          <ac:spMkLst>
            <pc:docMk/>
            <pc:sldMk cId="2238438048" sldId="294"/>
            <ac:spMk id="21" creationId="{0F230697-F55D-6FE5-775B-83B6F371E464}"/>
          </ac:spMkLst>
        </pc:spChg>
        <pc:spChg chg="mod">
          <ac:chgData name="Emily Wallis (ENV - Postgraduate Researcher)" userId="c5eb23c0-1a75-4c19-b473-6d05c33d2c14" providerId="ADAL" clId="{3FB7E549-5B19-4F6E-9282-E8F12C20AD3C}" dt="2023-04-22T15:00:13.856" v="38455" actId="20577"/>
          <ac:spMkLst>
            <pc:docMk/>
            <pc:sldMk cId="2238438048" sldId="294"/>
            <ac:spMk id="22" creationId="{A84F4C7C-9FCF-2C0E-94F1-79331D7F7080}"/>
          </ac:spMkLst>
        </pc:spChg>
        <pc:grpChg chg="add mod">
          <ac:chgData name="Emily Wallis (ENV - Postgraduate Researcher)" userId="c5eb23c0-1a75-4c19-b473-6d05c33d2c14" providerId="ADAL" clId="{3FB7E549-5B19-4F6E-9282-E8F12C20AD3C}" dt="2023-04-20T16:23:18.923" v="17841"/>
          <ac:grpSpMkLst>
            <pc:docMk/>
            <pc:sldMk cId="2238438048" sldId="294"/>
            <ac:grpSpMk id="3" creationId="{FB3D1662-353D-5FEF-A21B-E314A4007B6B}"/>
          </ac:grpSpMkLst>
        </pc:grpChg>
        <pc:grpChg chg="mod">
          <ac:chgData name="Emily Wallis (ENV - Postgraduate Researcher)" userId="c5eb23c0-1a75-4c19-b473-6d05c33d2c14" providerId="ADAL" clId="{3FB7E549-5B19-4F6E-9282-E8F12C20AD3C}" dt="2023-04-20T16:23:18.923" v="17841"/>
          <ac:grpSpMkLst>
            <pc:docMk/>
            <pc:sldMk cId="2238438048" sldId="294"/>
            <ac:grpSpMk id="8" creationId="{E8A37905-5DC9-2ADC-E3AF-19ACAB9D81AD}"/>
          </ac:grpSpMkLst>
        </pc:grpChg>
        <pc:picChg chg="del">
          <ac:chgData name="Emily Wallis (ENV - Postgraduate Researcher)" userId="c5eb23c0-1a75-4c19-b473-6d05c33d2c14" providerId="ADAL" clId="{3FB7E549-5B19-4F6E-9282-E8F12C20AD3C}" dt="2023-04-20T16:30:04.658" v="18005" actId="478"/>
          <ac:picMkLst>
            <pc:docMk/>
            <pc:sldMk cId="2238438048" sldId="294"/>
            <ac:picMk id="6" creationId="{7DF5E718-3A83-577E-492F-25B427F2AC4B}"/>
          </ac:picMkLst>
        </pc:picChg>
        <pc:picChg chg="del">
          <ac:chgData name="Emily Wallis (ENV - Postgraduate Researcher)" userId="c5eb23c0-1a75-4c19-b473-6d05c33d2c14" providerId="ADAL" clId="{3FB7E549-5B19-4F6E-9282-E8F12C20AD3C}" dt="2023-04-20T16:30:02.194" v="18003" actId="478"/>
          <ac:picMkLst>
            <pc:docMk/>
            <pc:sldMk cId="2238438048" sldId="294"/>
            <ac:picMk id="7" creationId="{15E19069-99A4-4829-99FC-65BEE9A59804}"/>
          </ac:picMkLst>
        </pc:picChg>
        <pc:picChg chg="add mod">
          <ac:chgData name="Emily Wallis (ENV - Postgraduate Researcher)" userId="c5eb23c0-1a75-4c19-b473-6d05c33d2c14" providerId="ADAL" clId="{3FB7E549-5B19-4F6E-9282-E8F12C20AD3C}" dt="2023-04-20T16:30:05.377" v="18006"/>
          <ac:picMkLst>
            <pc:docMk/>
            <pc:sldMk cId="2238438048" sldId="294"/>
            <ac:picMk id="18" creationId="{004967F2-8D7D-85E0-2332-163A066ABAB1}"/>
          </ac:picMkLst>
        </pc:picChg>
        <pc:picChg chg="add mod">
          <ac:chgData name="Emily Wallis (ENV - Postgraduate Researcher)" userId="c5eb23c0-1a75-4c19-b473-6d05c33d2c14" providerId="ADAL" clId="{3FB7E549-5B19-4F6E-9282-E8F12C20AD3C}" dt="2023-04-20T16:30:05.377" v="18006"/>
          <ac:picMkLst>
            <pc:docMk/>
            <pc:sldMk cId="2238438048" sldId="294"/>
            <ac:picMk id="20" creationId="{193CBA6F-9D81-C2BC-C3AE-4B5DA4697A53}"/>
          </ac:picMkLst>
        </pc:picChg>
      </pc:sldChg>
      <pc:sldChg chg="addSp delSp modSp add mod delAnim modAnim">
        <pc:chgData name="Emily Wallis (ENV - Postgraduate Researcher)" userId="c5eb23c0-1a75-4c19-b473-6d05c33d2c14" providerId="ADAL" clId="{3FB7E549-5B19-4F6E-9282-E8F12C20AD3C}" dt="2023-04-22T15:02:50.362" v="38523"/>
        <pc:sldMkLst>
          <pc:docMk/>
          <pc:sldMk cId="2596734556" sldId="295"/>
        </pc:sldMkLst>
        <pc:spChg chg="del">
          <ac:chgData name="Emily Wallis (ENV - Postgraduate Researcher)" userId="c5eb23c0-1a75-4c19-b473-6d05c33d2c14" providerId="ADAL" clId="{3FB7E549-5B19-4F6E-9282-E8F12C20AD3C}" dt="2023-04-20T16:30:17.878" v="18013" actId="478"/>
          <ac:spMkLst>
            <pc:docMk/>
            <pc:sldMk cId="2596734556" sldId="295"/>
            <ac:spMk id="2" creationId="{26DDCB00-CA36-8535-8EC8-B1824E44969D}"/>
          </ac:spMkLst>
        </pc:spChg>
        <pc:spChg chg="del">
          <ac:chgData name="Emily Wallis (ENV - Postgraduate Researcher)" userId="c5eb23c0-1a75-4c19-b473-6d05c33d2c14" providerId="ADAL" clId="{3FB7E549-5B19-4F6E-9282-E8F12C20AD3C}" dt="2023-04-19T09:37:19.504" v="15640" actId="478"/>
          <ac:spMkLst>
            <pc:docMk/>
            <pc:sldMk cId="2596734556" sldId="295"/>
            <ac:spMk id="5" creationId="{4BF08482-69A5-1DF7-8078-7EC3F84B8579}"/>
          </ac:spMkLst>
        </pc:spChg>
        <pc:spChg chg="mod">
          <ac:chgData name="Emily Wallis (ENV - Postgraduate Researcher)" userId="c5eb23c0-1a75-4c19-b473-6d05c33d2c14" providerId="ADAL" clId="{3FB7E549-5B19-4F6E-9282-E8F12C20AD3C}" dt="2023-04-22T15:02:50.362" v="38523"/>
          <ac:spMkLst>
            <pc:docMk/>
            <pc:sldMk cId="2596734556" sldId="295"/>
            <ac:spMk id="8" creationId="{0B6F08B2-F4E6-EEBA-8091-E3D4B03BD6D5}"/>
          </ac:spMkLst>
        </pc:spChg>
        <pc:spChg chg="mod">
          <ac:chgData name="Emily Wallis (ENV - Postgraduate Researcher)" userId="c5eb23c0-1a75-4c19-b473-6d05c33d2c14" providerId="ADAL" clId="{3FB7E549-5B19-4F6E-9282-E8F12C20AD3C}" dt="2023-04-22T15:01:07.419" v="38461" actId="20577"/>
          <ac:spMkLst>
            <pc:docMk/>
            <pc:sldMk cId="2596734556" sldId="295"/>
            <ac:spMk id="9" creationId="{0422833A-76DE-8396-D3D2-5A39C9B47732}"/>
          </ac:spMkLst>
        </pc:spChg>
        <pc:spChg chg="add del mod">
          <ac:chgData name="Emily Wallis (ENV - Postgraduate Researcher)" userId="c5eb23c0-1a75-4c19-b473-6d05c33d2c14" providerId="ADAL" clId="{3FB7E549-5B19-4F6E-9282-E8F12C20AD3C}" dt="2023-04-19T01:13:58.405" v="11424" actId="478"/>
          <ac:spMkLst>
            <pc:docMk/>
            <pc:sldMk cId="2596734556" sldId="295"/>
            <ac:spMk id="10" creationId="{53F4796D-1667-E356-FF61-C1500508E9B5}"/>
          </ac:spMkLst>
        </pc:spChg>
        <pc:spChg chg="mod">
          <ac:chgData name="Emily Wallis (ENV - Postgraduate Researcher)" userId="c5eb23c0-1a75-4c19-b473-6d05c33d2c14" providerId="ADAL" clId="{3FB7E549-5B19-4F6E-9282-E8F12C20AD3C}" dt="2023-04-19T01:13:55.607" v="11423"/>
          <ac:spMkLst>
            <pc:docMk/>
            <pc:sldMk cId="2596734556" sldId="295"/>
            <ac:spMk id="39" creationId="{CD9A3ECB-C9A3-1DD5-7552-8BE922610FCB}"/>
          </ac:spMkLst>
        </pc:spChg>
        <pc:spChg chg="mod">
          <ac:chgData name="Emily Wallis (ENV - Postgraduate Researcher)" userId="c5eb23c0-1a75-4c19-b473-6d05c33d2c14" providerId="ADAL" clId="{3FB7E549-5B19-4F6E-9282-E8F12C20AD3C}" dt="2023-04-19T01:13:55.607" v="11423"/>
          <ac:spMkLst>
            <pc:docMk/>
            <pc:sldMk cId="2596734556" sldId="295"/>
            <ac:spMk id="46" creationId="{3512A74D-6836-C45F-AF2A-5FD0ECD756F2}"/>
          </ac:spMkLst>
        </pc:spChg>
        <pc:spChg chg="mod">
          <ac:chgData name="Emily Wallis (ENV - Postgraduate Researcher)" userId="c5eb23c0-1a75-4c19-b473-6d05c33d2c14" providerId="ADAL" clId="{3FB7E549-5B19-4F6E-9282-E8F12C20AD3C}" dt="2023-04-19T01:13:55.607" v="11423"/>
          <ac:spMkLst>
            <pc:docMk/>
            <pc:sldMk cId="2596734556" sldId="295"/>
            <ac:spMk id="50" creationId="{20B16A2C-06FD-6CE8-87AC-6588667DEC30}"/>
          </ac:spMkLst>
        </pc:spChg>
        <pc:spChg chg="add del mod">
          <ac:chgData name="Emily Wallis (ENV - Postgraduate Researcher)" userId="c5eb23c0-1a75-4c19-b473-6d05c33d2c14" providerId="ADAL" clId="{3FB7E549-5B19-4F6E-9282-E8F12C20AD3C}" dt="2023-04-19T01:13:58.405" v="11424" actId="478"/>
          <ac:spMkLst>
            <pc:docMk/>
            <pc:sldMk cId="2596734556" sldId="295"/>
            <ac:spMk id="56" creationId="{6618BFBF-254B-65B3-6C83-C2ADECFFB9BB}"/>
          </ac:spMkLst>
        </pc:spChg>
        <pc:spChg chg="add del mod">
          <ac:chgData name="Emily Wallis (ENV - Postgraduate Researcher)" userId="c5eb23c0-1a75-4c19-b473-6d05c33d2c14" providerId="ADAL" clId="{3FB7E549-5B19-4F6E-9282-E8F12C20AD3C}" dt="2023-04-19T01:13:58.405" v="11424" actId="478"/>
          <ac:spMkLst>
            <pc:docMk/>
            <pc:sldMk cId="2596734556" sldId="295"/>
            <ac:spMk id="57" creationId="{888A0362-0B66-DEE5-43F4-56F0F42B7BB5}"/>
          </ac:spMkLst>
        </pc:spChg>
        <pc:spChg chg="add del mod">
          <ac:chgData name="Emily Wallis (ENV - Postgraduate Researcher)" userId="c5eb23c0-1a75-4c19-b473-6d05c33d2c14" providerId="ADAL" clId="{3FB7E549-5B19-4F6E-9282-E8F12C20AD3C}" dt="2023-04-19T01:13:58.405" v="11424" actId="478"/>
          <ac:spMkLst>
            <pc:docMk/>
            <pc:sldMk cId="2596734556" sldId="295"/>
            <ac:spMk id="60" creationId="{64EAC546-7C81-0058-CBD4-DB5AC1072077}"/>
          </ac:spMkLst>
        </pc:spChg>
        <pc:spChg chg="mod">
          <ac:chgData name="Emily Wallis (ENV - Postgraduate Researcher)" userId="c5eb23c0-1a75-4c19-b473-6d05c33d2c14" providerId="ADAL" clId="{3FB7E549-5B19-4F6E-9282-E8F12C20AD3C}" dt="2023-04-19T01:13:55.607" v="11423"/>
          <ac:spMkLst>
            <pc:docMk/>
            <pc:sldMk cId="2596734556" sldId="295"/>
            <ac:spMk id="65" creationId="{4269D73B-96F1-41A7-2D0E-6CABEE3BD18E}"/>
          </ac:spMkLst>
        </pc:spChg>
        <pc:spChg chg="add del mod">
          <ac:chgData name="Emily Wallis (ENV - Postgraduate Researcher)" userId="c5eb23c0-1a75-4c19-b473-6d05c33d2c14" providerId="ADAL" clId="{3FB7E549-5B19-4F6E-9282-E8F12C20AD3C}" dt="2023-04-19T01:13:58.405" v="11424" actId="478"/>
          <ac:spMkLst>
            <pc:docMk/>
            <pc:sldMk cId="2596734556" sldId="295"/>
            <ac:spMk id="66" creationId="{71637E07-7673-2E52-C121-7014195992D0}"/>
          </ac:spMkLst>
        </pc:spChg>
        <pc:spChg chg="add mod">
          <ac:chgData name="Emily Wallis (ENV - Postgraduate Researcher)" userId="c5eb23c0-1a75-4c19-b473-6d05c33d2c14" providerId="ADAL" clId="{3FB7E549-5B19-4F6E-9282-E8F12C20AD3C}" dt="2023-04-19T01:14:39.666" v="11492" actId="1038"/>
          <ac:spMkLst>
            <pc:docMk/>
            <pc:sldMk cId="2596734556" sldId="295"/>
            <ac:spMk id="67" creationId="{C4BC5178-CEF6-1D0D-4D47-75E138EF9D00}"/>
          </ac:spMkLst>
        </pc:spChg>
        <pc:spChg chg="add mod">
          <ac:chgData name="Emily Wallis (ENV - Postgraduate Researcher)" userId="c5eb23c0-1a75-4c19-b473-6d05c33d2c14" providerId="ADAL" clId="{3FB7E549-5B19-4F6E-9282-E8F12C20AD3C}" dt="2023-04-19T01:14:39.666" v="11492" actId="1038"/>
          <ac:spMkLst>
            <pc:docMk/>
            <pc:sldMk cId="2596734556" sldId="295"/>
            <ac:spMk id="68" creationId="{1AC99E01-8AF8-355F-5A27-9DE9316E6859}"/>
          </ac:spMkLst>
        </pc:spChg>
        <pc:spChg chg="mod">
          <ac:chgData name="Emily Wallis (ENV - Postgraduate Researcher)" userId="c5eb23c0-1a75-4c19-b473-6d05c33d2c14" providerId="ADAL" clId="{3FB7E549-5B19-4F6E-9282-E8F12C20AD3C}" dt="2023-04-21T13:22:58.151" v="26576" actId="14100"/>
          <ac:spMkLst>
            <pc:docMk/>
            <pc:sldMk cId="2596734556" sldId="295"/>
            <ac:spMk id="71" creationId="{9D3E0B11-6C79-9D82-0D4E-A12543929408}"/>
          </ac:spMkLst>
        </pc:spChg>
        <pc:spChg chg="mod">
          <ac:chgData name="Emily Wallis (ENV - Postgraduate Researcher)" userId="c5eb23c0-1a75-4c19-b473-6d05c33d2c14" providerId="ADAL" clId="{3FB7E549-5B19-4F6E-9282-E8F12C20AD3C}" dt="2023-04-19T01:14:28.630" v="11425"/>
          <ac:spMkLst>
            <pc:docMk/>
            <pc:sldMk cId="2596734556" sldId="295"/>
            <ac:spMk id="77" creationId="{19FDA00D-4F44-D251-6512-A30ED26C11EB}"/>
          </ac:spMkLst>
        </pc:spChg>
        <pc:spChg chg="mod">
          <ac:chgData name="Emily Wallis (ENV - Postgraduate Researcher)" userId="c5eb23c0-1a75-4c19-b473-6d05c33d2c14" providerId="ADAL" clId="{3FB7E549-5B19-4F6E-9282-E8F12C20AD3C}" dt="2023-04-19T01:18:21.056" v="11714" actId="14100"/>
          <ac:spMkLst>
            <pc:docMk/>
            <pc:sldMk cId="2596734556" sldId="295"/>
            <ac:spMk id="81" creationId="{C775181A-F5FE-7487-4E24-2FB751B1A3F2}"/>
          </ac:spMkLst>
        </pc:spChg>
        <pc:spChg chg="mod">
          <ac:chgData name="Emily Wallis (ENV - Postgraduate Researcher)" userId="c5eb23c0-1a75-4c19-b473-6d05c33d2c14" providerId="ADAL" clId="{3FB7E549-5B19-4F6E-9282-E8F12C20AD3C}" dt="2023-04-19T01:14:28.630" v="11425"/>
          <ac:spMkLst>
            <pc:docMk/>
            <pc:sldMk cId="2596734556" sldId="295"/>
            <ac:spMk id="88" creationId="{F35C8C15-1ED9-397F-CFE4-4D4AE4613F29}"/>
          </ac:spMkLst>
        </pc:spChg>
        <pc:spChg chg="mod">
          <ac:chgData name="Emily Wallis (ENV - Postgraduate Researcher)" userId="c5eb23c0-1a75-4c19-b473-6d05c33d2c14" providerId="ADAL" clId="{3FB7E549-5B19-4F6E-9282-E8F12C20AD3C}" dt="2023-04-19T01:14:28.630" v="11425"/>
          <ac:spMkLst>
            <pc:docMk/>
            <pc:sldMk cId="2596734556" sldId="295"/>
            <ac:spMk id="89" creationId="{73F7B766-0CDD-5FCF-8881-0F787E2B525A}"/>
          </ac:spMkLst>
        </pc:spChg>
        <pc:spChg chg="mod">
          <ac:chgData name="Emily Wallis (ENV - Postgraduate Researcher)" userId="c5eb23c0-1a75-4c19-b473-6d05c33d2c14" providerId="ADAL" clId="{3FB7E549-5B19-4F6E-9282-E8F12C20AD3C}" dt="2023-04-19T01:14:28.630" v="11425"/>
          <ac:spMkLst>
            <pc:docMk/>
            <pc:sldMk cId="2596734556" sldId="295"/>
            <ac:spMk id="90" creationId="{620C12E9-C447-F497-50E0-9D397CD718CC}"/>
          </ac:spMkLst>
        </pc:spChg>
        <pc:spChg chg="mod">
          <ac:chgData name="Emily Wallis (ENV - Postgraduate Researcher)" userId="c5eb23c0-1a75-4c19-b473-6d05c33d2c14" providerId="ADAL" clId="{3FB7E549-5B19-4F6E-9282-E8F12C20AD3C}" dt="2023-04-19T01:14:28.630" v="11425"/>
          <ac:spMkLst>
            <pc:docMk/>
            <pc:sldMk cId="2596734556" sldId="295"/>
            <ac:spMk id="91" creationId="{B9E92E96-7FB6-AD97-CA38-EB6B50F0D72E}"/>
          </ac:spMkLst>
        </pc:spChg>
        <pc:spChg chg="add mod">
          <ac:chgData name="Emily Wallis (ENV - Postgraduate Researcher)" userId="c5eb23c0-1a75-4c19-b473-6d05c33d2c14" providerId="ADAL" clId="{3FB7E549-5B19-4F6E-9282-E8F12C20AD3C}" dt="2023-04-19T01:14:39.666" v="11492" actId="1038"/>
          <ac:spMkLst>
            <pc:docMk/>
            <pc:sldMk cId="2596734556" sldId="295"/>
            <ac:spMk id="97" creationId="{22A38ACE-C32B-F655-744E-43787724AF1E}"/>
          </ac:spMkLst>
        </pc:spChg>
        <pc:spChg chg="add mod">
          <ac:chgData name="Emily Wallis (ENV - Postgraduate Researcher)" userId="c5eb23c0-1a75-4c19-b473-6d05c33d2c14" providerId="ADAL" clId="{3FB7E549-5B19-4F6E-9282-E8F12C20AD3C}" dt="2023-04-19T01:14:39.666" v="11492" actId="1038"/>
          <ac:spMkLst>
            <pc:docMk/>
            <pc:sldMk cId="2596734556" sldId="295"/>
            <ac:spMk id="98" creationId="{D27DC07B-A1CF-F7A7-7BF5-436AF33293EF}"/>
          </ac:spMkLst>
        </pc:spChg>
        <pc:spChg chg="add mod">
          <ac:chgData name="Emily Wallis (ENV - Postgraduate Researcher)" userId="c5eb23c0-1a75-4c19-b473-6d05c33d2c14" providerId="ADAL" clId="{3FB7E549-5B19-4F6E-9282-E8F12C20AD3C}" dt="2023-04-19T01:14:39.666" v="11492" actId="1038"/>
          <ac:spMkLst>
            <pc:docMk/>
            <pc:sldMk cId="2596734556" sldId="295"/>
            <ac:spMk id="101" creationId="{507DA1D8-5878-85A5-A28B-47976BB04C3A}"/>
          </ac:spMkLst>
        </pc:spChg>
        <pc:spChg chg="mod">
          <ac:chgData name="Emily Wallis (ENV - Postgraduate Researcher)" userId="c5eb23c0-1a75-4c19-b473-6d05c33d2c14" providerId="ADAL" clId="{3FB7E549-5B19-4F6E-9282-E8F12C20AD3C}" dt="2023-04-19T01:19:14.134" v="11748" actId="14100"/>
          <ac:spMkLst>
            <pc:docMk/>
            <pc:sldMk cId="2596734556" sldId="295"/>
            <ac:spMk id="106" creationId="{004BFF33-3DA3-9561-F134-554C381B0879}"/>
          </ac:spMkLst>
        </pc:spChg>
        <pc:spChg chg="add mod">
          <ac:chgData name="Emily Wallis (ENV - Postgraduate Researcher)" userId="c5eb23c0-1a75-4c19-b473-6d05c33d2c14" providerId="ADAL" clId="{3FB7E549-5B19-4F6E-9282-E8F12C20AD3C}" dt="2023-04-19T01:14:39.666" v="11492" actId="1038"/>
          <ac:spMkLst>
            <pc:docMk/>
            <pc:sldMk cId="2596734556" sldId="295"/>
            <ac:spMk id="107" creationId="{6D707BDF-9CCE-1B3A-75BC-16BDF3C29A49}"/>
          </ac:spMkLst>
        </pc:spChg>
        <pc:spChg chg="add mod">
          <ac:chgData name="Emily Wallis (ENV - Postgraduate Researcher)" userId="c5eb23c0-1a75-4c19-b473-6d05c33d2c14" providerId="ADAL" clId="{3FB7E549-5B19-4F6E-9282-E8F12C20AD3C}" dt="2023-04-21T13:23:04.297" v="26577" actId="404"/>
          <ac:spMkLst>
            <pc:docMk/>
            <pc:sldMk cId="2596734556" sldId="295"/>
            <ac:spMk id="108" creationId="{46F0CA7B-E735-8E3B-5F2C-915A29F5DF7D}"/>
          </ac:spMkLst>
        </pc:spChg>
        <pc:spChg chg="add mod">
          <ac:chgData name="Emily Wallis (ENV - Postgraduate Researcher)" userId="c5eb23c0-1a75-4c19-b473-6d05c33d2c14" providerId="ADAL" clId="{3FB7E549-5B19-4F6E-9282-E8F12C20AD3C}" dt="2023-04-21T13:22:49.423" v="26575" actId="1076"/>
          <ac:spMkLst>
            <pc:docMk/>
            <pc:sldMk cId="2596734556" sldId="295"/>
            <ac:spMk id="109" creationId="{9CF723CF-B5A0-158D-DF97-9F0EF76E99F2}"/>
          </ac:spMkLst>
        </pc:spChg>
        <pc:spChg chg="add mod">
          <ac:chgData name="Emily Wallis (ENV - Postgraduate Researcher)" userId="c5eb23c0-1a75-4c19-b473-6d05c33d2c14" providerId="ADAL" clId="{3FB7E549-5B19-4F6E-9282-E8F12C20AD3C}" dt="2023-04-21T13:23:06.552" v="26579" actId="20577"/>
          <ac:spMkLst>
            <pc:docMk/>
            <pc:sldMk cId="2596734556" sldId="295"/>
            <ac:spMk id="110" creationId="{CA0D0C3B-8C86-B68B-0C6A-E6DD2C80C821}"/>
          </ac:spMkLst>
        </pc:spChg>
        <pc:spChg chg="mod">
          <ac:chgData name="Emily Wallis (ENV - Postgraduate Researcher)" userId="c5eb23c0-1a75-4c19-b473-6d05c33d2c14" providerId="ADAL" clId="{3FB7E549-5B19-4F6E-9282-E8F12C20AD3C}" dt="2023-04-20T16:23:22.808" v="17843"/>
          <ac:spMkLst>
            <pc:docMk/>
            <pc:sldMk cId="2596734556" sldId="295"/>
            <ac:spMk id="112" creationId="{02121B3E-A141-5F01-B220-6D69B9BDE8B1}"/>
          </ac:spMkLst>
        </pc:spChg>
        <pc:spChg chg="mod">
          <ac:chgData name="Emily Wallis (ENV - Postgraduate Researcher)" userId="c5eb23c0-1a75-4c19-b473-6d05c33d2c14" providerId="ADAL" clId="{3FB7E549-5B19-4F6E-9282-E8F12C20AD3C}" dt="2023-04-20T16:23:22.808" v="17843"/>
          <ac:spMkLst>
            <pc:docMk/>
            <pc:sldMk cId="2596734556" sldId="295"/>
            <ac:spMk id="114" creationId="{ADA3F191-E44B-3791-D388-EE1888B52C01}"/>
          </ac:spMkLst>
        </pc:spChg>
        <pc:spChg chg="mod">
          <ac:chgData name="Emily Wallis (ENV - Postgraduate Researcher)" userId="c5eb23c0-1a75-4c19-b473-6d05c33d2c14" providerId="ADAL" clId="{3FB7E549-5B19-4F6E-9282-E8F12C20AD3C}" dt="2023-04-20T16:23:22.808" v="17843"/>
          <ac:spMkLst>
            <pc:docMk/>
            <pc:sldMk cId="2596734556" sldId="295"/>
            <ac:spMk id="115" creationId="{6D544E84-A42B-8FED-0B91-1FC016816B4A}"/>
          </ac:spMkLst>
        </pc:spChg>
        <pc:spChg chg="mod">
          <ac:chgData name="Emily Wallis (ENV - Postgraduate Researcher)" userId="c5eb23c0-1a75-4c19-b473-6d05c33d2c14" providerId="ADAL" clId="{3FB7E549-5B19-4F6E-9282-E8F12C20AD3C}" dt="2023-04-20T16:23:22.808" v="17843"/>
          <ac:spMkLst>
            <pc:docMk/>
            <pc:sldMk cId="2596734556" sldId="295"/>
            <ac:spMk id="116" creationId="{193F1FDA-5D5D-C3E0-AAFA-F84991083D71}"/>
          </ac:spMkLst>
        </pc:spChg>
        <pc:spChg chg="mod">
          <ac:chgData name="Emily Wallis (ENV - Postgraduate Researcher)" userId="c5eb23c0-1a75-4c19-b473-6d05c33d2c14" providerId="ADAL" clId="{3FB7E549-5B19-4F6E-9282-E8F12C20AD3C}" dt="2023-04-20T16:23:22.808" v="17843"/>
          <ac:spMkLst>
            <pc:docMk/>
            <pc:sldMk cId="2596734556" sldId="295"/>
            <ac:spMk id="117" creationId="{F2634BCA-62F9-27C9-4F1E-72C666744CB1}"/>
          </ac:spMkLst>
        </pc:spChg>
        <pc:spChg chg="add mod">
          <ac:chgData name="Emily Wallis (ENV - Postgraduate Researcher)" userId="c5eb23c0-1a75-4c19-b473-6d05c33d2c14" providerId="ADAL" clId="{3FB7E549-5B19-4F6E-9282-E8F12C20AD3C}" dt="2023-04-20T16:30:19.394" v="18015"/>
          <ac:spMkLst>
            <pc:docMk/>
            <pc:sldMk cId="2596734556" sldId="295"/>
            <ac:spMk id="118" creationId="{75F82C46-98BC-6883-FEC8-BE37C575355B}"/>
          </ac:spMkLst>
        </pc:spChg>
        <pc:grpChg chg="del">
          <ac:chgData name="Emily Wallis (ENV - Postgraduate Researcher)" userId="c5eb23c0-1a75-4c19-b473-6d05c33d2c14" providerId="ADAL" clId="{3FB7E549-5B19-4F6E-9282-E8F12C20AD3C}" dt="2023-04-19T01:13:25.236" v="11406" actId="478"/>
          <ac:grpSpMkLst>
            <pc:docMk/>
            <pc:sldMk cId="2596734556" sldId="295"/>
            <ac:grpSpMk id="12" creationId="{7DCD3FDD-0B35-2525-62E1-2413E0B9C3E0}"/>
          </ac:grpSpMkLst>
        </pc:grpChg>
        <pc:grpChg chg="add del mod">
          <ac:chgData name="Emily Wallis (ENV - Postgraduate Researcher)" userId="c5eb23c0-1a75-4c19-b473-6d05c33d2c14" providerId="ADAL" clId="{3FB7E549-5B19-4F6E-9282-E8F12C20AD3C}" dt="2023-04-19T01:13:58.405" v="11424" actId="478"/>
          <ac:grpSpMkLst>
            <pc:docMk/>
            <pc:sldMk cId="2596734556" sldId="295"/>
            <ac:grpSpMk id="37" creationId="{1B8921C0-5ECE-DCD2-B882-C49E22D9B08E}"/>
          </ac:grpSpMkLst>
        </pc:grpChg>
        <pc:grpChg chg="mod">
          <ac:chgData name="Emily Wallis (ENV - Postgraduate Researcher)" userId="c5eb23c0-1a75-4c19-b473-6d05c33d2c14" providerId="ADAL" clId="{3FB7E549-5B19-4F6E-9282-E8F12C20AD3C}" dt="2023-04-19T01:13:55.607" v="11423"/>
          <ac:grpSpMkLst>
            <pc:docMk/>
            <pc:sldMk cId="2596734556" sldId="295"/>
            <ac:grpSpMk id="38" creationId="{E0832419-42DB-2C30-CB4D-AE5EC98634DA}"/>
          </ac:grpSpMkLst>
        </pc:grpChg>
        <pc:grpChg chg="add del mod">
          <ac:chgData name="Emily Wallis (ENV - Postgraduate Researcher)" userId="c5eb23c0-1a75-4c19-b473-6d05c33d2c14" providerId="ADAL" clId="{3FB7E549-5B19-4F6E-9282-E8F12C20AD3C}" dt="2023-04-19T01:13:58.405" v="11424" actId="478"/>
          <ac:grpSpMkLst>
            <pc:docMk/>
            <pc:sldMk cId="2596734556" sldId="295"/>
            <ac:grpSpMk id="42" creationId="{489855C5-9B78-9464-5CFE-261AE083F4A0}"/>
          </ac:grpSpMkLst>
        </pc:grpChg>
        <pc:grpChg chg="add del mod">
          <ac:chgData name="Emily Wallis (ENV - Postgraduate Researcher)" userId="c5eb23c0-1a75-4c19-b473-6d05c33d2c14" providerId="ADAL" clId="{3FB7E549-5B19-4F6E-9282-E8F12C20AD3C}" dt="2023-04-19T01:13:58.405" v="11424" actId="478"/>
          <ac:grpSpMkLst>
            <pc:docMk/>
            <pc:sldMk cId="2596734556" sldId="295"/>
            <ac:grpSpMk id="47" creationId="{A42024A0-6B89-FFFE-F839-1D6ADAD38F7C}"/>
          </ac:grpSpMkLst>
        </pc:grpChg>
        <pc:grpChg chg="add del mod">
          <ac:chgData name="Emily Wallis (ENV - Postgraduate Researcher)" userId="c5eb23c0-1a75-4c19-b473-6d05c33d2c14" providerId="ADAL" clId="{3FB7E549-5B19-4F6E-9282-E8F12C20AD3C}" dt="2023-04-19T01:13:58.405" v="11424" actId="478"/>
          <ac:grpSpMkLst>
            <pc:docMk/>
            <pc:sldMk cId="2596734556" sldId="295"/>
            <ac:grpSpMk id="61" creationId="{23B422A3-937F-49AB-BF94-C6F0D455454D}"/>
          </ac:grpSpMkLst>
        </pc:grpChg>
        <pc:grpChg chg="mod">
          <ac:chgData name="Emily Wallis (ENV - Postgraduate Researcher)" userId="c5eb23c0-1a75-4c19-b473-6d05c33d2c14" providerId="ADAL" clId="{3FB7E549-5B19-4F6E-9282-E8F12C20AD3C}" dt="2023-04-19T01:13:55.607" v="11423"/>
          <ac:grpSpMkLst>
            <pc:docMk/>
            <pc:sldMk cId="2596734556" sldId="295"/>
            <ac:grpSpMk id="62" creationId="{FA3EFF25-9B84-9421-ECE6-B306F8E08039}"/>
          </ac:grpSpMkLst>
        </pc:grpChg>
        <pc:grpChg chg="add mod">
          <ac:chgData name="Emily Wallis (ENV - Postgraduate Researcher)" userId="c5eb23c0-1a75-4c19-b473-6d05c33d2c14" providerId="ADAL" clId="{3FB7E549-5B19-4F6E-9282-E8F12C20AD3C}" dt="2023-04-19T01:19:37.625" v="11759" actId="1038"/>
          <ac:grpSpMkLst>
            <pc:docMk/>
            <pc:sldMk cId="2596734556" sldId="295"/>
            <ac:grpSpMk id="69" creationId="{5C51A0D0-8665-48CF-9233-5E70C474D123}"/>
          </ac:grpSpMkLst>
        </pc:grpChg>
        <pc:grpChg chg="mod">
          <ac:chgData name="Emily Wallis (ENV - Postgraduate Researcher)" userId="c5eb23c0-1a75-4c19-b473-6d05c33d2c14" providerId="ADAL" clId="{3FB7E549-5B19-4F6E-9282-E8F12C20AD3C}" dt="2023-04-19T01:14:28.630" v="11425"/>
          <ac:grpSpMkLst>
            <pc:docMk/>
            <pc:sldMk cId="2596734556" sldId="295"/>
            <ac:grpSpMk id="70" creationId="{441BF78B-CD72-2985-2B8B-17A8A5146EEC}"/>
          </ac:grpSpMkLst>
        </pc:grpChg>
        <pc:grpChg chg="add del mod">
          <ac:chgData name="Emily Wallis (ENV - Postgraduate Researcher)" userId="c5eb23c0-1a75-4c19-b473-6d05c33d2c14" providerId="ADAL" clId="{3FB7E549-5B19-4F6E-9282-E8F12C20AD3C}" dt="2023-04-19T01:16:02.640" v="11611" actId="478"/>
          <ac:grpSpMkLst>
            <pc:docMk/>
            <pc:sldMk cId="2596734556" sldId="295"/>
            <ac:grpSpMk id="74" creationId="{74F43D50-0F6E-A824-305B-82AD251D91C9}"/>
          </ac:grpSpMkLst>
        </pc:grpChg>
        <pc:grpChg chg="add mod">
          <ac:chgData name="Emily Wallis (ENV - Postgraduate Researcher)" userId="c5eb23c0-1a75-4c19-b473-6d05c33d2c14" providerId="ADAL" clId="{3FB7E549-5B19-4F6E-9282-E8F12C20AD3C}" dt="2023-04-19T01:19:41.034" v="11765" actId="1038"/>
          <ac:grpSpMkLst>
            <pc:docMk/>
            <pc:sldMk cId="2596734556" sldId="295"/>
            <ac:grpSpMk id="78" creationId="{27E5A82C-39AB-5C4F-47BA-9EE5F213F430}"/>
          </ac:grpSpMkLst>
        </pc:grpChg>
        <pc:grpChg chg="add mod">
          <ac:chgData name="Emily Wallis (ENV - Postgraduate Researcher)" userId="c5eb23c0-1a75-4c19-b473-6d05c33d2c14" providerId="ADAL" clId="{3FB7E549-5B19-4F6E-9282-E8F12C20AD3C}" dt="2023-04-19T01:14:39.666" v="11492" actId="1038"/>
          <ac:grpSpMkLst>
            <pc:docMk/>
            <pc:sldMk cId="2596734556" sldId="295"/>
            <ac:grpSpMk id="86" creationId="{50F21D00-034E-A688-68F8-AA17986C37AA}"/>
          </ac:grpSpMkLst>
        </pc:grpChg>
        <pc:grpChg chg="add mod">
          <ac:chgData name="Emily Wallis (ENV - Postgraduate Researcher)" userId="c5eb23c0-1a75-4c19-b473-6d05c33d2c14" providerId="ADAL" clId="{3FB7E549-5B19-4F6E-9282-E8F12C20AD3C}" dt="2023-04-21T13:22:23.197" v="26569" actId="1036"/>
          <ac:grpSpMkLst>
            <pc:docMk/>
            <pc:sldMk cId="2596734556" sldId="295"/>
            <ac:grpSpMk id="102" creationId="{0807030D-B604-F8D6-83CA-114CE8F5BB21}"/>
          </ac:grpSpMkLst>
        </pc:grpChg>
        <pc:grpChg chg="mod">
          <ac:chgData name="Emily Wallis (ENV - Postgraduate Researcher)" userId="c5eb23c0-1a75-4c19-b473-6d05c33d2c14" providerId="ADAL" clId="{3FB7E549-5B19-4F6E-9282-E8F12C20AD3C}" dt="2023-04-19T01:14:28.630" v="11425"/>
          <ac:grpSpMkLst>
            <pc:docMk/>
            <pc:sldMk cId="2596734556" sldId="295"/>
            <ac:grpSpMk id="103" creationId="{F9C805CA-5340-5DDA-8F4B-3A4C93D3B9F9}"/>
          </ac:grpSpMkLst>
        </pc:grpChg>
        <pc:grpChg chg="add mod">
          <ac:chgData name="Emily Wallis (ENV - Postgraduate Researcher)" userId="c5eb23c0-1a75-4c19-b473-6d05c33d2c14" providerId="ADAL" clId="{3FB7E549-5B19-4F6E-9282-E8F12C20AD3C}" dt="2023-04-20T16:23:22.808" v="17843"/>
          <ac:grpSpMkLst>
            <pc:docMk/>
            <pc:sldMk cId="2596734556" sldId="295"/>
            <ac:grpSpMk id="111" creationId="{2F869F88-758E-A32A-E9B2-35C1E0FC2A94}"/>
          </ac:grpSpMkLst>
        </pc:grpChg>
        <pc:grpChg chg="mod">
          <ac:chgData name="Emily Wallis (ENV - Postgraduate Researcher)" userId="c5eb23c0-1a75-4c19-b473-6d05c33d2c14" providerId="ADAL" clId="{3FB7E549-5B19-4F6E-9282-E8F12C20AD3C}" dt="2023-04-20T16:23:22.808" v="17843"/>
          <ac:grpSpMkLst>
            <pc:docMk/>
            <pc:sldMk cId="2596734556" sldId="295"/>
            <ac:grpSpMk id="113" creationId="{F0A7B1B7-C3C8-8739-2134-3D2D942CA9AF}"/>
          </ac:grpSpMkLst>
        </pc:grpChg>
        <pc:picChg chg="del">
          <ac:chgData name="Emily Wallis (ENV - Postgraduate Researcher)" userId="c5eb23c0-1a75-4c19-b473-6d05c33d2c14" providerId="ADAL" clId="{3FB7E549-5B19-4F6E-9282-E8F12C20AD3C}" dt="2023-04-19T01:13:18.275" v="11404" actId="478"/>
          <ac:picMkLst>
            <pc:docMk/>
            <pc:sldMk cId="2596734556" sldId="295"/>
            <ac:picMk id="3" creationId="{810B9D2E-E38F-EE3D-4EEC-92DEBBD4B092}"/>
          </ac:picMkLst>
        </pc:picChg>
        <pc:picChg chg="del">
          <ac:chgData name="Emily Wallis (ENV - Postgraduate Researcher)" userId="c5eb23c0-1a75-4c19-b473-6d05c33d2c14" providerId="ADAL" clId="{3FB7E549-5B19-4F6E-9282-E8F12C20AD3C}" dt="2023-04-20T16:30:18.717" v="18014" actId="478"/>
          <ac:picMkLst>
            <pc:docMk/>
            <pc:sldMk cId="2596734556" sldId="295"/>
            <ac:picMk id="6" creationId="{7DF5E718-3A83-577E-492F-25B427F2AC4B}"/>
          </ac:picMkLst>
        </pc:picChg>
        <pc:picChg chg="del">
          <ac:chgData name="Emily Wallis (ENV - Postgraduate Researcher)" userId="c5eb23c0-1a75-4c19-b473-6d05c33d2c14" providerId="ADAL" clId="{3FB7E549-5B19-4F6E-9282-E8F12C20AD3C}" dt="2023-04-20T16:30:17.132" v="18012" actId="478"/>
          <ac:picMkLst>
            <pc:docMk/>
            <pc:sldMk cId="2596734556" sldId="295"/>
            <ac:picMk id="7" creationId="{15E19069-99A4-4829-99FC-65BEE9A59804}"/>
          </ac:picMkLst>
        </pc:picChg>
        <pc:picChg chg="del">
          <ac:chgData name="Emily Wallis (ENV - Postgraduate Researcher)" userId="c5eb23c0-1a75-4c19-b473-6d05c33d2c14" providerId="ADAL" clId="{3FB7E549-5B19-4F6E-9282-E8F12C20AD3C}" dt="2023-04-19T01:13:19.774" v="11405" actId="478"/>
          <ac:picMkLst>
            <pc:docMk/>
            <pc:sldMk cId="2596734556" sldId="295"/>
            <ac:picMk id="11" creationId="{3CAFAB43-B2D0-FFD9-2CCE-AC0820AA705C}"/>
          </ac:picMkLst>
        </pc:picChg>
        <pc:picChg chg="mod">
          <ac:chgData name="Emily Wallis (ENV - Postgraduate Researcher)" userId="c5eb23c0-1a75-4c19-b473-6d05c33d2c14" providerId="ADAL" clId="{3FB7E549-5B19-4F6E-9282-E8F12C20AD3C}" dt="2023-04-19T01:13:55.607" v="11423"/>
          <ac:picMkLst>
            <pc:docMk/>
            <pc:sldMk cId="2596734556" sldId="295"/>
            <ac:picMk id="40" creationId="{CAB84546-324E-EAAD-5488-70D6EF85943D}"/>
          </ac:picMkLst>
        </pc:picChg>
        <pc:picChg chg="mod">
          <ac:chgData name="Emily Wallis (ENV - Postgraduate Researcher)" userId="c5eb23c0-1a75-4c19-b473-6d05c33d2c14" providerId="ADAL" clId="{3FB7E549-5B19-4F6E-9282-E8F12C20AD3C}" dt="2023-04-19T01:13:55.607" v="11423"/>
          <ac:picMkLst>
            <pc:docMk/>
            <pc:sldMk cId="2596734556" sldId="295"/>
            <ac:picMk id="41" creationId="{9C328E4D-0705-6FC7-CF63-63EA3FC2A0F9}"/>
          </ac:picMkLst>
        </pc:picChg>
        <pc:picChg chg="mod">
          <ac:chgData name="Emily Wallis (ENV - Postgraduate Researcher)" userId="c5eb23c0-1a75-4c19-b473-6d05c33d2c14" providerId="ADAL" clId="{3FB7E549-5B19-4F6E-9282-E8F12C20AD3C}" dt="2023-04-19T01:13:55.607" v="11423"/>
          <ac:picMkLst>
            <pc:docMk/>
            <pc:sldMk cId="2596734556" sldId="295"/>
            <ac:picMk id="43" creationId="{52095D39-19C0-FEF2-090F-04E8EE25398A}"/>
          </ac:picMkLst>
        </pc:picChg>
        <pc:picChg chg="mod">
          <ac:chgData name="Emily Wallis (ENV - Postgraduate Researcher)" userId="c5eb23c0-1a75-4c19-b473-6d05c33d2c14" providerId="ADAL" clId="{3FB7E549-5B19-4F6E-9282-E8F12C20AD3C}" dt="2023-04-19T01:13:55.607" v="11423"/>
          <ac:picMkLst>
            <pc:docMk/>
            <pc:sldMk cId="2596734556" sldId="295"/>
            <ac:picMk id="44" creationId="{77956763-DFF8-B2DB-B619-3D2D8417D22E}"/>
          </ac:picMkLst>
        </pc:picChg>
        <pc:picChg chg="mod">
          <ac:chgData name="Emily Wallis (ENV - Postgraduate Researcher)" userId="c5eb23c0-1a75-4c19-b473-6d05c33d2c14" providerId="ADAL" clId="{3FB7E549-5B19-4F6E-9282-E8F12C20AD3C}" dt="2023-04-19T01:13:55.607" v="11423"/>
          <ac:picMkLst>
            <pc:docMk/>
            <pc:sldMk cId="2596734556" sldId="295"/>
            <ac:picMk id="48" creationId="{12857CF9-2654-01DF-681E-9257DDDB9BFA}"/>
          </ac:picMkLst>
        </pc:picChg>
        <pc:picChg chg="mod">
          <ac:chgData name="Emily Wallis (ENV - Postgraduate Researcher)" userId="c5eb23c0-1a75-4c19-b473-6d05c33d2c14" providerId="ADAL" clId="{3FB7E549-5B19-4F6E-9282-E8F12C20AD3C}" dt="2023-04-19T01:13:55.607" v="11423"/>
          <ac:picMkLst>
            <pc:docMk/>
            <pc:sldMk cId="2596734556" sldId="295"/>
            <ac:picMk id="49" creationId="{F5175BDB-FDAF-DB12-F7BC-626DE92ADBC1}"/>
          </ac:picMkLst>
        </pc:picChg>
        <pc:picChg chg="add del mod">
          <ac:chgData name="Emily Wallis (ENV - Postgraduate Researcher)" userId="c5eb23c0-1a75-4c19-b473-6d05c33d2c14" providerId="ADAL" clId="{3FB7E549-5B19-4F6E-9282-E8F12C20AD3C}" dt="2023-04-19T01:13:58.405" v="11424" actId="478"/>
          <ac:picMkLst>
            <pc:docMk/>
            <pc:sldMk cId="2596734556" sldId="295"/>
            <ac:picMk id="51" creationId="{19B4CAA5-8FF4-A181-05F6-E5D8A9909516}"/>
          </ac:picMkLst>
        </pc:picChg>
        <pc:picChg chg="mod">
          <ac:chgData name="Emily Wallis (ENV - Postgraduate Researcher)" userId="c5eb23c0-1a75-4c19-b473-6d05c33d2c14" providerId="ADAL" clId="{3FB7E549-5B19-4F6E-9282-E8F12C20AD3C}" dt="2023-04-19T01:13:55.607" v="11423"/>
          <ac:picMkLst>
            <pc:docMk/>
            <pc:sldMk cId="2596734556" sldId="295"/>
            <ac:picMk id="63" creationId="{4915044E-DA1A-D3FE-CC8D-0EBE124EEE51}"/>
          </ac:picMkLst>
        </pc:picChg>
        <pc:picChg chg="mod">
          <ac:chgData name="Emily Wallis (ENV - Postgraduate Researcher)" userId="c5eb23c0-1a75-4c19-b473-6d05c33d2c14" providerId="ADAL" clId="{3FB7E549-5B19-4F6E-9282-E8F12C20AD3C}" dt="2023-04-19T01:13:55.607" v="11423"/>
          <ac:picMkLst>
            <pc:docMk/>
            <pc:sldMk cId="2596734556" sldId="295"/>
            <ac:picMk id="64" creationId="{1255E0CD-3774-6D5B-6468-FA5AC7E89B7F}"/>
          </ac:picMkLst>
        </pc:picChg>
        <pc:picChg chg="mod">
          <ac:chgData name="Emily Wallis (ENV - Postgraduate Researcher)" userId="c5eb23c0-1a75-4c19-b473-6d05c33d2c14" providerId="ADAL" clId="{3FB7E549-5B19-4F6E-9282-E8F12C20AD3C}" dt="2023-04-19T01:18:05.180" v="11712" actId="1035"/>
          <ac:picMkLst>
            <pc:docMk/>
            <pc:sldMk cId="2596734556" sldId="295"/>
            <ac:picMk id="72" creationId="{E2BCB3D7-29CB-1140-111D-96D75DE492C8}"/>
          </ac:picMkLst>
        </pc:picChg>
        <pc:picChg chg="mod">
          <ac:chgData name="Emily Wallis (ENV - Postgraduate Researcher)" userId="c5eb23c0-1a75-4c19-b473-6d05c33d2c14" providerId="ADAL" clId="{3FB7E549-5B19-4F6E-9282-E8F12C20AD3C}" dt="2023-04-19T01:18:02.399" v="11702" actId="1035"/>
          <ac:picMkLst>
            <pc:docMk/>
            <pc:sldMk cId="2596734556" sldId="295"/>
            <ac:picMk id="73" creationId="{D3961D39-266C-3EB3-A388-6E7E7216C1BA}"/>
          </ac:picMkLst>
        </pc:picChg>
        <pc:picChg chg="mod">
          <ac:chgData name="Emily Wallis (ENV - Postgraduate Researcher)" userId="c5eb23c0-1a75-4c19-b473-6d05c33d2c14" providerId="ADAL" clId="{3FB7E549-5B19-4F6E-9282-E8F12C20AD3C}" dt="2023-04-19T01:14:28.630" v="11425"/>
          <ac:picMkLst>
            <pc:docMk/>
            <pc:sldMk cId="2596734556" sldId="295"/>
            <ac:picMk id="75" creationId="{8D0EBE93-5423-A54D-B353-7CBE5D4B5033}"/>
          </ac:picMkLst>
        </pc:picChg>
        <pc:picChg chg="mod">
          <ac:chgData name="Emily Wallis (ENV - Postgraduate Researcher)" userId="c5eb23c0-1a75-4c19-b473-6d05c33d2c14" providerId="ADAL" clId="{3FB7E549-5B19-4F6E-9282-E8F12C20AD3C}" dt="2023-04-19T01:14:28.630" v="11425"/>
          <ac:picMkLst>
            <pc:docMk/>
            <pc:sldMk cId="2596734556" sldId="295"/>
            <ac:picMk id="76" creationId="{12F688DD-0DAC-B2F0-A0CB-0725BCFC7A0C}"/>
          </ac:picMkLst>
        </pc:picChg>
        <pc:picChg chg="mod modCrop">
          <ac:chgData name="Emily Wallis (ENV - Postgraduate Researcher)" userId="c5eb23c0-1a75-4c19-b473-6d05c33d2c14" providerId="ADAL" clId="{3FB7E549-5B19-4F6E-9282-E8F12C20AD3C}" dt="2023-04-19T01:16:36.902" v="11636" actId="732"/>
          <ac:picMkLst>
            <pc:docMk/>
            <pc:sldMk cId="2596734556" sldId="295"/>
            <ac:picMk id="79" creationId="{8F8BFFD9-7114-0D1F-42E2-EED28C938156}"/>
          </ac:picMkLst>
        </pc:picChg>
        <pc:picChg chg="mod">
          <ac:chgData name="Emily Wallis (ENV - Postgraduate Researcher)" userId="c5eb23c0-1a75-4c19-b473-6d05c33d2c14" providerId="ADAL" clId="{3FB7E549-5B19-4F6E-9282-E8F12C20AD3C}" dt="2023-04-19T01:14:28.630" v="11425"/>
          <ac:picMkLst>
            <pc:docMk/>
            <pc:sldMk cId="2596734556" sldId="295"/>
            <ac:picMk id="80" creationId="{63D5B5AF-3368-ADE1-3CFE-2835FC22D8EF}"/>
          </ac:picMkLst>
        </pc:picChg>
        <pc:picChg chg="add del mod">
          <ac:chgData name="Emily Wallis (ENV - Postgraduate Researcher)" userId="c5eb23c0-1a75-4c19-b473-6d05c33d2c14" providerId="ADAL" clId="{3FB7E549-5B19-4F6E-9282-E8F12C20AD3C}" dt="2023-04-19T01:15:19.144" v="11605" actId="478"/>
          <ac:picMkLst>
            <pc:docMk/>
            <pc:sldMk cId="2596734556" sldId="295"/>
            <ac:picMk id="82" creationId="{7F8280F5-D7F9-E60B-DCA2-481CADAEF16B}"/>
          </ac:picMkLst>
        </pc:picChg>
        <pc:picChg chg="mod">
          <ac:chgData name="Emily Wallis (ENV - Postgraduate Researcher)" userId="c5eb23c0-1a75-4c19-b473-6d05c33d2c14" providerId="ADAL" clId="{3FB7E549-5B19-4F6E-9282-E8F12C20AD3C}" dt="2023-04-19T01:18:36.478" v="11741" actId="1037"/>
          <ac:picMkLst>
            <pc:docMk/>
            <pc:sldMk cId="2596734556" sldId="295"/>
            <ac:picMk id="104" creationId="{DD883944-1805-F9BE-249B-6A399362E6C0}"/>
          </ac:picMkLst>
        </pc:picChg>
        <pc:picChg chg="mod">
          <ac:chgData name="Emily Wallis (ENV - Postgraduate Researcher)" userId="c5eb23c0-1a75-4c19-b473-6d05c33d2c14" providerId="ADAL" clId="{3FB7E549-5B19-4F6E-9282-E8F12C20AD3C}" dt="2023-04-19T01:19:07.675" v="11747" actId="1035"/>
          <ac:picMkLst>
            <pc:docMk/>
            <pc:sldMk cId="2596734556" sldId="295"/>
            <ac:picMk id="105" creationId="{85C1A9B3-253D-663C-76AA-915F5DE71043}"/>
          </ac:picMkLst>
        </pc:picChg>
        <pc:picChg chg="add mod">
          <ac:chgData name="Emily Wallis (ENV - Postgraduate Researcher)" userId="c5eb23c0-1a75-4c19-b473-6d05c33d2c14" providerId="ADAL" clId="{3FB7E549-5B19-4F6E-9282-E8F12C20AD3C}" dt="2023-04-20T16:30:19.394" v="18015"/>
          <ac:picMkLst>
            <pc:docMk/>
            <pc:sldMk cId="2596734556" sldId="295"/>
            <ac:picMk id="119" creationId="{9A1C9E45-7E73-F8A4-974E-084185B91E59}"/>
          </ac:picMkLst>
        </pc:picChg>
        <pc:picChg chg="add mod">
          <ac:chgData name="Emily Wallis (ENV - Postgraduate Researcher)" userId="c5eb23c0-1a75-4c19-b473-6d05c33d2c14" providerId="ADAL" clId="{3FB7E549-5B19-4F6E-9282-E8F12C20AD3C}" dt="2023-04-20T16:30:19.394" v="18015"/>
          <ac:picMkLst>
            <pc:docMk/>
            <pc:sldMk cId="2596734556" sldId="295"/>
            <ac:picMk id="120" creationId="{78E6D673-67B1-4078-2771-CCCEF26C2EB6}"/>
          </ac:picMkLst>
        </pc:picChg>
        <pc:cxnChg chg="add del mod">
          <ac:chgData name="Emily Wallis (ENV - Postgraduate Researcher)" userId="c5eb23c0-1a75-4c19-b473-6d05c33d2c14" providerId="ADAL" clId="{3FB7E549-5B19-4F6E-9282-E8F12C20AD3C}" dt="2023-04-19T01:13:58.405" v="11424" actId="478"/>
          <ac:cxnSpMkLst>
            <pc:docMk/>
            <pc:sldMk cId="2596734556" sldId="295"/>
            <ac:cxnSpMk id="52" creationId="{1C26D403-E66B-9328-0FE6-4ADF97398CFF}"/>
          </ac:cxnSpMkLst>
        </pc:cxnChg>
        <pc:cxnChg chg="add del mod">
          <ac:chgData name="Emily Wallis (ENV - Postgraduate Researcher)" userId="c5eb23c0-1a75-4c19-b473-6d05c33d2c14" providerId="ADAL" clId="{3FB7E549-5B19-4F6E-9282-E8F12C20AD3C}" dt="2023-04-19T01:13:58.405" v="11424" actId="478"/>
          <ac:cxnSpMkLst>
            <pc:docMk/>
            <pc:sldMk cId="2596734556" sldId="295"/>
            <ac:cxnSpMk id="53" creationId="{7FDE1EE9-68F0-13A5-0884-5E3295220BEF}"/>
          </ac:cxnSpMkLst>
        </pc:cxnChg>
        <pc:cxnChg chg="add del mod">
          <ac:chgData name="Emily Wallis (ENV - Postgraduate Researcher)" userId="c5eb23c0-1a75-4c19-b473-6d05c33d2c14" providerId="ADAL" clId="{3FB7E549-5B19-4F6E-9282-E8F12C20AD3C}" dt="2023-04-19T01:13:58.405" v="11424" actId="478"/>
          <ac:cxnSpMkLst>
            <pc:docMk/>
            <pc:sldMk cId="2596734556" sldId="295"/>
            <ac:cxnSpMk id="54" creationId="{73835F29-31B6-B4D3-1A69-04BCECDBD4CD}"/>
          </ac:cxnSpMkLst>
        </pc:cxnChg>
        <pc:cxnChg chg="add del mod">
          <ac:chgData name="Emily Wallis (ENV - Postgraduate Researcher)" userId="c5eb23c0-1a75-4c19-b473-6d05c33d2c14" providerId="ADAL" clId="{3FB7E549-5B19-4F6E-9282-E8F12C20AD3C}" dt="2023-04-19T01:13:58.405" v="11424" actId="478"/>
          <ac:cxnSpMkLst>
            <pc:docMk/>
            <pc:sldMk cId="2596734556" sldId="295"/>
            <ac:cxnSpMk id="55" creationId="{B254EDD4-C4A3-5BBE-7DAB-D431BF8C8821}"/>
          </ac:cxnSpMkLst>
        </pc:cxnChg>
        <pc:cxnChg chg="add del mod">
          <ac:chgData name="Emily Wallis (ENV - Postgraduate Researcher)" userId="c5eb23c0-1a75-4c19-b473-6d05c33d2c14" providerId="ADAL" clId="{3FB7E549-5B19-4F6E-9282-E8F12C20AD3C}" dt="2023-04-19T01:13:58.405" v="11424" actId="478"/>
          <ac:cxnSpMkLst>
            <pc:docMk/>
            <pc:sldMk cId="2596734556" sldId="295"/>
            <ac:cxnSpMk id="58" creationId="{0591A226-66FB-273A-66ED-3232B11DE5BC}"/>
          </ac:cxnSpMkLst>
        </pc:cxnChg>
        <pc:cxnChg chg="add del mod">
          <ac:chgData name="Emily Wallis (ENV - Postgraduate Researcher)" userId="c5eb23c0-1a75-4c19-b473-6d05c33d2c14" providerId="ADAL" clId="{3FB7E549-5B19-4F6E-9282-E8F12C20AD3C}" dt="2023-04-19T01:13:58.405" v="11424" actId="478"/>
          <ac:cxnSpMkLst>
            <pc:docMk/>
            <pc:sldMk cId="2596734556" sldId="295"/>
            <ac:cxnSpMk id="59" creationId="{BD325ABD-AED8-67E3-072A-BB4DD3739D22}"/>
          </ac:cxnSpMkLst>
        </pc:cxnChg>
        <pc:cxnChg chg="add mod">
          <ac:chgData name="Emily Wallis (ENV - Postgraduate Researcher)" userId="c5eb23c0-1a75-4c19-b473-6d05c33d2c14" providerId="ADAL" clId="{3FB7E549-5B19-4F6E-9282-E8F12C20AD3C}" dt="2023-04-19T01:14:39.666" v="11492" actId="1038"/>
          <ac:cxnSpMkLst>
            <pc:docMk/>
            <pc:sldMk cId="2596734556" sldId="295"/>
            <ac:cxnSpMk id="83" creationId="{779F0A13-017E-B5A5-780E-DC70D98E16F9}"/>
          </ac:cxnSpMkLst>
        </pc:cxnChg>
        <pc:cxnChg chg="add mod">
          <ac:chgData name="Emily Wallis (ENV - Postgraduate Researcher)" userId="c5eb23c0-1a75-4c19-b473-6d05c33d2c14" providerId="ADAL" clId="{3FB7E549-5B19-4F6E-9282-E8F12C20AD3C}" dt="2023-04-19T01:14:39.666" v="11492" actId="1038"/>
          <ac:cxnSpMkLst>
            <pc:docMk/>
            <pc:sldMk cId="2596734556" sldId="295"/>
            <ac:cxnSpMk id="84" creationId="{3D0F3AF5-9203-E19A-7746-3302D63E124E}"/>
          </ac:cxnSpMkLst>
        </pc:cxnChg>
        <pc:cxnChg chg="add mod">
          <ac:chgData name="Emily Wallis (ENV - Postgraduate Researcher)" userId="c5eb23c0-1a75-4c19-b473-6d05c33d2c14" providerId="ADAL" clId="{3FB7E549-5B19-4F6E-9282-E8F12C20AD3C}" dt="2023-04-19T01:14:39.666" v="11492" actId="1038"/>
          <ac:cxnSpMkLst>
            <pc:docMk/>
            <pc:sldMk cId="2596734556" sldId="295"/>
            <ac:cxnSpMk id="85" creationId="{26913817-E8F6-7C54-AB64-8534C82350C6}"/>
          </ac:cxnSpMkLst>
        </pc:cxnChg>
        <pc:cxnChg chg="mod">
          <ac:chgData name="Emily Wallis (ENV - Postgraduate Researcher)" userId="c5eb23c0-1a75-4c19-b473-6d05c33d2c14" providerId="ADAL" clId="{3FB7E549-5B19-4F6E-9282-E8F12C20AD3C}" dt="2023-04-19T01:14:28.630" v="11425"/>
          <ac:cxnSpMkLst>
            <pc:docMk/>
            <pc:sldMk cId="2596734556" sldId="295"/>
            <ac:cxnSpMk id="87" creationId="{4C7908C0-D1C9-D35A-97DD-05A42EC9D22C}"/>
          </ac:cxnSpMkLst>
        </pc:cxnChg>
        <pc:cxnChg chg="mod">
          <ac:chgData name="Emily Wallis (ENV - Postgraduate Researcher)" userId="c5eb23c0-1a75-4c19-b473-6d05c33d2c14" providerId="ADAL" clId="{3FB7E549-5B19-4F6E-9282-E8F12C20AD3C}" dt="2023-04-19T01:14:28.630" v="11425"/>
          <ac:cxnSpMkLst>
            <pc:docMk/>
            <pc:sldMk cId="2596734556" sldId="295"/>
            <ac:cxnSpMk id="92" creationId="{F4BE890A-2842-ED15-5D43-D486CF775927}"/>
          </ac:cxnSpMkLst>
        </pc:cxnChg>
        <pc:cxnChg chg="mod">
          <ac:chgData name="Emily Wallis (ENV - Postgraduate Researcher)" userId="c5eb23c0-1a75-4c19-b473-6d05c33d2c14" providerId="ADAL" clId="{3FB7E549-5B19-4F6E-9282-E8F12C20AD3C}" dt="2023-04-19T01:14:28.630" v="11425"/>
          <ac:cxnSpMkLst>
            <pc:docMk/>
            <pc:sldMk cId="2596734556" sldId="295"/>
            <ac:cxnSpMk id="93" creationId="{E900B68C-FB6D-E587-7C83-C2E74287EB7A}"/>
          </ac:cxnSpMkLst>
        </pc:cxnChg>
        <pc:cxnChg chg="mod">
          <ac:chgData name="Emily Wallis (ENV - Postgraduate Researcher)" userId="c5eb23c0-1a75-4c19-b473-6d05c33d2c14" providerId="ADAL" clId="{3FB7E549-5B19-4F6E-9282-E8F12C20AD3C}" dt="2023-04-19T01:14:28.630" v="11425"/>
          <ac:cxnSpMkLst>
            <pc:docMk/>
            <pc:sldMk cId="2596734556" sldId="295"/>
            <ac:cxnSpMk id="94" creationId="{A6759CB1-C448-291D-7C46-4D4ED100D49C}"/>
          </ac:cxnSpMkLst>
        </pc:cxnChg>
        <pc:cxnChg chg="mod">
          <ac:chgData name="Emily Wallis (ENV - Postgraduate Researcher)" userId="c5eb23c0-1a75-4c19-b473-6d05c33d2c14" providerId="ADAL" clId="{3FB7E549-5B19-4F6E-9282-E8F12C20AD3C}" dt="2023-04-19T01:14:28.630" v="11425"/>
          <ac:cxnSpMkLst>
            <pc:docMk/>
            <pc:sldMk cId="2596734556" sldId="295"/>
            <ac:cxnSpMk id="95" creationId="{1DBEEBEB-40EA-86E6-94AF-3DDE0812B67E}"/>
          </ac:cxnSpMkLst>
        </pc:cxnChg>
        <pc:cxnChg chg="add mod">
          <ac:chgData name="Emily Wallis (ENV - Postgraduate Researcher)" userId="c5eb23c0-1a75-4c19-b473-6d05c33d2c14" providerId="ADAL" clId="{3FB7E549-5B19-4F6E-9282-E8F12C20AD3C}" dt="2023-04-19T01:14:39.666" v="11492" actId="1038"/>
          <ac:cxnSpMkLst>
            <pc:docMk/>
            <pc:sldMk cId="2596734556" sldId="295"/>
            <ac:cxnSpMk id="96" creationId="{DC948E95-2F6C-FD46-DCEB-0E123BC1039B}"/>
          </ac:cxnSpMkLst>
        </pc:cxnChg>
        <pc:cxnChg chg="add mod">
          <ac:chgData name="Emily Wallis (ENV - Postgraduate Researcher)" userId="c5eb23c0-1a75-4c19-b473-6d05c33d2c14" providerId="ADAL" clId="{3FB7E549-5B19-4F6E-9282-E8F12C20AD3C}" dt="2023-04-19T01:14:39.666" v="11492" actId="1038"/>
          <ac:cxnSpMkLst>
            <pc:docMk/>
            <pc:sldMk cId="2596734556" sldId="295"/>
            <ac:cxnSpMk id="99" creationId="{E69B7CC6-1931-5318-8E24-BE15B373F0AB}"/>
          </ac:cxnSpMkLst>
        </pc:cxnChg>
        <pc:cxnChg chg="add mod">
          <ac:chgData name="Emily Wallis (ENV - Postgraduate Researcher)" userId="c5eb23c0-1a75-4c19-b473-6d05c33d2c14" providerId="ADAL" clId="{3FB7E549-5B19-4F6E-9282-E8F12C20AD3C}" dt="2023-04-19T01:14:39.666" v="11492" actId="1038"/>
          <ac:cxnSpMkLst>
            <pc:docMk/>
            <pc:sldMk cId="2596734556" sldId="295"/>
            <ac:cxnSpMk id="100" creationId="{635891F2-B00D-058D-2C4C-FFFEF7FF119F}"/>
          </ac:cxnSpMkLst>
        </pc:cxnChg>
      </pc:sldChg>
      <pc:sldChg chg="addSp delSp modSp add mod modAnim">
        <pc:chgData name="Emily Wallis (ENV - Postgraduate Researcher)" userId="c5eb23c0-1a75-4c19-b473-6d05c33d2c14" providerId="ADAL" clId="{3FB7E549-5B19-4F6E-9282-E8F12C20AD3C}" dt="2023-04-22T15:03:01.620" v="38525" actId="20577"/>
        <pc:sldMkLst>
          <pc:docMk/>
          <pc:sldMk cId="591794276" sldId="296"/>
        </pc:sldMkLst>
        <pc:spChg chg="del">
          <ac:chgData name="Emily Wallis (ENV - Postgraduate Researcher)" userId="c5eb23c0-1a75-4c19-b473-6d05c33d2c14" providerId="ADAL" clId="{3FB7E549-5B19-4F6E-9282-E8F12C20AD3C}" dt="2023-04-20T16:30:23.886" v="18017" actId="478"/>
          <ac:spMkLst>
            <pc:docMk/>
            <pc:sldMk cId="591794276" sldId="296"/>
            <ac:spMk id="2" creationId="{26DDCB00-CA36-8535-8EC8-B1824E44969D}"/>
          </ac:spMkLst>
        </pc:spChg>
        <pc:spChg chg="del">
          <ac:chgData name="Emily Wallis (ENV - Postgraduate Researcher)" userId="c5eb23c0-1a75-4c19-b473-6d05c33d2c14" providerId="ADAL" clId="{3FB7E549-5B19-4F6E-9282-E8F12C20AD3C}" dt="2023-04-22T10:43:15.259" v="34308" actId="478"/>
          <ac:spMkLst>
            <pc:docMk/>
            <pc:sldMk cId="591794276" sldId="296"/>
            <ac:spMk id="5" creationId="{4BF08482-69A5-1DF7-8078-7EC3F84B8579}"/>
          </ac:spMkLst>
        </pc:spChg>
        <pc:spChg chg="mod">
          <ac:chgData name="Emily Wallis (ENV - Postgraduate Researcher)" userId="c5eb23c0-1a75-4c19-b473-6d05c33d2c14" providerId="ADAL" clId="{3FB7E549-5B19-4F6E-9282-E8F12C20AD3C}" dt="2023-04-22T10:57:59.330" v="34510" actId="404"/>
          <ac:spMkLst>
            <pc:docMk/>
            <pc:sldMk cId="591794276" sldId="296"/>
            <ac:spMk id="8" creationId="{0B6F08B2-F4E6-EEBA-8091-E3D4B03BD6D5}"/>
          </ac:spMkLst>
        </pc:spChg>
        <pc:spChg chg="mod">
          <ac:chgData name="Emily Wallis (ENV - Postgraduate Researcher)" userId="c5eb23c0-1a75-4c19-b473-6d05c33d2c14" providerId="ADAL" clId="{3FB7E549-5B19-4F6E-9282-E8F12C20AD3C}" dt="2023-04-22T15:03:01.620" v="38525" actId="20577"/>
          <ac:spMkLst>
            <pc:docMk/>
            <pc:sldMk cId="591794276" sldId="296"/>
            <ac:spMk id="9" creationId="{0422833A-76DE-8396-D3D2-5A39C9B47732}"/>
          </ac:spMkLst>
        </pc:spChg>
        <pc:spChg chg="add del mod">
          <ac:chgData name="Emily Wallis (ENV - Postgraduate Researcher)" userId="c5eb23c0-1a75-4c19-b473-6d05c33d2c14" providerId="ADAL" clId="{3FB7E549-5B19-4F6E-9282-E8F12C20AD3C}" dt="2023-04-21T13:28:08.864" v="26649" actId="478"/>
          <ac:spMkLst>
            <pc:docMk/>
            <pc:sldMk cId="591794276" sldId="296"/>
            <ac:spMk id="38" creationId="{4092E9FC-17E6-F9DF-B76F-F0525DB8122E}"/>
          </ac:spMkLst>
        </pc:spChg>
        <pc:spChg chg="mod">
          <ac:chgData name="Emily Wallis (ENV - Postgraduate Researcher)" userId="c5eb23c0-1a75-4c19-b473-6d05c33d2c14" providerId="ADAL" clId="{3FB7E549-5B19-4F6E-9282-E8F12C20AD3C}" dt="2023-04-20T16:23:26.293" v="17844"/>
          <ac:spMkLst>
            <pc:docMk/>
            <pc:sldMk cId="591794276" sldId="296"/>
            <ac:spMk id="40" creationId="{42648FC8-5701-BDF1-156C-04F9CC796951}"/>
          </ac:spMkLst>
        </pc:spChg>
        <pc:spChg chg="mod">
          <ac:chgData name="Emily Wallis (ENV - Postgraduate Researcher)" userId="c5eb23c0-1a75-4c19-b473-6d05c33d2c14" providerId="ADAL" clId="{3FB7E549-5B19-4F6E-9282-E8F12C20AD3C}" dt="2023-04-20T16:23:26.293" v="17844"/>
          <ac:spMkLst>
            <pc:docMk/>
            <pc:sldMk cId="591794276" sldId="296"/>
            <ac:spMk id="42" creationId="{B1BD878F-857C-DE63-DF40-C2B5727EE3DF}"/>
          </ac:spMkLst>
        </pc:spChg>
        <pc:spChg chg="mod">
          <ac:chgData name="Emily Wallis (ENV - Postgraduate Researcher)" userId="c5eb23c0-1a75-4c19-b473-6d05c33d2c14" providerId="ADAL" clId="{3FB7E549-5B19-4F6E-9282-E8F12C20AD3C}" dt="2023-04-20T16:23:26.293" v="17844"/>
          <ac:spMkLst>
            <pc:docMk/>
            <pc:sldMk cId="591794276" sldId="296"/>
            <ac:spMk id="43" creationId="{254DE50A-C5D2-77D4-9F47-E7908ACAEB37}"/>
          </ac:spMkLst>
        </pc:spChg>
        <pc:spChg chg="mod">
          <ac:chgData name="Emily Wallis (ENV - Postgraduate Researcher)" userId="c5eb23c0-1a75-4c19-b473-6d05c33d2c14" providerId="ADAL" clId="{3FB7E549-5B19-4F6E-9282-E8F12C20AD3C}" dt="2023-04-20T16:23:26.293" v="17844"/>
          <ac:spMkLst>
            <pc:docMk/>
            <pc:sldMk cId="591794276" sldId="296"/>
            <ac:spMk id="44" creationId="{94855195-9058-49A4-7EC3-35B17C40F4E2}"/>
          </ac:spMkLst>
        </pc:spChg>
        <pc:spChg chg="mod">
          <ac:chgData name="Emily Wallis (ENV - Postgraduate Researcher)" userId="c5eb23c0-1a75-4c19-b473-6d05c33d2c14" providerId="ADAL" clId="{3FB7E549-5B19-4F6E-9282-E8F12C20AD3C}" dt="2023-04-20T16:23:26.293" v="17844"/>
          <ac:spMkLst>
            <pc:docMk/>
            <pc:sldMk cId="591794276" sldId="296"/>
            <ac:spMk id="46" creationId="{9493EB6F-78D3-A467-BE5D-0AA0240AA78A}"/>
          </ac:spMkLst>
        </pc:spChg>
        <pc:spChg chg="add mod">
          <ac:chgData name="Emily Wallis (ENV - Postgraduate Researcher)" userId="c5eb23c0-1a75-4c19-b473-6d05c33d2c14" providerId="ADAL" clId="{3FB7E549-5B19-4F6E-9282-E8F12C20AD3C}" dt="2023-04-20T16:30:25.497" v="18019"/>
          <ac:spMkLst>
            <pc:docMk/>
            <pc:sldMk cId="591794276" sldId="296"/>
            <ac:spMk id="47" creationId="{29FC7FEE-675F-E9D3-566D-BC0EBDCE9E03}"/>
          </ac:spMkLst>
        </pc:spChg>
        <pc:spChg chg="add mod">
          <ac:chgData name="Emily Wallis (ENV - Postgraduate Researcher)" userId="c5eb23c0-1a75-4c19-b473-6d05c33d2c14" providerId="ADAL" clId="{3FB7E549-5B19-4F6E-9282-E8F12C20AD3C}" dt="2023-04-22T10:43:15.613" v="34309"/>
          <ac:spMkLst>
            <pc:docMk/>
            <pc:sldMk cId="591794276" sldId="296"/>
            <ac:spMk id="52" creationId="{4CE85E2F-8D6B-ECE3-0B2B-4226CDDC5CAB}"/>
          </ac:spMkLst>
        </pc:spChg>
        <pc:grpChg chg="del">
          <ac:chgData name="Emily Wallis (ENV - Postgraduate Researcher)" userId="c5eb23c0-1a75-4c19-b473-6d05c33d2c14" providerId="ADAL" clId="{3FB7E549-5B19-4F6E-9282-E8F12C20AD3C}" dt="2023-04-19T01:23:17.567" v="11866" actId="478"/>
          <ac:grpSpMkLst>
            <pc:docMk/>
            <pc:sldMk cId="591794276" sldId="296"/>
            <ac:grpSpMk id="12" creationId="{7DCD3FDD-0B35-2525-62E1-2413E0B9C3E0}"/>
          </ac:grpSpMkLst>
        </pc:grpChg>
        <pc:grpChg chg="add mod">
          <ac:chgData name="Emily Wallis (ENV - Postgraduate Researcher)" userId="c5eb23c0-1a75-4c19-b473-6d05c33d2c14" providerId="ADAL" clId="{3FB7E549-5B19-4F6E-9282-E8F12C20AD3C}" dt="2023-04-20T16:23:26.293" v="17844"/>
          <ac:grpSpMkLst>
            <pc:docMk/>
            <pc:sldMk cId="591794276" sldId="296"/>
            <ac:grpSpMk id="39" creationId="{BF7B5BF1-758C-8141-F392-590B0018332B}"/>
          </ac:grpSpMkLst>
        </pc:grpChg>
        <pc:grpChg chg="mod">
          <ac:chgData name="Emily Wallis (ENV - Postgraduate Researcher)" userId="c5eb23c0-1a75-4c19-b473-6d05c33d2c14" providerId="ADAL" clId="{3FB7E549-5B19-4F6E-9282-E8F12C20AD3C}" dt="2023-04-20T16:23:26.293" v="17844"/>
          <ac:grpSpMkLst>
            <pc:docMk/>
            <pc:sldMk cId="591794276" sldId="296"/>
            <ac:grpSpMk id="41" creationId="{75340AA0-458F-E41C-0EC5-67F40E500199}"/>
          </ac:grpSpMkLst>
        </pc:grpChg>
        <pc:picChg chg="del">
          <ac:chgData name="Emily Wallis (ENV - Postgraduate Researcher)" userId="c5eb23c0-1a75-4c19-b473-6d05c33d2c14" providerId="ADAL" clId="{3FB7E549-5B19-4F6E-9282-E8F12C20AD3C}" dt="2023-04-19T01:23:13.904" v="11865" actId="478"/>
          <ac:picMkLst>
            <pc:docMk/>
            <pc:sldMk cId="591794276" sldId="296"/>
            <ac:picMk id="3" creationId="{810B9D2E-E38F-EE3D-4EEC-92DEBBD4B092}"/>
          </ac:picMkLst>
        </pc:picChg>
        <pc:picChg chg="del">
          <ac:chgData name="Emily Wallis (ENV - Postgraduate Researcher)" userId="c5eb23c0-1a75-4c19-b473-6d05c33d2c14" providerId="ADAL" clId="{3FB7E549-5B19-4F6E-9282-E8F12C20AD3C}" dt="2023-04-20T16:30:24.714" v="18018" actId="478"/>
          <ac:picMkLst>
            <pc:docMk/>
            <pc:sldMk cId="591794276" sldId="296"/>
            <ac:picMk id="6" creationId="{7DF5E718-3A83-577E-492F-25B427F2AC4B}"/>
          </ac:picMkLst>
        </pc:picChg>
        <pc:picChg chg="del">
          <ac:chgData name="Emily Wallis (ENV - Postgraduate Researcher)" userId="c5eb23c0-1a75-4c19-b473-6d05c33d2c14" providerId="ADAL" clId="{3FB7E549-5B19-4F6E-9282-E8F12C20AD3C}" dt="2023-04-20T16:30:22.485" v="18016" actId="478"/>
          <ac:picMkLst>
            <pc:docMk/>
            <pc:sldMk cId="591794276" sldId="296"/>
            <ac:picMk id="7" creationId="{15E19069-99A4-4829-99FC-65BEE9A59804}"/>
          </ac:picMkLst>
        </pc:picChg>
        <pc:picChg chg="add del mod">
          <ac:chgData name="Emily Wallis (ENV - Postgraduate Researcher)" userId="c5eb23c0-1a75-4c19-b473-6d05c33d2c14" providerId="ADAL" clId="{3FB7E549-5B19-4F6E-9282-E8F12C20AD3C}" dt="2023-04-19T09:41:02.110" v="16019" actId="478"/>
          <ac:picMkLst>
            <pc:docMk/>
            <pc:sldMk cId="591794276" sldId="296"/>
            <ac:picMk id="10" creationId="{666EEE76-6E1B-997C-2EB9-E080EB7EE578}"/>
          </ac:picMkLst>
        </pc:picChg>
        <pc:picChg chg="del">
          <ac:chgData name="Emily Wallis (ENV - Postgraduate Researcher)" userId="c5eb23c0-1a75-4c19-b473-6d05c33d2c14" providerId="ADAL" clId="{3FB7E549-5B19-4F6E-9282-E8F12C20AD3C}" dt="2023-04-19T01:23:11.851" v="11864" actId="478"/>
          <ac:picMkLst>
            <pc:docMk/>
            <pc:sldMk cId="591794276" sldId="296"/>
            <ac:picMk id="11" creationId="{3CAFAB43-B2D0-FFD9-2CCE-AC0820AA705C}"/>
          </ac:picMkLst>
        </pc:picChg>
        <pc:picChg chg="add del mod modCrop">
          <ac:chgData name="Emily Wallis (ENV - Postgraduate Researcher)" userId="c5eb23c0-1a75-4c19-b473-6d05c33d2c14" providerId="ADAL" clId="{3FB7E549-5B19-4F6E-9282-E8F12C20AD3C}" dt="2023-04-21T13:27:59.729" v="26647" actId="478"/>
          <ac:picMkLst>
            <pc:docMk/>
            <pc:sldMk cId="591794276" sldId="296"/>
            <ac:picMk id="37" creationId="{2DED1613-2B5C-0268-4248-0443EDB1851D}"/>
          </ac:picMkLst>
        </pc:picChg>
        <pc:picChg chg="add mod">
          <ac:chgData name="Emily Wallis (ENV - Postgraduate Researcher)" userId="c5eb23c0-1a75-4c19-b473-6d05c33d2c14" providerId="ADAL" clId="{3FB7E549-5B19-4F6E-9282-E8F12C20AD3C}" dt="2023-04-20T16:30:25.497" v="18019"/>
          <ac:picMkLst>
            <pc:docMk/>
            <pc:sldMk cId="591794276" sldId="296"/>
            <ac:picMk id="48" creationId="{941D0B14-E4D7-4616-2C8D-750731AC6B61}"/>
          </ac:picMkLst>
        </pc:picChg>
        <pc:picChg chg="add mod">
          <ac:chgData name="Emily Wallis (ENV - Postgraduate Researcher)" userId="c5eb23c0-1a75-4c19-b473-6d05c33d2c14" providerId="ADAL" clId="{3FB7E549-5B19-4F6E-9282-E8F12C20AD3C}" dt="2023-04-20T16:30:25.497" v="18019"/>
          <ac:picMkLst>
            <pc:docMk/>
            <pc:sldMk cId="591794276" sldId="296"/>
            <ac:picMk id="49" creationId="{00964955-2FEF-2CB2-597B-1A6B6B62FF55}"/>
          </ac:picMkLst>
        </pc:picChg>
        <pc:picChg chg="add mod">
          <ac:chgData name="Emily Wallis (ENV - Postgraduate Researcher)" userId="c5eb23c0-1a75-4c19-b473-6d05c33d2c14" providerId="ADAL" clId="{3FB7E549-5B19-4F6E-9282-E8F12C20AD3C}" dt="2023-04-21T13:28:06.234" v="26648" actId="1076"/>
          <ac:picMkLst>
            <pc:docMk/>
            <pc:sldMk cId="591794276" sldId="296"/>
            <ac:picMk id="51" creationId="{31A2ECFD-95F5-025D-833E-272F7B2D513B}"/>
          </ac:picMkLst>
        </pc:picChg>
      </pc:sldChg>
      <pc:sldChg chg="addSp delSp modSp add mod">
        <pc:chgData name="Emily Wallis (ENV - Postgraduate Researcher)" userId="c5eb23c0-1a75-4c19-b473-6d05c33d2c14" providerId="ADAL" clId="{3FB7E549-5B19-4F6E-9282-E8F12C20AD3C}" dt="2023-04-22T15:03:25.688" v="38527" actId="20577"/>
        <pc:sldMkLst>
          <pc:docMk/>
          <pc:sldMk cId="3966802118" sldId="297"/>
        </pc:sldMkLst>
        <pc:spChg chg="del">
          <ac:chgData name="Emily Wallis (ENV - Postgraduate Researcher)" userId="c5eb23c0-1a75-4c19-b473-6d05c33d2c14" providerId="ADAL" clId="{3FB7E549-5B19-4F6E-9282-E8F12C20AD3C}" dt="2023-04-20T16:30:30.377" v="18021" actId="478"/>
          <ac:spMkLst>
            <pc:docMk/>
            <pc:sldMk cId="3966802118" sldId="297"/>
            <ac:spMk id="2" creationId="{26DDCB00-CA36-8535-8EC8-B1824E44969D}"/>
          </ac:spMkLst>
        </pc:spChg>
        <pc:spChg chg="del">
          <ac:chgData name="Emily Wallis (ENV - Postgraduate Researcher)" userId="c5eb23c0-1a75-4c19-b473-6d05c33d2c14" providerId="ADAL" clId="{3FB7E549-5B19-4F6E-9282-E8F12C20AD3C}" dt="2023-04-22T10:43:22.476" v="34310" actId="478"/>
          <ac:spMkLst>
            <pc:docMk/>
            <pc:sldMk cId="3966802118" sldId="297"/>
            <ac:spMk id="5" creationId="{4BF08482-69A5-1DF7-8078-7EC3F84B8579}"/>
          </ac:spMkLst>
        </pc:spChg>
        <pc:spChg chg="mod">
          <ac:chgData name="Emily Wallis (ENV - Postgraduate Researcher)" userId="c5eb23c0-1a75-4c19-b473-6d05c33d2c14" providerId="ADAL" clId="{3FB7E549-5B19-4F6E-9282-E8F12C20AD3C}" dt="2023-04-22T10:59:36.099" v="34719" actId="20577"/>
          <ac:spMkLst>
            <pc:docMk/>
            <pc:sldMk cId="3966802118" sldId="297"/>
            <ac:spMk id="8" creationId="{0B6F08B2-F4E6-EEBA-8091-E3D4B03BD6D5}"/>
          </ac:spMkLst>
        </pc:spChg>
        <pc:spChg chg="mod">
          <ac:chgData name="Emily Wallis (ENV - Postgraduate Researcher)" userId="c5eb23c0-1a75-4c19-b473-6d05c33d2c14" providerId="ADAL" clId="{3FB7E549-5B19-4F6E-9282-E8F12C20AD3C}" dt="2023-04-22T15:03:25.688" v="38527" actId="20577"/>
          <ac:spMkLst>
            <pc:docMk/>
            <pc:sldMk cId="3966802118" sldId="297"/>
            <ac:spMk id="9" creationId="{0422833A-76DE-8396-D3D2-5A39C9B47732}"/>
          </ac:spMkLst>
        </pc:spChg>
        <pc:spChg chg="mod">
          <ac:chgData name="Emily Wallis (ENV - Postgraduate Researcher)" userId="c5eb23c0-1a75-4c19-b473-6d05c33d2c14" providerId="ADAL" clId="{3FB7E549-5B19-4F6E-9282-E8F12C20AD3C}" dt="2023-04-20T16:23:28.015" v="17845"/>
          <ac:spMkLst>
            <pc:docMk/>
            <pc:sldMk cId="3966802118" sldId="297"/>
            <ac:spMk id="11" creationId="{8EB1D529-2D1B-5DA7-A572-8093EC981495}"/>
          </ac:spMkLst>
        </pc:spChg>
        <pc:spChg chg="mod">
          <ac:chgData name="Emily Wallis (ENV - Postgraduate Researcher)" userId="c5eb23c0-1a75-4c19-b473-6d05c33d2c14" providerId="ADAL" clId="{3FB7E549-5B19-4F6E-9282-E8F12C20AD3C}" dt="2023-04-20T16:23:28.015" v="17845"/>
          <ac:spMkLst>
            <pc:docMk/>
            <pc:sldMk cId="3966802118" sldId="297"/>
            <ac:spMk id="13" creationId="{BC87CF11-5B2A-081C-22E2-CDF2FAD8747B}"/>
          </ac:spMkLst>
        </pc:spChg>
        <pc:spChg chg="mod">
          <ac:chgData name="Emily Wallis (ENV - Postgraduate Researcher)" userId="c5eb23c0-1a75-4c19-b473-6d05c33d2c14" providerId="ADAL" clId="{3FB7E549-5B19-4F6E-9282-E8F12C20AD3C}" dt="2023-04-20T16:23:28.015" v="17845"/>
          <ac:spMkLst>
            <pc:docMk/>
            <pc:sldMk cId="3966802118" sldId="297"/>
            <ac:spMk id="14" creationId="{1AA1F2CC-A03D-8372-E27B-210F37823C6E}"/>
          </ac:spMkLst>
        </pc:spChg>
        <pc:spChg chg="mod">
          <ac:chgData name="Emily Wallis (ENV - Postgraduate Researcher)" userId="c5eb23c0-1a75-4c19-b473-6d05c33d2c14" providerId="ADAL" clId="{3FB7E549-5B19-4F6E-9282-E8F12C20AD3C}" dt="2023-04-20T16:23:28.015" v="17845"/>
          <ac:spMkLst>
            <pc:docMk/>
            <pc:sldMk cId="3966802118" sldId="297"/>
            <ac:spMk id="15" creationId="{A7E78A97-DE9A-6709-364C-A213C87C0944}"/>
          </ac:spMkLst>
        </pc:spChg>
        <pc:spChg chg="mod">
          <ac:chgData name="Emily Wallis (ENV - Postgraduate Researcher)" userId="c5eb23c0-1a75-4c19-b473-6d05c33d2c14" providerId="ADAL" clId="{3FB7E549-5B19-4F6E-9282-E8F12C20AD3C}" dt="2023-04-20T16:23:28.015" v="17845"/>
          <ac:spMkLst>
            <pc:docMk/>
            <pc:sldMk cId="3966802118" sldId="297"/>
            <ac:spMk id="16" creationId="{EE45ED09-323D-232B-1699-060F1087C2A3}"/>
          </ac:spMkLst>
        </pc:spChg>
        <pc:spChg chg="add mod">
          <ac:chgData name="Emily Wallis (ENV - Postgraduate Researcher)" userId="c5eb23c0-1a75-4c19-b473-6d05c33d2c14" providerId="ADAL" clId="{3FB7E549-5B19-4F6E-9282-E8F12C20AD3C}" dt="2023-04-21T14:54:52.127" v="28047" actId="1035"/>
          <ac:spMkLst>
            <pc:docMk/>
            <pc:sldMk cId="3966802118" sldId="297"/>
            <ac:spMk id="20" creationId="{ECA72C31-DEA9-06C9-4330-74F0BD7F0F44}"/>
          </ac:spMkLst>
        </pc:spChg>
        <pc:spChg chg="add mod">
          <ac:chgData name="Emily Wallis (ENV - Postgraduate Researcher)" userId="c5eb23c0-1a75-4c19-b473-6d05c33d2c14" providerId="ADAL" clId="{3FB7E549-5B19-4F6E-9282-E8F12C20AD3C}" dt="2023-04-22T10:43:22.962" v="34311"/>
          <ac:spMkLst>
            <pc:docMk/>
            <pc:sldMk cId="3966802118" sldId="297"/>
            <ac:spMk id="23" creationId="{89CC21C0-0B5B-8E1B-35F3-755CD4577DD5}"/>
          </ac:spMkLst>
        </pc:spChg>
        <pc:spChg chg="add mod">
          <ac:chgData name="Emily Wallis (ENV - Postgraduate Researcher)" userId="c5eb23c0-1a75-4c19-b473-6d05c33d2c14" providerId="ADAL" clId="{3FB7E549-5B19-4F6E-9282-E8F12C20AD3C}" dt="2023-04-22T10:44:15.499" v="34318"/>
          <ac:spMkLst>
            <pc:docMk/>
            <pc:sldMk cId="3966802118" sldId="297"/>
            <ac:spMk id="24" creationId="{B75B773E-BD86-55F6-C80C-77D42F5FC9DA}"/>
          </ac:spMkLst>
        </pc:spChg>
        <pc:spChg chg="del">
          <ac:chgData name="Emily Wallis (ENV - Postgraduate Researcher)" userId="c5eb23c0-1a75-4c19-b473-6d05c33d2c14" providerId="ADAL" clId="{3FB7E549-5B19-4F6E-9282-E8F12C20AD3C}" dt="2023-04-21T14:42:51.659" v="27250" actId="478"/>
          <ac:spMkLst>
            <pc:docMk/>
            <pc:sldMk cId="3966802118" sldId="297"/>
            <ac:spMk id="45" creationId="{F41BA9B1-0FA6-DE81-F627-CFCC4D6DFE9A}"/>
          </ac:spMkLst>
        </pc:spChg>
        <pc:grpChg chg="add mod">
          <ac:chgData name="Emily Wallis (ENV - Postgraduate Researcher)" userId="c5eb23c0-1a75-4c19-b473-6d05c33d2c14" providerId="ADAL" clId="{3FB7E549-5B19-4F6E-9282-E8F12C20AD3C}" dt="2023-04-20T16:23:28.015" v="17845"/>
          <ac:grpSpMkLst>
            <pc:docMk/>
            <pc:sldMk cId="3966802118" sldId="297"/>
            <ac:grpSpMk id="3" creationId="{9574B809-F766-2B01-3DF8-7C353508A20C}"/>
          </ac:grpSpMkLst>
        </pc:grpChg>
        <pc:grpChg chg="mod">
          <ac:chgData name="Emily Wallis (ENV - Postgraduate Researcher)" userId="c5eb23c0-1a75-4c19-b473-6d05c33d2c14" providerId="ADAL" clId="{3FB7E549-5B19-4F6E-9282-E8F12C20AD3C}" dt="2023-04-20T16:23:28.015" v="17845"/>
          <ac:grpSpMkLst>
            <pc:docMk/>
            <pc:sldMk cId="3966802118" sldId="297"/>
            <ac:grpSpMk id="12" creationId="{CEBB1E13-9B91-7B66-047A-89E0CA95CB47}"/>
          </ac:grpSpMkLst>
        </pc:grpChg>
        <pc:picChg chg="del">
          <ac:chgData name="Emily Wallis (ENV - Postgraduate Researcher)" userId="c5eb23c0-1a75-4c19-b473-6d05c33d2c14" providerId="ADAL" clId="{3FB7E549-5B19-4F6E-9282-E8F12C20AD3C}" dt="2023-04-20T16:30:31.426" v="18022" actId="478"/>
          <ac:picMkLst>
            <pc:docMk/>
            <pc:sldMk cId="3966802118" sldId="297"/>
            <ac:picMk id="6" creationId="{7DF5E718-3A83-577E-492F-25B427F2AC4B}"/>
          </ac:picMkLst>
        </pc:picChg>
        <pc:picChg chg="del">
          <ac:chgData name="Emily Wallis (ENV - Postgraduate Researcher)" userId="c5eb23c0-1a75-4c19-b473-6d05c33d2c14" providerId="ADAL" clId="{3FB7E549-5B19-4F6E-9282-E8F12C20AD3C}" dt="2023-04-20T16:30:28.846" v="18020" actId="478"/>
          <ac:picMkLst>
            <pc:docMk/>
            <pc:sldMk cId="3966802118" sldId="297"/>
            <ac:picMk id="7" creationId="{15E19069-99A4-4829-99FC-65BEE9A59804}"/>
          </ac:picMkLst>
        </pc:picChg>
        <pc:picChg chg="del">
          <ac:chgData name="Emily Wallis (ENV - Postgraduate Researcher)" userId="c5eb23c0-1a75-4c19-b473-6d05c33d2c14" providerId="ADAL" clId="{3FB7E549-5B19-4F6E-9282-E8F12C20AD3C}" dt="2023-04-19T01:26:03.522" v="12022" actId="478"/>
          <ac:picMkLst>
            <pc:docMk/>
            <pc:sldMk cId="3966802118" sldId="297"/>
            <ac:picMk id="10" creationId="{666EEE76-6E1B-997C-2EB9-E080EB7EE578}"/>
          </ac:picMkLst>
        </pc:picChg>
        <pc:picChg chg="add del mod modCrop">
          <ac:chgData name="Emily Wallis (ENV - Postgraduate Researcher)" userId="c5eb23c0-1a75-4c19-b473-6d05c33d2c14" providerId="ADAL" clId="{3FB7E549-5B19-4F6E-9282-E8F12C20AD3C}" dt="2023-04-21T14:43:05.765" v="27254" actId="478"/>
          <ac:picMkLst>
            <pc:docMk/>
            <pc:sldMk cId="3966802118" sldId="297"/>
            <ac:picMk id="17" creationId="{85BE3167-A17F-28EE-D88B-FD86E56DB744}"/>
          </ac:picMkLst>
        </pc:picChg>
        <pc:picChg chg="add del mod modCrop">
          <ac:chgData name="Emily Wallis (ENV - Postgraduate Researcher)" userId="c5eb23c0-1a75-4c19-b473-6d05c33d2c14" providerId="ADAL" clId="{3FB7E549-5B19-4F6E-9282-E8F12C20AD3C}" dt="2023-04-21T14:45:44.744" v="27272" actId="478"/>
          <ac:picMkLst>
            <pc:docMk/>
            <pc:sldMk cId="3966802118" sldId="297"/>
            <ac:picMk id="19" creationId="{CB7E8586-0C70-A7A6-0A6C-728C68425335}"/>
          </ac:picMkLst>
        </pc:picChg>
        <pc:picChg chg="add mod modCrop">
          <ac:chgData name="Emily Wallis (ENV - Postgraduate Researcher)" userId="c5eb23c0-1a75-4c19-b473-6d05c33d2c14" providerId="ADAL" clId="{3FB7E549-5B19-4F6E-9282-E8F12C20AD3C}" dt="2023-04-21T14:46:43.858" v="27283" actId="1038"/>
          <ac:picMkLst>
            <pc:docMk/>
            <pc:sldMk cId="3966802118" sldId="297"/>
            <ac:picMk id="22" creationId="{E120C483-2F77-6AE9-A978-43AAD95BEB5B}"/>
          </ac:picMkLst>
        </pc:picChg>
        <pc:picChg chg="add mod">
          <ac:chgData name="Emily Wallis (ENV - Postgraduate Researcher)" userId="c5eb23c0-1a75-4c19-b473-6d05c33d2c14" providerId="ADAL" clId="{3FB7E549-5B19-4F6E-9282-E8F12C20AD3C}" dt="2023-04-22T10:44:15.499" v="34318"/>
          <ac:picMkLst>
            <pc:docMk/>
            <pc:sldMk cId="3966802118" sldId="297"/>
            <ac:picMk id="25" creationId="{8939730C-3CBF-1543-1C87-7E1FAB33C2A5}"/>
          </ac:picMkLst>
        </pc:picChg>
        <pc:picChg chg="add mod">
          <ac:chgData name="Emily Wallis (ENV - Postgraduate Researcher)" userId="c5eb23c0-1a75-4c19-b473-6d05c33d2c14" providerId="ADAL" clId="{3FB7E549-5B19-4F6E-9282-E8F12C20AD3C}" dt="2023-04-22T10:44:15.499" v="34318"/>
          <ac:picMkLst>
            <pc:docMk/>
            <pc:sldMk cId="3966802118" sldId="297"/>
            <ac:picMk id="26" creationId="{13A51DAD-CC80-94F2-E38D-1546FBCC9794}"/>
          </ac:picMkLst>
        </pc:picChg>
      </pc:sldChg>
      <pc:sldChg chg="addSp delSp modSp add mod">
        <pc:chgData name="Emily Wallis (ENV - Postgraduate Researcher)" userId="c5eb23c0-1a75-4c19-b473-6d05c33d2c14" providerId="ADAL" clId="{3FB7E549-5B19-4F6E-9282-E8F12C20AD3C}" dt="2023-05-02T11:47:03.250" v="38594" actId="1036"/>
        <pc:sldMkLst>
          <pc:docMk/>
          <pc:sldMk cId="268378241" sldId="298"/>
        </pc:sldMkLst>
        <pc:spChg chg="del">
          <ac:chgData name="Emily Wallis (ENV - Postgraduate Researcher)" userId="c5eb23c0-1a75-4c19-b473-6d05c33d2c14" providerId="ADAL" clId="{3FB7E549-5B19-4F6E-9282-E8F12C20AD3C}" dt="2023-04-20T16:30:36.841" v="18024" actId="478"/>
          <ac:spMkLst>
            <pc:docMk/>
            <pc:sldMk cId="268378241" sldId="298"/>
            <ac:spMk id="2" creationId="{26DDCB00-CA36-8535-8EC8-B1824E44969D}"/>
          </ac:spMkLst>
        </pc:spChg>
        <pc:spChg chg="mod">
          <ac:chgData name="Emily Wallis (ENV - Postgraduate Researcher)" userId="c5eb23c0-1a75-4c19-b473-6d05c33d2c14" providerId="ADAL" clId="{3FB7E549-5B19-4F6E-9282-E8F12C20AD3C}" dt="2023-04-19T01:27:55.296" v="12276" actId="20577"/>
          <ac:spMkLst>
            <pc:docMk/>
            <pc:sldMk cId="268378241" sldId="298"/>
            <ac:spMk id="9" creationId="{0422833A-76DE-8396-D3D2-5A39C9B47732}"/>
          </ac:spMkLst>
        </pc:spChg>
        <pc:spChg chg="mod">
          <ac:chgData name="Emily Wallis (ENV - Postgraduate Researcher)" userId="c5eb23c0-1a75-4c19-b473-6d05c33d2c14" providerId="ADAL" clId="{3FB7E549-5B19-4F6E-9282-E8F12C20AD3C}" dt="2023-04-19T01:28:19.068" v="12297" actId="20577"/>
          <ac:spMkLst>
            <pc:docMk/>
            <pc:sldMk cId="268378241" sldId="298"/>
            <ac:spMk id="13" creationId="{2184849D-9370-D28B-0E7A-59877D588A2C}"/>
          </ac:spMkLst>
        </pc:spChg>
        <pc:spChg chg="mod">
          <ac:chgData name="Emily Wallis (ENV - Postgraduate Researcher)" userId="c5eb23c0-1a75-4c19-b473-6d05c33d2c14" providerId="ADAL" clId="{3FB7E549-5B19-4F6E-9282-E8F12C20AD3C}" dt="2023-04-21T15:13:55.694" v="29935" actId="1038"/>
          <ac:spMkLst>
            <pc:docMk/>
            <pc:sldMk cId="268378241" sldId="298"/>
            <ac:spMk id="14" creationId="{B3537E9D-5B11-C6D5-A104-5F0AC3F1F5C3}"/>
          </ac:spMkLst>
        </pc:spChg>
        <pc:spChg chg="mod">
          <ac:chgData name="Emily Wallis (ENV - Postgraduate Researcher)" userId="c5eb23c0-1a75-4c19-b473-6d05c33d2c14" providerId="ADAL" clId="{3FB7E549-5B19-4F6E-9282-E8F12C20AD3C}" dt="2023-04-21T15:13:37.097" v="29931" actId="2711"/>
          <ac:spMkLst>
            <pc:docMk/>
            <pc:sldMk cId="268378241" sldId="298"/>
            <ac:spMk id="20" creationId="{07D5C110-4AB1-7BA3-DACF-A099E903FFCB}"/>
          </ac:spMkLst>
        </pc:spChg>
        <pc:spChg chg="mod">
          <ac:chgData name="Emily Wallis (ENV - Postgraduate Researcher)" userId="c5eb23c0-1a75-4c19-b473-6d05c33d2c14" providerId="ADAL" clId="{3FB7E549-5B19-4F6E-9282-E8F12C20AD3C}" dt="2023-04-21T15:08:36.797" v="29676" actId="20577"/>
          <ac:spMkLst>
            <pc:docMk/>
            <pc:sldMk cId="268378241" sldId="298"/>
            <ac:spMk id="21" creationId="{0F230697-F55D-6FE5-775B-83B6F371E464}"/>
          </ac:spMkLst>
        </pc:spChg>
        <pc:spChg chg="mod">
          <ac:chgData name="Emily Wallis (ENV - Postgraduate Researcher)" userId="c5eb23c0-1a75-4c19-b473-6d05c33d2c14" providerId="ADAL" clId="{3FB7E549-5B19-4F6E-9282-E8F12C20AD3C}" dt="2023-04-22T11:00:02.525" v="34724" actId="20577"/>
          <ac:spMkLst>
            <pc:docMk/>
            <pc:sldMk cId="268378241" sldId="298"/>
            <ac:spMk id="22" creationId="{A84F4C7C-9FCF-2C0E-94F1-79331D7F7080}"/>
          </ac:spMkLst>
        </pc:spChg>
        <pc:spChg chg="mod">
          <ac:chgData name="Emily Wallis (ENV - Postgraduate Researcher)" userId="c5eb23c0-1a75-4c19-b473-6d05c33d2c14" providerId="ADAL" clId="{3FB7E549-5B19-4F6E-9282-E8F12C20AD3C}" dt="2023-04-21T15:13:30.466" v="29930" actId="2711"/>
          <ac:spMkLst>
            <pc:docMk/>
            <pc:sldMk cId="268378241" sldId="298"/>
            <ac:spMk id="23" creationId="{54A70E60-E853-4493-4BF3-DB40B8123B57}"/>
          </ac:spMkLst>
        </pc:spChg>
        <pc:spChg chg="mod">
          <ac:chgData name="Emily Wallis (ENV - Postgraduate Researcher)" userId="c5eb23c0-1a75-4c19-b473-6d05c33d2c14" providerId="ADAL" clId="{3FB7E549-5B19-4F6E-9282-E8F12C20AD3C}" dt="2023-04-21T15:13:48.393" v="29934" actId="1037"/>
          <ac:spMkLst>
            <pc:docMk/>
            <pc:sldMk cId="268378241" sldId="298"/>
            <ac:spMk id="28" creationId="{95BE83AE-C5A5-440E-582B-8E7158751363}"/>
          </ac:spMkLst>
        </pc:spChg>
        <pc:spChg chg="mod">
          <ac:chgData name="Emily Wallis (ENV - Postgraduate Researcher)" userId="c5eb23c0-1a75-4c19-b473-6d05c33d2c14" providerId="ADAL" clId="{3FB7E549-5B19-4F6E-9282-E8F12C20AD3C}" dt="2023-04-19T01:33:39.380" v="12422"/>
          <ac:spMkLst>
            <pc:docMk/>
            <pc:sldMk cId="268378241" sldId="298"/>
            <ac:spMk id="30" creationId="{FA224578-1A55-502F-205F-68175858BB06}"/>
          </ac:spMkLst>
        </pc:spChg>
        <pc:spChg chg="del mod">
          <ac:chgData name="Emily Wallis (ENV - Postgraduate Researcher)" userId="c5eb23c0-1a75-4c19-b473-6d05c33d2c14" providerId="ADAL" clId="{3FB7E549-5B19-4F6E-9282-E8F12C20AD3C}" dt="2023-04-19T01:39:03.650" v="12550" actId="478"/>
          <ac:spMkLst>
            <pc:docMk/>
            <pc:sldMk cId="268378241" sldId="298"/>
            <ac:spMk id="31" creationId="{38421EA6-B12C-9517-4C5D-51E5B1267B5E}"/>
          </ac:spMkLst>
        </pc:spChg>
        <pc:spChg chg="mod">
          <ac:chgData name="Emily Wallis (ENV - Postgraduate Researcher)" userId="c5eb23c0-1a75-4c19-b473-6d05c33d2c14" providerId="ADAL" clId="{3FB7E549-5B19-4F6E-9282-E8F12C20AD3C}" dt="2023-04-19T01:33:39.380" v="12422"/>
          <ac:spMkLst>
            <pc:docMk/>
            <pc:sldMk cId="268378241" sldId="298"/>
            <ac:spMk id="32" creationId="{749C936C-0EE2-25F4-C66B-030001F8A10D}"/>
          </ac:spMkLst>
        </pc:spChg>
        <pc:spChg chg="mod">
          <ac:chgData name="Emily Wallis (ENV - Postgraduate Researcher)" userId="c5eb23c0-1a75-4c19-b473-6d05c33d2c14" providerId="ADAL" clId="{3FB7E549-5B19-4F6E-9282-E8F12C20AD3C}" dt="2023-04-19T01:33:39.380" v="12422"/>
          <ac:spMkLst>
            <pc:docMk/>
            <pc:sldMk cId="268378241" sldId="298"/>
            <ac:spMk id="33" creationId="{4DEB1CA3-E042-6A17-2D3F-F90FA3937605}"/>
          </ac:spMkLst>
        </pc:spChg>
        <pc:spChg chg="mod">
          <ac:chgData name="Emily Wallis (ENV - Postgraduate Researcher)" userId="c5eb23c0-1a75-4c19-b473-6d05c33d2c14" providerId="ADAL" clId="{3FB7E549-5B19-4F6E-9282-E8F12C20AD3C}" dt="2023-04-20T16:23:29.642" v="17846"/>
          <ac:spMkLst>
            <pc:docMk/>
            <pc:sldMk cId="268378241" sldId="298"/>
            <ac:spMk id="55" creationId="{15E7CB71-895F-A867-44E5-7C59554700CC}"/>
          </ac:spMkLst>
        </pc:spChg>
        <pc:spChg chg="mod">
          <ac:chgData name="Emily Wallis (ENV - Postgraduate Researcher)" userId="c5eb23c0-1a75-4c19-b473-6d05c33d2c14" providerId="ADAL" clId="{3FB7E549-5B19-4F6E-9282-E8F12C20AD3C}" dt="2023-04-20T16:23:29.642" v="17846"/>
          <ac:spMkLst>
            <pc:docMk/>
            <pc:sldMk cId="268378241" sldId="298"/>
            <ac:spMk id="57" creationId="{693DE04F-DE71-67A6-3A29-8E4AB11012A0}"/>
          </ac:spMkLst>
        </pc:spChg>
        <pc:spChg chg="mod">
          <ac:chgData name="Emily Wallis (ENV - Postgraduate Researcher)" userId="c5eb23c0-1a75-4c19-b473-6d05c33d2c14" providerId="ADAL" clId="{3FB7E549-5B19-4F6E-9282-E8F12C20AD3C}" dt="2023-04-20T16:23:29.642" v="17846"/>
          <ac:spMkLst>
            <pc:docMk/>
            <pc:sldMk cId="268378241" sldId="298"/>
            <ac:spMk id="58" creationId="{D9D03039-EBA3-E3E3-A502-7B51C09C90A7}"/>
          </ac:spMkLst>
        </pc:spChg>
        <pc:spChg chg="mod">
          <ac:chgData name="Emily Wallis (ENV - Postgraduate Researcher)" userId="c5eb23c0-1a75-4c19-b473-6d05c33d2c14" providerId="ADAL" clId="{3FB7E549-5B19-4F6E-9282-E8F12C20AD3C}" dt="2023-04-20T16:23:29.642" v="17846"/>
          <ac:spMkLst>
            <pc:docMk/>
            <pc:sldMk cId="268378241" sldId="298"/>
            <ac:spMk id="59" creationId="{B8EFFEFA-FDEE-2334-A60E-62DF051A93EF}"/>
          </ac:spMkLst>
        </pc:spChg>
        <pc:spChg chg="mod">
          <ac:chgData name="Emily Wallis (ENV - Postgraduate Researcher)" userId="c5eb23c0-1a75-4c19-b473-6d05c33d2c14" providerId="ADAL" clId="{3FB7E549-5B19-4F6E-9282-E8F12C20AD3C}" dt="2023-04-20T16:23:29.642" v="17846"/>
          <ac:spMkLst>
            <pc:docMk/>
            <pc:sldMk cId="268378241" sldId="298"/>
            <ac:spMk id="60" creationId="{4A6D2160-4A32-AA16-014E-ADCA337E763D}"/>
          </ac:spMkLst>
        </pc:spChg>
        <pc:spChg chg="add mod">
          <ac:chgData name="Emily Wallis (ENV - Postgraduate Researcher)" userId="c5eb23c0-1a75-4c19-b473-6d05c33d2c14" providerId="ADAL" clId="{3FB7E549-5B19-4F6E-9282-E8F12C20AD3C}" dt="2023-04-20T16:30:38.572" v="18026"/>
          <ac:spMkLst>
            <pc:docMk/>
            <pc:sldMk cId="268378241" sldId="298"/>
            <ac:spMk id="61" creationId="{C61F42C2-BBB1-6F10-AFEB-896D324AF54E}"/>
          </ac:spMkLst>
        </pc:spChg>
        <pc:spChg chg="add mod">
          <ac:chgData name="Emily Wallis (ENV - Postgraduate Researcher)" userId="c5eb23c0-1a75-4c19-b473-6d05c33d2c14" providerId="ADAL" clId="{3FB7E549-5B19-4F6E-9282-E8F12C20AD3C}" dt="2023-04-22T11:00:42.555" v="34729" actId="14100"/>
          <ac:spMkLst>
            <pc:docMk/>
            <pc:sldMk cId="268378241" sldId="298"/>
            <ac:spMk id="64" creationId="{08173F75-9D98-5D2D-0C37-CD55259863D8}"/>
          </ac:spMkLst>
        </pc:spChg>
        <pc:grpChg chg="add mod">
          <ac:chgData name="Emily Wallis (ENV - Postgraduate Researcher)" userId="c5eb23c0-1a75-4c19-b473-6d05c33d2c14" providerId="ADAL" clId="{3FB7E549-5B19-4F6E-9282-E8F12C20AD3C}" dt="2023-04-19T01:38:26.474" v="12544" actId="164"/>
          <ac:grpSpMkLst>
            <pc:docMk/>
            <pc:sldMk cId="268378241" sldId="298"/>
            <ac:grpSpMk id="3" creationId="{259AAA0F-45CB-7E8A-3E0F-6E6F64A98488}"/>
          </ac:grpSpMkLst>
        </pc:grpChg>
        <pc:grpChg chg="mod">
          <ac:chgData name="Emily Wallis (ENV - Postgraduate Researcher)" userId="c5eb23c0-1a75-4c19-b473-6d05c33d2c14" providerId="ADAL" clId="{3FB7E549-5B19-4F6E-9282-E8F12C20AD3C}" dt="2023-04-19T01:33:39.380" v="12422"/>
          <ac:grpSpMkLst>
            <pc:docMk/>
            <pc:sldMk cId="268378241" sldId="298"/>
            <ac:grpSpMk id="11" creationId="{3F1F281D-473E-72FD-ECB4-83380080791D}"/>
          </ac:grpSpMkLst>
        </pc:grpChg>
        <pc:grpChg chg="add mod">
          <ac:chgData name="Emily Wallis (ENV - Postgraduate Researcher)" userId="c5eb23c0-1a75-4c19-b473-6d05c33d2c14" providerId="ADAL" clId="{3FB7E549-5B19-4F6E-9282-E8F12C20AD3C}" dt="2023-04-19T01:40:33.928" v="12590" actId="164"/>
          <ac:grpSpMkLst>
            <pc:docMk/>
            <pc:sldMk cId="268378241" sldId="298"/>
            <ac:grpSpMk id="42" creationId="{2C509CD0-8DB4-2C91-2253-AFF4DFD0A2F8}"/>
          </ac:grpSpMkLst>
        </pc:grpChg>
        <pc:grpChg chg="add mod">
          <ac:chgData name="Emily Wallis (ENV - Postgraduate Researcher)" userId="c5eb23c0-1a75-4c19-b473-6d05c33d2c14" providerId="ADAL" clId="{3FB7E549-5B19-4F6E-9282-E8F12C20AD3C}" dt="2023-04-19T01:40:22.032" v="12589" actId="164"/>
          <ac:grpSpMkLst>
            <pc:docMk/>
            <pc:sldMk cId="268378241" sldId="298"/>
            <ac:grpSpMk id="52" creationId="{EE1D51D2-51FD-BB11-7BB1-3F4221A38BFE}"/>
          </ac:grpSpMkLst>
        </pc:grpChg>
        <pc:grpChg chg="add mod">
          <ac:chgData name="Emily Wallis (ENV - Postgraduate Researcher)" userId="c5eb23c0-1a75-4c19-b473-6d05c33d2c14" providerId="ADAL" clId="{3FB7E549-5B19-4F6E-9282-E8F12C20AD3C}" dt="2023-04-19T01:40:56.378" v="12608" actId="1036"/>
          <ac:grpSpMkLst>
            <pc:docMk/>
            <pc:sldMk cId="268378241" sldId="298"/>
            <ac:grpSpMk id="53" creationId="{8C7FF8B6-F29E-FC09-989E-EB20E5ABE1A5}"/>
          </ac:grpSpMkLst>
        </pc:grpChg>
        <pc:grpChg chg="add mod">
          <ac:chgData name="Emily Wallis (ENV - Postgraduate Researcher)" userId="c5eb23c0-1a75-4c19-b473-6d05c33d2c14" providerId="ADAL" clId="{3FB7E549-5B19-4F6E-9282-E8F12C20AD3C}" dt="2023-04-20T16:23:29.642" v="17846"/>
          <ac:grpSpMkLst>
            <pc:docMk/>
            <pc:sldMk cId="268378241" sldId="298"/>
            <ac:grpSpMk id="54" creationId="{F9635AFA-B163-CC5E-F99C-77ECC1648253}"/>
          </ac:grpSpMkLst>
        </pc:grpChg>
        <pc:grpChg chg="mod">
          <ac:chgData name="Emily Wallis (ENV - Postgraduate Researcher)" userId="c5eb23c0-1a75-4c19-b473-6d05c33d2c14" providerId="ADAL" clId="{3FB7E549-5B19-4F6E-9282-E8F12C20AD3C}" dt="2023-04-20T16:23:29.642" v="17846"/>
          <ac:grpSpMkLst>
            <pc:docMk/>
            <pc:sldMk cId="268378241" sldId="298"/>
            <ac:grpSpMk id="56" creationId="{886CDB78-F21B-8014-93AA-5BFBADAB6DEF}"/>
          </ac:grpSpMkLst>
        </pc:grpChg>
        <pc:picChg chg="del">
          <ac:chgData name="Emily Wallis (ENV - Postgraduate Researcher)" userId="c5eb23c0-1a75-4c19-b473-6d05c33d2c14" providerId="ADAL" clId="{3FB7E549-5B19-4F6E-9282-E8F12C20AD3C}" dt="2023-04-20T16:30:37.715" v="18025" actId="478"/>
          <ac:picMkLst>
            <pc:docMk/>
            <pc:sldMk cId="268378241" sldId="298"/>
            <ac:picMk id="6" creationId="{7DF5E718-3A83-577E-492F-25B427F2AC4B}"/>
          </ac:picMkLst>
        </pc:picChg>
        <pc:picChg chg="del">
          <ac:chgData name="Emily Wallis (ENV - Postgraduate Researcher)" userId="c5eb23c0-1a75-4c19-b473-6d05c33d2c14" providerId="ADAL" clId="{3FB7E549-5B19-4F6E-9282-E8F12C20AD3C}" dt="2023-04-20T16:30:35.443" v="18023" actId="478"/>
          <ac:picMkLst>
            <pc:docMk/>
            <pc:sldMk cId="268378241" sldId="298"/>
            <ac:picMk id="7" creationId="{15E19069-99A4-4829-99FC-65BEE9A59804}"/>
          </ac:picMkLst>
        </pc:picChg>
        <pc:picChg chg="add mod">
          <ac:chgData name="Emily Wallis (ENV - Postgraduate Researcher)" userId="c5eb23c0-1a75-4c19-b473-6d05c33d2c14" providerId="ADAL" clId="{3FB7E549-5B19-4F6E-9282-E8F12C20AD3C}" dt="2023-04-20T16:30:38.572" v="18026"/>
          <ac:picMkLst>
            <pc:docMk/>
            <pc:sldMk cId="268378241" sldId="298"/>
            <ac:picMk id="62" creationId="{3E11B785-32CC-13C0-6624-9E0EAA235BA1}"/>
          </ac:picMkLst>
        </pc:picChg>
        <pc:picChg chg="add mod">
          <ac:chgData name="Emily Wallis (ENV - Postgraduate Researcher)" userId="c5eb23c0-1a75-4c19-b473-6d05c33d2c14" providerId="ADAL" clId="{3FB7E549-5B19-4F6E-9282-E8F12C20AD3C}" dt="2023-04-20T16:30:38.572" v="18026"/>
          <ac:picMkLst>
            <pc:docMk/>
            <pc:sldMk cId="268378241" sldId="298"/>
            <ac:picMk id="63" creationId="{FC06C899-4A1A-E5D7-8229-65600811C5BF}"/>
          </ac:picMkLst>
        </pc:picChg>
        <pc:cxnChg chg="mod">
          <ac:chgData name="Emily Wallis (ENV - Postgraduate Researcher)" userId="c5eb23c0-1a75-4c19-b473-6d05c33d2c14" providerId="ADAL" clId="{3FB7E549-5B19-4F6E-9282-E8F12C20AD3C}" dt="2023-04-19T01:35:15.093" v="12437" actId="208"/>
          <ac:cxnSpMkLst>
            <pc:docMk/>
            <pc:sldMk cId="268378241" sldId="298"/>
            <ac:cxnSpMk id="5" creationId="{C0489E14-AA2E-1FE2-F36A-CCE1485A471E}"/>
          </ac:cxnSpMkLst>
        </pc:cxnChg>
        <pc:cxnChg chg="mod">
          <ac:chgData name="Emily Wallis (ENV - Postgraduate Researcher)" userId="c5eb23c0-1a75-4c19-b473-6d05c33d2c14" providerId="ADAL" clId="{3FB7E549-5B19-4F6E-9282-E8F12C20AD3C}" dt="2023-04-19T01:35:58.961" v="12449" actId="1076"/>
          <ac:cxnSpMkLst>
            <pc:docMk/>
            <pc:sldMk cId="268378241" sldId="298"/>
            <ac:cxnSpMk id="8" creationId="{F2F0BC85-4692-6751-FCC9-8C01EC76A4CB}"/>
          </ac:cxnSpMkLst>
        </pc:cxnChg>
        <pc:cxnChg chg="mod">
          <ac:chgData name="Emily Wallis (ENV - Postgraduate Researcher)" userId="c5eb23c0-1a75-4c19-b473-6d05c33d2c14" providerId="ADAL" clId="{3FB7E549-5B19-4F6E-9282-E8F12C20AD3C}" dt="2023-04-19T01:39:16.539" v="12572" actId="14100"/>
          <ac:cxnSpMkLst>
            <pc:docMk/>
            <pc:sldMk cId="268378241" sldId="298"/>
            <ac:cxnSpMk id="10" creationId="{BF984D10-3F27-AB1F-7446-4773CF4D265A}"/>
          </ac:cxnSpMkLst>
        </pc:cxnChg>
        <pc:cxnChg chg="del mod">
          <ac:chgData name="Emily Wallis (ENV - Postgraduate Researcher)" userId="c5eb23c0-1a75-4c19-b473-6d05c33d2c14" providerId="ADAL" clId="{3FB7E549-5B19-4F6E-9282-E8F12C20AD3C}" dt="2023-04-19T01:38:38.305" v="12547" actId="478"/>
          <ac:cxnSpMkLst>
            <pc:docMk/>
            <pc:sldMk cId="268378241" sldId="298"/>
            <ac:cxnSpMk id="12" creationId="{CC5385CF-42B3-6801-7AA8-5FA4E53824CF}"/>
          </ac:cxnSpMkLst>
        </pc:cxnChg>
        <pc:cxnChg chg="del mod">
          <ac:chgData name="Emily Wallis (ENV - Postgraduate Researcher)" userId="c5eb23c0-1a75-4c19-b473-6d05c33d2c14" providerId="ADAL" clId="{3FB7E549-5B19-4F6E-9282-E8F12C20AD3C}" dt="2023-04-19T01:34:22.927" v="12431" actId="478"/>
          <ac:cxnSpMkLst>
            <pc:docMk/>
            <pc:sldMk cId="268378241" sldId="298"/>
            <ac:cxnSpMk id="16" creationId="{4B5A7D39-1116-18F8-73A7-2884EB6902AC}"/>
          </ac:cxnSpMkLst>
        </pc:cxnChg>
        <pc:cxnChg chg="del mod">
          <ac:chgData name="Emily Wallis (ENV - Postgraduate Researcher)" userId="c5eb23c0-1a75-4c19-b473-6d05c33d2c14" providerId="ADAL" clId="{3FB7E549-5B19-4F6E-9282-E8F12C20AD3C}" dt="2023-04-19T01:34:05.001" v="12427" actId="478"/>
          <ac:cxnSpMkLst>
            <pc:docMk/>
            <pc:sldMk cId="268378241" sldId="298"/>
            <ac:cxnSpMk id="17" creationId="{6B154AF4-6828-91D8-B026-389586D8ABA7}"/>
          </ac:cxnSpMkLst>
        </pc:cxnChg>
        <pc:cxnChg chg="del mod">
          <ac:chgData name="Emily Wallis (ENV - Postgraduate Researcher)" userId="c5eb23c0-1a75-4c19-b473-6d05c33d2c14" providerId="ADAL" clId="{3FB7E549-5B19-4F6E-9282-E8F12C20AD3C}" dt="2023-04-19T01:34:01.502" v="12426" actId="478"/>
          <ac:cxnSpMkLst>
            <pc:docMk/>
            <pc:sldMk cId="268378241" sldId="298"/>
            <ac:cxnSpMk id="18" creationId="{3DD2DD58-5CF4-3A24-42E7-7D34096F7302}"/>
          </ac:cxnSpMkLst>
        </pc:cxnChg>
        <pc:cxnChg chg="del mod">
          <ac:chgData name="Emily Wallis (ENV - Postgraduate Researcher)" userId="c5eb23c0-1a75-4c19-b473-6d05c33d2c14" providerId="ADAL" clId="{3FB7E549-5B19-4F6E-9282-E8F12C20AD3C}" dt="2023-04-19T01:33:58.300" v="12425" actId="478"/>
          <ac:cxnSpMkLst>
            <pc:docMk/>
            <pc:sldMk cId="268378241" sldId="298"/>
            <ac:cxnSpMk id="24" creationId="{5512ECE3-C94E-BD74-2C8E-531BFBAB8966}"/>
          </ac:cxnSpMkLst>
        </pc:cxnChg>
        <pc:cxnChg chg="del mod">
          <ac:chgData name="Emily Wallis (ENV - Postgraduate Researcher)" userId="c5eb23c0-1a75-4c19-b473-6d05c33d2c14" providerId="ADAL" clId="{3FB7E549-5B19-4F6E-9282-E8F12C20AD3C}" dt="2023-04-19T01:38:34.288" v="12546" actId="478"/>
          <ac:cxnSpMkLst>
            <pc:docMk/>
            <pc:sldMk cId="268378241" sldId="298"/>
            <ac:cxnSpMk id="25" creationId="{ADD6B460-7FA2-976F-94DA-C64875688250}"/>
          </ac:cxnSpMkLst>
        </pc:cxnChg>
        <pc:cxnChg chg="del mod">
          <ac:chgData name="Emily Wallis (ENV - Postgraduate Researcher)" userId="c5eb23c0-1a75-4c19-b473-6d05c33d2c14" providerId="ADAL" clId="{3FB7E549-5B19-4F6E-9282-E8F12C20AD3C}" dt="2023-04-19T01:33:54.535" v="12424" actId="478"/>
          <ac:cxnSpMkLst>
            <pc:docMk/>
            <pc:sldMk cId="268378241" sldId="298"/>
            <ac:cxnSpMk id="26" creationId="{5187B0A1-7DE0-8667-F77E-D2999B6461B5}"/>
          </ac:cxnSpMkLst>
        </pc:cxnChg>
        <pc:cxnChg chg="del mod">
          <ac:chgData name="Emily Wallis (ENV - Postgraduate Researcher)" userId="c5eb23c0-1a75-4c19-b473-6d05c33d2c14" providerId="ADAL" clId="{3FB7E549-5B19-4F6E-9282-E8F12C20AD3C}" dt="2023-04-19T01:33:49.947" v="12423" actId="478"/>
          <ac:cxnSpMkLst>
            <pc:docMk/>
            <pc:sldMk cId="268378241" sldId="298"/>
            <ac:cxnSpMk id="27" creationId="{EA413AAE-F187-C5B0-C07C-C8180C7DCD30}"/>
          </ac:cxnSpMkLst>
        </pc:cxnChg>
        <pc:cxnChg chg="mod">
          <ac:chgData name="Emily Wallis (ENV - Postgraduate Researcher)" userId="c5eb23c0-1a75-4c19-b473-6d05c33d2c14" providerId="ADAL" clId="{3FB7E549-5B19-4F6E-9282-E8F12C20AD3C}" dt="2023-04-19T01:39:00.352" v="12549" actId="14100"/>
          <ac:cxnSpMkLst>
            <pc:docMk/>
            <pc:sldMk cId="268378241" sldId="298"/>
            <ac:cxnSpMk id="29" creationId="{94E45DE4-AC38-F26C-3F2E-A0FF2A43451F}"/>
          </ac:cxnSpMkLst>
        </pc:cxnChg>
        <pc:cxnChg chg="mod">
          <ac:chgData name="Emily Wallis (ENV - Postgraduate Researcher)" userId="c5eb23c0-1a75-4c19-b473-6d05c33d2c14" providerId="ADAL" clId="{3FB7E549-5B19-4F6E-9282-E8F12C20AD3C}" dt="2023-04-19T01:33:39.380" v="12422"/>
          <ac:cxnSpMkLst>
            <pc:docMk/>
            <pc:sldMk cId="268378241" sldId="298"/>
            <ac:cxnSpMk id="34" creationId="{63356E00-BECC-A11F-5A9F-9F1B276BD0B4}"/>
          </ac:cxnSpMkLst>
        </pc:cxnChg>
        <pc:cxnChg chg="mod">
          <ac:chgData name="Emily Wallis (ENV - Postgraduate Researcher)" userId="c5eb23c0-1a75-4c19-b473-6d05c33d2c14" providerId="ADAL" clId="{3FB7E549-5B19-4F6E-9282-E8F12C20AD3C}" dt="2023-04-19T01:33:39.380" v="12422"/>
          <ac:cxnSpMkLst>
            <pc:docMk/>
            <pc:sldMk cId="268378241" sldId="298"/>
            <ac:cxnSpMk id="35" creationId="{9544DFF8-EB8F-88FB-0827-1F2034ACB601}"/>
          </ac:cxnSpMkLst>
        </pc:cxnChg>
        <pc:cxnChg chg="mod">
          <ac:chgData name="Emily Wallis (ENV - Postgraduate Researcher)" userId="c5eb23c0-1a75-4c19-b473-6d05c33d2c14" providerId="ADAL" clId="{3FB7E549-5B19-4F6E-9282-E8F12C20AD3C}" dt="2023-04-19T01:33:39.380" v="12422"/>
          <ac:cxnSpMkLst>
            <pc:docMk/>
            <pc:sldMk cId="268378241" sldId="298"/>
            <ac:cxnSpMk id="36" creationId="{A4DE3138-A8B2-251F-960C-2206B0A05FDA}"/>
          </ac:cxnSpMkLst>
        </pc:cxnChg>
        <pc:cxnChg chg="mod">
          <ac:chgData name="Emily Wallis (ENV - Postgraduate Researcher)" userId="c5eb23c0-1a75-4c19-b473-6d05c33d2c14" providerId="ADAL" clId="{3FB7E549-5B19-4F6E-9282-E8F12C20AD3C}" dt="2023-04-19T01:33:39.380" v="12422"/>
          <ac:cxnSpMkLst>
            <pc:docMk/>
            <pc:sldMk cId="268378241" sldId="298"/>
            <ac:cxnSpMk id="37" creationId="{2B76B8C1-6367-6F91-55D0-402DCC17C7DB}"/>
          </ac:cxnSpMkLst>
        </pc:cxnChg>
        <pc:cxnChg chg="add mod">
          <ac:chgData name="Emily Wallis (ENV - Postgraduate Researcher)" userId="c5eb23c0-1a75-4c19-b473-6d05c33d2c14" providerId="ADAL" clId="{3FB7E549-5B19-4F6E-9282-E8F12C20AD3C}" dt="2023-05-02T11:47:03.250" v="38594" actId="1036"/>
          <ac:cxnSpMkLst>
            <pc:docMk/>
            <pc:sldMk cId="268378241" sldId="298"/>
            <ac:cxnSpMk id="40" creationId="{76E28A80-14D8-A67D-2C44-2132400E43CF}"/>
          </ac:cxnSpMkLst>
        </pc:cxnChg>
        <pc:cxnChg chg="add mod">
          <ac:chgData name="Emily Wallis (ENV - Postgraduate Researcher)" userId="c5eb23c0-1a75-4c19-b473-6d05c33d2c14" providerId="ADAL" clId="{3FB7E549-5B19-4F6E-9282-E8F12C20AD3C}" dt="2023-04-19T01:38:26.474" v="12544" actId="164"/>
          <ac:cxnSpMkLst>
            <pc:docMk/>
            <pc:sldMk cId="268378241" sldId="298"/>
            <ac:cxnSpMk id="41" creationId="{56A303BF-E64C-056A-2568-DCD655336A18}"/>
          </ac:cxnSpMkLst>
        </pc:cxnChg>
        <pc:cxnChg chg="add mod">
          <ac:chgData name="Emily Wallis (ENV - Postgraduate Researcher)" userId="c5eb23c0-1a75-4c19-b473-6d05c33d2c14" providerId="ADAL" clId="{3FB7E549-5B19-4F6E-9282-E8F12C20AD3C}" dt="2023-04-19T01:40:33.928" v="12590" actId="164"/>
          <ac:cxnSpMkLst>
            <pc:docMk/>
            <pc:sldMk cId="268378241" sldId="298"/>
            <ac:cxnSpMk id="47" creationId="{F61D62F9-C115-A32A-298B-FABAD845D44F}"/>
          </ac:cxnSpMkLst>
        </pc:cxnChg>
        <pc:cxnChg chg="add mod">
          <ac:chgData name="Emily Wallis (ENV - Postgraduate Researcher)" userId="c5eb23c0-1a75-4c19-b473-6d05c33d2c14" providerId="ADAL" clId="{3FB7E549-5B19-4F6E-9282-E8F12C20AD3C}" dt="2023-04-19T01:40:33.928" v="12590" actId="164"/>
          <ac:cxnSpMkLst>
            <pc:docMk/>
            <pc:sldMk cId="268378241" sldId="298"/>
            <ac:cxnSpMk id="48" creationId="{17EEB724-6310-62EF-31E6-B00084A0EED5}"/>
          </ac:cxnSpMkLst>
        </pc:cxnChg>
        <pc:cxnChg chg="add mod">
          <ac:chgData name="Emily Wallis (ENV - Postgraduate Researcher)" userId="c5eb23c0-1a75-4c19-b473-6d05c33d2c14" providerId="ADAL" clId="{3FB7E549-5B19-4F6E-9282-E8F12C20AD3C}" dt="2023-04-21T15:13:15.536" v="29929" actId="208"/>
          <ac:cxnSpMkLst>
            <pc:docMk/>
            <pc:sldMk cId="268378241" sldId="298"/>
            <ac:cxnSpMk id="66" creationId="{DADA02AE-1FC8-D848-40C2-6CFC862262DF}"/>
          </ac:cxnSpMkLst>
        </pc:cxnChg>
      </pc:sldChg>
      <pc:sldChg chg="addSp delSp modSp add del mod">
        <pc:chgData name="Emily Wallis (ENV - Postgraduate Researcher)" userId="c5eb23c0-1a75-4c19-b473-6d05c33d2c14" providerId="ADAL" clId="{3FB7E549-5B19-4F6E-9282-E8F12C20AD3C}" dt="2023-04-21T13:51:54.961" v="27200" actId="47"/>
        <pc:sldMkLst>
          <pc:docMk/>
          <pc:sldMk cId="1631269253" sldId="299"/>
        </pc:sldMkLst>
        <pc:spChg chg="del">
          <ac:chgData name="Emily Wallis (ENV - Postgraduate Researcher)" userId="c5eb23c0-1a75-4c19-b473-6d05c33d2c14" providerId="ADAL" clId="{3FB7E549-5B19-4F6E-9282-E8F12C20AD3C}" dt="2023-04-20T16:30:45.316" v="18028" actId="478"/>
          <ac:spMkLst>
            <pc:docMk/>
            <pc:sldMk cId="1631269253" sldId="299"/>
            <ac:spMk id="2" creationId="{26DDCB00-CA36-8535-8EC8-B1824E44969D}"/>
          </ac:spMkLst>
        </pc:spChg>
        <pc:spChg chg="mod">
          <ac:chgData name="Emily Wallis (ENV - Postgraduate Researcher)" userId="c5eb23c0-1a75-4c19-b473-6d05c33d2c14" providerId="ADAL" clId="{3FB7E549-5B19-4F6E-9282-E8F12C20AD3C}" dt="2023-04-19T01:48:31.772" v="13263" actId="5793"/>
          <ac:spMkLst>
            <pc:docMk/>
            <pc:sldMk cId="1631269253" sldId="299"/>
            <ac:spMk id="8" creationId="{0B6F08B2-F4E6-EEBA-8091-E3D4B03BD6D5}"/>
          </ac:spMkLst>
        </pc:spChg>
        <pc:spChg chg="mod">
          <ac:chgData name="Emily Wallis (ENV - Postgraduate Researcher)" userId="c5eb23c0-1a75-4c19-b473-6d05c33d2c14" providerId="ADAL" clId="{3FB7E549-5B19-4F6E-9282-E8F12C20AD3C}" dt="2023-04-19T01:44:54.518" v="13187" actId="20577"/>
          <ac:spMkLst>
            <pc:docMk/>
            <pc:sldMk cId="1631269253" sldId="299"/>
            <ac:spMk id="9" creationId="{0422833A-76DE-8396-D3D2-5A39C9B47732}"/>
          </ac:spMkLst>
        </pc:spChg>
        <pc:spChg chg="mod">
          <ac:chgData name="Emily Wallis (ENV - Postgraduate Researcher)" userId="c5eb23c0-1a75-4c19-b473-6d05c33d2c14" providerId="ADAL" clId="{3FB7E549-5B19-4F6E-9282-E8F12C20AD3C}" dt="2023-04-20T16:23:32.073" v="17847"/>
          <ac:spMkLst>
            <pc:docMk/>
            <pc:sldMk cId="1631269253" sldId="299"/>
            <ac:spMk id="16" creationId="{D8D15913-A056-E90E-68C5-E32EE1DF1A2A}"/>
          </ac:spMkLst>
        </pc:spChg>
        <pc:spChg chg="mod">
          <ac:chgData name="Emily Wallis (ENV - Postgraduate Researcher)" userId="c5eb23c0-1a75-4c19-b473-6d05c33d2c14" providerId="ADAL" clId="{3FB7E549-5B19-4F6E-9282-E8F12C20AD3C}" dt="2023-04-20T16:23:32.073" v="17847"/>
          <ac:spMkLst>
            <pc:docMk/>
            <pc:sldMk cId="1631269253" sldId="299"/>
            <ac:spMk id="18" creationId="{12DA1295-7DE4-C912-F8D9-05E4068CCEE3}"/>
          </ac:spMkLst>
        </pc:spChg>
        <pc:spChg chg="mod">
          <ac:chgData name="Emily Wallis (ENV - Postgraduate Researcher)" userId="c5eb23c0-1a75-4c19-b473-6d05c33d2c14" providerId="ADAL" clId="{3FB7E549-5B19-4F6E-9282-E8F12C20AD3C}" dt="2023-04-20T16:23:32.073" v="17847"/>
          <ac:spMkLst>
            <pc:docMk/>
            <pc:sldMk cId="1631269253" sldId="299"/>
            <ac:spMk id="19" creationId="{2A7C1F27-AB58-3C3B-7309-BCA31B38318B}"/>
          </ac:spMkLst>
        </pc:spChg>
        <pc:spChg chg="mod">
          <ac:chgData name="Emily Wallis (ENV - Postgraduate Researcher)" userId="c5eb23c0-1a75-4c19-b473-6d05c33d2c14" providerId="ADAL" clId="{3FB7E549-5B19-4F6E-9282-E8F12C20AD3C}" dt="2023-04-20T16:23:32.073" v="17847"/>
          <ac:spMkLst>
            <pc:docMk/>
            <pc:sldMk cId="1631269253" sldId="299"/>
            <ac:spMk id="20" creationId="{8AFB55B3-34B2-2DC7-98A7-28160B30702F}"/>
          </ac:spMkLst>
        </pc:spChg>
        <pc:spChg chg="mod">
          <ac:chgData name="Emily Wallis (ENV - Postgraduate Researcher)" userId="c5eb23c0-1a75-4c19-b473-6d05c33d2c14" providerId="ADAL" clId="{3FB7E549-5B19-4F6E-9282-E8F12C20AD3C}" dt="2023-04-20T16:23:32.073" v="17847"/>
          <ac:spMkLst>
            <pc:docMk/>
            <pc:sldMk cId="1631269253" sldId="299"/>
            <ac:spMk id="21" creationId="{AD12D75F-F75D-730A-106C-A4F4AA29B3D9}"/>
          </ac:spMkLst>
        </pc:spChg>
        <pc:spChg chg="add mod">
          <ac:chgData name="Emily Wallis (ENV - Postgraduate Researcher)" userId="c5eb23c0-1a75-4c19-b473-6d05c33d2c14" providerId="ADAL" clId="{3FB7E549-5B19-4F6E-9282-E8F12C20AD3C}" dt="2023-04-20T16:30:46.671" v="18030"/>
          <ac:spMkLst>
            <pc:docMk/>
            <pc:sldMk cId="1631269253" sldId="299"/>
            <ac:spMk id="22" creationId="{AA330032-8F6F-88CC-C872-901A96E357FA}"/>
          </ac:spMkLst>
        </pc:spChg>
        <pc:spChg chg="add mod">
          <ac:chgData name="Emily Wallis (ENV - Postgraduate Researcher)" userId="c5eb23c0-1a75-4c19-b473-6d05c33d2c14" providerId="ADAL" clId="{3FB7E549-5B19-4F6E-9282-E8F12C20AD3C}" dt="2023-04-21T13:46:32.250" v="27086" actId="207"/>
          <ac:spMkLst>
            <pc:docMk/>
            <pc:sldMk cId="1631269253" sldId="299"/>
            <ac:spMk id="25" creationId="{5D3D804D-D557-A1D0-E757-86149564F325}"/>
          </ac:spMkLst>
        </pc:spChg>
        <pc:spChg chg="add mod">
          <ac:chgData name="Emily Wallis (ENV - Postgraduate Researcher)" userId="c5eb23c0-1a75-4c19-b473-6d05c33d2c14" providerId="ADAL" clId="{3FB7E549-5B19-4F6E-9282-E8F12C20AD3C}" dt="2023-04-21T13:43:59.173" v="26985" actId="1076"/>
          <ac:spMkLst>
            <pc:docMk/>
            <pc:sldMk cId="1631269253" sldId="299"/>
            <ac:spMk id="26" creationId="{11E6425C-2818-0DFB-16F5-675702B81241}"/>
          </ac:spMkLst>
        </pc:spChg>
        <pc:spChg chg="add mod">
          <ac:chgData name="Emily Wallis (ENV - Postgraduate Researcher)" userId="c5eb23c0-1a75-4c19-b473-6d05c33d2c14" providerId="ADAL" clId="{3FB7E549-5B19-4F6E-9282-E8F12C20AD3C}" dt="2023-04-21T13:45:04.515" v="27051" actId="1036"/>
          <ac:spMkLst>
            <pc:docMk/>
            <pc:sldMk cId="1631269253" sldId="299"/>
            <ac:spMk id="27" creationId="{567E90A4-71F7-6954-3D15-E585A8EC2013}"/>
          </ac:spMkLst>
        </pc:spChg>
        <pc:spChg chg="add mod ord">
          <ac:chgData name="Emily Wallis (ENV - Postgraduate Researcher)" userId="c5eb23c0-1a75-4c19-b473-6d05c33d2c14" providerId="ADAL" clId="{3FB7E549-5B19-4F6E-9282-E8F12C20AD3C}" dt="2023-04-21T13:50:20.039" v="27187" actId="1076"/>
          <ac:spMkLst>
            <pc:docMk/>
            <pc:sldMk cId="1631269253" sldId="299"/>
            <ac:spMk id="29" creationId="{191AB84D-9A2D-BFA6-4D0C-DBFA1FB03522}"/>
          </ac:spMkLst>
        </pc:spChg>
        <pc:spChg chg="add mod">
          <ac:chgData name="Emily Wallis (ENV - Postgraduate Researcher)" userId="c5eb23c0-1a75-4c19-b473-6d05c33d2c14" providerId="ADAL" clId="{3FB7E549-5B19-4F6E-9282-E8F12C20AD3C}" dt="2023-04-21T13:50:00.536" v="27186" actId="206"/>
          <ac:spMkLst>
            <pc:docMk/>
            <pc:sldMk cId="1631269253" sldId="299"/>
            <ac:spMk id="30" creationId="{3BC0C7C6-EBFE-5957-ED43-8CA50F7372CC}"/>
          </ac:spMkLst>
        </pc:spChg>
        <pc:spChg chg="add del mod">
          <ac:chgData name="Emily Wallis (ENV - Postgraduate Researcher)" userId="c5eb23c0-1a75-4c19-b473-6d05c33d2c14" providerId="ADAL" clId="{3FB7E549-5B19-4F6E-9282-E8F12C20AD3C}" dt="2023-04-21T13:48:54.965" v="27173" actId="478"/>
          <ac:spMkLst>
            <pc:docMk/>
            <pc:sldMk cId="1631269253" sldId="299"/>
            <ac:spMk id="31" creationId="{8398890E-9431-0FCE-3D1B-1F3EA76C3FB7}"/>
          </ac:spMkLst>
        </pc:spChg>
        <pc:spChg chg="add mod">
          <ac:chgData name="Emily Wallis (ENV - Postgraduate Researcher)" userId="c5eb23c0-1a75-4c19-b473-6d05c33d2c14" providerId="ADAL" clId="{3FB7E549-5B19-4F6E-9282-E8F12C20AD3C}" dt="2023-04-21T13:49:26.153" v="27178" actId="206"/>
          <ac:spMkLst>
            <pc:docMk/>
            <pc:sldMk cId="1631269253" sldId="299"/>
            <ac:spMk id="32" creationId="{DCB9B909-A19D-7607-A8E8-BF227F50B619}"/>
          </ac:spMkLst>
        </pc:spChg>
        <pc:spChg chg="add mod">
          <ac:chgData name="Emily Wallis (ENV - Postgraduate Researcher)" userId="c5eb23c0-1a75-4c19-b473-6d05c33d2c14" providerId="ADAL" clId="{3FB7E549-5B19-4F6E-9282-E8F12C20AD3C}" dt="2023-04-21T13:50:55.215" v="27193" actId="1076"/>
          <ac:spMkLst>
            <pc:docMk/>
            <pc:sldMk cId="1631269253" sldId="299"/>
            <ac:spMk id="33" creationId="{76D94DF6-FE7F-A67C-3FCE-3A7E65FC94B6}"/>
          </ac:spMkLst>
        </pc:spChg>
        <pc:grpChg chg="add mod">
          <ac:chgData name="Emily Wallis (ENV - Postgraduate Researcher)" userId="c5eb23c0-1a75-4c19-b473-6d05c33d2c14" providerId="ADAL" clId="{3FB7E549-5B19-4F6E-9282-E8F12C20AD3C}" dt="2023-04-20T16:23:32.073" v="17847"/>
          <ac:grpSpMkLst>
            <pc:docMk/>
            <pc:sldMk cId="1631269253" sldId="299"/>
            <ac:grpSpMk id="15" creationId="{2892B81F-CE90-6DBB-02BC-DB80185288D4}"/>
          </ac:grpSpMkLst>
        </pc:grpChg>
        <pc:grpChg chg="mod">
          <ac:chgData name="Emily Wallis (ENV - Postgraduate Researcher)" userId="c5eb23c0-1a75-4c19-b473-6d05c33d2c14" providerId="ADAL" clId="{3FB7E549-5B19-4F6E-9282-E8F12C20AD3C}" dt="2023-04-20T16:23:32.073" v="17847"/>
          <ac:grpSpMkLst>
            <pc:docMk/>
            <pc:sldMk cId="1631269253" sldId="299"/>
            <ac:grpSpMk id="17" creationId="{9BBB38B9-2793-8CE6-AEAF-91ED1BE6A4BB}"/>
          </ac:grpSpMkLst>
        </pc:grpChg>
        <pc:grpChg chg="add mod">
          <ac:chgData name="Emily Wallis (ENV - Postgraduate Researcher)" userId="c5eb23c0-1a75-4c19-b473-6d05c33d2c14" providerId="ADAL" clId="{3FB7E549-5B19-4F6E-9282-E8F12C20AD3C}" dt="2023-04-21T13:45:13.392" v="27052" actId="164"/>
          <ac:grpSpMkLst>
            <pc:docMk/>
            <pc:sldMk cId="1631269253" sldId="299"/>
            <ac:grpSpMk id="28" creationId="{8753602A-0832-8103-67E2-5288A7A602A8}"/>
          </ac:grpSpMkLst>
        </pc:grpChg>
        <pc:picChg chg="del">
          <ac:chgData name="Emily Wallis (ENV - Postgraduate Researcher)" userId="c5eb23c0-1a75-4c19-b473-6d05c33d2c14" providerId="ADAL" clId="{3FB7E549-5B19-4F6E-9282-E8F12C20AD3C}" dt="2023-04-20T16:30:45.972" v="18029" actId="478"/>
          <ac:picMkLst>
            <pc:docMk/>
            <pc:sldMk cId="1631269253" sldId="299"/>
            <ac:picMk id="6" creationId="{7DF5E718-3A83-577E-492F-25B427F2AC4B}"/>
          </ac:picMkLst>
        </pc:picChg>
        <pc:picChg chg="del">
          <ac:chgData name="Emily Wallis (ENV - Postgraduate Researcher)" userId="c5eb23c0-1a75-4c19-b473-6d05c33d2c14" providerId="ADAL" clId="{3FB7E549-5B19-4F6E-9282-E8F12C20AD3C}" dt="2023-04-20T16:30:43.586" v="18027" actId="478"/>
          <ac:picMkLst>
            <pc:docMk/>
            <pc:sldMk cId="1631269253" sldId="299"/>
            <ac:picMk id="7" creationId="{15E19069-99A4-4829-99FC-65BEE9A59804}"/>
          </ac:picMkLst>
        </pc:picChg>
        <pc:picChg chg="add del mod modCrop">
          <ac:chgData name="Emily Wallis (ENV - Postgraduate Researcher)" userId="c5eb23c0-1a75-4c19-b473-6d05c33d2c14" providerId="ADAL" clId="{3FB7E549-5B19-4F6E-9282-E8F12C20AD3C}" dt="2023-04-19T01:48:00.752" v="13219" actId="478"/>
          <ac:picMkLst>
            <pc:docMk/>
            <pc:sldMk cId="1631269253" sldId="299"/>
            <ac:picMk id="10" creationId="{E2D3DCE5-A62C-8891-8E4D-3D827768A5A1}"/>
          </ac:picMkLst>
        </pc:picChg>
        <pc:picChg chg="add del mod modCrop">
          <ac:chgData name="Emily Wallis (ENV - Postgraduate Researcher)" userId="c5eb23c0-1a75-4c19-b473-6d05c33d2c14" providerId="ADAL" clId="{3FB7E549-5B19-4F6E-9282-E8F12C20AD3C}" dt="2023-04-19T09:51:33.748" v="17144" actId="478"/>
          <ac:picMkLst>
            <pc:docMk/>
            <pc:sldMk cId="1631269253" sldId="299"/>
            <ac:picMk id="12" creationId="{55AE5C1A-93B7-95DE-0E24-64352B9A7AF4}"/>
          </ac:picMkLst>
        </pc:picChg>
        <pc:picChg chg="add mod modCrop">
          <ac:chgData name="Emily Wallis (ENV - Postgraduate Researcher)" userId="c5eb23c0-1a75-4c19-b473-6d05c33d2c14" providerId="ADAL" clId="{3FB7E549-5B19-4F6E-9282-E8F12C20AD3C}" dt="2023-04-21T13:45:13.392" v="27052" actId="164"/>
          <ac:picMkLst>
            <pc:docMk/>
            <pc:sldMk cId="1631269253" sldId="299"/>
            <ac:picMk id="14" creationId="{26283C5C-F7E8-8291-9BE2-3FFA6C11AECA}"/>
          </ac:picMkLst>
        </pc:picChg>
        <pc:picChg chg="add mod">
          <ac:chgData name="Emily Wallis (ENV - Postgraduate Researcher)" userId="c5eb23c0-1a75-4c19-b473-6d05c33d2c14" providerId="ADAL" clId="{3FB7E549-5B19-4F6E-9282-E8F12C20AD3C}" dt="2023-04-20T16:30:46.671" v="18030"/>
          <ac:picMkLst>
            <pc:docMk/>
            <pc:sldMk cId="1631269253" sldId="299"/>
            <ac:picMk id="23" creationId="{1E61F5BF-B255-F1AF-EE87-05BD49AF9711}"/>
          </ac:picMkLst>
        </pc:picChg>
        <pc:picChg chg="add mod">
          <ac:chgData name="Emily Wallis (ENV - Postgraduate Researcher)" userId="c5eb23c0-1a75-4c19-b473-6d05c33d2c14" providerId="ADAL" clId="{3FB7E549-5B19-4F6E-9282-E8F12C20AD3C}" dt="2023-04-20T16:30:46.671" v="18030"/>
          <ac:picMkLst>
            <pc:docMk/>
            <pc:sldMk cId="1631269253" sldId="299"/>
            <ac:picMk id="24" creationId="{FA166F75-06E2-5E5B-F3DB-E3BCCC78942B}"/>
          </ac:picMkLst>
        </pc:picChg>
      </pc:sldChg>
      <pc:sldChg chg="addSp delSp modSp add mod">
        <pc:chgData name="Emily Wallis (ENV - Postgraduate Researcher)" userId="c5eb23c0-1a75-4c19-b473-6d05c33d2c14" providerId="ADAL" clId="{3FB7E549-5B19-4F6E-9282-E8F12C20AD3C}" dt="2023-04-22T15:04:21.897" v="38530" actId="404"/>
        <pc:sldMkLst>
          <pc:docMk/>
          <pc:sldMk cId="998440277" sldId="300"/>
        </pc:sldMkLst>
        <pc:spChg chg="del">
          <ac:chgData name="Emily Wallis (ENV - Postgraduate Researcher)" userId="c5eb23c0-1a75-4c19-b473-6d05c33d2c14" providerId="ADAL" clId="{3FB7E549-5B19-4F6E-9282-E8F12C20AD3C}" dt="2023-04-20T16:30:51.347" v="18032" actId="478"/>
          <ac:spMkLst>
            <pc:docMk/>
            <pc:sldMk cId="998440277" sldId="300"/>
            <ac:spMk id="2" creationId="{26DDCB00-CA36-8535-8EC8-B1824E44969D}"/>
          </ac:spMkLst>
        </pc:spChg>
        <pc:spChg chg="mod">
          <ac:chgData name="Emily Wallis (ENV - Postgraduate Researcher)" userId="c5eb23c0-1a75-4c19-b473-6d05c33d2c14" providerId="ADAL" clId="{3FB7E549-5B19-4F6E-9282-E8F12C20AD3C}" dt="2023-04-22T10:41:23.802" v="34290" actId="14100"/>
          <ac:spMkLst>
            <pc:docMk/>
            <pc:sldMk cId="998440277" sldId="300"/>
            <ac:spMk id="5" creationId="{4BF08482-69A5-1DF7-8078-7EC3F84B8579}"/>
          </ac:spMkLst>
        </pc:spChg>
        <pc:spChg chg="mod">
          <ac:chgData name="Emily Wallis (ENV - Postgraduate Researcher)" userId="c5eb23c0-1a75-4c19-b473-6d05c33d2c14" providerId="ADAL" clId="{3FB7E549-5B19-4F6E-9282-E8F12C20AD3C}" dt="2023-04-22T15:04:21.897" v="38530" actId="404"/>
          <ac:spMkLst>
            <pc:docMk/>
            <pc:sldMk cId="998440277" sldId="300"/>
            <ac:spMk id="8" creationId="{0B6F08B2-F4E6-EEBA-8091-E3D4B03BD6D5}"/>
          </ac:spMkLst>
        </pc:spChg>
        <pc:spChg chg="mod">
          <ac:chgData name="Emily Wallis (ENV - Postgraduate Researcher)" userId="c5eb23c0-1a75-4c19-b473-6d05c33d2c14" providerId="ADAL" clId="{3FB7E549-5B19-4F6E-9282-E8F12C20AD3C}" dt="2023-04-20T16:23:33.576" v="17848"/>
          <ac:spMkLst>
            <pc:docMk/>
            <pc:sldMk cId="998440277" sldId="300"/>
            <ac:spMk id="11" creationId="{02B89EE8-62EB-F5EF-48B4-9EF6B3F7FE52}"/>
          </ac:spMkLst>
        </pc:spChg>
        <pc:spChg chg="mod">
          <ac:chgData name="Emily Wallis (ENV - Postgraduate Researcher)" userId="c5eb23c0-1a75-4c19-b473-6d05c33d2c14" providerId="ADAL" clId="{3FB7E549-5B19-4F6E-9282-E8F12C20AD3C}" dt="2023-04-20T16:23:33.576" v="17848"/>
          <ac:spMkLst>
            <pc:docMk/>
            <pc:sldMk cId="998440277" sldId="300"/>
            <ac:spMk id="14" creationId="{D9D6AAA5-20E0-E8F9-007F-6DA431C16D3A}"/>
          </ac:spMkLst>
        </pc:spChg>
        <pc:spChg chg="mod">
          <ac:chgData name="Emily Wallis (ENV - Postgraduate Researcher)" userId="c5eb23c0-1a75-4c19-b473-6d05c33d2c14" providerId="ADAL" clId="{3FB7E549-5B19-4F6E-9282-E8F12C20AD3C}" dt="2023-04-20T16:23:33.576" v="17848"/>
          <ac:spMkLst>
            <pc:docMk/>
            <pc:sldMk cId="998440277" sldId="300"/>
            <ac:spMk id="15" creationId="{05EE117C-7F02-6598-E8F5-4548D283CCD8}"/>
          </ac:spMkLst>
        </pc:spChg>
        <pc:spChg chg="mod">
          <ac:chgData name="Emily Wallis (ENV - Postgraduate Researcher)" userId="c5eb23c0-1a75-4c19-b473-6d05c33d2c14" providerId="ADAL" clId="{3FB7E549-5B19-4F6E-9282-E8F12C20AD3C}" dt="2023-04-20T16:23:33.576" v="17848"/>
          <ac:spMkLst>
            <pc:docMk/>
            <pc:sldMk cId="998440277" sldId="300"/>
            <ac:spMk id="16" creationId="{9C272881-9E31-A387-E683-28F465AABDB9}"/>
          </ac:spMkLst>
        </pc:spChg>
        <pc:spChg chg="mod">
          <ac:chgData name="Emily Wallis (ENV - Postgraduate Researcher)" userId="c5eb23c0-1a75-4c19-b473-6d05c33d2c14" providerId="ADAL" clId="{3FB7E549-5B19-4F6E-9282-E8F12C20AD3C}" dt="2023-04-20T16:23:33.576" v="17848"/>
          <ac:spMkLst>
            <pc:docMk/>
            <pc:sldMk cId="998440277" sldId="300"/>
            <ac:spMk id="17" creationId="{217D14A4-EAA1-A5DC-7AD3-ED4B60B78B49}"/>
          </ac:spMkLst>
        </pc:spChg>
        <pc:spChg chg="add mod">
          <ac:chgData name="Emily Wallis (ENV - Postgraduate Researcher)" userId="c5eb23c0-1a75-4c19-b473-6d05c33d2c14" providerId="ADAL" clId="{3FB7E549-5B19-4F6E-9282-E8F12C20AD3C}" dt="2023-04-20T16:30:52.994" v="18034"/>
          <ac:spMkLst>
            <pc:docMk/>
            <pc:sldMk cId="998440277" sldId="300"/>
            <ac:spMk id="18" creationId="{DE554177-871C-02B3-8D6B-9B988DFD2CA8}"/>
          </ac:spMkLst>
        </pc:spChg>
        <pc:spChg chg="add mod">
          <ac:chgData name="Emily Wallis (ENV - Postgraduate Researcher)" userId="c5eb23c0-1a75-4c19-b473-6d05c33d2c14" providerId="ADAL" clId="{3FB7E549-5B19-4F6E-9282-E8F12C20AD3C}" dt="2023-04-21T15:22:03.042" v="30075" actId="164"/>
          <ac:spMkLst>
            <pc:docMk/>
            <pc:sldMk cId="998440277" sldId="300"/>
            <ac:spMk id="25" creationId="{08C3364F-FD3A-097A-F9D3-50D2EAD4DE30}"/>
          </ac:spMkLst>
        </pc:spChg>
        <pc:spChg chg="add mod">
          <ac:chgData name="Emily Wallis (ENV - Postgraduate Researcher)" userId="c5eb23c0-1a75-4c19-b473-6d05c33d2c14" providerId="ADAL" clId="{3FB7E549-5B19-4F6E-9282-E8F12C20AD3C}" dt="2023-04-21T15:23:26.512" v="30133" actId="164"/>
          <ac:spMkLst>
            <pc:docMk/>
            <pc:sldMk cId="998440277" sldId="300"/>
            <ac:spMk id="28" creationId="{7E357429-96DC-1493-0842-48141AB8650B}"/>
          </ac:spMkLst>
        </pc:spChg>
        <pc:spChg chg="add mod">
          <ac:chgData name="Emily Wallis (ENV - Postgraduate Researcher)" userId="c5eb23c0-1a75-4c19-b473-6d05c33d2c14" providerId="ADAL" clId="{3FB7E549-5B19-4F6E-9282-E8F12C20AD3C}" dt="2023-04-21T15:23:26.512" v="30133" actId="164"/>
          <ac:spMkLst>
            <pc:docMk/>
            <pc:sldMk cId="998440277" sldId="300"/>
            <ac:spMk id="29" creationId="{F9DF93B8-A217-B1CE-99B0-2D0F1C2CA21C}"/>
          </ac:spMkLst>
        </pc:spChg>
        <pc:spChg chg="add mod">
          <ac:chgData name="Emily Wallis (ENV - Postgraduate Researcher)" userId="c5eb23c0-1a75-4c19-b473-6d05c33d2c14" providerId="ADAL" clId="{3FB7E549-5B19-4F6E-9282-E8F12C20AD3C}" dt="2023-04-21T15:23:26.512" v="30133" actId="164"/>
          <ac:spMkLst>
            <pc:docMk/>
            <pc:sldMk cId="998440277" sldId="300"/>
            <ac:spMk id="30" creationId="{7E03B484-C318-9512-989B-474B0C05FC63}"/>
          </ac:spMkLst>
        </pc:spChg>
        <pc:spChg chg="add mod">
          <ac:chgData name="Emily Wallis (ENV - Postgraduate Researcher)" userId="c5eb23c0-1a75-4c19-b473-6d05c33d2c14" providerId="ADAL" clId="{3FB7E549-5B19-4F6E-9282-E8F12C20AD3C}" dt="2023-04-21T15:23:26.512" v="30133" actId="164"/>
          <ac:spMkLst>
            <pc:docMk/>
            <pc:sldMk cId="998440277" sldId="300"/>
            <ac:spMk id="31" creationId="{A7A8841A-2F01-CD4D-F6B2-0BBE99FFA838}"/>
          </ac:spMkLst>
        </pc:spChg>
        <pc:spChg chg="del">
          <ac:chgData name="Emily Wallis (ENV - Postgraduate Researcher)" userId="c5eb23c0-1a75-4c19-b473-6d05c33d2c14" providerId="ADAL" clId="{3FB7E549-5B19-4F6E-9282-E8F12C20AD3C}" dt="2023-04-21T15:21:40.670" v="30074" actId="478"/>
          <ac:spMkLst>
            <pc:docMk/>
            <pc:sldMk cId="998440277" sldId="300"/>
            <ac:spMk id="45" creationId="{F41BA9B1-0FA6-DE81-F627-CFCC4D6DFE9A}"/>
          </ac:spMkLst>
        </pc:spChg>
        <pc:grpChg chg="add mod">
          <ac:chgData name="Emily Wallis (ENV - Postgraduate Researcher)" userId="c5eb23c0-1a75-4c19-b473-6d05c33d2c14" providerId="ADAL" clId="{3FB7E549-5B19-4F6E-9282-E8F12C20AD3C}" dt="2023-04-20T16:23:33.576" v="17848"/>
          <ac:grpSpMkLst>
            <pc:docMk/>
            <pc:sldMk cId="998440277" sldId="300"/>
            <ac:grpSpMk id="10" creationId="{ACC7D345-5BC1-07F3-8C5C-89A8C86637E7}"/>
          </ac:grpSpMkLst>
        </pc:grpChg>
        <pc:grpChg chg="mod">
          <ac:chgData name="Emily Wallis (ENV - Postgraduate Researcher)" userId="c5eb23c0-1a75-4c19-b473-6d05c33d2c14" providerId="ADAL" clId="{3FB7E549-5B19-4F6E-9282-E8F12C20AD3C}" dt="2023-04-20T16:23:33.576" v="17848"/>
          <ac:grpSpMkLst>
            <pc:docMk/>
            <pc:sldMk cId="998440277" sldId="300"/>
            <ac:grpSpMk id="13" creationId="{72B3C00C-D59E-2CE9-8F29-90D0D308B125}"/>
          </ac:grpSpMkLst>
        </pc:grpChg>
        <pc:grpChg chg="add del mod">
          <ac:chgData name="Emily Wallis (ENV - Postgraduate Researcher)" userId="c5eb23c0-1a75-4c19-b473-6d05c33d2c14" providerId="ADAL" clId="{3FB7E549-5B19-4F6E-9282-E8F12C20AD3C}" dt="2023-04-22T10:02:19.796" v="31613" actId="478"/>
          <ac:grpSpMkLst>
            <pc:docMk/>
            <pc:sldMk cId="998440277" sldId="300"/>
            <ac:grpSpMk id="23" creationId="{BB6B2564-F478-9BC5-BA77-909F2A0A85D4}"/>
          </ac:grpSpMkLst>
        </pc:grpChg>
        <pc:grpChg chg="add mod">
          <ac:chgData name="Emily Wallis (ENV - Postgraduate Researcher)" userId="c5eb23c0-1a75-4c19-b473-6d05c33d2c14" providerId="ADAL" clId="{3FB7E549-5B19-4F6E-9282-E8F12C20AD3C}" dt="2023-04-21T15:23:26.512" v="30133" actId="164"/>
          <ac:grpSpMkLst>
            <pc:docMk/>
            <pc:sldMk cId="998440277" sldId="300"/>
            <ac:grpSpMk id="27" creationId="{77267F2D-3409-B77D-3407-63058AA39464}"/>
          </ac:grpSpMkLst>
        </pc:grpChg>
        <pc:grpChg chg="add mod">
          <ac:chgData name="Emily Wallis (ENV - Postgraduate Researcher)" userId="c5eb23c0-1a75-4c19-b473-6d05c33d2c14" providerId="ADAL" clId="{3FB7E549-5B19-4F6E-9282-E8F12C20AD3C}" dt="2023-04-22T10:04:39.328" v="31668" actId="164"/>
          <ac:grpSpMkLst>
            <pc:docMk/>
            <pc:sldMk cId="998440277" sldId="300"/>
            <ac:grpSpMk id="32" creationId="{9EDC075A-9216-BBDF-1F9E-4D377ECADA73}"/>
          </ac:grpSpMkLst>
        </pc:grpChg>
        <pc:grpChg chg="add mod">
          <ac:chgData name="Emily Wallis (ENV - Postgraduate Researcher)" userId="c5eb23c0-1a75-4c19-b473-6d05c33d2c14" providerId="ADAL" clId="{3FB7E549-5B19-4F6E-9282-E8F12C20AD3C}" dt="2023-04-22T10:04:57.106" v="31691" actId="1035"/>
          <ac:grpSpMkLst>
            <pc:docMk/>
            <pc:sldMk cId="998440277" sldId="300"/>
            <ac:grpSpMk id="36" creationId="{2071FBE2-A2E2-5935-ADBF-67443F5098D6}"/>
          </ac:grpSpMkLst>
        </pc:grpChg>
        <pc:picChg chg="add del mod modCrop">
          <ac:chgData name="Emily Wallis (ENV - Postgraduate Researcher)" userId="c5eb23c0-1a75-4c19-b473-6d05c33d2c14" providerId="ADAL" clId="{3FB7E549-5B19-4F6E-9282-E8F12C20AD3C}" dt="2023-04-22T10:02:19.796" v="31613" actId="478"/>
          <ac:picMkLst>
            <pc:docMk/>
            <pc:sldMk cId="998440277" sldId="300"/>
            <ac:picMk id="3" creationId="{77A03507-3010-21F2-6CF7-BAA48359BA65}"/>
          </ac:picMkLst>
        </pc:picChg>
        <pc:picChg chg="del">
          <ac:chgData name="Emily Wallis (ENV - Postgraduate Researcher)" userId="c5eb23c0-1a75-4c19-b473-6d05c33d2c14" providerId="ADAL" clId="{3FB7E549-5B19-4F6E-9282-E8F12C20AD3C}" dt="2023-04-20T16:30:52.320" v="18033" actId="478"/>
          <ac:picMkLst>
            <pc:docMk/>
            <pc:sldMk cId="998440277" sldId="300"/>
            <ac:picMk id="6" creationId="{7DF5E718-3A83-577E-492F-25B427F2AC4B}"/>
          </ac:picMkLst>
        </pc:picChg>
        <pc:picChg chg="del">
          <ac:chgData name="Emily Wallis (ENV - Postgraduate Researcher)" userId="c5eb23c0-1a75-4c19-b473-6d05c33d2c14" providerId="ADAL" clId="{3FB7E549-5B19-4F6E-9282-E8F12C20AD3C}" dt="2023-04-20T16:30:50.176" v="18031" actId="478"/>
          <ac:picMkLst>
            <pc:docMk/>
            <pc:sldMk cId="998440277" sldId="300"/>
            <ac:picMk id="7" creationId="{15E19069-99A4-4829-99FC-65BEE9A59804}"/>
          </ac:picMkLst>
        </pc:picChg>
        <pc:picChg chg="del">
          <ac:chgData name="Emily Wallis (ENV - Postgraduate Researcher)" userId="c5eb23c0-1a75-4c19-b473-6d05c33d2c14" providerId="ADAL" clId="{3FB7E549-5B19-4F6E-9282-E8F12C20AD3C}" dt="2023-04-19T01:48:50.648" v="13267" actId="478"/>
          <ac:picMkLst>
            <pc:docMk/>
            <pc:sldMk cId="998440277" sldId="300"/>
            <ac:picMk id="12" creationId="{55AE5C1A-93B7-95DE-0E24-64352B9A7AF4}"/>
          </ac:picMkLst>
        </pc:picChg>
        <pc:picChg chg="add mod">
          <ac:chgData name="Emily Wallis (ENV - Postgraduate Researcher)" userId="c5eb23c0-1a75-4c19-b473-6d05c33d2c14" providerId="ADAL" clId="{3FB7E549-5B19-4F6E-9282-E8F12C20AD3C}" dt="2023-04-20T16:30:52.994" v="18034"/>
          <ac:picMkLst>
            <pc:docMk/>
            <pc:sldMk cId="998440277" sldId="300"/>
            <ac:picMk id="19" creationId="{1BA26E07-0824-592C-623D-3CF38454E8F7}"/>
          </ac:picMkLst>
        </pc:picChg>
        <pc:picChg chg="add mod">
          <ac:chgData name="Emily Wallis (ENV - Postgraduate Researcher)" userId="c5eb23c0-1a75-4c19-b473-6d05c33d2c14" providerId="ADAL" clId="{3FB7E549-5B19-4F6E-9282-E8F12C20AD3C}" dt="2023-04-20T16:30:52.994" v="18034"/>
          <ac:picMkLst>
            <pc:docMk/>
            <pc:sldMk cId="998440277" sldId="300"/>
            <ac:picMk id="20" creationId="{729A98CC-EA56-634C-75C2-B2E3A664D2C2}"/>
          </ac:picMkLst>
        </pc:picChg>
        <pc:picChg chg="add del mod modCrop">
          <ac:chgData name="Emily Wallis (ENV - Postgraduate Researcher)" userId="c5eb23c0-1a75-4c19-b473-6d05c33d2c14" providerId="ADAL" clId="{3FB7E549-5B19-4F6E-9282-E8F12C20AD3C}" dt="2023-04-22T10:03:50.842" v="31658" actId="478"/>
          <ac:picMkLst>
            <pc:docMk/>
            <pc:sldMk cId="998440277" sldId="300"/>
            <ac:picMk id="21" creationId="{2D725FD7-863E-9903-BA89-68A7E930F76C}"/>
          </ac:picMkLst>
        </pc:picChg>
        <pc:picChg chg="add mod modCrop">
          <ac:chgData name="Emily Wallis (ENV - Postgraduate Researcher)" userId="c5eb23c0-1a75-4c19-b473-6d05c33d2c14" providerId="ADAL" clId="{3FB7E549-5B19-4F6E-9282-E8F12C20AD3C}" dt="2023-04-21T15:22:03.042" v="30075" actId="164"/>
          <ac:picMkLst>
            <pc:docMk/>
            <pc:sldMk cId="998440277" sldId="300"/>
            <ac:picMk id="22" creationId="{D74DC470-AB93-4A90-F0BE-CC5E8EFFE605}"/>
          </ac:picMkLst>
        </pc:picChg>
        <pc:picChg chg="add del mod modCrop">
          <ac:chgData name="Emily Wallis (ENV - Postgraduate Researcher)" userId="c5eb23c0-1a75-4c19-b473-6d05c33d2c14" providerId="ADAL" clId="{3FB7E549-5B19-4F6E-9282-E8F12C20AD3C}" dt="2023-04-21T15:18:00.013" v="30017" actId="478"/>
          <ac:picMkLst>
            <pc:docMk/>
            <pc:sldMk cId="998440277" sldId="300"/>
            <ac:picMk id="24" creationId="{3FA505ED-D86A-A54C-1A77-53CCF43113F6}"/>
          </ac:picMkLst>
        </pc:picChg>
        <pc:picChg chg="add mod modCrop">
          <ac:chgData name="Emily Wallis (ENV - Postgraduate Researcher)" userId="c5eb23c0-1a75-4c19-b473-6d05c33d2c14" providerId="ADAL" clId="{3FB7E549-5B19-4F6E-9282-E8F12C20AD3C}" dt="2023-04-21T15:22:03.042" v="30075" actId="164"/>
          <ac:picMkLst>
            <pc:docMk/>
            <pc:sldMk cId="998440277" sldId="300"/>
            <ac:picMk id="26" creationId="{E834B875-2643-16AC-4FB7-EB26AA78DACA}"/>
          </ac:picMkLst>
        </pc:picChg>
        <pc:picChg chg="add mod modCrop">
          <ac:chgData name="Emily Wallis (ENV - Postgraduate Researcher)" userId="c5eb23c0-1a75-4c19-b473-6d05c33d2c14" providerId="ADAL" clId="{3FB7E549-5B19-4F6E-9282-E8F12C20AD3C}" dt="2023-04-22T10:04:39.328" v="31668" actId="164"/>
          <ac:picMkLst>
            <pc:docMk/>
            <pc:sldMk cId="998440277" sldId="300"/>
            <ac:picMk id="34" creationId="{17179A14-904A-B3A1-498C-9236952BBA10}"/>
          </ac:picMkLst>
        </pc:picChg>
        <pc:picChg chg="add mod modCrop">
          <ac:chgData name="Emily Wallis (ENV - Postgraduate Researcher)" userId="c5eb23c0-1a75-4c19-b473-6d05c33d2c14" providerId="ADAL" clId="{3FB7E549-5B19-4F6E-9282-E8F12C20AD3C}" dt="2023-04-22T10:04:39.328" v="31668" actId="164"/>
          <ac:picMkLst>
            <pc:docMk/>
            <pc:sldMk cId="998440277" sldId="300"/>
            <ac:picMk id="35" creationId="{C16C22BC-5276-30D6-46BD-28371DF91290}"/>
          </ac:picMkLst>
        </pc:picChg>
      </pc:sldChg>
      <pc:sldChg chg="addSp delSp modSp add mod">
        <pc:chgData name="Emily Wallis (ENV - Postgraduate Researcher)" userId="c5eb23c0-1a75-4c19-b473-6d05c33d2c14" providerId="ADAL" clId="{3FB7E549-5B19-4F6E-9282-E8F12C20AD3C}" dt="2023-04-22T10:41:53.409" v="34295" actId="14100"/>
        <pc:sldMkLst>
          <pc:docMk/>
          <pc:sldMk cId="403969198" sldId="301"/>
        </pc:sldMkLst>
        <pc:spChg chg="del">
          <ac:chgData name="Emily Wallis (ENV - Postgraduate Researcher)" userId="c5eb23c0-1a75-4c19-b473-6d05c33d2c14" providerId="ADAL" clId="{3FB7E549-5B19-4F6E-9282-E8F12C20AD3C}" dt="2023-04-20T16:30:57.449" v="18036" actId="478"/>
          <ac:spMkLst>
            <pc:docMk/>
            <pc:sldMk cId="403969198" sldId="301"/>
            <ac:spMk id="2" creationId="{26DDCB00-CA36-8535-8EC8-B1824E44969D}"/>
          </ac:spMkLst>
        </pc:spChg>
        <pc:spChg chg="del mod">
          <ac:chgData name="Emily Wallis (ENV - Postgraduate Researcher)" userId="c5eb23c0-1a75-4c19-b473-6d05c33d2c14" providerId="ADAL" clId="{3FB7E549-5B19-4F6E-9282-E8F12C20AD3C}" dt="2023-04-22T10:41:38.412" v="34293" actId="478"/>
          <ac:spMkLst>
            <pc:docMk/>
            <pc:sldMk cId="403969198" sldId="301"/>
            <ac:spMk id="5" creationId="{4BF08482-69A5-1DF7-8078-7EC3F84B8579}"/>
          </ac:spMkLst>
        </pc:spChg>
        <pc:spChg chg="del mod">
          <ac:chgData name="Emily Wallis (ENV - Postgraduate Researcher)" userId="c5eb23c0-1a75-4c19-b473-6d05c33d2c14" providerId="ADAL" clId="{3FB7E549-5B19-4F6E-9282-E8F12C20AD3C}" dt="2023-04-19T01:49:48.289" v="13270" actId="478"/>
          <ac:spMkLst>
            <pc:docMk/>
            <pc:sldMk cId="403969198" sldId="301"/>
            <ac:spMk id="8" creationId="{0B6F08B2-F4E6-EEBA-8091-E3D4B03BD6D5}"/>
          </ac:spMkLst>
        </pc:spChg>
        <pc:spChg chg="mod">
          <ac:chgData name="Emily Wallis (ENV - Postgraduate Researcher)" userId="c5eb23c0-1a75-4c19-b473-6d05c33d2c14" providerId="ADAL" clId="{3FB7E549-5B19-4F6E-9282-E8F12C20AD3C}" dt="2023-04-20T16:23:36.213" v="17849"/>
          <ac:spMkLst>
            <pc:docMk/>
            <pc:sldMk cId="403969198" sldId="301"/>
            <ac:spMk id="11" creationId="{CB743655-53EE-484C-4B64-35ED9B701BEB}"/>
          </ac:spMkLst>
        </pc:spChg>
        <pc:spChg chg="mod">
          <ac:chgData name="Emily Wallis (ENV - Postgraduate Researcher)" userId="c5eb23c0-1a75-4c19-b473-6d05c33d2c14" providerId="ADAL" clId="{3FB7E549-5B19-4F6E-9282-E8F12C20AD3C}" dt="2023-04-20T16:23:36.213" v="17849"/>
          <ac:spMkLst>
            <pc:docMk/>
            <pc:sldMk cId="403969198" sldId="301"/>
            <ac:spMk id="14" creationId="{390CD9EC-F802-F46B-5FF9-4483B5B4C2F4}"/>
          </ac:spMkLst>
        </pc:spChg>
        <pc:spChg chg="mod">
          <ac:chgData name="Emily Wallis (ENV - Postgraduate Researcher)" userId="c5eb23c0-1a75-4c19-b473-6d05c33d2c14" providerId="ADAL" clId="{3FB7E549-5B19-4F6E-9282-E8F12C20AD3C}" dt="2023-04-20T16:23:36.213" v="17849"/>
          <ac:spMkLst>
            <pc:docMk/>
            <pc:sldMk cId="403969198" sldId="301"/>
            <ac:spMk id="15" creationId="{E9BFA8F1-C2BA-8419-9141-EB488849ED0D}"/>
          </ac:spMkLst>
        </pc:spChg>
        <pc:spChg chg="mod">
          <ac:chgData name="Emily Wallis (ENV - Postgraduate Researcher)" userId="c5eb23c0-1a75-4c19-b473-6d05c33d2c14" providerId="ADAL" clId="{3FB7E549-5B19-4F6E-9282-E8F12C20AD3C}" dt="2023-04-20T16:23:36.213" v="17849"/>
          <ac:spMkLst>
            <pc:docMk/>
            <pc:sldMk cId="403969198" sldId="301"/>
            <ac:spMk id="16" creationId="{17C7F595-15BA-75C7-1150-C02ABD11B659}"/>
          </ac:spMkLst>
        </pc:spChg>
        <pc:spChg chg="mod">
          <ac:chgData name="Emily Wallis (ENV - Postgraduate Researcher)" userId="c5eb23c0-1a75-4c19-b473-6d05c33d2c14" providerId="ADAL" clId="{3FB7E549-5B19-4F6E-9282-E8F12C20AD3C}" dt="2023-04-20T16:23:36.213" v="17849"/>
          <ac:spMkLst>
            <pc:docMk/>
            <pc:sldMk cId="403969198" sldId="301"/>
            <ac:spMk id="17" creationId="{9CA71AE3-AAE2-6BED-97A5-CCCBF5651845}"/>
          </ac:spMkLst>
        </pc:spChg>
        <pc:spChg chg="add mod">
          <ac:chgData name="Emily Wallis (ENV - Postgraduate Researcher)" userId="c5eb23c0-1a75-4c19-b473-6d05c33d2c14" providerId="ADAL" clId="{3FB7E549-5B19-4F6E-9282-E8F12C20AD3C}" dt="2023-04-20T16:30:59.089" v="18038"/>
          <ac:spMkLst>
            <pc:docMk/>
            <pc:sldMk cId="403969198" sldId="301"/>
            <ac:spMk id="18" creationId="{B420D6ED-245B-812A-7BB7-23518F88CB35}"/>
          </ac:spMkLst>
        </pc:spChg>
        <pc:spChg chg="add mod">
          <ac:chgData name="Emily Wallis (ENV - Postgraduate Researcher)" userId="c5eb23c0-1a75-4c19-b473-6d05c33d2c14" providerId="ADAL" clId="{3FB7E549-5B19-4F6E-9282-E8F12C20AD3C}" dt="2023-04-22T10:41:38.718" v="34294"/>
          <ac:spMkLst>
            <pc:docMk/>
            <pc:sldMk cId="403969198" sldId="301"/>
            <ac:spMk id="21" creationId="{7881F1B9-B1F0-2345-1D5A-4C47E236DBE6}"/>
          </ac:spMkLst>
        </pc:spChg>
        <pc:grpChg chg="add mod">
          <ac:chgData name="Emily Wallis (ENV - Postgraduate Researcher)" userId="c5eb23c0-1a75-4c19-b473-6d05c33d2c14" providerId="ADAL" clId="{3FB7E549-5B19-4F6E-9282-E8F12C20AD3C}" dt="2023-04-20T16:23:36.213" v="17849"/>
          <ac:grpSpMkLst>
            <pc:docMk/>
            <pc:sldMk cId="403969198" sldId="301"/>
            <ac:grpSpMk id="10" creationId="{6A6BD04F-5134-327D-0271-1549DDE79ACD}"/>
          </ac:grpSpMkLst>
        </pc:grpChg>
        <pc:grpChg chg="mod">
          <ac:chgData name="Emily Wallis (ENV - Postgraduate Researcher)" userId="c5eb23c0-1a75-4c19-b473-6d05c33d2c14" providerId="ADAL" clId="{3FB7E549-5B19-4F6E-9282-E8F12C20AD3C}" dt="2023-04-20T16:23:36.213" v="17849"/>
          <ac:grpSpMkLst>
            <pc:docMk/>
            <pc:sldMk cId="403969198" sldId="301"/>
            <ac:grpSpMk id="13" creationId="{A0CEE503-2D6E-2BB8-B41C-2981CF59FF22}"/>
          </ac:grpSpMkLst>
        </pc:grpChg>
        <pc:picChg chg="add mod">
          <ac:chgData name="Emily Wallis (ENV - Postgraduate Researcher)" userId="c5eb23c0-1a75-4c19-b473-6d05c33d2c14" providerId="ADAL" clId="{3FB7E549-5B19-4F6E-9282-E8F12C20AD3C}" dt="2023-04-22T10:41:53.409" v="34295" actId="14100"/>
          <ac:picMkLst>
            <pc:docMk/>
            <pc:sldMk cId="403969198" sldId="301"/>
            <ac:picMk id="3" creationId="{70FAE359-D6C0-0208-60A3-714F041BF2EE}"/>
          </ac:picMkLst>
        </pc:picChg>
        <pc:picChg chg="del">
          <ac:chgData name="Emily Wallis (ENV - Postgraduate Researcher)" userId="c5eb23c0-1a75-4c19-b473-6d05c33d2c14" providerId="ADAL" clId="{3FB7E549-5B19-4F6E-9282-E8F12C20AD3C}" dt="2023-04-20T16:30:58.331" v="18037" actId="478"/>
          <ac:picMkLst>
            <pc:docMk/>
            <pc:sldMk cId="403969198" sldId="301"/>
            <ac:picMk id="6" creationId="{7DF5E718-3A83-577E-492F-25B427F2AC4B}"/>
          </ac:picMkLst>
        </pc:picChg>
        <pc:picChg chg="del">
          <ac:chgData name="Emily Wallis (ENV - Postgraduate Researcher)" userId="c5eb23c0-1a75-4c19-b473-6d05c33d2c14" providerId="ADAL" clId="{3FB7E549-5B19-4F6E-9282-E8F12C20AD3C}" dt="2023-04-20T16:30:56.266" v="18035" actId="478"/>
          <ac:picMkLst>
            <pc:docMk/>
            <pc:sldMk cId="403969198" sldId="301"/>
            <ac:picMk id="7" creationId="{15E19069-99A4-4829-99FC-65BEE9A59804}"/>
          </ac:picMkLst>
        </pc:picChg>
        <pc:picChg chg="del">
          <ac:chgData name="Emily Wallis (ENV - Postgraduate Researcher)" userId="c5eb23c0-1a75-4c19-b473-6d05c33d2c14" providerId="ADAL" clId="{3FB7E549-5B19-4F6E-9282-E8F12C20AD3C}" dt="2023-04-19T01:48:47.464" v="13266" actId="478"/>
          <ac:picMkLst>
            <pc:docMk/>
            <pc:sldMk cId="403969198" sldId="301"/>
            <ac:picMk id="12" creationId="{55AE5C1A-93B7-95DE-0E24-64352B9A7AF4}"/>
          </ac:picMkLst>
        </pc:picChg>
        <pc:picChg chg="add mod">
          <ac:chgData name="Emily Wallis (ENV - Postgraduate Researcher)" userId="c5eb23c0-1a75-4c19-b473-6d05c33d2c14" providerId="ADAL" clId="{3FB7E549-5B19-4F6E-9282-E8F12C20AD3C}" dt="2023-04-20T16:30:59.089" v="18038"/>
          <ac:picMkLst>
            <pc:docMk/>
            <pc:sldMk cId="403969198" sldId="301"/>
            <ac:picMk id="19" creationId="{8EF35B87-ED3C-20CF-33AE-662F787CCA8C}"/>
          </ac:picMkLst>
        </pc:picChg>
        <pc:picChg chg="add mod">
          <ac:chgData name="Emily Wallis (ENV - Postgraduate Researcher)" userId="c5eb23c0-1a75-4c19-b473-6d05c33d2c14" providerId="ADAL" clId="{3FB7E549-5B19-4F6E-9282-E8F12C20AD3C}" dt="2023-04-20T16:30:59.089" v="18038"/>
          <ac:picMkLst>
            <pc:docMk/>
            <pc:sldMk cId="403969198" sldId="301"/>
            <ac:picMk id="20" creationId="{16AC196E-3CDB-7403-CAB0-02738F524D97}"/>
          </ac:picMkLst>
        </pc:picChg>
      </pc:sldChg>
      <pc:sldChg chg="addSp delSp modSp add mod">
        <pc:chgData name="Emily Wallis (ENV - Postgraduate Researcher)" userId="c5eb23c0-1a75-4c19-b473-6d05c33d2c14" providerId="ADAL" clId="{3FB7E549-5B19-4F6E-9282-E8F12C20AD3C}" dt="2023-04-22T14:46:28.727" v="38325" actId="20577"/>
        <pc:sldMkLst>
          <pc:docMk/>
          <pc:sldMk cId="2131323904" sldId="302"/>
        </pc:sldMkLst>
        <pc:spChg chg="del">
          <ac:chgData name="Emily Wallis (ENV - Postgraduate Researcher)" userId="c5eb23c0-1a75-4c19-b473-6d05c33d2c14" providerId="ADAL" clId="{3FB7E549-5B19-4F6E-9282-E8F12C20AD3C}" dt="2023-04-20T16:31:03.757" v="18040" actId="478"/>
          <ac:spMkLst>
            <pc:docMk/>
            <pc:sldMk cId="2131323904" sldId="302"/>
            <ac:spMk id="2" creationId="{26DDCB00-CA36-8535-8EC8-B1824E44969D}"/>
          </ac:spMkLst>
        </pc:spChg>
        <pc:spChg chg="mod">
          <ac:chgData name="Emily Wallis (ENV - Postgraduate Researcher)" userId="c5eb23c0-1a75-4c19-b473-6d05c33d2c14" providerId="ADAL" clId="{3FB7E549-5B19-4F6E-9282-E8F12C20AD3C}" dt="2023-04-22T11:10:38.275" v="35308" actId="20577"/>
          <ac:spMkLst>
            <pc:docMk/>
            <pc:sldMk cId="2131323904" sldId="302"/>
            <ac:spMk id="8" creationId="{0B6F08B2-F4E6-EEBA-8091-E3D4B03BD6D5}"/>
          </ac:spMkLst>
        </pc:spChg>
        <pc:spChg chg="mod">
          <ac:chgData name="Emily Wallis (ENV - Postgraduate Researcher)" userId="c5eb23c0-1a75-4c19-b473-6d05c33d2c14" providerId="ADAL" clId="{3FB7E549-5B19-4F6E-9282-E8F12C20AD3C}" dt="2023-04-19T01:50:52.850" v="13353" actId="20577"/>
          <ac:spMkLst>
            <pc:docMk/>
            <pc:sldMk cId="2131323904" sldId="302"/>
            <ac:spMk id="9" creationId="{0422833A-76DE-8396-D3D2-5A39C9B47732}"/>
          </ac:spMkLst>
        </pc:spChg>
        <pc:spChg chg="mod">
          <ac:chgData name="Emily Wallis (ENV - Postgraduate Researcher)" userId="c5eb23c0-1a75-4c19-b473-6d05c33d2c14" providerId="ADAL" clId="{3FB7E549-5B19-4F6E-9282-E8F12C20AD3C}" dt="2023-04-20T16:23:38.392" v="17850"/>
          <ac:spMkLst>
            <pc:docMk/>
            <pc:sldMk cId="2131323904" sldId="302"/>
            <ac:spMk id="10" creationId="{EF1803ED-EE14-F386-2C7B-A525A4D2637D}"/>
          </ac:spMkLst>
        </pc:spChg>
        <pc:spChg chg="mod">
          <ac:chgData name="Emily Wallis (ENV - Postgraduate Researcher)" userId="c5eb23c0-1a75-4c19-b473-6d05c33d2c14" providerId="ADAL" clId="{3FB7E549-5B19-4F6E-9282-E8F12C20AD3C}" dt="2023-04-20T16:23:38.392" v="17850"/>
          <ac:spMkLst>
            <pc:docMk/>
            <pc:sldMk cId="2131323904" sldId="302"/>
            <ac:spMk id="12" creationId="{17181DF2-9237-C4FD-DEB8-DAAC5D2BBFF3}"/>
          </ac:spMkLst>
        </pc:spChg>
        <pc:spChg chg="mod">
          <ac:chgData name="Emily Wallis (ENV - Postgraduate Researcher)" userId="c5eb23c0-1a75-4c19-b473-6d05c33d2c14" providerId="ADAL" clId="{3FB7E549-5B19-4F6E-9282-E8F12C20AD3C}" dt="2023-04-20T16:23:38.392" v="17850"/>
          <ac:spMkLst>
            <pc:docMk/>
            <pc:sldMk cId="2131323904" sldId="302"/>
            <ac:spMk id="13" creationId="{1141C2A8-F1E0-8E01-2C51-F9AE51F940B5}"/>
          </ac:spMkLst>
        </pc:spChg>
        <pc:spChg chg="mod">
          <ac:chgData name="Emily Wallis (ENV - Postgraduate Researcher)" userId="c5eb23c0-1a75-4c19-b473-6d05c33d2c14" providerId="ADAL" clId="{3FB7E549-5B19-4F6E-9282-E8F12C20AD3C}" dt="2023-04-20T16:23:38.392" v="17850"/>
          <ac:spMkLst>
            <pc:docMk/>
            <pc:sldMk cId="2131323904" sldId="302"/>
            <ac:spMk id="14" creationId="{65280A81-5A42-95CF-AB3B-46DEFBB4E9EF}"/>
          </ac:spMkLst>
        </pc:spChg>
        <pc:spChg chg="mod">
          <ac:chgData name="Emily Wallis (ENV - Postgraduate Researcher)" userId="c5eb23c0-1a75-4c19-b473-6d05c33d2c14" providerId="ADAL" clId="{3FB7E549-5B19-4F6E-9282-E8F12C20AD3C}" dt="2023-04-20T16:23:38.392" v="17850"/>
          <ac:spMkLst>
            <pc:docMk/>
            <pc:sldMk cId="2131323904" sldId="302"/>
            <ac:spMk id="15" creationId="{D0465880-9B19-9A36-A447-C1AB6FC795FC}"/>
          </ac:spMkLst>
        </pc:spChg>
        <pc:spChg chg="add mod">
          <ac:chgData name="Emily Wallis (ENV - Postgraduate Researcher)" userId="c5eb23c0-1a75-4c19-b473-6d05c33d2c14" providerId="ADAL" clId="{3FB7E549-5B19-4F6E-9282-E8F12C20AD3C}" dt="2023-04-20T16:31:05.490" v="18042"/>
          <ac:spMkLst>
            <pc:docMk/>
            <pc:sldMk cId="2131323904" sldId="302"/>
            <ac:spMk id="16" creationId="{7708A96A-2132-005D-D35E-9C0727E617CD}"/>
          </ac:spMkLst>
        </pc:spChg>
        <pc:spChg chg="add del mod">
          <ac:chgData name="Emily Wallis (ENV - Postgraduate Researcher)" userId="c5eb23c0-1a75-4c19-b473-6d05c33d2c14" providerId="ADAL" clId="{3FB7E549-5B19-4F6E-9282-E8F12C20AD3C}" dt="2023-04-22T11:06:18.972" v="34845"/>
          <ac:spMkLst>
            <pc:docMk/>
            <pc:sldMk cId="2131323904" sldId="302"/>
            <ac:spMk id="19" creationId="{A2F40177-EB1D-903F-D033-CE7ACB00BAA6}"/>
          </ac:spMkLst>
        </pc:spChg>
        <pc:spChg chg="add mod">
          <ac:chgData name="Emily Wallis (ENV - Postgraduate Researcher)" userId="c5eb23c0-1a75-4c19-b473-6d05c33d2c14" providerId="ADAL" clId="{3FB7E549-5B19-4F6E-9282-E8F12C20AD3C}" dt="2023-04-22T14:46:28.727" v="38325" actId="20577"/>
          <ac:spMkLst>
            <pc:docMk/>
            <pc:sldMk cId="2131323904" sldId="302"/>
            <ac:spMk id="20" creationId="{FD9A51C9-343A-AE76-AE1A-93FE281EBCD2}"/>
          </ac:spMkLst>
        </pc:spChg>
        <pc:spChg chg="del">
          <ac:chgData name="Emily Wallis (ENV - Postgraduate Researcher)" userId="c5eb23c0-1a75-4c19-b473-6d05c33d2c14" providerId="ADAL" clId="{3FB7E549-5B19-4F6E-9282-E8F12C20AD3C}" dt="2023-04-19T01:51:14.035" v="13355" actId="478"/>
          <ac:spMkLst>
            <pc:docMk/>
            <pc:sldMk cId="2131323904" sldId="302"/>
            <ac:spMk id="45" creationId="{F41BA9B1-0FA6-DE81-F627-CFCC4D6DFE9A}"/>
          </ac:spMkLst>
        </pc:spChg>
        <pc:grpChg chg="add mod">
          <ac:chgData name="Emily Wallis (ENV - Postgraduate Researcher)" userId="c5eb23c0-1a75-4c19-b473-6d05c33d2c14" providerId="ADAL" clId="{3FB7E549-5B19-4F6E-9282-E8F12C20AD3C}" dt="2023-04-20T16:23:38.392" v="17850"/>
          <ac:grpSpMkLst>
            <pc:docMk/>
            <pc:sldMk cId="2131323904" sldId="302"/>
            <ac:grpSpMk id="3" creationId="{86214314-BD0E-36A6-B199-11A4CA7FAFDB}"/>
          </ac:grpSpMkLst>
        </pc:grpChg>
        <pc:grpChg chg="mod">
          <ac:chgData name="Emily Wallis (ENV - Postgraduate Researcher)" userId="c5eb23c0-1a75-4c19-b473-6d05c33d2c14" providerId="ADAL" clId="{3FB7E549-5B19-4F6E-9282-E8F12C20AD3C}" dt="2023-04-20T16:23:38.392" v="17850"/>
          <ac:grpSpMkLst>
            <pc:docMk/>
            <pc:sldMk cId="2131323904" sldId="302"/>
            <ac:grpSpMk id="11" creationId="{23779843-EE9E-4CEE-DE62-782474C188EB}"/>
          </ac:grpSpMkLst>
        </pc:grpChg>
        <pc:picChg chg="del">
          <ac:chgData name="Emily Wallis (ENV - Postgraduate Researcher)" userId="c5eb23c0-1a75-4c19-b473-6d05c33d2c14" providerId="ADAL" clId="{3FB7E549-5B19-4F6E-9282-E8F12C20AD3C}" dt="2023-04-20T16:31:04.718" v="18041" actId="478"/>
          <ac:picMkLst>
            <pc:docMk/>
            <pc:sldMk cId="2131323904" sldId="302"/>
            <ac:picMk id="6" creationId="{7DF5E718-3A83-577E-492F-25B427F2AC4B}"/>
          </ac:picMkLst>
        </pc:picChg>
        <pc:picChg chg="del">
          <ac:chgData name="Emily Wallis (ENV - Postgraduate Researcher)" userId="c5eb23c0-1a75-4c19-b473-6d05c33d2c14" providerId="ADAL" clId="{3FB7E549-5B19-4F6E-9282-E8F12C20AD3C}" dt="2023-04-20T16:31:02.643" v="18039" actId="478"/>
          <ac:picMkLst>
            <pc:docMk/>
            <pc:sldMk cId="2131323904" sldId="302"/>
            <ac:picMk id="7" creationId="{15E19069-99A4-4829-99FC-65BEE9A59804}"/>
          </ac:picMkLst>
        </pc:picChg>
        <pc:picChg chg="add mod">
          <ac:chgData name="Emily Wallis (ENV - Postgraduate Researcher)" userId="c5eb23c0-1a75-4c19-b473-6d05c33d2c14" providerId="ADAL" clId="{3FB7E549-5B19-4F6E-9282-E8F12C20AD3C}" dt="2023-04-20T16:31:05.490" v="18042"/>
          <ac:picMkLst>
            <pc:docMk/>
            <pc:sldMk cId="2131323904" sldId="302"/>
            <ac:picMk id="17" creationId="{ADC7F263-54E9-B93C-DB19-768FF37D3E24}"/>
          </ac:picMkLst>
        </pc:picChg>
        <pc:picChg chg="add mod">
          <ac:chgData name="Emily Wallis (ENV - Postgraduate Researcher)" userId="c5eb23c0-1a75-4c19-b473-6d05c33d2c14" providerId="ADAL" clId="{3FB7E549-5B19-4F6E-9282-E8F12C20AD3C}" dt="2023-04-20T16:31:05.490" v="18042"/>
          <ac:picMkLst>
            <pc:docMk/>
            <pc:sldMk cId="2131323904" sldId="302"/>
            <ac:picMk id="18" creationId="{1907A2D7-DFB0-88B2-5939-79DDE46E5ED7}"/>
          </ac:picMkLst>
        </pc:picChg>
      </pc:sldChg>
      <pc:sldChg chg="addSp delSp modSp add del mod ord">
        <pc:chgData name="Emily Wallis (ENV - Postgraduate Researcher)" userId="c5eb23c0-1a75-4c19-b473-6d05c33d2c14" providerId="ADAL" clId="{3FB7E549-5B19-4F6E-9282-E8F12C20AD3C}" dt="2023-04-21T12:59:56.770" v="24728" actId="47"/>
        <pc:sldMkLst>
          <pc:docMk/>
          <pc:sldMk cId="32043727" sldId="366"/>
        </pc:sldMkLst>
        <pc:spChg chg="mod">
          <ac:chgData name="Emily Wallis (ENV - Postgraduate Researcher)" userId="c5eb23c0-1a75-4c19-b473-6d05c33d2c14" providerId="ADAL" clId="{3FB7E549-5B19-4F6E-9282-E8F12C20AD3C}" dt="2023-04-20T16:23:10.878" v="17836"/>
          <ac:spMkLst>
            <pc:docMk/>
            <pc:sldMk cId="32043727" sldId="366"/>
            <ac:spMk id="4" creationId="{FA8F6CC9-C9CB-F11C-6181-C8FC79DE8CDB}"/>
          </ac:spMkLst>
        </pc:spChg>
        <pc:spChg chg="mod">
          <ac:chgData name="Emily Wallis (ENV - Postgraduate Researcher)" userId="c5eb23c0-1a75-4c19-b473-6d05c33d2c14" providerId="ADAL" clId="{3FB7E549-5B19-4F6E-9282-E8F12C20AD3C}" dt="2023-04-20T16:23:10.878" v="17836"/>
          <ac:spMkLst>
            <pc:docMk/>
            <pc:sldMk cId="32043727" sldId="366"/>
            <ac:spMk id="6" creationId="{DFFF1E0B-18EB-22F6-C474-3551AC2369E6}"/>
          </ac:spMkLst>
        </pc:spChg>
        <pc:spChg chg="mod">
          <ac:chgData name="Emily Wallis (ENV - Postgraduate Researcher)" userId="c5eb23c0-1a75-4c19-b473-6d05c33d2c14" providerId="ADAL" clId="{3FB7E549-5B19-4F6E-9282-E8F12C20AD3C}" dt="2023-04-20T16:23:10.878" v="17836"/>
          <ac:spMkLst>
            <pc:docMk/>
            <pc:sldMk cId="32043727" sldId="366"/>
            <ac:spMk id="7" creationId="{94E936C4-78D6-F1E8-1B41-C50C03F4976E}"/>
          </ac:spMkLst>
        </pc:spChg>
        <pc:spChg chg="mod">
          <ac:chgData name="Emily Wallis (ENV - Postgraduate Researcher)" userId="c5eb23c0-1a75-4c19-b473-6d05c33d2c14" providerId="ADAL" clId="{3FB7E549-5B19-4F6E-9282-E8F12C20AD3C}" dt="2023-04-20T16:23:10.878" v="17836"/>
          <ac:spMkLst>
            <pc:docMk/>
            <pc:sldMk cId="32043727" sldId="366"/>
            <ac:spMk id="8" creationId="{09721EEE-1983-CB06-A97F-C76FA78B19DD}"/>
          </ac:spMkLst>
        </pc:spChg>
        <pc:spChg chg="mod">
          <ac:chgData name="Emily Wallis (ENV - Postgraduate Researcher)" userId="c5eb23c0-1a75-4c19-b473-6d05c33d2c14" providerId="ADAL" clId="{3FB7E549-5B19-4F6E-9282-E8F12C20AD3C}" dt="2023-04-20T16:23:10.878" v="17836"/>
          <ac:spMkLst>
            <pc:docMk/>
            <pc:sldMk cId="32043727" sldId="366"/>
            <ac:spMk id="9" creationId="{7E55F85C-C54A-36BB-A5FC-8614D744AFA5}"/>
          </ac:spMkLst>
        </pc:spChg>
        <pc:spChg chg="add mod">
          <ac:chgData name="Emily Wallis (ENV - Postgraduate Researcher)" userId="c5eb23c0-1a75-4c19-b473-6d05c33d2c14" providerId="ADAL" clId="{3FB7E549-5B19-4F6E-9282-E8F12C20AD3C}" dt="2023-04-20T16:29:39.025" v="17994"/>
          <ac:spMkLst>
            <pc:docMk/>
            <pc:sldMk cId="32043727" sldId="366"/>
            <ac:spMk id="10" creationId="{3B1E4CB9-B0AF-3BFF-0D5A-C337808515C5}"/>
          </ac:spMkLst>
        </pc:spChg>
        <pc:spChg chg="del">
          <ac:chgData name="Emily Wallis (ENV - Postgraduate Researcher)" userId="c5eb23c0-1a75-4c19-b473-6d05c33d2c14" providerId="ADAL" clId="{3FB7E549-5B19-4F6E-9282-E8F12C20AD3C}" dt="2023-04-20T16:29:38.210" v="17993" actId="478"/>
          <ac:spMkLst>
            <pc:docMk/>
            <pc:sldMk cId="32043727" sldId="366"/>
            <ac:spMk id="33" creationId="{62DA3549-DA63-446E-A2BE-16E6B31EB059}"/>
          </ac:spMkLst>
        </pc:spChg>
        <pc:grpChg chg="add mod">
          <ac:chgData name="Emily Wallis (ENV - Postgraduate Researcher)" userId="c5eb23c0-1a75-4c19-b473-6d05c33d2c14" providerId="ADAL" clId="{3FB7E549-5B19-4F6E-9282-E8F12C20AD3C}" dt="2023-04-20T16:23:10.878" v="17836"/>
          <ac:grpSpMkLst>
            <pc:docMk/>
            <pc:sldMk cId="32043727" sldId="366"/>
            <ac:grpSpMk id="2" creationId="{75397662-0491-24E7-0F28-44705F32504F}"/>
          </ac:grpSpMkLst>
        </pc:grpChg>
        <pc:grpChg chg="del">
          <ac:chgData name="Emily Wallis (ENV - Postgraduate Researcher)" userId="c5eb23c0-1a75-4c19-b473-6d05c33d2c14" providerId="ADAL" clId="{3FB7E549-5B19-4F6E-9282-E8F12C20AD3C}" dt="2023-04-21T12:35:36.665" v="23311" actId="478"/>
          <ac:grpSpMkLst>
            <pc:docMk/>
            <pc:sldMk cId="32043727" sldId="366"/>
            <ac:grpSpMk id="3" creationId="{5D61C9AD-04C8-41EF-8BBF-79C51F3EFF9A}"/>
          </ac:grpSpMkLst>
        </pc:grpChg>
        <pc:grpChg chg="mod">
          <ac:chgData name="Emily Wallis (ENV - Postgraduate Researcher)" userId="c5eb23c0-1a75-4c19-b473-6d05c33d2c14" providerId="ADAL" clId="{3FB7E549-5B19-4F6E-9282-E8F12C20AD3C}" dt="2023-04-20T16:23:10.878" v="17836"/>
          <ac:grpSpMkLst>
            <pc:docMk/>
            <pc:sldMk cId="32043727" sldId="366"/>
            <ac:grpSpMk id="5" creationId="{AC9DF478-D9E0-E54B-4EDD-BC4CE0AC8193}"/>
          </ac:grpSpMkLst>
        </pc:grpChg>
        <pc:picChg chg="add mod">
          <ac:chgData name="Emily Wallis (ENV - Postgraduate Researcher)" userId="c5eb23c0-1a75-4c19-b473-6d05c33d2c14" providerId="ADAL" clId="{3FB7E549-5B19-4F6E-9282-E8F12C20AD3C}" dt="2023-04-20T16:29:39.025" v="17994"/>
          <ac:picMkLst>
            <pc:docMk/>
            <pc:sldMk cId="32043727" sldId="366"/>
            <ac:picMk id="11" creationId="{3CE988A2-02D2-3145-1EAD-2F1C5EF88531}"/>
          </ac:picMkLst>
        </pc:picChg>
        <pc:picChg chg="add mod">
          <ac:chgData name="Emily Wallis (ENV - Postgraduate Researcher)" userId="c5eb23c0-1a75-4c19-b473-6d05c33d2c14" providerId="ADAL" clId="{3FB7E549-5B19-4F6E-9282-E8F12C20AD3C}" dt="2023-04-20T16:29:39.025" v="17994"/>
          <ac:picMkLst>
            <pc:docMk/>
            <pc:sldMk cId="32043727" sldId="366"/>
            <ac:picMk id="12" creationId="{C5FF8AA6-CB1D-462B-AB60-CFC921552A60}"/>
          </ac:picMkLst>
        </pc:picChg>
        <pc:picChg chg="del">
          <ac:chgData name="Emily Wallis (ENV - Postgraduate Researcher)" userId="c5eb23c0-1a75-4c19-b473-6d05c33d2c14" providerId="ADAL" clId="{3FB7E549-5B19-4F6E-9282-E8F12C20AD3C}" dt="2023-04-21T12:35:35.906" v="23310" actId="478"/>
          <ac:picMkLst>
            <pc:docMk/>
            <pc:sldMk cId="32043727" sldId="366"/>
            <ac:picMk id="26" creationId="{62722637-E4F4-403E-A24D-BB076A86C79B}"/>
          </ac:picMkLst>
        </pc:picChg>
      </pc:sldChg>
      <pc:sldChg chg="addSp delSp modSp add mod">
        <pc:chgData name="Emily Wallis (ENV - Postgraduate Researcher)" userId="c5eb23c0-1a75-4c19-b473-6d05c33d2c14" providerId="ADAL" clId="{3FB7E549-5B19-4F6E-9282-E8F12C20AD3C}" dt="2023-05-02T11:37:59.133" v="38546" actId="20577"/>
        <pc:sldMkLst>
          <pc:docMk/>
          <pc:sldMk cId="1388595958" sldId="367"/>
        </pc:sldMkLst>
        <pc:spChg chg="add mod">
          <ac:chgData name="Emily Wallis (ENV - Postgraduate Researcher)" userId="c5eb23c0-1a75-4c19-b473-6d05c33d2c14" providerId="ADAL" clId="{3FB7E549-5B19-4F6E-9282-E8F12C20AD3C}" dt="2023-04-20T14:11:58.273" v="17290" actId="20577"/>
          <ac:spMkLst>
            <pc:docMk/>
            <pc:sldMk cId="1388595958" sldId="367"/>
            <ac:spMk id="2" creationId="{B7A8E54E-3E61-9E11-5BC0-4DF1E8D62A99}"/>
          </ac:spMkLst>
        </pc:spChg>
        <pc:spChg chg="mod">
          <ac:chgData name="Emily Wallis (ENV - Postgraduate Researcher)" userId="c5eb23c0-1a75-4c19-b473-6d05c33d2c14" providerId="ADAL" clId="{3FB7E549-5B19-4F6E-9282-E8F12C20AD3C}" dt="2023-04-20T16:43:41.369" v="18050" actId="20577"/>
          <ac:spMkLst>
            <pc:docMk/>
            <pc:sldMk cId="1388595958" sldId="367"/>
            <ac:spMk id="3" creationId="{FED2DB6A-3DE5-0D29-7BEE-2F0F04ABACA4}"/>
          </ac:spMkLst>
        </pc:spChg>
        <pc:spChg chg="mod">
          <ac:chgData name="Emily Wallis (ENV - Postgraduate Researcher)" userId="c5eb23c0-1a75-4c19-b473-6d05c33d2c14" providerId="ADAL" clId="{3FB7E549-5B19-4F6E-9282-E8F12C20AD3C}" dt="2023-05-02T11:37:59.133" v="38546" actId="20577"/>
          <ac:spMkLst>
            <pc:docMk/>
            <pc:sldMk cId="1388595958" sldId="367"/>
            <ac:spMk id="6" creationId="{1928FE00-5D69-D7E9-6A4C-231BAD361B3B}"/>
          </ac:spMkLst>
        </pc:spChg>
        <pc:spChg chg="mod">
          <ac:chgData name="Emily Wallis (ENV - Postgraduate Researcher)" userId="c5eb23c0-1a75-4c19-b473-6d05c33d2c14" providerId="ADAL" clId="{3FB7E549-5B19-4F6E-9282-E8F12C20AD3C}" dt="2023-04-20T16:44:02.356" v="18051" actId="20577"/>
          <ac:spMkLst>
            <pc:docMk/>
            <pc:sldMk cId="1388595958" sldId="367"/>
            <ac:spMk id="10" creationId="{24F9BD1E-950E-2C19-30B5-D46F866BF59C}"/>
          </ac:spMkLst>
        </pc:spChg>
        <pc:spChg chg="mod">
          <ac:chgData name="Emily Wallis (ENV - Postgraduate Researcher)" userId="c5eb23c0-1a75-4c19-b473-6d05c33d2c14" providerId="ADAL" clId="{3FB7E549-5B19-4F6E-9282-E8F12C20AD3C}" dt="2023-04-20T09:48:04.402" v="17234" actId="20577"/>
          <ac:spMkLst>
            <pc:docMk/>
            <pc:sldMk cId="1388595958" sldId="367"/>
            <ac:spMk id="15" creationId="{A41411EF-D104-9EDD-5266-AE5A6DC69FFA}"/>
          </ac:spMkLst>
        </pc:spChg>
        <pc:spChg chg="add mod">
          <ac:chgData name="Emily Wallis (ENV - Postgraduate Researcher)" userId="c5eb23c0-1a75-4c19-b473-6d05c33d2c14" providerId="ADAL" clId="{3FB7E549-5B19-4F6E-9282-E8F12C20AD3C}" dt="2023-04-20T16:17:35.674" v="17731" actId="1037"/>
          <ac:spMkLst>
            <pc:docMk/>
            <pc:sldMk cId="1388595958" sldId="367"/>
            <ac:spMk id="16" creationId="{18BDFAFE-2C7A-A251-ADF5-1FD16B5B80C8}"/>
          </ac:spMkLst>
        </pc:spChg>
        <pc:spChg chg="add mod">
          <ac:chgData name="Emily Wallis (ENV - Postgraduate Researcher)" userId="c5eb23c0-1a75-4c19-b473-6d05c33d2c14" providerId="ADAL" clId="{3FB7E549-5B19-4F6E-9282-E8F12C20AD3C}" dt="2023-04-20T16:17:27.870" v="17728" actId="1037"/>
          <ac:spMkLst>
            <pc:docMk/>
            <pc:sldMk cId="1388595958" sldId="367"/>
            <ac:spMk id="17" creationId="{BDF29715-2A30-4481-4E4E-FE0B5FBBCBE2}"/>
          </ac:spMkLst>
        </pc:spChg>
        <pc:spChg chg="add mod">
          <ac:chgData name="Emily Wallis (ENV - Postgraduate Researcher)" userId="c5eb23c0-1a75-4c19-b473-6d05c33d2c14" providerId="ADAL" clId="{3FB7E549-5B19-4F6E-9282-E8F12C20AD3C}" dt="2023-04-20T16:17:19.034" v="17727" actId="1035"/>
          <ac:spMkLst>
            <pc:docMk/>
            <pc:sldMk cId="1388595958" sldId="367"/>
            <ac:spMk id="18" creationId="{9E99EC74-068F-2A95-CF17-5E050E704709}"/>
          </ac:spMkLst>
        </pc:spChg>
        <pc:picChg chg="del">
          <ac:chgData name="Emily Wallis (ENV - Postgraduate Researcher)" userId="c5eb23c0-1a75-4c19-b473-6d05c33d2c14" providerId="ADAL" clId="{3FB7E549-5B19-4F6E-9282-E8F12C20AD3C}" dt="2023-04-20T14:11:41.720" v="17262" actId="478"/>
          <ac:picMkLst>
            <pc:docMk/>
            <pc:sldMk cId="1388595958" sldId="367"/>
            <ac:picMk id="4" creationId="{D4D924FA-3B99-49CD-A785-1554A247AFA5}"/>
          </ac:picMkLst>
        </pc:picChg>
        <pc:picChg chg="del">
          <ac:chgData name="Emily Wallis (ENV - Postgraduate Researcher)" userId="c5eb23c0-1a75-4c19-b473-6d05c33d2c14" providerId="ADAL" clId="{3FB7E549-5B19-4F6E-9282-E8F12C20AD3C}" dt="2023-04-20T14:11:40.833" v="17261" actId="478"/>
          <ac:picMkLst>
            <pc:docMk/>
            <pc:sldMk cId="1388595958" sldId="367"/>
            <ac:picMk id="5" creationId="{AEF13BFA-AE8A-4267-AB1B-95A4E94691E0}"/>
          </ac:picMkLst>
        </pc:picChg>
        <pc:picChg chg="add mod">
          <ac:chgData name="Emily Wallis (ENV - Postgraduate Researcher)" userId="c5eb23c0-1a75-4c19-b473-6d05c33d2c14" providerId="ADAL" clId="{3FB7E549-5B19-4F6E-9282-E8F12C20AD3C}" dt="2023-04-20T14:11:42.495" v="17263"/>
          <ac:picMkLst>
            <pc:docMk/>
            <pc:sldMk cId="1388595958" sldId="367"/>
            <ac:picMk id="9" creationId="{7EE76B3D-C0C3-7556-430D-A316003829E3}"/>
          </ac:picMkLst>
        </pc:picChg>
        <pc:picChg chg="add mod">
          <ac:chgData name="Emily Wallis (ENV - Postgraduate Researcher)" userId="c5eb23c0-1a75-4c19-b473-6d05c33d2c14" providerId="ADAL" clId="{3FB7E549-5B19-4F6E-9282-E8F12C20AD3C}" dt="2023-04-20T14:11:42.495" v="17263"/>
          <ac:picMkLst>
            <pc:docMk/>
            <pc:sldMk cId="1388595958" sldId="367"/>
            <ac:picMk id="13" creationId="{5F9F512C-AA90-9E67-7851-7D6037C73941}"/>
          </ac:picMkLst>
        </pc:picChg>
      </pc:sldChg>
      <pc:sldChg chg="add del">
        <pc:chgData name="Emily Wallis (ENV - Postgraduate Researcher)" userId="c5eb23c0-1a75-4c19-b473-6d05c33d2c14" providerId="ADAL" clId="{3FB7E549-5B19-4F6E-9282-E8F12C20AD3C}" dt="2023-04-20T14:09:37.484" v="17235" actId="47"/>
        <pc:sldMkLst>
          <pc:docMk/>
          <pc:sldMk cId="404231196" sldId="368"/>
        </pc:sldMkLst>
      </pc:sldChg>
      <pc:sldChg chg="addSp delSp modSp add del mod">
        <pc:chgData name="Emily Wallis (ENV - Postgraduate Researcher)" userId="c5eb23c0-1a75-4c19-b473-6d05c33d2c14" providerId="ADAL" clId="{3FB7E549-5B19-4F6E-9282-E8F12C20AD3C}" dt="2023-04-22T12:07:02.888" v="38249" actId="47"/>
        <pc:sldMkLst>
          <pc:docMk/>
          <pc:sldMk cId="969289447" sldId="368"/>
        </pc:sldMkLst>
        <pc:spChg chg="del">
          <ac:chgData name="Emily Wallis (ENV - Postgraduate Researcher)" userId="c5eb23c0-1a75-4c19-b473-6d05c33d2c14" providerId="ADAL" clId="{3FB7E549-5B19-4F6E-9282-E8F12C20AD3C}" dt="2023-04-20T16:31:14.130" v="18044" actId="478"/>
          <ac:spMkLst>
            <pc:docMk/>
            <pc:sldMk cId="969289447" sldId="368"/>
            <ac:spMk id="2" creationId="{26DDCB00-CA36-8535-8EC8-B1824E44969D}"/>
          </ac:spMkLst>
        </pc:spChg>
        <pc:spChg chg="mod">
          <ac:chgData name="Emily Wallis (ENV - Postgraduate Researcher)" userId="c5eb23c0-1a75-4c19-b473-6d05c33d2c14" providerId="ADAL" clId="{3FB7E549-5B19-4F6E-9282-E8F12C20AD3C}" dt="2023-04-20T16:23:55.425" v="17863" actId="20577"/>
          <ac:spMkLst>
            <pc:docMk/>
            <pc:sldMk cId="969289447" sldId="368"/>
            <ac:spMk id="9" creationId="{0422833A-76DE-8396-D3D2-5A39C9B47732}"/>
          </ac:spMkLst>
        </pc:spChg>
        <pc:spChg chg="add mod">
          <ac:chgData name="Emily Wallis (ENV - Postgraduate Researcher)" userId="c5eb23c0-1a75-4c19-b473-6d05c33d2c14" providerId="ADAL" clId="{3FB7E549-5B19-4F6E-9282-E8F12C20AD3C}" dt="2023-04-20T16:31:16.394" v="18046"/>
          <ac:spMkLst>
            <pc:docMk/>
            <pc:sldMk cId="969289447" sldId="368"/>
            <ac:spMk id="16" creationId="{E0D35CB9-0145-2BA6-8B68-9373171E51EC}"/>
          </ac:spMkLst>
        </pc:spChg>
        <pc:spChg chg="add del mod">
          <ac:chgData name="Emily Wallis (ENV - Postgraduate Researcher)" userId="c5eb23c0-1a75-4c19-b473-6d05c33d2c14" providerId="ADAL" clId="{3FB7E549-5B19-4F6E-9282-E8F12C20AD3C}" dt="2023-04-22T11:52:09.095" v="37846" actId="478"/>
          <ac:spMkLst>
            <pc:docMk/>
            <pc:sldMk cId="969289447" sldId="368"/>
            <ac:spMk id="19" creationId="{4685C9AA-84E6-8188-76BE-FF45E25C5995}"/>
          </ac:spMkLst>
        </pc:spChg>
        <pc:spChg chg="add del mod">
          <ac:chgData name="Emily Wallis (ENV - Postgraduate Researcher)" userId="c5eb23c0-1a75-4c19-b473-6d05c33d2c14" providerId="ADAL" clId="{3FB7E549-5B19-4F6E-9282-E8F12C20AD3C}" dt="2023-04-22T11:52:19.226" v="37847" actId="478"/>
          <ac:spMkLst>
            <pc:docMk/>
            <pc:sldMk cId="969289447" sldId="368"/>
            <ac:spMk id="20" creationId="{668102AD-C7EB-FDA2-3B14-F51C391E9305}"/>
          </ac:spMkLst>
        </pc:spChg>
        <pc:spChg chg="add del mod">
          <ac:chgData name="Emily Wallis (ENV - Postgraduate Researcher)" userId="c5eb23c0-1a75-4c19-b473-6d05c33d2c14" providerId="ADAL" clId="{3FB7E549-5B19-4F6E-9282-E8F12C20AD3C}" dt="2023-04-22T11:52:07.664" v="37845" actId="478"/>
          <ac:spMkLst>
            <pc:docMk/>
            <pc:sldMk cId="969289447" sldId="368"/>
            <ac:spMk id="21" creationId="{B4E06859-A48D-B9AB-2A5A-DCF987E27D87}"/>
          </ac:spMkLst>
        </pc:spChg>
        <pc:spChg chg="add del mod">
          <ac:chgData name="Emily Wallis (ENV - Postgraduate Researcher)" userId="c5eb23c0-1a75-4c19-b473-6d05c33d2c14" providerId="ADAL" clId="{3FB7E549-5B19-4F6E-9282-E8F12C20AD3C}" dt="2023-04-22T11:50:13.385" v="37811" actId="478"/>
          <ac:spMkLst>
            <pc:docMk/>
            <pc:sldMk cId="969289447" sldId="368"/>
            <ac:spMk id="22" creationId="{49D93621-7F1D-4118-EEA6-DACE2814DC59}"/>
          </ac:spMkLst>
        </pc:spChg>
        <pc:spChg chg="add del mod">
          <ac:chgData name="Emily Wallis (ENV - Postgraduate Researcher)" userId="c5eb23c0-1a75-4c19-b473-6d05c33d2c14" providerId="ADAL" clId="{3FB7E549-5B19-4F6E-9282-E8F12C20AD3C}" dt="2023-04-22T11:41:02.928" v="37575" actId="478"/>
          <ac:spMkLst>
            <pc:docMk/>
            <pc:sldMk cId="969289447" sldId="368"/>
            <ac:spMk id="23" creationId="{10074180-934A-A0E3-5EF8-214F195FE190}"/>
          </ac:spMkLst>
        </pc:spChg>
        <pc:picChg chg="del">
          <ac:chgData name="Emily Wallis (ENV - Postgraduate Researcher)" userId="c5eb23c0-1a75-4c19-b473-6d05c33d2c14" providerId="ADAL" clId="{3FB7E549-5B19-4F6E-9282-E8F12C20AD3C}" dt="2023-04-20T16:31:14.995" v="18045" actId="478"/>
          <ac:picMkLst>
            <pc:docMk/>
            <pc:sldMk cId="969289447" sldId="368"/>
            <ac:picMk id="6" creationId="{7DF5E718-3A83-577E-492F-25B427F2AC4B}"/>
          </ac:picMkLst>
        </pc:picChg>
        <pc:picChg chg="del">
          <ac:chgData name="Emily Wallis (ENV - Postgraduate Researcher)" userId="c5eb23c0-1a75-4c19-b473-6d05c33d2c14" providerId="ADAL" clId="{3FB7E549-5B19-4F6E-9282-E8F12C20AD3C}" dt="2023-04-20T16:31:12.849" v="18043" actId="478"/>
          <ac:picMkLst>
            <pc:docMk/>
            <pc:sldMk cId="969289447" sldId="368"/>
            <ac:picMk id="7" creationId="{15E19069-99A4-4829-99FC-65BEE9A59804}"/>
          </ac:picMkLst>
        </pc:picChg>
        <pc:picChg chg="add mod">
          <ac:chgData name="Emily Wallis (ENV - Postgraduate Researcher)" userId="c5eb23c0-1a75-4c19-b473-6d05c33d2c14" providerId="ADAL" clId="{3FB7E549-5B19-4F6E-9282-E8F12C20AD3C}" dt="2023-04-20T16:31:16.394" v="18046"/>
          <ac:picMkLst>
            <pc:docMk/>
            <pc:sldMk cId="969289447" sldId="368"/>
            <ac:picMk id="17" creationId="{20E17D56-390D-49D3-4556-076EC1415DF6}"/>
          </ac:picMkLst>
        </pc:picChg>
        <pc:picChg chg="add mod">
          <ac:chgData name="Emily Wallis (ENV - Postgraduate Researcher)" userId="c5eb23c0-1a75-4c19-b473-6d05c33d2c14" providerId="ADAL" clId="{3FB7E549-5B19-4F6E-9282-E8F12C20AD3C}" dt="2023-04-20T16:31:16.394" v="18046"/>
          <ac:picMkLst>
            <pc:docMk/>
            <pc:sldMk cId="969289447" sldId="368"/>
            <ac:picMk id="18" creationId="{25019B97-92BB-55FB-9F01-0C7FE9E77470}"/>
          </ac:picMkLst>
        </pc:picChg>
      </pc:sldChg>
      <pc:sldChg chg="addSp delSp modSp add mod">
        <pc:chgData name="Emily Wallis (ENV - Postgraduate Researcher)" userId="c5eb23c0-1a75-4c19-b473-6d05c33d2c14" providerId="ADAL" clId="{3FB7E549-5B19-4F6E-9282-E8F12C20AD3C}" dt="2023-04-22T14:59:35.258" v="38447" actId="20577"/>
        <pc:sldMkLst>
          <pc:docMk/>
          <pc:sldMk cId="3022047901" sldId="369"/>
        </pc:sldMkLst>
        <pc:spChg chg="del">
          <ac:chgData name="Emily Wallis (ENV - Postgraduate Researcher)" userId="c5eb23c0-1a75-4c19-b473-6d05c33d2c14" providerId="ADAL" clId="{3FB7E549-5B19-4F6E-9282-E8F12C20AD3C}" dt="2023-04-21T12:37:14.457" v="23370" actId="478"/>
          <ac:spMkLst>
            <pc:docMk/>
            <pc:sldMk cId="3022047901" sldId="369"/>
            <ac:spMk id="5" creationId="{4BF08482-69A5-1DF7-8078-7EC3F84B8579}"/>
          </ac:spMkLst>
        </pc:spChg>
        <pc:spChg chg="mod">
          <ac:chgData name="Emily Wallis (ENV - Postgraduate Researcher)" userId="c5eb23c0-1a75-4c19-b473-6d05c33d2c14" providerId="ADAL" clId="{3FB7E549-5B19-4F6E-9282-E8F12C20AD3C}" dt="2023-04-22T14:59:35.258" v="38447" actId="20577"/>
          <ac:spMkLst>
            <pc:docMk/>
            <pc:sldMk cId="3022047901" sldId="369"/>
            <ac:spMk id="8" creationId="{0B6F08B2-F4E6-EEBA-8091-E3D4B03BD6D5}"/>
          </ac:spMkLst>
        </pc:spChg>
        <pc:spChg chg="add del mod">
          <ac:chgData name="Emily Wallis (ENV - Postgraduate Researcher)" userId="c5eb23c0-1a75-4c19-b473-6d05c33d2c14" providerId="ADAL" clId="{3FB7E549-5B19-4F6E-9282-E8F12C20AD3C}" dt="2023-04-22T10:43:00.569" v="34306" actId="478"/>
          <ac:spMkLst>
            <pc:docMk/>
            <pc:sldMk cId="3022047901" sldId="369"/>
            <ac:spMk id="12" creationId="{D2189C41-C494-3A3E-0470-B497523911E1}"/>
          </ac:spMkLst>
        </pc:spChg>
        <pc:spChg chg="add del mod">
          <ac:chgData name="Emily Wallis (ENV - Postgraduate Researcher)" userId="c5eb23c0-1a75-4c19-b473-6d05c33d2c14" providerId="ADAL" clId="{3FB7E549-5B19-4F6E-9282-E8F12C20AD3C}" dt="2023-04-21T12:45:17.717" v="23592" actId="478"/>
          <ac:spMkLst>
            <pc:docMk/>
            <pc:sldMk cId="3022047901" sldId="369"/>
            <ac:spMk id="16" creationId="{96BE2FCD-9BFB-10CC-9DCD-69A9E69128A5}"/>
          </ac:spMkLst>
        </pc:spChg>
        <pc:spChg chg="add mod">
          <ac:chgData name="Emily Wallis (ENV - Postgraduate Researcher)" userId="c5eb23c0-1a75-4c19-b473-6d05c33d2c14" providerId="ADAL" clId="{3FB7E549-5B19-4F6E-9282-E8F12C20AD3C}" dt="2023-04-21T12:59:11.897" v="24706" actId="14100"/>
          <ac:spMkLst>
            <pc:docMk/>
            <pc:sldMk cId="3022047901" sldId="369"/>
            <ac:spMk id="17" creationId="{4EB25D6C-DF73-1024-A79F-4F5E41D6E446}"/>
          </ac:spMkLst>
        </pc:spChg>
        <pc:spChg chg="add mod">
          <ac:chgData name="Emily Wallis (ENV - Postgraduate Researcher)" userId="c5eb23c0-1a75-4c19-b473-6d05c33d2c14" providerId="ADAL" clId="{3FB7E549-5B19-4F6E-9282-E8F12C20AD3C}" dt="2023-04-21T12:59:09.756" v="24705" actId="14100"/>
          <ac:spMkLst>
            <pc:docMk/>
            <pc:sldMk cId="3022047901" sldId="369"/>
            <ac:spMk id="21" creationId="{3AA6A818-21D4-C85C-0E42-545E44231EFE}"/>
          </ac:spMkLst>
        </pc:spChg>
        <pc:spChg chg="add mod">
          <ac:chgData name="Emily Wallis (ENV - Postgraduate Researcher)" userId="c5eb23c0-1a75-4c19-b473-6d05c33d2c14" providerId="ADAL" clId="{3FB7E549-5B19-4F6E-9282-E8F12C20AD3C}" dt="2023-04-21T12:59:14.879" v="24707" actId="14100"/>
          <ac:spMkLst>
            <pc:docMk/>
            <pc:sldMk cId="3022047901" sldId="369"/>
            <ac:spMk id="27" creationId="{C0D85EC8-30C0-BC41-E118-DF0C0954543F}"/>
          </ac:spMkLst>
        </pc:spChg>
        <pc:spChg chg="add mod">
          <ac:chgData name="Emily Wallis (ENV - Postgraduate Researcher)" userId="c5eb23c0-1a75-4c19-b473-6d05c33d2c14" providerId="ADAL" clId="{3FB7E549-5B19-4F6E-9282-E8F12C20AD3C}" dt="2023-04-21T13:10:43.017" v="25386" actId="20577"/>
          <ac:spMkLst>
            <pc:docMk/>
            <pc:sldMk cId="3022047901" sldId="369"/>
            <ac:spMk id="29" creationId="{9C36FE3F-BED9-6D15-0B58-FDEC5109F7AD}"/>
          </ac:spMkLst>
        </pc:spChg>
        <pc:spChg chg="add mod">
          <ac:chgData name="Emily Wallis (ENV - Postgraduate Researcher)" userId="c5eb23c0-1a75-4c19-b473-6d05c33d2c14" providerId="ADAL" clId="{3FB7E549-5B19-4F6E-9282-E8F12C20AD3C}" dt="2023-04-21T13:10:57.384" v="25416" actId="14100"/>
          <ac:spMkLst>
            <pc:docMk/>
            <pc:sldMk cId="3022047901" sldId="369"/>
            <ac:spMk id="32" creationId="{B5DC267A-920B-7BE8-DE8C-8EA72A4E3271}"/>
          </ac:spMkLst>
        </pc:spChg>
        <pc:spChg chg="add mod">
          <ac:chgData name="Emily Wallis (ENV - Postgraduate Researcher)" userId="c5eb23c0-1a75-4c19-b473-6d05c33d2c14" providerId="ADAL" clId="{3FB7E549-5B19-4F6E-9282-E8F12C20AD3C}" dt="2023-04-21T13:11:07.042" v="25437" actId="20577"/>
          <ac:spMkLst>
            <pc:docMk/>
            <pc:sldMk cId="3022047901" sldId="369"/>
            <ac:spMk id="33" creationId="{810B2588-2453-2AFC-F7B5-F24E72717FB0}"/>
          </ac:spMkLst>
        </pc:spChg>
        <pc:spChg chg="add mod">
          <ac:chgData name="Emily Wallis (ENV - Postgraduate Researcher)" userId="c5eb23c0-1a75-4c19-b473-6d05c33d2c14" providerId="ADAL" clId="{3FB7E549-5B19-4F6E-9282-E8F12C20AD3C}" dt="2023-04-22T10:43:00.935" v="34307"/>
          <ac:spMkLst>
            <pc:docMk/>
            <pc:sldMk cId="3022047901" sldId="369"/>
            <ac:spMk id="34" creationId="{02A7351C-10AA-0F82-99CD-DBB7F08B9433}"/>
          </ac:spMkLst>
        </pc:spChg>
        <pc:spChg chg="del">
          <ac:chgData name="Emily Wallis (ENV - Postgraduate Researcher)" userId="c5eb23c0-1a75-4c19-b473-6d05c33d2c14" providerId="ADAL" clId="{3FB7E549-5B19-4F6E-9282-E8F12C20AD3C}" dt="2023-04-21T12:35:49.801" v="23315" actId="478"/>
          <ac:spMkLst>
            <pc:docMk/>
            <pc:sldMk cId="3022047901" sldId="369"/>
            <ac:spMk id="59" creationId="{A6F4FECF-7FFE-3490-AF92-48A65B53DCB6}"/>
          </ac:spMkLst>
        </pc:spChg>
        <pc:spChg chg="del">
          <ac:chgData name="Emily Wallis (ENV - Postgraduate Researcher)" userId="c5eb23c0-1a75-4c19-b473-6d05c33d2c14" providerId="ADAL" clId="{3FB7E549-5B19-4F6E-9282-E8F12C20AD3C}" dt="2023-04-21T12:35:54.897" v="23320" actId="478"/>
          <ac:spMkLst>
            <pc:docMk/>
            <pc:sldMk cId="3022047901" sldId="369"/>
            <ac:spMk id="60" creationId="{88BE6E54-7FC2-2AD6-C8C0-6A547227BD71}"/>
          </ac:spMkLst>
        </pc:spChg>
        <pc:spChg chg="del">
          <ac:chgData name="Emily Wallis (ENV - Postgraduate Researcher)" userId="c5eb23c0-1a75-4c19-b473-6d05c33d2c14" providerId="ADAL" clId="{3FB7E549-5B19-4F6E-9282-E8F12C20AD3C}" dt="2023-04-21T12:35:47.299" v="23313" actId="478"/>
          <ac:spMkLst>
            <pc:docMk/>
            <pc:sldMk cId="3022047901" sldId="369"/>
            <ac:spMk id="62" creationId="{D6E41EAF-803A-8868-DDF0-F6E9E5FA9F6A}"/>
          </ac:spMkLst>
        </pc:spChg>
        <pc:spChg chg="del">
          <ac:chgData name="Emily Wallis (ENV - Postgraduate Researcher)" userId="c5eb23c0-1a75-4c19-b473-6d05c33d2c14" providerId="ADAL" clId="{3FB7E549-5B19-4F6E-9282-E8F12C20AD3C}" dt="2023-04-21T12:35:53.361" v="23319" actId="478"/>
          <ac:spMkLst>
            <pc:docMk/>
            <pc:sldMk cId="3022047901" sldId="369"/>
            <ac:spMk id="64" creationId="{B8014E75-8D8F-E20A-DC97-70A8B164E600}"/>
          </ac:spMkLst>
        </pc:spChg>
        <pc:spChg chg="del">
          <ac:chgData name="Emily Wallis (ENV - Postgraduate Researcher)" userId="c5eb23c0-1a75-4c19-b473-6d05c33d2c14" providerId="ADAL" clId="{3FB7E549-5B19-4F6E-9282-E8F12C20AD3C}" dt="2023-04-21T12:35:56.937" v="23322" actId="478"/>
          <ac:spMkLst>
            <pc:docMk/>
            <pc:sldMk cId="3022047901" sldId="369"/>
            <ac:spMk id="92" creationId="{0DDCCF0D-24EA-B573-84A5-6B9BCA9FA5C7}"/>
          </ac:spMkLst>
        </pc:spChg>
        <pc:grpChg chg="add mod">
          <ac:chgData name="Emily Wallis (ENV - Postgraduate Researcher)" userId="c5eb23c0-1a75-4c19-b473-6d05c33d2c14" providerId="ADAL" clId="{3FB7E549-5B19-4F6E-9282-E8F12C20AD3C}" dt="2023-04-21T12:58:34.952" v="24692" actId="1037"/>
          <ac:grpSpMkLst>
            <pc:docMk/>
            <pc:sldMk cId="3022047901" sldId="369"/>
            <ac:grpSpMk id="24" creationId="{8A614DDA-F0E8-716A-A8A3-10425BC67DF9}"/>
          </ac:grpSpMkLst>
        </pc:grpChg>
        <pc:grpChg chg="add mod">
          <ac:chgData name="Emily Wallis (ENV - Postgraduate Researcher)" userId="c5eb23c0-1a75-4c19-b473-6d05c33d2c14" providerId="ADAL" clId="{3FB7E549-5B19-4F6E-9282-E8F12C20AD3C}" dt="2023-04-21T12:59:04.520" v="24703" actId="1037"/>
          <ac:grpSpMkLst>
            <pc:docMk/>
            <pc:sldMk cId="3022047901" sldId="369"/>
            <ac:grpSpMk id="30" creationId="{FE451EF6-A157-7667-3202-194A5A76CCAA}"/>
          </ac:grpSpMkLst>
        </pc:grpChg>
        <pc:grpChg chg="add mod">
          <ac:chgData name="Emily Wallis (ENV - Postgraduate Researcher)" userId="c5eb23c0-1a75-4c19-b473-6d05c33d2c14" providerId="ADAL" clId="{3FB7E549-5B19-4F6E-9282-E8F12C20AD3C}" dt="2023-04-21T12:59:18.682" v="24715" actId="1037"/>
          <ac:grpSpMkLst>
            <pc:docMk/>
            <pc:sldMk cId="3022047901" sldId="369"/>
            <ac:grpSpMk id="31" creationId="{37358949-4DEB-E13B-AAAD-6CCDC9D7F65A}"/>
          </ac:grpSpMkLst>
        </pc:grpChg>
        <pc:grpChg chg="del">
          <ac:chgData name="Emily Wallis (ENV - Postgraduate Researcher)" userId="c5eb23c0-1a75-4c19-b473-6d05c33d2c14" providerId="ADAL" clId="{3FB7E549-5B19-4F6E-9282-E8F12C20AD3C}" dt="2023-04-21T12:35:50.521" v="23316" actId="478"/>
          <ac:grpSpMkLst>
            <pc:docMk/>
            <pc:sldMk cId="3022047901" sldId="369"/>
            <ac:grpSpMk id="55" creationId="{A3F3A269-EA55-DC96-C06B-811DA7BD2746}"/>
          </ac:grpSpMkLst>
        </pc:grpChg>
        <pc:picChg chg="add del mod modCrop">
          <ac:chgData name="Emily Wallis (ENV - Postgraduate Researcher)" userId="c5eb23c0-1a75-4c19-b473-6d05c33d2c14" providerId="ADAL" clId="{3FB7E549-5B19-4F6E-9282-E8F12C20AD3C}" dt="2023-04-21T12:43:59.443" v="23575" actId="478"/>
          <ac:picMkLst>
            <pc:docMk/>
            <pc:sldMk cId="3022047901" sldId="369"/>
            <ac:picMk id="13" creationId="{3ACA3C19-7E24-7FCF-1B18-D52CD9CEAA61}"/>
          </ac:picMkLst>
        </pc:picChg>
        <pc:picChg chg="add mod modCrop">
          <ac:chgData name="Emily Wallis (ENV - Postgraduate Researcher)" userId="c5eb23c0-1a75-4c19-b473-6d05c33d2c14" providerId="ADAL" clId="{3FB7E549-5B19-4F6E-9282-E8F12C20AD3C}" dt="2023-04-21T12:47:20.744" v="23787" actId="164"/>
          <ac:picMkLst>
            <pc:docMk/>
            <pc:sldMk cId="3022047901" sldId="369"/>
            <ac:picMk id="14" creationId="{6D95949C-FAD8-4413-4A1C-C74CD21205E9}"/>
          </ac:picMkLst>
        </pc:picChg>
        <pc:picChg chg="add mod modCrop">
          <ac:chgData name="Emily Wallis (ENV - Postgraduate Researcher)" userId="c5eb23c0-1a75-4c19-b473-6d05c33d2c14" providerId="ADAL" clId="{3FB7E549-5B19-4F6E-9282-E8F12C20AD3C}" dt="2023-04-21T12:47:27.460" v="23791" actId="1035"/>
          <ac:picMkLst>
            <pc:docMk/>
            <pc:sldMk cId="3022047901" sldId="369"/>
            <ac:picMk id="18" creationId="{D587A2B8-A9F2-EB4F-6BE6-2FE0964E3118}"/>
          </ac:picMkLst>
        </pc:picChg>
        <pc:picChg chg="add del mod modCrop">
          <ac:chgData name="Emily Wallis (ENV - Postgraduate Researcher)" userId="c5eb23c0-1a75-4c19-b473-6d05c33d2c14" providerId="ADAL" clId="{3FB7E549-5B19-4F6E-9282-E8F12C20AD3C}" dt="2023-04-21T12:43:36.124" v="23553" actId="478"/>
          <ac:picMkLst>
            <pc:docMk/>
            <pc:sldMk cId="3022047901" sldId="369"/>
            <ac:picMk id="19" creationId="{66740CEA-F34C-D335-06C5-B0D013F25317}"/>
          </ac:picMkLst>
        </pc:picChg>
        <pc:picChg chg="add mod modCrop">
          <ac:chgData name="Emily Wallis (ENV - Postgraduate Researcher)" userId="c5eb23c0-1a75-4c19-b473-6d05c33d2c14" providerId="ADAL" clId="{3FB7E549-5B19-4F6E-9282-E8F12C20AD3C}" dt="2023-04-21T12:51:34.632" v="24079" actId="164"/>
          <ac:picMkLst>
            <pc:docMk/>
            <pc:sldMk cId="3022047901" sldId="369"/>
            <ac:picMk id="20" creationId="{74D241C1-6668-05C7-0F36-6D689E711620}"/>
          </ac:picMkLst>
        </pc:picChg>
        <pc:picChg chg="add del mod">
          <ac:chgData name="Emily Wallis (ENV - Postgraduate Researcher)" userId="c5eb23c0-1a75-4c19-b473-6d05c33d2c14" providerId="ADAL" clId="{3FB7E549-5B19-4F6E-9282-E8F12C20AD3C}" dt="2023-04-21T12:48:00.079" v="23800" actId="478"/>
          <ac:picMkLst>
            <pc:docMk/>
            <pc:sldMk cId="3022047901" sldId="369"/>
            <ac:picMk id="22" creationId="{1A086B4B-27B9-8B2E-CD0B-259E64085F6C}"/>
          </ac:picMkLst>
        </pc:picChg>
        <pc:picChg chg="add mod">
          <ac:chgData name="Emily Wallis (ENV - Postgraduate Researcher)" userId="c5eb23c0-1a75-4c19-b473-6d05c33d2c14" providerId="ADAL" clId="{3FB7E549-5B19-4F6E-9282-E8F12C20AD3C}" dt="2023-04-21T12:51:34.632" v="24079" actId="164"/>
          <ac:picMkLst>
            <pc:docMk/>
            <pc:sldMk cId="3022047901" sldId="369"/>
            <ac:picMk id="25" creationId="{7C17C8B5-DD37-F7FD-D380-87EE9BF0FCAC}"/>
          </ac:picMkLst>
        </pc:picChg>
        <pc:picChg chg="add mod modCrop">
          <ac:chgData name="Emily Wallis (ENV - Postgraduate Researcher)" userId="c5eb23c0-1a75-4c19-b473-6d05c33d2c14" providerId="ADAL" clId="{3FB7E549-5B19-4F6E-9282-E8F12C20AD3C}" dt="2023-04-21T12:52:04.737" v="24091" actId="164"/>
          <ac:picMkLst>
            <pc:docMk/>
            <pc:sldMk cId="3022047901" sldId="369"/>
            <ac:picMk id="26" creationId="{5D25B262-8A25-FCAE-3952-213AE6D74F40}"/>
          </ac:picMkLst>
        </pc:picChg>
        <pc:picChg chg="add mod">
          <ac:chgData name="Emily Wallis (ENV - Postgraduate Researcher)" userId="c5eb23c0-1a75-4c19-b473-6d05c33d2c14" providerId="ADAL" clId="{3FB7E549-5B19-4F6E-9282-E8F12C20AD3C}" dt="2023-04-21T12:52:15.641" v="24106" actId="1038"/>
          <ac:picMkLst>
            <pc:docMk/>
            <pc:sldMk cId="3022047901" sldId="369"/>
            <ac:picMk id="28" creationId="{E38215FD-DAB7-E584-851B-8F49B8507CBC}"/>
          </ac:picMkLst>
        </pc:picChg>
        <pc:picChg chg="del">
          <ac:chgData name="Emily Wallis (ENV - Postgraduate Researcher)" userId="c5eb23c0-1a75-4c19-b473-6d05c33d2c14" providerId="ADAL" clId="{3FB7E549-5B19-4F6E-9282-E8F12C20AD3C}" dt="2023-04-21T12:35:55.881" v="23321" actId="478"/>
          <ac:picMkLst>
            <pc:docMk/>
            <pc:sldMk cId="3022047901" sldId="369"/>
            <ac:picMk id="91" creationId="{5FFF3900-3234-657C-717B-D0E864887474}"/>
          </ac:picMkLst>
        </pc:picChg>
        <pc:cxnChg chg="add del mod">
          <ac:chgData name="Emily Wallis (ENV - Postgraduate Researcher)" userId="c5eb23c0-1a75-4c19-b473-6d05c33d2c14" providerId="ADAL" clId="{3FB7E549-5B19-4F6E-9282-E8F12C20AD3C}" dt="2023-04-21T12:45:14.560" v="23591" actId="478"/>
          <ac:cxnSpMkLst>
            <pc:docMk/>
            <pc:sldMk cId="3022047901" sldId="369"/>
            <ac:cxnSpMk id="2" creationId="{30D3F634-3CED-D29D-FEB3-A8DC2CC56988}"/>
          </ac:cxnSpMkLst>
        </pc:cxnChg>
        <pc:cxnChg chg="add mod">
          <ac:chgData name="Emily Wallis (ENV - Postgraduate Researcher)" userId="c5eb23c0-1a75-4c19-b473-6d05c33d2c14" providerId="ADAL" clId="{3FB7E549-5B19-4F6E-9282-E8F12C20AD3C}" dt="2023-04-21T12:58:44.938" v="24693" actId="1076"/>
          <ac:cxnSpMkLst>
            <pc:docMk/>
            <pc:sldMk cId="3022047901" sldId="369"/>
            <ac:cxnSpMk id="3" creationId="{9AC04587-4F3C-2DA7-511A-424CC2795991}"/>
          </ac:cxnSpMkLst>
        </pc:cxnChg>
        <pc:cxnChg chg="add mod">
          <ac:chgData name="Emily Wallis (ENV - Postgraduate Researcher)" userId="c5eb23c0-1a75-4c19-b473-6d05c33d2c14" providerId="ADAL" clId="{3FB7E549-5B19-4F6E-9282-E8F12C20AD3C}" dt="2023-04-21T12:58:57.857" v="24696" actId="1076"/>
          <ac:cxnSpMkLst>
            <pc:docMk/>
            <pc:sldMk cId="3022047901" sldId="369"/>
            <ac:cxnSpMk id="23" creationId="{969E65BA-7416-D9F0-92BD-67012178EDE4}"/>
          </ac:cxnSpMkLst>
        </pc:cxnChg>
        <pc:cxnChg chg="del">
          <ac:chgData name="Emily Wallis (ENV - Postgraduate Researcher)" userId="c5eb23c0-1a75-4c19-b473-6d05c33d2c14" providerId="ADAL" clId="{3FB7E549-5B19-4F6E-9282-E8F12C20AD3C}" dt="2023-04-21T12:35:52.438" v="23318" actId="478"/>
          <ac:cxnSpMkLst>
            <pc:docMk/>
            <pc:sldMk cId="3022047901" sldId="369"/>
            <ac:cxnSpMk id="61" creationId="{75A165AC-43D7-16FB-6080-EFB81A540C60}"/>
          </ac:cxnSpMkLst>
        </pc:cxnChg>
        <pc:cxnChg chg="del">
          <ac:chgData name="Emily Wallis (ENV - Postgraduate Researcher)" userId="c5eb23c0-1a75-4c19-b473-6d05c33d2c14" providerId="ADAL" clId="{3FB7E549-5B19-4F6E-9282-E8F12C20AD3C}" dt="2023-04-21T12:35:48.427" v="23314" actId="478"/>
          <ac:cxnSpMkLst>
            <pc:docMk/>
            <pc:sldMk cId="3022047901" sldId="369"/>
            <ac:cxnSpMk id="63" creationId="{D36DBD89-614B-17D1-E147-795C0F3DDF51}"/>
          </ac:cxnSpMkLst>
        </pc:cxnChg>
        <pc:cxnChg chg="del">
          <ac:chgData name="Emily Wallis (ENV - Postgraduate Researcher)" userId="c5eb23c0-1a75-4c19-b473-6d05c33d2c14" providerId="ADAL" clId="{3FB7E549-5B19-4F6E-9282-E8F12C20AD3C}" dt="2023-04-21T12:35:51.479" v="23317" actId="478"/>
          <ac:cxnSpMkLst>
            <pc:docMk/>
            <pc:sldMk cId="3022047901" sldId="369"/>
            <ac:cxnSpMk id="65" creationId="{06669A0E-33FB-DD15-C5AE-CED5223A1130}"/>
          </ac:cxnSpMkLst>
        </pc:cxnChg>
      </pc:sldChg>
      <pc:sldChg chg="addSp delSp modSp add mod ord">
        <pc:chgData name="Emily Wallis (ENV - Postgraduate Researcher)" userId="c5eb23c0-1a75-4c19-b473-6d05c33d2c14" providerId="ADAL" clId="{3FB7E549-5B19-4F6E-9282-E8F12C20AD3C}" dt="2023-05-02T11:47:32.012" v="38596" actId="20577"/>
        <pc:sldMkLst>
          <pc:docMk/>
          <pc:sldMk cId="1234508666" sldId="370"/>
        </pc:sldMkLst>
        <pc:spChg chg="add mod">
          <ac:chgData name="Emily Wallis (ENV - Postgraduate Researcher)" userId="c5eb23c0-1a75-4c19-b473-6d05c33d2c14" providerId="ADAL" clId="{3FB7E549-5B19-4F6E-9282-E8F12C20AD3C}" dt="2023-04-22T10:20:13.204" v="32894" actId="14100"/>
          <ac:spMkLst>
            <pc:docMk/>
            <pc:sldMk cId="1234508666" sldId="370"/>
            <ac:spMk id="2" creationId="{B53CA33F-054A-007F-1005-2EF28F5A4323}"/>
          </ac:spMkLst>
        </pc:spChg>
        <pc:spChg chg="del">
          <ac:chgData name="Emily Wallis (ENV - Postgraduate Researcher)" userId="c5eb23c0-1a75-4c19-b473-6d05c33d2c14" providerId="ADAL" clId="{3FB7E549-5B19-4F6E-9282-E8F12C20AD3C}" dt="2023-04-22T10:41:32.754" v="34291" actId="478"/>
          <ac:spMkLst>
            <pc:docMk/>
            <pc:sldMk cId="1234508666" sldId="370"/>
            <ac:spMk id="5" creationId="{4BF08482-69A5-1DF7-8078-7EC3F84B8579}"/>
          </ac:spMkLst>
        </pc:spChg>
        <pc:spChg chg="mod">
          <ac:chgData name="Emily Wallis (ENV - Postgraduate Researcher)" userId="c5eb23c0-1a75-4c19-b473-6d05c33d2c14" providerId="ADAL" clId="{3FB7E549-5B19-4F6E-9282-E8F12C20AD3C}" dt="2023-05-02T11:47:32.012" v="38596" actId="20577"/>
          <ac:spMkLst>
            <pc:docMk/>
            <pc:sldMk cId="1234508666" sldId="370"/>
            <ac:spMk id="8" creationId="{0B6F08B2-F4E6-EEBA-8091-E3D4B03BD6D5}"/>
          </ac:spMkLst>
        </pc:spChg>
        <pc:spChg chg="add mod">
          <ac:chgData name="Emily Wallis (ENV - Postgraduate Researcher)" userId="c5eb23c0-1a75-4c19-b473-6d05c33d2c14" providerId="ADAL" clId="{3FB7E549-5B19-4F6E-9282-E8F12C20AD3C}" dt="2023-04-22T11:04:21.258" v="34839" actId="20577"/>
          <ac:spMkLst>
            <pc:docMk/>
            <pc:sldMk cId="1234508666" sldId="370"/>
            <ac:spMk id="37" creationId="{36729382-6FC8-A6B0-2A34-D731C58B1DE3}"/>
          </ac:spMkLst>
        </pc:spChg>
        <pc:spChg chg="add mod">
          <ac:chgData name="Emily Wallis (ENV - Postgraduate Researcher)" userId="c5eb23c0-1a75-4c19-b473-6d05c33d2c14" providerId="ADAL" clId="{3FB7E549-5B19-4F6E-9282-E8F12C20AD3C}" dt="2023-04-22T10:41:33.102" v="34292"/>
          <ac:spMkLst>
            <pc:docMk/>
            <pc:sldMk cId="1234508666" sldId="370"/>
            <ac:spMk id="64" creationId="{5104C323-99DE-9C2C-A1A0-D9F210B2EAC7}"/>
          </ac:spMkLst>
        </pc:spChg>
        <pc:grpChg chg="mod">
          <ac:chgData name="Emily Wallis (ENV - Postgraduate Researcher)" userId="c5eb23c0-1a75-4c19-b473-6d05c33d2c14" providerId="ADAL" clId="{3FB7E549-5B19-4F6E-9282-E8F12C20AD3C}" dt="2023-04-21T15:29:13.031" v="30755" actId="1036"/>
          <ac:grpSpMkLst>
            <pc:docMk/>
            <pc:sldMk cId="1234508666" sldId="370"/>
            <ac:grpSpMk id="32" creationId="{9EDC075A-9216-BBDF-1F9E-4D377ECADA73}"/>
          </ac:grpSpMkLst>
        </pc:grpChg>
        <pc:cxnChg chg="add mod">
          <ac:chgData name="Emily Wallis (ENV - Postgraduate Researcher)" userId="c5eb23c0-1a75-4c19-b473-6d05c33d2c14" providerId="ADAL" clId="{3FB7E549-5B19-4F6E-9282-E8F12C20AD3C}" dt="2023-04-22T14:44:11.922" v="38251" actId="14100"/>
          <ac:cxnSpMkLst>
            <pc:docMk/>
            <pc:sldMk cId="1234508666" sldId="370"/>
            <ac:cxnSpMk id="6" creationId="{91B3FC6D-037B-F0D4-2B6F-3AD2CA04C150}"/>
          </ac:cxnSpMkLst>
        </pc:cxnChg>
        <pc:cxnChg chg="add mod">
          <ac:chgData name="Emily Wallis (ENV - Postgraduate Researcher)" userId="c5eb23c0-1a75-4c19-b473-6d05c33d2c14" providerId="ADAL" clId="{3FB7E549-5B19-4F6E-9282-E8F12C20AD3C}" dt="2023-04-22T10:20:13.204" v="32894" actId="14100"/>
          <ac:cxnSpMkLst>
            <pc:docMk/>
            <pc:sldMk cId="1234508666" sldId="370"/>
            <ac:cxnSpMk id="12" creationId="{76BDD601-CDF7-1CFF-09FE-3679FDAC7B96}"/>
          </ac:cxnSpMkLst>
        </pc:cxnChg>
        <pc:cxnChg chg="add mod">
          <ac:chgData name="Emily Wallis (ENV - Postgraduate Researcher)" userId="c5eb23c0-1a75-4c19-b473-6d05c33d2c14" providerId="ADAL" clId="{3FB7E549-5B19-4F6E-9282-E8F12C20AD3C}" dt="2023-04-22T10:20:52.649" v="32905" actId="14100"/>
          <ac:cxnSpMkLst>
            <pc:docMk/>
            <pc:sldMk cId="1234508666" sldId="370"/>
            <ac:cxnSpMk id="50" creationId="{AD4DF9FF-7144-6C62-B1D3-912C39A87A31}"/>
          </ac:cxnSpMkLst>
        </pc:cxnChg>
        <pc:cxnChg chg="add mod">
          <ac:chgData name="Emily Wallis (ENV - Postgraduate Researcher)" userId="c5eb23c0-1a75-4c19-b473-6d05c33d2c14" providerId="ADAL" clId="{3FB7E549-5B19-4F6E-9282-E8F12C20AD3C}" dt="2023-04-22T14:44:16.561" v="38252" actId="14100"/>
          <ac:cxnSpMkLst>
            <pc:docMk/>
            <pc:sldMk cId="1234508666" sldId="370"/>
            <ac:cxnSpMk id="53" creationId="{FFA591CA-DD60-D7EA-13B5-DF4C2AA865F7}"/>
          </ac:cxnSpMkLst>
        </pc:cxnChg>
      </pc:sldChg>
      <pc:sldChg chg="add del">
        <pc:chgData name="Emily Wallis (ENV - Postgraduate Researcher)" userId="c5eb23c0-1a75-4c19-b473-6d05c33d2c14" providerId="ADAL" clId="{3FB7E549-5B19-4F6E-9282-E8F12C20AD3C}" dt="2023-04-21T15:21:27.951" v="30073" actId="47"/>
        <pc:sldMkLst>
          <pc:docMk/>
          <pc:sldMk cId="1828992622" sldId="370"/>
        </pc:sldMkLst>
      </pc:sldChg>
      <pc:sldChg chg="new del">
        <pc:chgData name="Emily Wallis (ENV - Postgraduate Researcher)" userId="c5eb23c0-1a75-4c19-b473-6d05c33d2c14" providerId="ADAL" clId="{3FB7E549-5B19-4F6E-9282-E8F12C20AD3C}" dt="2023-04-21T14:46:52.901" v="27284" actId="47"/>
        <pc:sldMkLst>
          <pc:docMk/>
          <pc:sldMk cId="2357296414" sldId="370"/>
        </pc:sldMkLst>
      </pc:sldChg>
      <pc:sldChg chg="add del">
        <pc:chgData name="Emily Wallis (ENV - Postgraduate Researcher)" userId="c5eb23c0-1a75-4c19-b473-6d05c33d2c14" providerId="ADAL" clId="{3FB7E549-5B19-4F6E-9282-E8F12C20AD3C}" dt="2023-04-22T10:15:37.943" v="32526"/>
        <pc:sldMkLst>
          <pc:docMk/>
          <pc:sldMk cId="117112105" sldId="371"/>
        </pc:sldMkLst>
      </pc:sldChg>
      <pc:sldChg chg="delSp modSp add mod">
        <pc:chgData name="Emily Wallis (ENV - Postgraduate Researcher)" userId="c5eb23c0-1a75-4c19-b473-6d05c33d2c14" providerId="ADAL" clId="{3FB7E549-5B19-4F6E-9282-E8F12C20AD3C}" dt="2023-04-22T14:49:55.068" v="38347" actId="20577"/>
        <pc:sldMkLst>
          <pc:docMk/>
          <pc:sldMk cId="2885664256" sldId="371"/>
        </pc:sldMkLst>
        <pc:spChg chg="del">
          <ac:chgData name="Emily Wallis (ENV - Postgraduate Researcher)" userId="c5eb23c0-1a75-4c19-b473-6d05c33d2c14" providerId="ADAL" clId="{3FB7E549-5B19-4F6E-9282-E8F12C20AD3C}" dt="2023-04-22T11:41:53.531" v="37599" actId="478"/>
          <ac:spMkLst>
            <pc:docMk/>
            <pc:sldMk cId="2885664256" sldId="371"/>
            <ac:spMk id="19" creationId="{4685C9AA-84E6-8188-76BE-FF45E25C5995}"/>
          </ac:spMkLst>
        </pc:spChg>
        <pc:spChg chg="del">
          <ac:chgData name="Emily Wallis (ENV - Postgraduate Researcher)" userId="c5eb23c0-1a75-4c19-b473-6d05c33d2c14" providerId="ADAL" clId="{3FB7E549-5B19-4F6E-9282-E8F12C20AD3C}" dt="2023-04-22T11:42:00.967" v="37602" actId="478"/>
          <ac:spMkLst>
            <pc:docMk/>
            <pc:sldMk cId="2885664256" sldId="371"/>
            <ac:spMk id="20" creationId="{668102AD-C7EB-FDA2-3B14-F51C391E9305}"/>
          </ac:spMkLst>
        </pc:spChg>
        <pc:spChg chg="del">
          <ac:chgData name="Emily Wallis (ENV - Postgraduate Researcher)" userId="c5eb23c0-1a75-4c19-b473-6d05c33d2c14" providerId="ADAL" clId="{3FB7E549-5B19-4F6E-9282-E8F12C20AD3C}" dt="2023-04-22T11:41:52.094" v="37598" actId="478"/>
          <ac:spMkLst>
            <pc:docMk/>
            <pc:sldMk cId="2885664256" sldId="371"/>
            <ac:spMk id="21" creationId="{B4E06859-A48D-B9AB-2A5A-DCF987E27D87}"/>
          </ac:spMkLst>
        </pc:spChg>
        <pc:spChg chg="del">
          <ac:chgData name="Emily Wallis (ENV - Postgraduate Researcher)" userId="c5eb23c0-1a75-4c19-b473-6d05c33d2c14" providerId="ADAL" clId="{3FB7E549-5B19-4F6E-9282-E8F12C20AD3C}" dt="2023-04-22T11:41:48.879" v="37597" actId="478"/>
          <ac:spMkLst>
            <pc:docMk/>
            <pc:sldMk cId="2885664256" sldId="371"/>
            <ac:spMk id="22" creationId="{49D93621-7F1D-4118-EEA6-DACE2814DC59}"/>
          </ac:spMkLst>
        </pc:spChg>
        <pc:spChg chg="mod">
          <ac:chgData name="Emily Wallis (ENV - Postgraduate Researcher)" userId="c5eb23c0-1a75-4c19-b473-6d05c33d2c14" providerId="ADAL" clId="{3FB7E549-5B19-4F6E-9282-E8F12C20AD3C}" dt="2023-04-22T14:49:55.068" v="38347" actId="20577"/>
          <ac:spMkLst>
            <pc:docMk/>
            <pc:sldMk cId="2885664256" sldId="371"/>
            <ac:spMk id="23" creationId="{10074180-934A-A0E3-5EF8-214F195FE190}"/>
          </ac:spMkLst>
        </pc:spChg>
      </pc:sldChg>
      <pc:sldChg chg="delSp modSp add mod">
        <pc:chgData name="Emily Wallis (ENV - Postgraduate Researcher)" userId="c5eb23c0-1a75-4c19-b473-6d05c33d2c14" providerId="ADAL" clId="{3FB7E549-5B19-4F6E-9282-E8F12C20AD3C}" dt="2023-04-22T14:52:08.647" v="38358" actId="1076"/>
        <pc:sldMkLst>
          <pc:docMk/>
          <pc:sldMk cId="730448924" sldId="372"/>
        </pc:sldMkLst>
        <pc:spChg chg="del">
          <ac:chgData name="Emily Wallis (ENV - Postgraduate Researcher)" userId="c5eb23c0-1a75-4c19-b473-6d05c33d2c14" providerId="ADAL" clId="{3FB7E549-5B19-4F6E-9282-E8F12C20AD3C}" dt="2023-04-22T14:51:53.751" v="38354" actId="478"/>
          <ac:spMkLst>
            <pc:docMk/>
            <pc:sldMk cId="730448924" sldId="372"/>
            <ac:spMk id="13" creationId="{1141C2A8-F1E0-8E01-2C51-F9AE51F940B5}"/>
          </ac:spMkLst>
        </pc:spChg>
        <pc:spChg chg="del">
          <ac:chgData name="Emily Wallis (ENV - Postgraduate Researcher)" userId="c5eb23c0-1a75-4c19-b473-6d05c33d2c14" providerId="ADAL" clId="{3FB7E549-5B19-4F6E-9282-E8F12C20AD3C}" dt="2023-04-22T14:51:57.303" v="38355" actId="478"/>
          <ac:spMkLst>
            <pc:docMk/>
            <pc:sldMk cId="730448924" sldId="372"/>
            <ac:spMk id="14" creationId="{65280A81-5A42-95CF-AB3B-46DEFBB4E9EF}"/>
          </ac:spMkLst>
        </pc:spChg>
        <pc:spChg chg="mod">
          <ac:chgData name="Emily Wallis (ENV - Postgraduate Researcher)" userId="c5eb23c0-1a75-4c19-b473-6d05c33d2c14" providerId="ADAL" clId="{3FB7E549-5B19-4F6E-9282-E8F12C20AD3C}" dt="2023-04-22T14:49:59.253" v="38353" actId="20577"/>
          <ac:spMkLst>
            <pc:docMk/>
            <pc:sldMk cId="730448924" sldId="372"/>
            <ac:spMk id="23" creationId="{10074180-934A-A0E3-5EF8-214F195FE190}"/>
          </ac:spMkLst>
        </pc:spChg>
        <pc:grpChg chg="mod">
          <ac:chgData name="Emily Wallis (ENV - Postgraduate Researcher)" userId="c5eb23c0-1a75-4c19-b473-6d05c33d2c14" providerId="ADAL" clId="{3FB7E549-5B19-4F6E-9282-E8F12C20AD3C}" dt="2023-04-22T14:52:08.647" v="38358" actId="1076"/>
          <ac:grpSpMkLst>
            <pc:docMk/>
            <pc:sldMk cId="730448924" sldId="372"/>
            <ac:grpSpMk id="3" creationId="{86214314-BD0E-36A6-B199-11A4CA7FAFDB}"/>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9F9A7E-87C0-49A3-B029-0CA9D24B37A1}" type="datetimeFigureOut">
              <a:rPr lang="en-GB" smtClean="0"/>
              <a:t>27/04/2023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ACA87-0D2E-438D-B940-E08DA40007E5}" type="slidenum">
              <a:rPr lang="en-GB" smtClean="0"/>
              <a:t>‹#›</a:t>
            </a:fld>
            <a:endParaRPr lang="en-GB"/>
          </a:p>
        </p:txBody>
      </p:sp>
    </p:spTree>
    <p:extLst>
      <p:ext uri="{BB962C8B-B14F-4D97-AF65-F5344CB8AC3E}">
        <p14:creationId xmlns:p14="http://schemas.microsoft.com/office/powerpoint/2010/main" val="773833089"/>
      </p:ext>
    </p:extLst>
  </p:cSld>
  <p:clrMap bg1="lt1" tx1="dk1" bg2="lt2" tx2="dk2" accent1="accent1" accent2="accent2" accent3="accent3" accent4="accent4" accent5="accent5" accent6="accent6" hlink="hlink" folHlink="folHlink"/>
  <p:notesStyle>
    <a:lvl1pPr marL="0" algn="l" defTabSz="696773" rtl="0" eaLnBrk="1" latinLnBrk="0" hangingPunct="1">
      <a:defRPr sz="914" kern="1200">
        <a:solidFill>
          <a:schemeClr val="tx1"/>
        </a:solidFill>
        <a:latin typeface="+mn-lt"/>
        <a:ea typeface="+mn-ea"/>
        <a:cs typeface="+mn-cs"/>
      </a:defRPr>
    </a:lvl1pPr>
    <a:lvl2pPr marL="348386" algn="l" defTabSz="696773" rtl="0" eaLnBrk="1" latinLnBrk="0" hangingPunct="1">
      <a:defRPr sz="914" kern="1200">
        <a:solidFill>
          <a:schemeClr val="tx1"/>
        </a:solidFill>
        <a:latin typeface="+mn-lt"/>
        <a:ea typeface="+mn-ea"/>
        <a:cs typeface="+mn-cs"/>
      </a:defRPr>
    </a:lvl2pPr>
    <a:lvl3pPr marL="696773" algn="l" defTabSz="696773" rtl="0" eaLnBrk="1" latinLnBrk="0" hangingPunct="1">
      <a:defRPr sz="914" kern="1200">
        <a:solidFill>
          <a:schemeClr val="tx1"/>
        </a:solidFill>
        <a:latin typeface="+mn-lt"/>
        <a:ea typeface="+mn-ea"/>
        <a:cs typeface="+mn-cs"/>
      </a:defRPr>
    </a:lvl3pPr>
    <a:lvl4pPr marL="1045159" algn="l" defTabSz="696773" rtl="0" eaLnBrk="1" latinLnBrk="0" hangingPunct="1">
      <a:defRPr sz="914" kern="1200">
        <a:solidFill>
          <a:schemeClr val="tx1"/>
        </a:solidFill>
        <a:latin typeface="+mn-lt"/>
        <a:ea typeface="+mn-ea"/>
        <a:cs typeface="+mn-cs"/>
      </a:defRPr>
    </a:lvl4pPr>
    <a:lvl5pPr marL="1393546" algn="l" defTabSz="696773" rtl="0" eaLnBrk="1" latinLnBrk="0" hangingPunct="1">
      <a:defRPr sz="914" kern="1200">
        <a:solidFill>
          <a:schemeClr val="tx1"/>
        </a:solidFill>
        <a:latin typeface="+mn-lt"/>
        <a:ea typeface="+mn-ea"/>
        <a:cs typeface="+mn-cs"/>
      </a:defRPr>
    </a:lvl5pPr>
    <a:lvl6pPr marL="1741932" algn="l" defTabSz="696773" rtl="0" eaLnBrk="1" latinLnBrk="0" hangingPunct="1">
      <a:defRPr sz="914" kern="1200">
        <a:solidFill>
          <a:schemeClr val="tx1"/>
        </a:solidFill>
        <a:latin typeface="+mn-lt"/>
        <a:ea typeface="+mn-ea"/>
        <a:cs typeface="+mn-cs"/>
      </a:defRPr>
    </a:lvl6pPr>
    <a:lvl7pPr marL="2090318" algn="l" defTabSz="696773" rtl="0" eaLnBrk="1" latinLnBrk="0" hangingPunct="1">
      <a:defRPr sz="914" kern="1200">
        <a:solidFill>
          <a:schemeClr val="tx1"/>
        </a:solidFill>
        <a:latin typeface="+mn-lt"/>
        <a:ea typeface="+mn-ea"/>
        <a:cs typeface="+mn-cs"/>
      </a:defRPr>
    </a:lvl7pPr>
    <a:lvl8pPr marL="2438705" algn="l" defTabSz="696773" rtl="0" eaLnBrk="1" latinLnBrk="0" hangingPunct="1">
      <a:defRPr sz="914" kern="1200">
        <a:solidFill>
          <a:schemeClr val="tx1"/>
        </a:solidFill>
        <a:latin typeface="+mn-lt"/>
        <a:ea typeface="+mn-ea"/>
        <a:cs typeface="+mn-cs"/>
      </a:defRPr>
    </a:lvl8pPr>
    <a:lvl9pPr marL="2787091" algn="l" defTabSz="696773" rtl="0" eaLnBrk="1" latinLnBrk="0" hangingPunct="1">
      <a:defRPr sz="91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75B2EA-C8B8-45F6-934D-02DA6C8B8FFF}" type="slidenum">
              <a:rPr lang="en-GB" smtClean="0"/>
              <a:t>1</a:t>
            </a:fld>
            <a:endParaRPr lang="en-GB"/>
          </a:p>
        </p:txBody>
      </p:sp>
    </p:spTree>
    <p:extLst>
      <p:ext uri="{BB962C8B-B14F-4D97-AF65-F5344CB8AC3E}">
        <p14:creationId xmlns:p14="http://schemas.microsoft.com/office/powerpoint/2010/main" val="1981068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ACA87-0D2E-438D-B940-E08DA40007E5}" type="slidenum">
              <a:rPr lang="en-GB" smtClean="0"/>
              <a:t>17</a:t>
            </a:fld>
            <a:endParaRPr lang="en-GB"/>
          </a:p>
        </p:txBody>
      </p:sp>
    </p:spTree>
    <p:extLst>
      <p:ext uri="{BB962C8B-B14F-4D97-AF65-F5344CB8AC3E}">
        <p14:creationId xmlns:p14="http://schemas.microsoft.com/office/powerpoint/2010/main" val="3749140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ACA87-0D2E-438D-B940-E08DA40007E5}" type="slidenum">
              <a:rPr lang="en-GB" smtClean="0"/>
              <a:t>18</a:t>
            </a:fld>
            <a:endParaRPr lang="en-GB"/>
          </a:p>
        </p:txBody>
      </p:sp>
    </p:spTree>
    <p:extLst>
      <p:ext uri="{BB962C8B-B14F-4D97-AF65-F5344CB8AC3E}">
        <p14:creationId xmlns:p14="http://schemas.microsoft.com/office/powerpoint/2010/main" val="1997638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ACA87-0D2E-438D-B940-E08DA40007E5}" type="slidenum">
              <a:rPr lang="en-GB" smtClean="0"/>
              <a:t>19</a:t>
            </a:fld>
            <a:endParaRPr lang="en-GB"/>
          </a:p>
        </p:txBody>
      </p:sp>
    </p:spTree>
    <p:extLst>
      <p:ext uri="{BB962C8B-B14F-4D97-AF65-F5344CB8AC3E}">
        <p14:creationId xmlns:p14="http://schemas.microsoft.com/office/powerpoint/2010/main" val="1851555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ACA87-0D2E-438D-B940-E08DA40007E5}" type="slidenum">
              <a:rPr lang="en-GB" smtClean="0"/>
              <a:t>20</a:t>
            </a:fld>
            <a:endParaRPr lang="en-GB"/>
          </a:p>
        </p:txBody>
      </p:sp>
    </p:spTree>
    <p:extLst>
      <p:ext uri="{BB962C8B-B14F-4D97-AF65-F5344CB8AC3E}">
        <p14:creationId xmlns:p14="http://schemas.microsoft.com/office/powerpoint/2010/main" val="4087994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ACA87-0D2E-438D-B940-E08DA40007E5}" type="slidenum">
              <a:rPr lang="en-GB" smtClean="0"/>
              <a:t>21</a:t>
            </a:fld>
            <a:endParaRPr lang="en-GB"/>
          </a:p>
        </p:txBody>
      </p:sp>
    </p:spTree>
    <p:extLst>
      <p:ext uri="{BB962C8B-B14F-4D97-AF65-F5344CB8AC3E}">
        <p14:creationId xmlns:p14="http://schemas.microsoft.com/office/powerpoint/2010/main" val="1910081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ACA87-0D2E-438D-B940-E08DA40007E5}" type="slidenum">
              <a:rPr lang="en-GB" smtClean="0"/>
              <a:t>22</a:t>
            </a:fld>
            <a:endParaRPr lang="en-GB"/>
          </a:p>
        </p:txBody>
      </p:sp>
    </p:spTree>
    <p:extLst>
      <p:ext uri="{BB962C8B-B14F-4D97-AF65-F5344CB8AC3E}">
        <p14:creationId xmlns:p14="http://schemas.microsoft.com/office/powerpoint/2010/main" val="3587074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ACA87-0D2E-438D-B940-E08DA40007E5}" type="slidenum">
              <a:rPr lang="en-GB" smtClean="0"/>
              <a:t>23</a:t>
            </a:fld>
            <a:endParaRPr lang="en-GB"/>
          </a:p>
        </p:txBody>
      </p:sp>
    </p:spTree>
    <p:extLst>
      <p:ext uri="{BB962C8B-B14F-4D97-AF65-F5344CB8AC3E}">
        <p14:creationId xmlns:p14="http://schemas.microsoft.com/office/powerpoint/2010/main" val="171564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ACA87-0D2E-438D-B940-E08DA40007E5}" type="slidenum">
              <a:rPr lang="en-GB" smtClean="0"/>
              <a:t>25</a:t>
            </a:fld>
            <a:endParaRPr lang="en-GB"/>
          </a:p>
        </p:txBody>
      </p:sp>
    </p:spTree>
    <p:extLst>
      <p:ext uri="{BB962C8B-B14F-4D97-AF65-F5344CB8AC3E}">
        <p14:creationId xmlns:p14="http://schemas.microsoft.com/office/powerpoint/2010/main" val="2451619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Shows adjusted minus unadjusted data</a:t>
            </a:r>
          </a:p>
        </p:txBody>
      </p:sp>
      <p:sp>
        <p:nvSpPr>
          <p:cNvPr id="4" name="Slide Number Placeholder 3"/>
          <p:cNvSpPr>
            <a:spLocks noGrp="1"/>
          </p:cNvSpPr>
          <p:nvPr>
            <p:ph type="sldNum" sz="quarter" idx="5"/>
          </p:nvPr>
        </p:nvSpPr>
        <p:spPr/>
        <p:txBody>
          <a:bodyPr/>
          <a:lstStyle/>
          <a:p>
            <a:fld id="{6375B2EA-C8B8-45F6-934D-02DA6C8B8FFF}" type="slidenum">
              <a:rPr lang="en-GB" smtClean="0"/>
              <a:t>2</a:t>
            </a:fld>
            <a:endParaRPr lang="en-GB"/>
          </a:p>
        </p:txBody>
      </p:sp>
    </p:spTree>
    <p:extLst>
      <p:ext uri="{BB962C8B-B14F-4D97-AF65-F5344CB8AC3E}">
        <p14:creationId xmlns:p14="http://schemas.microsoft.com/office/powerpoint/2010/main" val="706956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ACA87-0D2E-438D-B940-E08DA40007E5}" type="slidenum">
              <a:rPr lang="en-GB" smtClean="0"/>
              <a:t>4</a:t>
            </a:fld>
            <a:endParaRPr lang="en-GB"/>
          </a:p>
        </p:txBody>
      </p:sp>
    </p:spTree>
    <p:extLst>
      <p:ext uri="{BB962C8B-B14F-4D97-AF65-F5344CB8AC3E}">
        <p14:creationId xmlns:p14="http://schemas.microsoft.com/office/powerpoint/2010/main" val="3375375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ACA87-0D2E-438D-B940-E08DA40007E5}" type="slidenum">
              <a:rPr lang="en-GB" smtClean="0"/>
              <a:t>5</a:t>
            </a:fld>
            <a:endParaRPr lang="en-GB"/>
          </a:p>
        </p:txBody>
      </p:sp>
    </p:spTree>
    <p:extLst>
      <p:ext uri="{BB962C8B-B14F-4D97-AF65-F5344CB8AC3E}">
        <p14:creationId xmlns:p14="http://schemas.microsoft.com/office/powerpoint/2010/main" val="369602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ACA87-0D2E-438D-B940-E08DA40007E5}" type="slidenum">
              <a:rPr lang="en-GB" smtClean="0"/>
              <a:t>6</a:t>
            </a:fld>
            <a:endParaRPr lang="en-GB"/>
          </a:p>
        </p:txBody>
      </p:sp>
    </p:spTree>
    <p:extLst>
      <p:ext uri="{BB962C8B-B14F-4D97-AF65-F5344CB8AC3E}">
        <p14:creationId xmlns:p14="http://schemas.microsoft.com/office/powerpoint/2010/main" val="3317843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ACA87-0D2E-438D-B940-E08DA40007E5}" type="slidenum">
              <a:rPr lang="en-GB" smtClean="0"/>
              <a:t>10</a:t>
            </a:fld>
            <a:endParaRPr lang="en-GB"/>
          </a:p>
        </p:txBody>
      </p:sp>
    </p:spTree>
    <p:extLst>
      <p:ext uri="{BB962C8B-B14F-4D97-AF65-F5344CB8AC3E}">
        <p14:creationId xmlns:p14="http://schemas.microsoft.com/office/powerpoint/2010/main" val="1422021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ACA87-0D2E-438D-B940-E08DA40007E5}" type="slidenum">
              <a:rPr lang="en-GB" smtClean="0"/>
              <a:t>12</a:t>
            </a:fld>
            <a:endParaRPr lang="en-GB"/>
          </a:p>
        </p:txBody>
      </p:sp>
    </p:spTree>
    <p:extLst>
      <p:ext uri="{BB962C8B-B14F-4D97-AF65-F5344CB8AC3E}">
        <p14:creationId xmlns:p14="http://schemas.microsoft.com/office/powerpoint/2010/main" val="1199229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ACA87-0D2E-438D-B940-E08DA40007E5}" type="slidenum">
              <a:rPr lang="en-GB" smtClean="0"/>
              <a:t>14</a:t>
            </a:fld>
            <a:endParaRPr lang="en-GB"/>
          </a:p>
        </p:txBody>
      </p:sp>
    </p:spTree>
    <p:extLst>
      <p:ext uri="{BB962C8B-B14F-4D97-AF65-F5344CB8AC3E}">
        <p14:creationId xmlns:p14="http://schemas.microsoft.com/office/powerpoint/2010/main" val="2827322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ACA87-0D2E-438D-B940-E08DA40007E5}" type="slidenum">
              <a:rPr lang="en-GB" smtClean="0"/>
              <a:t>16</a:t>
            </a:fld>
            <a:endParaRPr lang="en-GB"/>
          </a:p>
        </p:txBody>
      </p:sp>
    </p:spTree>
    <p:extLst>
      <p:ext uri="{BB962C8B-B14F-4D97-AF65-F5344CB8AC3E}">
        <p14:creationId xmlns:p14="http://schemas.microsoft.com/office/powerpoint/2010/main" val="3298903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981D01-6054-42B3-992D-E39E9DC39736}" type="datetimeFigureOut">
              <a:rPr lang="en-GB" smtClean="0"/>
              <a:t>27/04/2023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63296E-14BF-42EF-9969-708E90915948}" type="slidenum">
              <a:rPr lang="en-GB" smtClean="0"/>
              <a:t>‹#›</a:t>
            </a:fld>
            <a:endParaRPr lang="en-GB"/>
          </a:p>
        </p:txBody>
      </p:sp>
    </p:spTree>
    <p:extLst>
      <p:ext uri="{BB962C8B-B14F-4D97-AF65-F5344CB8AC3E}">
        <p14:creationId xmlns:p14="http://schemas.microsoft.com/office/powerpoint/2010/main" val="1519507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981D01-6054-42B3-992D-E39E9DC39736}" type="datetimeFigureOut">
              <a:rPr lang="en-GB" smtClean="0"/>
              <a:t>27/04/2023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63296E-14BF-42EF-9969-708E90915948}" type="slidenum">
              <a:rPr lang="en-GB" smtClean="0"/>
              <a:t>‹#›</a:t>
            </a:fld>
            <a:endParaRPr lang="en-GB"/>
          </a:p>
        </p:txBody>
      </p:sp>
    </p:spTree>
    <p:extLst>
      <p:ext uri="{BB962C8B-B14F-4D97-AF65-F5344CB8AC3E}">
        <p14:creationId xmlns:p14="http://schemas.microsoft.com/office/powerpoint/2010/main" val="4294195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981D01-6054-42B3-992D-E39E9DC39736}" type="datetimeFigureOut">
              <a:rPr lang="en-GB" smtClean="0"/>
              <a:t>27/04/2023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63296E-14BF-42EF-9969-708E90915948}" type="slidenum">
              <a:rPr lang="en-GB" smtClean="0"/>
              <a:t>‹#›</a:t>
            </a:fld>
            <a:endParaRPr lang="en-GB"/>
          </a:p>
        </p:txBody>
      </p:sp>
    </p:spTree>
    <p:extLst>
      <p:ext uri="{BB962C8B-B14F-4D97-AF65-F5344CB8AC3E}">
        <p14:creationId xmlns:p14="http://schemas.microsoft.com/office/powerpoint/2010/main" val="3560409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981D01-6054-42B3-992D-E39E9DC39736}" type="datetimeFigureOut">
              <a:rPr lang="en-GB" smtClean="0"/>
              <a:t>27/04/2023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63296E-14BF-42EF-9969-708E90915948}" type="slidenum">
              <a:rPr lang="en-GB" smtClean="0"/>
              <a:t>‹#›</a:t>
            </a:fld>
            <a:endParaRPr lang="en-GB"/>
          </a:p>
        </p:txBody>
      </p:sp>
    </p:spTree>
    <p:extLst>
      <p:ext uri="{BB962C8B-B14F-4D97-AF65-F5344CB8AC3E}">
        <p14:creationId xmlns:p14="http://schemas.microsoft.com/office/powerpoint/2010/main" val="1284923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981D01-6054-42B3-992D-E39E9DC39736}" type="datetimeFigureOut">
              <a:rPr lang="en-GB" smtClean="0"/>
              <a:t>27/04/2023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63296E-14BF-42EF-9969-708E90915948}" type="slidenum">
              <a:rPr lang="en-GB" smtClean="0"/>
              <a:t>‹#›</a:t>
            </a:fld>
            <a:endParaRPr lang="en-GB"/>
          </a:p>
        </p:txBody>
      </p:sp>
    </p:spTree>
    <p:extLst>
      <p:ext uri="{BB962C8B-B14F-4D97-AF65-F5344CB8AC3E}">
        <p14:creationId xmlns:p14="http://schemas.microsoft.com/office/powerpoint/2010/main" val="1216561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2981D01-6054-42B3-992D-E39E9DC39736}" type="datetimeFigureOut">
              <a:rPr lang="en-GB" smtClean="0"/>
              <a:t>27/04/2023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63296E-14BF-42EF-9969-708E90915948}" type="slidenum">
              <a:rPr lang="en-GB" smtClean="0"/>
              <a:t>‹#›</a:t>
            </a:fld>
            <a:endParaRPr lang="en-GB"/>
          </a:p>
        </p:txBody>
      </p:sp>
    </p:spTree>
    <p:extLst>
      <p:ext uri="{BB962C8B-B14F-4D97-AF65-F5344CB8AC3E}">
        <p14:creationId xmlns:p14="http://schemas.microsoft.com/office/powerpoint/2010/main" val="3095784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981D01-6054-42B3-992D-E39E9DC39736}" type="datetimeFigureOut">
              <a:rPr lang="en-GB" smtClean="0"/>
              <a:t>27/04/2023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D63296E-14BF-42EF-9969-708E90915948}" type="slidenum">
              <a:rPr lang="en-GB" smtClean="0"/>
              <a:t>‹#›</a:t>
            </a:fld>
            <a:endParaRPr lang="en-GB"/>
          </a:p>
        </p:txBody>
      </p:sp>
    </p:spTree>
    <p:extLst>
      <p:ext uri="{BB962C8B-B14F-4D97-AF65-F5344CB8AC3E}">
        <p14:creationId xmlns:p14="http://schemas.microsoft.com/office/powerpoint/2010/main" val="16828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2981D01-6054-42B3-992D-E39E9DC39736}" type="datetimeFigureOut">
              <a:rPr lang="en-GB" smtClean="0"/>
              <a:t>27/04/2023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D63296E-14BF-42EF-9969-708E90915948}" type="slidenum">
              <a:rPr lang="en-GB" smtClean="0"/>
              <a:t>‹#›</a:t>
            </a:fld>
            <a:endParaRPr lang="en-GB"/>
          </a:p>
        </p:txBody>
      </p:sp>
    </p:spTree>
    <p:extLst>
      <p:ext uri="{BB962C8B-B14F-4D97-AF65-F5344CB8AC3E}">
        <p14:creationId xmlns:p14="http://schemas.microsoft.com/office/powerpoint/2010/main" val="3659266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981D01-6054-42B3-992D-E39E9DC39736}" type="datetimeFigureOut">
              <a:rPr lang="en-GB" smtClean="0"/>
              <a:t>27/04/2023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D63296E-14BF-42EF-9969-708E90915948}" type="slidenum">
              <a:rPr lang="en-GB" smtClean="0"/>
              <a:t>‹#›</a:t>
            </a:fld>
            <a:endParaRPr lang="en-GB"/>
          </a:p>
        </p:txBody>
      </p:sp>
    </p:spTree>
    <p:extLst>
      <p:ext uri="{BB962C8B-B14F-4D97-AF65-F5344CB8AC3E}">
        <p14:creationId xmlns:p14="http://schemas.microsoft.com/office/powerpoint/2010/main" val="320676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981D01-6054-42B3-992D-E39E9DC39736}" type="datetimeFigureOut">
              <a:rPr lang="en-GB" smtClean="0"/>
              <a:t>27/04/2023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63296E-14BF-42EF-9969-708E90915948}" type="slidenum">
              <a:rPr lang="en-GB" smtClean="0"/>
              <a:t>‹#›</a:t>
            </a:fld>
            <a:endParaRPr lang="en-GB"/>
          </a:p>
        </p:txBody>
      </p:sp>
    </p:spTree>
    <p:extLst>
      <p:ext uri="{BB962C8B-B14F-4D97-AF65-F5344CB8AC3E}">
        <p14:creationId xmlns:p14="http://schemas.microsoft.com/office/powerpoint/2010/main" val="3906954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981D01-6054-42B3-992D-E39E9DC39736}" type="datetimeFigureOut">
              <a:rPr lang="en-GB" smtClean="0"/>
              <a:t>27/04/2023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63296E-14BF-42EF-9969-708E90915948}" type="slidenum">
              <a:rPr lang="en-GB" smtClean="0"/>
              <a:t>‹#›</a:t>
            </a:fld>
            <a:endParaRPr lang="en-GB"/>
          </a:p>
        </p:txBody>
      </p:sp>
    </p:spTree>
    <p:extLst>
      <p:ext uri="{BB962C8B-B14F-4D97-AF65-F5344CB8AC3E}">
        <p14:creationId xmlns:p14="http://schemas.microsoft.com/office/powerpoint/2010/main" val="1163995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81D01-6054-42B3-992D-E39E9DC39736}" type="datetimeFigureOut">
              <a:rPr lang="en-GB" smtClean="0"/>
              <a:t>27/04/2023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63296E-14BF-42EF-9969-708E90915948}" type="slidenum">
              <a:rPr lang="en-GB" smtClean="0"/>
              <a:t>‹#›</a:t>
            </a:fld>
            <a:endParaRPr lang="en-GB"/>
          </a:p>
        </p:txBody>
      </p:sp>
    </p:spTree>
    <p:extLst>
      <p:ext uri="{BB962C8B-B14F-4D97-AF65-F5344CB8AC3E}">
        <p14:creationId xmlns:p14="http://schemas.microsoft.com/office/powerpoint/2010/main" val="324377882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3.png"/><Relationship Id="rId5" Type="http://schemas.openxmlformats.org/officeDocument/2006/relationships/image" Target="../media/image39.png"/><Relationship Id="rId10" Type="http://schemas.openxmlformats.org/officeDocument/2006/relationships/image" Target="../media/image2.png"/><Relationship Id="rId4" Type="http://schemas.openxmlformats.org/officeDocument/2006/relationships/image" Target="../media/image38.png"/><Relationship Id="rId9" Type="http://schemas.openxmlformats.org/officeDocument/2006/relationships/slide" Target="slide3.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4.gif"/></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xml"/></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slide" Target="slide3.xml"/><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19" Type="http://schemas.openxmlformats.org/officeDocument/2006/relationships/image" Target="../media/image2.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22F0CE-4E94-4377-9665-CDBFECCD0DD3}"/>
              </a:ext>
            </a:extLst>
          </p:cNvPr>
          <p:cNvSpPr/>
          <p:nvPr/>
        </p:nvSpPr>
        <p:spPr>
          <a:xfrm>
            <a:off x="0" y="6106734"/>
            <a:ext cx="12192000" cy="45719"/>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F39E15C-C824-0370-5DBA-728E316F44B2}"/>
              </a:ext>
            </a:extLst>
          </p:cNvPr>
          <p:cNvSpPr/>
          <p:nvPr/>
        </p:nvSpPr>
        <p:spPr>
          <a:xfrm>
            <a:off x="6096000" y="1073110"/>
            <a:ext cx="6096000" cy="503664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dirty="0">
              <a:solidFill>
                <a:schemeClr val="tx1"/>
              </a:solidFill>
              <a:latin typeface="Segoe UI" panose="020B0502040204020203" pitchFamily="34" charset="0"/>
              <a:cs typeface="Segoe UI" panose="020B0502040204020203" pitchFamily="34" charset="0"/>
            </a:endParaRPr>
          </a:p>
        </p:txBody>
      </p:sp>
      <p:sp>
        <p:nvSpPr>
          <p:cNvPr id="10" name="Rectangle: Rounded Corners 9">
            <a:extLst>
              <a:ext uri="{FF2B5EF4-FFF2-40B4-BE49-F238E27FC236}">
                <a16:creationId xmlns:a16="http://schemas.microsoft.com/office/drawing/2014/main" id="{24F9BD1E-950E-2C19-30B5-D46F866BF59C}"/>
              </a:ext>
            </a:extLst>
          </p:cNvPr>
          <p:cNvSpPr/>
          <p:nvPr/>
        </p:nvSpPr>
        <p:spPr>
          <a:xfrm>
            <a:off x="6315455" y="4485924"/>
            <a:ext cx="5635790" cy="643090"/>
          </a:xfrm>
          <a:prstGeom prst="roundRect">
            <a:avLst/>
          </a:prstGeom>
          <a:solidFill>
            <a:schemeClr val="bg1"/>
          </a:solidFill>
          <a:ln w="28575">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r>
              <a:rPr lang="en-GB" b="1" dirty="0">
                <a:solidFill>
                  <a:srgbClr val="203864"/>
                </a:solidFill>
                <a:latin typeface="+mj-lt"/>
              </a:rPr>
              <a:t>4. Apply the models to stations identified in (3)</a:t>
            </a:r>
            <a:endParaRPr lang="en-GB" dirty="0">
              <a:solidFill>
                <a:srgbClr val="203864"/>
              </a:solidFill>
              <a:latin typeface="+mj-lt"/>
            </a:endParaRPr>
          </a:p>
        </p:txBody>
      </p:sp>
      <p:sp>
        <p:nvSpPr>
          <p:cNvPr id="3" name="Rectangle: Rounded Corners 2">
            <a:extLst>
              <a:ext uri="{FF2B5EF4-FFF2-40B4-BE49-F238E27FC236}">
                <a16:creationId xmlns:a16="http://schemas.microsoft.com/office/drawing/2014/main" id="{FED2DB6A-3DE5-0D29-7BEE-2F0F04ABACA4}"/>
              </a:ext>
            </a:extLst>
          </p:cNvPr>
          <p:cNvSpPr/>
          <p:nvPr/>
        </p:nvSpPr>
        <p:spPr>
          <a:xfrm>
            <a:off x="6326107" y="3660851"/>
            <a:ext cx="5635789" cy="643090"/>
          </a:xfrm>
          <a:prstGeom prst="roundRect">
            <a:avLst/>
          </a:prstGeom>
          <a:solidFill>
            <a:schemeClr val="bg1"/>
          </a:solidFill>
          <a:ln w="28575">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r>
              <a:rPr lang="en-GB" b="1" dirty="0">
                <a:solidFill>
                  <a:srgbClr val="203864"/>
                </a:solidFill>
                <a:latin typeface="+mj-lt"/>
              </a:rPr>
              <a:t>3. Identify bias-affected stations and months</a:t>
            </a:r>
            <a:endParaRPr lang="en-GB" dirty="0">
              <a:solidFill>
                <a:srgbClr val="203864"/>
              </a:solidFill>
              <a:latin typeface="+mj-lt"/>
            </a:endParaRPr>
          </a:p>
        </p:txBody>
      </p:sp>
      <p:sp>
        <p:nvSpPr>
          <p:cNvPr id="12" name="Rectangle: Rounded Corners 11">
            <a:extLst>
              <a:ext uri="{FF2B5EF4-FFF2-40B4-BE49-F238E27FC236}">
                <a16:creationId xmlns:a16="http://schemas.microsoft.com/office/drawing/2014/main" id="{A51BA279-35D0-7228-E901-2C4CDE39993B}"/>
              </a:ext>
            </a:extLst>
          </p:cNvPr>
          <p:cNvSpPr/>
          <p:nvPr/>
        </p:nvSpPr>
        <p:spPr>
          <a:xfrm>
            <a:off x="6326108" y="2832271"/>
            <a:ext cx="5635788" cy="643090"/>
          </a:xfrm>
          <a:prstGeom prst="roundRect">
            <a:avLst/>
          </a:prstGeom>
          <a:solidFill>
            <a:schemeClr val="bg1"/>
          </a:solidFill>
          <a:ln w="28575">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r>
              <a:rPr lang="en-GB" b="1" dirty="0">
                <a:solidFill>
                  <a:srgbClr val="203864"/>
                </a:solidFill>
                <a:latin typeface="+mj-lt"/>
              </a:rPr>
              <a:t>2. Develop models to estimate the bias </a:t>
            </a:r>
            <a:endParaRPr lang="en-GB" dirty="0">
              <a:solidFill>
                <a:srgbClr val="203864"/>
              </a:solidFill>
              <a:latin typeface="+mj-lt"/>
            </a:endParaRPr>
          </a:p>
        </p:txBody>
      </p:sp>
      <p:sp>
        <p:nvSpPr>
          <p:cNvPr id="15" name="Rectangle: Rounded Corners 14">
            <a:extLst>
              <a:ext uri="{FF2B5EF4-FFF2-40B4-BE49-F238E27FC236}">
                <a16:creationId xmlns:a16="http://schemas.microsoft.com/office/drawing/2014/main" id="{A41411EF-D104-9EDD-5266-AE5A6DC69FFA}"/>
              </a:ext>
            </a:extLst>
          </p:cNvPr>
          <p:cNvSpPr/>
          <p:nvPr/>
        </p:nvSpPr>
        <p:spPr>
          <a:xfrm>
            <a:off x="6326108" y="2007009"/>
            <a:ext cx="5635788" cy="639961"/>
          </a:xfrm>
          <a:prstGeom prst="roundRect">
            <a:avLst/>
          </a:prstGeom>
          <a:solidFill>
            <a:schemeClr val="bg1"/>
          </a:solidFill>
          <a:ln w="28575">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r>
              <a:rPr lang="en-GB" b="1" dirty="0">
                <a:solidFill>
                  <a:srgbClr val="203864"/>
                </a:solidFill>
                <a:latin typeface="+mj-lt"/>
              </a:rPr>
              <a:t>1. Define the characteristics of the bias</a:t>
            </a:r>
            <a:endParaRPr lang="en-GB" dirty="0">
              <a:solidFill>
                <a:srgbClr val="203864"/>
              </a:solidFill>
              <a:latin typeface="+mj-lt"/>
            </a:endParaRPr>
          </a:p>
        </p:txBody>
      </p:sp>
      <p:sp>
        <p:nvSpPr>
          <p:cNvPr id="11" name="Title">
            <a:extLst>
              <a:ext uri="{FF2B5EF4-FFF2-40B4-BE49-F238E27FC236}">
                <a16:creationId xmlns:a16="http://schemas.microsoft.com/office/drawing/2014/main" id="{60926A6E-49C0-B440-804F-C08A87E2E4F5}"/>
              </a:ext>
            </a:extLst>
          </p:cNvPr>
          <p:cNvSpPr txBox="1">
            <a:spLocks/>
          </p:cNvSpPr>
          <p:nvPr/>
        </p:nvSpPr>
        <p:spPr>
          <a:xfrm>
            <a:off x="6326105" y="1452826"/>
            <a:ext cx="5635791" cy="5240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2400" b="1" dirty="0">
                <a:solidFill>
                  <a:srgbClr val="203864"/>
                </a:solidFill>
                <a:ea typeface="Segoe UI Black" panose="020B0A02040204020203" pitchFamily="34" charset="0"/>
                <a:cs typeface="Segoe UI" panose="020B0502040204020203" pitchFamily="34" charset="0"/>
              </a:rPr>
              <a:t>OUR APPROACH</a:t>
            </a:r>
            <a:endParaRPr lang="en-GB" sz="2400" i="1" dirty="0">
              <a:solidFill>
                <a:srgbClr val="203864"/>
              </a:solidFill>
              <a:cs typeface="Segoe UI" panose="020B0502040204020203" pitchFamily="34" charset="0"/>
            </a:endParaRPr>
          </a:p>
        </p:txBody>
      </p:sp>
      <p:sp>
        <p:nvSpPr>
          <p:cNvPr id="19" name="Rectangle: Rounded Corners 18">
            <a:extLst>
              <a:ext uri="{FF2B5EF4-FFF2-40B4-BE49-F238E27FC236}">
                <a16:creationId xmlns:a16="http://schemas.microsoft.com/office/drawing/2014/main" id="{8AF24523-F291-2711-021D-02C942F6C34F}"/>
              </a:ext>
            </a:extLst>
          </p:cNvPr>
          <p:cNvSpPr/>
          <p:nvPr/>
        </p:nvSpPr>
        <p:spPr>
          <a:xfrm>
            <a:off x="6326105" y="5314504"/>
            <a:ext cx="5635791" cy="643090"/>
          </a:xfrm>
          <a:prstGeom prst="roundRect">
            <a:avLst/>
          </a:prstGeom>
          <a:solidFill>
            <a:schemeClr val="bg1"/>
          </a:solidFill>
          <a:ln w="28575">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r>
              <a:rPr lang="en-GB" b="1" dirty="0">
                <a:solidFill>
                  <a:srgbClr val="203864"/>
                </a:solidFill>
                <a:latin typeface="+mj-lt"/>
              </a:rPr>
              <a:t>5. Apply adjustments based on estimates produced in (4)</a:t>
            </a:r>
            <a:endParaRPr lang="en-GB" dirty="0">
              <a:solidFill>
                <a:srgbClr val="203864"/>
              </a:solidFill>
              <a:latin typeface="+mj-lt"/>
            </a:endParaRPr>
          </a:p>
        </p:txBody>
      </p:sp>
      <p:sp>
        <p:nvSpPr>
          <p:cNvPr id="7" name="Title">
            <a:extLst>
              <a:ext uri="{FF2B5EF4-FFF2-40B4-BE49-F238E27FC236}">
                <a16:creationId xmlns:a16="http://schemas.microsoft.com/office/drawing/2014/main" id="{C2435F28-82C0-6822-B876-280FBEAA6512}"/>
              </a:ext>
            </a:extLst>
          </p:cNvPr>
          <p:cNvSpPr txBox="1">
            <a:spLocks/>
          </p:cNvSpPr>
          <p:nvPr/>
        </p:nvSpPr>
        <p:spPr>
          <a:xfrm>
            <a:off x="120310" y="1454016"/>
            <a:ext cx="5635791" cy="5240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2400" b="1" dirty="0">
                <a:solidFill>
                  <a:srgbClr val="203864"/>
                </a:solidFill>
                <a:ea typeface="Segoe UI Black" panose="020B0A02040204020203" pitchFamily="34" charset="0"/>
                <a:cs typeface="Segoe UI" panose="020B0502040204020203" pitchFamily="34" charset="0"/>
              </a:rPr>
              <a:t>THE PROBLEM</a:t>
            </a:r>
            <a:endParaRPr lang="en-GB" sz="2400" dirty="0">
              <a:solidFill>
                <a:srgbClr val="203864"/>
              </a:solidFill>
              <a:cs typeface="Segoe UI" panose="020B0502040204020203" pitchFamily="34" charset="0"/>
            </a:endParaRPr>
          </a:p>
        </p:txBody>
      </p:sp>
      <p:pic>
        <p:nvPicPr>
          <p:cNvPr id="22" name="Picture 21" descr="A picture containing map&#10;&#10;Description automatically generated">
            <a:extLst>
              <a:ext uri="{FF2B5EF4-FFF2-40B4-BE49-F238E27FC236}">
                <a16:creationId xmlns:a16="http://schemas.microsoft.com/office/drawing/2014/main" id="{81855686-01C2-F2BF-72C4-53EC85877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11" y="1890589"/>
            <a:ext cx="5815964" cy="3420591"/>
          </a:xfrm>
          <a:prstGeom prst="rect">
            <a:avLst/>
          </a:prstGeom>
        </p:spPr>
      </p:pic>
      <p:sp>
        <p:nvSpPr>
          <p:cNvPr id="23" name="Title">
            <a:extLst>
              <a:ext uri="{FF2B5EF4-FFF2-40B4-BE49-F238E27FC236}">
                <a16:creationId xmlns:a16="http://schemas.microsoft.com/office/drawing/2014/main" id="{8D5A7134-2F8B-03EE-3C1F-E69C3FCE6821}"/>
              </a:ext>
            </a:extLst>
          </p:cNvPr>
          <p:cNvSpPr txBox="1">
            <a:spLocks/>
          </p:cNvSpPr>
          <p:nvPr/>
        </p:nvSpPr>
        <p:spPr>
          <a:xfrm>
            <a:off x="311827" y="5275258"/>
            <a:ext cx="5422503" cy="7412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GB" sz="1800" dirty="0">
              <a:solidFill>
                <a:srgbClr val="203864"/>
              </a:solidFill>
              <a:cs typeface="Segoe UI" panose="020B0502040204020203" pitchFamily="34" charset="0"/>
            </a:endParaRPr>
          </a:p>
        </p:txBody>
      </p:sp>
      <p:cxnSp>
        <p:nvCxnSpPr>
          <p:cNvPr id="24" name="Straight Connector 23">
            <a:extLst>
              <a:ext uri="{FF2B5EF4-FFF2-40B4-BE49-F238E27FC236}">
                <a16:creationId xmlns:a16="http://schemas.microsoft.com/office/drawing/2014/main" id="{AA202CFD-CB1F-C470-3A73-386AB78A1D09}"/>
              </a:ext>
            </a:extLst>
          </p:cNvPr>
          <p:cNvCxnSpPr>
            <a:cxnSpLocks/>
          </p:cNvCxnSpPr>
          <p:nvPr/>
        </p:nvCxnSpPr>
        <p:spPr>
          <a:xfrm>
            <a:off x="6096000" y="987533"/>
            <a:ext cx="0" cy="5119201"/>
          </a:xfrm>
          <a:prstGeom prst="line">
            <a:avLst/>
          </a:prstGeom>
          <a:ln w="28575">
            <a:solidFill>
              <a:srgbClr val="203864"/>
            </a:solidFill>
          </a:ln>
        </p:spPr>
        <p:style>
          <a:lnRef idx="1">
            <a:schemeClr val="accent1"/>
          </a:lnRef>
          <a:fillRef idx="0">
            <a:schemeClr val="accent1"/>
          </a:fillRef>
          <a:effectRef idx="0">
            <a:schemeClr val="accent1"/>
          </a:effectRef>
          <a:fontRef idx="minor">
            <a:schemeClr val="tx1"/>
          </a:fontRef>
        </p:style>
      </p:cxnSp>
      <p:sp>
        <p:nvSpPr>
          <p:cNvPr id="6" name="Navy title box">
            <a:extLst>
              <a:ext uri="{FF2B5EF4-FFF2-40B4-BE49-F238E27FC236}">
                <a16:creationId xmlns:a16="http://schemas.microsoft.com/office/drawing/2014/main" id="{1928FE00-5D69-D7E9-6A4C-231BAD361B3B}"/>
              </a:ext>
            </a:extLst>
          </p:cNvPr>
          <p:cNvSpPr/>
          <p:nvPr/>
        </p:nvSpPr>
        <p:spPr>
          <a:xfrm>
            <a:off x="1" y="1"/>
            <a:ext cx="12191999" cy="1370454"/>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Segoe UI" panose="020B0502040204020203" pitchFamily="34" charset="0"/>
              </a:rPr>
              <a:t>ESTIMATING EXPOSURE BIASES IN EARLY INSTRUMENTAL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Segoe UI" panose="020B0502040204020203" pitchFamily="34" charset="0"/>
              </a:rPr>
              <a:t>LAND SURFACE </a:t>
            </a:r>
            <a:r>
              <a:rPr lang="en-GB" sz="3000" b="1" dirty="0">
                <a:solidFill>
                  <a:prstClr val="white"/>
                </a:solidFill>
                <a:latin typeface="Calibri" panose="020F0502020204030204"/>
                <a:ea typeface="Segoe UI Black" panose="020B0A02040204020203" pitchFamily="34" charset="0"/>
                <a:cs typeface="Segoe UI" panose="020B0502040204020203" pitchFamily="34" charset="0"/>
              </a:rPr>
              <a:t>AIR </a:t>
            </a:r>
            <a:r>
              <a:rPr kumimoji="0" lang="en-GB" sz="3000" b="1"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Segoe UI" panose="020B0502040204020203" pitchFamily="34" charset="0"/>
              </a:rPr>
              <a:t>TEMPERATURE DATA</a:t>
            </a:r>
            <a:endParaRPr kumimoji="0" lang="en-GB" sz="400" b="1"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Segoe UI" panose="020B0502040204020203" pitchFamily="34" charset="0"/>
              </a:rPr>
              <a:t>Emily Wallis</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Segoe UI" panose="020B0502040204020203" pitchFamily="34" charset="0"/>
              </a:rPr>
              <a:t>, Timothy Osborn, Michael Taylor; School of Environmental Sciences, University of East Anglia, UK </a:t>
            </a:r>
            <a:endParaRPr lang="en-GB" dirty="0"/>
          </a:p>
        </p:txBody>
      </p:sp>
      <p:sp>
        <p:nvSpPr>
          <p:cNvPr id="27" name="Title">
            <a:extLst>
              <a:ext uri="{FF2B5EF4-FFF2-40B4-BE49-F238E27FC236}">
                <a16:creationId xmlns:a16="http://schemas.microsoft.com/office/drawing/2014/main" id="{BC63E3C6-D449-F47F-6402-E2B06C866B59}"/>
              </a:ext>
            </a:extLst>
          </p:cNvPr>
          <p:cNvSpPr txBox="1">
            <a:spLocks/>
          </p:cNvSpPr>
          <p:nvPr/>
        </p:nvSpPr>
        <p:spPr>
          <a:xfrm>
            <a:off x="120311" y="5372057"/>
            <a:ext cx="5815964" cy="6389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1800" dirty="0">
                <a:solidFill>
                  <a:srgbClr val="203864"/>
                </a:solidFill>
                <a:ea typeface="Segoe UI Black" panose="020B0A02040204020203" pitchFamily="34" charset="0"/>
                <a:cs typeface="Segoe UI" panose="020B0502040204020203" pitchFamily="34" charset="0"/>
              </a:rPr>
              <a:t>The transition from non-standard thermometer exposures to Stevenson screens introduced exposure biases</a:t>
            </a:r>
            <a:endParaRPr lang="en-GB" sz="1800" dirty="0">
              <a:solidFill>
                <a:srgbClr val="203864"/>
              </a:solidFill>
              <a:cs typeface="Segoe UI" panose="020B0502040204020203" pitchFamily="34" charset="0"/>
            </a:endParaRPr>
          </a:p>
        </p:txBody>
      </p:sp>
      <p:sp>
        <p:nvSpPr>
          <p:cNvPr id="2" name="TextBox 1">
            <a:extLst>
              <a:ext uri="{FF2B5EF4-FFF2-40B4-BE49-F238E27FC236}">
                <a16:creationId xmlns:a16="http://schemas.microsoft.com/office/drawing/2014/main" id="{B7A8E54E-3E61-9E11-5BC0-4DF1E8D62A99}"/>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PICO Presentation</a:t>
            </a:r>
          </a:p>
        </p:txBody>
      </p:sp>
      <p:pic>
        <p:nvPicPr>
          <p:cNvPr id="9" name="Picture 8">
            <a:extLst>
              <a:ext uri="{FF2B5EF4-FFF2-40B4-BE49-F238E27FC236}">
                <a16:creationId xmlns:a16="http://schemas.microsoft.com/office/drawing/2014/main" id="{7EE76B3D-C0C3-7556-430D-A316003829E3}"/>
              </a:ext>
            </a:extLst>
          </p:cNvPr>
          <p:cNvPicPr>
            <a:picLocks noChangeAspect="1"/>
          </p:cNvPicPr>
          <p:nvPr/>
        </p:nvPicPr>
        <p:blipFill>
          <a:blip r:embed="rId4"/>
          <a:stretch>
            <a:fillRect/>
          </a:stretch>
        </p:blipFill>
        <p:spPr>
          <a:xfrm>
            <a:off x="10286312" y="6220925"/>
            <a:ext cx="1664933" cy="610985"/>
          </a:xfrm>
          <a:prstGeom prst="rect">
            <a:avLst/>
          </a:prstGeom>
        </p:spPr>
      </p:pic>
      <p:pic>
        <p:nvPicPr>
          <p:cNvPr id="13" name="Picture 12">
            <a:extLst>
              <a:ext uri="{FF2B5EF4-FFF2-40B4-BE49-F238E27FC236}">
                <a16:creationId xmlns:a16="http://schemas.microsoft.com/office/drawing/2014/main" id="{5F9F512C-AA90-9E67-7851-7D6037C73941}"/>
              </a:ext>
            </a:extLst>
          </p:cNvPr>
          <p:cNvPicPr>
            <a:picLocks noChangeAspect="1"/>
          </p:cNvPicPr>
          <p:nvPr/>
        </p:nvPicPr>
        <p:blipFill>
          <a:blip r:embed="rId5"/>
          <a:stretch>
            <a:fillRect/>
          </a:stretch>
        </p:blipFill>
        <p:spPr>
          <a:xfrm>
            <a:off x="333599" y="6303264"/>
            <a:ext cx="746067" cy="446308"/>
          </a:xfrm>
          <a:prstGeom prst="rect">
            <a:avLst/>
          </a:prstGeom>
        </p:spPr>
      </p:pic>
      <p:sp>
        <p:nvSpPr>
          <p:cNvPr id="16" name="Action Button: Go Home 15">
            <a:hlinkClick r:id="rId6" action="ppaction://hlinksldjump" highlightClick="1"/>
            <a:extLst>
              <a:ext uri="{FF2B5EF4-FFF2-40B4-BE49-F238E27FC236}">
                <a16:creationId xmlns:a16="http://schemas.microsoft.com/office/drawing/2014/main" id="{18BDFAFE-2C7A-A251-ADF5-1FD16B5B80C8}"/>
              </a:ext>
            </a:extLst>
          </p:cNvPr>
          <p:cNvSpPr/>
          <p:nvPr/>
        </p:nvSpPr>
        <p:spPr>
          <a:xfrm>
            <a:off x="10620686" y="202988"/>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Go Forward or Next 16">
            <a:hlinkClick r:id="" action="ppaction://hlinkshowjump?jump=nextslide" highlightClick="1"/>
            <a:extLst>
              <a:ext uri="{FF2B5EF4-FFF2-40B4-BE49-F238E27FC236}">
                <a16:creationId xmlns:a16="http://schemas.microsoft.com/office/drawing/2014/main" id="{BDF29715-2A30-4481-4E4E-FE0B5FBBCBE2}"/>
              </a:ext>
            </a:extLst>
          </p:cNvPr>
          <p:cNvSpPr/>
          <p:nvPr/>
        </p:nvSpPr>
        <p:spPr>
          <a:xfrm>
            <a:off x="11072968" y="202989"/>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ction Button: Go to End 17">
            <a:hlinkClick r:id="" action="ppaction://hlinkshowjump?jump=lastslide" highlightClick="1"/>
            <a:extLst>
              <a:ext uri="{FF2B5EF4-FFF2-40B4-BE49-F238E27FC236}">
                <a16:creationId xmlns:a16="http://schemas.microsoft.com/office/drawing/2014/main" id="{9E99EC74-068F-2A95-CF17-5E050E704709}"/>
              </a:ext>
            </a:extLst>
          </p:cNvPr>
          <p:cNvSpPr/>
          <p:nvPr/>
        </p:nvSpPr>
        <p:spPr>
          <a:xfrm>
            <a:off x="11534775" y="202987"/>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8595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3537E9D-5B11-C6D5-A104-5F0AC3F1F5C3}"/>
              </a:ext>
            </a:extLst>
          </p:cNvPr>
          <p:cNvSpPr/>
          <p:nvPr/>
        </p:nvSpPr>
        <p:spPr>
          <a:xfrm>
            <a:off x="-1" y="964944"/>
            <a:ext cx="12191731" cy="521818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180000" bIns="180000" rtlCol="0" anchor="t"/>
          <a:lstStyle/>
          <a:p>
            <a:endParaRPr lang="en-GB" dirty="0">
              <a:solidFill>
                <a:schemeClr val="tx1"/>
              </a:solidFill>
            </a:endParaRPr>
          </a:p>
          <a:p>
            <a:endParaRPr lang="en-GB" dirty="0">
              <a:solidFill>
                <a:schemeClr val="tx1"/>
              </a:solidFill>
            </a:endParaRPr>
          </a:p>
        </p:txBody>
      </p:sp>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24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1. CHARACTERISE THE BIAS</a:t>
            </a:r>
          </a:p>
        </p:txBody>
      </p:sp>
      <p:sp>
        <p:nvSpPr>
          <p:cNvPr id="13" name="TextBox 12">
            <a:extLst>
              <a:ext uri="{FF2B5EF4-FFF2-40B4-BE49-F238E27FC236}">
                <a16:creationId xmlns:a16="http://schemas.microsoft.com/office/drawing/2014/main" id="{2184849D-9370-D28B-0E7A-59877D588A2C}"/>
              </a:ext>
            </a:extLst>
          </p:cNvPr>
          <p:cNvSpPr txBox="1"/>
          <p:nvPr/>
        </p:nvSpPr>
        <p:spPr>
          <a:xfrm>
            <a:off x="6095864" y="223870"/>
            <a:ext cx="6042821"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2</a:t>
            </a:r>
            <a:r>
              <a:rPr kumimoji="0" lang="en-GB" sz="2800" b="1"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Segoe UI" panose="020B0502040204020203" pitchFamily="34" charset="0"/>
              </a:rPr>
              <a:t>. </a:t>
            </a: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DEVELOP MODELS</a:t>
            </a:r>
            <a:endParaRPr kumimoji="0" lang="en-GB" sz="2800" b="1"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Segoe UI" panose="020B0502040204020203" pitchFamily="34" charset="0"/>
            </a:endParaRPr>
          </a:p>
        </p:txBody>
      </p:sp>
      <p:cxnSp>
        <p:nvCxnSpPr>
          <p:cNvPr id="15" name="Straight Connector 14">
            <a:extLst>
              <a:ext uri="{FF2B5EF4-FFF2-40B4-BE49-F238E27FC236}">
                <a16:creationId xmlns:a16="http://schemas.microsoft.com/office/drawing/2014/main" id="{BC24D3F9-1EB1-7496-B720-395B28CA51E5}"/>
              </a:ext>
            </a:extLst>
          </p:cNvPr>
          <p:cNvCxnSpPr>
            <a:cxnSpLocks/>
          </p:cNvCxnSpPr>
          <p:nvPr/>
        </p:nvCxnSpPr>
        <p:spPr>
          <a:xfrm flipH="1">
            <a:off x="5750959" y="-6016"/>
            <a:ext cx="136" cy="618313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sp>
        <p:nvSpPr>
          <p:cNvPr id="19" name="Arrow: Right 18">
            <a:extLst>
              <a:ext uri="{FF2B5EF4-FFF2-40B4-BE49-F238E27FC236}">
                <a16:creationId xmlns:a16="http://schemas.microsoft.com/office/drawing/2014/main" id="{78EEDC00-4978-FE15-64D9-44CFE7B34E33}"/>
              </a:ext>
            </a:extLst>
          </p:cNvPr>
          <p:cNvSpPr/>
          <p:nvPr/>
        </p:nvSpPr>
        <p:spPr>
          <a:xfrm>
            <a:off x="5750959" y="3053044"/>
            <a:ext cx="344906" cy="520993"/>
          </a:xfrm>
          <a:prstGeom prst="rightArrow">
            <a:avLst>
              <a:gd name="adj1" fmla="val 54082"/>
              <a:gd name="adj2" fmla="val 5829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0F230697-F55D-6FE5-775B-83B6F371E464}"/>
              </a:ext>
            </a:extLst>
          </p:cNvPr>
          <p:cNvSpPr txBox="1"/>
          <p:nvPr/>
        </p:nvSpPr>
        <p:spPr>
          <a:xfrm>
            <a:off x="6086013" y="1061205"/>
            <a:ext cx="5969735" cy="5401479"/>
          </a:xfrm>
          <a:prstGeom prst="rect">
            <a:avLst/>
          </a:prstGeom>
          <a:noFill/>
        </p:spPr>
        <p:txBody>
          <a:bodyPr wrap="square">
            <a:spAutoFit/>
          </a:bodyPr>
          <a:lstStyle/>
          <a:p>
            <a:pPr>
              <a:lnSpc>
                <a:spcPct val="150000"/>
              </a:lnSpc>
            </a:pPr>
            <a:r>
              <a:rPr lang="en-GB" b="1" dirty="0">
                <a:solidFill>
                  <a:schemeClr val="tx1"/>
                </a:solidFill>
              </a:rPr>
              <a:t>Next step: De</a:t>
            </a:r>
            <a:r>
              <a:rPr lang="en-GB" b="1" dirty="0"/>
              <a:t>velop models to estimate the bias</a:t>
            </a:r>
            <a:endParaRPr lang="en-GB" b="1" i="1" baseline="-25000" dirty="0"/>
          </a:p>
          <a:p>
            <a:endParaRPr lang="en-GB" sz="1200" dirty="0"/>
          </a:p>
          <a:p>
            <a:r>
              <a:rPr lang="en-GB" sz="1600" dirty="0"/>
              <a:t>The models are developed by building an understanding of the variables which influence the monthly bias for each class of exposure.  </a:t>
            </a:r>
          </a:p>
          <a:p>
            <a:endParaRPr lang="en-GB" sz="1200" dirty="0"/>
          </a:p>
          <a:p>
            <a:r>
              <a:rPr lang="en-GB" sz="1600" dirty="0"/>
              <a:t>We do this via a regression analysis of the relationship between the monthly bias in </a:t>
            </a:r>
            <a:r>
              <a:rPr lang="en-GB" sz="1600" i="1" dirty="0"/>
              <a:t>T</a:t>
            </a:r>
            <a:r>
              <a:rPr lang="en-GB" sz="1600" i="1" baseline="-25000" dirty="0"/>
              <a:t>mean</a:t>
            </a:r>
            <a:r>
              <a:rPr lang="en-GB" sz="1600" dirty="0"/>
              <a:t> (calculated from the parallel measurements in step 1) and three variables considered </a:t>
            </a:r>
            <a:r>
              <a:rPr lang="en-GB" sz="1600" i="1" dirty="0"/>
              <a:t>a priori</a:t>
            </a:r>
            <a:r>
              <a:rPr lang="en-GB" sz="1600" dirty="0"/>
              <a:t> to influence the bias:</a:t>
            </a:r>
          </a:p>
          <a:p>
            <a:endParaRPr lang="en-GB" sz="1200" dirty="0"/>
          </a:p>
          <a:p>
            <a:pPr marL="742950" lvl="1" indent="-285750">
              <a:buFont typeface="Wingdings" panose="05000000000000000000" pitchFamily="2" charset="2"/>
              <a:buChar char="§"/>
            </a:pPr>
            <a:r>
              <a:rPr lang="en-GB" sz="1600" dirty="0"/>
              <a:t>Absolute temperature (</a:t>
            </a:r>
            <a:r>
              <a:rPr lang="en-GB" sz="1600" i="1" dirty="0"/>
              <a:t>T</a:t>
            </a:r>
            <a:r>
              <a:rPr lang="en-GB" sz="1600" i="1" baseline="-25000" dirty="0"/>
              <a:t>Hist</a:t>
            </a:r>
            <a:r>
              <a:rPr lang="en-GB" sz="1600" dirty="0"/>
              <a:t>)</a:t>
            </a:r>
          </a:p>
          <a:p>
            <a:pPr marL="742950" lvl="1" indent="-285750">
              <a:buFont typeface="Wingdings" panose="05000000000000000000" pitchFamily="2" charset="2"/>
              <a:buChar char="§"/>
            </a:pPr>
            <a:r>
              <a:rPr lang="en-GB" sz="1600" dirty="0"/>
              <a:t>Top of Atmosphere solar radiation (TOA)</a:t>
            </a:r>
          </a:p>
          <a:p>
            <a:pPr marL="742950" lvl="1" indent="-285750">
              <a:buFont typeface="Wingdings" panose="05000000000000000000" pitchFamily="2" charset="2"/>
              <a:buChar char="§"/>
            </a:pPr>
            <a:r>
              <a:rPr lang="en-GB" sz="1600" dirty="0"/>
              <a:t>Shortwave Downward solar radiation (SWD)</a:t>
            </a:r>
          </a:p>
          <a:p>
            <a:pPr marL="0" lvl="1"/>
            <a:endParaRPr lang="en-GB" sz="1200" dirty="0"/>
          </a:p>
          <a:p>
            <a:pPr marL="0" lvl="1"/>
            <a:r>
              <a:rPr lang="en-GB" sz="1600" dirty="0"/>
              <a:t>Where significant relationships are found simple statistical models are developed and assessed to determine whether the relationship can be used to predict the exposure bias.</a:t>
            </a:r>
          </a:p>
          <a:p>
            <a:pPr marL="0" lvl="1"/>
            <a:endParaRPr lang="en-GB" sz="1200" dirty="0"/>
          </a:p>
          <a:p>
            <a:pPr marL="0" lvl="1"/>
            <a:r>
              <a:rPr lang="en-GB" sz="1600" dirty="0"/>
              <a:t>The remaining sections focus on biases between 30° to 60° latitude, as additional factors become more important at higher latitudes and because only one tropical series was available for analysis.</a:t>
            </a:r>
          </a:p>
          <a:p>
            <a:pPr marL="0" lvl="1"/>
            <a:endParaRPr lang="en-GB" sz="1600" dirty="0"/>
          </a:p>
          <a:p>
            <a:pPr lvl="1"/>
            <a:endParaRPr lang="en-GB" b="1" dirty="0">
              <a:solidFill>
                <a:schemeClr val="tx1"/>
              </a:solidFill>
            </a:endParaRPr>
          </a:p>
        </p:txBody>
      </p:sp>
      <p:sp>
        <p:nvSpPr>
          <p:cNvPr id="22" name="TextBox 21">
            <a:extLst>
              <a:ext uri="{FF2B5EF4-FFF2-40B4-BE49-F238E27FC236}">
                <a16:creationId xmlns:a16="http://schemas.microsoft.com/office/drawing/2014/main" id="{A84F4C7C-9FCF-2C0E-94F1-79331D7F7080}"/>
              </a:ext>
            </a:extLst>
          </p:cNvPr>
          <p:cNvSpPr txBox="1"/>
          <p:nvPr/>
        </p:nvSpPr>
        <p:spPr>
          <a:xfrm>
            <a:off x="245718" y="1076219"/>
            <a:ext cx="5375408" cy="5078313"/>
          </a:xfrm>
          <a:prstGeom prst="rect">
            <a:avLst/>
          </a:prstGeom>
          <a:noFill/>
        </p:spPr>
        <p:txBody>
          <a:bodyPr wrap="square">
            <a:spAutoFit/>
          </a:bodyPr>
          <a:lstStyle/>
          <a:p>
            <a:pPr>
              <a:lnSpc>
                <a:spcPct val="150000"/>
              </a:lnSpc>
            </a:pPr>
            <a:r>
              <a:rPr lang="en-GB" b="1" dirty="0"/>
              <a:t>Conclusions</a:t>
            </a:r>
            <a:r>
              <a:rPr lang="en-GB" b="1" dirty="0">
                <a:solidFill>
                  <a:schemeClr val="tx1"/>
                </a:solidFill>
              </a:rPr>
              <a:t>:</a:t>
            </a:r>
          </a:p>
          <a:p>
            <a:endParaRPr lang="en-GB" sz="900" b="1" dirty="0">
              <a:solidFill>
                <a:schemeClr val="tx1"/>
              </a:solidFill>
            </a:endParaRPr>
          </a:p>
          <a:p>
            <a:r>
              <a:rPr lang="en-GB" sz="1600" dirty="0"/>
              <a:t>Step one highlights clear differences between the mean temperatures recorded in Stevenson screens and all four classes of historic exposure: </a:t>
            </a:r>
          </a:p>
          <a:p>
            <a:endParaRPr lang="en-GB" sz="1200" dirty="0"/>
          </a:p>
          <a:p>
            <a:pPr marL="285750" indent="-285750">
              <a:buFont typeface="Arial" panose="020B0604020202020204" pitchFamily="34" charset="0"/>
              <a:buChar char="•"/>
            </a:pPr>
            <a:r>
              <a:rPr lang="en-GB" sz="1600" dirty="0"/>
              <a:t>Open, intermediate and closed exposures produce a warm bias in annual mean temperatures. Wall-mounted exposures produce small warm or cold biases in the annual mean, dependent on location / site-specific factors</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600" dirty="0"/>
              <a:t>In each class of exposure the bias is seasonally-varying, but the shape of the cycle is not consistent between classes</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600" dirty="0"/>
              <a:t>The characteristics of the bias are similar between series (within exposure classes) but the magnitude of the bias varies</a:t>
            </a:r>
          </a:p>
          <a:p>
            <a:endParaRPr lang="en-GB" sz="1200" dirty="0"/>
          </a:p>
          <a:p>
            <a:r>
              <a:rPr lang="en-GB" sz="1600" dirty="0"/>
              <a:t>The findings reinforce the need to account for the exposure bias introduced by the transition to Stevenson-type screens.</a:t>
            </a:r>
            <a:endParaRPr lang="en-GB" sz="1600" b="1" dirty="0"/>
          </a:p>
          <a:p>
            <a:endParaRPr lang="en-GB" sz="1600" b="1" dirty="0"/>
          </a:p>
        </p:txBody>
      </p:sp>
      <p:grpSp>
        <p:nvGrpSpPr>
          <p:cNvPr id="23" name="Group 22">
            <a:extLst>
              <a:ext uri="{FF2B5EF4-FFF2-40B4-BE49-F238E27FC236}">
                <a16:creationId xmlns:a16="http://schemas.microsoft.com/office/drawing/2014/main" id="{FEFA9054-DE13-9A60-0315-4989B7565524}"/>
              </a:ext>
            </a:extLst>
          </p:cNvPr>
          <p:cNvGrpSpPr/>
          <p:nvPr/>
        </p:nvGrpSpPr>
        <p:grpSpPr>
          <a:xfrm>
            <a:off x="9714419" y="266802"/>
            <a:ext cx="2232990" cy="437355"/>
            <a:chOff x="414960" y="5413088"/>
            <a:chExt cx="2232990" cy="437355"/>
          </a:xfrm>
        </p:grpSpPr>
        <p:sp>
          <p:nvSpPr>
            <p:cNvPr id="24" name="Action Button: Go to Beginning 23">
              <a:hlinkClick r:id="" action="ppaction://hlinkshowjump?jump=firstslide" highlightClick="1"/>
              <a:extLst>
                <a:ext uri="{FF2B5EF4-FFF2-40B4-BE49-F238E27FC236}">
                  <a16:creationId xmlns:a16="http://schemas.microsoft.com/office/drawing/2014/main" id="{DEE1158E-9E0B-C89E-35B0-ECFBB447BF5C}"/>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010B7C40-D7C0-F743-49A8-659A39E0EFBE}"/>
                </a:ext>
              </a:extLst>
            </p:cNvPr>
            <p:cNvGrpSpPr/>
            <p:nvPr/>
          </p:nvGrpSpPr>
          <p:grpSpPr>
            <a:xfrm>
              <a:off x="872004" y="5413088"/>
              <a:ext cx="1775946" cy="437355"/>
              <a:chOff x="872004" y="5413088"/>
              <a:chExt cx="1775946" cy="437355"/>
            </a:xfrm>
          </p:grpSpPr>
          <p:sp>
            <p:nvSpPr>
              <p:cNvPr id="26" name="Action Button: Go Home 25">
                <a:hlinkClick r:id="rId3" action="ppaction://hlinksldjump" highlightClick="1"/>
                <a:extLst>
                  <a:ext uri="{FF2B5EF4-FFF2-40B4-BE49-F238E27FC236}">
                    <a16:creationId xmlns:a16="http://schemas.microsoft.com/office/drawing/2014/main" id="{9003A24B-88F4-4F9E-D402-F2B3D87BCA34}"/>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Go Forward or Next 26">
                <a:hlinkClick r:id="" action="ppaction://hlinkshowjump?jump=nextslide" highlightClick="1"/>
                <a:extLst>
                  <a:ext uri="{FF2B5EF4-FFF2-40B4-BE49-F238E27FC236}">
                    <a16:creationId xmlns:a16="http://schemas.microsoft.com/office/drawing/2014/main" id="{FE270007-0167-06C6-6FD6-EC97BA08C58F}"/>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Go to End 27">
                <a:hlinkClick r:id="" action="ppaction://hlinkshowjump?jump=lastslide" highlightClick="1"/>
                <a:extLst>
                  <a:ext uri="{FF2B5EF4-FFF2-40B4-BE49-F238E27FC236}">
                    <a16:creationId xmlns:a16="http://schemas.microsoft.com/office/drawing/2014/main" id="{0F5AC4C4-1B37-97BA-3400-C7E7C63F004F}"/>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ction Button: Go Back or Previous 28">
                <a:hlinkClick r:id="" action="ppaction://hlinkshowjump?jump=previousslide" highlightClick="1"/>
                <a:extLst>
                  <a:ext uri="{FF2B5EF4-FFF2-40B4-BE49-F238E27FC236}">
                    <a16:creationId xmlns:a16="http://schemas.microsoft.com/office/drawing/2014/main" id="{B2916CB2-D16D-9A17-49CA-252FE7EAE4ED}"/>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0" name="TextBox 29">
            <a:extLst>
              <a:ext uri="{FF2B5EF4-FFF2-40B4-BE49-F238E27FC236}">
                <a16:creationId xmlns:a16="http://schemas.microsoft.com/office/drawing/2014/main" id="{B3BCFE78-ED5E-14DE-EDE0-402374053E3C}"/>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31" name="Picture 30">
            <a:extLst>
              <a:ext uri="{FF2B5EF4-FFF2-40B4-BE49-F238E27FC236}">
                <a16:creationId xmlns:a16="http://schemas.microsoft.com/office/drawing/2014/main" id="{9BE10027-8DEA-66FE-8CAA-79D204A75E1C}"/>
              </a:ext>
            </a:extLst>
          </p:cNvPr>
          <p:cNvPicPr>
            <a:picLocks noChangeAspect="1"/>
          </p:cNvPicPr>
          <p:nvPr/>
        </p:nvPicPr>
        <p:blipFill>
          <a:blip r:embed="rId4"/>
          <a:stretch>
            <a:fillRect/>
          </a:stretch>
        </p:blipFill>
        <p:spPr>
          <a:xfrm>
            <a:off x="10391087" y="6220925"/>
            <a:ext cx="1664933" cy="610985"/>
          </a:xfrm>
          <a:prstGeom prst="rect">
            <a:avLst/>
          </a:prstGeom>
        </p:spPr>
      </p:pic>
      <p:pic>
        <p:nvPicPr>
          <p:cNvPr id="32" name="Picture 31">
            <a:extLst>
              <a:ext uri="{FF2B5EF4-FFF2-40B4-BE49-F238E27FC236}">
                <a16:creationId xmlns:a16="http://schemas.microsoft.com/office/drawing/2014/main" id="{9B3724C4-F9C6-3E28-91A3-63DEEBE46D7D}"/>
              </a:ext>
            </a:extLst>
          </p:cNvPr>
          <p:cNvPicPr>
            <a:picLocks noChangeAspect="1"/>
          </p:cNvPicPr>
          <p:nvPr/>
        </p:nvPicPr>
        <p:blipFill>
          <a:blip r:embed="rId5"/>
          <a:stretch>
            <a:fillRect/>
          </a:stretch>
        </p:blipFill>
        <p:spPr>
          <a:xfrm>
            <a:off x="220028" y="6303263"/>
            <a:ext cx="746067" cy="446308"/>
          </a:xfrm>
          <a:prstGeom prst="rect">
            <a:avLst/>
          </a:prstGeom>
        </p:spPr>
      </p:pic>
    </p:spTree>
    <p:extLst>
      <p:ext uri="{BB962C8B-B14F-4D97-AF65-F5344CB8AC3E}">
        <p14:creationId xmlns:p14="http://schemas.microsoft.com/office/powerpoint/2010/main" val="2208195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6F08B2-F4E6-EEBA-8091-E3D4B03BD6D5}"/>
              </a:ext>
            </a:extLst>
          </p:cNvPr>
          <p:cNvSpPr/>
          <p:nvPr/>
        </p:nvSpPr>
        <p:spPr>
          <a:xfrm>
            <a:off x="-1" y="970960"/>
            <a:ext cx="3228975" cy="521818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180000" bIns="180000" rtlCol="0" anchor="t"/>
          <a:lstStyle/>
          <a:p>
            <a:r>
              <a:rPr lang="en-GB" b="1" dirty="0">
                <a:solidFill>
                  <a:schemeClr val="tx1"/>
                </a:solidFill>
              </a:rPr>
              <a:t>Open Exposures:</a:t>
            </a:r>
          </a:p>
          <a:p>
            <a:endParaRPr lang="en-GB" sz="800" dirty="0">
              <a:solidFill>
                <a:schemeClr val="tx1"/>
              </a:solidFill>
            </a:endParaRPr>
          </a:p>
          <a:p>
            <a:r>
              <a:rPr lang="en-GB" sz="1600" dirty="0">
                <a:solidFill>
                  <a:schemeClr val="tx1"/>
                </a:solidFill>
              </a:rPr>
              <a:t>The plots on the right show the correlation between the monthly mean bias in </a:t>
            </a:r>
            <a:r>
              <a:rPr lang="en-GB" sz="1600" i="1" dirty="0">
                <a:solidFill>
                  <a:schemeClr val="tx1"/>
                </a:solidFill>
              </a:rPr>
              <a:t>T</a:t>
            </a:r>
            <a:r>
              <a:rPr lang="en-GB" sz="1600" i="1" baseline="-25000" dirty="0">
                <a:solidFill>
                  <a:schemeClr val="tx1"/>
                </a:solidFill>
              </a:rPr>
              <a:t>mean</a:t>
            </a:r>
            <a:r>
              <a:rPr lang="en-GB" sz="1600" dirty="0">
                <a:solidFill>
                  <a:schemeClr val="tx1"/>
                </a:solidFill>
              </a:rPr>
              <a:t> and each of the three previously listed variables.</a:t>
            </a:r>
          </a:p>
          <a:p>
            <a:endParaRPr lang="en-GB" sz="1200" dirty="0">
              <a:solidFill>
                <a:schemeClr val="tx1"/>
              </a:solidFill>
            </a:endParaRPr>
          </a:p>
          <a:p>
            <a:r>
              <a:rPr lang="en-GB" sz="1600" dirty="0">
                <a:solidFill>
                  <a:schemeClr val="tx1"/>
                </a:solidFill>
              </a:rPr>
              <a:t>The results show the bias is significantly related to all three of the variables. </a:t>
            </a:r>
          </a:p>
          <a:p>
            <a:endParaRPr lang="en-GB" sz="1200" dirty="0">
              <a:solidFill>
                <a:schemeClr val="tx1"/>
              </a:solidFill>
            </a:endParaRPr>
          </a:p>
          <a:p>
            <a:r>
              <a:rPr lang="en-GB" sz="1600" dirty="0">
                <a:solidFill>
                  <a:schemeClr val="tx1"/>
                </a:solidFill>
              </a:rPr>
              <a:t>The strongest relationships are with </a:t>
            </a:r>
            <a:r>
              <a:rPr kumimoji="0" lang="en-GB" sz="1600" b="0" i="1" u="none" strike="noStrike" kern="1200" cap="none" spc="0" normalizeH="0" baseline="0" noProof="0" dirty="0">
                <a:ln>
                  <a:noFill/>
                </a:ln>
                <a:solidFill>
                  <a:prstClr val="black"/>
                </a:solidFill>
                <a:effectLst/>
                <a:uLnTx/>
                <a:uFillTx/>
                <a:latin typeface="Calibri" panose="020F0502020204030204"/>
                <a:ea typeface="+mn-ea"/>
                <a:cs typeface="+mn-cs"/>
              </a:rPr>
              <a:t>T</a:t>
            </a:r>
            <a:r>
              <a:rPr lang="en-GB" sz="1600" i="1" baseline="-25000" dirty="0">
                <a:solidFill>
                  <a:prstClr val="black"/>
                </a:solidFill>
                <a:latin typeface="Calibri" panose="020F0502020204030204"/>
              </a:rPr>
              <a:t>H</a:t>
            </a:r>
            <a:r>
              <a:rPr kumimoji="0" lang="en-GB" sz="1600" b="0" i="1" u="none" strike="noStrike" kern="1200" cap="none" spc="0" normalizeH="0" baseline="-25000" noProof="0" dirty="0" err="1">
                <a:ln>
                  <a:noFill/>
                </a:ln>
                <a:solidFill>
                  <a:prstClr val="black"/>
                </a:solidFill>
                <a:effectLst/>
                <a:uLnTx/>
                <a:uFillTx/>
                <a:latin typeface="Calibri" panose="020F0502020204030204"/>
                <a:ea typeface="+mn-ea"/>
                <a:cs typeface="+mn-cs"/>
              </a:rPr>
              <a:t>ist</a:t>
            </a:r>
            <a:r>
              <a:rPr kumimoji="0" lang="en-GB" sz="1600" b="0" i="1" u="none" strike="noStrike" kern="1200" cap="none" spc="0" normalizeH="0" baseline="-25000" noProof="0" dirty="0">
                <a:ln>
                  <a:noFill/>
                </a:ln>
                <a:solidFill>
                  <a:prstClr val="black"/>
                </a:solidFill>
                <a:effectLst/>
                <a:uLnTx/>
                <a:uFillTx/>
                <a:latin typeface="Calibri" panose="020F0502020204030204"/>
                <a:ea typeface="+mn-ea"/>
                <a:cs typeface="+mn-cs"/>
              </a:rPr>
              <a:t> </a:t>
            </a:r>
            <a:r>
              <a:rPr kumimoji="0" lang="en-GB" sz="1600" b="0" u="none" strike="noStrike" kern="1200" cap="none" spc="0" normalizeH="0" noProof="0" dirty="0">
                <a:ln>
                  <a:noFill/>
                </a:ln>
                <a:solidFill>
                  <a:prstClr val="black"/>
                </a:solidFill>
                <a:effectLst/>
                <a:uLnTx/>
                <a:uFillTx/>
                <a:latin typeface="Calibri" panose="020F0502020204030204"/>
                <a:ea typeface="+mn-ea"/>
                <a:cs typeface="+mn-cs"/>
              </a:rPr>
              <a:t>and SWD.</a:t>
            </a:r>
          </a:p>
          <a:p>
            <a:endParaRPr lang="en-GB" sz="1200" dirty="0">
              <a:solidFill>
                <a:prstClr val="black"/>
              </a:solidFill>
              <a:latin typeface="Calibri" panose="020F0502020204030204"/>
            </a:endParaRPr>
          </a:p>
          <a:p>
            <a:r>
              <a:rPr kumimoji="0" lang="en-GB" sz="1600" b="0" u="none" strike="noStrike" kern="1200" cap="none" spc="0" normalizeH="0" noProof="0" dirty="0">
                <a:ln>
                  <a:noFill/>
                </a:ln>
                <a:solidFill>
                  <a:prstClr val="black"/>
                </a:solidFill>
                <a:effectLst/>
                <a:uLnTx/>
                <a:uFillTx/>
                <a:latin typeface="Calibri" panose="020F0502020204030204"/>
                <a:ea typeface="+mn-ea"/>
                <a:cs typeface="+mn-cs"/>
              </a:rPr>
              <a:t>When used as predictors in a simple model, </a:t>
            </a:r>
            <a:r>
              <a:rPr kumimoji="0" lang="en-GB" sz="1600" b="0" i="1" u="none" strike="noStrike" kern="1200" cap="none" spc="0" normalizeH="0" noProof="0" dirty="0">
                <a:ln>
                  <a:noFill/>
                </a:ln>
                <a:solidFill>
                  <a:prstClr val="black"/>
                </a:solidFill>
                <a:effectLst/>
                <a:uLnTx/>
                <a:uFillTx/>
                <a:latin typeface="Calibri" panose="020F0502020204030204"/>
                <a:ea typeface="+mn-ea"/>
                <a:cs typeface="+mn-cs"/>
              </a:rPr>
              <a:t>T</a:t>
            </a:r>
            <a:r>
              <a:rPr lang="en-GB" sz="1600" i="1" baseline="-25000" dirty="0">
                <a:solidFill>
                  <a:prstClr val="black"/>
                </a:solidFill>
                <a:latin typeface="Calibri" panose="020F0502020204030204"/>
              </a:rPr>
              <a:t>H</a:t>
            </a:r>
            <a:r>
              <a:rPr kumimoji="0" lang="en-GB" sz="1600" b="0" i="1" u="none" strike="noStrike" kern="1200" cap="none" spc="0" normalizeH="0" baseline="-25000" noProof="0" dirty="0" err="1">
                <a:ln>
                  <a:noFill/>
                </a:ln>
                <a:solidFill>
                  <a:prstClr val="black"/>
                </a:solidFill>
                <a:effectLst/>
                <a:uLnTx/>
                <a:uFillTx/>
                <a:latin typeface="Calibri" panose="020F0502020204030204"/>
                <a:ea typeface="+mn-ea"/>
                <a:cs typeface="+mn-cs"/>
              </a:rPr>
              <a:t>ist</a:t>
            </a:r>
            <a:r>
              <a:rPr kumimoji="0" lang="en-GB" sz="1600" b="0" u="none" strike="noStrike" kern="1200" cap="none" spc="0" normalizeH="0" baseline="-25000" noProof="0" dirty="0">
                <a:ln>
                  <a:noFill/>
                </a:ln>
                <a:solidFill>
                  <a:prstClr val="black"/>
                </a:solidFill>
                <a:effectLst/>
                <a:uLnTx/>
                <a:uFillTx/>
                <a:latin typeface="Calibri" panose="020F0502020204030204"/>
                <a:ea typeface="+mn-ea"/>
                <a:cs typeface="+mn-cs"/>
              </a:rPr>
              <a:t> </a:t>
            </a:r>
            <a:r>
              <a:rPr kumimoji="0" lang="en-GB" sz="1600" b="0" u="none" strike="noStrike" kern="1200" cap="none" spc="0" normalizeH="0" noProof="0" dirty="0">
                <a:ln>
                  <a:noFill/>
                </a:ln>
                <a:solidFill>
                  <a:prstClr val="black"/>
                </a:solidFill>
                <a:effectLst/>
                <a:uLnTx/>
                <a:uFillTx/>
                <a:latin typeface="Calibri" panose="020F0502020204030204"/>
                <a:ea typeface="+mn-ea"/>
                <a:cs typeface="+mn-cs"/>
              </a:rPr>
              <a:t>skilfully predicts the magnitude of the bias but not the timing of the </a:t>
            </a:r>
            <a:r>
              <a:rPr lang="en-GB" sz="1600" dirty="0">
                <a:solidFill>
                  <a:prstClr val="black"/>
                </a:solidFill>
                <a:latin typeface="Calibri" panose="020F0502020204030204"/>
              </a:rPr>
              <a:t>seasonal cycle; the opposite is true for SWD.</a:t>
            </a:r>
          </a:p>
          <a:p>
            <a:endParaRPr kumimoji="0" lang="en-GB" sz="1200" b="0" u="none" strike="noStrike" kern="1200" cap="none" spc="0" normalizeH="0" noProof="0" dirty="0">
              <a:ln>
                <a:noFill/>
              </a:ln>
              <a:solidFill>
                <a:prstClr val="black"/>
              </a:solidFill>
              <a:effectLst/>
              <a:uLnTx/>
              <a:uFillTx/>
              <a:latin typeface="Calibri" panose="020F0502020204030204"/>
              <a:ea typeface="+mn-ea"/>
              <a:cs typeface="+mn-cs"/>
            </a:endParaRPr>
          </a:p>
          <a:p>
            <a:endParaRPr lang="en-GB" sz="1600" dirty="0">
              <a:solidFill>
                <a:schemeClr val="tx1"/>
              </a:solidFill>
            </a:endParaRPr>
          </a:p>
          <a:p>
            <a:endParaRPr lang="en-GB" dirty="0">
              <a:solidFill>
                <a:schemeClr val="tx1"/>
              </a:solidFill>
            </a:endParaRPr>
          </a:p>
          <a:p>
            <a:endParaRPr lang="en-GB" dirty="0">
              <a:solidFill>
                <a:schemeClr val="tx1"/>
              </a:solidFill>
            </a:endParaRPr>
          </a:p>
        </p:txBody>
      </p:sp>
      <p:grpSp>
        <p:nvGrpSpPr>
          <p:cNvPr id="24" name="Group 23">
            <a:extLst>
              <a:ext uri="{FF2B5EF4-FFF2-40B4-BE49-F238E27FC236}">
                <a16:creationId xmlns:a16="http://schemas.microsoft.com/office/drawing/2014/main" id="{B30273F9-5C22-D595-AABF-91D264958F95}"/>
              </a:ext>
            </a:extLst>
          </p:cNvPr>
          <p:cNvGrpSpPr/>
          <p:nvPr/>
        </p:nvGrpSpPr>
        <p:grpSpPr>
          <a:xfrm>
            <a:off x="6552223" y="4517164"/>
            <a:ext cx="2784839" cy="1163465"/>
            <a:chOff x="-4379475" y="1659849"/>
            <a:chExt cx="2784839" cy="1163465"/>
          </a:xfrm>
        </p:grpSpPr>
        <p:grpSp>
          <p:nvGrpSpPr>
            <p:cNvPr id="25" name="Group 24">
              <a:extLst>
                <a:ext uri="{FF2B5EF4-FFF2-40B4-BE49-F238E27FC236}">
                  <a16:creationId xmlns:a16="http://schemas.microsoft.com/office/drawing/2014/main" id="{8C3E001C-AFBC-1EB3-29B7-F45840C62435}"/>
                </a:ext>
              </a:extLst>
            </p:cNvPr>
            <p:cNvGrpSpPr/>
            <p:nvPr/>
          </p:nvGrpSpPr>
          <p:grpSpPr>
            <a:xfrm>
              <a:off x="-4379475" y="1659849"/>
              <a:ext cx="2518821" cy="1163465"/>
              <a:chOff x="-4379475" y="1659849"/>
              <a:chExt cx="2518821" cy="1163465"/>
            </a:xfrm>
          </p:grpSpPr>
          <p:sp>
            <p:nvSpPr>
              <p:cNvPr id="30" name="Rectangle 29">
                <a:extLst>
                  <a:ext uri="{FF2B5EF4-FFF2-40B4-BE49-F238E27FC236}">
                    <a16:creationId xmlns:a16="http://schemas.microsoft.com/office/drawing/2014/main" id="{98A01F08-3C4D-ED80-FC87-7F7AA59B2063}"/>
                  </a:ext>
                </a:extLst>
              </p:cNvPr>
              <p:cNvSpPr/>
              <p:nvPr/>
            </p:nvSpPr>
            <p:spPr>
              <a:xfrm>
                <a:off x="-4379475" y="1659849"/>
                <a:ext cx="2518821" cy="1163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C00000"/>
                    </a:solidFill>
                  </a:rPr>
                  <a:t>Magnitude    </a:t>
                </a:r>
                <a:endParaRPr lang="en-GB" sz="1600" dirty="0">
                  <a:solidFill>
                    <a:schemeClr val="accent6"/>
                  </a:solidFill>
                  <a:sym typeface="Wingdings 2" panose="05020102010507070707" pitchFamily="18" charset="2"/>
                </a:endParaRPr>
              </a:p>
              <a:p>
                <a:pPr algn="ctr"/>
                <a:r>
                  <a:rPr lang="en-GB" sz="1600" dirty="0">
                    <a:solidFill>
                      <a:schemeClr val="accent6">
                        <a:lumMod val="75000"/>
                      </a:schemeClr>
                    </a:solidFill>
                    <a:sym typeface="Wingdings 2" panose="05020102010507070707" pitchFamily="18" charset="2"/>
                  </a:rPr>
                  <a:t>Timing of seasonal cycle   </a:t>
                </a:r>
                <a:endParaRPr lang="en-GB" sz="1600" dirty="0">
                  <a:solidFill>
                    <a:schemeClr val="accent6">
                      <a:lumMod val="75000"/>
                    </a:schemeClr>
                  </a:solidFill>
                </a:endParaRPr>
              </a:p>
            </p:txBody>
          </p:sp>
          <p:sp>
            <p:nvSpPr>
              <p:cNvPr id="31" name="TextBox 30">
                <a:extLst>
                  <a:ext uri="{FF2B5EF4-FFF2-40B4-BE49-F238E27FC236}">
                    <a16:creationId xmlns:a16="http://schemas.microsoft.com/office/drawing/2014/main" id="{E499262D-DBCD-B40B-7958-F891F4ACE7BC}"/>
                  </a:ext>
                </a:extLst>
              </p:cNvPr>
              <p:cNvSpPr txBox="1"/>
              <p:nvPr/>
            </p:nvSpPr>
            <p:spPr>
              <a:xfrm>
                <a:off x="-2728581" y="1893853"/>
                <a:ext cx="388620" cy="523220"/>
              </a:xfrm>
              <a:prstGeom prst="rect">
                <a:avLst/>
              </a:prstGeom>
              <a:noFill/>
              <a:ln>
                <a:noFill/>
              </a:ln>
            </p:spPr>
            <p:txBody>
              <a:bodyPr wrap="square">
                <a:spAutoFit/>
              </a:bodyPr>
              <a:lstStyle/>
              <a:p>
                <a:r>
                  <a:rPr lang="en-GB" sz="2800" dirty="0">
                    <a:solidFill>
                      <a:srgbClr val="C00000"/>
                    </a:solidFill>
                    <a:latin typeface="+mj-lt"/>
                    <a:sym typeface="Wingdings 2" panose="05020102010507070707" pitchFamily="18" charset="2"/>
                  </a:rPr>
                  <a:t></a:t>
                </a:r>
                <a:endParaRPr lang="en-GB" sz="2800" dirty="0">
                  <a:solidFill>
                    <a:srgbClr val="C00000"/>
                  </a:solidFill>
                </a:endParaRPr>
              </a:p>
            </p:txBody>
          </p:sp>
        </p:grpSp>
        <p:sp>
          <p:nvSpPr>
            <p:cNvPr id="28" name="TextBox 27">
              <a:extLst>
                <a:ext uri="{FF2B5EF4-FFF2-40B4-BE49-F238E27FC236}">
                  <a16:creationId xmlns:a16="http://schemas.microsoft.com/office/drawing/2014/main" id="{337F9FFB-AC1E-C1D7-4C05-DE2750B7030D}"/>
                </a:ext>
              </a:extLst>
            </p:cNvPr>
            <p:cNvSpPr txBox="1"/>
            <p:nvPr/>
          </p:nvSpPr>
          <p:spPr>
            <a:xfrm>
              <a:off x="-2191290" y="2144571"/>
              <a:ext cx="596654" cy="523220"/>
            </a:xfrm>
            <a:prstGeom prst="rect">
              <a:avLst/>
            </a:prstGeom>
            <a:noFill/>
            <a:ln>
              <a:noFill/>
            </a:ln>
          </p:spPr>
          <p:txBody>
            <a:bodyPr wrap="square">
              <a:spAutoFit/>
            </a:bodyPr>
            <a:lstStyle/>
            <a:p>
              <a:r>
                <a:rPr lang="en-GB" sz="2800" b="1" dirty="0">
                  <a:solidFill>
                    <a:schemeClr val="accent6">
                      <a:lumMod val="75000"/>
                    </a:schemeClr>
                  </a:solidFill>
                  <a:latin typeface="+mj-lt"/>
                  <a:sym typeface="Wingdings 2" panose="05020102010507070707" pitchFamily="18" charset="2"/>
                </a:rPr>
                <a:t></a:t>
              </a:r>
              <a:endParaRPr lang="en-GB" sz="2800" b="1" dirty="0">
                <a:solidFill>
                  <a:schemeClr val="accent6">
                    <a:lumMod val="75000"/>
                  </a:schemeClr>
                </a:solidFill>
              </a:endParaRPr>
            </a:p>
          </p:txBody>
        </p:sp>
      </p:grpSp>
      <p:grpSp>
        <p:nvGrpSpPr>
          <p:cNvPr id="56" name="Group 55">
            <a:extLst>
              <a:ext uri="{FF2B5EF4-FFF2-40B4-BE49-F238E27FC236}">
                <a16:creationId xmlns:a16="http://schemas.microsoft.com/office/drawing/2014/main" id="{61107DBF-F0A6-054B-DFCC-B7BDF03C1048}"/>
              </a:ext>
            </a:extLst>
          </p:cNvPr>
          <p:cNvGrpSpPr/>
          <p:nvPr/>
        </p:nvGrpSpPr>
        <p:grpSpPr>
          <a:xfrm>
            <a:off x="3793993" y="4507345"/>
            <a:ext cx="2711900" cy="1163465"/>
            <a:chOff x="2845895" y="5169138"/>
            <a:chExt cx="2522676" cy="1163465"/>
          </a:xfrm>
        </p:grpSpPr>
        <p:sp>
          <p:nvSpPr>
            <p:cNvPr id="3" name="Rectangle 2">
              <a:extLst>
                <a:ext uri="{FF2B5EF4-FFF2-40B4-BE49-F238E27FC236}">
                  <a16:creationId xmlns:a16="http://schemas.microsoft.com/office/drawing/2014/main" id="{C2779975-CBD8-2C0D-13D3-73F1A1FA3E06}"/>
                </a:ext>
              </a:extLst>
            </p:cNvPr>
            <p:cNvSpPr/>
            <p:nvPr/>
          </p:nvSpPr>
          <p:spPr>
            <a:xfrm>
              <a:off x="2845895" y="5169138"/>
              <a:ext cx="2518821" cy="1163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6">
                      <a:lumMod val="75000"/>
                    </a:schemeClr>
                  </a:solidFill>
                </a:rPr>
                <a:t>Magnitude</a:t>
              </a:r>
              <a:r>
                <a:rPr lang="en-GB" sz="1600" dirty="0">
                  <a:solidFill>
                    <a:srgbClr val="C00000"/>
                  </a:solidFill>
                </a:rPr>
                <a:t>    </a:t>
              </a:r>
              <a:endParaRPr lang="en-GB" sz="1600" dirty="0">
                <a:solidFill>
                  <a:srgbClr val="C00000"/>
                </a:solidFill>
                <a:sym typeface="Wingdings 2" panose="05020102010507070707" pitchFamily="18" charset="2"/>
              </a:endParaRPr>
            </a:p>
            <a:p>
              <a:pPr algn="ctr"/>
              <a:r>
                <a:rPr lang="en-GB" sz="1600" dirty="0">
                  <a:solidFill>
                    <a:srgbClr val="C00000"/>
                  </a:solidFill>
                  <a:sym typeface="Wingdings 2" panose="05020102010507070707" pitchFamily="18" charset="2"/>
                </a:rPr>
                <a:t>Timing of seasonal cycle   </a:t>
              </a:r>
              <a:endParaRPr lang="en-GB" sz="1600" dirty="0">
                <a:solidFill>
                  <a:srgbClr val="C00000"/>
                </a:solidFill>
              </a:endParaRPr>
            </a:p>
          </p:txBody>
        </p:sp>
        <p:sp>
          <p:nvSpPr>
            <p:cNvPr id="26" name="TextBox 25">
              <a:extLst>
                <a:ext uri="{FF2B5EF4-FFF2-40B4-BE49-F238E27FC236}">
                  <a16:creationId xmlns:a16="http://schemas.microsoft.com/office/drawing/2014/main" id="{82F1C4AC-F435-0A39-32BE-9D4669418C42}"/>
                </a:ext>
              </a:extLst>
            </p:cNvPr>
            <p:cNvSpPr txBox="1"/>
            <p:nvPr/>
          </p:nvSpPr>
          <p:spPr>
            <a:xfrm>
              <a:off x="4486477" y="5390531"/>
              <a:ext cx="424349" cy="523220"/>
            </a:xfrm>
            <a:prstGeom prst="rect">
              <a:avLst/>
            </a:prstGeom>
            <a:noFill/>
            <a:ln>
              <a:noFill/>
            </a:ln>
          </p:spPr>
          <p:txBody>
            <a:bodyPr wrap="square">
              <a:spAutoFit/>
            </a:bodyPr>
            <a:lstStyle/>
            <a:p>
              <a:r>
                <a:rPr lang="en-GB" sz="2800" b="1" dirty="0">
                  <a:solidFill>
                    <a:schemeClr val="accent6">
                      <a:lumMod val="75000"/>
                    </a:schemeClr>
                  </a:solidFill>
                  <a:latin typeface="+mj-lt"/>
                  <a:sym typeface="Wingdings 2" panose="05020102010507070707" pitchFamily="18" charset="2"/>
                </a:rPr>
                <a:t></a:t>
              </a:r>
              <a:endParaRPr lang="en-GB" sz="2800" b="1" dirty="0">
                <a:solidFill>
                  <a:schemeClr val="accent6">
                    <a:lumMod val="75000"/>
                  </a:schemeClr>
                </a:solidFill>
              </a:endParaRPr>
            </a:p>
          </p:txBody>
        </p:sp>
        <p:sp>
          <p:nvSpPr>
            <p:cNvPr id="27" name="TextBox 26">
              <a:extLst>
                <a:ext uri="{FF2B5EF4-FFF2-40B4-BE49-F238E27FC236}">
                  <a16:creationId xmlns:a16="http://schemas.microsoft.com/office/drawing/2014/main" id="{7DDCD343-8DC5-A319-97E7-E83A5C2E4E21}"/>
                </a:ext>
              </a:extLst>
            </p:cNvPr>
            <p:cNvSpPr txBox="1"/>
            <p:nvPr/>
          </p:nvSpPr>
          <p:spPr>
            <a:xfrm>
              <a:off x="4979596" y="5647511"/>
              <a:ext cx="388975" cy="523220"/>
            </a:xfrm>
            <a:prstGeom prst="rect">
              <a:avLst/>
            </a:prstGeom>
            <a:noFill/>
            <a:ln>
              <a:noFill/>
            </a:ln>
          </p:spPr>
          <p:txBody>
            <a:bodyPr wrap="square">
              <a:spAutoFit/>
            </a:bodyPr>
            <a:lstStyle/>
            <a:p>
              <a:r>
                <a:rPr lang="en-GB" sz="2800" dirty="0">
                  <a:solidFill>
                    <a:srgbClr val="C00000"/>
                  </a:solidFill>
                  <a:latin typeface="+mj-lt"/>
                  <a:sym typeface="Wingdings 2" panose="05020102010507070707" pitchFamily="18" charset="2"/>
                </a:rPr>
                <a:t></a:t>
              </a:r>
              <a:endParaRPr lang="en-GB" sz="2800" dirty="0">
                <a:solidFill>
                  <a:srgbClr val="C00000"/>
                </a:solidFill>
              </a:endParaRPr>
            </a:p>
          </p:txBody>
        </p:sp>
      </p:grpSp>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2. DEVELOP MODELS TO ESTIMATE THE BIAS</a:t>
            </a:r>
          </a:p>
        </p:txBody>
      </p:sp>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63F7A714-3CBF-1466-345B-75F1ADB4B9CB}"/>
              </a:ext>
            </a:extLst>
          </p:cNvPr>
          <p:cNvGrpSpPr/>
          <p:nvPr/>
        </p:nvGrpSpPr>
        <p:grpSpPr>
          <a:xfrm>
            <a:off x="9714419" y="266802"/>
            <a:ext cx="2232990" cy="437355"/>
            <a:chOff x="414960" y="5413088"/>
            <a:chExt cx="2232990" cy="437355"/>
          </a:xfrm>
        </p:grpSpPr>
        <p:sp>
          <p:nvSpPr>
            <p:cNvPr id="62" name="Action Button: Go to Beginning 61">
              <a:hlinkClick r:id="" action="ppaction://hlinkshowjump?jump=firstslide" highlightClick="1"/>
              <a:extLst>
                <a:ext uri="{FF2B5EF4-FFF2-40B4-BE49-F238E27FC236}">
                  <a16:creationId xmlns:a16="http://schemas.microsoft.com/office/drawing/2014/main" id="{50AE7958-378A-4D73-E301-E969DCE25522}"/>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3" name="Group 62">
              <a:extLst>
                <a:ext uri="{FF2B5EF4-FFF2-40B4-BE49-F238E27FC236}">
                  <a16:creationId xmlns:a16="http://schemas.microsoft.com/office/drawing/2014/main" id="{45F69D64-88F8-0883-496D-25EF92F2B3C2}"/>
                </a:ext>
              </a:extLst>
            </p:cNvPr>
            <p:cNvGrpSpPr/>
            <p:nvPr/>
          </p:nvGrpSpPr>
          <p:grpSpPr>
            <a:xfrm>
              <a:off x="872004" y="5413088"/>
              <a:ext cx="1775946" cy="437355"/>
              <a:chOff x="872004" y="5413088"/>
              <a:chExt cx="1775946" cy="437355"/>
            </a:xfrm>
          </p:grpSpPr>
          <p:sp>
            <p:nvSpPr>
              <p:cNvPr id="64" name="Action Button: Go Home 63">
                <a:hlinkClick r:id="rId2" action="ppaction://hlinksldjump" highlightClick="1"/>
                <a:extLst>
                  <a:ext uri="{FF2B5EF4-FFF2-40B4-BE49-F238E27FC236}">
                    <a16:creationId xmlns:a16="http://schemas.microsoft.com/office/drawing/2014/main" id="{33534AD0-6990-67B0-11D2-6173E4A23EF7}"/>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Action Button: Go Forward or Next 64">
                <a:hlinkClick r:id="" action="ppaction://hlinkshowjump?jump=nextslide" highlightClick="1"/>
                <a:extLst>
                  <a:ext uri="{FF2B5EF4-FFF2-40B4-BE49-F238E27FC236}">
                    <a16:creationId xmlns:a16="http://schemas.microsoft.com/office/drawing/2014/main" id="{7B18EECE-4CA1-C8F6-5A8E-0C058687E386}"/>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Action Button: Go to End 65">
                <a:hlinkClick r:id="" action="ppaction://hlinkshowjump?jump=lastslide" highlightClick="1"/>
                <a:extLst>
                  <a:ext uri="{FF2B5EF4-FFF2-40B4-BE49-F238E27FC236}">
                    <a16:creationId xmlns:a16="http://schemas.microsoft.com/office/drawing/2014/main" id="{D028B432-658A-1764-F222-1DCDB7C179F7}"/>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Action Button: Go Back or Previous 66">
                <a:hlinkClick r:id="" action="ppaction://hlinkshowjump?jump=previousslide" highlightClick="1"/>
                <a:extLst>
                  <a:ext uri="{FF2B5EF4-FFF2-40B4-BE49-F238E27FC236}">
                    <a16:creationId xmlns:a16="http://schemas.microsoft.com/office/drawing/2014/main" id="{7D0E8084-F8FC-7505-9B70-C65F08C3C27C}"/>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68" name="TextBox 67">
            <a:extLst>
              <a:ext uri="{FF2B5EF4-FFF2-40B4-BE49-F238E27FC236}">
                <a16:creationId xmlns:a16="http://schemas.microsoft.com/office/drawing/2014/main" id="{3AF7F563-1FFB-2188-A80A-1EF188117025}"/>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69" name="Picture 68">
            <a:extLst>
              <a:ext uri="{FF2B5EF4-FFF2-40B4-BE49-F238E27FC236}">
                <a16:creationId xmlns:a16="http://schemas.microsoft.com/office/drawing/2014/main" id="{CA657FCA-DF8D-F19A-95C5-7F75CD9C3FC9}"/>
              </a:ext>
            </a:extLst>
          </p:cNvPr>
          <p:cNvPicPr>
            <a:picLocks noChangeAspect="1"/>
          </p:cNvPicPr>
          <p:nvPr/>
        </p:nvPicPr>
        <p:blipFill>
          <a:blip r:embed="rId3"/>
          <a:stretch>
            <a:fillRect/>
          </a:stretch>
        </p:blipFill>
        <p:spPr>
          <a:xfrm>
            <a:off x="10391087" y="6220925"/>
            <a:ext cx="1664933" cy="610985"/>
          </a:xfrm>
          <a:prstGeom prst="rect">
            <a:avLst/>
          </a:prstGeom>
        </p:spPr>
      </p:pic>
      <p:pic>
        <p:nvPicPr>
          <p:cNvPr id="70" name="Picture 69">
            <a:extLst>
              <a:ext uri="{FF2B5EF4-FFF2-40B4-BE49-F238E27FC236}">
                <a16:creationId xmlns:a16="http://schemas.microsoft.com/office/drawing/2014/main" id="{053D4B91-FAF7-1C5D-029C-1D91ECC073E5}"/>
              </a:ext>
            </a:extLst>
          </p:cNvPr>
          <p:cNvPicPr>
            <a:picLocks noChangeAspect="1"/>
          </p:cNvPicPr>
          <p:nvPr/>
        </p:nvPicPr>
        <p:blipFill>
          <a:blip r:embed="rId4"/>
          <a:stretch>
            <a:fillRect/>
          </a:stretch>
        </p:blipFill>
        <p:spPr>
          <a:xfrm>
            <a:off x="220028" y="6303263"/>
            <a:ext cx="746067" cy="446308"/>
          </a:xfrm>
          <a:prstGeom prst="rect">
            <a:avLst/>
          </a:prstGeom>
        </p:spPr>
      </p:pic>
      <p:pic>
        <p:nvPicPr>
          <p:cNvPr id="84" name="Picture 83" descr="Chart, scatter chart&#10;&#10;Description automatically generated">
            <a:extLst>
              <a:ext uri="{FF2B5EF4-FFF2-40B4-BE49-F238E27FC236}">
                <a16:creationId xmlns:a16="http://schemas.microsoft.com/office/drawing/2014/main" id="{CAE3F230-7E18-95E9-3580-7671993E23AF}"/>
              </a:ext>
            </a:extLst>
          </p:cNvPr>
          <p:cNvPicPr>
            <a:picLocks noChangeAspect="1"/>
          </p:cNvPicPr>
          <p:nvPr/>
        </p:nvPicPr>
        <p:blipFill rotWithShape="1">
          <a:blip r:embed="rId5">
            <a:extLst>
              <a:ext uri="{28A0092B-C50C-407E-A947-70E740481C1C}">
                <a14:useLocalDpi xmlns:a14="http://schemas.microsoft.com/office/drawing/2010/main" val="0"/>
              </a:ext>
            </a:extLst>
          </a:blip>
          <a:srcRect l="2282"/>
          <a:stretch/>
        </p:blipFill>
        <p:spPr>
          <a:xfrm>
            <a:off x="3228974" y="1837064"/>
            <a:ext cx="8815179" cy="2945651"/>
          </a:xfrm>
          <a:prstGeom prst="rect">
            <a:avLst/>
          </a:prstGeom>
        </p:spPr>
      </p:pic>
      <p:sp>
        <p:nvSpPr>
          <p:cNvPr id="86" name="TextBox 85">
            <a:extLst>
              <a:ext uri="{FF2B5EF4-FFF2-40B4-BE49-F238E27FC236}">
                <a16:creationId xmlns:a16="http://schemas.microsoft.com/office/drawing/2014/main" id="{52367D22-39A9-95F7-683D-64A3E0DDDDDC}"/>
              </a:ext>
            </a:extLst>
          </p:cNvPr>
          <p:cNvSpPr txBox="1"/>
          <p:nvPr/>
        </p:nvSpPr>
        <p:spPr>
          <a:xfrm>
            <a:off x="3228974" y="5909247"/>
            <a:ext cx="8827046" cy="276999"/>
          </a:xfrm>
          <a:prstGeom prst="rect">
            <a:avLst/>
          </a:prstGeom>
          <a:noFill/>
        </p:spPr>
        <p:txBody>
          <a:bodyPr wrap="square">
            <a:spAutoFit/>
          </a:bodyPr>
          <a:lstStyle/>
          <a:p>
            <a:pPr algn="r">
              <a:defRPr/>
            </a:pPr>
            <a:r>
              <a:rPr lang="en-GB" sz="1200" dirty="0">
                <a:latin typeface="Calibri Light" panose="020F0302020204030204"/>
              </a:rPr>
              <a:t>Wallis et al. (2023; in prep)</a:t>
            </a:r>
            <a:endParaRPr lang="en-GB" sz="1200" i="1" dirty="0">
              <a:latin typeface="Calibri Light" panose="020F030202020403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95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6F08B2-F4E6-EEBA-8091-E3D4B03BD6D5}"/>
              </a:ext>
            </a:extLst>
          </p:cNvPr>
          <p:cNvSpPr/>
          <p:nvPr/>
        </p:nvSpPr>
        <p:spPr>
          <a:xfrm>
            <a:off x="-1" y="970960"/>
            <a:ext cx="3228975" cy="521818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180000" bIns="180000" rtlCol="0" anchor="t"/>
          <a:lstStyle/>
          <a:p>
            <a:r>
              <a:rPr lang="en-GB" b="1" dirty="0">
                <a:solidFill>
                  <a:schemeClr val="tx1"/>
                </a:solidFill>
              </a:rPr>
              <a:t>Open Exposures:</a:t>
            </a:r>
          </a:p>
          <a:p>
            <a:endParaRPr lang="en-GB" sz="800" dirty="0">
              <a:solidFill>
                <a:schemeClr val="tx1"/>
              </a:solidFill>
            </a:endParaRPr>
          </a:p>
          <a:p>
            <a:r>
              <a:rPr lang="en-GB" sz="1600" dirty="0">
                <a:solidFill>
                  <a:prstClr val="black"/>
                </a:solidFill>
                <a:latin typeface="Calibri" panose="020F0502020204030204"/>
              </a:rPr>
              <a:t>We thus combine the two </a:t>
            </a:r>
            <a:r>
              <a:rPr kumimoji="0" lang="en-GB" sz="1600" b="0" u="none" strike="noStrike" kern="1200" cap="none" spc="0" normalizeH="0" noProof="0" dirty="0">
                <a:ln>
                  <a:noFill/>
                </a:ln>
                <a:solidFill>
                  <a:prstClr val="black"/>
                </a:solidFill>
                <a:effectLst/>
                <a:uLnTx/>
                <a:uFillTx/>
                <a:latin typeface="Calibri" panose="020F0502020204030204"/>
                <a:ea typeface="+mn-ea"/>
                <a:cs typeface="+mn-cs"/>
              </a:rPr>
              <a:t>predictors to form a model which estimates the seasonal cycle of the bias from SWD and the magnitude / amplitude from </a:t>
            </a:r>
            <a:r>
              <a:rPr kumimoji="0" lang="en-GB" sz="1600" b="0" i="1" u="none" strike="noStrike" kern="1200" cap="none" spc="0" normalizeH="0" baseline="0" noProof="0" dirty="0">
                <a:ln>
                  <a:noFill/>
                </a:ln>
                <a:solidFill>
                  <a:prstClr val="black"/>
                </a:solidFill>
                <a:effectLst/>
                <a:uLnTx/>
                <a:uFillTx/>
                <a:latin typeface="Calibri" panose="020F0502020204030204"/>
                <a:ea typeface="+mn-ea"/>
                <a:cs typeface="+mn-cs"/>
              </a:rPr>
              <a:t>T</a:t>
            </a:r>
            <a:r>
              <a:rPr lang="en-GB" sz="1600" i="1" baseline="-25000" noProof="0" dirty="0">
                <a:solidFill>
                  <a:prstClr val="black"/>
                </a:solidFill>
                <a:latin typeface="Calibri" panose="020F0502020204030204"/>
              </a:rPr>
              <a:t>H</a:t>
            </a:r>
            <a:r>
              <a:rPr kumimoji="0" lang="en-GB" sz="1600" b="0" i="1" u="none" strike="noStrike" kern="1200" cap="none" spc="0" normalizeH="0" baseline="-25000" noProof="0" dirty="0">
                <a:ln>
                  <a:noFill/>
                </a:ln>
                <a:solidFill>
                  <a:prstClr val="black"/>
                </a:solidFill>
                <a:effectLst/>
                <a:uLnTx/>
                <a:uFillTx/>
                <a:latin typeface="Calibri" panose="020F0502020204030204"/>
                <a:ea typeface="+mn-ea"/>
                <a:cs typeface="+mn-cs"/>
              </a:rPr>
              <a:t>ist</a:t>
            </a:r>
            <a:r>
              <a:rPr lang="en-GB" sz="1600" i="1" baseline="-25000" dirty="0">
                <a:solidFill>
                  <a:prstClr val="black"/>
                </a:solidFill>
                <a:latin typeface="Calibri" panose="020F0502020204030204"/>
              </a:rPr>
              <a:t>.</a:t>
            </a:r>
            <a:endParaRPr lang="en-GB" sz="1600" dirty="0">
              <a:solidFill>
                <a:prstClr val="black"/>
              </a:solidFill>
              <a:latin typeface="Calibri" panose="020F0502020204030204"/>
            </a:endParaRPr>
          </a:p>
          <a:p>
            <a:endParaRPr lang="en-GB" sz="1200" dirty="0">
              <a:solidFill>
                <a:prstClr val="black"/>
              </a:solidFill>
              <a:latin typeface="Calibri" panose="020F0502020204030204"/>
            </a:endParaRPr>
          </a:p>
          <a:p>
            <a:r>
              <a:rPr lang="en-GB" sz="1600" dirty="0">
                <a:solidFill>
                  <a:prstClr val="black"/>
                </a:solidFill>
                <a:latin typeface="Calibri" panose="020F0502020204030204"/>
              </a:rPr>
              <a:t>Using this model produces skilful predictions of the exposure bias. One example for La Coruna, Spain is shown in the plot on the right.</a:t>
            </a:r>
          </a:p>
          <a:p>
            <a:endParaRPr lang="en-GB" sz="1200" dirty="0">
              <a:solidFill>
                <a:prstClr val="black"/>
              </a:solidFill>
              <a:latin typeface="Calibri" panose="020F0502020204030204"/>
            </a:endParaRPr>
          </a:p>
          <a:p>
            <a:r>
              <a:rPr lang="en-GB" sz="1600" dirty="0">
                <a:solidFill>
                  <a:prstClr val="black"/>
                </a:solidFill>
                <a:latin typeface="Calibri" panose="020F0502020204030204"/>
              </a:rPr>
              <a:t>Indicators of model performance, tested across all available series </a:t>
            </a:r>
            <a:r>
              <a:rPr lang="en-GB" sz="1200" i="1" dirty="0">
                <a:solidFill>
                  <a:prstClr val="black"/>
                </a:solidFill>
                <a:latin typeface="Calibri" panose="020F0502020204030204"/>
              </a:rPr>
              <a:t>(lower and upper quartiles):</a:t>
            </a:r>
          </a:p>
          <a:p>
            <a:endParaRPr lang="en-GB" sz="1200" i="1" dirty="0">
              <a:solidFill>
                <a:prstClr val="black"/>
              </a:solidFill>
              <a:latin typeface="Calibri" panose="020F0502020204030204"/>
            </a:endParaRPr>
          </a:p>
          <a:p>
            <a:pPr marL="285750" indent="-285750">
              <a:buFont typeface="Arial" panose="020B0604020202020204" pitchFamily="34" charset="0"/>
              <a:buChar char="•"/>
            </a:pPr>
            <a:r>
              <a:rPr lang="en-GB" sz="1600" dirty="0">
                <a:solidFill>
                  <a:prstClr val="black"/>
                </a:solidFill>
                <a:latin typeface="Calibri" panose="020F0502020204030204"/>
              </a:rPr>
              <a:t>Skill score: 0.39 – 0.96</a:t>
            </a:r>
          </a:p>
          <a:p>
            <a:pPr marL="285750" indent="-285750">
              <a:buFont typeface="Arial" panose="020B0604020202020204" pitchFamily="34" charset="0"/>
              <a:buChar char="•"/>
            </a:pPr>
            <a:r>
              <a:rPr lang="en-GB" sz="1600" dirty="0">
                <a:solidFill>
                  <a:prstClr val="black"/>
                </a:solidFill>
                <a:latin typeface="Calibri" panose="020F0502020204030204"/>
              </a:rPr>
              <a:t>RMSE: 0.09 – 0.21°C</a:t>
            </a:r>
          </a:p>
          <a:p>
            <a:pPr marL="285750" indent="-285750">
              <a:buFont typeface="Arial" panose="020B0604020202020204" pitchFamily="34" charset="0"/>
              <a:buChar char="•"/>
            </a:pPr>
            <a:r>
              <a:rPr lang="en-GB" sz="1600" dirty="0">
                <a:solidFill>
                  <a:prstClr val="black"/>
                </a:solidFill>
                <a:latin typeface="Calibri" panose="020F0502020204030204"/>
              </a:rPr>
              <a:t>Difference in the annual mean bias: ±0.08</a:t>
            </a:r>
            <a:r>
              <a:rPr lang="en-GB" sz="1600" dirty="0">
                <a:solidFill>
                  <a:prstClr val="black"/>
                </a:solidFill>
              </a:rPr>
              <a:t>°C</a:t>
            </a:r>
            <a:endParaRPr lang="en-GB" sz="1600" i="1" dirty="0">
              <a:solidFill>
                <a:prstClr val="black"/>
              </a:solidFill>
              <a:latin typeface="Calibri" panose="020F0502020204030204"/>
            </a:endParaRPr>
          </a:p>
          <a:p>
            <a:endParaRPr lang="en-GB" sz="1600" dirty="0">
              <a:solidFill>
                <a:schemeClr val="tx1"/>
              </a:solidFill>
            </a:endParaRPr>
          </a:p>
          <a:p>
            <a:endParaRPr lang="en-GB" dirty="0">
              <a:solidFill>
                <a:schemeClr val="tx1"/>
              </a:solidFill>
            </a:endParaRPr>
          </a:p>
          <a:p>
            <a:endParaRPr lang="en-GB" dirty="0">
              <a:solidFill>
                <a:schemeClr val="tx1"/>
              </a:solidFill>
            </a:endParaRPr>
          </a:p>
        </p:txBody>
      </p:sp>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2. DEVELOP MODELS TO ESTIMATE THE BIAS</a:t>
            </a:r>
          </a:p>
        </p:txBody>
      </p:sp>
      <p:grpSp>
        <p:nvGrpSpPr>
          <p:cNvPr id="55" name="Group 54">
            <a:extLst>
              <a:ext uri="{FF2B5EF4-FFF2-40B4-BE49-F238E27FC236}">
                <a16:creationId xmlns:a16="http://schemas.microsoft.com/office/drawing/2014/main" id="{A3F3A269-EA55-DC96-C06B-811DA7BD2746}"/>
              </a:ext>
            </a:extLst>
          </p:cNvPr>
          <p:cNvGrpSpPr/>
          <p:nvPr/>
        </p:nvGrpSpPr>
        <p:grpSpPr>
          <a:xfrm>
            <a:off x="3555226" y="2901990"/>
            <a:ext cx="3561437" cy="1299918"/>
            <a:chOff x="247650" y="3909542"/>
            <a:chExt cx="2949390" cy="1067214"/>
          </a:xfrm>
        </p:grpSpPr>
        <p:cxnSp>
          <p:nvCxnSpPr>
            <p:cNvPr id="56" name="Straight Connector 55">
              <a:extLst>
                <a:ext uri="{FF2B5EF4-FFF2-40B4-BE49-F238E27FC236}">
                  <a16:creationId xmlns:a16="http://schemas.microsoft.com/office/drawing/2014/main" id="{ED84B16E-39B9-6D37-FD40-3AF4B78DCE40}"/>
                </a:ext>
              </a:extLst>
            </p:cNvPr>
            <p:cNvCxnSpPr/>
            <p:nvPr/>
          </p:nvCxnSpPr>
          <p:spPr>
            <a:xfrm>
              <a:off x="247650" y="3909542"/>
              <a:ext cx="21526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6AA3BC4-6996-D99A-5BDD-EC24626DDA50}"/>
                </a:ext>
              </a:extLst>
            </p:cNvPr>
            <p:cNvCxnSpPr>
              <a:cxnSpLocks/>
            </p:cNvCxnSpPr>
            <p:nvPr/>
          </p:nvCxnSpPr>
          <p:spPr>
            <a:xfrm>
              <a:off x="247650" y="4871567"/>
              <a:ext cx="2152650" cy="14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Freeform: Shape 57">
              <a:extLst>
                <a:ext uri="{FF2B5EF4-FFF2-40B4-BE49-F238E27FC236}">
                  <a16:creationId xmlns:a16="http://schemas.microsoft.com/office/drawing/2014/main" id="{0CF7559B-88C7-9C7F-6213-8E3F545B028F}"/>
                </a:ext>
              </a:extLst>
            </p:cNvPr>
            <p:cNvSpPr/>
            <p:nvPr/>
          </p:nvSpPr>
          <p:spPr>
            <a:xfrm>
              <a:off x="257175" y="3914768"/>
              <a:ext cx="2939865" cy="1061988"/>
            </a:xfrm>
            <a:custGeom>
              <a:avLst/>
              <a:gdLst>
                <a:gd name="connsiteX0" fmla="*/ 0 w 2939865"/>
                <a:gd name="connsiteY0" fmla="*/ 942982 h 1061988"/>
                <a:gd name="connsiteX1" fmla="*/ 714375 w 2939865"/>
                <a:gd name="connsiteY1" fmla="*/ 9532 h 1061988"/>
                <a:gd name="connsiteX2" fmla="*/ 1447800 w 2939865"/>
                <a:gd name="connsiteY2" fmla="*/ 952507 h 1061988"/>
                <a:gd name="connsiteX3" fmla="*/ 2143125 w 2939865"/>
                <a:gd name="connsiteY3" fmla="*/ 7 h 1061988"/>
                <a:gd name="connsiteX4" fmla="*/ 2867025 w 2939865"/>
                <a:gd name="connsiteY4" fmla="*/ 971557 h 1061988"/>
                <a:gd name="connsiteX5" fmla="*/ 2876550 w 2939865"/>
                <a:gd name="connsiteY5" fmla="*/ 962032 h 106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9865" h="1061988">
                  <a:moveTo>
                    <a:pt x="0" y="942982"/>
                  </a:moveTo>
                  <a:cubicBezTo>
                    <a:pt x="236537" y="475463"/>
                    <a:pt x="473075" y="7945"/>
                    <a:pt x="714375" y="9532"/>
                  </a:cubicBezTo>
                  <a:cubicBezTo>
                    <a:pt x="955675" y="11119"/>
                    <a:pt x="1209675" y="954095"/>
                    <a:pt x="1447800" y="952507"/>
                  </a:cubicBezTo>
                  <a:cubicBezTo>
                    <a:pt x="1685925" y="950920"/>
                    <a:pt x="1906588" y="-3168"/>
                    <a:pt x="2143125" y="7"/>
                  </a:cubicBezTo>
                  <a:cubicBezTo>
                    <a:pt x="2379663" y="3182"/>
                    <a:pt x="2744788" y="811220"/>
                    <a:pt x="2867025" y="971557"/>
                  </a:cubicBezTo>
                  <a:cubicBezTo>
                    <a:pt x="2989262" y="1131894"/>
                    <a:pt x="2932906" y="1046963"/>
                    <a:pt x="2876550" y="962032"/>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9" name="TextBox 58">
            <a:extLst>
              <a:ext uri="{FF2B5EF4-FFF2-40B4-BE49-F238E27FC236}">
                <a16:creationId xmlns:a16="http://schemas.microsoft.com/office/drawing/2014/main" id="{A6F4FECF-7FFE-3490-AF92-48A65B53DCB6}"/>
              </a:ext>
            </a:extLst>
          </p:cNvPr>
          <p:cNvSpPr txBox="1"/>
          <p:nvPr/>
        </p:nvSpPr>
        <p:spPr>
          <a:xfrm>
            <a:off x="3456273" y="2613259"/>
            <a:ext cx="1476839" cy="338554"/>
          </a:xfrm>
          <a:prstGeom prst="rect">
            <a:avLst/>
          </a:prstGeom>
          <a:noFill/>
        </p:spPr>
        <p:txBody>
          <a:bodyPr wrap="square" rtlCol="0">
            <a:spAutoFit/>
          </a:bodyPr>
          <a:lstStyle/>
          <a:p>
            <a:r>
              <a:rPr lang="en-GB" sz="1600" dirty="0"/>
              <a:t>Maximum bias</a:t>
            </a:r>
          </a:p>
        </p:txBody>
      </p:sp>
      <p:sp>
        <p:nvSpPr>
          <p:cNvPr id="60" name="TextBox 59">
            <a:extLst>
              <a:ext uri="{FF2B5EF4-FFF2-40B4-BE49-F238E27FC236}">
                <a16:creationId xmlns:a16="http://schemas.microsoft.com/office/drawing/2014/main" id="{88BE6E54-7FC2-2AD6-C8C0-6A547227BD71}"/>
              </a:ext>
            </a:extLst>
          </p:cNvPr>
          <p:cNvSpPr txBox="1"/>
          <p:nvPr/>
        </p:nvSpPr>
        <p:spPr>
          <a:xfrm>
            <a:off x="4352581" y="4721174"/>
            <a:ext cx="2916941" cy="830997"/>
          </a:xfrm>
          <a:prstGeom prst="rect">
            <a:avLst/>
          </a:prstGeom>
          <a:noFill/>
        </p:spPr>
        <p:txBody>
          <a:bodyPr wrap="square" rtlCol="0">
            <a:spAutoFit/>
          </a:bodyPr>
          <a:lstStyle/>
          <a:p>
            <a:pPr algn="ctr"/>
            <a:r>
              <a:rPr lang="en-GB" sz="1600" dirty="0">
                <a:solidFill>
                  <a:srgbClr val="C00000"/>
                </a:solidFill>
              </a:rPr>
              <a:t>The maximum and minimum bias is determined by regression on annual mean </a:t>
            </a:r>
            <a:r>
              <a:rPr lang="en-GB" sz="1600" i="1" dirty="0">
                <a:solidFill>
                  <a:srgbClr val="C00000"/>
                </a:solidFill>
              </a:rPr>
              <a:t>T</a:t>
            </a:r>
            <a:r>
              <a:rPr lang="en-GB" sz="1600" i="1" baseline="-25000" dirty="0">
                <a:solidFill>
                  <a:srgbClr val="C00000"/>
                </a:solidFill>
              </a:rPr>
              <a:t>Hist</a:t>
            </a:r>
            <a:endParaRPr lang="en-GB" sz="1600" i="1" dirty="0">
              <a:solidFill>
                <a:srgbClr val="C00000"/>
              </a:solidFill>
            </a:endParaRPr>
          </a:p>
        </p:txBody>
      </p:sp>
      <p:cxnSp>
        <p:nvCxnSpPr>
          <p:cNvPr id="61" name="Straight Arrow Connector 60">
            <a:extLst>
              <a:ext uri="{FF2B5EF4-FFF2-40B4-BE49-F238E27FC236}">
                <a16:creationId xmlns:a16="http://schemas.microsoft.com/office/drawing/2014/main" id="{75A165AC-43D7-16FB-6080-EFB81A540C60}"/>
              </a:ext>
            </a:extLst>
          </p:cNvPr>
          <p:cNvCxnSpPr>
            <a:cxnSpLocks/>
          </p:cNvCxnSpPr>
          <p:nvPr/>
        </p:nvCxnSpPr>
        <p:spPr>
          <a:xfrm flipH="1" flipV="1">
            <a:off x="5445714" y="4123538"/>
            <a:ext cx="296160" cy="47744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D6E41EAF-803A-8868-DDF0-F6E9E5FA9F6A}"/>
              </a:ext>
            </a:extLst>
          </p:cNvPr>
          <p:cNvSpPr txBox="1"/>
          <p:nvPr/>
        </p:nvSpPr>
        <p:spPr>
          <a:xfrm>
            <a:off x="4057940" y="1466902"/>
            <a:ext cx="3254207" cy="830997"/>
          </a:xfrm>
          <a:prstGeom prst="rect">
            <a:avLst/>
          </a:prstGeom>
          <a:noFill/>
        </p:spPr>
        <p:txBody>
          <a:bodyPr wrap="square" rtlCol="0">
            <a:spAutoFit/>
          </a:bodyPr>
          <a:lstStyle/>
          <a:p>
            <a:pPr algn="ctr"/>
            <a:r>
              <a:rPr lang="en-GB" sz="1600" dirty="0">
                <a:solidFill>
                  <a:srgbClr val="C00000"/>
                </a:solidFill>
              </a:rPr>
              <a:t>SWD seasonal cycle normalised and scaled to the maximum and minimum bias values defined by </a:t>
            </a:r>
            <a:r>
              <a:rPr lang="en-GB" sz="1600" i="1" dirty="0">
                <a:solidFill>
                  <a:srgbClr val="C00000"/>
                </a:solidFill>
              </a:rPr>
              <a:t>T</a:t>
            </a:r>
            <a:r>
              <a:rPr lang="en-GB" sz="1600" i="1" baseline="-25000" dirty="0">
                <a:solidFill>
                  <a:srgbClr val="C00000"/>
                </a:solidFill>
              </a:rPr>
              <a:t>Hist</a:t>
            </a:r>
            <a:endParaRPr lang="en-GB" sz="1600" i="1" dirty="0">
              <a:solidFill>
                <a:srgbClr val="C00000"/>
              </a:solidFill>
            </a:endParaRPr>
          </a:p>
        </p:txBody>
      </p:sp>
      <p:cxnSp>
        <p:nvCxnSpPr>
          <p:cNvPr id="63" name="Straight Arrow Connector 62">
            <a:extLst>
              <a:ext uri="{FF2B5EF4-FFF2-40B4-BE49-F238E27FC236}">
                <a16:creationId xmlns:a16="http://schemas.microsoft.com/office/drawing/2014/main" id="{D36DBD89-614B-17D1-E147-795C0F3DDF51}"/>
              </a:ext>
            </a:extLst>
          </p:cNvPr>
          <p:cNvCxnSpPr>
            <a:cxnSpLocks/>
          </p:cNvCxnSpPr>
          <p:nvPr/>
        </p:nvCxnSpPr>
        <p:spPr>
          <a:xfrm flipH="1">
            <a:off x="4732136" y="2315329"/>
            <a:ext cx="609559" cy="85506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B8014E75-8D8F-E20A-DC97-70A8B164E600}"/>
              </a:ext>
            </a:extLst>
          </p:cNvPr>
          <p:cNvSpPr txBox="1"/>
          <p:nvPr/>
        </p:nvSpPr>
        <p:spPr>
          <a:xfrm>
            <a:off x="3452221" y="4032631"/>
            <a:ext cx="1516238" cy="338554"/>
          </a:xfrm>
          <a:prstGeom prst="rect">
            <a:avLst/>
          </a:prstGeom>
          <a:noFill/>
        </p:spPr>
        <p:txBody>
          <a:bodyPr wrap="square" rtlCol="0">
            <a:spAutoFit/>
          </a:bodyPr>
          <a:lstStyle/>
          <a:p>
            <a:r>
              <a:rPr lang="en-GB" sz="1600" dirty="0"/>
              <a:t>Minimum bias</a:t>
            </a:r>
          </a:p>
        </p:txBody>
      </p:sp>
      <p:cxnSp>
        <p:nvCxnSpPr>
          <p:cNvPr id="65" name="Straight Arrow Connector 64">
            <a:extLst>
              <a:ext uri="{FF2B5EF4-FFF2-40B4-BE49-F238E27FC236}">
                <a16:creationId xmlns:a16="http://schemas.microsoft.com/office/drawing/2014/main" id="{06669A0E-33FB-DD15-C5AE-CED5223A1130}"/>
              </a:ext>
            </a:extLst>
          </p:cNvPr>
          <p:cNvCxnSpPr>
            <a:cxnSpLocks/>
          </p:cNvCxnSpPr>
          <p:nvPr/>
        </p:nvCxnSpPr>
        <p:spPr>
          <a:xfrm flipH="1" flipV="1">
            <a:off x="5267890" y="2925919"/>
            <a:ext cx="473984" cy="167506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F3817E73-DD63-756F-245F-51EB9EF5FFB1}"/>
              </a:ext>
            </a:extLst>
          </p:cNvPr>
          <p:cNvSpPr/>
          <p:nvPr/>
        </p:nvSpPr>
        <p:spPr>
          <a:xfrm>
            <a:off x="6122216" y="2855415"/>
            <a:ext cx="1210840" cy="139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8" name="Group 67">
            <a:extLst>
              <a:ext uri="{FF2B5EF4-FFF2-40B4-BE49-F238E27FC236}">
                <a16:creationId xmlns:a16="http://schemas.microsoft.com/office/drawing/2014/main" id="{0873F414-3F84-A88F-8853-2E93F30AF765}"/>
              </a:ext>
            </a:extLst>
          </p:cNvPr>
          <p:cNvGrpSpPr/>
          <p:nvPr/>
        </p:nvGrpSpPr>
        <p:grpSpPr>
          <a:xfrm>
            <a:off x="9714419" y="266802"/>
            <a:ext cx="2232990" cy="437355"/>
            <a:chOff x="414960" y="5413088"/>
            <a:chExt cx="2232990" cy="437355"/>
          </a:xfrm>
        </p:grpSpPr>
        <p:sp>
          <p:nvSpPr>
            <p:cNvPr id="69" name="Action Button: Go to Beginning 68">
              <a:hlinkClick r:id="" action="ppaction://hlinkshowjump?jump=firstslide" highlightClick="1"/>
              <a:extLst>
                <a:ext uri="{FF2B5EF4-FFF2-40B4-BE49-F238E27FC236}">
                  <a16:creationId xmlns:a16="http://schemas.microsoft.com/office/drawing/2014/main" id="{2AE83751-C0F7-CD5A-6E26-3DA5CD945F8D}"/>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0" name="Group 69">
              <a:extLst>
                <a:ext uri="{FF2B5EF4-FFF2-40B4-BE49-F238E27FC236}">
                  <a16:creationId xmlns:a16="http://schemas.microsoft.com/office/drawing/2014/main" id="{CDB6A362-31D7-0C05-71E1-E1CF0AFC1F3B}"/>
                </a:ext>
              </a:extLst>
            </p:cNvPr>
            <p:cNvGrpSpPr/>
            <p:nvPr/>
          </p:nvGrpSpPr>
          <p:grpSpPr>
            <a:xfrm>
              <a:off x="872004" y="5413088"/>
              <a:ext cx="1775946" cy="437355"/>
              <a:chOff x="872004" y="5413088"/>
              <a:chExt cx="1775946" cy="437355"/>
            </a:xfrm>
          </p:grpSpPr>
          <p:sp>
            <p:nvSpPr>
              <p:cNvPr id="71" name="Action Button: Go Home 70">
                <a:hlinkClick r:id="rId3" action="ppaction://hlinksldjump" highlightClick="1"/>
                <a:extLst>
                  <a:ext uri="{FF2B5EF4-FFF2-40B4-BE49-F238E27FC236}">
                    <a16:creationId xmlns:a16="http://schemas.microsoft.com/office/drawing/2014/main" id="{D69D5E86-2A94-E26A-0C1E-E68656FFC523}"/>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Action Button: Go Forward or Next 71">
                <a:hlinkClick r:id="" action="ppaction://hlinkshowjump?jump=nextslide" highlightClick="1"/>
                <a:extLst>
                  <a:ext uri="{FF2B5EF4-FFF2-40B4-BE49-F238E27FC236}">
                    <a16:creationId xmlns:a16="http://schemas.microsoft.com/office/drawing/2014/main" id="{B6F52111-5538-61EF-B947-E8ADE8ED1A17}"/>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Action Button: Go to End 72">
                <a:hlinkClick r:id="" action="ppaction://hlinkshowjump?jump=lastslide" highlightClick="1"/>
                <a:extLst>
                  <a:ext uri="{FF2B5EF4-FFF2-40B4-BE49-F238E27FC236}">
                    <a16:creationId xmlns:a16="http://schemas.microsoft.com/office/drawing/2014/main" id="{3A224CA4-E107-7416-4CD8-A0D946EEF550}"/>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Action Button: Go Back or Previous 73">
                <a:hlinkClick r:id="" action="ppaction://hlinkshowjump?jump=previousslide" highlightClick="1"/>
                <a:extLst>
                  <a:ext uri="{FF2B5EF4-FFF2-40B4-BE49-F238E27FC236}">
                    <a16:creationId xmlns:a16="http://schemas.microsoft.com/office/drawing/2014/main" id="{8AE44CA0-838B-005D-6C61-246294DB56AE}"/>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91" name="Picture 90" descr="Chart, line chart, histogram&#10;&#10;Description automatically generated">
            <a:extLst>
              <a:ext uri="{FF2B5EF4-FFF2-40B4-BE49-F238E27FC236}">
                <a16:creationId xmlns:a16="http://schemas.microsoft.com/office/drawing/2014/main" id="{5FFF3900-3234-657C-717B-D0E864887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952" y="1869684"/>
            <a:ext cx="4273211" cy="3418569"/>
          </a:xfrm>
          <a:prstGeom prst="rect">
            <a:avLst/>
          </a:prstGeom>
        </p:spPr>
      </p:pic>
      <p:sp>
        <p:nvSpPr>
          <p:cNvPr id="92" name="Arrow: Right 91">
            <a:extLst>
              <a:ext uri="{FF2B5EF4-FFF2-40B4-BE49-F238E27FC236}">
                <a16:creationId xmlns:a16="http://schemas.microsoft.com/office/drawing/2014/main" id="{0DDCCF0D-24EA-B573-84A5-6B9BCA9FA5C7}"/>
              </a:ext>
            </a:extLst>
          </p:cNvPr>
          <p:cNvSpPr/>
          <p:nvPr/>
        </p:nvSpPr>
        <p:spPr>
          <a:xfrm>
            <a:off x="6783128" y="3317341"/>
            <a:ext cx="776030" cy="276999"/>
          </a:xfrm>
          <a:prstGeom prst="rightArrow">
            <a:avLst>
              <a:gd name="adj1" fmla="val 50000"/>
              <a:gd name="adj2" fmla="val 84749"/>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extBox 94">
            <a:extLst>
              <a:ext uri="{FF2B5EF4-FFF2-40B4-BE49-F238E27FC236}">
                <a16:creationId xmlns:a16="http://schemas.microsoft.com/office/drawing/2014/main" id="{C9EEECB1-3298-9487-9C80-097CFA546F85}"/>
              </a:ext>
            </a:extLst>
          </p:cNvPr>
          <p:cNvSpPr txBox="1"/>
          <p:nvPr/>
        </p:nvSpPr>
        <p:spPr>
          <a:xfrm>
            <a:off x="3228974" y="5909247"/>
            <a:ext cx="8827046" cy="276999"/>
          </a:xfrm>
          <a:prstGeom prst="rect">
            <a:avLst/>
          </a:prstGeom>
          <a:noFill/>
        </p:spPr>
        <p:txBody>
          <a:bodyPr wrap="square">
            <a:spAutoFit/>
          </a:bodyPr>
          <a:lstStyle/>
          <a:p>
            <a:pPr algn="r">
              <a:defRPr/>
            </a:pPr>
            <a:r>
              <a:rPr lang="en-GB" sz="1200" dirty="0">
                <a:latin typeface="Calibri Light" panose="020F0302020204030204"/>
              </a:rPr>
              <a:t>Wallis et al. (2023; in prep)</a:t>
            </a:r>
            <a:endParaRPr lang="en-GB" sz="1200" i="1" dirty="0">
              <a:latin typeface="Calibri Light" panose="020F0302020204030204"/>
              <a:ea typeface="Calibri" panose="020F0502020204030204" pitchFamily="34" charset="0"/>
              <a:cs typeface="Calibri" panose="020F0502020204030204" pitchFamily="34" charset="0"/>
            </a:endParaRPr>
          </a:p>
        </p:txBody>
      </p:sp>
      <p:sp>
        <p:nvSpPr>
          <p:cNvPr id="96" name="TextBox 95">
            <a:extLst>
              <a:ext uri="{FF2B5EF4-FFF2-40B4-BE49-F238E27FC236}">
                <a16:creationId xmlns:a16="http://schemas.microsoft.com/office/drawing/2014/main" id="{DE6F1DEC-0FFA-10B8-CF28-5F988C7CD5C2}"/>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97" name="Picture 96">
            <a:extLst>
              <a:ext uri="{FF2B5EF4-FFF2-40B4-BE49-F238E27FC236}">
                <a16:creationId xmlns:a16="http://schemas.microsoft.com/office/drawing/2014/main" id="{8CABCA35-6E07-299E-C3BB-E3F4C5173B4E}"/>
              </a:ext>
            </a:extLst>
          </p:cNvPr>
          <p:cNvPicPr>
            <a:picLocks noChangeAspect="1"/>
          </p:cNvPicPr>
          <p:nvPr/>
        </p:nvPicPr>
        <p:blipFill>
          <a:blip r:embed="rId5"/>
          <a:stretch>
            <a:fillRect/>
          </a:stretch>
        </p:blipFill>
        <p:spPr>
          <a:xfrm>
            <a:off x="10391087" y="6220925"/>
            <a:ext cx="1664933" cy="610985"/>
          </a:xfrm>
          <a:prstGeom prst="rect">
            <a:avLst/>
          </a:prstGeom>
        </p:spPr>
      </p:pic>
      <p:pic>
        <p:nvPicPr>
          <p:cNvPr id="98" name="Picture 97">
            <a:extLst>
              <a:ext uri="{FF2B5EF4-FFF2-40B4-BE49-F238E27FC236}">
                <a16:creationId xmlns:a16="http://schemas.microsoft.com/office/drawing/2014/main" id="{7F283E90-3EFC-1B70-FE03-371503C6ABD6}"/>
              </a:ext>
            </a:extLst>
          </p:cNvPr>
          <p:cNvPicPr>
            <a:picLocks noChangeAspect="1"/>
          </p:cNvPicPr>
          <p:nvPr/>
        </p:nvPicPr>
        <p:blipFill>
          <a:blip r:embed="rId6"/>
          <a:stretch>
            <a:fillRect/>
          </a:stretch>
        </p:blipFill>
        <p:spPr>
          <a:xfrm>
            <a:off x="220028" y="6303263"/>
            <a:ext cx="746067" cy="446308"/>
          </a:xfrm>
          <a:prstGeom prst="rect">
            <a:avLst/>
          </a:prstGeom>
        </p:spPr>
      </p:pic>
      <p:sp>
        <p:nvSpPr>
          <p:cNvPr id="2" name="TextBox 1">
            <a:extLst>
              <a:ext uri="{FF2B5EF4-FFF2-40B4-BE49-F238E27FC236}">
                <a16:creationId xmlns:a16="http://schemas.microsoft.com/office/drawing/2014/main" id="{B551018C-C29F-1B15-39BD-6E032DF436CC}"/>
              </a:ext>
            </a:extLst>
          </p:cNvPr>
          <p:cNvSpPr txBox="1"/>
          <p:nvPr/>
        </p:nvSpPr>
        <p:spPr>
          <a:xfrm>
            <a:off x="8482168" y="4362260"/>
            <a:ext cx="1437038" cy="338554"/>
          </a:xfrm>
          <a:prstGeom prst="rect">
            <a:avLst/>
          </a:prstGeom>
          <a:noFill/>
        </p:spPr>
        <p:txBody>
          <a:bodyPr wrap="square" rtlCol="0">
            <a:spAutoFit/>
          </a:bodyPr>
          <a:lstStyle/>
          <a:p>
            <a:pPr algn="ctr"/>
            <a:r>
              <a:rPr lang="en-GB" sz="1600" dirty="0">
                <a:solidFill>
                  <a:schemeClr val="tx1">
                    <a:lumMod val="50000"/>
                    <a:lumOff val="50000"/>
                  </a:schemeClr>
                </a:solidFill>
              </a:rPr>
              <a:t>Observed bias</a:t>
            </a:r>
            <a:endParaRPr lang="en-GB" sz="1600" i="1" dirty="0">
              <a:solidFill>
                <a:schemeClr val="tx1">
                  <a:lumMod val="50000"/>
                  <a:lumOff val="50000"/>
                </a:schemeClr>
              </a:solidFill>
            </a:endParaRPr>
          </a:p>
        </p:txBody>
      </p:sp>
      <p:cxnSp>
        <p:nvCxnSpPr>
          <p:cNvPr id="3" name="Straight Arrow Connector 2">
            <a:extLst>
              <a:ext uri="{FF2B5EF4-FFF2-40B4-BE49-F238E27FC236}">
                <a16:creationId xmlns:a16="http://schemas.microsoft.com/office/drawing/2014/main" id="{EA64E400-C435-ED6B-94B7-0854CB77B736}"/>
              </a:ext>
            </a:extLst>
          </p:cNvPr>
          <p:cNvCxnSpPr>
            <a:cxnSpLocks/>
          </p:cNvCxnSpPr>
          <p:nvPr/>
        </p:nvCxnSpPr>
        <p:spPr>
          <a:xfrm flipH="1" flipV="1">
            <a:off x="8817825" y="3741266"/>
            <a:ext cx="184863" cy="707954"/>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E9ED5D3-0E91-E096-5C28-D51382C760BE}"/>
              </a:ext>
            </a:extLst>
          </p:cNvPr>
          <p:cNvSpPr txBox="1"/>
          <p:nvPr/>
        </p:nvSpPr>
        <p:spPr>
          <a:xfrm>
            <a:off x="8621826" y="2625359"/>
            <a:ext cx="1437038" cy="338554"/>
          </a:xfrm>
          <a:prstGeom prst="rect">
            <a:avLst/>
          </a:prstGeom>
          <a:noFill/>
        </p:spPr>
        <p:txBody>
          <a:bodyPr wrap="square" rtlCol="0">
            <a:spAutoFit/>
          </a:bodyPr>
          <a:lstStyle/>
          <a:p>
            <a:pPr algn="ctr"/>
            <a:r>
              <a:rPr lang="en-GB" sz="1600" dirty="0">
                <a:solidFill>
                  <a:srgbClr val="FF8600"/>
                </a:solidFill>
              </a:rPr>
              <a:t>Predicted bias</a:t>
            </a:r>
            <a:endParaRPr lang="en-GB" sz="1600" i="1" dirty="0">
              <a:solidFill>
                <a:srgbClr val="FF8600"/>
              </a:solidFill>
            </a:endParaRPr>
          </a:p>
        </p:txBody>
      </p:sp>
      <p:cxnSp>
        <p:nvCxnSpPr>
          <p:cNvPr id="10" name="Straight Arrow Connector 9">
            <a:extLst>
              <a:ext uri="{FF2B5EF4-FFF2-40B4-BE49-F238E27FC236}">
                <a16:creationId xmlns:a16="http://schemas.microsoft.com/office/drawing/2014/main" id="{C0CD0169-E6D6-39EC-FC83-7EB7924B09B9}"/>
              </a:ext>
            </a:extLst>
          </p:cNvPr>
          <p:cNvCxnSpPr>
            <a:cxnSpLocks/>
          </p:cNvCxnSpPr>
          <p:nvPr/>
        </p:nvCxnSpPr>
        <p:spPr>
          <a:xfrm flipH="1">
            <a:off x="8715068" y="2901990"/>
            <a:ext cx="557066" cy="676978"/>
          </a:xfrm>
          <a:prstGeom prst="straightConnector1">
            <a:avLst/>
          </a:prstGeom>
          <a:ln w="28575">
            <a:solidFill>
              <a:srgbClr val="FF8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090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6F08B2-F4E6-EEBA-8091-E3D4B03BD6D5}"/>
              </a:ext>
            </a:extLst>
          </p:cNvPr>
          <p:cNvSpPr/>
          <p:nvPr/>
        </p:nvSpPr>
        <p:spPr>
          <a:xfrm>
            <a:off x="-1" y="970960"/>
            <a:ext cx="3228975" cy="521818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108000" bIns="180000" rtlCol="0" anchor="t"/>
          <a:lstStyle/>
          <a:p>
            <a:r>
              <a:rPr lang="en-GB" sz="1600" dirty="0">
                <a:solidFill>
                  <a:schemeClr val="tx1"/>
                </a:solidFill>
              </a:rPr>
              <a:t>This process was repeated for the remaining exposures:</a:t>
            </a:r>
          </a:p>
          <a:p>
            <a:endParaRPr lang="en-GB" sz="1000" dirty="0">
              <a:solidFill>
                <a:schemeClr val="tx1"/>
              </a:solidFill>
            </a:endParaRPr>
          </a:p>
          <a:p>
            <a:r>
              <a:rPr lang="en-GB" sz="1600" b="1" dirty="0">
                <a:solidFill>
                  <a:schemeClr val="tx1"/>
                </a:solidFill>
              </a:rPr>
              <a:t>Wall-mounted</a:t>
            </a:r>
            <a:r>
              <a:rPr lang="en-GB" sz="1600" dirty="0">
                <a:solidFill>
                  <a:schemeClr val="tx1"/>
                </a:solidFill>
              </a:rPr>
              <a:t>: “</a:t>
            </a:r>
            <a:r>
              <a:rPr lang="en-GB" sz="1600" i="1" dirty="0">
                <a:solidFill>
                  <a:schemeClr val="tx1"/>
                </a:solidFill>
              </a:rPr>
              <a:t>any exposure mounted on a wall/fence/window”</a:t>
            </a:r>
          </a:p>
          <a:p>
            <a:endParaRPr lang="en-GB" sz="1000" dirty="0">
              <a:solidFill>
                <a:schemeClr val="tx1"/>
              </a:solidFill>
            </a:endParaRPr>
          </a:p>
          <a:p>
            <a:r>
              <a:rPr lang="en-GB" sz="1600" b="1" dirty="0">
                <a:solidFill>
                  <a:schemeClr val="tx1"/>
                </a:solidFill>
              </a:rPr>
              <a:t>Intermediate</a:t>
            </a:r>
            <a:r>
              <a:rPr lang="en-GB" sz="1600" dirty="0">
                <a:solidFill>
                  <a:schemeClr val="tx1"/>
                </a:solidFill>
              </a:rPr>
              <a:t>: </a:t>
            </a:r>
            <a:r>
              <a:rPr lang="en-GB" sz="1600" i="1" dirty="0">
                <a:solidFill>
                  <a:schemeClr val="tx1"/>
                </a:solidFill>
              </a:rPr>
              <a:t>“freestanding exposures; provide some lateral protection as well as protection above the thermometer”</a:t>
            </a:r>
          </a:p>
          <a:p>
            <a:endParaRPr lang="en-GB" sz="1200" dirty="0">
              <a:solidFill>
                <a:schemeClr val="tx1"/>
              </a:solidFill>
            </a:endParaRPr>
          </a:p>
          <a:p>
            <a:r>
              <a:rPr lang="en-GB" sz="1600" b="1" dirty="0">
                <a:solidFill>
                  <a:schemeClr val="tx1"/>
                </a:solidFill>
              </a:rPr>
              <a:t>Closed</a:t>
            </a:r>
            <a:r>
              <a:rPr lang="en-GB" sz="1600" dirty="0">
                <a:solidFill>
                  <a:schemeClr val="tx1"/>
                </a:solidFill>
              </a:rPr>
              <a:t>: </a:t>
            </a:r>
            <a:r>
              <a:rPr lang="en-GB" sz="1600" i="1" dirty="0">
                <a:solidFill>
                  <a:schemeClr val="tx1"/>
                </a:solidFill>
              </a:rPr>
              <a:t>“freestanding exposures; fully enclose the thermometer”</a:t>
            </a:r>
            <a:endParaRPr lang="en-GB" sz="1600" dirty="0">
              <a:solidFill>
                <a:schemeClr val="tx1"/>
              </a:solidFill>
            </a:endParaRPr>
          </a:p>
          <a:p>
            <a:endParaRPr lang="en-GB" sz="1200" dirty="0">
              <a:solidFill>
                <a:schemeClr val="tx1"/>
              </a:solidFill>
            </a:endParaRPr>
          </a:p>
          <a:p>
            <a:r>
              <a:rPr lang="en-GB" sz="1600" dirty="0">
                <a:solidFill>
                  <a:schemeClr val="tx1"/>
                </a:solidFill>
              </a:rPr>
              <a:t>to produce four bias-estimation models. </a:t>
            </a:r>
          </a:p>
          <a:p>
            <a:endParaRPr lang="en-GB" sz="1200" dirty="0">
              <a:solidFill>
                <a:schemeClr val="tx1"/>
              </a:solidFill>
            </a:endParaRPr>
          </a:p>
          <a:p>
            <a:r>
              <a:rPr lang="en-GB" sz="1600" dirty="0">
                <a:solidFill>
                  <a:schemeClr val="tx1"/>
                </a:solidFill>
              </a:rPr>
              <a:t>The correlations between the bias and the variables used in each bias estimation model are shown on the right.</a:t>
            </a:r>
          </a:p>
          <a:p>
            <a:endParaRPr lang="en-GB" dirty="0">
              <a:solidFill>
                <a:schemeClr val="tx1"/>
              </a:solidFill>
            </a:endParaRPr>
          </a:p>
          <a:p>
            <a:endParaRPr lang="en-GB" dirty="0">
              <a:solidFill>
                <a:schemeClr val="tx1"/>
              </a:solidFill>
            </a:endParaRPr>
          </a:p>
        </p:txBody>
      </p:sp>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2. DEVELOP MODELS TO ESTIMATE THE BIAS</a:t>
            </a:r>
          </a:p>
        </p:txBody>
      </p:sp>
      <p:sp>
        <p:nvSpPr>
          <p:cNvPr id="66" name="Rectangle 65">
            <a:extLst>
              <a:ext uri="{FF2B5EF4-FFF2-40B4-BE49-F238E27FC236}">
                <a16:creationId xmlns:a16="http://schemas.microsoft.com/office/drawing/2014/main" id="{F3817E73-DD63-756F-245F-51EB9EF5FFB1}"/>
              </a:ext>
            </a:extLst>
          </p:cNvPr>
          <p:cNvSpPr/>
          <p:nvPr/>
        </p:nvSpPr>
        <p:spPr>
          <a:xfrm>
            <a:off x="6122216" y="2855415"/>
            <a:ext cx="1210840" cy="139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8" name="Group 67">
            <a:extLst>
              <a:ext uri="{FF2B5EF4-FFF2-40B4-BE49-F238E27FC236}">
                <a16:creationId xmlns:a16="http://schemas.microsoft.com/office/drawing/2014/main" id="{0873F414-3F84-A88F-8853-2E93F30AF765}"/>
              </a:ext>
            </a:extLst>
          </p:cNvPr>
          <p:cNvGrpSpPr/>
          <p:nvPr/>
        </p:nvGrpSpPr>
        <p:grpSpPr>
          <a:xfrm>
            <a:off x="9714419" y="266802"/>
            <a:ext cx="2232990" cy="437355"/>
            <a:chOff x="414960" y="5413088"/>
            <a:chExt cx="2232990" cy="437355"/>
          </a:xfrm>
        </p:grpSpPr>
        <p:sp>
          <p:nvSpPr>
            <p:cNvPr id="69" name="Action Button: Go to Beginning 68">
              <a:hlinkClick r:id="" action="ppaction://hlinkshowjump?jump=firstslide" highlightClick="1"/>
              <a:extLst>
                <a:ext uri="{FF2B5EF4-FFF2-40B4-BE49-F238E27FC236}">
                  <a16:creationId xmlns:a16="http://schemas.microsoft.com/office/drawing/2014/main" id="{2AE83751-C0F7-CD5A-6E26-3DA5CD945F8D}"/>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0" name="Group 69">
              <a:extLst>
                <a:ext uri="{FF2B5EF4-FFF2-40B4-BE49-F238E27FC236}">
                  <a16:creationId xmlns:a16="http://schemas.microsoft.com/office/drawing/2014/main" id="{CDB6A362-31D7-0C05-71E1-E1CF0AFC1F3B}"/>
                </a:ext>
              </a:extLst>
            </p:cNvPr>
            <p:cNvGrpSpPr/>
            <p:nvPr/>
          </p:nvGrpSpPr>
          <p:grpSpPr>
            <a:xfrm>
              <a:off x="872004" y="5413088"/>
              <a:ext cx="1775946" cy="437355"/>
              <a:chOff x="872004" y="5413088"/>
              <a:chExt cx="1775946" cy="437355"/>
            </a:xfrm>
          </p:grpSpPr>
          <p:sp>
            <p:nvSpPr>
              <p:cNvPr id="71" name="Action Button: Go Home 70">
                <a:hlinkClick r:id="rId2" action="ppaction://hlinksldjump" highlightClick="1"/>
                <a:extLst>
                  <a:ext uri="{FF2B5EF4-FFF2-40B4-BE49-F238E27FC236}">
                    <a16:creationId xmlns:a16="http://schemas.microsoft.com/office/drawing/2014/main" id="{D69D5E86-2A94-E26A-0C1E-E68656FFC523}"/>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Action Button: Go Forward or Next 71">
                <a:hlinkClick r:id="" action="ppaction://hlinkshowjump?jump=nextslide" highlightClick="1"/>
                <a:extLst>
                  <a:ext uri="{FF2B5EF4-FFF2-40B4-BE49-F238E27FC236}">
                    <a16:creationId xmlns:a16="http://schemas.microsoft.com/office/drawing/2014/main" id="{B6F52111-5538-61EF-B947-E8ADE8ED1A17}"/>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Action Button: Go to End 72">
                <a:hlinkClick r:id="" action="ppaction://hlinkshowjump?jump=lastslide" highlightClick="1"/>
                <a:extLst>
                  <a:ext uri="{FF2B5EF4-FFF2-40B4-BE49-F238E27FC236}">
                    <a16:creationId xmlns:a16="http://schemas.microsoft.com/office/drawing/2014/main" id="{3A224CA4-E107-7416-4CD8-A0D946EEF550}"/>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Action Button: Go Back or Previous 73">
                <a:hlinkClick r:id="" action="ppaction://hlinkshowjump?jump=previousslide" highlightClick="1"/>
                <a:extLst>
                  <a:ext uri="{FF2B5EF4-FFF2-40B4-BE49-F238E27FC236}">
                    <a16:creationId xmlns:a16="http://schemas.microsoft.com/office/drawing/2014/main" id="{8AE44CA0-838B-005D-6C61-246294DB56AE}"/>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75" name="TextBox 74">
            <a:extLst>
              <a:ext uri="{FF2B5EF4-FFF2-40B4-BE49-F238E27FC236}">
                <a16:creationId xmlns:a16="http://schemas.microsoft.com/office/drawing/2014/main" id="{913385AF-A969-2CFA-400D-5C982CBB3692}"/>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76" name="Picture 75">
            <a:extLst>
              <a:ext uri="{FF2B5EF4-FFF2-40B4-BE49-F238E27FC236}">
                <a16:creationId xmlns:a16="http://schemas.microsoft.com/office/drawing/2014/main" id="{5F258254-DD26-8A20-DAF2-701A391212E9}"/>
              </a:ext>
            </a:extLst>
          </p:cNvPr>
          <p:cNvPicPr>
            <a:picLocks noChangeAspect="1"/>
          </p:cNvPicPr>
          <p:nvPr/>
        </p:nvPicPr>
        <p:blipFill>
          <a:blip r:embed="rId3"/>
          <a:stretch>
            <a:fillRect/>
          </a:stretch>
        </p:blipFill>
        <p:spPr>
          <a:xfrm>
            <a:off x="10391087" y="6220925"/>
            <a:ext cx="1664933" cy="610985"/>
          </a:xfrm>
          <a:prstGeom prst="rect">
            <a:avLst/>
          </a:prstGeom>
        </p:spPr>
      </p:pic>
      <p:pic>
        <p:nvPicPr>
          <p:cNvPr id="77" name="Picture 76">
            <a:extLst>
              <a:ext uri="{FF2B5EF4-FFF2-40B4-BE49-F238E27FC236}">
                <a16:creationId xmlns:a16="http://schemas.microsoft.com/office/drawing/2014/main" id="{A7F2524B-DBE7-4133-A6D7-FCC004C6CF96}"/>
              </a:ext>
            </a:extLst>
          </p:cNvPr>
          <p:cNvPicPr>
            <a:picLocks noChangeAspect="1"/>
          </p:cNvPicPr>
          <p:nvPr/>
        </p:nvPicPr>
        <p:blipFill>
          <a:blip r:embed="rId4"/>
          <a:stretch>
            <a:fillRect/>
          </a:stretch>
        </p:blipFill>
        <p:spPr>
          <a:xfrm>
            <a:off x="220028" y="6303263"/>
            <a:ext cx="746067" cy="446308"/>
          </a:xfrm>
          <a:prstGeom prst="rect">
            <a:avLst/>
          </a:prstGeom>
        </p:spPr>
      </p:pic>
      <p:cxnSp>
        <p:nvCxnSpPr>
          <p:cNvPr id="3" name="Straight Connector 2">
            <a:extLst>
              <a:ext uri="{FF2B5EF4-FFF2-40B4-BE49-F238E27FC236}">
                <a16:creationId xmlns:a16="http://schemas.microsoft.com/office/drawing/2014/main" id="{9AC04587-4F3C-2DA7-511A-424CC2795991}"/>
              </a:ext>
            </a:extLst>
          </p:cNvPr>
          <p:cNvCxnSpPr>
            <a:cxnSpLocks/>
          </p:cNvCxnSpPr>
          <p:nvPr/>
        </p:nvCxnSpPr>
        <p:spPr>
          <a:xfrm>
            <a:off x="6103783" y="958928"/>
            <a:ext cx="31541" cy="5218186"/>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EB25D6C-DF73-1024-A79F-4F5E41D6E446}"/>
              </a:ext>
            </a:extLst>
          </p:cNvPr>
          <p:cNvSpPr txBox="1"/>
          <p:nvPr/>
        </p:nvSpPr>
        <p:spPr>
          <a:xfrm>
            <a:off x="3224768" y="1133528"/>
            <a:ext cx="2897448" cy="646331"/>
          </a:xfrm>
          <a:prstGeom prst="rect">
            <a:avLst/>
          </a:prstGeom>
          <a:noFill/>
        </p:spPr>
        <p:txBody>
          <a:bodyPr wrap="square">
            <a:spAutoFit/>
          </a:bodyPr>
          <a:lstStyle/>
          <a:p>
            <a:pPr algn="ctr"/>
            <a:r>
              <a:rPr lang="en-GB" b="1" dirty="0">
                <a:solidFill>
                  <a:schemeClr val="tx1"/>
                </a:solidFill>
              </a:rPr>
              <a:t>WALL-MOUNTED EXPOSURES</a:t>
            </a:r>
            <a:endParaRPr lang="en-GB" dirty="0"/>
          </a:p>
        </p:txBody>
      </p:sp>
      <p:grpSp>
        <p:nvGrpSpPr>
          <p:cNvPr id="24" name="Group 23">
            <a:extLst>
              <a:ext uri="{FF2B5EF4-FFF2-40B4-BE49-F238E27FC236}">
                <a16:creationId xmlns:a16="http://schemas.microsoft.com/office/drawing/2014/main" id="{8A614DDA-F0E8-716A-A8A3-10425BC67DF9}"/>
              </a:ext>
            </a:extLst>
          </p:cNvPr>
          <p:cNvGrpSpPr/>
          <p:nvPr/>
        </p:nvGrpSpPr>
        <p:grpSpPr>
          <a:xfrm>
            <a:off x="3281732" y="2001029"/>
            <a:ext cx="2702435" cy="2071648"/>
            <a:chOff x="3348407" y="1886729"/>
            <a:chExt cx="2702435" cy="2071648"/>
          </a:xfrm>
        </p:grpSpPr>
        <p:pic>
          <p:nvPicPr>
            <p:cNvPr id="14" name="Picture 13">
              <a:extLst>
                <a:ext uri="{FF2B5EF4-FFF2-40B4-BE49-F238E27FC236}">
                  <a16:creationId xmlns:a16="http://schemas.microsoft.com/office/drawing/2014/main" id="{6D95949C-FAD8-4413-4A1C-C74CD21205E9}"/>
                </a:ext>
              </a:extLst>
            </p:cNvPr>
            <p:cNvPicPr>
              <a:picLocks noChangeAspect="1"/>
            </p:cNvPicPr>
            <p:nvPr/>
          </p:nvPicPr>
          <p:blipFill rotWithShape="1">
            <a:blip r:embed="rId5">
              <a:extLst>
                <a:ext uri="{28A0092B-C50C-407E-A947-70E740481C1C}">
                  <a14:useLocalDpi xmlns:a14="http://schemas.microsoft.com/office/drawing/2010/main" val="0"/>
                </a:ext>
              </a:extLst>
            </a:blip>
            <a:srcRect l="5220" t="13457" r="63707" b="5273"/>
            <a:stretch/>
          </p:blipFill>
          <p:spPr bwMode="auto">
            <a:xfrm>
              <a:off x="3677542" y="1886729"/>
              <a:ext cx="2373300" cy="2071648"/>
            </a:xfrm>
            <a:prstGeom prst="rect">
              <a:avLst/>
            </a:prstGeom>
            <a:noFill/>
            <a:ln>
              <a:noFill/>
            </a:ln>
          </p:spPr>
        </p:pic>
        <p:pic>
          <p:nvPicPr>
            <p:cNvPr id="18" name="Picture 17" descr="Chart, line chart, histogram&#10;&#10;Description automatically generated">
              <a:extLst>
                <a:ext uri="{FF2B5EF4-FFF2-40B4-BE49-F238E27FC236}">
                  <a16:creationId xmlns:a16="http://schemas.microsoft.com/office/drawing/2014/main" id="{D587A2B8-A9F2-EB4F-6BE6-2FE0964E3118}"/>
                </a:ext>
              </a:extLst>
            </p:cNvPr>
            <p:cNvPicPr>
              <a:picLocks noChangeAspect="1"/>
            </p:cNvPicPr>
            <p:nvPr/>
          </p:nvPicPr>
          <p:blipFill rotWithShape="1">
            <a:blip r:embed="rId6">
              <a:extLst>
                <a:ext uri="{28A0092B-C50C-407E-A947-70E740481C1C}">
                  <a14:useLocalDpi xmlns:a14="http://schemas.microsoft.com/office/drawing/2010/main" val="0"/>
                </a:ext>
              </a:extLst>
            </a:blip>
            <a:srcRect l="1526" t="31129" r="91488" b="40211"/>
            <a:stretch/>
          </p:blipFill>
          <p:spPr>
            <a:xfrm>
              <a:off x="3348407" y="2156170"/>
              <a:ext cx="314842" cy="1033268"/>
            </a:xfrm>
            <a:prstGeom prst="rect">
              <a:avLst/>
            </a:prstGeom>
          </p:spPr>
        </p:pic>
      </p:grpSp>
      <p:sp>
        <p:nvSpPr>
          <p:cNvPr id="21" name="TextBox 20">
            <a:extLst>
              <a:ext uri="{FF2B5EF4-FFF2-40B4-BE49-F238E27FC236}">
                <a16:creationId xmlns:a16="http://schemas.microsoft.com/office/drawing/2014/main" id="{3AA6A818-21D4-C85C-0E42-545E44231EFE}"/>
              </a:ext>
            </a:extLst>
          </p:cNvPr>
          <p:cNvSpPr txBox="1"/>
          <p:nvPr/>
        </p:nvSpPr>
        <p:spPr>
          <a:xfrm>
            <a:off x="6135324" y="1130808"/>
            <a:ext cx="2999360" cy="646331"/>
          </a:xfrm>
          <a:prstGeom prst="rect">
            <a:avLst/>
          </a:prstGeom>
          <a:noFill/>
        </p:spPr>
        <p:txBody>
          <a:bodyPr wrap="square">
            <a:spAutoFit/>
          </a:bodyPr>
          <a:lstStyle/>
          <a:p>
            <a:pPr algn="ctr"/>
            <a:r>
              <a:rPr lang="en-GB" b="1" dirty="0">
                <a:solidFill>
                  <a:schemeClr val="tx1"/>
                </a:solidFill>
              </a:rPr>
              <a:t>INTERMEDIATE</a:t>
            </a:r>
          </a:p>
          <a:p>
            <a:pPr algn="ctr"/>
            <a:r>
              <a:rPr lang="en-GB" b="1" dirty="0">
                <a:solidFill>
                  <a:schemeClr val="tx1"/>
                </a:solidFill>
              </a:rPr>
              <a:t>EXPOSURES</a:t>
            </a:r>
            <a:endParaRPr lang="en-GB" dirty="0"/>
          </a:p>
        </p:txBody>
      </p:sp>
      <p:cxnSp>
        <p:nvCxnSpPr>
          <p:cNvPr id="23" name="Straight Connector 22">
            <a:extLst>
              <a:ext uri="{FF2B5EF4-FFF2-40B4-BE49-F238E27FC236}">
                <a16:creationId xmlns:a16="http://schemas.microsoft.com/office/drawing/2014/main" id="{969E65BA-7416-D9F0-92BD-67012178EDE4}"/>
              </a:ext>
            </a:extLst>
          </p:cNvPr>
          <p:cNvCxnSpPr>
            <a:cxnSpLocks/>
          </p:cNvCxnSpPr>
          <p:nvPr/>
        </p:nvCxnSpPr>
        <p:spPr>
          <a:xfrm>
            <a:off x="9110249" y="958928"/>
            <a:ext cx="31541" cy="5218186"/>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FE451EF6-A157-7667-3202-194A5A76CCAA}"/>
              </a:ext>
            </a:extLst>
          </p:cNvPr>
          <p:cNvGrpSpPr/>
          <p:nvPr/>
        </p:nvGrpSpPr>
        <p:grpSpPr>
          <a:xfrm>
            <a:off x="6253897" y="1954151"/>
            <a:ext cx="2648889" cy="2147789"/>
            <a:chOff x="6311047" y="1839851"/>
            <a:chExt cx="2648889" cy="2147789"/>
          </a:xfrm>
        </p:grpSpPr>
        <p:pic>
          <p:nvPicPr>
            <p:cNvPr id="20" name="Picture 19">
              <a:extLst>
                <a:ext uri="{FF2B5EF4-FFF2-40B4-BE49-F238E27FC236}">
                  <a16:creationId xmlns:a16="http://schemas.microsoft.com/office/drawing/2014/main" id="{74D241C1-6668-05C7-0F36-6D689E711620}"/>
                </a:ext>
              </a:extLst>
            </p:cNvPr>
            <p:cNvPicPr>
              <a:picLocks noChangeAspect="1"/>
            </p:cNvPicPr>
            <p:nvPr/>
          </p:nvPicPr>
          <p:blipFill rotWithShape="1">
            <a:blip r:embed="rId7">
              <a:extLst>
                <a:ext uri="{28A0092B-C50C-407E-A947-70E740481C1C}">
                  <a14:useLocalDpi xmlns:a14="http://schemas.microsoft.com/office/drawing/2010/main" val="0"/>
                </a:ext>
              </a:extLst>
            </a:blip>
            <a:srcRect l="4568" t="12607" r="65295" b="4044"/>
            <a:stretch/>
          </p:blipFill>
          <p:spPr bwMode="auto">
            <a:xfrm>
              <a:off x="6633001" y="1839851"/>
              <a:ext cx="2326935" cy="2147789"/>
            </a:xfrm>
            <a:prstGeom prst="rect">
              <a:avLst/>
            </a:prstGeom>
            <a:noFill/>
            <a:ln>
              <a:noFill/>
            </a:ln>
          </p:spPr>
        </p:pic>
        <p:pic>
          <p:nvPicPr>
            <p:cNvPr id="25" name="Picture 24" descr="Chart, line chart, histogram&#10;&#10;Description automatically generated">
              <a:extLst>
                <a:ext uri="{FF2B5EF4-FFF2-40B4-BE49-F238E27FC236}">
                  <a16:creationId xmlns:a16="http://schemas.microsoft.com/office/drawing/2014/main" id="{7C17C8B5-DD37-F7FD-D380-87EE9BF0FCAC}"/>
                </a:ext>
              </a:extLst>
            </p:cNvPr>
            <p:cNvPicPr>
              <a:picLocks noChangeAspect="1"/>
            </p:cNvPicPr>
            <p:nvPr/>
          </p:nvPicPr>
          <p:blipFill rotWithShape="1">
            <a:blip r:embed="rId6">
              <a:extLst>
                <a:ext uri="{28A0092B-C50C-407E-A947-70E740481C1C}">
                  <a14:useLocalDpi xmlns:a14="http://schemas.microsoft.com/office/drawing/2010/main" val="0"/>
                </a:ext>
              </a:extLst>
            </a:blip>
            <a:srcRect l="1526" t="31129" r="91488" b="40211"/>
            <a:stretch/>
          </p:blipFill>
          <p:spPr>
            <a:xfrm>
              <a:off x="6311047" y="2115726"/>
              <a:ext cx="314842" cy="1033268"/>
            </a:xfrm>
            <a:prstGeom prst="rect">
              <a:avLst/>
            </a:prstGeom>
          </p:spPr>
        </p:pic>
      </p:grpSp>
      <p:sp>
        <p:nvSpPr>
          <p:cNvPr id="27" name="TextBox 26">
            <a:extLst>
              <a:ext uri="{FF2B5EF4-FFF2-40B4-BE49-F238E27FC236}">
                <a16:creationId xmlns:a16="http://schemas.microsoft.com/office/drawing/2014/main" id="{C0D85EC8-30C0-BC41-E118-DF0C0954543F}"/>
              </a:ext>
            </a:extLst>
          </p:cNvPr>
          <p:cNvSpPr txBox="1"/>
          <p:nvPr/>
        </p:nvSpPr>
        <p:spPr>
          <a:xfrm>
            <a:off x="9110249" y="1138351"/>
            <a:ext cx="3078757" cy="646331"/>
          </a:xfrm>
          <a:prstGeom prst="rect">
            <a:avLst/>
          </a:prstGeom>
          <a:noFill/>
        </p:spPr>
        <p:txBody>
          <a:bodyPr wrap="square">
            <a:spAutoFit/>
          </a:bodyPr>
          <a:lstStyle/>
          <a:p>
            <a:pPr algn="ctr"/>
            <a:r>
              <a:rPr lang="en-GB" b="1" dirty="0">
                <a:solidFill>
                  <a:schemeClr val="tx1"/>
                </a:solidFill>
              </a:rPr>
              <a:t>CLOSED</a:t>
            </a:r>
          </a:p>
          <a:p>
            <a:pPr algn="ctr"/>
            <a:r>
              <a:rPr lang="en-GB" b="1" dirty="0">
                <a:solidFill>
                  <a:schemeClr val="tx1"/>
                </a:solidFill>
              </a:rPr>
              <a:t>EXPOSURES</a:t>
            </a:r>
            <a:endParaRPr lang="en-GB" dirty="0"/>
          </a:p>
        </p:txBody>
      </p:sp>
      <p:grpSp>
        <p:nvGrpSpPr>
          <p:cNvPr id="31" name="Group 30">
            <a:extLst>
              <a:ext uri="{FF2B5EF4-FFF2-40B4-BE49-F238E27FC236}">
                <a16:creationId xmlns:a16="http://schemas.microsoft.com/office/drawing/2014/main" id="{37358949-4DEB-E13B-AAAD-6CCDC9D7F65A}"/>
              </a:ext>
            </a:extLst>
          </p:cNvPr>
          <p:cNvGrpSpPr/>
          <p:nvPr/>
        </p:nvGrpSpPr>
        <p:grpSpPr>
          <a:xfrm>
            <a:off x="9246694" y="1961694"/>
            <a:ext cx="2624515" cy="2086431"/>
            <a:chOff x="9322894" y="1847394"/>
            <a:chExt cx="2624515" cy="2086431"/>
          </a:xfrm>
        </p:grpSpPr>
        <p:pic>
          <p:nvPicPr>
            <p:cNvPr id="26" name="Picture 25">
              <a:extLst>
                <a:ext uri="{FF2B5EF4-FFF2-40B4-BE49-F238E27FC236}">
                  <a16:creationId xmlns:a16="http://schemas.microsoft.com/office/drawing/2014/main" id="{5D25B262-8A25-FCAE-3952-213AE6D74F40}"/>
                </a:ext>
              </a:extLst>
            </p:cNvPr>
            <p:cNvPicPr>
              <a:picLocks noChangeAspect="1"/>
            </p:cNvPicPr>
            <p:nvPr/>
          </p:nvPicPr>
          <p:blipFill rotWithShape="1">
            <a:blip r:embed="rId8">
              <a:extLst>
                <a:ext uri="{28A0092B-C50C-407E-A947-70E740481C1C}">
                  <a14:useLocalDpi xmlns:a14="http://schemas.microsoft.com/office/drawing/2010/main" val="0"/>
                </a:ext>
              </a:extLst>
            </a:blip>
            <a:srcRect l="4731" t="13311" r="65447" b="6054"/>
            <a:stretch/>
          </p:blipFill>
          <p:spPr bwMode="auto">
            <a:xfrm>
              <a:off x="9635404" y="1847394"/>
              <a:ext cx="2312005" cy="2086431"/>
            </a:xfrm>
            <a:prstGeom prst="rect">
              <a:avLst/>
            </a:prstGeom>
            <a:noFill/>
            <a:ln>
              <a:noFill/>
            </a:ln>
          </p:spPr>
        </p:pic>
        <p:pic>
          <p:nvPicPr>
            <p:cNvPr id="28" name="Picture 27" descr="Chart, line chart, histogram&#10;&#10;Description automatically generated">
              <a:extLst>
                <a:ext uri="{FF2B5EF4-FFF2-40B4-BE49-F238E27FC236}">
                  <a16:creationId xmlns:a16="http://schemas.microsoft.com/office/drawing/2014/main" id="{E38215FD-DAB7-E584-851B-8F49B8507CBC}"/>
                </a:ext>
              </a:extLst>
            </p:cNvPr>
            <p:cNvPicPr>
              <a:picLocks noChangeAspect="1"/>
            </p:cNvPicPr>
            <p:nvPr/>
          </p:nvPicPr>
          <p:blipFill rotWithShape="1">
            <a:blip r:embed="rId6">
              <a:extLst>
                <a:ext uri="{28A0092B-C50C-407E-A947-70E740481C1C}">
                  <a14:useLocalDpi xmlns:a14="http://schemas.microsoft.com/office/drawing/2010/main" val="0"/>
                </a:ext>
              </a:extLst>
            </a:blip>
            <a:srcRect l="1526" t="31129" r="91488" b="40211"/>
            <a:stretch/>
          </p:blipFill>
          <p:spPr>
            <a:xfrm>
              <a:off x="9322894" y="2156170"/>
              <a:ext cx="314842" cy="1033268"/>
            </a:xfrm>
            <a:prstGeom prst="rect">
              <a:avLst/>
            </a:prstGeom>
          </p:spPr>
        </p:pic>
      </p:grpSp>
      <p:sp>
        <p:nvSpPr>
          <p:cNvPr id="29" name="TextBox 28">
            <a:extLst>
              <a:ext uri="{FF2B5EF4-FFF2-40B4-BE49-F238E27FC236}">
                <a16:creationId xmlns:a16="http://schemas.microsoft.com/office/drawing/2014/main" id="{9C36FE3F-BED9-6D15-0B58-FDEC5109F7AD}"/>
              </a:ext>
            </a:extLst>
          </p:cNvPr>
          <p:cNvSpPr txBox="1"/>
          <p:nvPr/>
        </p:nvSpPr>
        <p:spPr>
          <a:xfrm>
            <a:off x="3224769" y="4272093"/>
            <a:ext cx="2910555" cy="1754326"/>
          </a:xfrm>
          <a:prstGeom prst="rect">
            <a:avLst/>
          </a:prstGeom>
          <a:noFill/>
        </p:spPr>
        <p:txBody>
          <a:bodyPr wrap="square" rtlCol="0">
            <a:spAutoFit/>
          </a:bodyPr>
          <a:lstStyle/>
          <a:p>
            <a:pPr algn="ctr"/>
            <a:r>
              <a:rPr lang="en-GB" sz="1600" dirty="0"/>
              <a:t>The bias in wall-mounted exposures is significantly related to TOA. </a:t>
            </a:r>
          </a:p>
          <a:p>
            <a:pPr algn="ctr"/>
            <a:endParaRPr lang="en-GB" sz="1200" dirty="0"/>
          </a:p>
          <a:p>
            <a:pPr algn="ctr"/>
            <a:r>
              <a:rPr lang="en-GB" sz="1600" dirty="0"/>
              <a:t>The quadratic relationship with TOA produces skilful predictions of the exposure bias</a:t>
            </a:r>
          </a:p>
        </p:txBody>
      </p:sp>
      <p:sp>
        <p:nvSpPr>
          <p:cNvPr id="32" name="TextBox 31">
            <a:extLst>
              <a:ext uri="{FF2B5EF4-FFF2-40B4-BE49-F238E27FC236}">
                <a16:creationId xmlns:a16="http://schemas.microsoft.com/office/drawing/2014/main" id="{B5DC267A-920B-7BE8-DE8C-8EA72A4E3271}"/>
              </a:ext>
            </a:extLst>
          </p:cNvPr>
          <p:cNvSpPr txBox="1"/>
          <p:nvPr/>
        </p:nvSpPr>
        <p:spPr>
          <a:xfrm>
            <a:off x="6135323" y="4279709"/>
            <a:ext cx="2974925" cy="1754326"/>
          </a:xfrm>
          <a:prstGeom prst="rect">
            <a:avLst/>
          </a:prstGeom>
          <a:noFill/>
        </p:spPr>
        <p:txBody>
          <a:bodyPr wrap="square" rtlCol="0">
            <a:spAutoFit/>
          </a:bodyPr>
          <a:lstStyle/>
          <a:p>
            <a:pPr algn="ctr"/>
            <a:r>
              <a:rPr lang="en-GB" sz="1600" dirty="0"/>
              <a:t>The bias in intermediate exposures is significantly related to all three variables tested. </a:t>
            </a:r>
          </a:p>
          <a:p>
            <a:pPr algn="ctr"/>
            <a:endParaRPr lang="en-GB" sz="1200" dirty="0"/>
          </a:p>
          <a:p>
            <a:pPr algn="ctr"/>
            <a:r>
              <a:rPr lang="en-GB" sz="1600" dirty="0"/>
              <a:t>Using TOA as predictor produced the most skilful predictions of the exposure bias</a:t>
            </a:r>
          </a:p>
        </p:txBody>
      </p:sp>
      <p:sp>
        <p:nvSpPr>
          <p:cNvPr id="33" name="TextBox 32">
            <a:extLst>
              <a:ext uri="{FF2B5EF4-FFF2-40B4-BE49-F238E27FC236}">
                <a16:creationId xmlns:a16="http://schemas.microsoft.com/office/drawing/2014/main" id="{810B2588-2453-2AFC-F7B5-F24E72717FB0}"/>
              </a:ext>
            </a:extLst>
          </p:cNvPr>
          <p:cNvSpPr txBox="1"/>
          <p:nvPr/>
        </p:nvSpPr>
        <p:spPr>
          <a:xfrm>
            <a:off x="9125159" y="4272093"/>
            <a:ext cx="2982031" cy="1754326"/>
          </a:xfrm>
          <a:prstGeom prst="rect">
            <a:avLst/>
          </a:prstGeom>
          <a:noFill/>
        </p:spPr>
        <p:txBody>
          <a:bodyPr wrap="square" rtlCol="0">
            <a:spAutoFit/>
          </a:bodyPr>
          <a:lstStyle/>
          <a:p>
            <a:pPr algn="ctr"/>
            <a:r>
              <a:rPr lang="en-GB" sz="1600" dirty="0"/>
              <a:t>The bias in closed exposures is significantly related to all three variables tested. </a:t>
            </a:r>
          </a:p>
          <a:p>
            <a:pPr algn="ctr"/>
            <a:endParaRPr lang="en-GB" sz="1200" dirty="0"/>
          </a:p>
          <a:p>
            <a:pPr algn="ctr"/>
            <a:r>
              <a:rPr lang="en-GB" sz="1600" dirty="0"/>
              <a:t>Using SWD as predictor produced the most skilful predictions of the exposure bias</a:t>
            </a:r>
          </a:p>
        </p:txBody>
      </p:sp>
      <p:sp>
        <p:nvSpPr>
          <p:cNvPr id="34" name="TextBox 33">
            <a:extLst>
              <a:ext uri="{FF2B5EF4-FFF2-40B4-BE49-F238E27FC236}">
                <a16:creationId xmlns:a16="http://schemas.microsoft.com/office/drawing/2014/main" id="{02A7351C-10AA-0F82-99CD-DBB7F08B9433}"/>
              </a:ext>
            </a:extLst>
          </p:cNvPr>
          <p:cNvSpPr txBox="1"/>
          <p:nvPr/>
        </p:nvSpPr>
        <p:spPr>
          <a:xfrm>
            <a:off x="3228974" y="5909247"/>
            <a:ext cx="8827046" cy="276999"/>
          </a:xfrm>
          <a:prstGeom prst="rect">
            <a:avLst/>
          </a:prstGeom>
          <a:noFill/>
        </p:spPr>
        <p:txBody>
          <a:bodyPr wrap="square">
            <a:spAutoFit/>
          </a:bodyPr>
          <a:lstStyle/>
          <a:p>
            <a:pPr algn="r">
              <a:defRPr/>
            </a:pPr>
            <a:r>
              <a:rPr lang="en-GB" sz="1200" dirty="0">
                <a:latin typeface="Calibri Light" panose="020F0302020204030204"/>
              </a:rPr>
              <a:t>Wallis et al. (2023; in prep)</a:t>
            </a:r>
            <a:endParaRPr lang="en-GB" sz="1200" i="1" dirty="0">
              <a:latin typeface="Calibri Light" panose="020F030202020403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2047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3537E9D-5B11-C6D5-A104-5F0AC3F1F5C3}"/>
              </a:ext>
            </a:extLst>
          </p:cNvPr>
          <p:cNvSpPr/>
          <p:nvPr/>
        </p:nvSpPr>
        <p:spPr>
          <a:xfrm>
            <a:off x="-1" y="964944"/>
            <a:ext cx="12191731" cy="521818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180000" bIns="180000" rtlCol="0" anchor="t"/>
          <a:lstStyle/>
          <a:p>
            <a:endParaRPr lang="en-GB" dirty="0">
              <a:solidFill>
                <a:schemeClr val="tx1"/>
              </a:solidFill>
            </a:endParaRPr>
          </a:p>
          <a:p>
            <a:endParaRPr lang="en-GB" dirty="0">
              <a:solidFill>
                <a:schemeClr val="tx1"/>
              </a:solidFill>
            </a:endParaRPr>
          </a:p>
        </p:txBody>
      </p:sp>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24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2. DEVELOP MODELS</a:t>
            </a:r>
          </a:p>
        </p:txBody>
      </p:sp>
      <p:sp>
        <p:nvSpPr>
          <p:cNvPr id="13" name="TextBox 12">
            <a:extLst>
              <a:ext uri="{FF2B5EF4-FFF2-40B4-BE49-F238E27FC236}">
                <a16:creationId xmlns:a16="http://schemas.microsoft.com/office/drawing/2014/main" id="{2184849D-9370-D28B-0E7A-59877D588A2C}"/>
              </a:ext>
            </a:extLst>
          </p:cNvPr>
          <p:cNvSpPr txBox="1"/>
          <p:nvPr/>
        </p:nvSpPr>
        <p:spPr>
          <a:xfrm>
            <a:off x="6030282" y="223870"/>
            <a:ext cx="610840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3</a:t>
            </a:r>
            <a:r>
              <a:rPr kumimoji="0" lang="en-GB" sz="2800" b="1"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Segoe UI" panose="020B0502040204020203" pitchFamily="34" charset="0"/>
              </a:rPr>
              <a:t>. IDENTIFY BIAS</a:t>
            </a:r>
          </a:p>
        </p:txBody>
      </p:sp>
      <p:cxnSp>
        <p:nvCxnSpPr>
          <p:cNvPr id="15" name="Straight Connector 14">
            <a:extLst>
              <a:ext uri="{FF2B5EF4-FFF2-40B4-BE49-F238E27FC236}">
                <a16:creationId xmlns:a16="http://schemas.microsoft.com/office/drawing/2014/main" id="{BC24D3F9-1EB1-7496-B720-395B28CA51E5}"/>
              </a:ext>
            </a:extLst>
          </p:cNvPr>
          <p:cNvCxnSpPr>
            <a:cxnSpLocks/>
          </p:cNvCxnSpPr>
          <p:nvPr/>
        </p:nvCxnSpPr>
        <p:spPr>
          <a:xfrm flipH="1">
            <a:off x="5750959" y="-6016"/>
            <a:ext cx="136" cy="618313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sp>
        <p:nvSpPr>
          <p:cNvPr id="19" name="Arrow: Right 18">
            <a:extLst>
              <a:ext uri="{FF2B5EF4-FFF2-40B4-BE49-F238E27FC236}">
                <a16:creationId xmlns:a16="http://schemas.microsoft.com/office/drawing/2014/main" id="{78EEDC00-4978-FE15-64D9-44CFE7B34E33}"/>
              </a:ext>
            </a:extLst>
          </p:cNvPr>
          <p:cNvSpPr/>
          <p:nvPr/>
        </p:nvSpPr>
        <p:spPr>
          <a:xfrm>
            <a:off x="5750959" y="3053044"/>
            <a:ext cx="344906" cy="520993"/>
          </a:xfrm>
          <a:prstGeom prst="rightArrow">
            <a:avLst>
              <a:gd name="adj1" fmla="val 54082"/>
              <a:gd name="adj2" fmla="val 5829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0F230697-F55D-6FE5-775B-83B6F371E464}"/>
              </a:ext>
            </a:extLst>
          </p:cNvPr>
          <p:cNvSpPr txBox="1"/>
          <p:nvPr/>
        </p:nvSpPr>
        <p:spPr>
          <a:xfrm>
            <a:off x="6007132" y="1061207"/>
            <a:ext cx="5973875" cy="4909036"/>
          </a:xfrm>
          <a:prstGeom prst="rect">
            <a:avLst/>
          </a:prstGeom>
          <a:noFill/>
        </p:spPr>
        <p:txBody>
          <a:bodyPr wrap="square">
            <a:spAutoFit/>
          </a:bodyPr>
          <a:lstStyle/>
          <a:p>
            <a:pPr>
              <a:lnSpc>
                <a:spcPct val="150000"/>
              </a:lnSpc>
            </a:pPr>
            <a:r>
              <a:rPr lang="en-GB" b="1" dirty="0">
                <a:solidFill>
                  <a:schemeClr val="tx1"/>
                </a:solidFill>
              </a:rPr>
              <a:t>Next step: Identify bias-affected stations and time periods</a:t>
            </a:r>
            <a:endParaRPr lang="en-GB" b="1" i="1" baseline="-25000" dirty="0"/>
          </a:p>
          <a:p>
            <a:endParaRPr lang="en-GB" dirty="0"/>
          </a:p>
          <a:p>
            <a:r>
              <a:rPr lang="en-GB" sz="1600" dirty="0"/>
              <a:t>To apply the models developed in step two to the CRUTEM5 station data, we need to know:</a:t>
            </a:r>
          </a:p>
          <a:p>
            <a:endParaRPr lang="en-GB" sz="1600" dirty="0"/>
          </a:p>
          <a:p>
            <a:pPr marL="285750" indent="-285750">
              <a:buFont typeface="Arial" panose="020B0604020202020204" pitchFamily="34" charset="0"/>
              <a:buChar char="•"/>
            </a:pPr>
            <a:r>
              <a:rPr lang="en-GB" sz="1600" dirty="0"/>
              <a:t>When or if stations introduced the Stevenson screen</a:t>
            </a:r>
          </a:p>
          <a:p>
            <a:pPr marL="285750" indent="-285750">
              <a:buFont typeface="Arial" panose="020B0604020202020204" pitchFamily="34" charset="0"/>
              <a:buChar char="•"/>
            </a:pPr>
            <a:r>
              <a:rPr lang="en-GB" sz="1600" dirty="0"/>
              <a:t>Which (if any) non-standard exposures were used before the introduction of the Stevenson screen</a:t>
            </a:r>
          </a:p>
          <a:p>
            <a:pPr marL="285750" indent="-285750">
              <a:buFont typeface="Arial" panose="020B0604020202020204" pitchFamily="34" charset="0"/>
              <a:buChar char="•"/>
            </a:pPr>
            <a:r>
              <a:rPr lang="en-GB" sz="1600" dirty="0"/>
              <a:t>Which (if any) station records have already been adjusted for the exposure bias</a:t>
            </a:r>
          </a:p>
          <a:p>
            <a:pPr marL="285750" indent="-285750">
              <a:buFont typeface="Arial" panose="020B0604020202020204" pitchFamily="34" charset="0"/>
              <a:buChar char="•"/>
            </a:pPr>
            <a:endParaRPr lang="en-GB" sz="1600" dirty="0"/>
          </a:p>
          <a:p>
            <a:r>
              <a:rPr lang="en-GB" sz="1600" dirty="0"/>
              <a:t>To address these questions, exposure metadata was gathered from an extensive search of the literature and compiled to form an ‘historic exposures’ database.</a:t>
            </a:r>
          </a:p>
          <a:p>
            <a:endParaRPr lang="en-GB" sz="1200" dirty="0"/>
          </a:p>
          <a:p>
            <a:r>
              <a:rPr lang="en-GB" sz="1600" dirty="0"/>
              <a:t>Metadata has only been collected for stations with data prior to 1961, after which point it is assumed stations would have had Stevenson screens (or other standardised exposures). Metadata for stations within 30° to 60° latitude has also been prioritised. </a:t>
            </a:r>
            <a:endParaRPr lang="en-GB" b="1" dirty="0">
              <a:solidFill>
                <a:schemeClr val="tx1"/>
              </a:solidFill>
            </a:endParaRPr>
          </a:p>
        </p:txBody>
      </p:sp>
      <p:sp>
        <p:nvSpPr>
          <p:cNvPr id="22" name="TextBox 21">
            <a:extLst>
              <a:ext uri="{FF2B5EF4-FFF2-40B4-BE49-F238E27FC236}">
                <a16:creationId xmlns:a16="http://schemas.microsoft.com/office/drawing/2014/main" id="{A84F4C7C-9FCF-2C0E-94F1-79331D7F7080}"/>
              </a:ext>
            </a:extLst>
          </p:cNvPr>
          <p:cNvSpPr txBox="1"/>
          <p:nvPr/>
        </p:nvSpPr>
        <p:spPr>
          <a:xfrm>
            <a:off x="234143" y="1168819"/>
            <a:ext cx="5375408" cy="4632037"/>
          </a:xfrm>
          <a:prstGeom prst="rect">
            <a:avLst/>
          </a:prstGeom>
          <a:noFill/>
        </p:spPr>
        <p:txBody>
          <a:bodyPr wrap="square">
            <a:spAutoFit/>
          </a:bodyPr>
          <a:lstStyle/>
          <a:p>
            <a:r>
              <a:rPr lang="en-GB" b="1" dirty="0"/>
              <a:t>Conclusions</a:t>
            </a:r>
            <a:r>
              <a:rPr lang="en-GB" b="1" dirty="0">
                <a:solidFill>
                  <a:schemeClr val="tx1"/>
                </a:solidFill>
              </a:rPr>
              <a:t>:</a:t>
            </a:r>
          </a:p>
          <a:p>
            <a:endParaRPr lang="en-GB" dirty="0">
              <a:solidFill>
                <a:schemeClr val="tx1"/>
              </a:solidFill>
            </a:endParaRPr>
          </a:p>
          <a:p>
            <a:r>
              <a:rPr lang="en-GB" sz="1600" dirty="0">
                <a:solidFill>
                  <a:schemeClr val="tx1"/>
                </a:solidFill>
              </a:rPr>
              <a:t>Ste</a:t>
            </a:r>
            <a:r>
              <a:rPr lang="en-GB" sz="1600" dirty="0"/>
              <a:t>p two demonstrates:</a:t>
            </a:r>
          </a:p>
          <a:p>
            <a:endParaRPr lang="en-GB" sz="1200" dirty="0"/>
          </a:p>
          <a:p>
            <a:pPr marL="285750" indent="-285750">
              <a:buFont typeface="Arial" panose="020B0604020202020204" pitchFamily="34" charset="0"/>
              <a:buChar char="•"/>
            </a:pPr>
            <a:r>
              <a:rPr lang="en-GB" sz="1600" dirty="0"/>
              <a:t>The magnitude of the exposure bias from the transition to the Stevenson screen is significantly related to temperature and/or solar radiation indicators in all classes of historic exposure</a:t>
            </a:r>
          </a:p>
          <a:p>
            <a:pPr marL="285750" indent="-285750">
              <a:buFont typeface="Arial" panose="020B0604020202020204" pitchFamily="34" charset="0"/>
              <a:buChar char="•"/>
            </a:pPr>
            <a:r>
              <a:rPr lang="en-GB" sz="1600" dirty="0"/>
              <a:t>It is possible to estimate the exposure bias at extratropical stations using temperature, solar radiation, or a combination of the two</a:t>
            </a:r>
          </a:p>
          <a:p>
            <a:endParaRPr lang="en-GB" sz="1200" dirty="0">
              <a:solidFill>
                <a:schemeClr val="tx1"/>
              </a:solidFill>
            </a:endParaRPr>
          </a:p>
          <a:p>
            <a:r>
              <a:rPr lang="en-GB" sz="1600" dirty="0">
                <a:solidFill>
                  <a:schemeClr val="tx1"/>
                </a:solidFill>
              </a:rPr>
              <a:t>Three of the models developed as part of this work – the models for open, wall-mounted and closed exposures - are considered robust enough to apply more broadly to stations in CRUTEM5.</a:t>
            </a:r>
          </a:p>
          <a:p>
            <a:pPr>
              <a:lnSpc>
                <a:spcPct val="150000"/>
              </a:lnSpc>
            </a:pPr>
            <a:endParaRPr lang="en-GB" b="1" dirty="0">
              <a:solidFill>
                <a:schemeClr val="tx1"/>
              </a:solidFill>
            </a:endParaRPr>
          </a:p>
          <a:p>
            <a:endParaRPr lang="en-GB" sz="800" b="1" dirty="0">
              <a:solidFill>
                <a:schemeClr val="tx1"/>
              </a:solidFill>
            </a:endParaRPr>
          </a:p>
        </p:txBody>
      </p:sp>
      <p:grpSp>
        <p:nvGrpSpPr>
          <p:cNvPr id="3" name="Group 2">
            <a:extLst>
              <a:ext uri="{FF2B5EF4-FFF2-40B4-BE49-F238E27FC236}">
                <a16:creationId xmlns:a16="http://schemas.microsoft.com/office/drawing/2014/main" id="{FB3D1662-353D-5FEF-A21B-E314A4007B6B}"/>
              </a:ext>
            </a:extLst>
          </p:cNvPr>
          <p:cNvGrpSpPr/>
          <p:nvPr/>
        </p:nvGrpSpPr>
        <p:grpSpPr>
          <a:xfrm>
            <a:off x="9714419" y="266802"/>
            <a:ext cx="2232990" cy="437355"/>
            <a:chOff x="414960" y="5413088"/>
            <a:chExt cx="2232990" cy="437355"/>
          </a:xfrm>
        </p:grpSpPr>
        <p:sp>
          <p:nvSpPr>
            <p:cNvPr id="5" name="Action Button: Go to Beginning 4">
              <a:hlinkClick r:id="" action="ppaction://hlinkshowjump?jump=firstslide" highlightClick="1"/>
              <a:extLst>
                <a:ext uri="{FF2B5EF4-FFF2-40B4-BE49-F238E27FC236}">
                  <a16:creationId xmlns:a16="http://schemas.microsoft.com/office/drawing/2014/main" id="{07834002-9FE9-22AD-AEC4-1D103E799210}"/>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E8A37905-5DC9-2ADC-E3AF-19ACAB9D81AD}"/>
                </a:ext>
              </a:extLst>
            </p:cNvPr>
            <p:cNvGrpSpPr/>
            <p:nvPr/>
          </p:nvGrpSpPr>
          <p:grpSpPr>
            <a:xfrm>
              <a:off x="872004" y="5413088"/>
              <a:ext cx="1775946" cy="437355"/>
              <a:chOff x="872004" y="5413088"/>
              <a:chExt cx="1775946" cy="437355"/>
            </a:xfrm>
          </p:grpSpPr>
          <p:sp>
            <p:nvSpPr>
              <p:cNvPr id="10" name="Action Button: Go Home 9">
                <a:hlinkClick r:id="rId3" action="ppaction://hlinksldjump" highlightClick="1"/>
                <a:extLst>
                  <a:ext uri="{FF2B5EF4-FFF2-40B4-BE49-F238E27FC236}">
                    <a16:creationId xmlns:a16="http://schemas.microsoft.com/office/drawing/2014/main" id="{0D13221B-0610-4349-5177-816FA3566209}"/>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37F3AF2C-FF09-EA0B-4C5B-4B01415CE7B2}"/>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to End 11">
                <a:hlinkClick r:id="" action="ppaction://hlinkshowjump?jump=lastslide" highlightClick="1"/>
                <a:extLst>
                  <a:ext uri="{FF2B5EF4-FFF2-40B4-BE49-F238E27FC236}">
                    <a16:creationId xmlns:a16="http://schemas.microsoft.com/office/drawing/2014/main" id="{DE42B1E4-CC85-3546-1E22-1B3197F07247}"/>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Go Back or Previous 15">
                <a:hlinkClick r:id="" action="ppaction://hlinkshowjump?jump=previousslide" highlightClick="1"/>
                <a:extLst>
                  <a:ext uri="{FF2B5EF4-FFF2-40B4-BE49-F238E27FC236}">
                    <a16:creationId xmlns:a16="http://schemas.microsoft.com/office/drawing/2014/main" id="{D9CC4928-E613-948A-4690-063784CA4C49}"/>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7" name="TextBox 16">
            <a:extLst>
              <a:ext uri="{FF2B5EF4-FFF2-40B4-BE49-F238E27FC236}">
                <a16:creationId xmlns:a16="http://schemas.microsoft.com/office/drawing/2014/main" id="{FB6893F9-9EAC-3375-AF5E-1AE58A229233}"/>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18" name="Picture 17">
            <a:extLst>
              <a:ext uri="{FF2B5EF4-FFF2-40B4-BE49-F238E27FC236}">
                <a16:creationId xmlns:a16="http://schemas.microsoft.com/office/drawing/2014/main" id="{004967F2-8D7D-85E0-2332-163A066ABAB1}"/>
              </a:ext>
            </a:extLst>
          </p:cNvPr>
          <p:cNvPicPr>
            <a:picLocks noChangeAspect="1"/>
          </p:cNvPicPr>
          <p:nvPr/>
        </p:nvPicPr>
        <p:blipFill>
          <a:blip r:embed="rId4"/>
          <a:stretch>
            <a:fillRect/>
          </a:stretch>
        </p:blipFill>
        <p:spPr>
          <a:xfrm>
            <a:off x="10391087" y="6220925"/>
            <a:ext cx="1664933" cy="610985"/>
          </a:xfrm>
          <a:prstGeom prst="rect">
            <a:avLst/>
          </a:prstGeom>
        </p:spPr>
      </p:pic>
      <p:pic>
        <p:nvPicPr>
          <p:cNvPr id="20" name="Picture 19">
            <a:extLst>
              <a:ext uri="{FF2B5EF4-FFF2-40B4-BE49-F238E27FC236}">
                <a16:creationId xmlns:a16="http://schemas.microsoft.com/office/drawing/2014/main" id="{193CBA6F-9D81-C2BC-C3AE-4B5DA4697A53}"/>
              </a:ext>
            </a:extLst>
          </p:cNvPr>
          <p:cNvPicPr>
            <a:picLocks noChangeAspect="1"/>
          </p:cNvPicPr>
          <p:nvPr/>
        </p:nvPicPr>
        <p:blipFill>
          <a:blip r:embed="rId5"/>
          <a:stretch>
            <a:fillRect/>
          </a:stretch>
        </p:blipFill>
        <p:spPr>
          <a:xfrm>
            <a:off x="220028" y="6303263"/>
            <a:ext cx="746067" cy="446308"/>
          </a:xfrm>
          <a:prstGeom prst="rect">
            <a:avLst/>
          </a:prstGeom>
        </p:spPr>
      </p:pic>
    </p:spTree>
    <p:extLst>
      <p:ext uri="{BB962C8B-B14F-4D97-AF65-F5344CB8AC3E}">
        <p14:creationId xmlns:p14="http://schemas.microsoft.com/office/powerpoint/2010/main" val="2238438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6F08B2-F4E6-EEBA-8091-E3D4B03BD6D5}"/>
              </a:ext>
            </a:extLst>
          </p:cNvPr>
          <p:cNvSpPr/>
          <p:nvPr/>
        </p:nvSpPr>
        <p:spPr>
          <a:xfrm>
            <a:off x="-1" y="970960"/>
            <a:ext cx="3228975" cy="521818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180000" bIns="180000" rtlCol="0" anchor="t"/>
          <a:lstStyle/>
          <a:p>
            <a:r>
              <a:rPr lang="en-GB" b="1" dirty="0">
                <a:solidFill>
                  <a:schemeClr val="tx1"/>
                </a:solidFill>
              </a:rPr>
              <a:t>Exposure metadata:</a:t>
            </a:r>
          </a:p>
          <a:p>
            <a:endParaRPr lang="en-GB" sz="800" dirty="0">
              <a:solidFill>
                <a:schemeClr val="tx1"/>
              </a:solidFill>
            </a:endParaRPr>
          </a:p>
          <a:p>
            <a:r>
              <a:rPr lang="en-GB" sz="1600" dirty="0">
                <a:solidFill>
                  <a:schemeClr val="tx1"/>
                </a:solidFill>
              </a:rPr>
              <a:t>Where possible, exposure metadata was compiled for individual stations within CRUTEM5.</a:t>
            </a:r>
          </a:p>
          <a:p>
            <a:endParaRPr lang="en-GB" sz="1600" dirty="0">
              <a:solidFill>
                <a:schemeClr val="tx1"/>
              </a:solidFill>
            </a:endParaRPr>
          </a:p>
          <a:p>
            <a:r>
              <a:rPr lang="en-GB" sz="1600" dirty="0">
                <a:solidFill>
                  <a:schemeClr val="tx1"/>
                </a:solidFill>
              </a:rPr>
              <a:t>On the right is an example of the metadata collated and entered into the database for a station in Poland.</a:t>
            </a:r>
          </a:p>
          <a:p>
            <a:endParaRPr lang="en-GB" dirty="0">
              <a:solidFill>
                <a:schemeClr val="tx1"/>
              </a:solidFill>
            </a:endParaRPr>
          </a:p>
          <a:p>
            <a:endParaRPr lang="en-GB" dirty="0">
              <a:solidFill>
                <a:schemeClr val="tx1"/>
              </a:solidFill>
            </a:endParaRPr>
          </a:p>
        </p:txBody>
      </p:sp>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3. IDENTIFY BIAS-AFFECTED STATIONS AND TIME PERIODS</a:t>
            </a:r>
          </a:p>
        </p:txBody>
      </p:sp>
      <p:sp>
        <p:nvSpPr>
          <p:cNvPr id="45" name="Rectangle 44">
            <a:extLst>
              <a:ext uri="{FF2B5EF4-FFF2-40B4-BE49-F238E27FC236}">
                <a16:creationId xmlns:a16="http://schemas.microsoft.com/office/drawing/2014/main" id="{F41BA9B1-0FA6-DE81-F627-CFCC4D6DFE9A}"/>
              </a:ext>
            </a:extLst>
          </p:cNvPr>
          <p:cNvSpPr/>
          <p:nvPr/>
        </p:nvSpPr>
        <p:spPr>
          <a:xfrm>
            <a:off x="10639788" y="2828115"/>
            <a:ext cx="1210840" cy="139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810B9D2E-E38F-EE3D-4EEC-92DEBBD4B092}"/>
              </a:ext>
            </a:extLst>
          </p:cNvPr>
          <p:cNvPicPr>
            <a:picLocks noChangeAspect="1"/>
          </p:cNvPicPr>
          <p:nvPr/>
        </p:nvPicPr>
        <p:blipFill rotWithShape="1">
          <a:blip r:embed="rId2"/>
          <a:srcRect t="43032"/>
          <a:stretch/>
        </p:blipFill>
        <p:spPr>
          <a:xfrm>
            <a:off x="3840985" y="1146757"/>
            <a:ext cx="5235416" cy="997223"/>
          </a:xfrm>
          <a:prstGeom prst="rect">
            <a:avLst/>
          </a:prstGeom>
        </p:spPr>
      </p:pic>
      <p:pic>
        <p:nvPicPr>
          <p:cNvPr id="11" name="Picture 10">
            <a:extLst>
              <a:ext uri="{FF2B5EF4-FFF2-40B4-BE49-F238E27FC236}">
                <a16:creationId xmlns:a16="http://schemas.microsoft.com/office/drawing/2014/main" id="{3CAFAB43-B2D0-FFD9-2CCE-AC0820AA705C}"/>
              </a:ext>
            </a:extLst>
          </p:cNvPr>
          <p:cNvPicPr>
            <a:picLocks noChangeAspect="1"/>
          </p:cNvPicPr>
          <p:nvPr/>
        </p:nvPicPr>
        <p:blipFill>
          <a:blip r:embed="rId3"/>
          <a:stretch>
            <a:fillRect/>
          </a:stretch>
        </p:blipFill>
        <p:spPr>
          <a:xfrm>
            <a:off x="3864132" y="2146742"/>
            <a:ext cx="7620000" cy="2370493"/>
          </a:xfrm>
          <a:prstGeom prst="rect">
            <a:avLst/>
          </a:prstGeom>
        </p:spPr>
      </p:pic>
      <p:grpSp>
        <p:nvGrpSpPr>
          <p:cNvPr id="12" name="Group 11">
            <a:extLst>
              <a:ext uri="{FF2B5EF4-FFF2-40B4-BE49-F238E27FC236}">
                <a16:creationId xmlns:a16="http://schemas.microsoft.com/office/drawing/2014/main" id="{7DCD3FDD-0B35-2525-62E1-2413E0B9C3E0}"/>
              </a:ext>
            </a:extLst>
          </p:cNvPr>
          <p:cNvGrpSpPr/>
          <p:nvPr/>
        </p:nvGrpSpPr>
        <p:grpSpPr>
          <a:xfrm>
            <a:off x="3745536" y="4777175"/>
            <a:ext cx="7517541" cy="1019041"/>
            <a:chOff x="658070" y="4888007"/>
            <a:chExt cx="7517541" cy="1019041"/>
          </a:xfrm>
        </p:grpSpPr>
        <p:cxnSp>
          <p:nvCxnSpPr>
            <p:cNvPr id="13" name="Straight Connector 12">
              <a:extLst>
                <a:ext uri="{FF2B5EF4-FFF2-40B4-BE49-F238E27FC236}">
                  <a16:creationId xmlns:a16="http://schemas.microsoft.com/office/drawing/2014/main" id="{46449854-D603-3621-D5AE-800B8E1A892A}"/>
                </a:ext>
              </a:extLst>
            </p:cNvPr>
            <p:cNvCxnSpPr>
              <a:cxnSpLocks/>
            </p:cNvCxnSpPr>
            <p:nvPr/>
          </p:nvCxnSpPr>
          <p:spPr>
            <a:xfrm>
              <a:off x="893611" y="5383297"/>
              <a:ext cx="683836" cy="476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CF24D29-A062-5E69-3896-F4C14D2288EC}"/>
                </a:ext>
              </a:extLst>
            </p:cNvPr>
            <p:cNvCxnSpPr>
              <a:cxnSpLocks/>
            </p:cNvCxnSpPr>
            <p:nvPr/>
          </p:nvCxnSpPr>
          <p:spPr>
            <a:xfrm>
              <a:off x="1577448" y="5393401"/>
              <a:ext cx="2136489"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33920EB-C7C0-5A17-5A22-2574A54A6AB1}"/>
                </a:ext>
              </a:extLst>
            </p:cNvPr>
            <p:cNvCxnSpPr>
              <a:cxnSpLocks/>
            </p:cNvCxnSpPr>
            <p:nvPr/>
          </p:nvCxnSpPr>
          <p:spPr>
            <a:xfrm flipV="1">
              <a:off x="3713937" y="5393401"/>
              <a:ext cx="4461674" cy="6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4EF8CE4C-5F07-FD56-FBB1-C5C409DE06DB}"/>
                </a:ext>
              </a:extLst>
            </p:cNvPr>
            <p:cNvGrpSpPr/>
            <p:nvPr/>
          </p:nvGrpSpPr>
          <p:grpSpPr>
            <a:xfrm>
              <a:off x="658070" y="5568193"/>
              <a:ext cx="7517541" cy="338855"/>
              <a:chOff x="658070" y="5568193"/>
              <a:chExt cx="7517541" cy="338855"/>
            </a:xfrm>
          </p:grpSpPr>
          <p:cxnSp>
            <p:nvCxnSpPr>
              <p:cNvPr id="28" name="Straight Connector 27">
                <a:extLst>
                  <a:ext uri="{FF2B5EF4-FFF2-40B4-BE49-F238E27FC236}">
                    <a16:creationId xmlns:a16="http://schemas.microsoft.com/office/drawing/2014/main" id="{1AB83A07-795E-DA26-BB47-F160CF477488}"/>
                  </a:ext>
                </a:extLst>
              </p:cNvPr>
              <p:cNvCxnSpPr>
                <a:cxnSpLocks/>
              </p:cNvCxnSpPr>
              <p:nvPr/>
            </p:nvCxnSpPr>
            <p:spPr>
              <a:xfrm flipV="1">
                <a:off x="849745" y="5568193"/>
                <a:ext cx="7325866" cy="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DBD715B-EFB5-1F18-91D5-BC0C354B7C05}"/>
                  </a:ext>
                </a:extLst>
              </p:cNvPr>
              <p:cNvSpPr txBox="1"/>
              <p:nvPr/>
            </p:nvSpPr>
            <p:spPr>
              <a:xfrm>
                <a:off x="658070" y="5568494"/>
                <a:ext cx="614232" cy="338554"/>
              </a:xfrm>
              <a:prstGeom prst="rect">
                <a:avLst/>
              </a:prstGeom>
              <a:noFill/>
            </p:spPr>
            <p:txBody>
              <a:bodyPr wrap="square" rtlCol="0">
                <a:spAutoFit/>
              </a:bodyPr>
              <a:lstStyle/>
              <a:p>
                <a:r>
                  <a:rPr lang="en-GB" sz="1600" b="1" dirty="0">
                    <a:latin typeface="+mj-lt"/>
                  </a:rPr>
                  <a:t>1850</a:t>
                </a:r>
              </a:p>
            </p:txBody>
          </p:sp>
          <p:sp>
            <p:nvSpPr>
              <p:cNvPr id="30" name="TextBox 29">
                <a:extLst>
                  <a:ext uri="{FF2B5EF4-FFF2-40B4-BE49-F238E27FC236}">
                    <a16:creationId xmlns:a16="http://schemas.microsoft.com/office/drawing/2014/main" id="{54A3C202-D32E-F246-102C-6450AE935A4D}"/>
                  </a:ext>
                </a:extLst>
              </p:cNvPr>
              <p:cNvSpPr txBox="1"/>
              <p:nvPr/>
            </p:nvSpPr>
            <p:spPr>
              <a:xfrm>
                <a:off x="7160039" y="5568193"/>
                <a:ext cx="614232" cy="338554"/>
              </a:xfrm>
              <a:prstGeom prst="rect">
                <a:avLst/>
              </a:prstGeom>
              <a:noFill/>
            </p:spPr>
            <p:txBody>
              <a:bodyPr wrap="square" rtlCol="0">
                <a:spAutoFit/>
              </a:bodyPr>
              <a:lstStyle/>
              <a:p>
                <a:r>
                  <a:rPr lang="en-GB" sz="1600" b="1" dirty="0">
                    <a:latin typeface="+mj-lt"/>
                  </a:rPr>
                  <a:t>2000</a:t>
                </a:r>
              </a:p>
            </p:txBody>
          </p:sp>
          <p:sp>
            <p:nvSpPr>
              <p:cNvPr id="31" name="TextBox 30">
                <a:extLst>
                  <a:ext uri="{FF2B5EF4-FFF2-40B4-BE49-F238E27FC236}">
                    <a16:creationId xmlns:a16="http://schemas.microsoft.com/office/drawing/2014/main" id="{6C6534F6-3F84-593D-2B43-B45FF2C6CB36}"/>
                  </a:ext>
                </a:extLst>
              </p:cNvPr>
              <p:cNvSpPr txBox="1"/>
              <p:nvPr/>
            </p:nvSpPr>
            <p:spPr>
              <a:xfrm>
                <a:off x="4993355" y="5568494"/>
                <a:ext cx="614232" cy="338554"/>
              </a:xfrm>
              <a:prstGeom prst="rect">
                <a:avLst/>
              </a:prstGeom>
              <a:noFill/>
            </p:spPr>
            <p:txBody>
              <a:bodyPr wrap="square" rtlCol="0">
                <a:spAutoFit/>
              </a:bodyPr>
              <a:lstStyle/>
              <a:p>
                <a:r>
                  <a:rPr lang="en-GB" sz="1600" b="1" dirty="0">
                    <a:latin typeface="+mj-lt"/>
                  </a:rPr>
                  <a:t>1950</a:t>
                </a:r>
              </a:p>
            </p:txBody>
          </p:sp>
          <p:sp>
            <p:nvSpPr>
              <p:cNvPr id="32" name="TextBox 31">
                <a:extLst>
                  <a:ext uri="{FF2B5EF4-FFF2-40B4-BE49-F238E27FC236}">
                    <a16:creationId xmlns:a16="http://schemas.microsoft.com/office/drawing/2014/main" id="{FCBFE666-0B44-E59B-0616-8CD130FB8A13}"/>
                  </a:ext>
                </a:extLst>
              </p:cNvPr>
              <p:cNvSpPr txBox="1"/>
              <p:nvPr/>
            </p:nvSpPr>
            <p:spPr>
              <a:xfrm>
                <a:off x="2824754" y="5568193"/>
                <a:ext cx="614232" cy="338554"/>
              </a:xfrm>
              <a:prstGeom prst="rect">
                <a:avLst/>
              </a:prstGeom>
              <a:noFill/>
            </p:spPr>
            <p:txBody>
              <a:bodyPr wrap="square" rtlCol="0">
                <a:spAutoFit/>
              </a:bodyPr>
              <a:lstStyle/>
              <a:p>
                <a:r>
                  <a:rPr lang="en-GB" sz="1600" b="1" dirty="0">
                    <a:latin typeface="+mj-lt"/>
                  </a:rPr>
                  <a:t>1900</a:t>
                </a:r>
              </a:p>
            </p:txBody>
          </p:sp>
          <p:cxnSp>
            <p:nvCxnSpPr>
              <p:cNvPr id="33" name="Straight Connector 32">
                <a:extLst>
                  <a:ext uri="{FF2B5EF4-FFF2-40B4-BE49-F238E27FC236}">
                    <a16:creationId xmlns:a16="http://schemas.microsoft.com/office/drawing/2014/main" id="{DDE25CE1-0A39-05EC-13F8-0B08AA1C8D65}"/>
                  </a:ext>
                </a:extLst>
              </p:cNvPr>
              <p:cNvCxnSpPr>
                <a:cxnSpLocks/>
              </p:cNvCxnSpPr>
              <p:nvPr/>
            </p:nvCxnSpPr>
            <p:spPr>
              <a:xfrm>
                <a:off x="7452866" y="5575015"/>
                <a:ext cx="0" cy="704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B2BAFFB-5641-D917-137C-999D5D0FF8B5}"/>
                  </a:ext>
                </a:extLst>
              </p:cNvPr>
              <p:cNvCxnSpPr>
                <a:cxnSpLocks/>
              </p:cNvCxnSpPr>
              <p:nvPr/>
            </p:nvCxnSpPr>
            <p:spPr>
              <a:xfrm>
                <a:off x="960424" y="5575015"/>
                <a:ext cx="0" cy="704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3FEDC98-412F-3076-65D5-A769BF8E7639}"/>
                  </a:ext>
                </a:extLst>
              </p:cNvPr>
              <p:cNvCxnSpPr>
                <a:cxnSpLocks/>
              </p:cNvCxnSpPr>
              <p:nvPr/>
            </p:nvCxnSpPr>
            <p:spPr>
              <a:xfrm>
                <a:off x="5300471" y="5578020"/>
                <a:ext cx="0" cy="704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52B17DB-7A95-8C7F-90F2-A3E323030F26}"/>
                  </a:ext>
                </a:extLst>
              </p:cNvPr>
              <p:cNvCxnSpPr>
                <a:cxnSpLocks/>
              </p:cNvCxnSpPr>
              <p:nvPr/>
            </p:nvCxnSpPr>
            <p:spPr>
              <a:xfrm>
                <a:off x="3131871" y="5575015"/>
                <a:ext cx="0" cy="704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6BF4B384-8345-5F0D-797E-23DAA5F1D74D}"/>
                </a:ext>
              </a:extLst>
            </p:cNvPr>
            <p:cNvCxnSpPr>
              <a:cxnSpLocks/>
            </p:cNvCxnSpPr>
            <p:nvPr/>
          </p:nvCxnSpPr>
          <p:spPr>
            <a:xfrm>
              <a:off x="896328" y="5190036"/>
              <a:ext cx="0" cy="2400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3DE3438-A7BD-B0BB-2A00-21FB401AFBF1}"/>
                </a:ext>
              </a:extLst>
            </p:cNvPr>
            <p:cNvCxnSpPr>
              <a:cxnSpLocks/>
            </p:cNvCxnSpPr>
            <p:nvPr/>
          </p:nvCxnSpPr>
          <p:spPr>
            <a:xfrm>
              <a:off x="1577448" y="5196012"/>
              <a:ext cx="0" cy="2400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7D2D170-C8ED-56F7-3129-45981B2B27DF}"/>
                </a:ext>
              </a:extLst>
            </p:cNvPr>
            <p:cNvCxnSpPr>
              <a:cxnSpLocks/>
            </p:cNvCxnSpPr>
            <p:nvPr/>
          </p:nvCxnSpPr>
          <p:spPr>
            <a:xfrm>
              <a:off x="1741183" y="5272088"/>
              <a:ext cx="0" cy="1542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5D338C-2DE3-5AAE-FD19-2C58D9CDD1C6}"/>
                </a:ext>
              </a:extLst>
            </p:cNvPr>
            <p:cNvCxnSpPr>
              <a:cxnSpLocks/>
            </p:cNvCxnSpPr>
            <p:nvPr/>
          </p:nvCxnSpPr>
          <p:spPr>
            <a:xfrm>
              <a:off x="2474897" y="5272088"/>
              <a:ext cx="0" cy="1542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7547E22-E89D-6B60-A4CB-B28D76510829}"/>
                </a:ext>
              </a:extLst>
            </p:cNvPr>
            <p:cNvSpPr txBox="1"/>
            <p:nvPr/>
          </p:nvSpPr>
          <p:spPr>
            <a:xfrm>
              <a:off x="731571" y="4888007"/>
              <a:ext cx="962805" cy="318924"/>
            </a:xfrm>
            <a:prstGeom prst="rect">
              <a:avLst/>
            </a:prstGeom>
            <a:noFill/>
          </p:spPr>
          <p:txBody>
            <a:bodyPr wrap="square" lIns="36000" tIns="36000" rIns="36000" bIns="36000" rtlCol="0">
              <a:spAutoFit/>
            </a:bodyPr>
            <a:lstStyle/>
            <a:p>
              <a:pPr algn="ctr"/>
              <a:r>
                <a:rPr lang="en-GB" sz="1600" dirty="0">
                  <a:solidFill>
                    <a:schemeClr val="accent3">
                      <a:lumMod val="75000"/>
                    </a:schemeClr>
                  </a:solidFill>
                </a:rPr>
                <a:t>Unknown</a:t>
              </a:r>
            </a:p>
          </p:txBody>
        </p:sp>
        <p:sp>
          <p:nvSpPr>
            <p:cNvPr id="22" name="TextBox 21">
              <a:extLst>
                <a:ext uri="{FF2B5EF4-FFF2-40B4-BE49-F238E27FC236}">
                  <a16:creationId xmlns:a16="http://schemas.microsoft.com/office/drawing/2014/main" id="{86C88CD9-4E2C-1EE0-CFBE-D6FEFC92FB49}"/>
                </a:ext>
              </a:extLst>
            </p:cNvPr>
            <p:cNvSpPr txBox="1"/>
            <p:nvPr/>
          </p:nvSpPr>
          <p:spPr>
            <a:xfrm>
              <a:off x="1577447" y="4892881"/>
              <a:ext cx="2131183" cy="318924"/>
            </a:xfrm>
            <a:prstGeom prst="rect">
              <a:avLst/>
            </a:prstGeom>
            <a:noFill/>
          </p:spPr>
          <p:txBody>
            <a:bodyPr wrap="square" lIns="36000" tIns="36000" rIns="36000" bIns="36000" rtlCol="0">
              <a:spAutoFit/>
            </a:bodyPr>
            <a:lstStyle/>
            <a:p>
              <a:pPr algn="ctr"/>
              <a:r>
                <a:rPr lang="en-GB" sz="1600" dirty="0">
                  <a:solidFill>
                    <a:schemeClr val="accent6">
                      <a:lumMod val="75000"/>
                    </a:schemeClr>
                  </a:solidFill>
                </a:rPr>
                <a:t>Wall-mounted</a:t>
              </a:r>
            </a:p>
          </p:txBody>
        </p:sp>
        <p:cxnSp>
          <p:nvCxnSpPr>
            <p:cNvPr id="23" name="Straight Connector 22">
              <a:extLst>
                <a:ext uri="{FF2B5EF4-FFF2-40B4-BE49-F238E27FC236}">
                  <a16:creationId xmlns:a16="http://schemas.microsoft.com/office/drawing/2014/main" id="{A9159C77-E694-4C72-A1AB-5EBC8F22BCE2}"/>
                </a:ext>
              </a:extLst>
            </p:cNvPr>
            <p:cNvCxnSpPr>
              <a:cxnSpLocks/>
            </p:cNvCxnSpPr>
            <p:nvPr/>
          </p:nvCxnSpPr>
          <p:spPr>
            <a:xfrm flipH="1">
              <a:off x="2823151" y="5272088"/>
              <a:ext cx="1603" cy="1552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09D487A-76A7-82C6-D29F-8781F725AF4E}"/>
                </a:ext>
              </a:extLst>
            </p:cNvPr>
            <p:cNvCxnSpPr>
              <a:cxnSpLocks/>
            </p:cNvCxnSpPr>
            <p:nvPr/>
          </p:nvCxnSpPr>
          <p:spPr>
            <a:xfrm>
              <a:off x="3710235" y="5193708"/>
              <a:ext cx="0" cy="2400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CC7BBFF-4769-60A0-4D06-FB65D4C2BEF6}"/>
                </a:ext>
              </a:extLst>
            </p:cNvPr>
            <p:cNvCxnSpPr>
              <a:cxnSpLocks/>
            </p:cNvCxnSpPr>
            <p:nvPr/>
          </p:nvCxnSpPr>
          <p:spPr>
            <a:xfrm>
              <a:off x="3999242" y="5277552"/>
              <a:ext cx="0" cy="1542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932D1D4-62FE-5F3D-9146-9CBA44A32F64}"/>
                </a:ext>
              </a:extLst>
            </p:cNvPr>
            <p:cNvCxnSpPr>
              <a:cxnSpLocks/>
            </p:cNvCxnSpPr>
            <p:nvPr/>
          </p:nvCxnSpPr>
          <p:spPr>
            <a:xfrm>
              <a:off x="3970548" y="5277552"/>
              <a:ext cx="0" cy="1542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3533DEF-108F-6055-ECC2-0A01E519F0F8}"/>
                </a:ext>
              </a:extLst>
            </p:cNvPr>
            <p:cNvSpPr txBox="1"/>
            <p:nvPr/>
          </p:nvSpPr>
          <p:spPr>
            <a:xfrm>
              <a:off x="3710235" y="4888007"/>
              <a:ext cx="4461671" cy="318924"/>
            </a:xfrm>
            <a:prstGeom prst="rect">
              <a:avLst/>
            </a:prstGeom>
            <a:noFill/>
          </p:spPr>
          <p:txBody>
            <a:bodyPr wrap="square" lIns="36000" tIns="36000" rIns="36000" bIns="36000" rtlCol="0">
              <a:spAutoFit/>
            </a:bodyPr>
            <a:lstStyle/>
            <a:p>
              <a:pPr algn="ctr"/>
              <a:r>
                <a:rPr lang="en-GB" sz="1600" dirty="0">
                  <a:solidFill>
                    <a:srgbClr val="C00000"/>
                  </a:solidFill>
                </a:rPr>
                <a:t>Stevenson-type screen</a:t>
              </a:r>
            </a:p>
          </p:txBody>
        </p:sp>
      </p:grpSp>
      <p:grpSp>
        <p:nvGrpSpPr>
          <p:cNvPr id="37" name="Group 36">
            <a:extLst>
              <a:ext uri="{FF2B5EF4-FFF2-40B4-BE49-F238E27FC236}">
                <a16:creationId xmlns:a16="http://schemas.microsoft.com/office/drawing/2014/main" id="{5C47CCFF-772C-EB81-CE64-212CD167B517}"/>
              </a:ext>
            </a:extLst>
          </p:cNvPr>
          <p:cNvGrpSpPr/>
          <p:nvPr/>
        </p:nvGrpSpPr>
        <p:grpSpPr>
          <a:xfrm>
            <a:off x="9714419" y="266802"/>
            <a:ext cx="2232990" cy="437355"/>
            <a:chOff x="414960" y="5413088"/>
            <a:chExt cx="2232990" cy="437355"/>
          </a:xfrm>
        </p:grpSpPr>
        <p:sp>
          <p:nvSpPr>
            <p:cNvPr id="38" name="Action Button: Go to Beginning 37">
              <a:hlinkClick r:id="" action="ppaction://hlinkshowjump?jump=firstslide" highlightClick="1"/>
              <a:extLst>
                <a:ext uri="{FF2B5EF4-FFF2-40B4-BE49-F238E27FC236}">
                  <a16:creationId xmlns:a16="http://schemas.microsoft.com/office/drawing/2014/main" id="{68CAF561-843A-F0B9-B837-89D858BDBA7A}"/>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9C44AEB1-FE58-7967-62F2-DB157CB3C704}"/>
                </a:ext>
              </a:extLst>
            </p:cNvPr>
            <p:cNvGrpSpPr/>
            <p:nvPr/>
          </p:nvGrpSpPr>
          <p:grpSpPr>
            <a:xfrm>
              <a:off x="872004" y="5413088"/>
              <a:ext cx="1775946" cy="437355"/>
              <a:chOff x="872004" y="5413088"/>
              <a:chExt cx="1775946" cy="437355"/>
            </a:xfrm>
          </p:grpSpPr>
          <p:sp>
            <p:nvSpPr>
              <p:cNvPr id="40" name="Action Button: Go Home 39">
                <a:hlinkClick r:id="rId4" action="ppaction://hlinksldjump" highlightClick="1"/>
                <a:extLst>
                  <a:ext uri="{FF2B5EF4-FFF2-40B4-BE49-F238E27FC236}">
                    <a16:creationId xmlns:a16="http://schemas.microsoft.com/office/drawing/2014/main" id="{5F980E67-6734-E48B-CB2A-DAA3CED4A8AA}"/>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Action Button: Go Forward or Next 40">
                <a:hlinkClick r:id="" action="ppaction://hlinkshowjump?jump=nextslide" highlightClick="1"/>
                <a:extLst>
                  <a:ext uri="{FF2B5EF4-FFF2-40B4-BE49-F238E27FC236}">
                    <a16:creationId xmlns:a16="http://schemas.microsoft.com/office/drawing/2014/main" id="{F1897FF9-5642-7334-6F8E-0A4DD37AD151}"/>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ction Button: Go to End 41">
                <a:hlinkClick r:id="" action="ppaction://hlinkshowjump?jump=lastslide" highlightClick="1"/>
                <a:extLst>
                  <a:ext uri="{FF2B5EF4-FFF2-40B4-BE49-F238E27FC236}">
                    <a16:creationId xmlns:a16="http://schemas.microsoft.com/office/drawing/2014/main" id="{EC19E596-401F-C3B0-6DE4-603CD3BF79E9}"/>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Action Button: Go Back or Previous 42">
                <a:hlinkClick r:id="" action="ppaction://hlinkshowjump?jump=previousslide" highlightClick="1"/>
                <a:extLst>
                  <a:ext uri="{FF2B5EF4-FFF2-40B4-BE49-F238E27FC236}">
                    <a16:creationId xmlns:a16="http://schemas.microsoft.com/office/drawing/2014/main" id="{4B1463E3-DBEC-E4B8-D9B6-90A01D888D4E}"/>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4" name="TextBox 43">
            <a:extLst>
              <a:ext uri="{FF2B5EF4-FFF2-40B4-BE49-F238E27FC236}">
                <a16:creationId xmlns:a16="http://schemas.microsoft.com/office/drawing/2014/main" id="{2D83397E-0386-992B-3E30-81516D1E08BC}"/>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46" name="Picture 45">
            <a:extLst>
              <a:ext uri="{FF2B5EF4-FFF2-40B4-BE49-F238E27FC236}">
                <a16:creationId xmlns:a16="http://schemas.microsoft.com/office/drawing/2014/main" id="{EA07D136-9CD8-2CF2-0F3B-F64AF1BD7298}"/>
              </a:ext>
            </a:extLst>
          </p:cNvPr>
          <p:cNvPicPr>
            <a:picLocks noChangeAspect="1"/>
          </p:cNvPicPr>
          <p:nvPr/>
        </p:nvPicPr>
        <p:blipFill>
          <a:blip r:embed="rId5"/>
          <a:stretch>
            <a:fillRect/>
          </a:stretch>
        </p:blipFill>
        <p:spPr>
          <a:xfrm>
            <a:off x="10391087" y="6220925"/>
            <a:ext cx="1664933" cy="610985"/>
          </a:xfrm>
          <a:prstGeom prst="rect">
            <a:avLst/>
          </a:prstGeom>
        </p:spPr>
      </p:pic>
      <p:pic>
        <p:nvPicPr>
          <p:cNvPr id="47" name="Picture 46">
            <a:extLst>
              <a:ext uri="{FF2B5EF4-FFF2-40B4-BE49-F238E27FC236}">
                <a16:creationId xmlns:a16="http://schemas.microsoft.com/office/drawing/2014/main" id="{90ADCF89-4C22-E4AF-A8B8-0759BA9ADE64}"/>
              </a:ext>
            </a:extLst>
          </p:cNvPr>
          <p:cNvPicPr>
            <a:picLocks noChangeAspect="1"/>
          </p:cNvPicPr>
          <p:nvPr/>
        </p:nvPicPr>
        <p:blipFill>
          <a:blip r:embed="rId6"/>
          <a:stretch>
            <a:fillRect/>
          </a:stretch>
        </p:blipFill>
        <p:spPr>
          <a:xfrm>
            <a:off x="220028" y="6303263"/>
            <a:ext cx="746067" cy="446308"/>
          </a:xfrm>
          <a:prstGeom prst="rect">
            <a:avLst/>
          </a:prstGeom>
        </p:spPr>
      </p:pic>
    </p:spTree>
    <p:extLst>
      <p:ext uri="{BB962C8B-B14F-4D97-AF65-F5344CB8AC3E}">
        <p14:creationId xmlns:p14="http://schemas.microsoft.com/office/powerpoint/2010/main" val="1587284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6F08B2-F4E6-EEBA-8091-E3D4B03BD6D5}"/>
              </a:ext>
            </a:extLst>
          </p:cNvPr>
          <p:cNvSpPr/>
          <p:nvPr/>
        </p:nvSpPr>
        <p:spPr>
          <a:xfrm>
            <a:off x="-1" y="970960"/>
            <a:ext cx="3228975" cy="521818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144000" bIns="180000" rtlCol="0" anchor="t"/>
          <a:lstStyle/>
          <a:p>
            <a:r>
              <a:rPr lang="en-GB" b="1" dirty="0">
                <a:solidFill>
                  <a:schemeClr val="tx1"/>
                </a:solidFill>
              </a:rPr>
              <a:t>Exposure metadata:</a:t>
            </a:r>
          </a:p>
          <a:p>
            <a:endParaRPr lang="en-GB" sz="800" dirty="0">
              <a:solidFill>
                <a:schemeClr val="tx1"/>
              </a:solidFill>
            </a:endParaRPr>
          </a:p>
          <a:p>
            <a:r>
              <a:rPr lang="en-GB" sz="1600" dirty="0">
                <a:solidFill>
                  <a:schemeClr val="tx1"/>
                </a:solidFill>
              </a:rPr>
              <a:t>Where it was not possible to compile exposure metadata for an individual station, country or region-specific information was used to build a picture of the exposures in use.</a:t>
            </a:r>
          </a:p>
          <a:p>
            <a:endParaRPr lang="en-GB" sz="1600" dirty="0">
              <a:solidFill>
                <a:schemeClr val="tx1"/>
              </a:solidFill>
            </a:endParaRPr>
          </a:p>
          <a:p>
            <a:r>
              <a:rPr lang="en-GB" sz="1600" dirty="0">
                <a:solidFill>
                  <a:schemeClr val="tx1"/>
                </a:solidFill>
              </a:rPr>
              <a:t>On the right is an example of the metadata used to build a picture of the exposures in use at stations in India and Pakistan.</a:t>
            </a:r>
            <a:endParaRPr lang="en-GB" dirty="0">
              <a:solidFill>
                <a:schemeClr val="tx1"/>
              </a:solidFill>
            </a:endParaRPr>
          </a:p>
          <a:p>
            <a:endParaRPr lang="en-GB" dirty="0">
              <a:solidFill>
                <a:schemeClr val="tx1"/>
              </a:solidFill>
            </a:endParaRPr>
          </a:p>
        </p:txBody>
      </p:sp>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3. IDENTIFY BIAS-AFFECTED STATIONS AND TIME PERIODS</a:t>
            </a:r>
          </a:p>
        </p:txBody>
      </p:sp>
      <p:sp>
        <p:nvSpPr>
          <p:cNvPr id="45" name="Rectangle 44">
            <a:extLst>
              <a:ext uri="{FF2B5EF4-FFF2-40B4-BE49-F238E27FC236}">
                <a16:creationId xmlns:a16="http://schemas.microsoft.com/office/drawing/2014/main" id="{F41BA9B1-0FA6-DE81-F627-CFCC4D6DFE9A}"/>
              </a:ext>
            </a:extLst>
          </p:cNvPr>
          <p:cNvSpPr/>
          <p:nvPr/>
        </p:nvSpPr>
        <p:spPr>
          <a:xfrm>
            <a:off x="10639788" y="2828115"/>
            <a:ext cx="1210840" cy="139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C4BC5178-CEF6-1D0D-4D47-75E138EF9D00}"/>
              </a:ext>
            </a:extLst>
          </p:cNvPr>
          <p:cNvSpPr/>
          <p:nvPr/>
        </p:nvSpPr>
        <p:spPr>
          <a:xfrm>
            <a:off x="7374908" y="5481363"/>
            <a:ext cx="345091" cy="75396"/>
          </a:xfrm>
          <a:prstGeom prst="rect">
            <a:avLst/>
          </a:prstGeom>
          <a:gradFill flip="none" rotWithShape="1">
            <a:gsLst>
              <a:gs pos="0">
                <a:srgbClr val="4B0082">
                  <a:alpha val="90000"/>
                </a:srgbClr>
              </a:gs>
              <a:gs pos="88000">
                <a:srgbClr val="C00000"/>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1AC99E01-8AF8-355F-5A27-9DE9316E6859}"/>
              </a:ext>
            </a:extLst>
          </p:cNvPr>
          <p:cNvSpPr/>
          <p:nvPr/>
        </p:nvSpPr>
        <p:spPr>
          <a:xfrm>
            <a:off x="6814806" y="1118259"/>
            <a:ext cx="1635265" cy="3157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9" name="Group 68">
            <a:extLst>
              <a:ext uri="{FF2B5EF4-FFF2-40B4-BE49-F238E27FC236}">
                <a16:creationId xmlns:a16="http://schemas.microsoft.com/office/drawing/2014/main" id="{5C51A0D0-8665-48CF-9233-5E70C474D123}"/>
              </a:ext>
            </a:extLst>
          </p:cNvPr>
          <p:cNvGrpSpPr/>
          <p:nvPr/>
        </p:nvGrpSpPr>
        <p:grpSpPr>
          <a:xfrm>
            <a:off x="3274726" y="3114781"/>
            <a:ext cx="5404354" cy="1731029"/>
            <a:chOff x="1195664" y="1898343"/>
            <a:chExt cx="5403014" cy="1731029"/>
          </a:xfrm>
        </p:grpSpPr>
        <p:grpSp>
          <p:nvGrpSpPr>
            <p:cNvPr id="70" name="Group 69">
              <a:extLst>
                <a:ext uri="{FF2B5EF4-FFF2-40B4-BE49-F238E27FC236}">
                  <a16:creationId xmlns:a16="http://schemas.microsoft.com/office/drawing/2014/main" id="{441BF78B-CD72-2985-2B8B-17A8A5146EEC}"/>
                </a:ext>
              </a:extLst>
            </p:cNvPr>
            <p:cNvGrpSpPr/>
            <p:nvPr/>
          </p:nvGrpSpPr>
          <p:grpSpPr>
            <a:xfrm>
              <a:off x="1284492" y="2029083"/>
              <a:ext cx="5211567" cy="1469005"/>
              <a:chOff x="5392817" y="1246595"/>
              <a:chExt cx="5211567" cy="1469005"/>
            </a:xfrm>
          </p:grpSpPr>
          <p:pic>
            <p:nvPicPr>
              <p:cNvPr id="72" name="Picture 71">
                <a:extLst>
                  <a:ext uri="{FF2B5EF4-FFF2-40B4-BE49-F238E27FC236}">
                    <a16:creationId xmlns:a16="http://schemas.microsoft.com/office/drawing/2014/main" id="{E2BCB3D7-29CB-1140-111D-96D75DE492C8}"/>
                  </a:ext>
                </a:extLst>
              </p:cNvPr>
              <p:cNvPicPr>
                <a:picLocks noChangeAspect="1"/>
              </p:cNvPicPr>
              <p:nvPr/>
            </p:nvPicPr>
            <p:blipFill>
              <a:blip r:embed="rId3"/>
              <a:stretch>
                <a:fillRect/>
              </a:stretch>
            </p:blipFill>
            <p:spPr>
              <a:xfrm>
                <a:off x="5392817" y="1980326"/>
                <a:ext cx="5211567" cy="735274"/>
              </a:xfrm>
              <a:prstGeom prst="rect">
                <a:avLst/>
              </a:prstGeom>
            </p:spPr>
          </p:pic>
          <p:pic>
            <p:nvPicPr>
              <p:cNvPr id="73" name="Picture 72">
                <a:extLst>
                  <a:ext uri="{FF2B5EF4-FFF2-40B4-BE49-F238E27FC236}">
                    <a16:creationId xmlns:a16="http://schemas.microsoft.com/office/drawing/2014/main" id="{D3961D39-266C-3EB3-A388-6E7E7216C1BA}"/>
                  </a:ext>
                </a:extLst>
              </p:cNvPr>
              <p:cNvPicPr>
                <a:picLocks noChangeAspect="1"/>
              </p:cNvPicPr>
              <p:nvPr/>
            </p:nvPicPr>
            <p:blipFill rotWithShape="1">
              <a:blip r:embed="rId4"/>
              <a:srcRect l="8384" t="57384" r="12930" b="1656"/>
              <a:stretch/>
            </p:blipFill>
            <p:spPr>
              <a:xfrm>
                <a:off x="6389869" y="1246595"/>
                <a:ext cx="3122752" cy="596617"/>
              </a:xfrm>
              <a:prstGeom prst="rect">
                <a:avLst/>
              </a:prstGeom>
            </p:spPr>
          </p:pic>
        </p:grpSp>
        <p:sp>
          <p:nvSpPr>
            <p:cNvPr id="71" name="Rectangle 70">
              <a:extLst>
                <a:ext uri="{FF2B5EF4-FFF2-40B4-BE49-F238E27FC236}">
                  <a16:creationId xmlns:a16="http://schemas.microsoft.com/office/drawing/2014/main" id="{9D3E0B11-6C79-9D82-0D4E-A12543929408}"/>
                </a:ext>
              </a:extLst>
            </p:cNvPr>
            <p:cNvSpPr/>
            <p:nvPr/>
          </p:nvSpPr>
          <p:spPr>
            <a:xfrm>
              <a:off x="1195664" y="1898343"/>
              <a:ext cx="5403014" cy="17310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 name="Group 77">
            <a:extLst>
              <a:ext uri="{FF2B5EF4-FFF2-40B4-BE49-F238E27FC236}">
                <a16:creationId xmlns:a16="http://schemas.microsoft.com/office/drawing/2014/main" id="{27E5A82C-39AB-5C4F-47BA-9EE5F213F430}"/>
              </a:ext>
            </a:extLst>
          </p:cNvPr>
          <p:cNvGrpSpPr/>
          <p:nvPr/>
        </p:nvGrpSpPr>
        <p:grpSpPr>
          <a:xfrm>
            <a:off x="3284960" y="1029546"/>
            <a:ext cx="5390492" cy="1958477"/>
            <a:chOff x="195056" y="1964878"/>
            <a:chExt cx="5390492" cy="1958477"/>
          </a:xfrm>
        </p:grpSpPr>
        <p:pic>
          <p:nvPicPr>
            <p:cNvPr id="79" name="Picture 78">
              <a:extLst>
                <a:ext uri="{FF2B5EF4-FFF2-40B4-BE49-F238E27FC236}">
                  <a16:creationId xmlns:a16="http://schemas.microsoft.com/office/drawing/2014/main" id="{8F8BFFD9-7114-0D1F-42E2-EED28C938156}"/>
                </a:ext>
              </a:extLst>
            </p:cNvPr>
            <p:cNvPicPr>
              <a:picLocks noChangeAspect="1"/>
            </p:cNvPicPr>
            <p:nvPr/>
          </p:nvPicPr>
          <p:blipFill rotWithShape="1">
            <a:blip r:embed="rId5"/>
            <a:srcRect t="11841"/>
            <a:stretch/>
          </p:blipFill>
          <p:spPr>
            <a:xfrm>
              <a:off x="728677" y="1964879"/>
              <a:ext cx="4226777" cy="1046941"/>
            </a:xfrm>
            <a:prstGeom prst="rect">
              <a:avLst/>
            </a:prstGeom>
          </p:spPr>
        </p:pic>
        <p:pic>
          <p:nvPicPr>
            <p:cNvPr id="80" name="Picture 79">
              <a:extLst>
                <a:ext uri="{FF2B5EF4-FFF2-40B4-BE49-F238E27FC236}">
                  <a16:creationId xmlns:a16="http://schemas.microsoft.com/office/drawing/2014/main" id="{63D5B5AF-3368-ADE1-3CFE-2835FC22D8EF}"/>
                </a:ext>
              </a:extLst>
            </p:cNvPr>
            <p:cNvPicPr>
              <a:picLocks noChangeAspect="1"/>
            </p:cNvPicPr>
            <p:nvPr/>
          </p:nvPicPr>
          <p:blipFill>
            <a:blip r:embed="rId6"/>
            <a:stretch>
              <a:fillRect/>
            </a:stretch>
          </p:blipFill>
          <p:spPr>
            <a:xfrm>
              <a:off x="195056" y="3042313"/>
              <a:ext cx="5390492" cy="734454"/>
            </a:xfrm>
            <a:prstGeom prst="rect">
              <a:avLst/>
            </a:prstGeom>
          </p:spPr>
        </p:pic>
        <p:sp>
          <p:nvSpPr>
            <p:cNvPr id="81" name="Rectangle 80">
              <a:extLst>
                <a:ext uri="{FF2B5EF4-FFF2-40B4-BE49-F238E27FC236}">
                  <a16:creationId xmlns:a16="http://schemas.microsoft.com/office/drawing/2014/main" id="{C775181A-F5FE-7487-4E24-2FB751B1A3F2}"/>
                </a:ext>
              </a:extLst>
            </p:cNvPr>
            <p:cNvSpPr/>
            <p:nvPr/>
          </p:nvSpPr>
          <p:spPr>
            <a:xfrm>
              <a:off x="195056" y="1964878"/>
              <a:ext cx="5390491" cy="19584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3" name="Straight Connector 82">
            <a:extLst>
              <a:ext uri="{FF2B5EF4-FFF2-40B4-BE49-F238E27FC236}">
                <a16:creationId xmlns:a16="http://schemas.microsoft.com/office/drawing/2014/main" id="{779F0A13-017E-B5A5-780E-DC70D98E16F9}"/>
              </a:ext>
            </a:extLst>
          </p:cNvPr>
          <p:cNvCxnSpPr>
            <a:cxnSpLocks/>
          </p:cNvCxnSpPr>
          <p:nvPr/>
        </p:nvCxnSpPr>
        <p:spPr>
          <a:xfrm>
            <a:off x="4118255" y="5518187"/>
            <a:ext cx="1101159" cy="184"/>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D0F3AF5-9203-E19A-7746-3302D63E124E}"/>
              </a:ext>
            </a:extLst>
          </p:cNvPr>
          <p:cNvCxnSpPr>
            <a:cxnSpLocks/>
          </p:cNvCxnSpPr>
          <p:nvPr/>
        </p:nvCxnSpPr>
        <p:spPr>
          <a:xfrm>
            <a:off x="5219415" y="5518187"/>
            <a:ext cx="2155493" cy="0"/>
          </a:xfrm>
          <a:prstGeom prst="line">
            <a:avLst/>
          </a:prstGeom>
          <a:ln w="76200">
            <a:solidFill>
              <a:srgbClr val="4B008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6913817-E8F6-7C54-AB64-8534C82350C6}"/>
              </a:ext>
            </a:extLst>
          </p:cNvPr>
          <p:cNvCxnSpPr>
            <a:cxnSpLocks/>
          </p:cNvCxnSpPr>
          <p:nvPr/>
        </p:nvCxnSpPr>
        <p:spPr>
          <a:xfrm flipV="1">
            <a:off x="7728229" y="5509423"/>
            <a:ext cx="3605213" cy="87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50F21D00-034E-A688-68F8-AA17986C37AA}"/>
              </a:ext>
            </a:extLst>
          </p:cNvPr>
          <p:cNvGrpSpPr/>
          <p:nvPr/>
        </p:nvGrpSpPr>
        <p:grpSpPr>
          <a:xfrm>
            <a:off x="3815901" y="5646115"/>
            <a:ext cx="7517541" cy="338855"/>
            <a:chOff x="658070" y="5568193"/>
            <a:chExt cx="7517541" cy="338855"/>
          </a:xfrm>
        </p:grpSpPr>
        <p:cxnSp>
          <p:nvCxnSpPr>
            <p:cNvPr id="87" name="Straight Connector 86">
              <a:extLst>
                <a:ext uri="{FF2B5EF4-FFF2-40B4-BE49-F238E27FC236}">
                  <a16:creationId xmlns:a16="http://schemas.microsoft.com/office/drawing/2014/main" id="{4C7908C0-D1C9-D35A-97DD-05A42EC9D22C}"/>
                </a:ext>
              </a:extLst>
            </p:cNvPr>
            <p:cNvCxnSpPr>
              <a:cxnSpLocks/>
              <a:stCxn id="88" idx="0"/>
            </p:cNvCxnSpPr>
            <p:nvPr/>
          </p:nvCxnSpPr>
          <p:spPr>
            <a:xfrm flipV="1">
              <a:off x="965186" y="5568193"/>
              <a:ext cx="7210425" cy="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F35C8C15-1ED9-397F-CFE4-4D4AE4613F29}"/>
                </a:ext>
              </a:extLst>
            </p:cNvPr>
            <p:cNvSpPr txBox="1"/>
            <p:nvPr/>
          </p:nvSpPr>
          <p:spPr>
            <a:xfrm>
              <a:off x="658070" y="5568494"/>
              <a:ext cx="614232" cy="338554"/>
            </a:xfrm>
            <a:prstGeom prst="rect">
              <a:avLst/>
            </a:prstGeom>
            <a:noFill/>
          </p:spPr>
          <p:txBody>
            <a:bodyPr wrap="square" rtlCol="0">
              <a:spAutoFit/>
            </a:bodyPr>
            <a:lstStyle/>
            <a:p>
              <a:r>
                <a:rPr lang="en-GB" sz="1600" b="1" dirty="0">
                  <a:latin typeface="+mj-lt"/>
                </a:rPr>
                <a:t>1850</a:t>
              </a:r>
            </a:p>
          </p:txBody>
        </p:sp>
        <p:sp>
          <p:nvSpPr>
            <p:cNvPr id="89" name="TextBox 88">
              <a:extLst>
                <a:ext uri="{FF2B5EF4-FFF2-40B4-BE49-F238E27FC236}">
                  <a16:creationId xmlns:a16="http://schemas.microsoft.com/office/drawing/2014/main" id="{73F7B766-0CDD-5FCF-8881-0F787E2B525A}"/>
                </a:ext>
              </a:extLst>
            </p:cNvPr>
            <p:cNvSpPr txBox="1"/>
            <p:nvPr/>
          </p:nvSpPr>
          <p:spPr>
            <a:xfrm>
              <a:off x="7160039" y="5568193"/>
              <a:ext cx="614232" cy="338554"/>
            </a:xfrm>
            <a:prstGeom prst="rect">
              <a:avLst/>
            </a:prstGeom>
            <a:noFill/>
          </p:spPr>
          <p:txBody>
            <a:bodyPr wrap="square" rtlCol="0">
              <a:spAutoFit/>
            </a:bodyPr>
            <a:lstStyle/>
            <a:p>
              <a:r>
                <a:rPr lang="en-GB" sz="1600" b="1" dirty="0">
                  <a:latin typeface="+mj-lt"/>
                </a:rPr>
                <a:t>2000</a:t>
              </a:r>
            </a:p>
          </p:txBody>
        </p:sp>
        <p:sp>
          <p:nvSpPr>
            <p:cNvPr id="90" name="TextBox 89">
              <a:extLst>
                <a:ext uri="{FF2B5EF4-FFF2-40B4-BE49-F238E27FC236}">
                  <a16:creationId xmlns:a16="http://schemas.microsoft.com/office/drawing/2014/main" id="{620C12E9-C447-F497-50E0-9D397CD718CC}"/>
                </a:ext>
              </a:extLst>
            </p:cNvPr>
            <p:cNvSpPr txBox="1"/>
            <p:nvPr/>
          </p:nvSpPr>
          <p:spPr>
            <a:xfrm>
              <a:off x="4993355" y="5568494"/>
              <a:ext cx="614232" cy="338554"/>
            </a:xfrm>
            <a:prstGeom prst="rect">
              <a:avLst/>
            </a:prstGeom>
            <a:noFill/>
          </p:spPr>
          <p:txBody>
            <a:bodyPr wrap="square" rtlCol="0">
              <a:spAutoFit/>
            </a:bodyPr>
            <a:lstStyle/>
            <a:p>
              <a:r>
                <a:rPr lang="en-GB" sz="1600" b="1" dirty="0">
                  <a:latin typeface="+mj-lt"/>
                </a:rPr>
                <a:t>1950</a:t>
              </a:r>
            </a:p>
          </p:txBody>
        </p:sp>
        <p:sp>
          <p:nvSpPr>
            <p:cNvPr id="91" name="TextBox 90">
              <a:extLst>
                <a:ext uri="{FF2B5EF4-FFF2-40B4-BE49-F238E27FC236}">
                  <a16:creationId xmlns:a16="http://schemas.microsoft.com/office/drawing/2014/main" id="{B9E92E96-7FB6-AD97-CA38-EB6B50F0D72E}"/>
                </a:ext>
              </a:extLst>
            </p:cNvPr>
            <p:cNvSpPr txBox="1"/>
            <p:nvPr/>
          </p:nvSpPr>
          <p:spPr>
            <a:xfrm>
              <a:off x="2824754" y="5568193"/>
              <a:ext cx="614232" cy="338554"/>
            </a:xfrm>
            <a:prstGeom prst="rect">
              <a:avLst/>
            </a:prstGeom>
            <a:noFill/>
          </p:spPr>
          <p:txBody>
            <a:bodyPr wrap="square" rtlCol="0">
              <a:spAutoFit/>
            </a:bodyPr>
            <a:lstStyle/>
            <a:p>
              <a:r>
                <a:rPr lang="en-GB" sz="1600" b="1" dirty="0">
                  <a:latin typeface="+mj-lt"/>
                </a:rPr>
                <a:t>1900</a:t>
              </a:r>
            </a:p>
          </p:txBody>
        </p:sp>
        <p:cxnSp>
          <p:nvCxnSpPr>
            <p:cNvPr id="92" name="Straight Connector 91">
              <a:extLst>
                <a:ext uri="{FF2B5EF4-FFF2-40B4-BE49-F238E27FC236}">
                  <a16:creationId xmlns:a16="http://schemas.microsoft.com/office/drawing/2014/main" id="{F4BE890A-2842-ED15-5D43-D486CF775927}"/>
                </a:ext>
              </a:extLst>
            </p:cNvPr>
            <p:cNvCxnSpPr>
              <a:cxnSpLocks/>
            </p:cNvCxnSpPr>
            <p:nvPr/>
          </p:nvCxnSpPr>
          <p:spPr>
            <a:xfrm>
              <a:off x="7452866" y="5575015"/>
              <a:ext cx="0" cy="704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900B68C-FB6D-E587-7C83-C2E74287EB7A}"/>
                </a:ext>
              </a:extLst>
            </p:cNvPr>
            <p:cNvCxnSpPr>
              <a:cxnSpLocks/>
            </p:cNvCxnSpPr>
            <p:nvPr/>
          </p:nvCxnSpPr>
          <p:spPr>
            <a:xfrm>
              <a:off x="960424" y="5575015"/>
              <a:ext cx="0" cy="704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6759CB1-C448-291D-7C46-4D4ED100D49C}"/>
                </a:ext>
              </a:extLst>
            </p:cNvPr>
            <p:cNvCxnSpPr>
              <a:cxnSpLocks/>
            </p:cNvCxnSpPr>
            <p:nvPr/>
          </p:nvCxnSpPr>
          <p:spPr>
            <a:xfrm>
              <a:off x="5300471" y="5578020"/>
              <a:ext cx="0" cy="704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DBEEBEB-40EA-86E6-94AF-3DDE0812B67E}"/>
                </a:ext>
              </a:extLst>
            </p:cNvPr>
            <p:cNvCxnSpPr>
              <a:cxnSpLocks/>
            </p:cNvCxnSpPr>
            <p:nvPr/>
          </p:nvCxnSpPr>
          <p:spPr>
            <a:xfrm>
              <a:off x="3131871" y="5575015"/>
              <a:ext cx="0" cy="704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Straight Connector 95">
            <a:extLst>
              <a:ext uri="{FF2B5EF4-FFF2-40B4-BE49-F238E27FC236}">
                <a16:creationId xmlns:a16="http://schemas.microsoft.com/office/drawing/2014/main" id="{DC948E95-2F6C-FD46-DCEB-0E123BC1039B}"/>
              </a:ext>
            </a:extLst>
          </p:cNvPr>
          <p:cNvCxnSpPr>
            <a:cxnSpLocks/>
          </p:cNvCxnSpPr>
          <p:nvPr/>
        </p:nvCxnSpPr>
        <p:spPr>
          <a:xfrm>
            <a:off x="5219415" y="5316755"/>
            <a:ext cx="0" cy="2400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22A38ACE-C32B-F655-744E-43787724AF1E}"/>
              </a:ext>
            </a:extLst>
          </p:cNvPr>
          <p:cNvSpPr txBox="1"/>
          <p:nvPr/>
        </p:nvSpPr>
        <p:spPr>
          <a:xfrm>
            <a:off x="4283268" y="5093303"/>
            <a:ext cx="771131" cy="288147"/>
          </a:xfrm>
          <a:prstGeom prst="rect">
            <a:avLst/>
          </a:prstGeom>
          <a:noFill/>
        </p:spPr>
        <p:txBody>
          <a:bodyPr wrap="square" lIns="36000" tIns="36000" rIns="36000" bIns="36000" rtlCol="0">
            <a:spAutoFit/>
          </a:bodyPr>
          <a:lstStyle/>
          <a:p>
            <a:pPr algn="ctr"/>
            <a:r>
              <a:rPr lang="en-GB" sz="1400" b="1" dirty="0">
                <a:solidFill>
                  <a:schemeClr val="accent3">
                    <a:lumMod val="75000"/>
                  </a:schemeClr>
                </a:solidFill>
                <a:latin typeface="+mj-lt"/>
              </a:rPr>
              <a:t>Unknown</a:t>
            </a:r>
          </a:p>
        </p:txBody>
      </p:sp>
      <p:sp>
        <p:nvSpPr>
          <p:cNvPr id="98" name="TextBox 97">
            <a:extLst>
              <a:ext uri="{FF2B5EF4-FFF2-40B4-BE49-F238E27FC236}">
                <a16:creationId xmlns:a16="http://schemas.microsoft.com/office/drawing/2014/main" id="{D27DC07B-A1CF-F7A7-7BF5-436AF33293EF}"/>
              </a:ext>
            </a:extLst>
          </p:cNvPr>
          <p:cNvSpPr txBox="1"/>
          <p:nvPr/>
        </p:nvSpPr>
        <p:spPr>
          <a:xfrm>
            <a:off x="7728229" y="5093303"/>
            <a:ext cx="3601508" cy="288147"/>
          </a:xfrm>
          <a:prstGeom prst="rect">
            <a:avLst/>
          </a:prstGeom>
          <a:noFill/>
        </p:spPr>
        <p:txBody>
          <a:bodyPr wrap="square" lIns="36000" tIns="36000" rIns="36000" bIns="36000" rtlCol="0">
            <a:spAutoFit/>
          </a:bodyPr>
          <a:lstStyle/>
          <a:p>
            <a:pPr algn="ctr"/>
            <a:r>
              <a:rPr lang="en-GB" sz="1400" b="1" dirty="0">
                <a:solidFill>
                  <a:srgbClr val="C00000"/>
                </a:solidFill>
                <a:latin typeface="+mj-lt"/>
              </a:rPr>
              <a:t>Stevenson-type screen</a:t>
            </a:r>
          </a:p>
        </p:txBody>
      </p:sp>
      <p:cxnSp>
        <p:nvCxnSpPr>
          <p:cNvPr id="99" name="Straight Connector 98">
            <a:extLst>
              <a:ext uri="{FF2B5EF4-FFF2-40B4-BE49-F238E27FC236}">
                <a16:creationId xmlns:a16="http://schemas.microsoft.com/office/drawing/2014/main" id="{E69B7CC6-1931-5318-8E24-BE15B373F0AB}"/>
              </a:ext>
            </a:extLst>
          </p:cNvPr>
          <p:cNvCxnSpPr>
            <a:cxnSpLocks/>
          </p:cNvCxnSpPr>
          <p:nvPr/>
        </p:nvCxnSpPr>
        <p:spPr>
          <a:xfrm>
            <a:off x="7719999" y="5311015"/>
            <a:ext cx="0" cy="2400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35891F2-B00D-058D-2C4C-FFFEF7FF119F}"/>
              </a:ext>
            </a:extLst>
          </p:cNvPr>
          <p:cNvCxnSpPr>
            <a:cxnSpLocks/>
          </p:cNvCxnSpPr>
          <p:nvPr/>
        </p:nvCxnSpPr>
        <p:spPr>
          <a:xfrm>
            <a:off x="7374908" y="5316755"/>
            <a:ext cx="0" cy="2400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507DA1D8-5878-85A5-A28B-47976BB04C3A}"/>
              </a:ext>
            </a:extLst>
          </p:cNvPr>
          <p:cNvSpPr txBox="1"/>
          <p:nvPr/>
        </p:nvSpPr>
        <p:spPr>
          <a:xfrm>
            <a:off x="5219205" y="5083742"/>
            <a:ext cx="2147474" cy="288147"/>
          </a:xfrm>
          <a:prstGeom prst="rect">
            <a:avLst/>
          </a:prstGeom>
          <a:noFill/>
        </p:spPr>
        <p:txBody>
          <a:bodyPr wrap="square" lIns="36000" tIns="36000" rIns="36000" bIns="36000" rtlCol="0">
            <a:spAutoFit/>
          </a:bodyPr>
          <a:lstStyle/>
          <a:p>
            <a:pPr algn="ctr"/>
            <a:r>
              <a:rPr lang="en-GB" sz="1400" b="1" dirty="0">
                <a:solidFill>
                  <a:srgbClr val="4B0082"/>
                </a:solidFill>
                <a:latin typeface="+mj-lt"/>
              </a:rPr>
              <a:t>Intermediate</a:t>
            </a:r>
          </a:p>
        </p:txBody>
      </p:sp>
      <p:grpSp>
        <p:nvGrpSpPr>
          <p:cNvPr id="102" name="Group 101">
            <a:extLst>
              <a:ext uri="{FF2B5EF4-FFF2-40B4-BE49-F238E27FC236}">
                <a16:creationId xmlns:a16="http://schemas.microsoft.com/office/drawing/2014/main" id="{0807030D-B604-F8D6-83CA-114CE8F5BB21}"/>
              </a:ext>
            </a:extLst>
          </p:cNvPr>
          <p:cNvGrpSpPr/>
          <p:nvPr/>
        </p:nvGrpSpPr>
        <p:grpSpPr>
          <a:xfrm>
            <a:off x="8726073" y="1030289"/>
            <a:ext cx="3400095" cy="3815521"/>
            <a:chOff x="-3116384" y="2034868"/>
            <a:chExt cx="3400095" cy="3815521"/>
          </a:xfrm>
        </p:grpSpPr>
        <p:grpSp>
          <p:nvGrpSpPr>
            <p:cNvPr id="103" name="Group 102">
              <a:extLst>
                <a:ext uri="{FF2B5EF4-FFF2-40B4-BE49-F238E27FC236}">
                  <a16:creationId xmlns:a16="http://schemas.microsoft.com/office/drawing/2014/main" id="{F9C805CA-5340-5DDA-8F4B-3A4C93D3B9F9}"/>
                </a:ext>
              </a:extLst>
            </p:cNvPr>
            <p:cNvGrpSpPr/>
            <p:nvPr/>
          </p:nvGrpSpPr>
          <p:grpSpPr>
            <a:xfrm>
              <a:off x="-3116384" y="2034868"/>
              <a:ext cx="3400095" cy="3815521"/>
              <a:chOff x="2969443" y="1212513"/>
              <a:chExt cx="3400095" cy="3815521"/>
            </a:xfrm>
          </p:grpSpPr>
          <p:pic>
            <p:nvPicPr>
              <p:cNvPr id="105" name="Picture 104">
                <a:extLst>
                  <a:ext uri="{FF2B5EF4-FFF2-40B4-BE49-F238E27FC236}">
                    <a16:creationId xmlns:a16="http://schemas.microsoft.com/office/drawing/2014/main" id="{85C1A9B3-253D-663C-76AA-915F5DE71043}"/>
                  </a:ext>
                </a:extLst>
              </p:cNvPr>
              <p:cNvPicPr>
                <a:picLocks noChangeAspect="1"/>
              </p:cNvPicPr>
              <p:nvPr/>
            </p:nvPicPr>
            <p:blipFill rotWithShape="1">
              <a:blip r:embed="rId7"/>
              <a:srcRect t="24809" r="6469" b="10085"/>
              <a:stretch/>
            </p:blipFill>
            <p:spPr>
              <a:xfrm>
                <a:off x="3025278" y="2136110"/>
                <a:ext cx="3278355" cy="2855854"/>
              </a:xfrm>
              <a:prstGeom prst="rect">
                <a:avLst/>
              </a:prstGeom>
            </p:spPr>
          </p:pic>
          <p:sp>
            <p:nvSpPr>
              <p:cNvPr id="106" name="Rectangle 105">
                <a:extLst>
                  <a:ext uri="{FF2B5EF4-FFF2-40B4-BE49-F238E27FC236}">
                    <a16:creationId xmlns:a16="http://schemas.microsoft.com/office/drawing/2014/main" id="{004BFF33-3DA3-9561-F134-554C381B0879}"/>
                  </a:ext>
                </a:extLst>
              </p:cNvPr>
              <p:cNvSpPr/>
              <p:nvPr/>
            </p:nvSpPr>
            <p:spPr>
              <a:xfrm>
                <a:off x="2969443" y="1212513"/>
                <a:ext cx="3400095" cy="38155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4" name="Picture 103">
              <a:extLst>
                <a:ext uri="{FF2B5EF4-FFF2-40B4-BE49-F238E27FC236}">
                  <a16:creationId xmlns:a16="http://schemas.microsoft.com/office/drawing/2014/main" id="{DD883944-1805-F9BE-249B-6A399362E6C0}"/>
                </a:ext>
              </a:extLst>
            </p:cNvPr>
            <p:cNvPicPr>
              <a:picLocks noChangeAspect="1"/>
            </p:cNvPicPr>
            <p:nvPr/>
          </p:nvPicPr>
          <p:blipFill rotWithShape="1">
            <a:blip r:embed="rId8"/>
            <a:srcRect l="4487" t="17521" r="9329" b="-4790"/>
            <a:stretch/>
          </p:blipFill>
          <p:spPr>
            <a:xfrm>
              <a:off x="-2910874" y="2111436"/>
              <a:ext cx="2955840" cy="825443"/>
            </a:xfrm>
            <a:prstGeom prst="rect">
              <a:avLst/>
            </a:prstGeom>
          </p:spPr>
        </p:pic>
      </p:grpSp>
      <p:sp>
        <p:nvSpPr>
          <p:cNvPr id="107" name="TextBox 106">
            <a:extLst>
              <a:ext uri="{FF2B5EF4-FFF2-40B4-BE49-F238E27FC236}">
                <a16:creationId xmlns:a16="http://schemas.microsoft.com/office/drawing/2014/main" id="{6D707BDF-9CCE-1B3A-75BC-16BDF3C29A49}"/>
              </a:ext>
            </a:extLst>
          </p:cNvPr>
          <p:cNvSpPr txBox="1"/>
          <p:nvPr/>
        </p:nvSpPr>
        <p:spPr>
          <a:xfrm>
            <a:off x="7016205" y="5089436"/>
            <a:ext cx="1060317" cy="288147"/>
          </a:xfrm>
          <a:prstGeom prst="rect">
            <a:avLst/>
          </a:prstGeom>
          <a:noFill/>
        </p:spPr>
        <p:txBody>
          <a:bodyPr wrap="square" lIns="36000" tIns="36000" rIns="36000" bIns="36000" rtlCol="0">
            <a:spAutoFit/>
          </a:bodyPr>
          <a:lstStyle/>
          <a:p>
            <a:pPr algn="ctr"/>
            <a:r>
              <a:rPr lang="en-GB" sz="1400" b="1" dirty="0">
                <a:solidFill>
                  <a:srgbClr val="CCCCFF"/>
                </a:solidFill>
                <a:latin typeface="+mj-lt"/>
              </a:rPr>
              <a:t>Transition</a:t>
            </a:r>
          </a:p>
        </p:txBody>
      </p:sp>
      <p:sp>
        <p:nvSpPr>
          <p:cNvPr id="108" name="TextBox 107">
            <a:extLst>
              <a:ext uri="{FF2B5EF4-FFF2-40B4-BE49-F238E27FC236}">
                <a16:creationId xmlns:a16="http://schemas.microsoft.com/office/drawing/2014/main" id="{46F0CA7B-E735-8E3B-5F2C-915A29F5DF7D}"/>
              </a:ext>
            </a:extLst>
          </p:cNvPr>
          <p:cNvSpPr txBox="1"/>
          <p:nvPr/>
        </p:nvSpPr>
        <p:spPr>
          <a:xfrm>
            <a:off x="3342439" y="1058530"/>
            <a:ext cx="373387" cy="338554"/>
          </a:xfrm>
          <a:prstGeom prst="rect">
            <a:avLst/>
          </a:prstGeom>
          <a:noFill/>
        </p:spPr>
        <p:txBody>
          <a:bodyPr wrap="square" rtlCol="0">
            <a:spAutoFit/>
          </a:bodyPr>
          <a:lstStyle/>
          <a:p>
            <a:r>
              <a:rPr lang="en-GB" sz="1600" dirty="0"/>
              <a:t>1)</a:t>
            </a:r>
          </a:p>
        </p:txBody>
      </p:sp>
      <p:sp>
        <p:nvSpPr>
          <p:cNvPr id="109" name="TextBox 108">
            <a:extLst>
              <a:ext uri="{FF2B5EF4-FFF2-40B4-BE49-F238E27FC236}">
                <a16:creationId xmlns:a16="http://schemas.microsoft.com/office/drawing/2014/main" id="{9CF723CF-B5A0-158D-DF97-9F0EF76E99F2}"/>
              </a:ext>
            </a:extLst>
          </p:cNvPr>
          <p:cNvSpPr txBox="1"/>
          <p:nvPr/>
        </p:nvSpPr>
        <p:spPr>
          <a:xfrm>
            <a:off x="8688247" y="978884"/>
            <a:ext cx="373387" cy="338554"/>
          </a:xfrm>
          <a:prstGeom prst="rect">
            <a:avLst/>
          </a:prstGeom>
          <a:noFill/>
        </p:spPr>
        <p:txBody>
          <a:bodyPr wrap="square" rtlCol="0">
            <a:spAutoFit/>
          </a:bodyPr>
          <a:lstStyle/>
          <a:p>
            <a:r>
              <a:rPr lang="en-GB" sz="1600" dirty="0"/>
              <a:t>2)</a:t>
            </a:r>
          </a:p>
        </p:txBody>
      </p:sp>
      <p:sp>
        <p:nvSpPr>
          <p:cNvPr id="110" name="TextBox 109">
            <a:extLst>
              <a:ext uri="{FF2B5EF4-FFF2-40B4-BE49-F238E27FC236}">
                <a16:creationId xmlns:a16="http://schemas.microsoft.com/office/drawing/2014/main" id="{CA0D0C3B-8C86-B68B-0C6A-E6DD2C80C821}"/>
              </a:ext>
            </a:extLst>
          </p:cNvPr>
          <p:cNvSpPr txBox="1"/>
          <p:nvPr/>
        </p:nvSpPr>
        <p:spPr>
          <a:xfrm>
            <a:off x="3335744" y="3160852"/>
            <a:ext cx="373387" cy="369332"/>
          </a:xfrm>
          <a:prstGeom prst="rect">
            <a:avLst/>
          </a:prstGeom>
          <a:noFill/>
        </p:spPr>
        <p:txBody>
          <a:bodyPr wrap="square" rtlCol="0">
            <a:spAutoFit/>
          </a:bodyPr>
          <a:lstStyle/>
          <a:p>
            <a:r>
              <a:rPr lang="en-GB" dirty="0"/>
              <a:t>3)</a:t>
            </a:r>
          </a:p>
        </p:txBody>
      </p:sp>
      <p:grpSp>
        <p:nvGrpSpPr>
          <p:cNvPr id="111" name="Group 110">
            <a:extLst>
              <a:ext uri="{FF2B5EF4-FFF2-40B4-BE49-F238E27FC236}">
                <a16:creationId xmlns:a16="http://schemas.microsoft.com/office/drawing/2014/main" id="{2F869F88-758E-A32A-E9B2-35C1E0FC2A94}"/>
              </a:ext>
            </a:extLst>
          </p:cNvPr>
          <p:cNvGrpSpPr/>
          <p:nvPr/>
        </p:nvGrpSpPr>
        <p:grpSpPr>
          <a:xfrm>
            <a:off x="9714419" y="266802"/>
            <a:ext cx="2232990" cy="437355"/>
            <a:chOff x="414960" y="5413088"/>
            <a:chExt cx="2232990" cy="437355"/>
          </a:xfrm>
        </p:grpSpPr>
        <p:sp>
          <p:nvSpPr>
            <p:cNvPr id="112" name="Action Button: Go to Beginning 111">
              <a:hlinkClick r:id="" action="ppaction://hlinkshowjump?jump=firstslide" highlightClick="1"/>
              <a:extLst>
                <a:ext uri="{FF2B5EF4-FFF2-40B4-BE49-F238E27FC236}">
                  <a16:creationId xmlns:a16="http://schemas.microsoft.com/office/drawing/2014/main" id="{02121B3E-A141-5F01-B220-6D69B9BDE8B1}"/>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3" name="Group 112">
              <a:extLst>
                <a:ext uri="{FF2B5EF4-FFF2-40B4-BE49-F238E27FC236}">
                  <a16:creationId xmlns:a16="http://schemas.microsoft.com/office/drawing/2014/main" id="{F0A7B1B7-C3C8-8739-2134-3D2D942CA9AF}"/>
                </a:ext>
              </a:extLst>
            </p:cNvPr>
            <p:cNvGrpSpPr/>
            <p:nvPr/>
          </p:nvGrpSpPr>
          <p:grpSpPr>
            <a:xfrm>
              <a:off x="872004" y="5413088"/>
              <a:ext cx="1775946" cy="437355"/>
              <a:chOff x="872004" y="5413088"/>
              <a:chExt cx="1775946" cy="437355"/>
            </a:xfrm>
          </p:grpSpPr>
          <p:sp>
            <p:nvSpPr>
              <p:cNvPr id="114" name="Action Button: Go Home 113">
                <a:hlinkClick r:id="rId9" action="ppaction://hlinksldjump" highlightClick="1"/>
                <a:extLst>
                  <a:ext uri="{FF2B5EF4-FFF2-40B4-BE49-F238E27FC236}">
                    <a16:creationId xmlns:a16="http://schemas.microsoft.com/office/drawing/2014/main" id="{ADA3F191-E44B-3791-D388-EE1888B52C01}"/>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Action Button: Go Forward or Next 114">
                <a:hlinkClick r:id="" action="ppaction://hlinkshowjump?jump=nextslide" highlightClick="1"/>
                <a:extLst>
                  <a:ext uri="{FF2B5EF4-FFF2-40B4-BE49-F238E27FC236}">
                    <a16:creationId xmlns:a16="http://schemas.microsoft.com/office/drawing/2014/main" id="{6D544E84-A42B-8FED-0B91-1FC016816B4A}"/>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Action Button: Go to End 115">
                <a:hlinkClick r:id="" action="ppaction://hlinkshowjump?jump=lastslide" highlightClick="1"/>
                <a:extLst>
                  <a:ext uri="{FF2B5EF4-FFF2-40B4-BE49-F238E27FC236}">
                    <a16:creationId xmlns:a16="http://schemas.microsoft.com/office/drawing/2014/main" id="{193F1FDA-5D5D-C3E0-AAFA-F84991083D71}"/>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Action Button: Go Back or Previous 116">
                <a:hlinkClick r:id="" action="ppaction://hlinkshowjump?jump=previousslide" highlightClick="1"/>
                <a:extLst>
                  <a:ext uri="{FF2B5EF4-FFF2-40B4-BE49-F238E27FC236}">
                    <a16:creationId xmlns:a16="http://schemas.microsoft.com/office/drawing/2014/main" id="{F2634BCA-62F9-27C9-4F1E-72C666744CB1}"/>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18" name="TextBox 117">
            <a:extLst>
              <a:ext uri="{FF2B5EF4-FFF2-40B4-BE49-F238E27FC236}">
                <a16:creationId xmlns:a16="http://schemas.microsoft.com/office/drawing/2014/main" id="{75F82C46-98BC-6883-FEC8-BE37C575355B}"/>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119" name="Picture 118">
            <a:extLst>
              <a:ext uri="{FF2B5EF4-FFF2-40B4-BE49-F238E27FC236}">
                <a16:creationId xmlns:a16="http://schemas.microsoft.com/office/drawing/2014/main" id="{9A1C9E45-7E73-F8A4-974E-084185B91E59}"/>
              </a:ext>
            </a:extLst>
          </p:cNvPr>
          <p:cNvPicPr>
            <a:picLocks noChangeAspect="1"/>
          </p:cNvPicPr>
          <p:nvPr/>
        </p:nvPicPr>
        <p:blipFill>
          <a:blip r:embed="rId10"/>
          <a:stretch>
            <a:fillRect/>
          </a:stretch>
        </p:blipFill>
        <p:spPr>
          <a:xfrm>
            <a:off x="10391087" y="6220925"/>
            <a:ext cx="1664933" cy="610985"/>
          </a:xfrm>
          <a:prstGeom prst="rect">
            <a:avLst/>
          </a:prstGeom>
        </p:spPr>
      </p:pic>
      <p:pic>
        <p:nvPicPr>
          <p:cNvPr id="120" name="Picture 119">
            <a:extLst>
              <a:ext uri="{FF2B5EF4-FFF2-40B4-BE49-F238E27FC236}">
                <a16:creationId xmlns:a16="http://schemas.microsoft.com/office/drawing/2014/main" id="{78E6D673-67B1-4078-2771-CCCEF26C2EB6}"/>
              </a:ext>
            </a:extLst>
          </p:cNvPr>
          <p:cNvPicPr>
            <a:picLocks noChangeAspect="1"/>
          </p:cNvPicPr>
          <p:nvPr/>
        </p:nvPicPr>
        <p:blipFill>
          <a:blip r:embed="rId11"/>
          <a:stretch>
            <a:fillRect/>
          </a:stretch>
        </p:blipFill>
        <p:spPr>
          <a:xfrm>
            <a:off x="220028" y="6303263"/>
            <a:ext cx="746067" cy="446308"/>
          </a:xfrm>
          <a:prstGeom prst="rect">
            <a:avLst/>
          </a:prstGeom>
        </p:spPr>
      </p:pic>
    </p:spTree>
    <p:extLst>
      <p:ext uri="{BB962C8B-B14F-4D97-AF65-F5344CB8AC3E}">
        <p14:creationId xmlns:p14="http://schemas.microsoft.com/office/powerpoint/2010/main" val="2596734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6F08B2-F4E6-EEBA-8091-E3D4B03BD6D5}"/>
              </a:ext>
            </a:extLst>
          </p:cNvPr>
          <p:cNvSpPr/>
          <p:nvPr/>
        </p:nvSpPr>
        <p:spPr>
          <a:xfrm>
            <a:off x="-1" y="970960"/>
            <a:ext cx="3228975" cy="521818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180000" bIns="180000" rtlCol="0" anchor="t"/>
          <a:lstStyle/>
          <a:p>
            <a:r>
              <a:rPr lang="en-GB" sz="1600" b="1" dirty="0">
                <a:solidFill>
                  <a:schemeClr val="tx1"/>
                </a:solidFill>
              </a:rPr>
              <a:t>Exposure metadata:</a:t>
            </a:r>
          </a:p>
          <a:p>
            <a:endParaRPr lang="en-GB" sz="800" b="1" dirty="0">
              <a:solidFill>
                <a:schemeClr val="tx1"/>
              </a:solidFill>
            </a:endParaRPr>
          </a:p>
          <a:p>
            <a:r>
              <a:rPr lang="en-GB" sz="1600" dirty="0">
                <a:solidFill>
                  <a:schemeClr val="tx1"/>
                </a:solidFill>
              </a:rPr>
              <a:t>The result of the exposure metadata collection exercise (for extratropical stations) is shown on the right.</a:t>
            </a:r>
          </a:p>
          <a:p>
            <a:endParaRPr lang="en-GB" sz="1200" dirty="0">
              <a:solidFill>
                <a:schemeClr val="tx1"/>
              </a:solidFill>
            </a:endParaRPr>
          </a:p>
          <a:p>
            <a:r>
              <a:rPr lang="en-GB" sz="1600" dirty="0">
                <a:solidFill>
                  <a:schemeClr val="tx1"/>
                </a:solidFill>
              </a:rPr>
              <a:t>The results show a clear temporal evolution in the use of exposures:</a:t>
            </a:r>
          </a:p>
          <a:p>
            <a:endParaRPr lang="en-GB" sz="1000" dirty="0">
              <a:solidFill>
                <a:schemeClr val="tx1"/>
              </a:solidFill>
            </a:endParaRPr>
          </a:p>
          <a:p>
            <a:pPr marL="173038" indent="-173038">
              <a:buFont typeface="Arial" panose="020B0604020202020204" pitchFamily="34" charset="0"/>
              <a:buChar char="•"/>
            </a:pPr>
            <a:r>
              <a:rPr lang="en-GB" sz="1600" dirty="0">
                <a:solidFill>
                  <a:schemeClr val="tx1"/>
                </a:solidFill>
              </a:rPr>
              <a:t>Wall-mounted exposures were almost exclusively used in the early period</a:t>
            </a:r>
          </a:p>
          <a:p>
            <a:pPr marL="173038" indent="-173038">
              <a:buFont typeface="Arial" panose="020B0604020202020204" pitchFamily="34" charset="0"/>
              <a:buChar char="•"/>
            </a:pPr>
            <a:r>
              <a:rPr lang="en-GB" sz="1600" dirty="0">
                <a:solidFill>
                  <a:schemeClr val="tx1"/>
                </a:solidFill>
              </a:rPr>
              <a:t>Freestanding exposures became more popular (open first, then intermediate and closed) from the mid-1800s</a:t>
            </a:r>
          </a:p>
          <a:p>
            <a:pPr marL="173038" indent="-173038">
              <a:buFont typeface="Arial" panose="020B0604020202020204" pitchFamily="34" charset="0"/>
              <a:buChar char="•"/>
            </a:pPr>
            <a:r>
              <a:rPr lang="en-GB" sz="1600" dirty="0">
                <a:solidFill>
                  <a:schemeClr val="tx1"/>
                </a:solidFill>
              </a:rPr>
              <a:t>The use of Stevenson screens rapidly increased in the late-19</a:t>
            </a:r>
            <a:r>
              <a:rPr lang="en-GB" sz="1600" baseline="30000" dirty="0">
                <a:solidFill>
                  <a:schemeClr val="tx1"/>
                </a:solidFill>
              </a:rPr>
              <a:t>th</a:t>
            </a:r>
            <a:r>
              <a:rPr lang="en-GB" sz="1600" dirty="0">
                <a:solidFill>
                  <a:schemeClr val="tx1"/>
                </a:solidFill>
              </a:rPr>
              <a:t> century; by the 1930s they were almost exclusively used</a:t>
            </a:r>
          </a:p>
        </p:txBody>
      </p:sp>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3. IDENTIFY BIAS-AFFECTED STATIONS AND TIME PERIODS</a:t>
            </a:r>
          </a:p>
        </p:txBody>
      </p:sp>
      <p:sp>
        <p:nvSpPr>
          <p:cNvPr id="45" name="Rectangle 44">
            <a:extLst>
              <a:ext uri="{FF2B5EF4-FFF2-40B4-BE49-F238E27FC236}">
                <a16:creationId xmlns:a16="http://schemas.microsoft.com/office/drawing/2014/main" id="{F41BA9B1-0FA6-DE81-F627-CFCC4D6DFE9A}"/>
              </a:ext>
            </a:extLst>
          </p:cNvPr>
          <p:cNvSpPr/>
          <p:nvPr/>
        </p:nvSpPr>
        <p:spPr>
          <a:xfrm>
            <a:off x="10639788" y="2828115"/>
            <a:ext cx="1210840" cy="139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BF7B5BF1-758C-8141-F392-590B0018332B}"/>
              </a:ext>
            </a:extLst>
          </p:cNvPr>
          <p:cNvGrpSpPr/>
          <p:nvPr/>
        </p:nvGrpSpPr>
        <p:grpSpPr>
          <a:xfrm>
            <a:off x="9714419" y="266802"/>
            <a:ext cx="2232990" cy="437355"/>
            <a:chOff x="414960" y="5413088"/>
            <a:chExt cx="2232990" cy="437355"/>
          </a:xfrm>
        </p:grpSpPr>
        <p:sp>
          <p:nvSpPr>
            <p:cNvPr id="40" name="Action Button: Go to Beginning 39">
              <a:hlinkClick r:id="" action="ppaction://hlinkshowjump?jump=firstslide" highlightClick="1"/>
              <a:extLst>
                <a:ext uri="{FF2B5EF4-FFF2-40B4-BE49-F238E27FC236}">
                  <a16:creationId xmlns:a16="http://schemas.microsoft.com/office/drawing/2014/main" id="{42648FC8-5701-BDF1-156C-04F9CC796951}"/>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a:extLst>
                <a:ext uri="{FF2B5EF4-FFF2-40B4-BE49-F238E27FC236}">
                  <a16:creationId xmlns:a16="http://schemas.microsoft.com/office/drawing/2014/main" id="{75340AA0-458F-E41C-0EC5-67F40E500199}"/>
                </a:ext>
              </a:extLst>
            </p:cNvPr>
            <p:cNvGrpSpPr/>
            <p:nvPr/>
          </p:nvGrpSpPr>
          <p:grpSpPr>
            <a:xfrm>
              <a:off x="872004" y="5413088"/>
              <a:ext cx="1775946" cy="437355"/>
              <a:chOff x="872004" y="5413088"/>
              <a:chExt cx="1775946" cy="437355"/>
            </a:xfrm>
          </p:grpSpPr>
          <p:sp>
            <p:nvSpPr>
              <p:cNvPr id="42" name="Action Button: Go Home 41">
                <a:hlinkClick r:id="rId3" action="ppaction://hlinksldjump" highlightClick="1"/>
                <a:extLst>
                  <a:ext uri="{FF2B5EF4-FFF2-40B4-BE49-F238E27FC236}">
                    <a16:creationId xmlns:a16="http://schemas.microsoft.com/office/drawing/2014/main" id="{B1BD878F-857C-DE63-DF40-C2B5727EE3DF}"/>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Action Button: Go Forward or Next 42">
                <a:hlinkClick r:id="" action="ppaction://hlinkshowjump?jump=nextslide" highlightClick="1"/>
                <a:extLst>
                  <a:ext uri="{FF2B5EF4-FFF2-40B4-BE49-F238E27FC236}">
                    <a16:creationId xmlns:a16="http://schemas.microsoft.com/office/drawing/2014/main" id="{254DE50A-C5D2-77D4-9F47-E7908ACAEB37}"/>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Action Button: Go to End 43">
                <a:hlinkClick r:id="" action="ppaction://hlinkshowjump?jump=lastslide" highlightClick="1"/>
                <a:extLst>
                  <a:ext uri="{FF2B5EF4-FFF2-40B4-BE49-F238E27FC236}">
                    <a16:creationId xmlns:a16="http://schemas.microsoft.com/office/drawing/2014/main" id="{94855195-9058-49A4-7EC3-35B17C40F4E2}"/>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ction Button: Go Back or Previous 45">
                <a:hlinkClick r:id="" action="ppaction://hlinkshowjump?jump=previousslide" highlightClick="1"/>
                <a:extLst>
                  <a:ext uri="{FF2B5EF4-FFF2-40B4-BE49-F238E27FC236}">
                    <a16:creationId xmlns:a16="http://schemas.microsoft.com/office/drawing/2014/main" id="{9493EB6F-78D3-A467-BE5D-0AA0240AA78A}"/>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7" name="TextBox 46">
            <a:extLst>
              <a:ext uri="{FF2B5EF4-FFF2-40B4-BE49-F238E27FC236}">
                <a16:creationId xmlns:a16="http://schemas.microsoft.com/office/drawing/2014/main" id="{29FC7FEE-675F-E9D3-566D-BC0EBDCE9E03}"/>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48" name="Picture 47">
            <a:extLst>
              <a:ext uri="{FF2B5EF4-FFF2-40B4-BE49-F238E27FC236}">
                <a16:creationId xmlns:a16="http://schemas.microsoft.com/office/drawing/2014/main" id="{941D0B14-E4D7-4616-2C8D-750731AC6B61}"/>
              </a:ext>
            </a:extLst>
          </p:cNvPr>
          <p:cNvPicPr>
            <a:picLocks noChangeAspect="1"/>
          </p:cNvPicPr>
          <p:nvPr/>
        </p:nvPicPr>
        <p:blipFill>
          <a:blip r:embed="rId4"/>
          <a:stretch>
            <a:fillRect/>
          </a:stretch>
        </p:blipFill>
        <p:spPr>
          <a:xfrm>
            <a:off x="10391087" y="6220925"/>
            <a:ext cx="1664933" cy="610985"/>
          </a:xfrm>
          <a:prstGeom prst="rect">
            <a:avLst/>
          </a:prstGeom>
        </p:spPr>
      </p:pic>
      <p:pic>
        <p:nvPicPr>
          <p:cNvPr id="49" name="Picture 48">
            <a:extLst>
              <a:ext uri="{FF2B5EF4-FFF2-40B4-BE49-F238E27FC236}">
                <a16:creationId xmlns:a16="http://schemas.microsoft.com/office/drawing/2014/main" id="{00964955-2FEF-2CB2-597B-1A6B6B62FF55}"/>
              </a:ext>
            </a:extLst>
          </p:cNvPr>
          <p:cNvPicPr>
            <a:picLocks noChangeAspect="1"/>
          </p:cNvPicPr>
          <p:nvPr/>
        </p:nvPicPr>
        <p:blipFill>
          <a:blip r:embed="rId5"/>
          <a:stretch>
            <a:fillRect/>
          </a:stretch>
        </p:blipFill>
        <p:spPr>
          <a:xfrm>
            <a:off x="220028" y="6303263"/>
            <a:ext cx="746067" cy="446308"/>
          </a:xfrm>
          <a:prstGeom prst="rect">
            <a:avLst/>
          </a:prstGeom>
        </p:spPr>
      </p:pic>
      <p:pic>
        <p:nvPicPr>
          <p:cNvPr id="51" name="Picture 50" descr="A picture containing chart&#10;&#10;Description automatically generated">
            <a:extLst>
              <a:ext uri="{FF2B5EF4-FFF2-40B4-BE49-F238E27FC236}">
                <a16:creationId xmlns:a16="http://schemas.microsoft.com/office/drawing/2014/main" id="{31A2ECFD-95F5-025D-833E-272F7B2D51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6771" y="1833266"/>
            <a:ext cx="8458217" cy="3264414"/>
          </a:xfrm>
          <a:prstGeom prst="rect">
            <a:avLst/>
          </a:prstGeom>
        </p:spPr>
      </p:pic>
      <p:sp>
        <p:nvSpPr>
          <p:cNvPr id="52" name="TextBox 51">
            <a:extLst>
              <a:ext uri="{FF2B5EF4-FFF2-40B4-BE49-F238E27FC236}">
                <a16:creationId xmlns:a16="http://schemas.microsoft.com/office/drawing/2014/main" id="{4CE85E2F-8D6B-ECE3-0B2B-4226CDDC5CAB}"/>
              </a:ext>
            </a:extLst>
          </p:cNvPr>
          <p:cNvSpPr txBox="1"/>
          <p:nvPr/>
        </p:nvSpPr>
        <p:spPr>
          <a:xfrm>
            <a:off x="3228974" y="5909247"/>
            <a:ext cx="8827046" cy="276999"/>
          </a:xfrm>
          <a:prstGeom prst="rect">
            <a:avLst/>
          </a:prstGeom>
          <a:noFill/>
        </p:spPr>
        <p:txBody>
          <a:bodyPr wrap="square">
            <a:spAutoFit/>
          </a:bodyPr>
          <a:lstStyle/>
          <a:p>
            <a:pPr algn="r">
              <a:defRPr/>
            </a:pPr>
            <a:r>
              <a:rPr lang="en-GB" sz="1200" dirty="0">
                <a:latin typeface="Calibri Light" panose="020F0302020204030204"/>
              </a:rPr>
              <a:t>Wallis et al. (2023; in prep)</a:t>
            </a:r>
            <a:endParaRPr lang="en-GB" sz="1200" i="1" dirty="0">
              <a:latin typeface="Calibri Light" panose="020F030202020403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1794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6F08B2-F4E6-EEBA-8091-E3D4B03BD6D5}"/>
              </a:ext>
            </a:extLst>
          </p:cNvPr>
          <p:cNvSpPr/>
          <p:nvPr/>
        </p:nvSpPr>
        <p:spPr>
          <a:xfrm>
            <a:off x="-1" y="970960"/>
            <a:ext cx="3228975" cy="521818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108000" bIns="180000" rtlCol="0" anchor="t"/>
          <a:lstStyle/>
          <a:p>
            <a:r>
              <a:rPr lang="en-GB" b="1" dirty="0">
                <a:solidFill>
                  <a:schemeClr val="tx1"/>
                </a:solidFill>
              </a:rPr>
              <a:t>Exposure metadata:</a:t>
            </a:r>
          </a:p>
          <a:p>
            <a:endParaRPr lang="en-GB" sz="800" dirty="0">
              <a:solidFill>
                <a:schemeClr val="tx1"/>
              </a:solidFill>
            </a:endParaRPr>
          </a:p>
          <a:p>
            <a:r>
              <a:rPr lang="en-GB" sz="1600" dirty="0">
                <a:solidFill>
                  <a:schemeClr val="tx1"/>
                </a:solidFill>
              </a:rPr>
              <a:t>The use of, and transition between, exposures was not spatially or temporally homogenous.</a:t>
            </a:r>
          </a:p>
          <a:p>
            <a:endParaRPr lang="en-GB" sz="1200" dirty="0">
              <a:solidFill>
                <a:schemeClr val="tx1"/>
              </a:solidFill>
            </a:endParaRPr>
          </a:p>
          <a:p>
            <a:r>
              <a:rPr lang="en-GB" sz="1600" dirty="0">
                <a:solidFill>
                  <a:schemeClr val="tx1"/>
                </a:solidFill>
              </a:rPr>
              <a:t>Different regions favoured different exposures and introduced the Stevenson screen at different times, as is shown on the right.</a:t>
            </a:r>
          </a:p>
          <a:p>
            <a:endParaRPr lang="en-GB" sz="1600" dirty="0">
              <a:solidFill>
                <a:schemeClr val="tx1"/>
              </a:solidFill>
            </a:endParaRPr>
          </a:p>
          <a:p>
            <a:r>
              <a:rPr lang="en-GB" sz="1600" dirty="0">
                <a:solidFill>
                  <a:schemeClr val="tx1"/>
                </a:solidFill>
              </a:rPr>
              <a:t>Each coloured dot represents the exposure in use at a station. </a:t>
            </a:r>
          </a:p>
          <a:p>
            <a:endParaRPr lang="en-GB" sz="1600" dirty="0">
              <a:solidFill>
                <a:schemeClr val="tx1"/>
              </a:solidFill>
            </a:endParaRPr>
          </a:p>
          <a:p>
            <a:r>
              <a:rPr lang="en-GB" sz="1600" dirty="0">
                <a:solidFill>
                  <a:schemeClr val="tx1"/>
                </a:solidFill>
              </a:rPr>
              <a:t>Each transition from a non-red dot (historic exposure) to a red dot (Stevenson screen) represents a possible bias in the data.</a:t>
            </a:r>
          </a:p>
          <a:p>
            <a:endParaRPr lang="en-GB" sz="1200" dirty="0">
              <a:solidFill>
                <a:schemeClr val="tx1"/>
              </a:solidFill>
            </a:endParaRPr>
          </a:p>
          <a:p>
            <a:endParaRPr lang="en-GB" dirty="0">
              <a:solidFill>
                <a:schemeClr val="tx1"/>
              </a:solidFill>
            </a:endParaRPr>
          </a:p>
          <a:p>
            <a:endParaRPr lang="en-GB" dirty="0">
              <a:solidFill>
                <a:schemeClr val="tx1"/>
              </a:solidFill>
            </a:endParaRPr>
          </a:p>
        </p:txBody>
      </p:sp>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3. IDENTIFY BIAS-AFFECTED STATIONS AND TIME PERIODS</a:t>
            </a:r>
          </a:p>
        </p:txBody>
      </p:sp>
      <p:grpSp>
        <p:nvGrpSpPr>
          <p:cNvPr id="3" name="Group 2">
            <a:extLst>
              <a:ext uri="{FF2B5EF4-FFF2-40B4-BE49-F238E27FC236}">
                <a16:creationId xmlns:a16="http://schemas.microsoft.com/office/drawing/2014/main" id="{9574B809-F766-2B01-3DF8-7C353508A20C}"/>
              </a:ext>
            </a:extLst>
          </p:cNvPr>
          <p:cNvGrpSpPr/>
          <p:nvPr/>
        </p:nvGrpSpPr>
        <p:grpSpPr>
          <a:xfrm>
            <a:off x="9714419" y="266802"/>
            <a:ext cx="2232990" cy="437355"/>
            <a:chOff x="414960" y="5413088"/>
            <a:chExt cx="2232990" cy="437355"/>
          </a:xfrm>
        </p:grpSpPr>
        <p:sp>
          <p:nvSpPr>
            <p:cNvPr id="11" name="Action Button: Go to Beginning 10">
              <a:hlinkClick r:id="" action="ppaction://hlinkshowjump?jump=firstslide" highlightClick="1"/>
              <a:extLst>
                <a:ext uri="{FF2B5EF4-FFF2-40B4-BE49-F238E27FC236}">
                  <a16:creationId xmlns:a16="http://schemas.microsoft.com/office/drawing/2014/main" id="{8EB1D529-2D1B-5DA7-A572-8093EC981495}"/>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CEBB1E13-9B91-7B66-047A-89E0CA95CB47}"/>
                </a:ext>
              </a:extLst>
            </p:cNvPr>
            <p:cNvGrpSpPr/>
            <p:nvPr/>
          </p:nvGrpSpPr>
          <p:grpSpPr>
            <a:xfrm>
              <a:off x="872004" y="5413088"/>
              <a:ext cx="1775946" cy="437355"/>
              <a:chOff x="872004" y="5413088"/>
              <a:chExt cx="1775946" cy="437355"/>
            </a:xfrm>
          </p:grpSpPr>
          <p:sp>
            <p:nvSpPr>
              <p:cNvPr id="13" name="Action Button: Go Home 12">
                <a:hlinkClick r:id="rId3" action="ppaction://hlinksldjump" highlightClick="1"/>
                <a:extLst>
                  <a:ext uri="{FF2B5EF4-FFF2-40B4-BE49-F238E27FC236}">
                    <a16:creationId xmlns:a16="http://schemas.microsoft.com/office/drawing/2014/main" id="{BC87CF11-5B2A-081C-22E2-CDF2FAD8747B}"/>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Go Forward or Next 13">
                <a:hlinkClick r:id="" action="ppaction://hlinkshowjump?jump=nextslide" highlightClick="1"/>
                <a:extLst>
                  <a:ext uri="{FF2B5EF4-FFF2-40B4-BE49-F238E27FC236}">
                    <a16:creationId xmlns:a16="http://schemas.microsoft.com/office/drawing/2014/main" id="{1AA1F2CC-A03D-8372-E27B-210F37823C6E}"/>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Go to End 14">
                <a:hlinkClick r:id="" action="ppaction://hlinkshowjump?jump=lastslide" highlightClick="1"/>
                <a:extLst>
                  <a:ext uri="{FF2B5EF4-FFF2-40B4-BE49-F238E27FC236}">
                    <a16:creationId xmlns:a16="http://schemas.microsoft.com/office/drawing/2014/main" id="{A7E78A97-DE9A-6709-364C-A213C87C0944}"/>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Go Back or Previous 15">
                <a:hlinkClick r:id="" action="ppaction://hlinkshowjump?jump=previousslide" highlightClick="1"/>
                <a:extLst>
                  <a:ext uri="{FF2B5EF4-FFF2-40B4-BE49-F238E27FC236}">
                    <a16:creationId xmlns:a16="http://schemas.microsoft.com/office/drawing/2014/main" id="{EE45ED09-323D-232B-1699-060F1087C2A3}"/>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0" name="TextBox 19">
            <a:extLst>
              <a:ext uri="{FF2B5EF4-FFF2-40B4-BE49-F238E27FC236}">
                <a16:creationId xmlns:a16="http://schemas.microsoft.com/office/drawing/2014/main" id="{ECA72C31-DEA9-06C9-4330-74F0BD7F0F44}"/>
              </a:ext>
            </a:extLst>
          </p:cNvPr>
          <p:cNvSpPr txBox="1"/>
          <p:nvPr/>
        </p:nvSpPr>
        <p:spPr>
          <a:xfrm>
            <a:off x="2822589" y="5617537"/>
            <a:ext cx="9142399" cy="369332"/>
          </a:xfrm>
          <a:prstGeom prst="rect">
            <a:avLst/>
          </a:prstGeom>
          <a:noFill/>
        </p:spPr>
        <p:txBody>
          <a:bodyPr wrap="square" rtlCol="0">
            <a:spAutoFit/>
          </a:bodyPr>
          <a:lstStyle/>
          <a:p>
            <a:pPr algn="ctr"/>
            <a:r>
              <a:rPr lang="en-GB" b="1" dirty="0">
                <a:solidFill>
                  <a:srgbClr val="C00000"/>
                </a:solidFill>
              </a:rPr>
              <a:t>     Stevenson-type</a:t>
            </a:r>
            <a:r>
              <a:rPr lang="en-GB" b="1" dirty="0"/>
              <a:t>      </a:t>
            </a:r>
            <a:r>
              <a:rPr lang="en-GB" b="1" dirty="0">
                <a:solidFill>
                  <a:schemeClr val="accent2"/>
                </a:solidFill>
              </a:rPr>
              <a:t>Open</a:t>
            </a:r>
            <a:r>
              <a:rPr lang="en-GB" b="1" dirty="0">
                <a:solidFill>
                  <a:srgbClr val="258C25"/>
                </a:solidFill>
              </a:rPr>
              <a:t>      Wall      </a:t>
            </a:r>
            <a:r>
              <a:rPr lang="en-GB" b="1" dirty="0">
                <a:solidFill>
                  <a:srgbClr val="7030A0"/>
                </a:solidFill>
              </a:rPr>
              <a:t>Intermediate      </a:t>
            </a:r>
            <a:r>
              <a:rPr lang="en-GB" b="1" dirty="0">
                <a:solidFill>
                  <a:schemeClr val="accent1">
                    <a:lumMod val="75000"/>
                  </a:schemeClr>
                </a:solidFill>
              </a:rPr>
              <a:t>Closed</a:t>
            </a:r>
            <a:r>
              <a:rPr lang="en-GB" b="1" dirty="0">
                <a:solidFill>
                  <a:srgbClr val="7030A0"/>
                </a:solidFill>
              </a:rPr>
              <a:t>      </a:t>
            </a:r>
            <a:r>
              <a:rPr lang="en-GB" b="1" dirty="0">
                <a:solidFill>
                  <a:schemeClr val="bg1">
                    <a:lumMod val="50000"/>
                  </a:schemeClr>
                </a:solidFill>
              </a:rPr>
              <a:t>Unknown</a:t>
            </a:r>
            <a:endParaRPr lang="en-GB" dirty="0"/>
          </a:p>
        </p:txBody>
      </p:sp>
      <p:pic>
        <p:nvPicPr>
          <p:cNvPr id="22" name="Picture 21" descr="Diagram, engineering drawing&#10;&#10;Description automatically generated">
            <a:extLst>
              <a:ext uri="{FF2B5EF4-FFF2-40B4-BE49-F238E27FC236}">
                <a16:creationId xmlns:a16="http://schemas.microsoft.com/office/drawing/2014/main" id="{E120C483-2F77-6AE9-A978-43AAD95BEB5B}"/>
              </a:ext>
            </a:extLst>
          </p:cNvPr>
          <p:cNvPicPr>
            <a:picLocks noChangeAspect="1"/>
          </p:cNvPicPr>
          <p:nvPr/>
        </p:nvPicPr>
        <p:blipFill rotWithShape="1">
          <a:blip r:embed="rId4">
            <a:extLst>
              <a:ext uri="{28A0092B-C50C-407E-A947-70E740481C1C}">
                <a14:useLocalDpi xmlns:a14="http://schemas.microsoft.com/office/drawing/2010/main" val="0"/>
              </a:ext>
            </a:extLst>
          </a:blip>
          <a:srcRect l="9504" t="9337" r="7371" b="12238"/>
          <a:stretch/>
        </p:blipFill>
        <p:spPr>
          <a:xfrm>
            <a:off x="3384982" y="1090606"/>
            <a:ext cx="8516091" cy="4519492"/>
          </a:xfrm>
          <a:prstGeom prst="rect">
            <a:avLst/>
          </a:prstGeom>
        </p:spPr>
      </p:pic>
      <p:sp>
        <p:nvSpPr>
          <p:cNvPr id="23" name="TextBox 22">
            <a:extLst>
              <a:ext uri="{FF2B5EF4-FFF2-40B4-BE49-F238E27FC236}">
                <a16:creationId xmlns:a16="http://schemas.microsoft.com/office/drawing/2014/main" id="{89CC21C0-0B5B-8E1B-35F3-755CD4577DD5}"/>
              </a:ext>
            </a:extLst>
          </p:cNvPr>
          <p:cNvSpPr txBox="1"/>
          <p:nvPr/>
        </p:nvSpPr>
        <p:spPr>
          <a:xfrm>
            <a:off x="3228974" y="5909247"/>
            <a:ext cx="8827046" cy="276999"/>
          </a:xfrm>
          <a:prstGeom prst="rect">
            <a:avLst/>
          </a:prstGeom>
          <a:noFill/>
        </p:spPr>
        <p:txBody>
          <a:bodyPr wrap="square">
            <a:spAutoFit/>
          </a:bodyPr>
          <a:lstStyle/>
          <a:p>
            <a:pPr algn="r">
              <a:defRPr/>
            </a:pPr>
            <a:r>
              <a:rPr lang="en-GB" sz="1200" dirty="0">
                <a:latin typeface="Calibri Light" panose="020F0302020204030204"/>
              </a:rPr>
              <a:t>Wallis et al. (2023; in prep)</a:t>
            </a:r>
            <a:endParaRPr lang="en-GB" sz="1200" i="1" dirty="0">
              <a:latin typeface="Calibri Light" panose="020F0302020204030204"/>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B75B773E-BD86-55F6-C80C-77D42F5FC9DA}"/>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25" name="Picture 24">
            <a:extLst>
              <a:ext uri="{FF2B5EF4-FFF2-40B4-BE49-F238E27FC236}">
                <a16:creationId xmlns:a16="http://schemas.microsoft.com/office/drawing/2014/main" id="{8939730C-3CBF-1543-1C87-7E1FAB33C2A5}"/>
              </a:ext>
            </a:extLst>
          </p:cNvPr>
          <p:cNvPicPr>
            <a:picLocks noChangeAspect="1"/>
          </p:cNvPicPr>
          <p:nvPr/>
        </p:nvPicPr>
        <p:blipFill>
          <a:blip r:embed="rId5"/>
          <a:stretch>
            <a:fillRect/>
          </a:stretch>
        </p:blipFill>
        <p:spPr>
          <a:xfrm>
            <a:off x="10391087" y="6220925"/>
            <a:ext cx="1664933" cy="610985"/>
          </a:xfrm>
          <a:prstGeom prst="rect">
            <a:avLst/>
          </a:prstGeom>
        </p:spPr>
      </p:pic>
      <p:pic>
        <p:nvPicPr>
          <p:cNvPr id="26" name="Picture 25">
            <a:extLst>
              <a:ext uri="{FF2B5EF4-FFF2-40B4-BE49-F238E27FC236}">
                <a16:creationId xmlns:a16="http://schemas.microsoft.com/office/drawing/2014/main" id="{13A51DAD-CC80-94F2-E38D-1546FBCC9794}"/>
              </a:ext>
            </a:extLst>
          </p:cNvPr>
          <p:cNvPicPr>
            <a:picLocks noChangeAspect="1"/>
          </p:cNvPicPr>
          <p:nvPr/>
        </p:nvPicPr>
        <p:blipFill>
          <a:blip r:embed="rId6"/>
          <a:stretch>
            <a:fillRect/>
          </a:stretch>
        </p:blipFill>
        <p:spPr>
          <a:xfrm>
            <a:off x="220028" y="6303263"/>
            <a:ext cx="746067" cy="446308"/>
          </a:xfrm>
          <a:prstGeom prst="rect">
            <a:avLst/>
          </a:prstGeom>
        </p:spPr>
      </p:pic>
    </p:spTree>
    <p:extLst>
      <p:ext uri="{BB962C8B-B14F-4D97-AF65-F5344CB8AC3E}">
        <p14:creationId xmlns:p14="http://schemas.microsoft.com/office/powerpoint/2010/main" val="3966802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3537E9D-5B11-C6D5-A104-5F0AC3F1F5C3}"/>
              </a:ext>
            </a:extLst>
          </p:cNvPr>
          <p:cNvSpPr/>
          <p:nvPr/>
        </p:nvSpPr>
        <p:spPr>
          <a:xfrm>
            <a:off x="-941" y="964944"/>
            <a:ext cx="12191731" cy="521818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180000" bIns="180000" rtlCol="0" anchor="t"/>
          <a:lstStyle/>
          <a:p>
            <a:endParaRPr lang="en-GB" dirty="0">
              <a:solidFill>
                <a:schemeClr val="tx1"/>
              </a:solidFill>
            </a:endParaRPr>
          </a:p>
          <a:p>
            <a:endParaRPr lang="en-GB" dirty="0">
              <a:solidFill>
                <a:schemeClr val="tx1"/>
              </a:solidFill>
            </a:endParaRPr>
          </a:p>
        </p:txBody>
      </p:sp>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24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3. IDENTIFY BIAS</a:t>
            </a:r>
          </a:p>
        </p:txBody>
      </p:sp>
      <p:sp>
        <p:nvSpPr>
          <p:cNvPr id="13" name="TextBox 12">
            <a:extLst>
              <a:ext uri="{FF2B5EF4-FFF2-40B4-BE49-F238E27FC236}">
                <a16:creationId xmlns:a16="http://schemas.microsoft.com/office/drawing/2014/main" id="{2184849D-9370-D28B-0E7A-59877D588A2C}"/>
              </a:ext>
            </a:extLst>
          </p:cNvPr>
          <p:cNvSpPr txBox="1"/>
          <p:nvPr/>
        </p:nvSpPr>
        <p:spPr>
          <a:xfrm>
            <a:off x="6030282" y="223870"/>
            <a:ext cx="610840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Segoe UI" panose="020B0502040204020203" pitchFamily="34" charset="0"/>
              </a:rPr>
              <a:t>4. ESTIMATE THE BIAS</a:t>
            </a:r>
          </a:p>
        </p:txBody>
      </p:sp>
      <p:cxnSp>
        <p:nvCxnSpPr>
          <p:cNvPr id="15" name="Straight Connector 14">
            <a:extLst>
              <a:ext uri="{FF2B5EF4-FFF2-40B4-BE49-F238E27FC236}">
                <a16:creationId xmlns:a16="http://schemas.microsoft.com/office/drawing/2014/main" id="{BC24D3F9-1EB1-7496-B720-395B28CA51E5}"/>
              </a:ext>
            </a:extLst>
          </p:cNvPr>
          <p:cNvCxnSpPr>
            <a:cxnSpLocks/>
          </p:cNvCxnSpPr>
          <p:nvPr/>
        </p:nvCxnSpPr>
        <p:spPr>
          <a:xfrm flipH="1">
            <a:off x="5750959" y="-6016"/>
            <a:ext cx="136" cy="618313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sp>
        <p:nvSpPr>
          <p:cNvPr id="19" name="Arrow: Right 18">
            <a:extLst>
              <a:ext uri="{FF2B5EF4-FFF2-40B4-BE49-F238E27FC236}">
                <a16:creationId xmlns:a16="http://schemas.microsoft.com/office/drawing/2014/main" id="{78EEDC00-4978-FE15-64D9-44CFE7B34E33}"/>
              </a:ext>
            </a:extLst>
          </p:cNvPr>
          <p:cNvSpPr/>
          <p:nvPr/>
        </p:nvSpPr>
        <p:spPr>
          <a:xfrm>
            <a:off x="5750959" y="3053044"/>
            <a:ext cx="344906" cy="520993"/>
          </a:xfrm>
          <a:prstGeom prst="rightArrow">
            <a:avLst>
              <a:gd name="adj1" fmla="val 54082"/>
              <a:gd name="adj2" fmla="val 5829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0F230697-F55D-6FE5-775B-83B6F371E464}"/>
              </a:ext>
            </a:extLst>
          </p:cNvPr>
          <p:cNvSpPr txBox="1"/>
          <p:nvPr/>
        </p:nvSpPr>
        <p:spPr>
          <a:xfrm>
            <a:off x="6030282" y="1153805"/>
            <a:ext cx="5973875" cy="2970044"/>
          </a:xfrm>
          <a:prstGeom prst="rect">
            <a:avLst/>
          </a:prstGeom>
          <a:noFill/>
        </p:spPr>
        <p:txBody>
          <a:bodyPr wrap="square">
            <a:spAutoFit/>
          </a:bodyPr>
          <a:lstStyle/>
          <a:p>
            <a:pPr>
              <a:lnSpc>
                <a:spcPct val="150000"/>
              </a:lnSpc>
            </a:pPr>
            <a:r>
              <a:rPr lang="en-GB" b="1" dirty="0">
                <a:solidFill>
                  <a:schemeClr val="tx1"/>
                </a:solidFill>
              </a:rPr>
              <a:t>Next step: Estimate the bias and apply adjustments</a:t>
            </a:r>
          </a:p>
          <a:p>
            <a:r>
              <a:rPr lang="en-GB" sz="1600" dirty="0">
                <a:solidFill>
                  <a:schemeClr val="tx1"/>
                </a:solidFill>
              </a:rPr>
              <a:t>Three models – the open, wall-mounted and closed models - were applied to the bias-affected stations identified in step four to produce metadata-based monthly predictions of the exposure bias.</a:t>
            </a:r>
          </a:p>
          <a:p>
            <a:endParaRPr lang="en-GB" sz="1200" dirty="0"/>
          </a:p>
          <a:p>
            <a:r>
              <a:rPr lang="en-GB" sz="1600" dirty="0">
                <a:solidFill>
                  <a:schemeClr val="tx1"/>
                </a:solidFill>
              </a:rPr>
              <a:t>The estimated biases were then added to the station data, as per WMO (2020) guidelines, to minimize the exposure bias.</a:t>
            </a:r>
          </a:p>
          <a:p>
            <a:endParaRPr lang="en-GB" sz="1200" b="1" i="1" baseline="-25000" dirty="0"/>
          </a:p>
          <a:p>
            <a:r>
              <a:rPr lang="en-GB" sz="1600" dirty="0"/>
              <a:t>Adjustments were applied to stations within 30° to 60° latitude, only.</a:t>
            </a:r>
          </a:p>
          <a:p>
            <a:pPr>
              <a:lnSpc>
                <a:spcPct val="150000"/>
              </a:lnSpc>
            </a:pPr>
            <a:endParaRPr lang="en-GB" b="1" i="1" baseline="-25000" dirty="0"/>
          </a:p>
          <a:p>
            <a:endParaRPr lang="en-GB" sz="800" dirty="0"/>
          </a:p>
          <a:p>
            <a:pPr lvl="1"/>
            <a:endParaRPr lang="en-GB" b="1" dirty="0">
              <a:solidFill>
                <a:schemeClr val="tx1"/>
              </a:solidFill>
            </a:endParaRPr>
          </a:p>
        </p:txBody>
      </p:sp>
      <p:sp>
        <p:nvSpPr>
          <p:cNvPr id="22" name="TextBox 21">
            <a:extLst>
              <a:ext uri="{FF2B5EF4-FFF2-40B4-BE49-F238E27FC236}">
                <a16:creationId xmlns:a16="http://schemas.microsoft.com/office/drawing/2014/main" id="{A84F4C7C-9FCF-2C0E-94F1-79331D7F7080}"/>
              </a:ext>
            </a:extLst>
          </p:cNvPr>
          <p:cNvSpPr txBox="1"/>
          <p:nvPr/>
        </p:nvSpPr>
        <p:spPr>
          <a:xfrm>
            <a:off x="187843" y="1122519"/>
            <a:ext cx="5375408" cy="3462486"/>
          </a:xfrm>
          <a:prstGeom prst="rect">
            <a:avLst/>
          </a:prstGeom>
          <a:noFill/>
        </p:spPr>
        <p:txBody>
          <a:bodyPr wrap="square">
            <a:spAutoFit/>
          </a:bodyPr>
          <a:lstStyle/>
          <a:p>
            <a:pPr>
              <a:lnSpc>
                <a:spcPct val="150000"/>
              </a:lnSpc>
            </a:pPr>
            <a:r>
              <a:rPr lang="en-GB" b="1" dirty="0"/>
              <a:t>Conclusions</a:t>
            </a:r>
            <a:r>
              <a:rPr lang="en-GB" b="1" dirty="0">
                <a:solidFill>
                  <a:schemeClr val="tx1"/>
                </a:solidFill>
              </a:rPr>
              <a:t>:</a:t>
            </a:r>
          </a:p>
          <a:p>
            <a:r>
              <a:rPr lang="en-GB" sz="1600" dirty="0">
                <a:solidFill>
                  <a:schemeClr val="tx1"/>
                </a:solidFill>
              </a:rPr>
              <a:t>Exposure</a:t>
            </a:r>
            <a:r>
              <a:rPr lang="en-GB" sz="1600" dirty="0"/>
              <a:t> metadata has been collated by the authors for stations within CRUTEM5. </a:t>
            </a:r>
          </a:p>
          <a:p>
            <a:endParaRPr lang="en-GB" sz="1200" dirty="0"/>
          </a:p>
          <a:p>
            <a:r>
              <a:rPr lang="en-GB" sz="1600" dirty="0"/>
              <a:t>Overall, 88% of extratropical stations (with data before 1960) have at least one entry in the ‘historic exposures’ database and 2,519 stations with probable exposure biases were identified.</a:t>
            </a:r>
          </a:p>
          <a:p>
            <a:endParaRPr lang="en-GB" sz="1200" dirty="0">
              <a:solidFill>
                <a:schemeClr val="tx1"/>
              </a:solidFill>
            </a:endParaRPr>
          </a:p>
          <a:p>
            <a:r>
              <a:rPr lang="en-GB" sz="1600" dirty="0">
                <a:solidFill>
                  <a:schemeClr val="tx1"/>
                </a:solidFill>
              </a:rPr>
              <a:t>The metadata </a:t>
            </a:r>
            <a:r>
              <a:rPr lang="en-GB" sz="1600" dirty="0"/>
              <a:t>highlights the</a:t>
            </a:r>
            <a:r>
              <a:rPr lang="en-GB" sz="1600" dirty="0">
                <a:solidFill>
                  <a:schemeClr val="tx1"/>
                </a:solidFill>
              </a:rPr>
              <a:t> </a:t>
            </a:r>
            <a:r>
              <a:rPr lang="en-GB" sz="1600" dirty="0"/>
              <a:t>use of, and transition between, exposures was not spatially or temporally homogenous. This reinforces the need to consider the exposure history of individual stations and/or regions when accounting for exposure biases in observational datasets. </a:t>
            </a:r>
            <a:endParaRPr lang="en-GB" sz="1600" dirty="0">
              <a:solidFill>
                <a:schemeClr val="tx1"/>
              </a:solidFill>
            </a:endParaRPr>
          </a:p>
          <a:p>
            <a:endParaRPr lang="en-GB" sz="800" b="1" dirty="0">
              <a:solidFill>
                <a:schemeClr val="tx1"/>
              </a:solidFill>
            </a:endParaRPr>
          </a:p>
        </p:txBody>
      </p:sp>
      <p:grpSp>
        <p:nvGrpSpPr>
          <p:cNvPr id="53" name="Group 52">
            <a:extLst>
              <a:ext uri="{FF2B5EF4-FFF2-40B4-BE49-F238E27FC236}">
                <a16:creationId xmlns:a16="http://schemas.microsoft.com/office/drawing/2014/main" id="{8C7FF8B6-F29E-FC09-989E-EB20E5ABE1A5}"/>
              </a:ext>
            </a:extLst>
          </p:cNvPr>
          <p:cNvGrpSpPr/>
          <p:nvPr/>
        </p:nvGrpSpPr>
        <p:grpSpPr>
          <a:xfrm>
            <a:off x="5908323" y="3984191"/>
            <a:ext cx="7286830" cy="1971232"/>
            <a:chOff x="3835146" y="3817680"/>
            <a:chExt cx="7286830" cy="1971232"/>
          </a:xfrm>
        </p:grpSpPr>
        <p:grpSp>
          <p:nvGrpSpPr>
            <p:cNvPr id="42" name="Group 41">
              <a:extLst>
                <a:ext uri="{FF2B5EF4-FFF2-40B4-BE49-F238E27FC236}">
                  <a16:creationId xmlns:a16="http://schemas.microsoft.com/office/drawing/2014/main" id="{2C509CD0-8DB4-2C91-2253-AFF4DFD0A2F8}"/>
                </a:ext>
              </a:extLst>
            </p:cNvPr>
            <p:cNvGrpSpPr/>
            <p:nvPr/>
          </p:nvGrpSpPr>
          <p:grpSpPr>
            <a:xfrm>
              <a:off x="3835146" y="3817680"/>
              <a:ext cx="7286830" cy="1971232"/>
              <a:chOff x="4840986" y="3921824"/>
              <a:chExt cx="7286830" cy="1971232"/>
            </a:xfrm>
          </p:grpSpPr>
          <p:grpSp>
            <p:nvGrpSpPr>
              <p:cNvPr id="3" name="Group 2">
                <a:extLst>
                  <a:ext uri="{FF2B5EF4-FFF2-40B4-BE49-F238E27FC236}">
                    <a16:creationId xmlns:a16="http://schemas.microsoft.com/office/drawing/2014/main" id="{259AAA0F-45CB-7E8A-3E0F-6E6F64A98488}"/>
                  </a:ext>
                </a:extLst>
              </p:cNvPr>
              <p:cNvGrpSpPr/>
              <p:nvPr/>
            </p:nvGrpSpPr>
            <p:grpSpPr>
              <a:xfrm>
                <a:off x="4840986" y="3921824"/>
                <a:ext cx="7286830" cy="1971232"/>
                <a:chOff x="658070" y="3935816"/>
                <a:chExt cx="7286830" cy="1971232"/>
              </a:xfrm>
            </p:grpSpPr>
            <p:cxnSp>
              <p:nvCxnSpPr>
                <p:cNvPr id="5" name="Straight Connector 4">
                  <a:extLst>
                    <a:ext uri="{FF2B5EF4-FFF2-40B4-BE49-F238E27FC236}">
                      <a16:creationId xmlns:a16="http://schemas.microsoft.com/office/drawing/2014/main" id="{C0489E14-AA2E-1FE2-F36A-CCE1485A471E}"/>
                    </a:ext>
                  </a:extLst>
                </p:cNvPr>
                <p:cNvCxnSpPr>
                  <a:cxnSpLocks/>
                </p:cNvCxnSpPr>
                <p:nvPr/>
              </p:nvCxnSpPr>
              <p:spPr>
                <a:xfrm flipV="1">
                  <a:off x="3032817" y="4264584"/>
                  <a:ext cx="1413761" cy="13176"/>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F0BC85-4692-6751-FCC9-8C01EC76A4CB}"/>
                    </a:ext>
                  </a:extLst>
                </p:cNvPr>
                <p:cNvCxnSpPr>
                  <a:cxnSpLocks/>
                </p:cNvCxnSpPr>
                <p:nvPr/>
              </p:nvCxnSpPr>
              <p:spPr>
                <a:xfrm>
                  <a:off x="928396" y="5168369"/>
                  <a:ext cx="2136489"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F984D10-3F27-AB1F-7446-4773CF4D265A}"/>
                    </a:ext>
                  </a:extLst>
                </p:cNvPr>
                <p:cNvCxnSpPr>
                  <a:cxnSpLocks/>
                </p:cNvCxnSpPr>
                <p:nvPr/>
              </p:nvCxnSpPr>
              <p:spPr>
                <a:xfrm>
                  <a:off x="4416805" y="4888007"/>
                  <a:ext cx="2106379"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F1F281D-473E-72FD-ECB4-83380080791D}"/>
                    </a:ext>
                  </a:extLst>
                </p:cNvPr>
                <p:cNvGrpSpPr/>
                <p:nvPr/>
              </p:nvGrpSpPr>
              <p:grpSpPr>
                <a:xfrm>
                  <a:off x="658070" y="5556572"/>
                  <a:ext cx="6794796" cy="350476"/>
                  <a:chOff x="658070" y="5556572"/>
                  <a:chExt cx="6794796" cy="350476"/>
                </a:xfrm>
              </p:grpSpPr>
              <p:cxnSp>
                <p:nvCxnSpPr>
                  <p:cNvPr id="29" name="Straight Connector 28">
                    <a:extLst>
                      <a:ext uri="{FF2B5EF4-FFF2-40B4-BE49-F238E27FC236}">
                        <a16:creationId xmlns:a16="http://schemas.microsoft.com/office/drawing/2014/main" id="{94E45DE4-AC38-F26C-3F2E-A0FF2A43451F}"/>
                      </a:ext>
                    </a:extLst>
                  </p:cNvPr>
                  <p:cNvCxnSpPr>
                    <a:cxnSpLocks/>
                  </p:cNvCxnSpPr>
                  <p:nvPr/>
                </p:nvCxnSpPr>
                <p:spPr>
                  <a:xfrm flipV="1">
                    <a:off x="849745" y="5556572"/>
                    <a:ext cx="5673439" cy="119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A224578-1A55-502F-205F-68175858BB06}"/>
                      </a:ext>
                    </a:extLst>
                  </p:cNvPr>
                  <p:cNvSpPr txBox="1"/>
                  <p:nvPr/>
                </p:nvSpPr>
                <p:spPr>
                  <a:xfrm>
                    <a:off x="658070" y="5568494"/>
                    <a:ext cx="614232" cy="338554"/>
                  </a:xfrm>
                  <a:prstGeom prst="rect">
                    <a:avLst/>
                  </a:prstGeom>
                  <a:noFill/>
                </p:spPr>
                <p:txBody>
                  <a:bodyPr wrap="square" rtlCol="0">
                    <a:spAutoFit/>
                  </a:bodyPr>
                  <a:lstStyle/>
                  <a:p>
                    <a:r>
                      <a:rPr lang="en-GB" sz="1600" b="1" dirty="0">
                        <a:latin typeface="+mj-lt"/>
                      </a:rPr>
                      <a:t>1850</a:t>
                    </a:r>
                  </a:p>
                </p:txBody>
              </p:sp>
              <p:sp>
                <p:nvSpPr>
                  <p:cNvPr id="32" name="TextBox 31">
                    <a:extLst>
                      <a:ext uri="{FF2B5EF4-FFF2-40B4-BE49-F238E27FC236}">
                        <a16:creationId xmlns:a16="http://schemas.microsoft.com/office/drawing/2014/main" id="{749C936C-0EE2-25F4-C66B-030001F8A10D}"/>
                      </a:ext>
                    </a:extLst>
                  </p:cNvPr>
                  <p:cNvSpPr txBox="1"/>
                  <p:nvPr/>
                </p:nvSpPr>
                <p:spPr>
                  <a:xfrm>
                    <a:off x="4993355" y="5568494"/>
                    <a:ext cx="614232" cy="338554"/>
                  </a:xfrm>
                  <a:prstGeom prst="rect">
                    <a:avLst/>
                  </a:prstGeom>
                  <a:noFill/>
                </p:spPr>
                <p:txBody>
                  <a:bodyPr wrap="square" rtlCol="0">
                    <a:spAutoFit/>
                  </a:bodyPr>
                  <a:lstStyle/>
                  <a:p>
                    <a:r>
                      <a:rPr lang="en-GB" sz="1600" b="1" dirty="0">
                        <a:latin typeface="+mj-lt"/>
                      </a:rPr>
                      <a:t>1950</a:t>
                    </a:r>
                  </a:p>
                </p:txBody>
              </p:sp>
              <p:sp>
                <p:nvSpPr>
                  <p:cNvPr id="33" name="TextBox 32">
                    <a:extLst>
                      <a:ext uri="{FF2B5EF4-FFF2-40B4-BE49-F238E27FC236}">
                        <a16:creationId xmlns:a16="http://schemas.microsoft.com/office/drawing/2014/main" id="{4DEB1CA3-E042-6A17-2D3F-F90FA3937605}"/>
                      </a:ext>
                    </a:extLst>
                  </p:cNvPr>
                  <p:cNvSpPr txBox="1"/>
                  <p:nvPr/>
                </p:nvSpPr>
                <p:spPr>
                  <a:xfrm>
                    <a:off x="2824754" y="5568193"/>
                    <a:ext cx="614232" cy="338554"/>
                  </a:xfrm>
                  <a:prstGeom prst="rect">
                    <a:avLst/>
                  </a:prstGeom>
                  <a:noFill/>
                </p:spPr>
                <p:txBody>
                  <a:bodyPr wrap="square" rtlCol="0">
                    <a:spAutoFit/>
                  </a:bodyPr>
                  <a:lstStyle/>
                  <a:p>
                    <a:r>
                      <a:rPr lang="en-GB" sz="1600" b="1" dirty="0">
                        <a:latin typeface="+mj-lt"/>
                      </a:rPr>
                      <a:t>1900</a:t>
                    </a:r>
                  </a:p>
                </p:txBody>
              </p:sp>
              <p:cxnSp>
                <p:nvCxnSpPr>
                  <p:cNvPr id="34" name="Straight Connector 33">
                    <a:extLst>
                      <a:ext uri="{FF2B5EF4-FFF2-40B4-BE49-F238E27FC236}">
                        <a16:creationId xmlns:a16="http://schemas.microsoft.com/office/drawing/2014/main" id="{63356E00-BECC-A11F-5A9F-9F1B276BD0B4}"/>
                      </a:ext>
                    </a:extLst>
                  </p:cNvPr>
                  <p:cNvCxnSpPr>
                    <a:cxnSpLocks/>
                  </p:cNvCxnSpPr>
                  <p:nvPr/>
                </p:nvCxnSpPr>
                <p:spPr>
                  <a:xfrm>
                    <a:off x="7452866" y="5575015"/>
                    <a:ext cx="0" cy="704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544DFF8-EB8F-88FB-0827-1F2034ACB601}"/>
                      </a:ext>
                    </a:extLst>
                  </p:cNvPr>
                  <p:cNvCxnSpPr>
                    <a:cxnSpLocks/>
                  </p:cNvCxnSpPr>
                  <p:nvPr/>
                </p:nvCxnSpPr>
                <p:spPr>
                  <a:xfrm>
                    <a:off x="960424" y="5575015"/>
                    <a:ext cx="0" cy="704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4DE3138-A8B2-251F-960C-2206B0A05FDA}"/>
                      </a:ext>
                    </a:extLst>
                  </p:cNvPr>
                  <p:cNvCxnSpPr>
                    <a:cxnSpLocks/>
                  </p:cNvCxnSpPr>
                  <p:nvPr/>
                </p:nvCxnSpPr>
                <p:spPr>
                  <a:xfrm>
                    <a:off x="5300471" y="5578020"/>
                    <a:ext cx="0" cy="704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B76B8C1-6367-6F91-55D0-402DCC17C7DB}"/>
                      </a:ext>
                    </a:extLst>
                  </p:cNvPr>
                  <p:cNvCxnSpPr>
                    <a:cxnSpLocks/>
                  </p:cNvCxnSpPr>
                  <p:nvPr/>
                </p:nvCxnSpPr>
                <p:spPr>
                  <a:xfrm>
                    <a:off x="3131871" y="5575015"/>
                    <a:ext cx="0" cy="704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07D5C110-4AB1-7BA3-DACF-A099E903FFCB}"/>
                    </a:ext>
                  </a:extLst>
                </p:cNvPr>
                <p:cNvSpPr txBox="1"/>
                <p:nvPr/>
              </p:nvSpPr>
              <p:spPr>
                <a:xfrm>
                  <a:off x="3323063" y="3935816"/>
                  <a:ext cx="771131" cy="288147"/>
                </a:xfrm>
                <a:prstGeom prst="rect">
                  <a:avLst/>
                </a:prstGeom>
                <a:noFill/>
              </p:spPr>
              <p:txBody>
                <a:bodyPr wrap="square" lIns="36000" tIns="36000" rIns="36000" bIns="36000" rtlCol="0">
                  <a:spAutoFit/>
                </a:bodyPr>
                <a:lstStyle/>
                <a:p>
                  <a:pPr algn="ctr"/>
                  <a:r>
                    <a:rPr lang="en-GB" sz="1400" b="1" dirty="0">
                      <a:solidFill>
                        <a:schemeClr val="accent2"/>
                      </a:solidFill>
                    </a:rPr>
                    <a:t>Open</a:t>
                  </a:r>
                </a:p>
              </p:txBody>
            </p:sp>
            <p:sp>
              <p:nvSpPr>
                <p:cNvPr id="23" name="TextBox 22">
                  <a:extLst>
                    <a:ext uri="{FF2B5EF4-FFF2-40B4-BE49-F238E27FC236}">
                      <a16:creationId xmlns:a16="http://schemas.microsoft.com/office/drawing/2014/main" id="{54A70E60-E853-4493-4BF3-DB40B8123B57}"/>
                    </a:ext>
                  </a:extLst>
                </p:cNvPr>
                <p:cNvSpPr txBox="1"/>
                <p:nvPr/>
              </p:nvSpPr>
              <p:spPr>
                <a:xfrm>
                  <a:off x="896327" y="5162948"/>
                  <a:ext cx="2131183" cy="288147"/>
                </a:xfrm>
                <a:prstGeom prst="rect">
                  <a:avLst/>
                </a:prstGeom>
                <a:noFill/>
              </p:spPr>
              <p:txBody>
                <a:bodyPr wrap="square" lIns="36000" tIns="36000" rIns="36000" bIns="36000" rtlCol="0">
                  <a:spAutoFit/>
                </a:bodyPr>
                <a:lstStyle/>
                <a:p>
                  <a:pPr algn="ctr"/>
                  <a:r>
                    <a:rPr lang="en-GB" sz="1400" b="1" dirty="0">
                      <a:solidFill>
                        <a:schemeClr val="accent6">
                          <a:lumMod val="75000"/>
                        </a:schemeClr>
                      </a:solidFill>
                    </a:rPr>
                    <a:t>Wall</a:t>
                  </a:r>
                </a:p>
              </p:txBody>
            </p:sp>
            <p:sp>
              <p:nvSpPr>
                <p:cNvPr id="28" name="TextBox 27">
                  <a:extLst>
                    <a:ext uri="{FF2B5EF4-FFF2-40B4-BE49-F238E27FC236}">
                      <a16:creationId xmlns:a16="http://schemas.microsoft.com/office/drawing/2014/main" id="{95BE83AE-C5A5-440E-582B-8E7158751363}"/>
                    </a:ext>
                  </a:extLst>
                </p:cNvPr>
                <p:cNvSpPr txBox="1"/>
                <p:nvPr/>
              </p:nvSpPr>
              <p:spPr>
                <a:xfrm>
                  <a:off x="3483229" y="4888007"/>
                  <a:ext cx="4461671" cy="288147"/>
                </a:xfrm>
                <a:prstGeom prst="rect">
                  <a:avLst/>
                </a:prstGeom>
                <a:noFill/>
              </p:spPr>
              <p:txBody>
                <a:bodyPr wrap="square" lIns="36000" tIns="36000" rIns="36000" bIns="36000" rtlCol="0">
                  <a:spAutoFit/>
                </a:bodyPr>
                <a:lstStyle/>
                <a:p>
                  <a:pPr algn="ctr"/>
                  <a:r>
                    <a:rPr lang="en-GB" sz="1400" b="1" dirty="0">
                      <a:solidFill>
                        <a:srgbClr val="C00000"/>
                      </a:solidFill>
                    </a:rPr>
                    <a:t>Stevenson-type screen</a:t>
                  </a:r>
                </a:p>
              </p:txBody>
            </p:sp>
          </p:grpSp>
          <p:cxnSp>
            <p:nvCxnSpPr>
              <p:cNvPr id="40" name="Straight Connector 39">
                <a:extLst>
                  <a:ext uri="{FF2B5EF4-FFF2-40B4-BE49-F238E27FC236}">
                    <a16:creationId xmlns:a16="http://schemas.microsoft.com/office/drawing/2014/main" id="{76E28A80-14D8-A67D-2C44-2132400E43CF}"/>
                  </a:ext>
                </a:extLst>
              </p:cNvPr>
              <p:cNvCxnSpPr>
                <a:cxnSpLocks/>
              </p:cNvCxnSpPr>
              <p:nvPr/>
            </p:nvCxnSpPr>
            <p:spPr>
              <a:xfrm>
                <a:off x="5143340" y="4883540"/>
                <a:ext cx="2136489" cy="0"/>
              </a:xfrm>
              <a:prstGeom prst="line">
                <a:avLst/>
              </a:prstGeom>
              <a:ln w="76200">
                <a:solidFill>
                  <a:schemeClr val="accent6">
                    <a:lumMod val="75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6A303BF-E64C-056A-2568-DCD655336A18}"/>
                  </a:ext>
                </a:extLst>
              </p:cNvPr>
              <p:cNvCxnSpPr>
                <a:cxnSpLocks/>
              </p:cNvCxnSpPr>
              <p:nvPr/>
            </p:nvCxnSpPr>
            <p:spPr>
              <a:xfrm flipV="1">
                <a:off x="7210427" y="4867504"/>
                <a:ext cx="1413761" cy="13176"/>
              </a:xfrm>
              <a:prstGeom prst="line">
                <a:avLst/>
              </a:prstGeom>
              <a:ln w="76200">
                <a:solidFill>
                  <a:schemeClr val="accent2">
                    <a:alpha val="5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47" name="Straight Arrow Connector 46">
              <a:extLst>
                <a:ext uri="{FF2B5EF4-FFF2-40B4-BE49-F238E27FC236}">
                  <a16:creationId xmlns:a16="http://schemas.microsoft.com/office/drawing/2014/main" id="{F61D62F9-C115-A32A-298B-FABAD845D44F}"/>
                </a:ext>
              </a:extLst>
            </p:cNvPr>
            <p:cNvCxnSpPr>
              <a:cxnSpLocks/>
            </p:cNvCxnSpPr>
            <p:nvPr/>
          </p:nvCxnSpPr>
          <p:spPr>
            <a:xfrm>
              <a:off x="6885705" y="4161688"/>
              <a:ext cx="0" cy="547472"/>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7EEB724-6310-62EF-31E6-B00084A0EED5}"/>
                </a:ext>
              </a:extLst>
            </p:cNvPr>
            <p:cNvCxnSpPr>
              <a:cxnSpLocks/>
            </p:cNvCxnSpPr>
            <p:nvPr/>
          </p:nvCxnSpPr>
          <p:spPr>
            <a:xfrm flipV="1">
              <a:off x="5138995" y="4806558"/>
              <a:ext cx="0" cy="26670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F9635AFA-B163-CC5E-F99C-77ECC1648253}"/>
              </a:ext>
            </a:extLst>
          </p:cNvPr>
          <p:cNvGrpSpPr/>
          <p:nvPr/>
        </p:nvGrpSpPr>
        <p:grpSpPr>
          <a:xfrm>
            <a:off x="9714419" y="266802"/>
            <a:ext cx="2232990" cy="437355"/>
            <a:chOff x="414960" y="5413088"/>
            <a:chExt cx="2232990" cy="437355"/>
          </a:xfrm>
        </p:grpSpPr>
        <p:sp>
          <p:nvSpPr>
            <p:cNvPr id="55" name="Action Button: Go to Beginning 54">
              <a:hlinkClick r:id="" action="ppaction://hlinkshowjump?jump=firstslide" highlightClick="1"/>
              <a:extLst>
                <a:ext uri="{FF2B5EF4-FFF2-40B4-BE49-F238E27FC236}">
                  <a16:creationId xmlns:a16="http://schemas.microsoft.com/office/drawing/2014/main" id="{15E7CB71-895F-A867-44E5-7C59554700CC}"/>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6" name="Group 55">
              <a:extLst>
                <a:ext uri="{FF2B5EF4-FFF2-40B4-BE49-F238E27FC236}">
                  <a16:creationId xmlns:a16="http://schemas.microsoft.com/office/drawing/2014/main" id="{886CDB78-F21B-8014-93AA-5BFBADAB6DEF}"/>
                </a:ext>
              </a:extLst>
            </p:cNvPr>
            <p:cNvGrpSpPr/>
            <p:nvPr/>
          </p:nvGrpSpPr>
          <p:grpSpPr>
            <a:xfrm>
              <a:off x="872004" y="5413088"/>
              <a:ext cx="1775946" cy="437355"/>
              <a:chOff x="872004" y="5413088"/>
              <a:chExt cx="1775946" cy="437355"/>
            </a:xfrm>
          </p:grpSpPr>
          <p:sp>
            <p:nvSpPr>
              <p:cNvPr id="57" name="Action Button: Go Home 56">
                <a:hlinkClick r:id="rId3" action="ppaction://hlinksldjump" highlightClick="1"/>
                <a:extLst>
                  <a:ext uri="{FF2B5EF4-FFF2-40B4-BE49-F238E27FC236}">
                    <a16:creationId xmlns:a16="http://schemas.microsoft.com/office/drawing/2014/main" id="{693DE04F-DE71-67A6-3A29-8E4AB11012A0}"/>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Action Button: Go Forward or Next 57">
                <a:hlinkClick r:id="" action="ppaction://hlinkshowjump?jump=nextslide" highlightClick="1"/>
                <a:extLst>
                  <a:ext uri="{FF2B5EF4-FFF2-40B4-BE49-F238E27FC236}">
                    <a16:creationId xmlns:a16="http://schemas.microsoft.com/office/drawing/2014/main" id="{D9D03039-EBA3-E3E3-A502-7B51C09C90A7}"/>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Action Button: Go to End 58">
                <a:hlinkClick r:id="" action="ppaction://hlinkshowjump?jump=lastslide" highlightClick="1"/>
                <a:extLst>
                  <a:ext uri="{FF2B5EF4-FFF2-40B4-BE49-F238E27FC236}">
                    <a16:creationId xmlns:a16="http://schemas.microsoft.com/office/drawing/2014/main" id="{B8EFFEFA-FDEE-2334-A60E-62DF051A93EF}"/>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Action Button: Go Back or Previous 59">
                <a:hlinkClick r:id="" action="ppaction://hlinkshowjump?jump=previousslide" highlightClick="1"/>
                <a:extLst>
                  <a:ext uri="{FF2B5EF4-FFF2-40B4-BE49-F238E27FC236}">
                    <a16:creationId xmlns:a16="http://schemas.microsoft.com/office/drawing/2014/main" id="{4A6D2160-4A32-AA16-014E-ADCA337E763D}"/>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61" name="TextBox 60">
            <a:extLst>
              <a:ext uri="{FF2B5EF4-FFF2-40B4-BE49-F238E27FC236}">
                <a16:creationId xmlns:a16="http://schemas.microsoft.com/office/drawing/2014/main" id="{C61F42C2-BBB1-6F10-AFEB-896D324AF54E}"/>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62" name="Picture 61">
            <a:extLst>
              <a:ext uri="{FF2B5EF4-FFF2-40B4-BE49-F238E27FC236}">
                <a16:creationId xmlns:a16="http://schemas.microsoft.com/office/drawing/2014/main" id="{3E11B785-32CC-13C0-6624-9E0EAA235BA1}"/>
              </a:ext>
            </a:extLst>
          </p:cNvPr>
          <p:cNvPicPr>
            <a:picLocks noChangeAspect="1"/>
          </p:cNvPicPr>
          <p:nvPr/>
        </p:nvPicPr>
        <p:blipFill>
          <a:blip r:embed="rId4"/>
          <a:stretch>
            <a:fillRect/>
          </a:stretch>
        </p:blipFill>
        <p:spPr>
          <a:xfrm>
            <a:off x="10391087" y="6220925"/>
            <a:ext cx="1664933" cy="610985"/>
          </a:xfrm>
          <a:prstGeom prst="rect">
            <a:avLst/>
          </a:prstGeom>
        </p:spPr>
      </p:pic>
      <p:pic>
        <p:nvPicPr>
          <p:cNvPr id="63" name="Picture 62">
            <a:extLst>
              <a:ext uri="{FF2B5EF4-FFF2-40B4-BE49-F238E27FC236}">
                <a16:creationId xmlns:a16="http://schemas.microsoft.com/office/drawing/2014/main" id="{FC06C899-4A1A-E5D7-8229-65600811C5BF}"/>
              </a:ext>
            </a:extLst>
          </p:cNvPr>
          <p:cNvPicPr>
            <a:picLocks noChangeAspect="1"/>
          </p:cNvPicPr>
          <p:nvPr/>
        </p:nvPicPr>
        <p:blipFill>
          <a:blip r:embed="rId5"/>
          <a:stretch>
            <a:fillRect/>
          </a:stretch>
        </p:blipFill>
        <p:spPr>
          <a:xfrm>
            <a:off x="220028" y="6303263"/>
            <a:ext cx="746067" cy="446308"/>
          </a:xfrm>
          <a:prstGeom prst="rect">
            <a:avLst/>
          </a:prstGeom>
        </p:spPr>
      </p:pic>
      <p:sp>
        <p:nvSpPr>
          <p:cNvPr id="64" name="TextBox 63">
            <a:extLst>
              <a:ext uri="{FF2B5EF4-FFF2-40B4-BE49-F238E27FC236}">
                <a16:creationId xmlns:a16="http://schemas.microsoft.com/office/drawing/2014/main" id="{08173F75-9D98-5D2D-0C37-CD55259863D8}"/>
              </a:ext>
            </a:extLst>
          </p:cNvPr>
          <p:cNvSpPr txBox="1"/>
          <p:nvPr/>
        </p:nvSpPr>
        <p:spPr>
          <a:xfrm rot="20978182">
            <a:off x="5880191" y="3736178"/>
            <a:ext cx="2704602" cy="738664"/>
          </a:xfrm>
          <a:prstGeom prst="rect">
            <a:avLst/>
          </a:prstGeom>
          <a:noFill/>
        </p:spPr>
        <p:txBody>
          <a:bodyPr wrap="square" rtlCol="0">
            <a:spAutoFit/>
          </a:bodyPr>
          <a:lstStyle/>
          <a:p>
            <a:pPr algn="ctr"/>
            <a:r>
              <a:rPr lang="en-GB" sz="1400" dirty="0">
                <a:solidFill>
                  <a:srgbClr val="203864"/>
                </a:solidFill>
              </a:rPr>
              <a:t>Data adjusted to minimize the bias and make it comparable with data from Stevenson screens</a:t>
            </a:r>
          </a:p>
        </p:txBody>
      </p:sp>
      <p:cxnSp>
        <p:nvCxnSpPr>
          <p:cNvPr id="66" name="Straight Arrow Connector 65">
            <a:extLst>
              <a:ext uri="{FF2B5EF4-FFF2-40B4-BE49-F238E27FC236}">
                <a16:creationId xmlns:a16="http://schemas.microsoft.com/office/drawing/2014/main" id="{DADA02AE-1FC8-D848-40C2-6CFC862262DF}"/>
              </a:ext>
            </a:extLst>
          </p:cNvPr>
          <p:cNvCxnSpPr/>
          <p:nvPr/>
        </p:nvCxnSpPr>
        <p:spPr>
          <a:xfrm>
            <a:off x="7527851" y="4423144"/>
            <a:ext cx="244549" cy="178791"/>
          </a:xfrm>
          <a:prstGeom prst="straightConnector1">
            <a:avLst/>
          </a:prstGeom>
          <a:ln w="12700">
            <a:solidFill>
              <a:srgbClr val="20386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378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39E15C-C824-0370-5DBA-728E316F44B2}"/>
              </a:ext>
            </a:extLst>
          </p:cNvPr>
          <p:cNvSpPr/>
          <p:nvPr/>
        </p:nvSpPr>
        <p:spPr>
          <a:xfrm>
            <a:off x="-3716" y="-1"/>
            <a:ext cx="12195716" cy="61247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dirty="0">
              <a:solidFill>
                <a:schemeClr val="tx1"/>
              </a:solidFill>
              <a:latin typeface="Segoe UI" panose="020B0502040204020203" pitchFamily="34" charset="0"/>
              <a:cs typeface="Segoe UI" panose="020B0502040204020203" pitchFamily="34" charset="0"/>
            </a:endParaRPr>
          </a:p>
        </p:txBody>
      </p:sp>
      <p:sp>
        <p:nvSpPr>
          <p:cNvPr id="13" name="Navy title box">
            <a:extLst>
              <a:ext uri="{FF2B5EF4-FFF2-40B4-BE49-F238E27FC236}">
                <a16:creationId xmlns:a16="http://schemas.microsoft.com/office/drawing/2014/main" id="{EEA80BEB-F5F6-DA2F-9067-582A1BAA3E70}"/>
              </a:ext>
            </a:extLst>
          </p:cNvPr>
          <p:cNvSpPr/>
          <p:nvPr/>
        </p:nvSpPr>
        <p:spPr>
          <a:xfrm>
            <a:off x="2" y="-1"/>
            <a:ext cx="2200274" cy="6124762"/>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dirty="0"/>
          </a:p>
        </p:txBody>
      </p:sp>
      <p:sp>
        <p:nvSpPr>
          <p:cNvPr id="8" name="Rectangle 7">
            <a:extLst>
              <a:ext uri="{FF2B5EF4-FFF2-40B4-BE49-F238E27FC236}">
                <a16:creationId xmlns:a16="http://schemas.microsoft.com/office/drawing/2014/main" id="{CE22F0CE-4E94-4377-9665-CDBFECCD0DD3}"/>
              </a:ext>
            </a:extLst>
          </p:cNvPr>
          <p:cNvSpPr/>
          <p:nvPr/>
        </p:nvSpPr>
        <p:spPr>
          <a:xfrm>
            <a:off x="0" y="6117620"/>
            <a:ext cx="12192000" cy="45719"/>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a:extLst>
              <a:ext uri="{FF2B5EF4-FFF2-40B4-BE49-F238E27FC236}">
                <a16:creationId xmlns:a16="http://schemas.microsoft.com/office/drawing/2014/main" id="{60926A6E-49C0-B440-804F-C08A87E2E4F5}"/>
              </a:ext>
            </a:extLst>
          </p:cNvPr>
          <p:cNvSpPr txBox="1">
            <a:spLocks/>
          </p:cNvSpPr>
          <p:nvPr/>
        </p:nvSpPr>
        <p:spPr>
          <a:xfrm>
            <a:off x="78038" y="108428"/>
            <a:ext cx="2692324" cy="5951605"/>
          </a:xfrm>
          <a:prstGeom prst="rect">
            <a:avLst/>
          </a:prstGeom>
        </p:spPr>
        <p:txBody>
          <a:bodyPr vert="horz" lIns="21600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3600" b="1" dirty="0">
                <a:solidFill>
                  <a:schemeClr val="bg1"/>
                </a:solidFill>
                <a:latin typeface="+mn-lt"/>
                <a:ea typeface="Segoe UI Black" panose="020B0A02040204020203" pitchFamily="34" charset="0"/>
                <a:cs typeface="Segoe UI" panose="020B0502040204020203" pitchFamily="34" charset="0"/>
              </a:rPr>
              <a:t>RESULTS</a:t>
            </a:r>
            <a:endParaRPr lang="en-GB" sz="3600" dirty="0">
              <a:solidFill>
                <a:schemeClr val="bg1"/>
              </a:solidFill>
              <a:latin typeface="+mn-lt"/>
              <a:cs typeface="Segoe UI" panose="020B0502040204020203" pitchFamily="34" charset="0"/>
            </a:endParaRPr>
          </a:p>
        </p:txBody>
      </p:sp>
      <p:pic>
        <p:nvPicPr>
          <p:cNvPr id="6" name="Picture 5" descr="A picture containing text, electronics, display, screenshot&#10;&#10;Description automatically generated">
            <a:extLst>
              <a:ext uri="{FF2B5EF4-FFF2-40B4-BE49-F238E27FC236}">
                <a16:creationId xmlns:a16="http://schemas.microsoft.com/office/drawing/2014/main" id="{873600FA-BD0A-BF4B-A3BA-BCDF1D960034}"/>
              </a:ext>
            </a:extLst>
          </p:cNvPr>
          <p:cNvPicPr>
            <a:picLocks noChangeAspect="1"/>
          </p:cNvPicPr>
          <p:nvPr/>
        </p:nvPicPr>
        <p:blipFill rotWithShape="1">
          <a:blip r:embed="rId3">
            <a:extLst>
              <a:ext uri="{28A0092B-C50C-407E-A947-70E740481C1C}">
                <a14:useLocalDpi xmlns:a14="http://schemas.microsoft.com/office/drawing/2010/main" val="0"/>
              </a:ext>
            </a:extLst>
          </a:blip>
          <a:srcRect l="4139"/>
          <a:stretch/>
        </p:blipFill>
        <p:spPr>
          <a:xfrm>
            <a:off x="3184189" y="216160"/>
            <a:ext cx="8733089" cy="5777199"/>
          </a:xfrm>
          <a:prstGeom prst="rect">
            <a:avLst/>
          </a:prstGeom>
        </p:spPr>
      </p:pic>
      <p:sp>
        <p:nvSpPr>
          <p:cNvPr id="2" name="TextBox 1">
            <a:extLst>
              <a:ext uri="{FF2B5EF4-FFF2-40B4-BE49-F238E27FC236}">
                <a16:creationId xmlns:a16="http://schemas.microsoft.com/office/drawing/2014/main" id="{F45FD0DB-B19C-E15F-F2CB-14C400D082FB}"/>
              </a:ext>
            </a:extLst>
          </p:cNvPr>
          <p:cNvSpPr txBox="1"/>
          <p:nvPr/>
        </p:nvSpPr>
        <p:spPr>
          <a:xfrm>
            <a:off x="2488595" y="905193"/>
            <a:ext cx="787400" cy="707886"/>
          </a:xfrm>
          <a:prstGeom prst="rect">
            <a:avLst/>
          </a:prstGeom>
          <a:noFill/>
        </p:spPr>
        <p:txBody>
          <a:bodyPr wrap="square" rtlCol="0">
            <a:spAutoFit/>
          </a:bodyPr>
          <a:lstStyle/>
          <a:p>
            <a:r>
              <a:rPr lang="en-GB" sz="2000" dirty="0"/>
              <a:t>1801-1850</a:t>
            </a:r>
          </a:p>
        </p:txBody>
      </p:sp>
      <p:sp>
        <p:nvSpPr>
          <p:cNvPr id="3" name="TextBox 2">
            <a:extLst>
              <a:ext uri="{FF2B5EF4-FFF2-40B4-BE49-F238E27FC236}">
                <a16:creationId xmlns:a16="http://schemas.microsoft.com/office/drawing/2014/main" id="{3A312BCF-0C72-5DC9-A43B-BA272DAAAE7B}"/>
              </a:ext>
            </a:extLst>
          </p:cNvPr>
          <p:cNvSpPr txBox="1"/>
          <p:nvPr/>
        </p:nvSpPr>
        <p:spPr>
          <a:xfrm>
            <a:off x="2464513" y="2464525"/>
            <a:ext cx="787400" cy="707886"/>
          </a:xfrm>
          <a:prstGeom prst="rect">
            <a:avLst/>
          </a:prstGeom>
          <a:noFill/>
        </p:spPr>
        <p:txBody>
          <a:bodyPr wrap="square" rtlCol="0">
            <a:spAutoFit/>
          </a:bodyPr>
          <a:lstStyle/>
          <a:p>
            <a:r>
              <a:rPr lang="en-GB" sz="2000" dirty="0"/>
              <a:t>1851-1900</a:t>
            </a:r>
          </a:p>
        </p:txBody>
      </p:sp>
      <p:sp>
        <p:nvSpPr>
          <p:cNvPr id="7" name="TextBox 6">
            <a:extLst>
              <a:ext uri="{FF2B5EF4-FFF2-40B4-BE49-F238E27FC236}">
                <a16:creationId xmlns:a16="http://schemas.microsoft.com/office/drawing/2014/main" id="{96519F9E-50D9-4DC2-E643-14FFBF7DD12F}"/>
              </a:ext>
            </a:extLst>
          </p:cNvPr>
          <p:cNvSpPr txBox="1"/>
          <p:nvPr/>
        </p:nvSpPr>
        <p:spPr>
          <a:xfrm>
            <a:off x="2488595" y="4023857"/>
            <a:ext cx="787400" cy="707886"/>
          </a:xfrm>
          <a:prstGeom prst="rect">
            <a:avLst/>
          </a:prstGeom>
          <a:noFill/>
        </p:spPr>
        <p:txBody>
          <a:bodyPr wrap="square" rtlCol="0">
            <a:spAutoFit/>
          </a:bodyPr>
          <a:lstStyle/>
          <a:p>
            <a:r>
              <a:rPr lang="en-GB" sz="2000" dirty="0"/>
              <a:t>1901-1950</a:t>
            </a:r>
          </a:p>
        </p:txBody>
      </p:sp>
      <p:sp>
        <p:nvSpPr>
          <p:cNvPr id="9" name="TextBox 8">
            <a:extLst>
              <a:ext uri="{FF2B5EF4-FFF2-40B4-BE49-F238E27FC236}">
                <a16:creationId xmlns:a16="http://schemas.microsoft.com/office/drawing/2014/main" id="{BC3A9946-9603-94E8-9A2D-6AD334D87E02}"/>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PICO Presentation</a:t>
            </a:r>
          </a:p>
        </p:txBody>
      </p:sp>
      <p:pic>
        <p:nvPicPr>
          <p:cNvPr id="10" name="Picture 9">
            <a:extLst>
              <a:ext uri="{FF2B5EF4-FFF2-40B4-BE49-F238E27FC236}">
                <a16:creationId xmlns:a16="http://schemas.microsoft.com/office/drawing/2014/main" id="{4BC36383-C0CD-57C9-A958-4F931404CCDF}"/>
              </a:ext>
            </a:extLst>
          </p:cNvPr>
          <p:cNvPicPr>
            <a:picLocks noChangeAspect="1"/>
          </p:cNvPicPr>
          <p:nvPr/>
        </p:nvPicPr>
        <p:blipFill>
          <a:blip r:embed="rId4"/>
          <a:stretch>
            <a:fillRect/>
          </a:stretch>
        </p:blipFill>
        <p:spPr>
          <a:xfrm>
            <a:off x="10286312" y="6220925"/>
            <a:ext cx="1664933" cy="610985"/>
          </a:xfrm>
          <a:prstGeom prst="rect">
            <a:avLst/>
          </a:prstGeom>
        </p:spPr>
      </p:pic>
      <p:pic>
        <p:nvPicPr>
          <p:cNvPr id="12" name="Picture 11">
            <a:extLst>
              <a:ext uri="{FF2B5EF4-FFF2-40B4-BE49-F238E27FC236}">
                <a16:creationId xmlns:a16="http://schemas.microsoft.com/office/drawing/2014/main" id="{234DA22A-448C-9C54-51A9-FD5C01C08B40}"/>
              </a:ext>
            </a:extLst>
          </p:cNvPr>
          <p:cNvPicPr>
            <a:picLocks noChangeAspect="1"/>
          </p:cNvPicPr>
          <p:nvPr/>
        </p:nvPicPr>
        <p:blipFill>
          <a:blip r:embed="rId5"/>
          <a:stretch>
            <a:fillRect/>
          </a:stretch>
        </p:blipFill>
        <p:spPr>
          <a:xfrm>
            <a:off x="333599" y="6303264"/>
            <a:ext cx="746067" cy="446308"/>
          </a:xfrm>
          <a:prstGeom prst="rect">
            <a:avLst/>
          </a:prstGeom>
        </p:spPr>
      </p:pic>
      <p:grpSp>
        <p:nvGrpSpPr>
          <p:cNvPr id="19" name="Group 18">
            <a:extLst>
              <a:ext uri="{FF2B5EF4-FFF2-40B4-BE49-F238E27FC236}">
                <a16:creationId xmlns:a16="http://schemas.microsoft.com/office/drawing/2014/main" id="{6BD1A754-878A-BB11-E436-C213DC4E7BE0}"/>
              </a:ext>
            </a:extLst>
          </p:cNvPr>
          <p:cNvGrpSpPr/>
          <p:nvPr/>
        </p:nvGrpSpPr>
        <p:grpSpPr>
          <a:xfrm>
            <a:off x="329079" y="5641688"/>
            <a:ext cx="1775946" cy="437355"/>
            <a:chOff x="195729" y="5641688"/>
            <a:chExt cx="1775946" cy="437355"/>
          </a:xfrm>
        </p:grpSpPr>
        <p:sp>
          <p:nvSpPr>
            <p:cNvPr id="15" name="Action Button: Go Home 14">
              <a:hlinkClick r:id="rId6" action="ppaction://hlinksldjump" highlightClick="1"/>
              <a:extLst>
                <a:ext uri="{FF2B5EF4-FFF2-40B4-BE49-F238E27FC236}">
                  <a16:creationId xmlns:a16="http://schemas.microsoft.com/office/drawing/2014/main" id="{794851D4-CC89-B0D5-D4DF-5CAFFF136BB5}"/>
                </a:ext>
              </a:extLst>
            </p:cNvPr>
            <p:cNvSpPr/>
            <p:nvPr/>
          </p:nvSpPr>
          <p:spPr>
            <a:xfrm>
              <a:off x="648011" y="56416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Go Forward or Next 15">
              <a:hlinkClick r:id="" action="ppaction://hlinkshowjump?jump=nextslide" highlightClick="1"/>
              <a:extLst>
                <a:ext uri="{FF2B5EF4-FFF2-40B4-BE49-F238E27FC236}">
                  <a16:creationId xmlns:a16="http://schemas.microsoft.com/office/drawing/2014/main" id="{8319BC43-D793-778B-8012-FFB56D3B6797}"/>
                </a:ext>
              </a:extLst>
            </p:cNvPr>
            <p:cNvSpPr/>
            <p:nvPr/>
          </p:nvSpPr>
          <p:spPr>
            <a:xfrm>
              <a:off x="1100293" y="56416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Go to End 16">
              <a:hlinkClick r:id="" action="ppaction://hlinkshowjump?jump=lastslide" highlightClick="1"/>
              <a:extLst>
                <a:ext uri="{FF2B5EF4-FFF2-40B4-BE49-F238E27FC236}">
                  <a16:creationId xmlns:a16="http://schemas.microsoft.com/office/drawing/2014/main" id="{4079B095-3F09-86BE-9902-E3D0886D4BAF}"/>
                </a:ext>
              </a:extLst>
            </p:cNvPr>
            <p:cNvSpPr/>
            <p:nvPr/>
          </p:nvSpPr>
          <p:spPr>
            <a:xfrm>
              <a:off x="1562100" y="56416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ction Button: Go Back or Previous 17">
              <a:hlinkClick r:id="" action="ppaction://hlinkshowjump?jump=previousslide" highlightClick="1"/>
              <a:extLst>
                <a:ext uri="{FF2B5EF4-FFF2-40B4-BE49-F238E27FC236}">
                  <a16:creationId xmlns:a16="http://schemas.microsoft.com/office/drawing/2014/main" id="{0A02B949-66CF-A7FF-F062-D76F13868EB4}"/>
                </a:ext>
              </a:extLst>
            </p:cNvPr>
            <p:cNvSpPr/>
            <p:nvPr/>
          </p:nvSpPr>
          <p:spPr>
            <a:xfrm>
              <a:off x="195729" y="56416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67653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F08482-69A5-1DF7-8078-7EC3F84B8579}"/>
              </a:ext>
            </a:extLst>
          </p:cNvPr>
          <p:cNvSpPr txBox="1"/>
          <p:nvPr/>
        </p:nvSpPr>
        <p:spPr>
          <a:xfrm>
            <a:off x="3228974" y="5909247"/>
            <a:ext cx="8827046" cy="276999"/>
          </a:xfrm>
          <a:prstGeom prst="rect">
            <a:avLst/>
          </a:prstGeom>
          <a:noFill/>
        </p:spPr>
        <p:txBody>
          <a:bodyPr wrap="square">
            <a:spAutoFit/>
          </a:bodyPr>
          <a:lstStyle/>
          <a:p>
            <a:pPr algn="r">
              <a:defRPr/>
            </a:pPr>
            <a:r>
              <a:rPr lang="en-GB" sz="1200" dirty="0">
                <a:latin typeface="Calibri Light" panose="020F0302020204030204"/>
              </a:rPr>
              <a:t>Wallis et al. (2023; in prep)</a:t>
            </a:r>
            <a:endParaRPr lang="en-GB" sz="1200" i="1" dirty="0">
              <a:latin typeface="Calibri Light" panose="020F0302020204030204"/>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0B6F08B2-F4E6-EEBA-8091-E3D4B03BD6D5}"/>
              </a:ext>
            </a:extLst>
          </p:cNvPr>
          <p:cNvSpPr/>
          <p:nvPr/>
        </p:nvSpPr>
        <p:spPr>
          <a:xfrm>
            <a:off x="-1" y="970960"/>
            <a:ext cx="3228975" cy="521818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108000" bIns="180000" rtlCol="0" anchor="t"/>
          <a:lstStyle/>
          <a:p>
            <a:r>
              <a:rPr lang="en-GB" b="1" dirty="0">
                <a:solidFill>
                  <a:schemeClr val="tx1"/>
                </a:solidFill>
              </a:rPr>
              <a:t>Results</a:t>
            </a:r>
          </a:p>
          <a:p>
            <a:endParaRPr lang="en-GB" sz="800" dirty="0">
              <a:solidFill>
                <a:schemeClr val="tx1"/>
              </a:solidFill>
            </a:endParaRPr>
          </a:p>
          <a:p>
            <a:r>
              <a:rPr lang="en-GB" sz="1600" dirty="0">
                <a:solidFill>
                  <a:schemeClr val="tx1"/>
                </a:solidFill>
              </a:rPr>
              <a:t>The bias estimation models were applied to 1,960 stations resulting in 524,894 monthly adjustments.</a:t>
            </a:r>
          </a:p>
          <a:p>
            <a:endParaRPr lang="en-GB" sz="1050" dirty="0">
              <a:solidFill>
                <a:schemeClr val="tx1"/>
              </a:solidFill>
            </a:endParaRPr>
          </a:p>
          <a:p>
            <a:r>
              <a:rPr lang="en-GB" sz="1600" dirty="0">
                <a:solidFill>
                  <a:schemeClr val="tx1"/>
                </a:solidFill>
              </a:rPr>
              <a:t>At the hemispheric and annual scales the adjustments are relatively small, less than 0.12°C.</a:t>
            </a:r>
          </a:p>
          <a:p>
            <a:endParaRPr lang="en-GB" sz="1050" dirty="0">
              <a:solidFill>
                <a:schemeClr val="tx1"/>
              </a:solidFill>
            </a:endParaRPr>
          </a:p>
          <a:p>
            <a:r>
              <a:rPr lang="en-GB" sz="1600" dirty="0">
                <a:solidFill>
                  <a:schemeClr val="tx1"/>
                </a:solidFill>
              </a:rPr>
              <a:t>The changing magnitude, and seasonal structure, of the bias reflects the transition between exposures. The increase in the Northern Hemisphere bias in the late-1800s, for example, is due to freestanding exposures replacing wall-mounted exposures.</a:t>
            </a:r>
          </a:p>
          <a:p>
            <a:endParaRPr lang="en-GB" sz="1050" dirty="0">
              <a:solidFill>
                <a:schemeClr val="tx1"/>
              </a:solidFill>
            </a:endParaRPr>
          </a:p>
          <a:p>
            <a:r>
              <a:rPr lang="en-GB" sz="1600" dirty="0">
                <a:solidFill>
                  <a:schemeClr val="tx1"/>
                </a:solidFill>
              </a:rPr>
              <a:t>Regionally the differences are larger, up to 0.6°C annually (next).</a:t>
            </a:r>
            <a:endParaRPr lang="en-GB" dirty="0">
              <a:solidFill>
                <a:schemeClr val="tx1"/>
              </a:solidFill>
            </a:endParaRPr>
          </a:p>
        </p:txBody>
      </p:sp>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4. ESTIMATE THE BIAS AND APPLY ADJUSTMENTS</a:t>
            </a:r>
          </a:p>
        </p:txBody>
      </p:sp>
      <p:grpSp>
        <p:nvGrpSpPr>
          <p:cNvPr id="10" name="Group 9">
            <a:extLst>
              <a:ext uri="{FF2B5EF4-FFF2-40B4-BE49-F238E27FC236}">
                <a16:creationId xmlns:a16="http://schemas.microsoft.com/office/drawing/2014/main" id="{ACC7D345-5BC1-07F3-8C5C-89A8C86637E7}"/>
              </a:ext>
            </a:extLst>
          </p:cNvPr>
          <p:cNvGrpSpPr/>
          <p:nvPr/>
        </p:nvGrpSpPr>
        <p:grpSpPr>
          <a:xfrm>
            <a:off x="9714419" y="266802"/>
            <a:ext cx="2232990" cy="437355"/>
            <a:chOff x="414960" y="5413088"/>
            <a:chExt cx="2232990" cy="437355"/>
          </a:xfrm>
        </p:grpSpPr>
        <p:sp>
          <p:nvSpPr>
            <p:cNvPr id="11" name="Action Button: Go to Beginning 10">
              <a:hlinkClick r:id="" action="ppaction://hlinkshowjump?jump=firstslide" highlightClick="1"/>
              <a:extLst>
                <a:ext uri="{FF2B5EF4-FFF2-40B4-BE49-F238E27FC236}">
                  <a16:creationId xmlns:a16="http://schemas.microsoft.com/office/drawing/2014/main" id="{02B89EE8-62EB-F5EF-48B4-9EF6B3F7FE52}"/>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72B3C00C-D59E-2CE9-8F29-90D0D308B125}"/>
                </a:ext>
              </a:extLst>
            </p:cNvPr>
            <p:cNvGrpSpPr/>
            <p:nvPr/>
          </p:nvGrpSpPr>
          <p:grpSpPr>
            <a:xfrm>
              <a:off x="872004" y="5413088"/>
              <a:ext cx="1775946" cy="437355"/>
              <a:chOff x="872004" y="5413088"/>
              <a:chExt cx="1775946" cy="437355"/>
            </a:xfrm>
          </p:grpSpPr>
          <p:sp>
            <p:nvSpPr>
              <p:cNvPr id="14" name="Action Button: Go Home 13">
                <a:hlinkClick r:id="rId3" action="ppaction://hlinksldjump" highlightClick="1"/>
                <a:extLst>
                  <a:ext uri="{FF2B5EF4-FFF2-40B4-BE49-F238E27FC236}">
                    <a16:creationId xmlns:a16="http://schemas.microsoft.com/office/drawing/2014/main" id="{D9D6AAA5-20E0-E8F9-007F-6DA431C16D3A}"/>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Go Forward or Next 14">
                <a:hlinkClick r:id="" action="ppaction://hlinkshowjump?jump=nextslide" highlightClick="1"/>
                <a:extLst>
                  <a:ext uri="{FF2B5EF4-FFF2-40B4-BE49-F238E27FC236}">
                    <a16:creationId xmlns:a16="http://schemas.microsoft.com/office/drawing/2014/main" id="{05EE117C-7F02-6598-E8F5-4548D283CCD8}"/>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Go to End 15">
                <a:hlinkClick r:id="" action="ppaction://hlinkshowjump?jump=lastslide" highlightClick="1"/>
                <a:extLst>
                  <a:ext uri="{FF2B5EF4-FFF2-40B4-BE49-F238E27FC236}">
                    <a16:creationId xmlns:a16="http://schemas.microsoft.com/office/drawing/2014/main" id="{9C272881-9E31-A387-E683-28F465AABDB9}"/>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Go Back or Previous 16">
                <a:hlinkClick r:id="" action="ppaction://hlinkshowjump?jump=previousslide" highlightClick="1"/>
                <a:extLst>
                  <a:ext uri="{FF2B5EF4-FFF2-40B4-BE49-F238E27FC236}">
                    <a16:creationId xmlns:a16="http://schemas.microsoft.com/office/drawing/2014/main" id="{217D14A4-EAA1-A5DC-7AD3-ED4B60B78B49}"/>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8" name="TextBox 17">
            <a:extLst>
              <a:ext uri="{FF2B5EF4-FFF2-40B4-BE49-F238E27FC236}">
                <a16:creationId xmlns:a16="http://schemas.microsoft.com/office/drawing/2014/main" id="{DE554177-871C-02B3-8D6B-9B988DFD2CA8}"/>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19" name="Picture 18">
            <a:extLst>
              <a:ext uri="{FF2B5EF4-FFF2-40B4-BE49-F238E27FC236}">
                <a16:creationId xmlns:a16="http://schemas.microsoft.com/office/drawing/2014/main" id="{1BA26E07-0824-592C-623D-3CF38454E8F7}"/>
              </a:ext>
            </a:extLst>
          </p:cNvPr>
          <p:cNvPicPr>
            <a:picLocks noChangeAspect="1"/>
          </p:cNvPicPr>
          <p:nvPr/>
        </p:nvPicPr>
        <p:blipFill>
          <a:blip r:embed="rId4"/>
          <a:stretch>
            <a:fillRect/>
          </a:stretch>
        </p:blipFill>
        <p:spPr>
          <a:xfrm>
            <a:off x="10391087" y="6220925"/>
            <a:ext cx="1664933" cy="610985"/>
          </a:xfrm>
          <a:prstGeom prst="rect">
            <a:avLst/>
          </a:prstGeom>
        </p:spPr>
      </p:pic>
      <p:pic>
        <p:nvPicPr>
          <p:cNvPr id="20" name="Picture 19">
            <a:extLst>
              <a:ext uri="{FF2B5EF4-FFF2-40B4-BE49-F238E27FC236}">
                <a16:creationId xmlns:a16="http://schemas.microsoft.com/office/drawing/2014/main" id="{729A98CC-EA56-634C-75C2-B2E3A664D2C2}"/>
              </a:ext>
            </a:extLst>
          </p:cNvPr>
          <p:cNvPicPr>
            <a:picLocks noChangeAspect="1"/>
          </p:cNvPicPr>
          <p:nvPr/>
        </p:nvPicPr>
        <p:blipFill>
          <a:blip r:embed="rId5"/>
          <a:stretch>
            <a:fillRect/>
          </a:stretch>
        </p:blipFill>
        <p:spPr>
          <a:xfrm>
            <a:off x="220028" y="6303263"/>
            <a:ext cx="746067" cy="446308"/>
          </a:xfrm>
          <a:prstGeom prst="rect">
            <a:avLst/>
          </a:prstGeom>
        </p:spPr>
      </p:pic>
      <p:grpSp>
        <p:nvGrpSpPr>
          <p:cNvPr id="36" name="Group 35">
            <a:extLst>
              <a:ext uri="{FF2B5EF4-FFF2-40B4-BE49-F238E27FC236}">
                <a16:creationId xmlns:a16="http://schemas.microsoft.com/office/drawing/2014/main" id="{2071FBE2-A2E2-5935-ADBF-67443F5098D6}"/>
              </a:ext>
            </a:extLst>
          </p:cNvPr>
          <p:cNvGrpSpPr/>
          <p:nvPr/>
        </p:nvGrpSpPr>
        <p:grpSpPr>
          <a:xfrm>
            <a:off x="3397031" y="1413279"/>
            <a:ext cx="8658990" cy="4272574"/>
            <a:chOff x="3397031" y="1080767"/>
            <a:chExt cx="8658990" cy="4272574"/>
          </a:xfrm>
        </p:grpSpPr>
        <p:grpSp>
          <p:nvGrpSpPr>
            <p:cNvPr id="32" name="Group 31">
              <a:extLst>
                <a:ext uri="{FF2B5EF4-FFF2-40B4-BE49-F238E27FC236}">
                  <a16:creationId xmlns:a16="http://schemas.microsoft.com/office/drawing/2014/main" id="{9EDC075A-9216-BBDF-1F9E-4D377ECADA73}"/>
                </a:ext>
              </a:extLst>
            </p:cNvPr>
            <p:cNvGrpSpPr/>
            <p:nvPr/>
          </p:nvGrpSpPr>
          <p:grpSpPr>
            <a:xfrm>
              <a:off x="3397031" y="1080767"/>
              <a:ext cx="7697250" cy="4272574"/>
              <a:chOff x="3397031" y="766867"/>
              <a:chExt cx="7697250" cy="4272574"/>
            </a:xfrm>
          </p:grpSpPr>
          <p:grpSp>
            <p:nvGrpSpPr>
              <p:cNvPr id="27" name="Group 26">
                <a:extLst>
                  <a:ext uri="{FF2B5EF4-FFF2-40B4-BE49-F238E27FC236}">
                    <a16:creationId xmlns:a16="http://schemas.microsoft.com/office/drawing/2014/main" id="{77267F2D-3409-B77D-3407-63058AA39464}"/>
                  </a:ext>
                </a:extLst>
              </p:cNvPr>
              <p:cNvGrpSpPr/>
              <p:nvPr/>
            </p:nvGrpSpPr>
            <p:grpSpPr>
              <a:xfrm>
                <a:off x="3397031" y="766867"/>
                <a:ext cx="6492975" cy="4272574"/>
                <a:chOff x="3397031" y="511765"/>
                <a:chExt cx="6492975" cy="4272574"/>
              </a:xfrm>
            </p:grpSpPr>
            <p:pic>
              <p:nvPicPr>
                <p:cNvPr id="22" name="Picture 21">
                  <a:extLst>
                    <a:ext uri="{FF2B5EF4-FFF2-40B4-BE49-F238E27FC236}">
                      <a16:creationId xmlns:a16="http://schemas.microsoft.com/office/drawing/2014/main" id="{D74DC470-AB93-4A90-F0BE-CC5E8EFFE6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50" t="86552" b="1304"/>
                <a:stretch/>
              </p:blipFill>
              <p:spPr bwMode="auto">
                <a:xfrm>
                  <a:off x="5160851" y="4063174"/>
                  <a:ext cx="4729155" cy="721165"/>
                </a:xfrm>
                <a:prstGeom prst="rect">
                  <a:avLst/>
                </a:prstGeom>
                <a:noFill/>
                <a:ln>
                  <a:noFill/>
                </a:ln>
              </p:spPr>
            </p:pic>
            <p:sp>
              <p:nvSpPr>
                <p:cNvPr id="25" name="TextBox 24">
                  <a:extLst>
                    <a:ext uri="{FF2B5EF4-FFF2-40B4-BE49-F238E27FC236}">
                      <a16:creationId xmlns:a16="http://schemas.microsoft.com/office/drawing/2014/main" id="{08C3364F-FD3A-097A-F9D3-50D2EAD4DE30}"/>
                    </a:ext>
                  </a:extLst>
                </p:cNvPr>
                <p:cNvSpPr txBox="1"/>
                <p:nvPr/>
              </p:nvSpPr>
              <p:spPr>
                <a:xfrm rot="16200000">
                  <a:off x="1594065" y="2314731"/>
                  <a:ext cx="3975264" cy="369332"/>
                </a:xfrm>
                <a:prstGeom prst="rect">
                  <a:avLst/>
                </a:prstGeom>
                <a:noFill/>
              </p:spPr>
              <p:txBody>
                <a:bodyPr wrap="square" rtlCol="0">
                  <a:spAutoFit/>
                </a:bodyPr>
                <a:lstStyle/>
                <a:p>
                  <a:r>
                    <a:rPr lang="en-GB" dirty="0"/>
                    <a:t>CRUTEM5 adjusted – CRUTEM5 (°C)</a:t>
                  </a:r>
                </a:p>
              </p:txBody>
            </p:sp>
            <p:pic>
              <p:nvPicPr>
                <p:cNvPr id="26" name="Picture 25">
                  <a:extLst>
                    <a:ext uri="{FF2B5EF4-FFF2-40B4-BE49-F238E27FC236}">
                      <a16:creationId xmlns:a16="http://schemas.microsoft.com/office/drawing/2014/main" id="{E834B875-2643-16AC-4FB7-EB26AA78DA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77" t="81365" r="18175" b="13287"/>
                <a:stretch/>
              </p:blipFill>
              <p:spPr bwMode="auto">
                <a:xfrm>
                  <a:off x="4367118" y="3704002"/>
                  <a:ext cx="3299185" cy="354807"/>
                </a:xfrm>
                <a:prstGeom prst="rect">
                  <a:avLst/>
                </a:prstGeom>
                <a:noFill/>
                <a:ln>
                  <a:noFill/>
                </a:ln>
              </p:spPr>
            </p:pic>
          </p:grpSp>
          <p:sp>
            <p:nvSpPr>
              <p:cNvPr id="28" name="TextBox 27">
                <a:extLst>
                  <a:ext uri="{FF2B5EF4-FFF2-40B4-BE49-F238E27FC236}">
                    <a16:creationId xmlns:a16="http://schemas.microsoft.com/office/drawing/2014/main" id="{7E357429-96DC-1493-0842-48141AB8650B}"/>
                  </a:ext>
                </a:extLst>
              </p:cNvPr>
              <p:cNvSpPr txBox="1"/>
              <p:nvPr/>
            </p:nvSpPr>
            <p:spPr>
              <a:xfrm>
                <a:off x="4367118" y="1392072"/>
                <a:ext cx="3180094" cy="369332"/>
              </a:xfrm>
              <a:prstGeom prst="rect">
                <a:avLst/>
              </a:prstGeom>
              <a:noFill/>
            </p:spPr>
            <p:txBody>
              <a:bodyPr wrap="square" rtlCol="0">
                <a:spAutoFit/>
              </a:bodyPr>
              <a:lstStyle/>
              <a:p>
                <a:pPr algn="ctr"/>
                <a:r>
                  <a:rPr lang="en-GB" dirty="0"/>
                  <a:t>NORTHERN HEMISPHERE</a:t>
                </a:r>
              </a:p>
            </p:txBody>
          </p:sp>
          <p:sp>
            <p:nvSpPr>
              <p:cNvPr id="29" name="TextBox 28">
                <a:extLst>
                  <a:ext uri="{FF2B5EF4-FFF2-40B4-BE49-F238E27FC236}">
                    <a16:creationId xmlns:a16="http://schemas.microsoft.com/office/drawing/2014/main" id="{F9DF93B8-A217-B1CE-99B0-2D0F1C2CA21C}"/>
                  </a:ext>
                </a:extLst>
              </p:cNvPr>
              <p:cNvSpPr txBox="1"/>
              <p:nvPr/>
            </p:nvSpPr>
            <p:spPr>
              <a:xfrm>
                <a:off x="7914187" y="1392685"/>
                <a:ext cx="3180094" cy="369332"/>
              </a:xfrm>
              <a:prstGeom prst="rect">
                <a:avLst/>
              </a:prstGeom>
              <a:noFill/>
            </p:spPr>
            <p:txBody>
              <a:bodyPr wrap="square" rtlCol="0">
                <a:spAutoFit/>
              </a:bodyPr>
              <a:lstStyle/>
              <a:p>
                <a:pPr algn="ctr"/>
                <a:r>
                  <a:rPr lang="en-GB" dirty="0"/>
                  <a:t>SOUTHERN HEMISPHERE</a:t>
                </a:r>
              </a:p>
            </p:txBody>
          </p:sp>
          <p:sp>
            <p:nvSpPr>
              <p:cNvPr id="30" name="Rectangle 29">
                <a:extLst>
                  <a:ext uri="{FF2B5EF4-FFF2-40B4-BE49-F238E27FC236}">
                    <a16:creationId xmlns:a16="http://schemas.microsoft.com/office/drawing/2014/main" id="{7E03B484-C318-9512-989B-474B0C05FC63}"/>
                  </a:ext>
                </a:extLst>
              </p:cNvPr>
              <p:cNvSpPr/>
              <p:nvPr/>
            </p:nvSpPr>
            <p:spPr>
              <a:xfrm>
                <a:off x="4367118" y="1872241"/>
                <a:ext cx="369333" cy="297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A8841A-2F01-CD4D-F6B2-0BBE99FFA838}"/>
                  </a:ext>
                </a:extLst>
              </p:cNvPr>
              <p:cNvSpPr/>
              <p:nvPr/>
            </p:nvSpPr>
            <p:spPr>
              <a:xfrm>
                <a:off x="7914187" y="1863914"/>
                <a:ext cx="369333" cy="297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4" name="Picture 33" descr="Chart, histogram&#10;&#10;Description automatically generated">
              <a:extLst>
                <a:ext uri="{FF2B5EF4-FFF2-40B4-BE49-F238E27FC236}">
                  <a16:creationId xmlns:a16="http://schemas.microsoft.com/office/drawing/2014/main" id="{17179A14-904A-B3A1-498C-9236952BBA10}"/>
                </a:ext>
              </a:extLst>
            </p:cNvPr>
            <p:cNvPicPr>
              <a:picLocks noChangeAspect="1"/>
            </p:cNvPicPr>
            <p:nvPr/>
          </p:nvPicPr>
          <p:blipFill rotWithShape="1">
            <a:blip r:embed="rId7">
              <a:extLst>
                <a:ext uri="{28A0092B-C50C-407E-A947-70E740481C1C}">
                  <a14:useLocalDpi xmlns:a14="http://schemas.microsoft.com/office/drawing/2010/main" val="0"/>
                </a:ext>
              </a:extLst>
            </a:blip>
            <a:srcRect l="6649" t="10117" r="18285" b="55823"/>
            <a:stretch/>
          </p:blipFill>
          <p:spPr>
            <a:xfrm>
              <a:off x="3709555" y="2007672"/>
              <a:ext cx="3986424" cy="2260967"/>
            </a:xfrm>
            <a:prstGeom prst="rect">
              <a:avLst/>
            </a:prstGeom>
          </p:spPr>
        </p:pic>
        <p:pic>
          <p:nvPicPr>
            <p:cNvPr id="35" name="Picture 34" descr="Chart, histogram&#10;&#10;Description automatically generated">
              <a:extLst>
                <a:ext uri="{FF2B5EF4-FFF2-40B4-BE49-F238E27FC236}">
                  <a16:creationId xmlns:a16="http://schemas.microsoft.com/office/drawing/2014/main" id="{C16C22BC-5276-30D6-46BD-28371DF91290}"/>
                </a:ext>
              </a:extLst>
            </p:cNvPr>
            <p:cNvPicPr>
              <a:picLocks noChangeAspect="1"/>
            </p:cNvPicPr>
            <p:nvPr/>
          </p:nvPicPr>
          <p:blipFill rotWithShape="1">
            <a:blip r:embed="rId7">
              <a:extLst>
                <a:ext uri="{28A0092B-C50C-407E-A947-70E740481C1C}">
                  <a14:useLocalDpi xmlns:a14="http://schemas.microsoft.com/office/drawing/2010/main" val="0"/>
                </a:ext>
              </a:extLst>
            </a:blip>
            <a:srcRect l="16212" t="46913" r="2828" b="14490"/>
            <a:stretch/>
          </p:blipFill>
          <p:spPr>
            <a:xfrm>
              <a:off x="7759366" y="1986146"/>
              <a:ext cx="4296655" cy="2560488"/>
            </a:xfrm>
            <a:prstGeom prst="rect">
              <a:avLst/>
            </a:prstGeom>
          </p:spPr>
        </p:pic>
      </p:grpSp>
    </p:spTree>
    <p:extLst>
      <p:ext uri="{BB962C8B-B14F-4D97-AF65-F5344CB8AC3E}">
        <p14:creationId xmlns:p14="http://schemas.microsoft.com/office/powerpoint/2010/main" val="998440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4. ESTIMATE THE BIAS AND APPLY ADJUSTMENTS</a:t>
            </a:r>
          </a:p>
        </p:txBody>
      </p:sp>
      <p:sp>
        <p:nvSpPr>
          <p:cNvPr id="45" name="Rectangle 44">
            <a:extLst>
              <a:ext uri="{FF2B5EF4-FFF2-40B4-BE49-F238E27FC236}">
                <a16:creationId xmlns:a16="http://schemas.microsoft.com/office/drawing/2014/main" id="{F41BA9B1-0FA6-DE81-F627-CFCC4D6DFE9A}"/>
              </a:ext>
            </a:extLst>
          </p:cNvPr>
          <p:cNvSpPr/>
          <p:nvPr/>
        </p:nvSpPr>
        <p:spPr>
          <a:xfrm>
            <a:off x="10639788" y="2828115"/>
            <a:ext cx="1210840" cy="139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text, electronics, display, different&#10;&#10;Description automatically generated">
            <a:extLst>
              <a:ext uri="{FF2B5EF4-FFF2-40B4-BE49-F238E27FC236}">
                <a16:creationId xmlns:a16="http://schemas.microsoft.com/office/drawing/2014/main" id="{70FAE359-D6C0-0208-60A3-714F041BF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0" y="1049192"/>
            <a:ext cx="11894787" cy="4948232"/>
          </a:xfrm>
          <a:prstGeom prst="rect">
            <a:avLst/>
          </a:prstGeom>
        </p:spPr>
      </p:pic>
      <p:grpSp>
        <p:nvGrpSpPr>
          <p:cNvPr id="10" name="Group 9">
            <a:extLst>
              <a:ext uri="{FF2B5EF4-FFF2-40B4-BE49-F238E27FC236}">
                <a16:creationId xmlns:a16="http://schemas.microsoft.com/office/drawing/2014/main" id="{6A6BD04F-5134-327D-0271-1549DDE79ACD}"/>
              </a:ext>
            </a:extLst>
          </p:cNvPr>
          <p:cNvGrpSpPr/>
          <p:nvPr/>
        </p:nvGrpSpPr>
        <p:grpSpPr>
          <a:xfrm>
            <a:off x="9714419" y="266802"/>
            <a:ext cx="2232990" cy="437355"/>
            <a:chOff x="414960" y="5413088"/>
            <a:chExt cx="2232990" cy="437355"/>
          </a:xfrm>
        </p:grpSpPr>
        <p:sp>
          <p:nvSpPr>
            <p:cNvPr id="11" name="Action Button: Go to Beginning 10">
              <a:hlinkClick r:id="" action="ppaction://hlinkshowjump?jump=firstslide" highlightClick="1"/>
              <a:extLst>
                <a:ext uri="{FF2B5EF4-FFF2-40B4-BE49-F238E27FC236}">
                  <a16:creationId xmlns:a16="http://schemas.microsoft.com/office/drawing/2014/main" id="{CB743655-53EE-484C-4B64-35ED9B701BEB}"/>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A0CEE503-2D6E-2BB8-B41C-2981CF59FF22}"/>
                </a:ext>
              </a:extLst>
            </p:cNvPr>
            <p:cNvGrpSpPr/>
            <p:nvPr/>
          </p:nvGrpSpPr>
          <p:grpSpPr>
            <a:xfrm>
              <a:off x="872004" y="5413088"/>
              <a:ext cx="1775946" cy="437355"/>
              <a:chOff x="872004" y="5413088"/>
              <a:chExt cx="1775946" cy="437355"/>
            </a:xfrm>
          </p:grpSpPr>
          <p:sp>
            <p:nvSpPr>
              <p:cNvPr id="14" name="Action Button: Go Home 13">
                <a:hlinkClick r:id="rId4" action="ppaction://hlinksldjump" highlightClick="1"/>
                <a:extLst>
                  <a:ext uri="{FF2B5EF4-FFF2-40B4-BE49-F238E27FC236}">
                    <a16:creationId xmlns:a16="http://schemas.microsoft.com/office/drawing/2014/main" id="{390CD9EC-F802-F46B-5FF9-4483B5B4C2F4}"/>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Go Forward or Next 14">
                <a:hlinkClick r:id="" action="ppaction://hlinkshowjump?jump=nextslide" highlightClick="1"/>
                <a:extLst>
                  <a:ext uri="{FF2B5EF4-FFF2-40B4-BE49-F238E27FC236}">
                    <a16:creationId xmlns:a16="http://schemas.microsoft.com/office/drawing/2014/main" id="{E9BFA8F1-C2BA-8419-9141-EB488849ED0D}"/>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Go to End 15">
                <a:hlinkClick r:id="" action="ppaction://hlinkshowjump?jump=lastslide" highlightClick="1"/>
                <a:extLst>
                  <a:ext uri="{FF2B5EF4-FFF2-40B4-BE49-F238E27FC236}">
                    <a16:creationId xmlns:a16="http://schemas.microsoft.com/office/drawing/2014/main" id="{17C7F595-15BA-75C7-1150-C02ABD11B659}"/>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Go Back or Previous 16">
                <a:hlinkClick r:id="" action="ppaction://hlinkshowjump?jump=previousslide" highlightClick="1"/>
                <a:extLst>
                  <a:ext uri="{FF2B5EF4-FFF2-40B4-BE49-F238E27FC236}">
                    <a16:creationId xmlns:a16="http://schemas.microsoft.com/office/drawing/2014/main" id="{9CA71AE3-AAE2-6BED-97A5-CCCBF5651845}"/>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8" name="TextBox 17">
            <a:extLst>
              <a:ext uri="{FF2B5EF4-FFF2-40B4-BE49-F238E27FC236}">
                <a16:creationId xmlns:a16="http://schemas.microsoft.com/office/drawing/2014/main" id="{B420D6ED-245B-812A-7BB7-23518F88CB35}"/>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19" name="Picture 18">
            <a:extLst>
              <a:ext uri="{FF2B5EF4-FFF2-40B4-BE49-F238E27FC236}">
                <a16:creationId xmlns:a16="http://schemas.microsoft.com/office/drawing/2014/main" id="{8EF35B87-ED3C-20CF-33AE-662F787CCA8C}"/>
              </a:ext>
            </a:extLst>
          </p:cNvPr>
          <p:cNvPicPr>
            <a:picLocks noChangeAspect="1"/>
          </p:cNvPicPr>
          <p:nvPr/>
        </p:nvPicPr>
        <p:blipFill>
          <a:blip r:embed="rId5"/>
          <a:stretch>
            <a:fillRect/>
          </a:stretch>
        </p:blipFill>
        <p:spPr>
          <a:xfrm>
            <a:off x="10391087" y="6220925"/>
            <a:ext cx="1664933" cy="610985"/>
          </a:xfrm>
          <a:prstGeom prst="rect">
            <a:avLst/>
          </a:prstGeom>
        </p:spPr>
      </p:pic>
      <p:pic>
        <p:nvPicPr>
          <p:cNvPr id="20" name="Picture 19">
            <a:extLst>
              <a:ext uri="{FF2B5EF4-FFF2-40B4-BE49-F238E27FC236}">
                <a16:creationId xmlns:a16="http://schemas.microsoft.com/office/drawing/2014/main" id="{16AC196E-3CDB-7403-CAB0-02738F524D97}"/>
              </a:ext>
            </a:extLst>
          </p:cNvPr>
          <p:cNvPicPr>
            <a:picLocks noChangeAspect="1"/>
          </p:cNvPicPr>
          <p:nvPr/>
        </p:nvPicPr>
        <p:blipFill>
          <a:blip r:embed="rId6"/>
          <a:stretch>
            <a:fillRect/>
          </a:stretch>
        </p:blipFill>
        <p:spPr>
          <a:xfrm>
            <a:off x="220028" y="6303263"/>
            <a:ext cx="746067" cy="446308"/>
          </a:xfrm>
          <a:prstGeom prst="rect">
            <a:avLst/>
          </a:prstGeom>
        </p:spPr>
      </p:pic>
      <p:sp>
        <p:nvSpPr>
          <p:cNvPr id="21" name="TextBox 20">
            <a:extLst>
              <a:ext uri="{FF2B5EF4-FFF2-40B4-BE49-F238E27FC236}">
                <a16:creationId xmlns:a16="http://schemas.microsoft.com/office/drawing/2014/main" id="{7881F1B9-B1F0-2345-1D5A-4C47E236DBE6}"/>
              </a:ext>
            </a:extLst>
          </p:cNvPr>
          <p:cNvSpPr txBox="1"/>
          <p:nvPr/>
        </p:nvSpPr>
        <p:spPr>
          <a:xfrm>
            <a:off x="3228974" y="5909247"/>
            <a:ext cx="8827046" cy="276999"/>
          </a:xfrm>
          <a:prstGeom prst="rect">
            <a:avLst/>
          </a:prstGeom>
          <a:noFill/>
        </p:spPr>
        <p:txBody>
          <a:bodyPr wrap="square">
            <a:spAutoFit/>
          </a:bodyPr>
          <a:lstStyle/>
          <a:p>
            <a:pPr algn="r">
              <a:defRPr/>
            </a:pPr>
            <a:r>
              <a:rPr lang="en-GB" sz="1200" dirty="0">
                <a:latin typeface="Calibri Light" panose="020F0302020204030204"/>
              </a:rPr>
              <a:t>Wallis et al. (2023; in prep)</a:t>
            </a:r>
            <a:endParaRPr lang="en-GB" sz="1200" i="1" dirty="0">
              <a:latin typeface="Calibri Light" panose="020F030202020403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969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6F08B2-F4E6-EEBA-8091-E3D4B03BD6D5}"/>
              </a:ext>
            </a:extLst>
          </p:cNvPr>
          <p:cNvSpPr/>
          <p:nvPr/>
        </p:nvSpPr>
        <p:spPr>
          <a:xfrm>
            <a:off x="-1" y="970960"/>
            <a:ext cx="3228975" cy="521818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180000" bIns="180000" rtlCol="0" anchor="t"/>
          <a:lstStyle/>
          <a:p>
            <a:r>
              <a:rPr lang="en-GB" b="1" dirty="0">
                <a:solidFill>
                  <a:schemeClr val="tx1"/>
                </a:solidFill>
              </a:rPr>
              <a:t>Comparison with HadCRUT5</a:t>
            </a:r>
          </a:p>
          <a:p>
            <a:endParaRPr lang="en-GB" sz="1200" b="1" dirty="0">
              <a:solidFill>
                <a:schemeClr val="tx1"/>
              </a:solidFill>
            </a:endParaRPr>
          </a:p>
          <a:p>
            <a:r>
              <a:rPr lang="en-GB" sz="1600" dirty="0">
                <a:solidFill>
                  <a:schemeClr val="tx1"/>
                </a:solidFill>
              </a:rPr>
              <a:t>The predicted hemispheric annual biases generally fall within the range of the HadCRUT5 error model (grey shading, dashed outline).</a:t>
            </a:r>
          </a:p>
          <a:p>
            <a:endParaRPr lang="en-GB" sz="1200" dirty="0">
              <a:solidFill>
                <a:schemeClr val="tx1"/>
              </a:solidFill>
            </a:endParaRPr>
          </a:p>
          <a:p>
            <a:r>
              <a:rPr lang="en-GB" sz="1600" dirty="0">
                <a:solidFill>
                  <a:schemeClr val="tx1"/>
                </a:solidFill>
              </a:rPr>
              <a:t>At the grid cell level, however, our predictions of the annual bias (grey shading) exceed the range present in the HadCRUT5 error model, particularly in the Northern Hemisphere.</a:t>
            </a:r>
          </a:p>
          <a:p>
            <a:endParaRPr lang="en-GB" sz="1200" dirty="0">
              <a:solidFill>
                <a:schemeClr val="tx1"/>
              </a:solidFill>
            </a:endParaRPr>
          </a:p>
          <a:p>
            <a:r>
              <a:rPr lang="en-GB" sz="1600" dirty="0">
                <a:solidFill>
                  <a:schemeClr val="tx1"/>
                </a:solidFill>
              </a:rPr>
              <a:t>The predictions of a generally warm bias also suggest the symmetrical nature of the HadCRUT5 model is not appropriate to represent the bias.</a:t>
            </a:r>
          </a:p>
          <a:p>
            <a:endParaRPr lang="en-GB" dirty="0">
              <a:solidFill>
                <a:schemeClr val="tx1"/>
              </a:solidFill>
            </a:endParaRPr>
          </a:p>
        </p:txBody>
      </p:sp>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4. ESTIMATE THE BIAS AND APPLY ADJUSTMENTS</a:t>
            </a:r>
          </a:p>
        </p:txBody>
      </p:sp>
      <p:grpSp>
        <p:nvGrpSpPr>
          <p:cNvPr id="10" name="Group 9">
            <a:extLst>
              <a:ext uri="{FF2B5EF4-FFF2-40B4-BE49-F238E27FC236}">
                <a16:creationId xmlns:a16="http://schemas.microsoft.com/office/drawing/2014/main" id="{ACC7D345-5BC1-07F3-8C5C-89A8C86637E7}"/>
              </a:ext>
            </a:extLst>
          </p:cNvPr>
          <p:cNvGrpSpPr/>
          <p:nvPr/>
        </p:nvGrpSpPr>
        <p:grpSpPr>
          <a:xfrm>
            <a:off x="9714419" y="266802"/>
            <a:ext cx="2232990" cy="437355"/>
            <a:chOff x="414960" y="5413088"/>
            <a:chExt cx="2232990" cy="437355"/>
          </a:xfrm>
        </p:grpSpPr>
        <p:sp>
          <p:nvSpPr>
            <p:cNvPr id="11" name="Action Button: Go to Beginning 10">
              <a:hlinkClick r:id="" action="ppaction://hlinkshowjump?jump=firstslide" highlightClick="1"/>
              <a:extLst>
                <a:ext uri="{FF2B5EF4-FFF2-40B4-BE49-F238E27FC236}">
                  <a16:creationId xmlns:a16="http://schemas.microsoft.com/office/drawing/2014/main" id="{02B89EE8-62EB-F5EF-48B4-9EF6B3F7FE52}"/>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72B3C00C-D59E-2CE9-8F29-90D0D308B125}"/>
                </a:ext>
              </a:extLst>
            </p:cNvPr>
            <p:cNvGrpSpPr/>
            <p:nvPr/>
          </p:nvGrpSpPr>
          <p:grpSpPr>
            <a:xfrm>
              <a:off x="872004" y="5413088"/>
              <a:ext cx="1775946" cy="437355"/>
              <a:chOff x="872004" y="5413088"/>
              <a:chExt cx="1775946" cy="437355"/>
            </a:xfrm>
          </p:grpSpPr>
          <p:sp>
            <p:nvSpPr>
              <p:cNvPr id="14" name="Action Button: Go Home 13">
                <a:hlinkClick r:id="rId3" action="ppaction://hlinksldjump" highlightClick="1"/>
                <a:extLst>
                  <a:ext uri="{FF2B5EF4-FFF2-40B4-BE49-F238E27FC236}">
                    <a16:creationId xmlns:a16="http://schemas.microsoft.com/office/drawing/2014/main" id="{D9D6AAA5-20E0-E8F9-007F-6DA431C16D3A}"/>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Go Forward or Next 14">
                <a:hlinkClick r:id="" action="ppaction://hlinkshowjump?jump=nextslide" highlightClick="1"/>
                <a:extLst>
                  <a:ext uri="{FF2B5EF4-FFF2-40B4-BE49-F238E27FC236}">
                    <a16:creationId xmlns:a16="http://schemas.microsoft.com/office/drawing/2014/main" id="{05EE117C-7F02-6598-E8F5-4548D283CCD8}"/>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Go to End 15">
                <a:hlinkClick r:id="" action="ppaction://hlinkshowjump?jump=lastslide" highlightClick="1"/>
                <a:extLst>
                  <a:ext uri="{FF2B5EF4-FFF2-40B4-BE49-F238E27FC236}">
                    <a16:creationId xmlns:a16="http://schemas.microsoft.com/office/drawing/2014/main" id="{9C272881-9E31-A387-E683-28F465AABDB9}"/>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Go Back or Previous 16">
                <a:hlinkClick r:id="" action="ppaction://hlinkshowjump?jump=previousslide" highlightClick="1"/>
                <a:extLst>
                  <a:ext uri="{FF2B5EF4-FFF2-40B4-BE49-F238E27FC236}">
                    <a16:creationId xmlns:a16="http://schemas.microsoft.com/office/drawing/2014/main" id="{217D14A4-EAA1-A5DC-7AD3-ED4B60B78B49}"/>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8" name="TextBox 17">
            <a:extLst>
              <a:ext uri="{FF2B5EF4-FFF2-40B4-BE49-F238E27FC236}">
                <a16:creationId xmlns:a16="http://schemas.microsoft.com/office/drawing/2014/main" id="{DE554177-871C-02B3-8D6B-9B988DFD2CA8}"/>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19" name="Picture 18">
            <a:extLst>
              <a:ext uri="{FF2B5EF4-FFF2-40B4-BE49-F238E27FC236}">
                <a16:creationId xmlns:a16="http://schemas.microsoft.com/office/drawing/2014/main" id="{1BA26E07-0824-592C-623D-3CF38454E8F7}"/>
              </a:ext>
            </a:extLst>
          </p:cNvPr>
          <p:cNvPicPr>
            <a:picLocks noChangeAspect="1"/>
          </p:cNvPicPr>
          <p:nvPr/>
        </p:nvPicPr>
        <p:blipFill>
          <a:blip r:embed="rId4"/>
          <a:stretch>
            <a:fillRect/>
          </a:stretch>
        </p:blipFill>
        <p:spPr>
          <a:xfrm>
            <a:off x="10391087" y="6220925"/>
            <a:ext cx="1664933" cy="610985"/>
          </a:xfrm>
          <a:prstGeom prst="rect">
            <a:avLst/>
          </a:prstGeom>
        </p:spPr>
      </p:pic>
      <p:pic>
        <p:nvPicPr>
          <p:cNvPr id="20" name="Picture 19">
            <a:extLst>
              <a:ext uri="{FF2B5EF4-FFF2-40B4-BE49-F238E27FC236}">
                <a16:creationId xmlns:a16="http://schemas.microsoft.com/office/drawing/2014/main" id="{729A98CC-EA56-634C-75C2-B2E3A664D2C2}"/>
              </a:ext>
            </a:extLst>
          </p:cNvPr>
          <p:cNvPicPr>
            <a:picLocks noChangeAspect="1"/>
          </p:cNvPicPr>
          <p:nvPr/>
        </p:nvPicPr>
        <p:blipFill>
          <a:blip r:embed="rId5"/>
          <a:stretch>
            <a:fillRect/>
          </a:stretch>
        </p:blipFill>
        <p:spPr>
          <a:xfrm>
            <a:off x="220028" y="6303263"/>
            <a:ext cx="746067" cy="446308"/>
          </a:xfrm>
          <a:prstGeom prst="rect">
            <a:avLst/>
          </a:prstGeom>
        </p:spPr>
      </p:pic>
      <p:grpSp>
        <p:nvGrpSpPr>
          <p:cNvPr id="32" name="Group 31">
            <a:extLst>
              <a:ext uri="{FF2B5EF4-FFF2-40B4-BE49-F238E27FC236}">
                <a16:creationId xmlns:a16="http://schemas.microsoft.com/office/drawing/2014/main" id="{9EDC075A-9216-BBDF-1F9E-4D377ECADA73}"/>
              </a:ext>
            </a:extLst>
          </p:cNvPr>
          <p:cNvGrpSpPr/>
          <p:nvPr/>
        </p:nvGrpSpPr>
        <p:grpSpPr>
          <a:xfrm>
            <a:off x="3397031" y="1408315"/>
            <a:ext cx="8550378" cy="4272574"/>
            <a:chOff x="3397031" y="766867"/>
            <a:chExt cx="8550378" cy="4272574"/>
          </a:xfrm>
        </p:grpSpPr>
        <p:grpSp>
          <p:nvGrpSpPr>
            <p:cNvPr id="27" name="Group 26">
              <a:extLst>
                <a:ext uri="{FF2B5EF4-FFF2-40B4-BE49-F238E27FC236}">
                  <a16:creationId xmlns:a16="http://schemas.microsoft.com/office/drawing/2014/main" id="{77267F2D-3409-B77D-3407-63058AA39464}"/>
                </a:ext>
              </a:extLst>
            </p:cNvPr>
            <p:cNvGrpSpPr/>
            <p:nvPr/>
          </p:nvGrpSpPr>
          <p:grpSpPr>
            <a:xfrm>
              <a:off x="3397031" y="766867"/>
              <a:ext cx="8550378" cy="4272574"/>
              <a:chOff x="3397031" y="511765"/>
              <a:chExt cx="8550378" cy="4272574"/>
            </a:xfrm>
          </p:grpSpPr>
          <p:grpSp>
            <p:nvGrpSpPr>
              <p:cNvPr id="23" name="Group 22">
                <a:extLst>
                  <a:ext uri="{FF2B5EF4-FFF2-40B4-BE49-F238E27FC236}">
                    <a16:creationId xmlns:a16="http://schemas.microsoft.com/office/drawing/2014/main" id="{BB6B2564-F478-9BC5-BA77-909F2A0A85D4}"/>
                  </a:ext>
                </a:extLst>
              </p:cNvPr>
              <p:cNvGrpSpPr/>
              <p:nvPr/>
            </p:nvGrpSpPr>
            <p:grpSpPr>
              <a:xfrm>
                <a:off x="3713546" y="1355291"/>
                <a:ext cx="8233863" cy="2645171"/>
                <a:chOff x="3228975" y="1365939"/>
                <a:chExt cx="7847052" cy="2478282"/>
              </a:xfrm>
            </p:grpSpPr>
            <p:pic>
              <p:nvPicPr>
                <p:cNvPr id="3" name="Picture 2">
                  <a:extLst>
                    <a:ext uri="{FF2B5EF4-FFF2-40B4-BE49-F238E27FC236}">
                      <a16:creationId xmlns:a16="http://schemas.microsoft.com/office/drawing/2014/main" id="{77A03507-3010-21F2-6CF7-BAA48359BA6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831" t="47620" r="4475" b="14152"/>
                <a:stretch/>
              </p:blipFill>
              <p:spPr bwMode="auto">
                <a:xfrm>
                  <a:off x="7092404" y="1455554"/>
                  <a:ext cx="3983623" cy="2388667"/>
                </a:xfrm>
                <a:prstGeom prst="rect">
                  <a:avLst/>
                </a:prstGeom>
                <a:noFill/>
                <a:ln>
                  <a:noFill/>
                </a:ln>
              </p:spPr>
            </p:pic>
            <p:pic>
              <p:nvPicPr>
                <p:cNvPr id="21" name="Picture 20">
                  <a:extLst>
                    <a:ext uri="{FF2B5EF4-FFF2-40B4-BE49-F238E27FC236}">
                      <a16:creationId xmlns:a16="http://schemas.microsoft.com/office/drawing/2014/main" id="{2D725FD7-863E-9903-BA89-68A7E930F7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90" t="8915" r="18012" b="54138"/>
                <a:stretch/>
              </p:blipFill>
              <p:spPr bwMode="auto">
                <a:xfrm>
                  <a:off x="3228975" y="1365939"/>
                  <a:ext cx="3788514" cy="2302293"/>
                </a:xfrm>
                <a:prstGeom prst="rect">
                  <a:avLst/>
                </a:prstGeom>
                <a:noFill/>
                <a:ln>
                  <a:noFill/>
                </a:ln>
              </p:spPr>
            </p:pic>
          </p:grpSp>
          <p:pic>
            <p:nvPicPr>
              <p:cNvPr id="22" name="Picture 21">
                <a:extLst>
                  <a:ext uri="{FF2B5EF4-FFF2-40B4-BE49-F238E27FC236}">
                    <a16:creationId xmlns:a16="http://schemas.microsoft.com/office/drawing/2014/main" id="{D74DC470-AB93-4A90-F0BE-CC5E8EFFE6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50" t="86552" b="1304"/>
              <a:stretch/>
            </p:blipFill>
            <p:spPr bwMode="auto">
              <a:xfrm>
                <a:off x="5160851" y="4063174"/>
                <a:ext cx="4729155" cy="721165"/>
              </a:xfrm>
              <a:prstGeom prst="rect">
                <a:avLst/>
              </a:prstGeom>
              <a:noFill/>
              <a:ln>
                <a:noFill/>
              </a:ln>
            </p:spPr>
          </p:pic>
          <p:sp>
            <p:nvSpPr>
              <p:cNvPr id="25" name="TextBox 24">
                <a:extLst>
                  <a:ext uri="{FF2B5EF4-FFF2-40B4-BE49-F238E27FC236}">
                    <a16:creationId xmlns:a16="http://schemas.microsoft.com/office/drawing/2014/main" id="{08C3364F-FD3A-097A-F9D3-50D2EAD4DE30}"/>
                  </a:ext>
                </a:extLst>
              </p:cNvPr>
              <p:cNvSpPr txBox="1"/>
              <p:nvPr/>
            </p:nvSpPr>
            <p:spPr>
              <a:xfrm rot="16200000">
                <a:off x="1594065" y="2314731"/>
                <a:ext cx="3975264" cy="369332"/>
              </a:xfrm>
              <a:prstGeom prst="rect">
                <a:avLst/>
              </a:prstGeom>
              <a:noFill/>
            </p:spPr>
            <p:txBody>
              <a:bodyPr wrap="square" rtlCol="0">
                <a:spAutoFit/>
              </a:bodyPr>
              <a:lstStyle/>
              <a:p>
                <a:r>
                  <a:rPr lang="en-GB" dirty="0"/>
                  <a:t>CRUTEM5 adjusted – CRUTEM5 (°C)</a:t>
                </a:r>
              </a:p>
            </p:txBody>
          </p:sp>
          <p:pic>
            <p:nvPicPr>
              <p:cNvPr id="26" name="Picture 25">
                <a:extLst>
                  <a:ext uri="{FF2B5EF4-FFF2-40B4-BE49-F238E27FC236}">
                    <a16:creationId xmlns:a16="http://schemas.microsoft.com/office/drawing/2014/main" id="{E834B875-2643-16AC-4FB7-EB26AA78DA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77" t="81365" r="18175" b="13287"/>
              <a:stretch/>
            </p:blipFill>
            <p:spPr bwMode="auto">
              <a:xfrm>
                <a:off x="4367118" y="3704002"/>
                <a:ext cx="3299185" cy="354807"/>
              </a:xfrm>
              <a:prstGeom prst="rect">
                <a:avLst/>
              </a:prstGeom>
              <a:noFill/>
              <a:ln>
                <a:noFill/>
              </a:ln>
            </p:spPr>
          </p:pic>
        </p:grpSp>
        <p:sp>
          <p:nvSpPr>
            <p:cNvPr id="28" name="TextBox 27">
              <a:extLst>
                <a:ext uri="{FF2B5EF4-FFF2-40B4-BE49-F238E27FC236}">
                  <a16:creationId xmlns:a16="http://schemas.microsoft.com/office/drawing/2014/main" id="{7E357429-96DC-1493-0842-48141AB8650B}"/>
                </a:ext>
              </a:extLst>
            </p:cNvPr>
            <p:cNvSpPr txBox="1"/>
            <p:nvPr/>
          </p:nvSpPr>
          <p:spPr>
            <a:xfrm>
              <a:off x="4367118" y="1392072"/>
              <a:ext cx="3180094" cy="369332"/>
            </a:xfrm>
            <a:prstGeom prst="rect">
              <a:avLst/>
            </a:prstGeom>
            <a:noFill/>
          </p:spPr>
          <p:txBody>
            <a:bodyPr wrap="square" rtlCol="0">
              <a:spAutoFit/>
            </a:bodyPr>
            <a:lstStyle/>
            <a:p>
              <a:pPr algn="ctr"/>
              <a:r>
                <a:rPr lang="en-GB" dirty="0"/>
                <a:t>NORTHERN HEMISPHERE</a:t>
              </a:r>
            </a:p>
          </p:txBody>
        </p:sp>
        <p:sp>
          <p:nvSpPr>
            <p:cNvPr id="29" name="TextBox 28">
              <a:extLst>
                <a:ext uri="{FF2B5EF4-FFF2-40B4-BE49-F238E27FC236}">
                  <a16:creationId xmlns:a16="http://schemas.microsoft.com/office/drawing/2014/main" id="{F9DF93B8-A217-B1CE-99B0-2D0F1C2CA21C}"/>
                </a:ext>
              </a:extLst>
            </p:cNvPr>
            <p:cNvSpPr txBox="1"/>
            <p:nvPr/>
          </p:nvSpPr>
          <p:spPr>
            <a:xfrm>
              <a:off x="7914187" y="1392685"/>
              <a:ext cx="3180094" cy="369332"/>
            </a:xfrm>
            <a:prstGeom prst="rect">
              <a:avLst/>
            </a:prstGeom>
            <a:noFill/>
          </p:spPr>
          <p:txBody>
            <a:bodyPr wrap="square" rtlCol="0">
              <a:spAutoFit/>
            </a:bodyPr>
            <a:lstStyle/>
            <a:p>
              <a:pPr algn="ctr"/>
              <a:r>
                <a:rPr lang="en-GB" dirty="0"/>
                <a:t>SOUTHERN HEMISPHERE</a:t>
              </a:r>
            </a:p>
          </p:txBody>
        </p:sp>
        <p:sp>
          <p:nvSpPr>
            <p:cNvPr id="30" name="Rectangle 29">
              <a:extLst>
                <a:ext uri="{FF2B5EF4-FFF2-40B4-BE49-F238E27FC236}">
                  <a16:creationId xmlns:a16="http://schemas.microsoft.com/office/drawing/2014/main" id="{7E03B484-C318-9512-989B-474B0C05FC63}"/>
                </a:ext>
              </a:extLst>
            </p:cNvPr>
            <p:cNvSpPr/>
            <p:nvPr/>
          </p:nvSpPr>
          <p:spPr>
            <a:xfrm>
              <a:off x="4367118" y="1872241"/>
              <a:ext cx="369333" cy="297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A8841A-2F01-CD4D-F6B2-0BBE99FFA838}"/>
                </a:ext>
              </a:extLst>
            </p:cNvPr>
            <p:cNvSpPr/>
            <p:nvPr/>
          </p:nvSpPr>
          <p:spPr>
            <a:xfrm>
              <a:off x="7914187" y="1863914"/>
              <a:ext cx="369333" cy="297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B53CA33F-054A-007F-1005-2EF28F5A4323}"/>
              </a:ext>
            </a:extLst>
          </p:cNvPr>
          <p:cNvSpPr txBox="1"/>
          <p:nvPr/>
        </p:nvSpPr>
        <p:spPr>
          <a:xfrm>
            <a:off x="6494317" y="1346622"/>
            <a:ext cx="2422191" cy="625268"/>
          </a:xfrm>
          <a:prstGeom prst="roundRect">
            <a:avLst/>
          </a:prstGeom>
          <a:solidFill>
            <a:srgbClr val="203864"/>
          </a:solidFill>
          <a:ln w="19050">
            <a:solidFill>
              <a:srgbClr val="203864"/>
            </a:solidFill>
          </a:ln>
        </p:spPr>
        <p:txBody>
          <a:bodyPr wrap="square" lIns="36000" tIns="36000" rIns="36000" bIns="36000" rtlCol="0">
            <a:spAutoFit/>
          </a:bodyPr>
          <a:lstStyle/>
          <a:p>
            <a:pPr algn="ctr"/>
            <a:r>
              <a:rPr lang="en-GB" sz="1600" b="1" dirty="0">
                <a:solidFill>
                  <a:schemeClr val="bg1"/>
                </a:solidFill>
              </a:rPr>
              <a:t>Annual bias in HadCRUT5 error model</a:t>
            </a:r>
          </a:p>
        </p:txBody>
      </p:sp>
      <p:cxnSp>
        <p:nvCxnSpPr>
          <p:cNvPr id="6" name="Straight Arrow Connector 5">
            <a:extLst>
              <a:ext uri="{FF2B5EF4-FFF2-40B4-BE49-F238E27FC236}">
                <a16:creationId xmlns:a16="http://schemas.microsoft.com/office/drawing/2014/main" id="{91B3FC6D-037B-F0D4-2B6F-3AD2CA04C150}"/>
              </a:ext>
            </a:extLst>
          </p:cNvPr>
          <p:cNvCxnSpPr>
            <a:cxnSpLocks/>
            <a:stCxn id="2" idx="2"/>
          </p:cNvCxnSpPr>
          <p:nvPr/>
        </p:nvCxnSpPr>
        <p:spPr>
          <a:xfrm>
            <a:off x="7705413" y="1971890"/>
            <a:ext cx="1532105" cy="830782"/>
          </a:xfrm>
          <a:prstGeom prst="straightConnector1">
            <a:avLst/>
          </a:prstGeom>
          <a:ln w="12700">
            <a:solidFill>
              <a:srgbClr val="20386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6BDD601-CDF7-1CFF-09FE-3679FDAC7B96}"/>
              </a:ext>
            </a:extLst>
          </p:cNvPr>
          <p:cNvCxnSpPr>
            <a:cxnSpLocks/>
            <a:stCxn id="2" idx="2"/>
          </p:cNvCxnSpPr>
          <p:nvPr/>
        </p:nvCxnSpPr>
        <p:spPr>
          <a:xfrm flipH="1">
            <a:off x="6466123" y="1971890"/>
            <a:ext cx="1239290" cy="802941"/>
          </a:xfrm>
          <a:prstGeom prst="straightConnector1">
            <a:avLst/>
          </a:prstGeom>
          <a:ln w="1270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6729382-6FC8-A6B0-2A34-D731C58B1DE3}"/>
              </a:ext>
            </a:extLst>
          </p:cNvPr>
          <p:cNvSpPr txBox="1"/>
          <p:nvPr/>
        </p:nvSpPr>
        <p:spPr>
          <a:xfrm>
            <a:off x="7186563" y="3802626"/>
            <a:ext cx="2193914" cy="625268"/>
          </a:xfrm>
          <a:prstGeom prst="roundRect">
            <a:avLst/>
          </a:prstGeom>
          <a:solidFill>
            <a:srgbClr val="203864"/>
          </a:solidFill>
          <a:ln w="19050">
            <a:solidFill>
              <a:srgbClr val="203864"/>
            </a:solidFill>
          </a:ln>
        </p:spPr>
        <p:txBody>
          <a:bodyPr wrap="square" lIns="36000" tIns="36000" rIns="36000" bIns="36000" rtlCol="0">
            <a:spAutoFit/>
          </a:bodyPr>
          <a:lstStyle/>
          <a:p>
            <a:pPr algn="ctr"/>
            <a:r>
              <a:rPr lang="en-GB" sz="1600" b="1" dirty="0">
                <a:solidFill>
                  <a:schemeClr val="bg1"/>
                </a:solidFill>
              </a:rPr>
              <a:t>Predicted  annual bias in each grid cell</a:t>
            </a:r>
          </a:p>
        </p:txBody>
      </p:sp>
      <p:cxnSp>
        <p:nvCxnSpPr>
          <p:cNvPr id="50" name="Straight Arrow Connector 49">
            <a:extLst>
              <a:ext uri="{FF2B5EF4-FFF2-40B4-BE49-F238E27FC236}">
                <a16:creationId xmlns:a16="http://schemas.microsoft.com/office/drawing/2014/main" id="{AD4DF9FF-7144-6C62-B1D3-912C39A87A31}"/>
              </a:ext>
            </a:extLst>
          </p:cNvPr>
          <p:cNvCxnSpPr>
            <a:cxnSpLocks/>
            <a:stCxn id="37" idx="1"/>
          </p:cNvCxnSpPr>
          <p:nvPr/>
        </p:nvCxnSpPr>
        <p:spPr>
          <a:xfrm flipH="1" flipV="1">
            <a:off x="6930736" y="3905053"/>
            <a:ext cx="255827" cy="210207"/>
          </a:xfrm>
          <a:prstGeom prst="straightConnector1">
            <a:avLst/>
          </a:prstGeom>
          <a:ln w="12700">
            <a:solidFill>
              <a:srgbClr val="203864"/>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FA591CA-DD60-D7EA-13B5-DF4C2AA865F7}"/>
              </a:ext>
            </a:extLst>
          </p:cNvPr>
          <p:cNvCxnSpPr>
            <a:cxnSpLocks/>
            <a:stCxn id="37" idx="3"/>
          </p:cNvCxnSpPr>
          <p:nvPr/>
        </p:nvCxnSpPr>
        <p:spPr>
          <a:xfrm flipV="1">
            <a:off x="9380477" y="3905053"/>
            <a:ext cx="407759" cy="210207"/>
          </a:xfrm>
          <a:prstGeom prst="straightConnector1">
            <a:avLst/>
          </a:prstGeom>
          <a:ln w="1270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5104C323-99DE-9C2C-A1A0-D9F210B2EAC7}"/>
              </a:ext>
            </a:extLst>
          </p:cNvPr>
          <p:cNvSpPr txBox="1"/>
          <p:nvPr/>
        </p:nvSpPr>
        <p:spPr>
          <a:xfrm>
            <a:off x="3228974" y="5909247"/>
            <a:ext cx="8827046" cy="276999"/>
          </a:xfrm>
          <a:prstGeom prst="rect">
            <a:avLst/>
          </a:prstGeom>
          <a:noFill/>
        </p:spPr>
        <p:txBody>
          <a:bodyPr wrap="square">
            <a:spAutoFit/>
          </a:bodyPr>
          <a:lstStyle/>
          <a:p>
            <a:pPr algn="r">
              <a:defRPr/>
            </a:pPr>
            <a:r>
              <a:rPr lang="en-GB" sz="1200" dirty="0">
                <a:latin typeface="Calibri Light" panose="020F0302020204030204"/>
              </a:rPr>
              <a:t>Wallis et al. (2023; in prep)</a:t>
            </a:r>
            <a:endParaRPr lang="en-GB" sz="1200" i="1" dirty="0">
              <a:latin typeface="Calibri Light" panose="020F030202020403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4508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F08482-69A5-1DF7-8078-7EC3F84B8579}"/>
              </a:ext>
            </a:extLst>
          </p:cNvPr>
          <p:cNvSpPr txBox="1"/>
          <p:nvPr/>
        </p:nvSpPr>
        <p:spPr>
          <a:xfrm>
            <a:off x="342208" y="5940722"/>
            <a:ext cx="11526966" cy="276999"/>
          </a:xfrm>
          <a:prstGeom prst="rect">
            <a:avLst/>
          </a:prstGeom>
          <a:noFill/>
        </p:spPr>
        <p:txBody>
          <a:bodyPr wrap="square">
            <a:spAutoFit/>
          </a:bodyPr>
          <a:lstStyle/>
          <a:p>
            <a:pPr algn="r">
              <a:defRPr/>
            </a:pPr>
            <a:r>
              <a:rPr lang="en-GB" sz="1200" dirty="0">
                <a:latin typeface="Calibri Light" panose="020F0302020204030204"/>
              </a:rPr>
              <a:t>Wallis et al. (2023) </a:t>
            </a:r>
            <a:r>
              <a:rPr lang="en-GB" sz="1200" i="1" dirty="0">
                <a:latin typeface="Calibri Light" panose="020F0302020204030204"/>
                <a:ea typeface="Calibri" panose="020F0502020204030204" pitchFamily="34" charset="0"/>
                <a:cs typeface="Calibri" panose="020F0502020204030204" pitchFamily="34" charset="0"/>
              </a:rPr>
              <a:t>Quantifying exposure biases in early instrumental land surface air temperature observations</a:t>
            </a:r>
            <a:r>
              <a:rPr lang="en-GB" sz="1200" dirty="0">
                <a:latin typeface="Calibri Light" panose="020F0302020204030204"/>
                <a:ea typeface="Calibri" panose="020F0502020204030204" pitchFamily="34" charset="0"/>
                <a:cs typeface="Calibri" panose="020F0502020204030204" pitchFamily="34" charset="0"/>
              </a:rPr>
              <a:t> [Manuscript in preparation]</a:t>
            </a:r>
            <a:endParaRPr lang="en-GB" sz="1200" i="1" dirty="0">
              <a:latin typeface="Calibri Light" panose="020F0302020204030204"/>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0B6F08B2-F4E6-EEBA-8091-E3D4B03BD6D5}"/>
              </a:ext>
            </a:extLst>
          </p:cNvPr>
          <p:cNvSpPr/>
          <p:nvPr/>
        </p:nvSpPr>
        <p:spPr>
          <a:xfrm>
            <a:off x="-1" y="970960"/>
            <a:ext cx="12191731" cy="521818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180000" bIns="180000" rtlCol="0" anchor="t"/>
          <a:lstStyle/>
          <a:p>
            <a:endParaRPr lang="en-GB" sz="1800" dirty="0">
              <a:solidFill>
                <a:schemeClr val="tx1"/>
              </a:solidFill>
            </a:endParaRPr>
          </a:p>
          <a:p>
            <a:endParaRPr lang="en-GB" dirty="0">
              <a:solidFill>
                <a:schemeClr val="tx1"/>
              </a:solidFill>
            </a:endParaRPr>
          </a:p>
          <a:p>
            <a:endParaRPr lang="en-GB" sz="1800" dirty="0">
              <a:solidFill>
                <a:schemeClr val="tx1"/>
              </a:solidFill>
            </a:endParaRPr>
          </a:p>
          <a:p>
            <a:endParaRPr lang="en-GB" dirty="0">
              <a:solidFill>
                <a:schemeClr val="tx1"/>
              </a:solidFill>
            </a:endParaRPr>
          </a:p>
          <a:p>
            <a:endParaRPr lang="en-GB" sz="1800" dirty="0">
              <a:solidFill>
                <a:schemeClr val="tx1"/>
              </a:solidFill>
            </a:endParaRPr>
          </a:p>
          <a:p>
            <a:endParaRPr lang="en-GB" dirty="0">
              <a:solidFill>
                <a:schemeClr val="tx1"/>
              </a:solidFill>
            </a:endParaRPr>
          </a:p>
          <a:p>
            <a:endParaRPr lang="en-GB" sz="1800" dirty="0">
              <a:solidFill>
                <a:schemeClr val="tx1"/>
              </a:solidFill>
            </a:endParaRPr>
          </a:p>
          <a:p>
            <a:endParaRPr lang="en-GB" dirty="0">
              <a:solidFill>
                <a:schemeClr val="tx1"/>
              </a:solidFill>
            </a:endParaRPr>
          </a:p>
          <a:p>
            <a:endParaRPr lang="en-GB" sz="1800" dirty="0">
              <a:solidFill>
                <a:schemeClr val="tx1"/>
              </a:solidFill>
            </a:endParaRPr>
          </a:p>
          <a:p>
            <a:endParaRPr lang="en-GB" dirty="0">
              <a:solidFill>
                <a:schemeClr val="tx1"/>
              </a:solidFill>
            </a:endParaRPr>
          </a:p>
          <a:p>
            <a:endParaRPr lang="en-GB" sz="1800" dirty="0">
              <a:solidFill>
                <a:schemeClr val="tx1"/>
              </a:solidFill>
            </a:endParaRPr>
          </a:p>
          <a:p>
            <a:endParaRPr lang="en-GB" dirty="0">
              <a:solidFill>
                <a:schemeClr val="tx1"/>
              </a:solidFill>
            </a:endParaRPr>
          </a:p>
        </p:txBody>
      </p:sp>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CONCLUSIONS AND NEXT STEPS</a:t>
            </a:r>
          </a:p>
        </p:txBody>
      </p:sp>
      <p:grpSp>
        <p:nvGrpSpPr>
          <p:cNvPr id="3" name="Group 2">
            <a:extLst>
              <a:ext uri="{FF2B5EF4-FFF2-40B4-BE49-F238E27FC236}">
                <a16:creationId xmlns:a16="http://schemas.microsoft.com/office/drawing/2014/main" id="{86214314-BD0E-36A6-B199-11A4CA7FAFDB}"/>
              </a:ext>
            </a:extLst>
          </p:cNvPr>
          <p:cNvGrpSpPr/>
          <p:nvPr/>
        </p:nvGrpSpPr>
        <p:grpSpPr>
          <a:xfrm>
            <a:off x="9714419" y="266802"/>
            <a:ext cx="2232990" cy="437355"/>
            <a:chOff x="414960" y="5413088"/>
            <a:chExt cx="2232990" cy="437355"/>
          </a:xfrm>
        </p:grpSpPr>
        <p:sp>
          <p:nvSpPr>
            <p:cNvPr id="10" name="Action Button: Go to Beginning 9">
              <a:hlinkClick r:id="" action="ppaction://hlinkshowjump?jump=firstslide" highlightClick="1"/>
              <a:extLst>
                <a:ext uri="{FF2B5EF4-FFF2-40B4-BE49-F238E27FC236}">
                  <a16:creationId xmlns:a16="http://schemas.microsoft.com/office/drawing/2014/main" id="{EF1803ED-EE14-F386-2C7B-A525A4D2637D}"/>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23779843-EE9E-4CEE-DE62-782474C188EB}"/>
                </a:ext>
              </a:extLst>
            </p:cNvPr>
            <p:cNvGrpSpPr/>
            <p:nvPr/>
          </p:nvGrpSpPr>
          <p:grpSpPr>
            <a:xfrm>
              <a:off x="872004" y="5413088"/>
              <a:ext cx="1775946" cy="437355"/>
              <a:chOff x="872004" y="5413088"/>
              <a:chExt cx="1775946" cy="437355"/>
            </a:xfrm>
          </p:grpSpPr>
          <p:sp>
            <p:nvSpPr>
              <p:cNvPr id="12" name="Action Button: Go Home 11">
                <a:hlinkClick r:id="rId3" action="ppaction://hlinksldjump" highlightClick="1"/>
                <a:extLst>
                  <a:ext uri="{FF2B5EF4-FFF2-40B4-BE49-F238E27FC236}">
                    <a16:creationId xmlns:a16="http://schemas.microsoft.com/office/drawing/2014/main" id="{17181DF2-9237-C4FD-DEB8-DAAC5D2BBFF3}"/>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Go Forward or Next 12">
                <a:hlinkClick r:id="" action="ppaction://hlinkshowjump?jump=nextslide" highlightClick="1"/>
                <a:extLst>
                  <a:ext uri="{FF2B5EF4-FFF2-40B4-BE49-F238E27FC236}">
                    <a16:creationId xmlns:a16="http://schemas.microsoft.com/office/drawing/2014/main" id="{1141C2A8-F1E0-8E01-2C51-F9AE51F940B5}"/>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Go to End 13">
                <a:hlinkClick r:id="" action="ppaction://hlinkshowjump?jump=lastslide" highlightClick="1"/>
                <a:extLst>
                  <a:ext uri="{FF2B5EF4-FFF2-40B4-BE49-F238E27FC236}">
                    <a16:creationId xmlns:a16="http://schemas.microsoft.com/office/drawing/2014/main" id="{65280A81-5A42-95CF-AB3B-46DEFBB4E9EF}"/>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Go Back or Previous 14">
                <a:hlinkClick r:id="" action="ppaction://hlinkshowjump?jump=previousslide" highlightClick="1"/>
                <a:extLst>
                  <a:ext uri="{FF2B5EF4-FFF2-40B4-BE49-F238E27FC236}">
                    <a16:creationId xmlns:a16="http://schemas.microsoft.com/office/drawing/2014/main" id="{D0465880-9B19-9A36-A447-C1AB6FC795FC}"/>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6" name="TextBox 15">
            <a:extLst>
              <a:ext uri="{FF2B5EF4-FFF2-40B4-BE49-F238E27FC236}">
                <a16:creationId xmlns:a16="http://schemas.microsoft.com/office/drawing/2014/main" id="{7708A96A-2132-005D-D35E-9C0727E617CD}"/>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17" name="Picture 16">
            <a:extLst>
              <a:ext uri="{FF2B5EF4-FFF2-40B4-BE49-F238E27FC236}">
                <a16:creationId xmlns:a16="http://schemas.microsoft.com/office/drawing/2014/main" id="{ADC7F263-54E9-B93C-DB19-768FF37D3E24}"/>
              </a:ext>
            </a:extLst>
          </p:cNvPr>
          <p:cNvPicPr>
            <a:picLocks noChangeAspect="1"/>
          </p:cNvPicPr>
          <p:nvPr/>
        </p:nvPicPr>
        <p:blipFill>
          <a:blip r:embed="rId4"/>
          <a:stretch>
            <a:fillRect/>
          </a:stretch>
        </p:blipFill>
        <p:spPr>
          <a:xfrm>
            <a:off x="10391087" y="6220925"/>
            <a:ext cx="1664933" cy="610985"/>
          </a:xfrm>
          <a:prstGeom prst="rect">
            <a:avLst/>
          </a:prstGeom>
        </p:spPr>
      </p:pic>
      <p:pic>
        <p:nvPicPr>
          <p:cNvPr id="18" name="Picture 17">
            <a:extLst>
              <a:ext uri="{FF2B5EF4-FFF2-40B4-BE49-F238E27FC236}">
                <a16:creationId xmlns:a16="http://schemas.microsoft.com/office/drawing/2014/main" id="{1907A2D7-DFB0-88B2-5939-79DDE46E5ED7}"/>
              </a:ext>
            </a:extLst>
          </p:cNvPr>
          <p:cNvPicPr>
            <a:picLocks noChangeAspect="1"/>
          </p:cNvPicPr>
          <p:nvPr/>
        </p:nvPicPr>
        <p:blipFill>
          <a:blip r:embed="rId5"/>
          <a:stretch>
            <a:fillRect/>
          </a:stretch>
        </p:blipFill>
        <p:spPr>
          <a:xfrm>
            <a:off x="220028" y="6303263"/>
            <a:ext cx="746067" cy="446308"/>
          </a:xfrm>
          <a:prstGeom prst="rect">
            <a:avLst/>
          </a:prstGeom>
        </p:spPr>
      </p:pic>
      <p:sp>
        <p:nvSpPr>
          <p:cNvPr id="20" name="TextBox 19">
            <a:extLst>
              <a:ext uri="{FF2B5EF4-FFF2-40B4-BE49-F238E27FC236}">
                <a16:creationId xmlns:a16="http://schemas.microsoft.com/office/drawing/2014/main" id="{FD9A51C9-343A-AE76-AE1A-93FE281EBCD2}"/>
              </a:ext>
            </a:extLst>
          </p:cNvPr>
          <p:cNvSpPr txBox="1"/>
          <p:nvPr/>
        </p:nvSpPr>
        <p:spPr>
          <a:xfrm>
            <a:off x="187843" y="1122519"/>
            <a:ext cx="11759566" cy="4847481"/>
          </a:xfrm>
          <a:prstGeom prst="rect">
            <a:avLst/>
          </a:prstGeom>
          <a:noFill/>
        </p:spPr>
        <p:txBody>
          <a:bodyPr wrap="square">
            <a:spAutoFit/>
          </a:bodyPr>
          <a:lstStyle/>
          <a:p>
            <a:pPr>
              <a:lnSpc>
                <a:spcPct val="150000"/>
              </a:lnSpc>
            </a:pPr>
            <a:r>
              <a:rPr lang="en-GB" b="1" dirty="0"/>
              <a:t>Conclusions</a:t>
            </a:r>
            <a:r>
              <a:rPr lang="en-GB" b="1" dirty="0">
                <a:solidFill>
                  <a:schemeClr val="tx1"/>
                </a:solidFill>
              </a:rPr>
              <a:t>:</a:t>
            </a:r>
          </a:p>
          <a:p>
            <a:pPr marL="176213" indent="-176213">
              <a:buFont typeface="Arial" panose="020B0604020202020204" pitchFamily="34" charset="0"/>
              <a:buChar char="•"/>
            </a:pPr>
            <a:r>
              <a:rPr lang="en-GB" sz="1600" dirty="0">
                <a:solidFill>
                  <a:schemeClr val="tx1"/>
                </a:solidFill>
              </a:rPr>
              <a:t>Transitions between historic exposures and Stevenson screens have likely introduced exposure biases into the LSAT record</a:t>
            </a:r>
          </a:p>
          <a:p>
            <a:pPr marL="176213" indent="-176213"/>
            <a:endParaRPr lang="en-GB" sz="1000" dirty="0"/>
          </a:p>
          <a:p>
            <a:pPr marL="176213" indent="-176213">
              <a:buFont typeface="Arial" panose="020B0604020202020204" pitchFamily="34" charset="0"/>
              <a:buChar char="•"/>
            </a:pPr>
            <a:r>
              <a:rPr lang="en-GB" sz="1600" dirty="0"/>
              <a:t>In this piece of work we used parallel measurements to characterise the exposure bias and to develop models to predict the bias for four classes of historic exposure </a:t>
            </a:r>
          </a:p>
          <a:p>
            <a:pPr marL="176213" indent="-176213">
              <a:buFont typeface="Arial" panose="020B0604020202020204" pitchFamily="34" charset="0"/>
              <a:buChar char="•"/>
            </a:pPr>
            <a:endParaRPr lang="en-GB" sz="1000" dirty="0">
              <a:solidFill>
                <a:schemeClr val="tx1"/>
              </a:solidFill>
            </a:endParaRPr>
          </a:p>
          <a:p>
            <a:pPr marL="176213" indent="-176213">
              <a:buFont typeface="Arial" panose="020B0604020202020204" pitchFamily="34" charset="0"/>
              <a:buChar char="•"/>
            </a:pPr>
            <a:r>
              <a:rPr lang="en-GB" sz="1600" dirty="0"/>
              <a:t>Three of the </a:t>
            </a:r>
            <a:r>
              <a:rPr lang="en-GB" sz="1600" dirty="0">
                <a:solidFill>
                  <a:schemeClr val="tx1"/>
                </a:solidFill>
              </a:rPr>
              <a:t>bias estimation models - the open, wall-mounted and closed exposure models – have been applied to the land component of HadCRUT5 (CRUTEM5), using the collated exposure metadata to identify bias-affected stations, to create a partially bias-adjusted version of the dataset. </a:t>
            </a:r>
            <a:r>
              <a:rPr lang="en-GB" sz="1600" dirty="0"/>
              <a:t>75.1% of extratropical stations in CRUTEM5 (representing 86.3% of the data) have now been adjusted. </a:t>
            </a:r>
          </a:p>
          <a:p>
            <a:pPr marL="176213" indent="-176213">
              <a:buFont typeface="Arial" panose="020B0604020202020204" pitchFamily="34" charset="0"/>
              <a:buChar char="•"/>
            </a:pPr>
            <a:endParaRPr lang="en-GB" sz="1000" dirty="0"/>
          </a:p>
          <a:p>
            <a:pPr marL="176213" indent="-176213">
              <a:buFont typeface="Arial" panose="020B0604020202020204" pitchFamily="34" charset="0"/>
              <a:buChar char="•"/>
            </a:pPr>
            <a:r>
              <a:rPr lang="en-GB" sz="1600" dirty="0"/>
              <a:t>At the hemispheric and annual scale the adjustments are relatively small (up to 0.12</a:t>
            </a:r>
            <a:r>
              <a:rPr lang="en-GB" sz="1600" dirty="0">
                <a:solidFill>
                  <a:schemeClr val="tx1"/>
                </a:solidFill>
              </a:rPr>
              <a:t>°C)</a:t>
            </a:r>
            <a:r>
              <a:rPr lang="en-GB" sz="1600" dirty="0"/>
              <a:t>, but seasonally and regionally adjustments are larger, up to 1.3</a:t>
            </a:r>
            <a:r>
              <a:rPr lang="en-GB" sz="1600" dirty="0">
                <a:solidFill>
                  <a:schemeClr val="tx1"/>
                </a:solidFill>
              </a:rPr>
              <a:t>°C in summer (in individual years).</a:t>
            </a:r>
            <a:r>
              <a:rPr lang="en-GB" sz="1600" dirty="0"/>
              <a:t> </a:t>
            </a:r>
          </a:p>
          <a:p>
            <a:pPr marL="176213" indent="-176213"/>
            <a:endParaRPr lang="en-GB" sz="1400" dirty="0"/>
          </a:p>
          <a:p>
            <a:pPr marL="176213" indent="-176213"/>
            <a:r>
              <a:rPr lang="en-GB" b="1" dirty="0"/>
              <a:t>Next steps:</a:t>
            </a:r>
          </a:p>
          <a:p>
            <a:pPr marL="176213" indent="-176213">
              <a:buFont typeface="Arial" panose="020B0604020202020204" pitchFamily="34" charset="0"/>
              <a:buChar char="•"/>
            </a:pPr>
            <a:r>
              <a:rPr lang="en-GB" sz="1600" dirty="0">
                <a:solidFill>
                  <a:schemeClr val="tx1"/>
                </a:solidFill>
              </a:rPr>
              <a:t>Journal paper currently in prep (Wallis </a:t>
            </a:r>
            <a:r>
              <a:rPr lang="en-GB" sz="1600" i="1" dirty="0">
                <a:solidFill>
                  <a:schemeClr val="tx1"/>
                </a:solidFill>
              </a:rPr>
              <a:t>et al.</a:t>
            </a:r>
            <a:r>
              <a:rPr lang="en-GB" sz="1600" dirty="0">
                <a:solidFill>
                  <a:schemeClr val="tx1"/>
                </a:solidFill>
              </a:rPr>
              <a:t>, 2023; in prep)</a:t>
            </a:r>
          </a:p>
          <a:p>
            <a:pPr marL="176213" indent="-176213">
              <a:buFont typeface="Arial" panose="020B0604020202020204" pitchFamily="34" charset="0"/>
              <a:buChar char="•"/>
            </a:pPr>
            <a:endParaRPr lang="en-GB" sz="1000" dirty="0"/>
          </a:p>
          <a:p>
            <a:pPr marL="176213" indent="-176213">
              <a:buFont typeface="Arial" panose="020B0604020202020204" pitchFamily="34" charset="0"/>
              <a:buChar char="•"/>
            </a:pPr>
            <a:r>
              <a:rPr lang="en-GB" sz="1600" dirty="0"/>
              <a:t>The bias estimations are being incorporated into a new Global Surface Air Temperature Dataset (Morice </a:t>
            </a:r>
            <a:r>
              <a:rPr lang="en-GB" sz="1600" i="1" dirty="0"/>
              <a:t>et al.</a:t>
            </a:r>
            <a:r>
              <a:rPr lang="en-GB" sz="1600" dirty="0"/>
              <a:t> 2023; in prep)</a:t>
            </a:r>
          </a:p>
          <a:p>
            <a:pPr marL="176213" indent="-176213"/>
            <a:endParaRPr lang="en-GB" sz="1000" dirty="0">
              <a:solidFill>
                <a:schemeClr val="tx1"/>
              </a:solidFill>
            </a:endParaRPr>
          </a:p>
          <a:p>
            <a:pPr marL="176213" indent="-176213">
              <a:buFont typeface="Arial" panose="020B0604020202020204" pitchFamily="34" charset="0"/>
              <a:buChar char="•"/>
            </a:pPr>
            <a:r>
              <a:rPr lang="en-GB" sz="1600" dirty="0"/>
              <a:t>The work presented here represents our current understanding of the exposure bias, however it is designed to be continually updated and improved and any </a:t>
            </a:r>
            <a:r>
              <a:rPr lang="en-GB" sz="1600" b="1" dirty="0"/>
              <a:t>information regarding additional parallel measurements series / exposure metadata would be gratefully received.</a:t>
            </a:r>
            <a:endParaRPr lang="en-GB" sz="1600" b="1" dirty="0">
              <a:solidFill>
                <a:schemeClr val="tx1"/>
              </a:solidFill>
            </a:endParaRPr>
          </a:p>
          <a:p>
            <a:endParaRPr lang="en-GB" sz="800" b="1" dirty="0">
              <a:solidFill>
                <a:schemeClr val="tx1"/>
              </a:solidFill>
            </a:endParaRPr>
          </a:p>
        </p:txBody>
      </p:sp>
    </p:spTree>
    <p:extLst>
      <p:ext uri="{BB962C8B-B14F-4D97-AF65-F5344CB8AC3E}">
        <p14:creationId xmlns:p14="http://schemas.microsoft.com/office/powerpoint/2010/main" val="2131323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F08482-69A5-1DF7-8078-7EC3F84B8579}"/>
              </a:ext>
            </a:extLst>
          </p:cNvPr>
          <p:cNvSpPr txBox="1"/>
          <p:nvPr/>
        </p:nvSpPr>
        <p:spPr>
          <a:xfrm>
            <a:off x="342208" y="5940722"/>
            <a:ext cx="11526966" cy="276999"/>
          </a:xfrm>
          <a:prstGeom prst="rect">
            <a:avLst/>
          </a:prstGeom>
          <a:noFill/>
        </p:spPr>
        <p:txBody>
          <a:bodyPr wrap="square">
            <a:spAutoFit/>
          </a:bodyPr>
          <a:lstStyle/>
          <a:p>
            <a:pPr algn="r">
              <a:defRPr/>
            </a:pPr>
            <a:r>
              <a:rPr lang="en-GB" sz="1200" dirty="0">
                <a:latin typeface="Calibri Light" panose="020F0302020204030204"/>
              </a:rPr>
              <a:t>Wallis et al. (2023) </a:t>
            </a:r>
            <a:r>
              <a:rPr lang="en-GB" sz="1200" i="1" dirty="0">
                <a:latin typeface="Calibri Light" panose="020F0302020204030204"/>
                <a:ea typeface="Calibri" panose="020F0502020204030204" pitchFamily="34" charset="0"/>
                <a:cs typeface="Calibri" panose="020F0502020204030204" pitchFamily="34" charset="0"/>
              </a:rPr>
              <a:t>Quantifying exposure biases in early instrumental land surface air temperature observations</a:t>
            </a:r>
            <a:r>
              <a:rPr lang="en-GB" sz="1200" dirty="0">
                <a:latin typeface="Calibri Light" panose="020F0302020204030204"/>
                <a:ea typeface="Calibri" panose="020F0502020204030204" pitchFamily="34" charset="0"/>
                <a:cs typeface="Calibri" panose="020F0502020204030204" pitchFamily="34" charset="0"/>
              </a:rPr>
              <a:t> [Manuscript in preparation]</a:t>
            </a:r>
            <a:endParaRPr lang="en-GB" sz="1200" i="1" dirty="0">
              <a:latin typeface="Calibri Light" panose="020F0302020204030204"/>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0B6F08B2-F4E6-EEBA-8091-E3D4B03BD6D5}"/>
              </a:ext>
            </a:extLst>
          </p:cNvPr>
          <p:cNvSpPr/>
          <p:nvPr/>
        </p:nvSpPr>
        <p:spPr>
          <a:xfrm>
            <a:off x="-1" y="970960"/>
            <a:ext cx="12191731" cy="521818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180000" bIns="180000" rtlCol="0" anchor="t"/>
          <a:lstStyle/>
          <a:p>
            <a:endParaRPr lang="en-GB" b="1" dirty="0">
              <a:solidFill>
                <a:schemeClr val="tx1"/>
              </a:solidFill>
            </a:endParaRPr>
          </a:p>
          <a:p>
            <a:endParaRPr lang="en-GB" dirty="0">
              <a:solidFill>
                <a:schemeClr val="tx1"/>
              </a:solidFill>
            </a:endParaRPr>
          </a:p>
        </p:txBody>
      </p:sp>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REFERENCES</a:t>
            </a:r>
          </a:p>
        </p:txBody>
      </p:sp>
      <p:grpSp>
        <p:nvGrpSpPr>
          <p:cNvPr id="3" name="Group 2">
            <a:extLst>
              <a:ext uri="{FF2B5EF4-FFF2-40B4-BE49-F238E27FC236}">
                <a16:creationId xmlns:a16="http://schemas.microsoft.com/office/drawing/2014/main" id="{86214314-BD0E-36A6-B199-11A4CA7FAFDB}"/>
              </a:ext>
            </a:extLst>
          </p:cNvPr>
          <p:cNvGrpSpPr/>
          <p:nvPr/>
        </p:nvGrpSpPr>
        <p:grpSpPr>
          <a:xfrm>
            <a:off x="9714419" y="266802"/>
            <a:ext cx="2232990" cy="437355"/>
            <a:chOff x="414960" y="5413088"/>
            <a:chExt cx="2232990" cy="437355"/>
          </a:xfrm>
        </p:grpSpPr>
        <p:sp>
          <p:nvSpPr>
            <p:cNvPr id="10" name="Action Button: Go to Beginning 9">
              <a:hlinkClick r:id="" action="ppaction://hlinkshowjump?jump=firstslide" highlightClick="1"/>
              <a:extLst>
                <a:ext uri="{FF2B5EF4-FFF2-40B4-BE49-F238E27FC236}">
                  <a16:creationId xmlns:a16="http://schemas.microsoft.com/office/drawing/2014/main" id="{EF1803ED-EE14-F386-2C7B-A525A4D2637D}"/>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23779843-EE9E-4CEE-DE62-782474C188EB}"/>
                </a:ext>
              </a:extLst>
            </p:cNvPr>
            <p:cNvGrpSpPr/>
            <p:nvPr/>
          </p:nvGrpSpPr>
          <p:grpSpPr>
            <a:xfrm>
              <a:off x="872004" y="5413088"/>
              <a:ext cx="1775946" cy="437355"/>
              <a:chOff x="872004" y="5413088"/>
              <a:chExt cx="1775946" cy="437355"/>
            </a:xfrm>
          </p:grpSpPr>
          <p:sp>
            <p:nvSpPr>
              <p:cNvPr id="12" name="Action Button: Go Home 11">
                <a:hlinkClick r:id="rId2" action="ppaction://hlinksldjump" highlightClick="1"/>
                <a:extLst>
                  <a:ext uri="{FF2B5EF4-FFF2-40B4-BE49-F238E27FC236}">
                    <a16:creationId xmlns:a16="http://schemas.microsoft.com/office/drawing/2014/main" id="{17181DF2-9237-C4FD-DEB8-DAAC5D2BBFF3}"/>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Go Forward or Next 12">
                <a:hlinkClick r:id="" action="ppaction://hlinkshowjump?jump=nextslide" highlightClick="1"/>
                <a:extLst>
                  <a:ext uri="{FF2B5EF4-FFF2-40B4-BE49-F238E27FC236}">
                    <a16:creationId xmlns:a16="http://schemas.microsoft.com/office/drawing/2014/main" id="{1141C2A8-F1E0-8E01-2C51-F9AE51F940B5}"/>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Go to End 13">
                <a:hlinkClick r:id="" action="ppaction://hlinkshowjump?jump=lastslide" highlightClick="1"/>
                <a:extLst>
                  <a:ext uri="{FF2B5EF4-FFF2-40B4-BE49-F238E27FC236}">
                    <a16:creationId xmlns:a16="http://schemas.microsoft.com/office/drawing/2014/main" id="{65280A81-5A42-95CF-AB3B-46DEFBB4E9EF}"/>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Go Back or Previous 14">
                <a:hlinkClick r:id="" action="ppaction://hlinkshowjump?jump=previousslide" highlightClick="1"/>
                <a:extLst>
                  <a:ext uri="{FF2B5EF4-FFF2-40B4-BE49-F238E27FC236}">
                    <a16:creationId xmlns:a16="http://schemas.microsoft.com/office/drawing/2014/main" id="{D0465880-9B19-9A36-A447-C1AB6FC795FC}"/>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6" name="TextBox 15">
            <a:extLst>
              <a:ext uri="{FF2B5EF4-FFF2-40B4-BE49-F238E27FC236}">
                <a16:creationId xmlns:a16="http://schemas.microsoft.com/office/drawing/2014/main" id="{E0D35CB9-0145-2BA6-8B68-9373171E51EC}"/>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17" name="Picture 16">
            <a:extLst>
              <a:ext uri="{FF2B5EF4-FFF2-40B4-BE49-F238E27FC236}">
                <a16:creationId xmlns:a16="http://schemas.microsoft.com/office/drawing/2014/main" id="{20E17D56-390D-49D3-4556-076EC1415DF6}"/>
              </a:ext>
            </a:extLst>
          </p:cNvPr>
          <p:cNvPicPr>
            <a:picLocks noChangeAspect="1"/>
          </p:cNvPicPr>
          <p:nvPr/>
        </p:nvPicPr>
        <p:blipFill>
          <a:blip r:embed="rId3"/>
          <a:stretch>
            <a:fillRect/>
          </a:stretch>
        </p:blipFill>
        <p:spPr>
          <a:xfrm>
            <a:off x="10391087" y="6220925"/>
            <a:ext cx="1664933" cy="610985"/>
          </a:xfrm>
          <a:prstGeom prst="rect">
            <a:avLst/>
          </a:prstGeom>
        </p:spPr>
      </p:pic>
      <p:pic>
        <p:nvPicPr>
          <p:cNvPr id="18" name="Picture 17">
            <a:extLst>
              <a:ext uri="{FF2B5EF4-FFF2-40B4-BE49-F238E27FC236}">
                <a16:creationId xmlns:a16="http://schemas.microsoft.com/office/drawing/2014/main" id="{25019B97-92BB-55FB-9F01-0C7FE9E77470}"/>
              </a:ext>
            </a:extLst>
          </p:cNvPr>
          <p:cNvPicPr>
            <a:picLocks noChangeAspect="1"/>
          </p:cNvPicPr>
          <p:nvPr/>
        </p:nvPicPr>
        <p:blipFill>
          <a:blip r:embed="rId4"/>
          <a:stretch>
            <a:fillRect/>
          </a:stretch>
        </p:blipFill>
        <p:spPr>
          <a:xfrm>
            <a:off x="220028" y="6303263"/>
            <a:ext cx="746067" cy="446308"/>
          </a:xfrm>
          <a:prstGeom prst="rect">
            <a:avLst/>
          </a:prstGeom>
        </p:spPr>
      </p:pic>
      <p:sp>
        <p:nvSpPr>
          <p:cNvPr id="23" name="TextBox 22">
            <a:extLst>
              <a:ext uri="{FF2B5EF4-FFF2-40B4-BE49-F238E27FC236}">
                <a16:creationId xmlns:a16="http://schemas.microsoft.com/office/drawing/2014/main" id="{10074180-934A-A0E3-5EF8-214F195FE190}"/>
              </a:ext>
            </a:extLst>
          </p:cNvPr>
          <p:cNvSpPr txBox="1"/>
          <p:nvPr/>
        </p:nvSpPr>
        <p:spPr>
          <a:xfrm>
            <a:off x="155362" y="970960"/>
            <a:ext cx="11900658" cy="6686061"/>
          </a:xfrm>
          <a:prstGeom prst="rect">
            <a:avLst/>
          </a:prstGeom>
          <a:noFill/>
        </p:spPr>
        <p:txBody>
          <a:bodyPr wrap="square">
            <a:spAutoFit/>
          </a:bodyPr>
          <a:lstStyle/>
          <a:p>
            <a:pPr>
              <a:lnSpc>
                <a:spcPct val="150000"/>
              </a:lnSpc>
            </a:pPr>
            <a:r>
              <a:rPr lang="en-GB" b="1" dirty="0"/>
              <a:t>Parallel Measurements:</a:t>
            </a:r>
            <a:endParaRPr lang="en-GB" b="1" dirty="0">
              <a:solidFill>
                <a:schemeClr val="tx1"/>
              </a:solidFill>
            </a:endParaRPr>
          </a:p>
          <a:p>
            <a:pPr marL="171450" indent="-171450">
              <a:buFont typeface="Arial" panose="020B0604020202020204" pitchFamily="34" charset="0"/>
              <a:buChar char="•"/>
            </a:pPr>
            <a:r>
              <a:rPr lang="en-GB" sz="1200" dirty="0">
                <a:solidFill>
                  <a:schemeClr val="tx1"/>
                </a:solidFill>
              </a:rPr>
              <a:t>Adelaide Observatory Yearbooks – Government of South Australia (multiple years) ‘Meteorological Observations made at the Adelaide Observatory and other places in South Australia and the Northern Territory’. </a:t>
            </a:r>
          </a:p>
          <a:p>
            <a:pPr marL="171450" indent="-171450">
              <a:buFont typeface="Arial" panose="020B0604020202020204" pitchFamily="34" charset="0"/>
              <a:buChar char="•"/>
            </a:pPr>
            <a:r>
              <a:rPr lang="en-GB" sz="1200" dirty="0">
                <a:solidFill>
                  <a:schemeClr val="tx1"/>
                </a:solidFill>
              </a:rPr>
              <a:t>AEMET (Brunet, pers. comms)</a:t>
            </a:r>
          </a:p>
          <a:p>
            <a:pPr marL="17145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Butler, C.J. </a:t>
            </a:r>
            <a:r>
              <a:rPr lang="en-GB" sz="1200" i="1" dirty="0">
                <a:effectLst/>
                <a:latin typeface="Calibri" panose="020F0502020204030204" pitchFamily="34" charset="0"/>
                <a:ea typeface="Times New Roman" panose="02020603050405020304" pitchFamily="18" charset="0"/>
                <a:cs typeface="Calibri" panose="020F0502020204030204" pitchFamily="34" charset="0"/>
              </a:rPr>
              <a:t>et al.</a:t>
            </a:r>
            <a:r>
              <a:rPr lang="en-GB" sz="1200" dirty="0">
                <a:effectLst/>
                <a:latin typeface="Calibri" panose="020F0502020204030204" pitchFamily="34" charset="0"/>
                <a:ea typeface="Times New Roman" panose="02020603050405020304" pitchFamily="18" charset="0"/>
                <a:cs typeface="Calibri" panose="020F0502020204030204" pitchFamily="34" charset="0"/>
              </a:rPr>
              <a:t> (2005) ‘AIR TEMPERATURES AT ARMAGH OBSERVATORY, NORTHERN IRELAND,FROM 1796 TO 2002’, </a:t>
            </a:r>
            <a:r>
              <a:rPr lang="en-GB" sz="1200" i="1" dirty="0">
                <a:effectLst/>
                <a:latin typeface="Calibri" panose="020F0502020204030204" pitchFamily="34" charset="0"/>
                <a:ea typeface="Times New Roman" panose="02020603050405020304" pitchFamily="18" charset="0"/>
                <a:cs typeface="Calibri" panose="020F0502020204030204" pitchFamily="34" charset="0"/>
              </a:rPr>
              <a:t>International Journal of Climatology</a:t>
            </a:r>
            <a:r>
              <a:rPr lang="en-GB" sz="1200" dirty="0">
                <a:effectLst/>
                <a:latin typeface="Calibri" panose="020F0502020204030204" pitchFamily="34" charset="0"/>
                <a:ea typeface="Times New Roman" panose="02020603050405020304" pitchFamily="18" charset="0"/>
                <a:cs typeface="Calibri" panose="020F0502020204030204" pitchFamily="34" charset="0"/>
              </a:rPr>
              <a:t>, 25, pp. 1055–1079. </a:t>
            </a:r>
          </a:p>
          <a:p>
            <a:pPr marL="17145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Chandler, T.J. (1964) ‘North-wall and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stevenson</a:t>
            </a:r>
            <a:r>
              <a:rPr lang="en-GB" sz="1200" dirty="0">
                <a:effectLst/>
                <a:latin typeface="Calibri" panose="020F0502020204030204" pitchFamily="34" charset="0"/>
                <a:ea typeface="Times New Roman" panose="02020603050405020304" pitchFamily="18" charset="0"/>
                <a:cs typeface="Calibri" panose="020F0502020204030204" pitchFamily="34" charset="0"/>
              </a:rPr>
              <a:t> screen temperatures at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kew</a:t>
            </a:r>
            <a:r>
              <a:rPr lang="en-GB" sz="1200" dirty="0">
                <a:effectLst/>
                <a:latin typeface="Calibri" panose="020F0502020204030204" pitchFamily="34" charset="0"/>
                <a:ea typeface="Times New Roman" panose="02020603050405020304" pitchFamily="18" charset="0"/>
                <a:cs typeface="Calibri" panose="020F0502020204030204" pitchFamily="34" charset="0"/>
              </a:rPr>
              <a:t> observatory’, </a:t>
            </a:r>
            <a:r>
              <a:rPr lang="en-GB" sz="1200" i="1" dirty="0">
                <a:effectLst/>
                <a:latin typeface="Calibri" panose="020F0502020204030204" pitchFamily="34" charset="0"/>
                <a:ea typeface="Times New Roman" panose="02020603050405020304" pitchFamily="18" charset="0"/>
                <a:cs typeface="Calibri" panose="020F0502020204030204" pitchFamily="34" charset="0"/>
              </a:rPr>
              <a:t>Quarterly Journal of the Royal Meteorological Society</a:t>
            </a:r>
            <a:r>
              <a:rPr lang="en-GB" sz="1200" dirty="0">
                <a:effectLst/>
                <a:latin typeface="Calibri" panose="020F0502020204030204" pitchFamily="34" charset="0"/>
                <a:ea typeface="Times New Roman" panose="02020603050405020304" pitchFamily="18" charset="0"/>
                <a:cs typeface="Calibri" panose="020F0502020204030204" pitchFamily="34" charset="0"/>
              </a:rPr>
              <a:t>, 90(385), pp. 332–333. </a:t>
            </a:r>
          </a:p>
          <a:p>
            <a:pPr marL="17145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Chenoweth, M. (1992) ‘</a:t>
            </a:r>
            <a:r>
              <a:rPr lang="en-GB" sz="1200" dirty="0">
                <a:effectLst/>
              </a:rPr>
              <a:t>A Possible Discontinuity in the U.S. Historical Temperature Record</a:t>
            </a:r>
            <a:r>
              <a:rPr lang="en-GB" sz="1200" dirty="0">
                <a:effectLst/>
                <a:latin typeface="Calibri" panose="020F0502020204030204" pitchFamily="34" charset="0"/>
                <a:ea typeface="Times New Roman" panose="02020603050405020304" pitchFamily="18" charset="0"/>
                <a:cs typeface="Calibri" panose="020F0502020204030204" pitchFamily="34" charset="0"/>
              </a:rPr>
              <a:t>’, </a:t>
            </a:r>
            <a:r>
              <a:rPr lang="en-GB" sz="1200" i="1" dirty="0">
                <a:effectLst/>
                <a:latin typeface="Calibri" panose="020F0502020204030204" pitchFamily="34" charset="0"/>
                <a:ea typeface="Times New Roman" panose="02020603050405020304" pitchFamily="18" charset="0"/>
                <a:cs typeface="Calibri" panose="020F0502020204030204" pitchFamily="34" charset="0"/>
              </a:rPr>
              <a:t>Journal of Climate</a:t>
            </a:r>
            <a:r>
              <a:rPr lang="en-GB" sz="1200" dirty="0">
                <a:effectLst/>
                <a:latin typeface="Calibri" panose="020F0502020204030204" pitchFamily="34" charset="0"/>
                <a:ea typeface="Times New Roman" panose="02020603050405020304" pitchFamily="18" charset="0"/>
                <a:cs typeface="Calibri" panose="020F0502020204030204" pitchFamily="34" charset="0"/>
              </a:rPr>
              <a:t>, 5(10), pp. 1172–1179.</a:t>
            </a:r>
          </a:p>
          <a:p>
            <a:pPr marL="17145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Dines, L.H.G. (1921) </a:t>
            </a:r>
            <a:r>
              <a:rPr lang="en-GB" sz="1200" i="1" dirty="0">
                <a:effectLst/>
                <a:latin typeface="Calibri" panose="020F0502020204030204" pitchFamily="34" charset="0"/>
                <a:ea typeface="Times New Roman" panose="02020603050405020304" pitchFamily="18" charset="0"/>
                <a:cs typeface="Calibri" panose="020F0502020204030204" pitchFamily="34" charset="0"/>
              </a:rPr>
              <a:t>A comparison between the dry bulb temperature in the climatological screen at Valencia Observatory and that in a Stevenson screen exposed in an open field adjoining</a:t>
            </a:r>
            <a:r>
              <a:rPr lang="en-GB" sz="1200" dirty="0">
                <a:effectLst/>
                <a:latin typeface="Calibri" panose="020F0502020204030204" pitchFamily="34" charset="0"/>
                <a:ea typeface="Times New Roman" panose="02020603050405020304" pitchFamily="18" charset="0"/>
                <a:cs typeface="Calibri" panose="020F0502020204030204" pitchFamily="34" charset="0"/>
              </a:rPr>
              <a:t>.</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Ellis, W. (1891) ‘On the comparison of thermometrical observations made in a Stevenson screen with corresponding observations made on the revolving stand at the royal observatory, Greenwich’, </a:t>
            </a:r>
            <a:r>
              <a:rPr lang="en-GB" sz="1200" i="1" dirty="0">
                <a:effectLst/>
                <a:latin typeface="Calibri" panose="020F0502020204030204" pitchFamily="34" charset="0"/>
                <a:ea typeface="Times New Roman" panose="02020603050405020304" pitchFamily="18" charset="0"/>
                <a:cs typeface="Calibri" panose="020F0502020204030204" pitchFamily="34" charset="0"/>
              </a:rPr>
              <a:t>Quarterly Journal of the Royal Meteorological Society</a:t>
            </a:r>
            <a:r>
              <a:rPr lang="en-GB" sz="1200" dirty="0">
                <a:effectLst/>
                <a:latin typeface="Calibri" panose="020F0502020204030204" pitchFamily="34" charset="0"/>
                <a:ea typeface="Times New Roman" panose="02020603050405020304" pitchFamily="18" charset="0"/>
                <a:cs typeface="Calibri" panose="020F0502020204030204" pitchFamily="34" charset="0"/>
              </a:rPr>
              <a:t>, 17(80), pp. 240–249. </a:t>
            </a:r>
          </a:p>
          <a:p>
            <a:pPr marL="17145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Field, J.H. (1920) ‘On exposures of thermometers in India’, in </a:t>
            </a:r>
            <a:r>
              <a:rPr lang="en-GB" sz="1200" i="1" dirty="0">
                <a:effectLst/>
                <a:latin typeface="Calibri" panose="020F0502020204030204" pitchFamily="34" charset="0"/>
                <a:ea typeface="Times New Roman" panose="02020603050405020304" pitchFamily="18" charset="0"/>
                <a:cs typeface="Calibri" panose="020F0502020204030204" pitchFamily="34" charset="0"/>
              </a:rPr>
              <a:t>India Meteorological Memoirs</a:t>
            </a:r>
            <a:r>
              <a:rPr lang="en-GB" sz="1200" dirty="0">
                <a:effectLst/>
                <a:latin typeface="Calibri" panose="020F0502020204030204" pitchFamily="34" charset="0"/>
                <a:ea typeface="Times New Roman" panose="02020603050405020304" pitchFamily="18" charset="0"/>
                <a:cs typeface="Calibri" panose="020F0502020204030204" pitchFamily="34" charset="0"/>
              </a:rPr>
              <a:t>, pp. 21–73.</a:t>
            </a:r>
          </a:p>
          <a:p>
            <a:pPr marL="171450" indent="-171450">
              <a:buFont typeface="Arial" panose="020B0604020202020204" pitchFamily="34" charset="0"/>
              <a:buChar char="•"/>
            </a:pPr>
            <a:r>
              <a:rPr lang="en-GB" sz="1200" dirty="0" err="1">
                <a:effectLst/>
                <a:latin typeface="Calibri" panose="020F0502020204030204" pitchFamily="34" charset="0"/>
                <a:ea typeface="Times New Roman" panose="02020603050405020304" pitchFamily="18" charset="0"/>
                <a:cs typeface="Calibri" panose="020F0502020204030204" pitchFamily="34" charset="0"/>
              </a:rPr>
              <a:t>Gaster</a:t>
            </a:r>
            <a:r>
              <a:rPr lang="en-GB" sz="1200" dirty="0">
                <a:effectLst/>
                <a:latin typeface="Calibri" panose="020F0502020204030204" pitchFamily="34" charset="0"/>
                <a:ea typeface="Times New Roman" panose="02020603050405020304" pitchFamily="18" charset="0"/>
                <a:cs typeface="Calibri" panose="020F0502020204030204" pitchFamily="34" charset="0"/>
              </a:rPr>
              <a:t>, F. (1882) ‘Report on experiments made at Strathfield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Turgiss</a:t>
            </a:r>
            <a:r>
              <a:rPr lang="en-GB" sz="1200" dirty="0">
                <a:effectLst/>
                <a:latin typeface="Calibri" panose="020F0502020204030204" pitchFamily="34" charset="0"/>
                <a:ea typeface="Times New Roman" panose="02020603050405020304" pitchFamily="18" charset="0"/>
                <a:cs typeface="Calibri" panose="020F0502020204030204" pitchFamily="34" charset="0"/>
              </a:rPr>
              <a:t> in 1869 with stands or screens of various patterns, devised and employed for the exposing of thermometers, in order to determine the temperature of the air’’, </a:t>
            </a:r>
            <a:r>
              <a:rPr lang="en-GB" sz="1200" i="1" dirty="0">
                <a:effectLst/>
                <a:latin typeface="Calibri" panose="020F0502020204030204" pitchFamily="34" charset="0"/>
                <a:ea typeface="Times New Roman" panose="02020603050405020304" pitchFamily="18" charset="0"/>
                <a:cs typeface="Calibri" panose="020F0502020204030204" pitchFamily="34" charset="0"/>
              </a:rPr>
              <a:t>Quarterly Weather Report</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Gill, D. (1882) ‘On the effect of different kinds of thermometer screens, and of different exposures, in estimating the diurnal range of temperature at the royal observatory, cape of good hope’, </a:t>
            </a:r>
            <a:r>
              <a:rPr lang="en-GB" sz="1200" i="1" dirty="0">
                <a:effectLst/>
                <a:latin typeface="Calibri" panose="020F0502020204030204" pitchFamily="34" charset="0"/>
                <a:ea typeface="Times New Roman" panose="02020603050405020304" pitchFamily="18" charset="0"/>
                <a:cs typeface="Calibri" panose="020F0502020204030204" pitchFamily="34" charset="0"/>
              </a:rPr>
              <a:t>Quarterly Journal of the Royal Meteorological Society</a:t>
            </a:r>
            <a:r>
              <a:rPr lang="en-GB" sz="1200" dirty="0">
                <a:effectLst/>
                <a:latin typeface="Calibri" panose="020F0502020204030204" pitchFamily="34" charset="0"/>
                <a:ea typeface="Times New Roman" panose="02020603050405020304" pitchFamily="18" charset="0"/>
                <a:cs typeface="Calibri" panose="020F0502020204030204" pitchFamily="34" charset="0"/>
              </a:rPr>
              <a:t>, 8(44), pp. 238–243..</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GB" sz="1200" dirty="0" err="1">
                <a:effectLst/>
                <a:latin typeface="Calibri" panose="020F0502020204030204" pitchFamily="34" charset="0"/>
                <a:ea typeface="Times New Roman" panose="02020603050405020304" pitchFamily="18" charset="0"/>
                <a:cs typeface="Calibri" panose="020F0502020204030204" pitchFamily="34" charset="0"/>
              </a:rPr>
              <a:t>Gorczynski</a:t>
            </a:r>
            <a:r>
              <a:rPr lang="en-GB" sz="1200" dirty="0">
                <a:effectLst/>
                <a:latin typeface="Calibri" panose="020F0502020204030204" pitchFamily="34" charset="0"/>
                <a:ea typeface="Times New Roman" panose="02020603050405020304" pitchFamily="18" charset="0"/>
                <a:cs typeface="Calibri" panose="020F0502020204030204" pitchFamily="34" charset="0"/>
              </a:rPr>
              <a:t>, W. (1910)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Klatka</a:t>
            </a:r>
            <a:r>
              <a:rPr lang="en-GB" sz="1200" dirty="0">
                <a:effectLst/>
                <a:latin typeface="Calibri" panose="020F0502020204030204" pitchFamily="34" charset="0"/>
                <a:ea typeface="Times New Roman" panose="02020603050405020304" pitchFamily="18" charset="0"/>
                <a:cs typeface="Calibri" panose="020F0502020204030204" pitchFamily="34" charset="0"/>
              </a:rPr>
              <a:t>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angielska</a:t>
            </a:r>
            <a:r>
              <a:rPr lang="en-GB" sz="1200" dirty="0">
                <a:effectLst/>
                <a:latin typeface="Calibri" panose="020F0502020204030204" pitchFamily="34" charset="0"/>
                <a:ea typeface="Times New Roman" panose="02020603050405020304" pitchFamily="18" charset="0"/>
                <a:cs typeface="Calibri" panose="020F0502020204030204" pitchFamily="34" charset="0"/>
              </a:rPr>
              <a:t>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nowego</a:t>
            </a:r>
            <a:r>
              <a:rPr lang="en-GB" sz="1200" dirty="0">
                <a:effectLst/>
                <a:latin typeface="Calibri" panose="020F0502020204030204" pitchFamily="34" charset="0"/>
                <a:ea typeface="Times New Roman" panose="02020603050405020304" pitchFamily="18" charset="0"/>
                <a:cs typeface="Calibri" panose="020F0502020204030204" pitchFamily="34" charset="0"/>
              </a:rPr>
              <a:t>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typu</a:t>
            </a:r>
            <a:r>
              <a:rPr lang="en-GB" sz="1200" dirty="0">
                <a:effectLst/>
                <a:latin typeface="Calibri" panose="020F0502020204030204" pitchFamily="34" charset="0"/>
                <a:ea typeface="Times New Roman" panose="02020603050405020304" pitchFamily="18" charset="0"/>
                <a:cs typeface="Calibri" panose="020F0502020204030204" pitchFamily="34" charset="0"/>
              </a:rPr>
              <a:t> w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porownaniu</a:t>
            </a:r>
            <a:r>
              <a:rPr lang="en-GB" sz="1200" dirty="0">
                <a:effectLst/>
                <a:latin typeface="Calibri" panose="020F0502020204030204" pitchFamily="34" charset="0"/>
                <a:ea typeface="Times New Roman" panose="02020603050405020304" pitchFamily="18" charset="0"/>
                <a:cs typeface="Calibri" panose="020F0502020204030204" pitchFamily="34" charset="0"/>
              </a:rPr>
              <a:t> z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ochronami</a:t>
            </a:r>
            <a:r>
              <a:rPr lang="en-GB" sz="1200" dirty="0">
                <a:effectLst/>
                <a:latin typeface="Calibri" panose="020F0502020204030204" pitchFamily="34" charset="0"/>
                <a:ea typeface="Times New Roman" panose="02020603050405020304" pitchFamily="18" charset="0"/>
                <a:cs typeface="Calibri" panose="020F0502020204030204" pitchFamily="34" charset="0"/>
              </a:rPr>
              <a:t>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termetrycznemi</a:t>
            </a:r>
            <a:r>
              <a:rPr lang="en-GB" sz="1200" dirty="0">
                <a:effectLst/>
                <a:latin typeface="Calibri" panose="020F0502020204030204" pitchFamily="34" charset="0"/>
                <a:ea typeface="Times New Roman" panose="02020603050405020304" pitchFamily="18" charset="0"/>
                <a:cs typeface="Calibri" panose="020F0502020204030204" pitchFamily="34" charset="0"/>
              </a:rPr>
              <a:t>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innych</a:t>
            </a:r>
            <a:r>
              <a:rPr lang="en-GB" sz="1200" dirty="0">
                <a:effectLst/>
                <a:latin typeface="Calibri" panose="020F0502020204030204" pitchFamily="34" charset="0"/>
                <a:ea typeface="Times New Roman" panose="02020603050405020304" pitchFamily="18" charset="0"/>
                <a:cs typeface="Calibri" panose="020F0502020204030204" pitchFamily="34" charset="0"/>
              </a:rPr>
              <a:t>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systemow</a:t>
            </a:r>
            <a:r>
              <a:rPr lang="en-GB" sz="1200" dirty="0">
                <a:effectLst/>
                <a:latin typeface="Calibri" panose="020F0502020204030204" pitchFamily="34" charset="0"/>
                <a:ea typeface="Times New Roman" panose="02020603050405020304" pitchFamily="18" charset="0"/>
                <a:cs typeface="Calibri" panose="020F0502020204030204" pitchFamily="34" charset="0"/>
              </a:rPr>
              <a:t>.’, </a:t>
            </a:r>
            <a:r>
              <a:rPr lang="en-GB" sz="1200" i="1" dirty="0" err="1">
                <a:effectLst/>
                <a:latin typeface="Calibri" panose="020F0502020204030204" pitchFamily="34" charset="0"/>
                <a:ea typeface="Times New Roman" panose="02020603050405020304" pitchFamily="18" charset="0"/>
                <a:cs typeface="Calibri" panose="020F0502020204030204" pitchFamily="34" charset="0"/>
              </a:rPr>
              <a:t>Wiadomosci</a:t>
            </a:r>
            <a:r>
              <a:rPr lang="en-GB" sz="1200" i="1" dirty="0">
                <a:effectLst/>
                <a:latin typeface="Calibri" panose="020F0502020204030204" pitchFamily="34" charset="0"/>
                <a:ea typeface="Times New Roman" panose="02020603050405020304" pitchFamily="18" charset="0"/>
                <a:cs typeface="Calibri" panose="020F0502020204030204" pitchFamily="34" charset="0"/>
              </a:rPr>
              <a:t> </a:t>
            </a:r>
            <a:r>
              <a:rPr lang="en-GB" sz="1200" i="1" dirty="0" err="1">
                <a:effectLst/>
                <a:latin typeface="Calibri" panose="020F0502020204030204" pitchFamily="34" charset="0"/>
                <a:ea typeface="Times New Roman" panose="02020603050405020304" pitchFamily="18" charset="0"/>
                <a:cs typeface="Calibri" panose="020F0502020204030204" pitchFamily="34" charset="0"/>
              </a:rPr>
              <a:t>Matematyczne</a:t>
            </a:r>
            <a:r>
              <a:rPr lang="en-GB" sz="1200" dirty="0">
                <a:effectLst/>
                <a:latin typeface="Calibri" panose="020F0502020204030204" pitchFamily="34" charset="0"/>
                <a:ea typeface="Times New Roman" panose="02020603050405020304" pitchFamily="18" charset="0"/>
                <a:cs typeface="Calibri" panose="020F0502020204030204" pitchFamily="34" charset="0"/>
              </a:rPr>
              <a:t>, 14.</a:t>
            </a:r>
          </a:p>
          <a:p>
            <a:pPr marL="171450" indent="-171450">
              <a:buFont typeface="Arial" panose="020B0604020202020204" pitchFamily="34" charset="0"/>
              <a:buChar char="•"/>
            </a:pPr>
            <a:r>
              <a:rPr lang="en-GB" sz="1200" dirty="0">
                <a:latin typeface="Calibri" panose="020F0502020204030204" pitchFamily="34" charset="0"/>
                <a:ea typeface="Calibri" panose="020F0502020204030204" pitchFamily="34" charset="0"/>
                <a:cs typeface="Calibri" panose="020F0502020204030204" pitchFamily="34" charset="0"/>
              </a:rPr>
              <a:t>Greenwich Observatory Yearbooks – Board of Admiralty (multiple years) ‘Results of the </a:t>
            </a:r>
            <a:r>
              <a:rPr lang="en-GB" sz="1200" dirty="0" err="1">
                <a:latin typeface="Calibri" panose="020F0502020204030204" pitchFamily="34" charset="0"/>
                <a:ea typeface="Calibri" panose="020F0502020204030204" pitchFamily="34" charset="0"/>
                <a:cs typeface="Calibri" panose="020F0502020204030204" pitchFamily="34" charset="0"/>
              </a:rPr>
              <a:t>Magnetical</a:t>
            </a:r>
            <a:r>
              <a:rPr lang="en-GB" sz="1200" dirty="0">
                <a:latin typeface="Calibri" panose="020F0502020204030204" pitchFamily="34" charset="0"/>
                <a:ea typeface="Calibri" panose="020F0502020204030204" pitchFamily="34" charset="0"/>
                <a:cs typeface="Calibri" panose="020F0502020204030204" pitchFamily="34" charset="0"/>
              </a:rPr>
              <a:t> and Meteorological Observations made at the Royal Observatory, Greenwich’. </a:t>
            </a:r>
          </a:p>
          <a:p>
            <a:pPr marL="171450" indent="-171450">
              <a:buFont typeface="Arial" panose="020B0604020202020204" pitchFamily="34" charset="0"/>
              <a:buChar char="•"/>
            </a:pPr>
            <a:r>
              <a:rPr lang="en-GB" sz="1200" dirty="0" err="1">
                <a:latin typeface="Calibri" panose="020F0502020204030204" pitchFamily="34" charset="0"/>
                <a:ea typeface="Calibri" panose="020F0502020204030204" pitchFamily="34" charset="0"/>
                <a:cs typeface="Calibri" panose="020F0502020204030204" pitchFamily="34" charset="0"/>
              </a:rPr>
              <a:t>Grissolet</a:t>
            </a:r>
            <a:r>
              <a:rPr lang="en-GB" sz="1200" dirty="0">
                <a:latin typeface="Calibri" panose="020F0502020204030204" pitchFamily="34" charset="0"/>
                <a:ea typeface="Calibri" panose="020F0502020204030204" pitchFamily="34" charset="0"/>
                <a:cs typeface="Calibri" panose="020F0502020204030204" pitchFamily="34" charset="0"/>
              </a:rPr>
              <a:t> (1935) ‘</a:t>
            </a:r>
            <a:r>
              <a:rPr lang="fr-FR" sz="1200" dirty="0">
                <a:effectLst/>
              </a:rPr>
              <a:t>Comparaison entre les </a:t>
            </a:r>
            <a:r>
              <a:rPr lang="fr-FR" sz="1200" dirty="0" err="1">
                <a:effectLst/>
              </a:rPr>
              <a:t>temperatures</a:t>
            </a:r>
            <a:r>
              <a:rPr lang="fr-FR" sz="1200" dirty="0">
                <a:effectLst/>
              </a:rPr>
              <a:t> </a:t>
            </a:r>
            <a:r>
              <a:rPr lang="fr-FR" sz="1200" dirty="0" err="1">
                <a:effectLst/>
              </a:rPr>
              <a:t>observees</a:t>
            </a:r>
            <a:r>
              <a:rPr lang="fr-FR" sz="1200" dirty="0">
                <a:effectLst/>
              </a:rPr>
              <a:t> dans l'abri anglais O.N.M petit </a:t>
            </a:r>
            <a:r>
              <a:rPr lang="fr-FR" sz="1200" dirty="0" err="1">
                <a:effectLst/>
              </a:rPr>
              <a:t>modele</a:t>
            </a:r>
            <a:r>
              <a:rPr lang="fr-FR" sz="1200" dirty="0">
                <a:effectLst/>
              </a:rPr>
              <a:t> et sous l'abri Montsouris’, </a:t>
            </a:r>
            <a:r>
              <a:rPr lang="fr-FR" sz="1200" i="1" dirty="0">
                <a:effectLst/>
              </a:rPr>
              <a:t>Annales des services techniques d'</a:t>
            </a:r>
            <a:r>
              <a:rPr lang="fr-FR" sz="1200" i="1" dirty="0" err="1">
                <a:effectLst/>
              </a:rPr>
              <a:t>hygeine</a:t>
            </a:r>
            <a:r>
              <a:rPr lang="fr-FR" sz="1200" i="1" dirty="0">
                <a:effectLst/>
              </a:rPr>
              <a:t> de la ville de Paris, </a:t>
            </a:r>
            <a:r>
              <a:rPr lang="fr-FR" sz="1200" dirty="0">
                <a:effectLst/>
              </a:rPr>
              <a:t>XVII, pp. 256-267</a:t>
            </a:r>
          </a:p>
          <a:p>
            <a:pPr marL="171450" indent="-171450">
              <a:buFont typeface="Arial" panose="020B0604020202020204" pitchFamily="34" charset="0"/>
              <a:buChar char="•"/>
            </a:pPr>
            <a:r>
              <a:rPr lang="en-GB" sz="1200" dirty="0" err="1">
                <a:latin typeface="Calibri" panose="020F0502020204030204" pitchFamily="34" charset="0"/>
                <a:ea typeface="Calibri" panose="020F0502020204030204" pitchFamily="34" charset="0"/>
                <a:cs typeface="Calibri" panose="020F0502020204030204" pitchFamily="34" charset="0"/>
              </a:rPr>
              <a:t>Koppen</a:t>
            </a:r>
            <a:r>
              <a:rPr lang="en-GB" sz="1200" dirty="0">
                <a:latin typeface="Calibri" panose="020F0502020204030204" pitchFamily="34" charset="0"/>
                <a:ea typeface="Calibri" panose="020F0502020204030204" pitchFamily="34" charset="0"/>
                <a:cs typeface="Calibri" panose="020F0502020204030204" pitchFamily="34" charset="0"/>
              </a:rPr>
              <a:t> (1913) ‘Uniform thermometer set-up for meteorological stations for the determination of air temperature and humidity’, </a:t>
            </a:r>
            <a:r>
              <a:rPr lang="en-GB" sz="1200" i="1" dirty="0" err="1">
                <a:latin typeface="Calibri" panose="020F0502020204030204" pitchFamily="34" charset="0"/>
                <a:ea typeface="Calibri" panose="020F0502020204030204" pitchFamily="34" charset="0"/>
                <a:cs typeface="Calibri" panose="020F0502020204030204" pitchFamily="34" charset="0"/>
              </a:rPr>
              <a:t>Meteorol</a:t>
            </a:r>
            <a:r>
              <a:rPr lang="en-GB" sz="1200" i="1" dirty="0">
                <a:latin typeface="Calibri" panose="020F0502020204030204" pitchFamily="34" charset="0"/>
                <a:ea typeface="Calibri" panose="020F0502020204030204" pitchFamily="34" charset="0"/>
                <a:cs typeface="Calibri" panose="020F0502020204030204" pitchFamily="34" charset="0"/>
              </a:rPr>
              <a:t>. </a:t>
            </a:r>
            <a:r>
              <a:rPr lang="en-GB" sz="1200" i="1" dirty="0" err="1">
                <a:latin typeface="Calibri" panose="020F0502020204030204" pitchFamily="34" charset="0"/>
                <a:ea typeface="Calibri" panose="020F0502020204030204" pitchFamily="34" charset="0"/>
                <a:cs typeface="Calibri" panose="020F0502020204030204" pitchFamily="34" charset="0"/>
              </a:rPr>
              <a:t>Zeitschr</a:t>
            </a:r>
            <a:r>
              <a:rPr lang="en-GB" sz="1200" dirty="0">
                <a:latin typeface="Calibri" panose="020F0502020204030204" pitchFamily="34" charset="0"/>
                <a:ea typeface="Calibri" panose="020F0502020204030204" pitchFamily="34" charset="0"/>
                <a:cs typeface="Calibri" panose="020F0502020204030204" pitchFamily="34" charset="0"/>
              </a:rPr>
              <a:t>., 30, pp. 474-488 and 514-523.</a:t>
            </a:r>
          </a:p>
          <a:p>
            <a:pPr marL="171450" indent="-171450">
              <a:buFont typeface="Arial" panose="020B0604020202020204" pitchFamily="34" charset="0"/>
              <a:buChar char="•"/>
            </a:pPr>
            <a:r>
              <a:rPr lang="en-GB" sz="1200" dirty="0" err="1">
                <a:effectLst/>
                <a:latin typeface="Calibri" panose="020F0502020204030204" pitchFamily="34" charset="0"/>
                <a:ea typeface="Times New Roman" panose="02020603050405020304" pitchFamily="18" charset="0"/>
                <a:cs typeface="Calibri" panose="020F0502020204030204" pitchFamily="34" charset="0"/>
              </a:rPr>
              <a:t>Margary</a:t>
            </a:r>
            <a:r>
              <a:rPr lang="en-GB" sz="1200" dirty="0">
                <a:effectLst/>
                <a:latin typeface="Calibri" panose="020F0502020204030204" pitchFamily="34" charset="0"/>
                <a:ea typeface="Times New Roman" panose="02020603050405020304" pitchFamily="18" charset="0"/>
                <a:cs typeface="Calibri" panose="020F0502020204030204" pitchFamily="34" charset="0"/>
              </a:rPr>
              <a:t>, I.D. (1924)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Glaisher</a:t>
            </a:r>
            <a:r>
              <a:rPr lang="en-GB" sz="1200" dirty="0">
                <a:effectLst/>
                <a:latin typeface="Calibri" panose="020F0502020204030204" pitchFamily="34" charset="0"/>
                <a:ea typeface="Times New Roman" panose="02020603050405020304" pitchFamily="18" charset="0"/>
                <a:cs typeface="Calibri" panose="020F0502020204030204" pitchFamily="34" charset="0"/>
              </a:rPr>
              <a:t> stand versus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stevenson</a:t>
            </a:r>
            <a:r>
              <a:rPr lang="en-GB" sz="1200" dirty="0">
                <a:effectLst/>
                <a:latin typeface="Calibri" panose="020F0502020204030204" pitchFamily="34" charset="0"/>
                <a:ea typeface="Times New Roman" panose="02020603050405020304" pitchFamily="18" charset="0"/>
                <a:cs typeface="Calibri" panose="020F0502020204030204" pitchFamily="34" charset="0"/>
              </a:rPr>
              <a:t> screen. A comparison of forty years’ observations of maximum and minimum temperature as recorded in both screens at Camden Square, London’, </a:t>
            </a:r>
            <a:r>
              <a:rPr lang="en-GB" sz="1200" i="1" dirty="0">
                <a:effectLst/>
                <a:latin typeface="Calibri" panose="020F0502020204030204" pitchFamily="34" charset="0"/>
                <a:ea typeface="Times New Roman" panose="02020603050405020304" pitchFamily="18" charset="0"/>
                <a:cs typeface="Calibri" panose="020F0502020204030204" pitchFamily="34" charset="0"/>
              </a:rPr>
              <a:t>Quarterly Journal of the Royal Meteorological Society</a:t>
            </a:r>
            <a:r>
              <a:rPr lang="en-GB" sz="1200" dirty="0">
                <a:effectLst/>
                <a:latin typeface="Calibri" panose="020F0502020204030204" pitchFamily="34" charset="0"/>
                <a:ea typeface="Times New Roman" panose="02020603050405020304" pitchFamily="18" charset="0"/>
                <a:cs typeface="Calibri" panose="020F0502020204030204" pitchFamily="34" charset="0"/>
              </a:rPr>
              <a:t>, 50(211), pp. 209–226. </a:t>
            </a:r>
          </a:p>
          <a:p>
            <a:pPr marL="17145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Marriott, W. (1879) ‘Thermometer exposure - Wall versus Stevenson Screens’, </a:t>
            </a:r>
            <a:r>
              <a:rPr lang="en-GB" sz="1200" i="1" dirty="0">
                <a:effectLst/>
                <a:latin typeface="Calibri" panose="020F0502020204030204" pitchFamily="34" charset="0"/>
                <a:ea typeface="Times New Roman" panose="02020603050405020304" pitchFamily="18" charset="0"/>
                <a:cs typeface="Calibri" panose="020F0502020204030204" pitchFamily="34" charset="0"/>
              </a:rPr>
              <a:t>Quarterly Journal of the Royal Meteorological Society</a:t>
            </a:r>
            <a:r>
              <a:rPr lang="en-GB" sz="1200" dirty="0">
                <a:effectLst/>
                <a:latin typeface="Calibri" panose="020F0502020204030204" pitchFamily="34" charset="0"/>
                <a:ea typeface="Times New Roman" panose="02020603050405020304" pitchFamily="18" charset="0"/>
                <a:cs typeface="Calibri" panose="020F0502020204030204" pitchFamily="34" charset="0"/>
              </a:rPr>
              <a:t>.</a:t>
            </a:r>
          </a:p>
          <a:p>
            <a:pPr marL="17145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Marriott, W. (1894) ‘Comparative observations with two sets of instruments at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llfracombe</a:t>
            </a:r>
            <a:r>
              <a:rPr lang="en-GB" sz="1200" dirty="0">
                <a:effectLst/>
                <a:latin typeface="Calibri" panose="020F0502020204030204" pitchFamily="34" charset="0"/>
                <a:ea typeface="Times New Roman" panose="02020603050405020304" pitchFamily="18" charset="0"/>
                <a:cs typeface="Calibri" panose="020F0502020204030204" pitchFamily="34" charset="0"/>
              </a:rPr>
              <a:t>, north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devon</a:t>
            </a:r>
            <a:r>
              <a:rPr lang="en-GB" sz="1200" dirty="0">
                <a:effectLst/>
                <a:latin typeface="Calibri" panose="020F0502020204030204" pitchFamily="34" charset="0"/>
                <a:ea typeface="Times New Roman" panose="02020603050405020304" pitchFamily="18" charset="0"/>
                <a:cs typeface="Calibri" panose="020F0502020204030204" pitchFamily="34" charset="0"/>
              </a:rPr>
              <a:t>, during 1893’, </a:t>
            </a:r>
            <a:r>
              <a:rPr lang="en-GB" sz="1200" i="1" dirty="0">
                <a:effectLst/>
                <a:latin typeface="Calibri" panose="020F0502020204030204" pitchFamily="34" charset="0"/>
                <a:ea typeface="Times New Roman" panose="02020603050405020304" pitchFamily="18" charset="0"/>
                <a:cs typeface="Calibri" panose="020F0502020204030204" pitchFamily="34" charset="0"/>
              </a:rPr>
              <a:t>Quarterly Journal of the Royal Meteorological Society</a:t>
            </a:r>
            <a:r>
              <a:rPr lang="en-GB" sz="1200" dirty="0">
                <a:effectLst/>
                <a:latin typeface="Calibri" panose="020F0502020204030204" pitchFamily="34" charset="0"/>
                <a:ea typeface="Times New Roman" panose="02020603050405020304" pitchFamily="18" charset="0"/>
                <a:cs typeface="Calibri" panose="020F0502020204030204" pitchFamily="34" charset="0"/>
              </a:rPr>
              <a:t>, 20(90), pp. 164–168. </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p>
            <a:endParaRPr lang="en-GB" sz="1200" dirty="0">
              <a:latin typeface="Calibri" panose="020F0502020204030204" pitchFamily="34" charset="0"/>
              <a:ea typeface="Calibri" panose="020F0502020204030204" pitchFamily="34" charset="0"/>
              <a:cs typeface="Calibri" panose="020F0502020204030204" pitchFamily="34" charset="0"/>
            </a:endParaRPr>
          </a:p>
          <a:p>
            <a:pPr>
              <a:lnSpc>
                <a:spcPct val="150000"/>
              </a:lnSpc>
              <a:spcAft>
                <a:spcPts val="8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50000"/>
              </a:lnSpc>
              <a:spcAft>
                <a:spcPts val="8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171450" indent="-171450">
              <a:lnSpc>
                <a:spcPct val="150000"/>
              </a:lnSpc>
              <a:spcAft>
                <a:spcPts val="800"/>
              </a:spcAft>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5664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F08482-69A5-1DF7-8078-7EC3F84B8579}"/>
              </a:ext>
            </a:extLst>
          </p:cNvPr>
          <p:cNvSpPr txBox="1"/>
          <p:nvPr/>
        </p:nvSpPr>
        <p:spPr>
          <a:xfrm>
            <a:off x="342208" y="5940722"/>
            <a:ext cx="11526966" cy="276999"/>
          </a:xfrm>
          <a:prstGeom prst="rect">
            <a:avLst/>
          </a:prstGeom>
          <a:noFill/>
        </p:spPr>
        <p:txBody>
          <a:bodyPr wrap="square">
            <a:spAutoFit/>
          </a:bodyPr>
          <a:lstStyle/>
          <a:p>
            <a:pPr algn="r">
              <a:defRPr/>
            </a:pPr>
            <a:r>
              <a:rPr lang="en-GB" sz="1200" dirty="0">
                <a:latin typeface="Calibri Light" panose="020F0302020204030204"/>
              </a:rPr>
              <a:t>Wallis et al. (2023) </a:t>
            </a:r>
            <a:r>
              <a:rPr lang="en-GB" sz="1200" i="1" dirty="0">
                <a:latin typeface="Calibri Light" panose="020F0302020204030204"/>
                <a:ea typeface="Calibri" panose="020F0502020204030204" pitchFamily="34" charset="0"/>
                <a:cs typeface="Calibri" panose="020F0502020204030204" pitchFamily="34" charset="0"/>
              </a:rPr>
              <a:t>Quantifying exposure biases in early instrumental land surface air temperature observations</a:t>
            </a:r>
            <a:r>
              <a:rPr lang="en-GB" sz="1200" dirty="0">
                <a:latin typeface="Calibri Light" panose="020F0302020204030204"/>
                <a:ea typeface="Calibri" panose="020F0502020204030204" pitchFamily="34" charset="0"/>
                <a:cs typeface="Calibri" panose="020F0502020204030204" pitchFamily="34" charset="0"/>
              </a:rPr>
              <a:t> [Manuscript in preparation]</a:t>
            </a:r>
            <a:endParaRPr lang="en-GB" sz="1200" i="1" dirty="0">
              <a:latin typeface="Calibri Light" panose="020F0302020204030204"/>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0B6F08B2-F4E6-EEBA-8091-E3D4B03BD6D5}"/>
              </a:ext>
            </a:extLst>
          </p:cNvPr>
          <p:cNvSpPr/>
          <p:nvPr/>
        </p:nvSpPr>
        <p:spPr>
          <a:xfrm>
            <a:off x="-1" y="970960"/>
            <a:ext cx="12191731" cy="521818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180000" bIns="180000" rtlCol="0" anchor="t"/>
          <a:lstStyle/>
          <a:p>
            <a:endParaRPr lang="en-GB" b="1" dirty="0">
              <a:solidFill>
                <a:schemeClr val="tx1"/>
              </a:solidFill>
            </a:endParaRPr>
          </a:p>
          <a:p>
            <a:endParaRPr lang="en-GB" dirty="0">
              <a:solidFill>
                <a:schemeClr val="tx1"/>
              </a:solidFill>
            </a:endParaRPr>
          </a:p>
        </p:txBody>
      </p:sp>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REFERENCES</a:t>
            </a:r>
          </a:p>
        </p:txBody>
      </p:sp>
      <p:grpSp>
        <p:nvGrpSpPr>
          <p:cNvPr id="3" name="Group 2">
            <a:extLst>
              <a:ext uri="{FF2B5EF4-FFF2-40B4-BE49-F238E27FC236}">
                <a16:creationId xmlns:a16="http://schemas.microsoft.com/office/drawing/2014/main" id="{86214314-BD0E-36A6-B199-11A4CA7FAFDB}"/>
              </a:ext>
            </a:extLst>
          </p:cNvPr>
          <p:cNvGrpSpPr/>
          <p:nvPr/>
        </p:nvGrpSpPr>
        <p:grpSpPr>
          <a:xfrm>
            <a:off x="10646087" y="266803"/>
            <a:ext cx="1318901" cy="437354"/>
            <a:chOff x="414960" y="5413088"/>
            <a:chExt cx="1318901" cy="437354"/>
          </a:xfrm>
        </p:grpSpPr>
        <p:sp>
          <p:nvSpPr>
            <p:cNvPr id="10" name="Action Button: Go to Beginning 9">
              <a:hlinkClick r:id="" action="ppaction://hlinkshowjump?jump=firstslide" highlightClick="1"/>
              <a:extLst>
                <a:ext uri="{FF2B5EF4-FFF2-40B4-BE49-F238E27FC236}">
                  <a16:creationId xmlns:a16="http://schemas.microsoft.com/office/drawing/2014/main" id="{EF1803ED-EE14-F386-2C7B-A525A4D2637D}"/>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23779843-EE9E-4CEE-DE62-782474C188EB}"/>
                </a:ext>
              </a:extLst>
            </p:cNvPr>
            <p:cNvGrpSpPr/>
            <p:nvPr/>
          </p:nvGrpSpPr>
          <p:grpSpPr>
            <a:xfrm>
              <a:off x="872004" y="5413088"/>
              <a:ext cx="861857" cy="437354"/>
              <a:chOff x="872004" y="5413088"/>
              <a:chExt cx="861857" cy="437354"/>
            </a:xfrm>
          </p:grpSpPr>
          <p:sp>
            <p:nvSpPr>
              <p:cNvPr id="12" name="Action Button: Go Home 11">
                <a:hlinkClick r:id="rId3" action="ppaction://hlinksldjump" highlightClick="1"/>
                <a:extLst>
                  <a:ext uri="{FF2B5EF4-FFF2-40B4-BE49-F238E27FC236}">
                    <a16:creationId xmlns:a16="http://schemas.microsoft.com/office/drawing/2014/main" id="{17181DF2-9237-C4FD-DEB8-DAAC5D2BBFF3}"/>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Go Back or Previous 14">
                <a:hlinkClick r:id="" action="ppaction://hlinkshowjump?jump=previousslide" highlightClick="1"/>
                <a:extLst>
                  <a:ext uri="{FF2B5EF4-FFF2-40B4-BE49-F238E27FC236}">
                    <a16:creationId xmlns:a16="http://schemas.microsoft.com/office/drawing/2014/main" id="{D0465880-9B19-9A36-A447-C1AB6FC795FC}"/>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6" name="TextBox 15">
            <a:extLst>
              <a:ext uri="{FF2B5EF4-FFF2-40B4-BE49-F238E27FC236}">
                <a16:creationId xmlns:a16="http://schemas.microsoft.com/office/drawing/2014/main" id="{E0D35CB9-0145-2BA6-8B68-9373171E51EC}"/>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17" name="Picture 16">
            <a:extLst>
              <a:ext uri="{FF2B5EF4-FFF2-40B4-BE49-F238E27FC236}">
                <a16:creationId xmlns:a16="http://schemas.microsoft.com/office/drawing/2014/main" id="{20E17D56-390D-49D3-4556-076EC1415DF6}"/>
              </a:ext>
            </a:extLst>
          </p:cNvPr>
          <p:cNvPicPr>
            <a:picLocks noChangeAspect="1"/>
          </p:cNvPicPr>
          <p:nvPr/>
        </p:nvPicPr>
        <p:blipFill>
          <a:blip r:embed="rId4"/>
          <a:stretch>
            <a:fillRect/>
          </a:stretch>
        </p:blipFill>
        <p:spPr>
          <a:xfrm>
            <a:off x="10391087" y="6220925"/>
            <a:ext cx="1664933" cy="610985"/>
          </a:xfrm>
          <a:prstGeom prst="rect">
            <a:avLst/>
          </a:prstGeom>
        </p:spPr>
      </p:pic>
      <p:pic>
        <p:nvPicPr>
          <p:cNvPr id="18" name="Picture 17">
            <a:extLst>
              <a:ext uri="{FF2B5EF4-FFF2-40B4-BE49-F238E27FC236}">
                <a16:creationId xmlns:a16="http://schemas.microsoft.com/office/drawing/2014/main" id="{25019B97-92BB-55FB-9F01-0C7FE9E77470}"/>
              </a:ext>
            </a:extLst>
          </p:cNvPr>
          <p:cNvPicPr>
            <a:picLocks noChangeAspect="1"/>
          </p:cNvPicPr>
          <p:nvPr/>
        </p:nvPicPr>
        <p:blipFill>
          <a:blip r:embed="rId5"/>
          <a:stretch>
            <a:fillRect/>
          </a:stretch>
        </p:blipFill>
        <p:spPr>
          <a:xfrm>
            <a:off x="220028" y="6303263"/>
            <a:ext cx="746067" cy="446308"/>
          </a:xfrm>
          <a:prstGeom prst="rect">
            <a:avLst/>
          </a:prstGeom>
        </p:spPr>
      </p:pic>
      <p:sp>
        <p:nvSpPr>
          <p:cNvPr id="23" name="TextBox 22">
            <a:extLst>
              <a:ext uri="{FF2B5EF4-FFF2-40B4-BE49-F238E27FC236}">
                <a16:creationId xmlns:a16="http://schemas.microsoft.com/office/drawing/2014/main" id="{10074180-934A-A0E3-5EF8-214F195FE190}"/>
              </a:ext>
            </a:extLst>
          </p:cNvPr>
          <p:cNvSpPr txBox="1"/>
          <p:nvPr/>
        </p:nvSpPr>
        <p:spPr>
          <a:xfrm>
            <a:off x="155362" y="970960"/>
            <a:ext cx="11816610" cy="6029471"/>
          </a:xfrm>
          <a:prstGeom prst="rect">
            <a:avLst/>
          </a:prstGeom>
          <a:noFill/>
        </p:spPr>
        <p:txBody>
          <a:bodyPr wrap="square">
            <a:spAutoFit/>
          </a:bodyPr>
          <a:lstStyle/>
          <a:p>
            <a:pPr>
              <a:lnSpc>
                <a:spcPct val="150000"/>
              </a:lnSpc>
            </a:pPr>
            <a:r>
              <a:rPr lang="en-GB" b="1" dirty="0"/>
              <a:t>Parallel Measurements continued:</a:t>
            </a:r>
            <a:endParaRPr lang="en-GB" b="1" dirty="0">
              <a:solidFill>
                <a:schemeClr val="tx1"/>
              </a:solidFill>
            </a:endParaRPr>
          </a:p>
          <a:p>
            <a:pPr marL="17145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Martinez Ibarra, E. </a:t>
            </a:r>
            <a:r>
              <a:rPr lang="en-GB" sz="1200" i="1" dirty="0">
                <a:effectLst/>
                <a:latin typeface="Calibri" panose="020F0502020204030204" pitchFamily="34" charset="0"/>
                <a:ea typeface="Times New Roman" panose="02020603050405020304" pitchFamily="18" charset="0"/>
                <a:cs typeface="Calibri" panose="020F0502020204030204" pitchFamily="34" charset="0"/>
              </a:rPr>
              <a:t>et al.</a:t>
            </a:r>
            <a:r>
              <a:rPr lang="en-GB" sz="1200" dirty="0">
                <a:effectLst/>
                <a:latin typeface="Calibri" panose="020F0502020204030204" pitchFamily="34" charset="0"/>
                <a:ea typeface="Times New Roman" panose="02020603050405020304" pitchFamily="18" charset="0"/>
                <a:cs typeface="Calibri" panose="020F0502020204030204" pitchFamily="34" charset="0"/>
              </a:rPr>
              <a:t> (no date) ‘INTERCOMPARACIÓN DE LAS TEMPERATURAS EXTREMAS EN TRES TIPOS DE GARITA METEOROLÓGICA: MONTSOURIS, STEVENSON Y YOUNG’.</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GB" sz="1200" dirty="0" err="1">
                <a:effectLst/>
                <a:latin typeface="Calibri" panose="020F0502020204030204" pitchFamily="34" charset="0"/>
                <a:ea typeface="Times New Roman" panose="02020603050405020304" pitchFamily="18" charset="0"/>
                <a:cs typeface="Calibri" panose="020F0502020204030204" pitchFamily="34" charset="0"/>
              </a:rPr>
              <a:t>Mawley</a:t>
            </a:r>
            <a:r>
              <a:rPr lang="en-GB" sz="1200" dirty="0">
                <a:effectLst/>
                <a:latin typeface="Calibri" panose="020F0502020204030204" pitchFamily="34" charset="0"/>
                <a:ea typeface="Times New Roman" panose="02020603050405020304" pitchFamily="18" charset="0"/>
                <a:cs typeface="Calibri" panose="020F0502020204030204" pitchFamily="34" charset="0"/>
              </a:rPr>
              <a:t>, E. (1897) ‘Shade temperature’, </a:t>
            </a:r>
            <a:r>
              <a:rPr lang="en-GB" sz="1200" i="1" dirty="0">
                <a:effectLst/>
                <a:latin typeface="Calibri" panose="020F0502020204030204" pitchFamily="34" charset="0"/>
                <a:ea typeface="Times New Roman" panose="02020603050405020304" pitchFamily="18" charset="0"/>
                <a:cs typeface="Calibri" panose="020F0502020204030204" pitchFamily="34" charset="0"/>
              </a:rPr>
              <a:t>Quarterly Journal of the Royal Meteorological Society</a:t>
            </a:r>
            <a:r>
              <a:rPr lang="en-GB" sz="1200" dirty="0">
                <a:effectLst/>
                <a:latin typeface="Calibri" panose="020F0502020204030204" pitchFamily="34" charset="0"/>
                <a:ea typeface="Times New Roman" panose="02020603050405020304" pitchFamily="18" charset="0"/>
                <a:cs typeface="Calibri" panose="020F0502020204030204" pitchFamily="34" charset="0"/>
              </a:rPr>
              <a:t>, 23(102), pp. 69–87. </a:t>
            </a:r>
          </a:p>
          <a:p>
            <a:pPr marL="171450" indent="-171450">
              <a:buFont typeface="Arial" panose="020B0604020202020204" pitchFamily="34" charset="0"/>
              <a:buChar char="•"/>
            </a:pPr>
            <a:r>
              <a:rPr lang="en-GB" sz="1200" dirty="0" err="1">
                <a:latin typeface="Calibri" panose="020F0502020204030204" pitchFamily="34" charset="0"/>
                <a:ea typeface="Times New Roman" panose="02020603050405020304" pitchFamily="18" charset="0"/>
                <a:cs typeface="Calibri" panose="020F0502020204030204" pitchFamily="34" charset="0"/>
              </a:rPr>
              <a:t>Moden</a:t>
            </a:r>
            <a:r>
              <a:rPr lang="en-GB" sz="1200" dirty="0">
                <a:latin typeface="Calibri" panose="020F0502020204030204" pitchFamily="34" charset="0"/>
                <a:ea typeface="Times New Roman" panose="02020603050405020304" pitchFamily="18" charset="0"/>
                <a:cs typeface="Calibri" panose="020F0502020204030204" pitchFamily="34" charset="0"/>
              </a:rPr>
              <a:t> (1954) `Thermometer stands - a short comparison between free-standing screens and shelters, </a:t>
            </a:r>
            <a:r>
              <a:rPr lang="en-GB" sz="1200" i="1" dirty="0" err="1">
                <a:latin typeface="Calibri" panose="020F0502020204030204" pitchFamily="34" charset="0"/>
                <a:ea typeface="Times New Roman" panose="02020603050405020304" pitchFamily="18" charset="0"/>
                <a:cs typeface="Calibri" panose="020F0502020204030204" pitchFamily="34" charset="0"/>
              </a:rPr>
              <a:t>Notiser</a:t>
            </a:r>
            <a:r>
              <a:rPr lang="en-GB" sz="1200" i="1" dirty="0">
                <a:latin typeface="Calibri" panose="020F0502020204030204" pitchFamily="34" charset="0"/>
                <a:ea typeface="Times New Roman" panose="02020603050405020304" pitchFamily="18" charset="0"/>
                <a:cs typeface="Calibri" panose="020F0502020204030204" pitchFamily="34" charset="0"/>
              </a:rPr>
              <a:t> </a:t>
            </a:r>
            <a:r>
              <a:rPr lang="en-GB" sz="1200" i="1" dirty="0" err="1">
                <a:latin typeface="Calibri" panose="020F0502020204030204" pitchFamily="34" charset="0"/>
                <a:ea typeface="Times New Roman" panose="02020603050405020304" pitchFamily="18" charset="0"/>
                <a:cs typeface="Calibri" panose="020F0502020204030204" pitchFamily="34" charset="0"/>
              </a:rPr>
              <a:t>och</a:t>
            </a:r>
            <a:r>
              <a:rPr lang="en-GB" sz="1200" i="1" dirty="0">
                <a:latin typeface="Calibri" panose="020F0502020204030204" pitchFamily="34" charset="0"/>
                <a:ea typeface="Times New Roman" panose="02020603050405020304" pitchFamily="18" charset="0"/>
                <a:cs typeface="Calibri" panose="020F0502020204030204" pitchFamily="34" charset="0"/>
              </a:rPr>
              <a:t> </a:t>
            </a:r>
            <a:r>
              <a:rPr lang="en-GB" sz="1200" i="1" dirty="0" err="1">
                <a:latin typeface="Calibri" panose="020F0502020204030204" pitchFamily="34" charset="0"/>
                <a:ea typeface="Times New Roman" panose="02020603050405020304" pitchFamily="18" charset="0"/>
                <a:cs typeface="Calibri" panose="020F0502020204030204" pitchFamily="34" charset="0"/>
              </a:rPr>
              <a:t>preliminara</a:t>
            </a:r>
            <a:r>
              <a:rPr lang="en-GB" sz="1200" i="1" dirty="0">
                <a:latin typeface="Calibri" panose="020F0502020204030204" pitchFamily="34" charset="0"/>
                <a:ea typeface="Times New Roman" panose="02020603050405020304" pitchFamily="18" charset="0"/>
                <a:cs typeface="Calibri" panose="020F0502020204030204" pitchFamily="34" charset="0"/>
              </a:rPr>
              <a:t> </a:t>
            </a:r>
            <a:r>
              <a:rPr lang="en-GB" sz="1200" i="1" dirty="0" err="1">
                <a:latin typeface="Calibri" panose="020F0502020204030204" pitchFamily="34" charset="0"/>
                <a:ea typeface="Times New Roman" panose="02020603050405020304" pitchFamily="18" charset="0"/>
                <a:cs typeface="Calibri" panose="020F0502020204030204" pitchFamily="34" charset="0"/>
              </a:rPr>
              <a:t>rapporter</a:t>
            </a:r>
            <a:r>
              <a:rPr lang="en-GB" sz="1200" dirty="0">
                <a:latin typeface="Calibri" panose="020F0502020204030204" pitchFamily="34" charset="0"/>
                <a:ea typeface="Times New Roman" panose="02020603050405020304" pitchFamily="18" charset="0"/>
                <a:cs typeface="Calibri" panose="020F0502020204030204" pitchFamily="34" charset="0"/>
              </a:rPr>
              <a:t>, 1(3), 12 pp.</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p>
            <a:pPr marL="17145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Muller, G. (1984) </a:t>
            </a:r>
            <a:r>
              <a:rPr lang="en-GB" sz="1200" i="1" dirty="0" err="1">
                <a:effectLst/>
                <a:latin typeface="Calibri" panose="020F0502020204030204" pitchFamily="34" charset="0"/>
                <a:ea typeface="Times New Roman" panose="02020603050405020304" pitchFamily="18" charset="0"/>
                <a:cs typeface="Calibri" panose="020F0502020204030204" pitchFamily="34" charset="0"/>
              </a:rPr>
              <a:t>Vergleich</a:t>
            </a:r>
            <a:r>
              <a:rPr lang="en-GB" sz="1200" i="1" dirty="0">
                <a:effectLst/>
                <a:latin typeface="Calibri" panose="020F0502020204030204" pitchFamily="34" charset="0"/>
                <a:ea typeface="Times New Roman" panose="02020603050405020304" pitchFamily="18" charset="0"/>
                <a:cs typeface="Calibri" panose="020F0502020204030204" pitchFamily="34" charset="0"/>
              </a:rPr>
              <a:t> der </a:t>
            </a:r>
            <a:r>
              <a:rPr lang="en-GB" sz="1200" i="1" dirty="0" err="1">
                <a:effectLst/>
                <a:latin typeface="Calibri" panose="020F0502020204030204" pitchFamily="34" charset="0"/>
                <a:ea typeface="Times New Roman" panose="02020603050405020304" pitchFamily="18" charset="0"/>
                <a:cs typeface="Calibri" panose="020F0502020204030204" pitchFamily="34" charset="0"/>
              </a:rPr>
              <a:t>temperaturen</a:t>
            </a:r>
            <a:r>
              <a:rPr lang="en-GB" sz="1200" i="1" dirty="0">
                <a:effectLst/>
                <a:latin typeface="Calibri" panose="020F0502020204030204" pitchFamily="34" charset="0"/>
                <a:ea typeface="Times New Roman" panose="02020603050405020304" pitchFamily="18" charset="0"/>
                <a:cs typeface="Calibri" panose="020F0502020204030204" pitchFamily="34" charset="0"/>
              </a:rPr>
              <a:t> </a:t>
            </a:r>
            <a:r>
              <a:rPr lang="en-GB" sz="1200" i="1" dirty="0" err="1">
                <a:effectLst/>
                <a:latin typeface="Calibri" panose="020F0502020204030204" pitchFamily="34" charset="0"/>
                <a:ea typeface="Times New Roman" panose="02020603050405020304" pitchFamily="18" charset="0"/>
                <a:cs typeface="Calibri" panose="020F0502020204030204" pitchFamily="34" charset="0"/>
              </a:rPr>
              <a:t>verschiedener</a:t>
            </a:r>
            <a:r>
              <a:rPr lang="en-GB" sz="1200" i="1" dirty="0">
                <a:effectLst/>
                <a:latin typeface="Calibri" panose="020F0502020204030204" pitchFamily="34" charset="0"/>
                <a:ea typeface="Times New Roman" panose="02020603050405020304" pitchFamily="18" charset="0"/>
                <a:cs typeface="Calibri" panose="020F0502020204030204" pitchFamily="34" charset="0"/>
              </a:rPr>
              <a:t> </a:t>
            </a:r>
            <a:r>
              <a:rPr lang="en-GB" sz="1200" i="1" dirty="0" err="1">
                <a:effectLst/>
                <a:latin typeface="Calibri" panose="020F0502020204030204" pitchFamily="34" charset="0"/>
                <a:ea typeface="Times New Roman" panose="02020603050405020304" pitchFamily="18" charset="0"/>
                <a:cs typeface="Calibri" panose="020F0502020204030204" pitchFamily="34" charset="0"/>
              </a:rPr>
              <a:t>wetterhuetten</a:t>
            </a:r>
            <a:r>
              <a:rPr lang="en-GB" sz="1200" i="1" dirty="0">
                <a:effectLst/>
                <a:latin typeface="Calibri" panose="020F0502020204030204" pitchFamily="34" charset="0"/>
                <a:ea typeface="Times New Roman" panose="02020603050405020304" pitchFamily="18" charset="0"/>
                <a:cs typeface="Calibri" panose="020F0502020204030204" pitchFamily="34" charset="0"/>
              </a:rPr>
              <a:t> an </a:t>
            </a:r>
            <a:r>
              <a:rPr lang="en-GB" sz="1200" i="1" dirty="0" err="1">
                <a:effectLst/>
                <a:latin typeface="Calibri" panose="020F0502020204030204" pitchFamily="34" charset="0"/>
                <a:ea typeface="Times New Roman" panose="02020603050405020304" pitchFamily="18" charset="0"/>
                <a:cs typeface="Calibri" panose="020F0502020204030204" pitchFamily="34" charset="0"/>
              </a:rPr>
              <a:t>einigen</a:t>
            </a:r>
            <a:r>
              <a:rPr lang="en-GB" sz="1200" i="1" dirty="0">
                <a:effectLst/>
                <a:latin typeface="Calibri" panose="020F0502020204030204" pitchFamily="34" charset="0"/>
                <a:ea typeface="Times New Roman" panose="02020603050405020304" pitchFamily="18" charset="0"/>
                <a:cs typeface="Calibri" panose="020F0502020204030204" pitchFamily="34" charset="0"/>
              </a:rPr>
              <a:t> </a:t>
            </a:r>
            <a:r>
              <a:rPr lang="en-GB" sz="1200" i="1" dirty="0" err="1">
                <a:effectLst/>
                <a:latin typeface="Calibri" panose="020F0502020204030204" pitchFamily="34" charset="0"/>
                <a:ea typeface="Times New Roman" panose="02020603050405020304" pitchFamily="18" charset="0"/>
                <a:cs typeface="Calibri" panose="020F0502020204030204" pitchFamily="34" charset="0"/>
              </a:rPr>
              <a:t>stationen</a:t>
            </a:r>
            <a:r>
              <a:rPr lang="en-GB" sz="1200" i="1" dirty="0">
                <a:effectLst/>
                <a:latin typeface="Calibri" panose="020F0502020204030204" pitchFamily="34" charset="0"/>
                <a:ea typeface="Times New Roman" panose="02020603050405020304" pitchFamily="18" charset="0"/>
                <a:cs typeface="Calibri" panose="020F0502020204030204" pitchFamily="34" charset="0"/>
              </a:rPr>
              <a:t> des </a:t>
            </a:r>
            <a:r>
              <a:rPr lang="en-GB" sz="1200" i="1" dirty="0" err="1">
                <a:effectLst/>
                <a:latin typeface="Calibri" panose="020F0502020204030204" pitchFamily="34" charset="0"/>
                <a:ea typeface="Times New Roman" panose="02020603050405020304" pitchFamily="18" charset="0"/>
                <a:cs typeface="Calibri" panose="020F0502020204030204" pitchFamily="34" charset="0"/>
              </a:rPr>
              <a:t>anetzes</a:t>
            </a:r>
            <a:r>
              <a:rPr lang="en-GB" sz="1200" dirty="0">
                <a:effectLst/>
                <a:latin typeface="Calibri" panose="020F0502020204030204" pitchFamily="34" charset="0"/>
                <a:ea typeface="Times New Roman" panose="02020603050405020304" pitchFamily="18" charset="0"/>
                <a:cs typeface="Calibri" panose="020F0502020204030204" pitchFamily="34" charset="0"/>
              </a:rPr>
              <a:t>.</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Nordli, P.Ø. </a:t>
            </a:r>
            <a:r>
              <a:rPr lang="en-GB" sz="1200" i="1" dirty="0">
                <a:effectLst/>
                <a:latin typeface="Calibri" panose="020F0502020204030204" pitchFamily="34" charset="0"/>
                <a:ea typeface="Times New Roman" panose="02020603050405020304" pitchFamily="18" charset="0"/>
                <a:cs typeface="Calibri" panose="020F0502020204030204" pitchFamily="34" charset="0"/>
              </a:rPr>
              <a:t>et al.</a:t>
            </a:r>
            <a:r>
              <a:rPr lang="en-GB" sz="1200" dirty="0">
                <a:effectLst/>
                <a:latin typeface="Calibri" panose="020F0502020204030204" pitchFamily="34" charset="0"/>
                <a:ea typeface="Times New Roman" panose="02020603050405020304" pitchFamily="18" charset="0"/>
                <a:cs typeface="Calibri" panose="020F0502020204030204" pitchFamily="34" charset="0"/>
              </a:rPr>
              <a:t> (1997) ‘The effect of radiation screens on Nordic time series of mean temperature’, </a:t>
            </a:r>
            <a:r>
              <a:rPr lang="en-GB" sz="1200" i="1" dirty="0">
                <a:effectLst/>
                <a:latin typeface="Calibri" panose="020F0502020204030204" pitchFamily="34" charset="0"/>
                <a:ea typeface="Times New Roman" panose="02020603050405020304" pitchFamily="18" charset="0"/>
                <a:cs typeface="Calibri" panose="020F0502020204030204" pitchFamily="34" charset="0"/>
              </a:rPr>
              <a:t>International Journal of Climatology</a:t>
            </a:r>
            <a:r>
              <a:rPr lang="en-GB" sz="1200" dirty="0">
                <a:effectLst/>
                <a:latin typeface="Calibri" panose="020F0502020204030204" pitchFamily="34" charset="0"/>
                <a:ea typeface="Times New Roman" panose="02020603050405020304" pitchFamily="18" charset="0"/>
                <a:cs typeface="Calibri" panose="020F0502020204030204" pitchFamily="34" charset="0"/>
              </a:rPr>
              <a:t>, 17(15), pp. 1667–1681. </a:t>
            </a:r>
          </a:p>
          <a:p>
            <a:pPr marL="171450" indent="-171450">
              <a:buFont typeface="Arial" panose="020B0604020202020204" pitchFamily="34" charset="0"/>
              <a:buChar char="•"/>
            </a:pPr>
            <a:r>
              <a:rPr lang="en-GB" sz="1200" dirty="0" err="1">
                <a:effectLst/>
                <a:latin typeface="Calibri" panose="020F0502020204030204" pitchFamily="34" charset="0"/>
                <a:ea typeface="Times New Roman" panose="02020603050405020304" pitchFamily="18" charset="0"/>
                <a:cs typeface="Calibri" panose="020F0502020204030204" pitchFamily="34" charset="0"/>
              </a:rPr>
              <a:t>Omond</a:t>
            </a:r>
            <a:r>
              <a:rPr lang="en-GB" sz="1200" dirty="0">
                <a:effectLst/>
                <a:latin typeface="Calibri" panose="020F0502020204030204" pitchFamily="34" charset="0"/>
                <a:ea typeface="Times New Roman" panose="02020603050405020304" pitchFamily="18" charset="0"/>
                <a:cs typeface="Calibri" panose="020F0502020204030204" pitchFamily="34" charset="0"/>
              </a:rPr>
              <a:t>, R.T. (1906) ‘Temperatures in thermograph and Stevenson screens’, </a:t>
            </a:r>
            <a:r>
              <a:rPr lang="en-GB" sz="1200" i="1" dirty="0">
                <a:effectLst/>
                <a:latin typeface="Calibri" panose="020F0502020204030204" pitchFamily="34" charset="0"/>
                <a:ea typeface="Times New Roman" panose="02020603050405020304" pitchFamily="18" charset="0"/>
                <a:cs typeface="Calibri" panose="020F0502020204030204" pitchFamily="34" charset="0"/>
              </a:rPr>
              <a:t>Journal of the Scottish Meteorological Society</a:t>
            </a:r>
            <a:r>
              <a:rPr lang="en-GB" sz="1200" dirty="0">
                <a:effectLst/>
                <a:latin typeface="Calibri" panose="020F0502020204030204" pitchFamily="34" charset="0"/>
                <a:ea typeface="Times New Roman" panose="02020603050405020304" pitchFamily="18" charset="0"/>
                <a:cs typeface="Calibri" panose="020F0502020204030204" pitchFamily="34" charset="0"/>
              </a:rPr>
              <a:t>, XIV(XXIII), pp. 15–20. </a:t>
            </a:r>
          </a:p>
          <a:p>
            <a:pPr marL="17145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Sprung, A. (1890)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Bericht</a:t>
            </a:r>
            <a:r>
              <a:rPr lang="en-GB" sz="1200" dirty="0">
                <a:effectLst/>
                <a:latin typeface="Calibri" panose="020F0502020204030204" pitchFamily="34" charset="0"/>
                <a:ea typeface="Times New Roman" panose="02020603050405020304" pitchFamily="18" charset="0"/>
                <a:cs typeface="Calibri" panose="020F0502020204030204" pitchFamily="34" charset="0"/>
              </a:rPr>
              <a:t> uber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vergleichende</a:t>
            </a:r>
            <a:r>
              <a:rPr lang="en-GB" sz="1200" dirty="0">
                <a:effectLst/>
                <a:latin typeface="Calibri" panose="020F0502020204030204" pitchFamily="34" charset="0"/>
                <a:ea typeface="Times New Roman" panose="02020603050405020304" pitchFamily="18" charset="0"/>
                <a:cs typeface="Calibri" panose="020F0502020204030204" pitchFamily="34" charset="0"/>
              </a:rPr>
              <a:t>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Beobachtungen</a:t>
            </a:r>
            <a:r>
              <a:rPr lang="en-GB" sz="1200" dirty="0">
                <a:effectLst/>
                <a:latin typeface="Calibri" panose="020F0502020204030204" pitchFamily="34" charset="0"/>
                <a:ea typeface="Times New Roman" panose="02020603050405020304" pitchFamily="18" charset="0"/>
                <a:cs typeface="Calibri" panose="020F0502020204030204" pitchFamily="34" charset="0"/>
              </a:rPr>
              <a:t> an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verschiedenen</a:t>
            </a:r>
            <a:r>
              <a:rPr lang="en-GB" sz="1200" dirty="0">
                <a:effectLst/>
                <a:latin typeface="Calibri" panose="020F0502020204030204" pitchFamily="34" charset="0"/>
                <a:ea typeface="Times New Roman" panose="02020603050405020304" pitchFamily="18" charset="0"/>
                <a:cs typeface="Calibri" panose="020F0502020204030204" pitchFamily="34" charset="0"/>
              </a:rPr>
              <a:t> Thermometer-</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Aufstellungen</a:t>
            </a:r>
            <a:r>
              <a:rPr lang="en-GB" sz="1200" dirty="0">
                <a:effectLst/>
                <a:latin typeface="Calibri" panose="020F0502020204030204" pitchFamily="34" charset="0"/>
                <a:ea typeface="Times New Roman" panose="02020603050405020304" pitchFamily="18" charset="0"/>
                <a:cs typeface="Calibri" panose="020F0502020204030204" pitchFamily="34" charset="0"/>
              </a:rPr>
              <a:t>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zu</a:t>
            </a:r>
            <a:r>
              <a:rPr lang="en-GB" sz="1200" dirty="0">
                <a:effectLst/>
                <a:latin typeface="Calibri" panose="020F0502020204030204" pitchFamily="34" charset="0"/>
                <a:ea typeface="Times New Roman" panose="02020603050405020304" pitchFamily="18" charset="0"/>
                <a:cs typeface="Calibri" panose="020F0502020204030204" pitchFamily="34" charset="0"/>
              </a:rPr>
              <a:t> Gross-</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Lichterfelde</a:t>
            </a:r>
            <a:r>
              <a:rPr lang="en-GB" sz="1200" dirty="0">
                <a:effectLst/>
                <a:latin typeface="Calibri" panose="020F0502020204030204" pitchFamily="34" charset="0"/>
                <a:ea typeface="Times New Roman" panose="02020603050405020304" pitchFamily="18" charset="0"/>
                <a:cs typeface="Calibri" panose="020F0502020204030204" pitchFamily="34" charset="0"/>
              </a:rPr>
              <a:t>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bei</a:t>
            </a:r>
            <a:r>
              <a:rPr lang="en-GB" sz="1200" dirty="0">
                <a:effectLst/>
                <a:latin typeface="Calibri" panose="020F0502020204030204" pitchFamily="34" charset="0"/>
                <a:ea typeface="Times New Roman" panose="02020603050405020304" pitchFamily="18" charset="0"/>
                <a:cs typeface="Calibri" panose="020F0502020204030204" pitchFamily="34" charset="0"/>
              </a:rPr>
              <a:t> Berlin’, </a:t>
            </a:r>
            <a:r>
              <a:rPr lang="en-GB" sz="1200" i="1" dirty="0" err="1">
                <a:effectLst/>
                <a:latin typeface="Calibri" panose="020F0502020204030204" pitchFamily="34" charset="0"/>
                <a:ea typeface="Times New Roman" panose="02020603050405020304" pitchFamily="18" charset="0"/>
                <a:cs typeface="Calibri" panose="020F0502020204030204" pitchFamily="34" charset="0"/>
              </a:rPr>
              <a:t>Abhandlungen</a:t>
            </a:r>
            <a:r>
              <a:rPr lang="en-GB" sz="1200" i="1" dirty="0">
                <a:effectLst/>
                <a:latin typeface="Calibri" panose="020F0502020204030204" pitchFamily="34" charset="0"/>
                <a:ea typeface="Times New Roman" panose="02020603050405020304" pitchFamily="18" charset="0"/>
                <a:cs typeface="Calibri" panose="020F0502020204030204" pitchFamily="34" charset="0"/>
              </a:rPr>
              <a:t> des </a:t>
            </a:r>
            <a:r>
              <a:rPr lang="en-GB" sz="1200" i="1" dirty="0" err="1">
                <a:effectLst/>
                <a:latin typeface="Calibri" panose="020F0502020204030204" pitchFamily="34" charset="0"/>
                <a:ea typeface="Times New Roman" panose="02020603050405020304" pitchFamily="18" charset="0"/>
                <a:cs typeface="Calibri" panose="020F0502020204030204" pitchFamily="34" charset="0"/>
              </a:rPr>
              <a:t>Koniglich</a:t>
            </a:r>
            <a:r>
              <a:rPr lang="en-GB" sz="1200" i="1" dirty="0">
                <a:effectLst/>
                <a:latin typeface="Calibri" panose="020F0502020204030204" pitchFamily="34" charset="0"/>
                <a:ea typeface="Times New Roman" panose="02020603050405020304" pitchFamily="18" charset="0"/>
                <a:cs typeface="Calibri" panose="020F0502020204030204" pitchFamily="34" charset="0"/>
              </a:rPr>
              <a:t> </a:t>
            </a:r>
            <a:r>
              <a:rPr lang="en-GB" sz="1200" i="1" dirty="0" err="1">
                <a:effectLst/>
                <a:latin typeface="Calibri" panose="020F0502020204030204" pitchFamily="34" charset="0"/>
                <a:ea typeface="Times New Roman" panose="02020603050405020304" pitchFamily="18" charset="0"/>
                <a:cs typeface="Calibri" panose="020F0502020204030204" pitchFamily="34" charset="0"/>
              </a:rPr>
              <a:t>Preussuschen</a:t>
            </a:r>
            <a:r>
              <a:rPr lang="en-GB" sz="1200" i="1" dirty="0">
                <a:effectLst/>
                <a:latin typeface="Calibri" panose="020F0502020204030204" pitchFamily="34" charset="0"/>
                <a:ea typeface="Times New Roman" panose="02020603050405020304" pitchFamily="18" charset="0"/>
                <a:cs typeface="Calibri" panose="020F0502020204030204" pitchFamily="34" charset="0"/>
              </a:rPr>
              <a:t> </a:t>
            </a:r>
            <a:r>
              <a:rPr lang="en-GB" sz="1200" i="1" dirty="0" err="1">
                <a:effectLst/>
                <a:latin typeface="Calibri" panose="020F0502020204030204" pitchFamily="34" charset="0"/>
                <a:ea typeface="Times New Roman" panose="02020603050405020304" pitchFamily="18" charset="0"/>
                <a:cs typeface="Calibri" panose="020F0502020204030204" pitchFamily="34" charset="0"/>
              </a:rPr>
              <a:t>Meteorologischen</a:t>
            </a:r>
            <a:r>
              <a:rPr lang="en-GB" sz="1200" i="1" dirty="0">
                <a:effectLst/>
                <a:latin typeface="Calibri" panose="020F0502020204030204" pitchFamily="34" charset="0"/>
                <a:ea typeface="Times New Roman" panose="02020603050405020304" pitchFamily="18" charset="0"/>
                <a:cs typeface="Calibri" panose="020F0502020204030204" pitchFamily="34" charset="0"/>
              </a:rPr>
              <a:t> </a:t>
            </a:r>
            <a:r>
              <a:rPr lang="en-GB" sz="1200" i="1" dirty="0" err="1">
                <a:effectLst/>
                <a:latin typeface="Calibri" panose="020F0502020204030204" pitchFamily="34" charset="0"/>
                <a:ea typeface="Times New Roman" panose="02020603050405020304" pitchFamily="18" charset="0"/>
                <a:cs typeface="Calibri" panose="020F0502020204030204" pitchFamily="34" charset="0"/>
              </a:rPr>
              <a:t>Instituts</a:t>
            </a:r>
            <a:r>
              <a:rPr lang="en-GB" sz="1200" dirty="0">
                <a:effectLst/>
                <a:latin typeface="Calibri" panose="020F0502020204030204" pitchFamily="34" charset="0"/>
                <a:ea typeface="Times New Roman" panose="02020603050405020304" pitchFamily="18" charset="0"/>
                <a:cs typeface="Calibri" panose="020F0502020204030204" pitchFamily="34" charset="0"/>
              </a:rPr>
              <a:t>, 1(2). </a:t>
            </a:r>
          </a:p>
          <a:p>
            <a:pPr marL="171450" indent="-171450">
              <a:buFont typeface="Arial" panose="020B0604020202020204" pitchFamily="34" charset="0"/>
              <a:buChar char="•"/>
            </a:pPr>
            <a:r>
              <a:rPr lang="en-GB" sz="1200" dirty="0" err="1">
                <a:solidFill>
                  <a:schemeClr val="tx1"/>
                </a:solidFill>
              </a:rPr>
              <a:t>Veðráttan</a:t>
            </a:r>
            <a:r>
              <a:rPr lang="en-GB" sz="1200" dirty="0">
                <a:solidFill>
                  <a:schemeClr val="tx1"/>
                </a:solidFill>
              </a:rPr>
              <a:t> Journal (1962) ‘Annual Report 1962’, </a:t>
            </a:r>
            <a:r>
              <a:rPr lang="en-GB" sz="1200" i="1" dirty="0" err="1">
                <a:solidFill>
                  <a:schemeClr val="tx1"/>
                </a:solidFill>
              </a:rPr>
              <a:t>Veðráttan</a:t>
            </a:r>
            <a:r>
              <a:rPr lang="en-GB" sz="1200" i="1" dirty="0">
                <a:solidFill>
                  <a:schemeClr val="tx1"/>
                </a:solidFill>
              </a:rPr>
              <a:t> </a:t>
            </a:r>
          </a:p>
          <a:p>
            <a:pPr marL="171450" indent="-171450">
              <a:buFont typeface="Arial" panose="020B0604020202020204" pitchFamily="34" charset="0"/>
              <a:buChar char="•"/>
            </a:pPr>
            <a:r>
              <a:rPr lang="en-GB" sz="1200" dirty="0"/>
              <a:t>Vigurs (1935) ‘</a:t>
            </a:r>
            <a:r>
              <a:rPr lang="en-GB" sz="1200" dirty="0">
                <a:effectLst/>
              </a:rPr>
              <a:t>Temperature at Falmouth’, </a:t>
            </a:r>
            <a:r>
              <a:rPr lang="en-GB" sz="1200" i="1" dirty="0">
                <a:effectLst/>
              </a:rPr>
              <a:t>The Meteorological Magazine</a:t>
            </a:r>
            <a:r>
              <a:rPr lang="en-GB" sz="1200" dirty="0">
                <a:effectLst/>
              </a:rPr>
              <a:t>, 70(832), pp. 91-92.</a:t>
            </a:r>
            <a:endParaRPr lang="en-GB" sz="1200" dirty="0"/>
          </a:p>
          <a:p>
            <a:pPr marL="17145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Whipple, G.M. (1883) ‘Report on experiments made at the Kew Observatory with thermometer screens of different patterns during 1879, 1880, and 1881’, </a:t>
            </a:r>
            <a:r>
              <a:rPr lang="en-GB" sz="1200" i="1" dirty="0">
                <a:effectLst/>
                <a:latin typeface="Calibri" panose="020F0502020204030204" pitchFamily="34" charset="0"/>
                <a:ea typeface="Times New Roman" panose="02020603050405020304" pitchFamily="18" charset="0"/>
                <a:cs typeface="Calibri" panose="020F0502020204030204" pitchFamily="34" charset="0"/>
              </a:rPr>
              <a:t>Quarterly Weather Report</a:t>
            </a:r>
            <a:r>
              <a:rPr lang="en-GB" sz="1200" dirty="0">
                <a:effectLst/>
                <a:latin typeface="Calibri" panose="020F0502020204030204" pitchFamily="34" charset="0"/>
                <a:ea typeface="Times New Roman" panose="02020603050405020304" pitchFamily="18" charset="0"/>
                <a:cs typeface="Calibri" panose="020F0502020204030204" pitchFamily="34" charset="0"/>
              </a:rPr>
              <a:t>.</a:t>
            </a:r>
            <a:endParaRPr lang="en-GB" sz="1200" dirty="0">
              <a:solidFill>
                <a:schemeClr val="tx1"/>
              </a:solidFill>
            </a:endParaRPr>
          </a:p>
          <a:p>
            <a:r>
              <a:rPr lang="en-GB" b="1" dirty="0">
                <a:latin typeface="Calibri" panose="020F0502020204030204" pitchFamily="34" charset="0"/>
                <a:ea typeface="Calibri" panose="020F0502020204030204" pitchFamily="34" charset="0"/>
                <a:cs typeface="Calibri" panose="020F0502020204030204" pitchFamily="34" charset="0"/>
              </a:rPr>
              <a:t>References</a:t>
            </a:r>
          </a:p>
          <a:p>
            <a:pPr marL="17145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rPr>
              <a:t>Frank, D. </a:t>
            </a:r>
            <a:r>
              <a:rPr lang="en-GB" sz="1200" i="1" dirty="0">
                <a:effectLst/>
                <a:latin typeface="Calibri" panose="020F0502020204030204" pitchFamily="34" charset="0"/>
                <a:ea typeface="Times New Roman" panose="02020603050405020304" pitchFamily="18" charset="0"/>
              </a:rPr>
              <a:t>et al.</a:t>
            </a:r>
            <a:r>
              <a:rPr lang="en-GB" sz="1200" dirty="0">
                <a:effectLst/>
                <a:latin typeface="Calibri" panose="020F0502020204030204" pitchFamily="34" charset="0"/>
                <a:ea typeface="Times New Roman" panose="02020603050405020304" pitchFamily="18" charset="0"/>
              </a:rPr>
              <a:t> (2007) ‘Warmer early instrumental measurements versus colder reconstructed temperatures: shooting at a moving target’, </a:t>
            </a:r>
            <a:r>
              <a:rPr lang="en-GB" sz="1200" i="1" dirty="0">
                <a:effectLst/>
                <a:latin typeface="Calibri" panose="020F0502020204030204" pitchFamily="34" charset="0"/>
                <a:ea typeface="Times New Roman" panose="02020603050405020304" pitchFamily="18" charset="0"/>
              </a:rPr>
              <a:t>Quaternary Science Reviews</a:t>
            </a:r>
            <a:r>
              <a:rPr lang="en-GB" sz="1200" dirty="0">
                <a:effectLst/>
                <a:latin typeface="Calibri" panose="020F0502020204030204" pitchFamily="34" charset="0"/>
                <a:ea typeface="Times New Roman" panose="02020603050405020304" pitchFamily="18" charset="0"/>
              </a:rPr>
              <a:t>, 26(25–28), pp. 3298–3310. </a:t>
            </a:r>
          </a:p>
          <a:p>
            <a:pPr marL="171450" indent="-171450">
              <a:buFont typeface="Arial" panose="020B0604020202020204" pitchFamily="34" charset="0"/>
              <a:buChar char="•"/>
            </a:pPr>
            <a:r>
              <a:rPr lang="fr-FR" sz="1200" dirty="0" err="1">
                <a:latin typeface="Calibri" panose="020F0502020204030204" pitchFamily="34" charset="0"/>
                <a:ea typeface="Calibri" panose="020F0502020204030204" pitchFamily="34" charset="0"/>
                <a:cs typeface="Calibri" panose="020F0502020204030204" pitchFamily="34" charset="0"/>
              </a:rPr>
              <a:t>Kolendowicz</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i="1" dirty="0">
                <a:latin typeface="Calibri" panose="020F0502020204030204" pitchFamily="34" charset="0"/>
                <a:ea typeface="Calibri" panose="020F0502020204030204" pitchFamily="34" charset="0"/>
                <a:cs typeface="Calibri" panose="020F0502020204030204" pitchFamily="34" charset="0"/>
              </a:rPr>
              <a:t>et al.</a:t>
            </a:r>
            <a:r>
              <a:rPr lang="fr-FR" sz="1200" dirty="0">
                <a:latin typeface="Calibri" panose="020F0502020204030204" pitchFamily="34" charset="0"/>
                <a:ea typeface="Calibri" panose="020F0502020204030204" pitchFamily="34" charset="0"/>
                <a:cs typeface="Calibri" panose="020F0502020204030204" pitchFamily="34" charset="0"/>
              </a:rPr>
              <a:t> (2019) ‘</a:t>
            </a:r>
            <a:r>
              <a:rPr lang="en-GB" sz="1200" dirty="0">
                <a:effectLst/>
              </a:rPr>
              <a:t>Homogenization of air temperature and its long-term trends in </a:t>
            </a:r>
            <a:r>
              <a:rPr lang="en-GB" sz="1200" dirty="0" err="1">
                <a:effectLst/>
              </a:rPr>
              <a:t>Poznań</a:t>
            </a:r>
            <a:r>
              <a:rPr lang="en-GB" sz="1200" dirty="0">
                <a:effectLst/>
              </a:rPr>
              <a:t> (Poland) for the period 1848–2016</a:t>
            </a:r>
            <a:r>
              <a:rPr lang="fr-FR" sz="1200" dirty="0"/>
              <a:t>’, </a:t>
            </a:r>
            <a:r>
              <a:rPr lang="fr-FR" sz="1200" i="1" dirty="0" err="1"/>
              <a:t>Theoretical</a:t>
            </a:r>
            <a:r>
              <a:rPr lang="fr-FR" sz="1200" i="1" dirty="0"/>
              <a:t> and </a:t>
            </a:r>
            <a:r>
              <a:rPr lang="fr-FR" sz="1200" i="1" dirty="0" err="1"/>
              <a:t>Applied</a:t>
            </a:r>
            <a:r>
              <a:rPr lang="fr-FR" sz="1200" i="1" dirty="0"/>
              <a:t> </a:t>
            </a:r>
            <a:r>
              <a:rPr lang="fr-FR" sz="1200" i="1" dirty="0" err="1"/>
              <a:t>Climatology</a:t>
            </a:r>
            <a:r>
              <a:rPr lang="fr-FR" sz="1200" dirty="0"/>
              <a:t>, 136(3-4), pp. 1357-1370</a:t>
            </a:r>
            <a:endParaRPr lang="en-GB" sz="1200" dirty="0">
              <a:effectLst/>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rPr>
              <a:t>Morice, C.P. </a:t>
            </a:r>
            <a:r>
              <a:rPr lang="en-GB" sz="1200" i="1" dirty="0">
                <a:effectLst/>
                <a:latin typeface="Calibri" panose="020F0502020204030204" pitchFamily="34" charset="0"/>
                <a:ea typeface="Times New Roman" panose="02020603050405020304" pitchFamily="18" charset="0"/>
              </a:rPr>
              <a:t>et al.</a:t>
            </a:r>
            <a:r>
              <a:rPr lang="en-GB" sz="1200" dirty="0">
                <a:effectLst/>
                <a:latin typeface="Calibri" panose="020F0502020204030204" pitchFamily="34" charset="0"/>
                <a:ea typeface="Times New Roman" panose="02020603050405020304" pitchFamily="18" charset="0"/>
              </a:rPr>
              <a:t> (2012) ‘Quantifying uncertainties in global and regional temperature change using an ensemble of observational estimates: The HadCRUT4 data set’, </a:t>
            </a:r>
            <a:r>
              <a:rPr lang="en-GB" sz="1200" i="1" dirty="0">
                <a:effectLst/>
                <a:latin typeface="Calibri" panose="020F0502020204030204" pitchFamily="34" charset="0"/>
                <a:ea typeface="Times New Roman" panose="02020603050405020304" pitchFamily="18" charset="0"/>
              </a:rPr>
              <a:t>Journal of Geophysical Research: Atmospheres</a:t>
            </a:r>
            <a:r>
              <a:rPr lang="en-GB" sz="1200" dirty="0">
                <a:effectLst/>
                <a:latin typeface="Calibri" panose="020F0502020204030204" pitchFamily="34" charset="0"/>
                <a:ea typeface="Times New Roman" panose="02020603050405020304" pitchFamily="18" charset="0"/>
              </a:rPr>
              <a:t>, 117(D8)</a:t>
            </a:r>
          </a:p>
          <a:p>
            <a:pPr marL="17145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rPr>
              <a:t>Morice, C.P. et al. (2021) ‘An updated assessment of near‐surface temperature change from 1850: the HadCRUT5 dataset’, Journal of Geophysical Research: Atmospheres. </a:t>
            </a:r>
          </a:p>
          <a:p>
            <a:pPr marL="17145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rPr>
              <a:t>Osborn, T.J. </a:t>
            </a:r>
            <a:r>
              <a:rPr lang="en-GB" sz="1200" i="1" dirty="0">
                <a:effectLst/>
                <a:latin typeface="Calibri" panose="020F0502020204030204" pitchFamily="34" charset="0"/>
                <a:ea typeface="Times New Roman" panose="02020603050405020304" pitchFamily="18" charset="0"/>
              </a:rPr>
              <a:t>et al.</a:t>
            </a:r>
            <a:r>
              <a:rPr lang="en-GB" sz="1200" dirty="0">
                <a:effectLst/>
                <a:latin typeface="Calibri" panose="020F0502020204030204" pitchFamily="34" charset="0"/>
                <a:ea typeface="Times New Roman" panose="02020603050405020304" pitchFamily="18" charset="0"/>
              </a:rPr>
              <a:t> (2021) ‘Land Surface Air Temperature Variations Across the Globe Updated to 2019: The CRUTEM5 Data Set’, </a:t>
            </a:r>
            <a:r>
              <a:rPr lang="en-GB" sz="1200" i="1" dirty="0">
                <a:effectLst/>
                <a:latin typeface="Calibri" panose="020F0502020204030204" pitchFamily="34" charset="0"/>
                <a:ea typeface="Times New Roman" panose="02020603050405020304" pitchFamily="18" charset="0"/>
              </a:rPr>
              <a:t>Journal of Geophysical Research: Atmospheres</a:t>
            </a:r>
            <a:r>
              <a:rPr lang="en-GB" sz="1200" dirty="0">
                <a:effectLst/>
                <a:latin typeface="Calibri" panose="020F0502020204030204" pitchFamily="34" charset="0"/>
                <a:ea typeface="Times New Roman" panose="02020603050405020304" pitchFamily="18" charset="0"/>
              </a:rPr>
              <a:t>, 126(2). </a:t>
            </a:r>
          </a:p>
          <a:p>
            <a:pPr marL="17145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Parker, D.E. (1994) ‘Effects of changing exposure of thermometers at land stations’, </a:t>
            </a:r>
            <a:r>
              <a:rPr lang="en-GB" sz="1200" i="1" dirty="0">
                <a:effectLst/>
                <a:latin typeface="Calibri" panose="020F0502020204030204" pitchFamily="34" charset="0"/>
                <a:ea typeface="Times New Roman" panose="02020603050405020304" pitchFamily="18" charset="0"/>
                <a:cs typeface="Calibri" panose="020F0502020204030204" pitchFamily="34" charset="0"/>
              </a:rPr>
              <a:t>International Journal of Climatology</a:t>
            </a:r>
            <a:r>
              <a:rPr lang="en-GB" sz="1200" dirty="0">
                <a:effectLst/>
                <a:latin typeface="Calibri" panose="020F0502020204030204" pitchFamily="34" charset="0"/>
                <a:ea typeface="Times New Roman" panose="02020603050405020304" pitchFamily="18" charset="0"/>
                <a:cs typeface="Calibri" panose="020F0502020204030204" pitchFamily="34" charset="0"/>
              </a:rPr>
              <a:t>, 14(1), pp. 1–31. </a:t>
            </a:r>
            <a:r>
              <a:rPr lang="en-GB" sz="1200" dirty="0" err="1">
                <a:effectLst/>
                <a:latin typeface="Calibri" panose="020F0502020204030204" pitchFamily="34" charset="0"/>
                <a:ea typeface="Times New Roman" panose="02020603050405020304" pitchFamily="18" charset="0"/>
              </a:rPr>
              <a:t>Trewin</a:t>
            </a:r>
            <a:r>
              <a:rPr lang="en-GB" sz="1200" dirty="0">
                <a:effectLst/>
                <a:latin typeface="Calibri" panose="020F0502020204030204" pitchFamily="34" charset="0"/>
                <a:ea typeface="Times New Roman" panose="02020603050405020304" pitchFamily="18" charset="0"/>
              </a:rPr>
              <a:t>, B. (2010) ‘Exposure, instrumentation, and observing practice effects on land temperature measurements’, </a:t>
            </a:r>
            <a:r>
              <a:rPr lang="en-GB" sz="1200" i="1" dirty="0">
                <a:effectLst/>
                <a:latin typeface="Calibri" panose="020F0502020204030204" pitchFamily="34" charset="0"/>
                <a:ea typeface="Times New Roman" panose="02020603050405020304" pitchFamily="18" charset="0"/>
              </a:rPr>
              <a:t>Wiley Interdisciplinary Reviews: Climate Change</a:t>
            </a:r>
            <a:r>
              <a:rPr lang="en-GB" sz="1200" dirty="0">
                <a:effectLst/>
                <a:latin typeface="Calibri" panose="020F0502020204030204" pitchFamily="34" charset="0"/>
                <a:ea typeface="Times New Roman" panose="02020603050405020304" pitchFamily="18" charset="0"/>
              </a:rPr>
              <a:t>, 1(4), pp. 490–506.</a:t>
            </a:r>
          </a:p>
          <a:p>
            <a:pPr marL="17145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rPr>
              <a:t>Wallis et al. (2023) Quantifying exposure biases in early instrumental land surface air temperature observations [Manuscript in preparation]</a:t>
            </a:r>
          </a:p>
          <a:p>
            <a:pPr marL="17145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rPr>
              <a:t>World Meteorological Organization (2020) </a:t>
            </a:r>
            <a:r>
              <a:rPr lang="en-GB" sz="1200" i="1" dirty="0">
                <a:effectLst/>
                <a:latin typeface="Calibri" panose="020F0502020204030204" pitchFamily="34" charset="0"/>
                <a:ea typeface="Times New Roman" panose="02020603050405020304" pitchFamily="18" charset="0"/>
              </a:rPr>
              <a:t>Guidelines on Homogenization</a:t>
            </a:r>
            <a:r>
              <a:rPr lang="en-GB" sz="1200" dirty="0">
                <a:effectLst/>
                <a:latin typeface="Calibri" panose="020F0502020204030204" pitchFamily="34" charset="0"/>
                <a:ea typeface="Times New Roman" panose="02020603050405020304" pitchFamily="18" charset="0"/>
              </a:rPr>
              <a:t>. 2020 edition. Edited by V. </a:t>
            </a:r>
            <a:r>
              <a:rPr lang="en-GB" sz="1200" dirty="0" err="1">
                <a:effectLst/>
                <a:latin typeface="Calibri" panose="020F0502020204030204" pitchFamily="34" charset="0"/>
                <a:ea typeface="Times New Roman" panose="02020603050405020304" pitchFamily="18" charset="0"/>
              </a:rPr>
              <a:t>Venema</a:t>
            </a:r>
            <a:r>
              <a:rPr lang="en-GB" sz="1200" dirty="0">
                <a:effectLst/>
                <a:latin typeface="Calibri" panose="020F0502020204030204" pitchFamily="34" charset="0"/>
                <a:ea typeface="Times New Roman" panose="02020603050405020304" pitchFamily="18" charset="0"/>
              </a:rPr>
              <a:t> et al. Geneva. </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50000"/>
              </a:lnSpc>
              <a:spcAft>
                <a:spcPts val="8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171450" indent="-171450">
              <a:lnSpc>
                <a:spcPct val="150000"/>
              </a:lnSpc>
              <a:spcAft>
                <a:spcPts val="800"/>
              </a:spcAft>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0448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vy title box">
            <a:extLst>
              <a:ext uri="{FF2B5EF4-FFF2-40B4-BE49-F238E27FC236}">
                <a16:creationId xmlns:a16="http://schemas.microsoft.com/office/drawing/2014/main" id="{0422833A-76DE-8396-D3D2-5A39C9B47732}"/>
              </a:ext>
            </a:extLst>
          </p:cNvPr>
          <p:cNvSpPr/>
          <p:nvPr/>
        </p:nvSpPr>
        <p:spPr>
          <a:xfrm>
            <a:off x="135" y="-1"/>
            <a:ext cx="12191731" cy="6177115"/>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03535" tIns="54867" rIns="137167" bIns="54867" rtlCol="0" anchor="t" anchorCtr="0"/>
          <a:lstStyle/>
          <a:p>
            <a:pPr>
              <a:defRPr/>
            </a:pPr>
            <a:endParaRPr lang="en-GB" sz="2743" b="1" dirty="0">
              <a:solidFill>
                <a:prstClr val="white"/>
              </a:solidFill>
              <a:latin typeface="Calibri" panose="020F0502020204030204"/>
              <a:ea typeface="Segoe UI Black" panose="020B0A02040204020203" pitchFamily="34" charset="0"/>
              <a:cs typeface="Segoe UI" panose="020B0502040204020203" pitchFamily="34" charset="0"/>
            </a:endParaRPr>
          </a:p>
          <a:p>
            <a:pPr>
              <a:defRPr/>
            </a:pPr>
            <a:endParaRPr lang="en-GB" sz="2743" b="1" dirty="0">
              <a:solidFill>
                <a:prstClr val="white"/>
              </a:solidFill>
              <a:latin typeface="Calibri" panose="020F0502020204030204"/>
              <a:ea typeface="Segoe UI Black" panose="020B0A02040204020203" pitchFamily="34" charset="0"/>
              <a:cs typeface="Segoe UI" panose="020B0502040204020203" pitchFamily="34" charset="0"/>
            </a:endParaRPr>
          </a:p>
          <a:p>
            <a:pPr>
              <a:defRPr/>
            </a:pPr>
            <a:endParaRPr lang="en-GB" sz="2743" b="1" dirty="0">
              <a:solidFill>
                <a:prstClr val="white"/>
              </a:solidFill>
              <a:latin typeface="Calibri" panose="020F0502020204030204"/>
              <a:ea typeface="Segoe UI Black" panose="020B0A02040204020203" pitchFamily="34" charset="0"/>
              <a:cs typeface="Segoe UI" panose="020B0502040204020203" pitchFamily="34" charset="0"/>
            </a:endParaRPr>
          </a:p>
          <a:p>
            <a:pPr>
              <a:defRPr/>
            </a:pPr>
            <a:r>
              <a:rPr lang="en-GB" sz="3048" b="1" dirty="0">
                <a:solidFill>
                  <a:prstClr val="white"/>
                </a:solidFill>
                <a:latin typeface="Calibri" panose="020F0502020204030204"/>
                <a:ea typeface="Segoe UI Black" panose="020B0A02040204020203" pitchFamily="34" charset="0"/>
                <a:cs typeface="Segoe UI" panose="020B0502040204020203" pitchFamily="34" charset="0"/>
              </a:rPr>
              <a:t>ESTIMATING EXPOSURE BIASES </a:t>
            </a:r>
          </a:p>
          <a:p>
            <a:pPr>
              <a:defRPr/>
            </a:pPr>
            <a:r>
              <a:rPr lang="en-GB" sz="3048" b="1" dirty="0">
                <a:solidFill>
                  <a:prstClr val="white"/>
                </a:solidFill>
                <a:latin typeface="Calibri" panose="020F0502020204030204"/>
                <a:ea typeface="Segoe UI Black" panose="020B0A02040204020203" pitchFamily="34" charset="0"/>
                <a:cs typeface="Segoe UI" panose="020B0502040204020203" pitchFamily="34" charset="0"/>
              </a:rPr>
              <a:t>IN EARLY INSTRUMENTAL LAND SURFACE AIR TEMPERATURE DATA</a:t>
            </a:r>
          </a:p>
          <a:p>
            <a:pPr>
              <a:defRPr/>
            </a:pPr>
            <a:endParaRPr lang="en-GB" sz="1219" b="1" dirty="0">
              <a:solidFill>
                <a:prstClr val="white"/>
              </a:solidFill>
              <a:latin typeface="Calibri" panose="020F0502020204030204"/>
              <a:ea typeface="Segoe UI Black" panose="020B0A02040204020203" pitchFamily="34" charset="0"/>
              <a:cs typeface="Segoe UI" panose="020B0502040204020203" pitchFamily="34" charset="0"/>
            </a:endParaRPr>
          </a:p>
          <a:p>
            <a:pPr>
              <a:defRPr/>
            </a:pPr>
            <a:endParaRPr lang="en-GB" sz="457" b="1" dirty="0">
              <a:solidFill>
                <a:prstClr val="white"/>
              </a:solidFill>
              <a:latin typeface="Calibri" panose="020F0502020204030204"/>
              <a:ea typeface="Segoe UI Black" panose="020B0A02040204020203" pitchFamily="34" charset="0"/>
              <a:cs typeface="Segoe UI" panose="020B0502040204020203" pitchFamily="34" charset="0"/>
            </a:endParaRPr>
          </a:p>
          <a:p>
            <a:pPr>
              <a:lnSpc>
                <a:spcPct val="150000"/>
              </a:lnSpc>
              <a:defRPr/>
            </a:pPr>
            <a:r>
              <a:rPr lang="en-GB" sz="1829" b="1" dirty="0">
                <a:solidFill>
                  <a:prstClr val="white"/>
                </a:solidFill>
                <a:latin typeface="Calibri" panose="020F0502020204030204"/>
                <a:cs typeface="Segoe UI" panose="020B0502040204020203" pitchFamily="34" charset="0"/>
              </a:rPr>
              <a:t>Emily Wallis</a:t>
            </a:r>
            <a:r>
              <a:rPr lang="en-GB" sz="1829" b="1" baseline="30000" dirty="0">
                <a:solidFill>
                  <a:prstClr val="white"/>
                </a:solidFill>
                <a:latin typeface="Calibri" panose="020F0502020204030204"/>
                <a:cs typeface="Segoe UI" panose="020B0502040204020203" pitchFamily="34" charset="0"/>
              </a:rPr>
              <a:t>1*</a:t>
            </a:r>
            <a:r>
              <a:rPr lang="en-GB" sz="1829" dirty="0">
                <a:solidFill>
                  <a:prstClr val="white"/>
                </a:solidFill>
                <a:latin typeface="Calibri" panose="020F0502020204030204"/>
                <a:cs typeface="Segoe UI" panose="020B0502040204020203" pitchFamily="34" charset="0"/>
              </a:rPr>
              <a:t>,</a:t>
            </a:r>
            <a:r>
              <a:rPr lang="en-GB" sz="1829" b="1" dirty="0">
                <a:solidFill>
                  <a:prstClr val="white"/>
                </a:solidFill>
                <a:latin typeface="Calibri" panose="020F0502020204030204"/>
                <a:cs typeface="Segoe UI" panose="020B0502040204020203" pitchFamily="34" charset="0"/>
              </a:rPr>
              <a:t> </a:t>
            </a:r>
            <a:r>
              <a:rPr lang="en-GB" sz="1829" dirty="0">
                <a:solidFill>
                  <a:prstClr val="white"/>
                </a:solidFill>
                <a:latin typeface="Calibri" panose="020F0502020204030204"/>
                <a:cs typeface="Segoe UI" panose="020B0502040204020203" pitchFamily="34" charset="0"/>
              </a:rPr>
              <a:t>Timothy Osborn</a:t>
            </a:r>
            <a:r>
              <a:rPr lang="en-GB" sz="1829" baseline="30000" dirty="0">
                <a:solidFill>
                  <a:prstClr val="white"/>
                </a:solidFill>
                <a:latin typeface="Calibri" panose="020F0502020204030204"/>
                <a:cs typeface="Segoe UI" panose="020B0502040204020203" pitchFamily="34" charset="0"/>
              </a:rPr>
              <a:t>1</a:t>
            </a:r>
            <a:r>
              <a:rPr lang="en-GB" sz="1829" dirty="0">
                <a:solidFill>
                  <a:prstClr val="white"/>
                </a:solidFill>
                <a:latin typeface="Calibri" panose="020F0502020204030204"/>
                <a:cs typeface="Segoe UI" panose="020B0502040204020203" pitchFamily="34" charset="0"/>
              </a:rPr>
              <a:t> and Michael Taylor</a:t>
            </a:r>
            <a:r>
              <a:rPr lang="en-GB" sz="1829" baseline="30000" dirty="0">
                <a:solidFill>
                  <a:prstClr val="white"/>
                </a:solidFill>
                <a:latin typeface="Calibri" panose="020F0502020204030204"/>
                <a:cs typeface="Segoe UI" panose="020B0502040204020203" pitchFamily="34" charset="0"/>
              </a:rPr>
              <a:t>1</a:t>
            </a:r>
            <a:endParaRPr lang="en-GB" sz="1829" dirty="0">
              <a:solidFill>
                <a:prstClr val="white"/>
              </a:solidFill>
              <a:latin typeface="Calibri" panose="020F0502020204030204"/>
              <a:cs typeface="Segoe UI" panose="020B0502040204020203" pitchFamily="34" charset="0"/>
            </a:endParaRPr>
          </a:p>
          <a:p>
            <a:pPr>
              <a:lnSpc>
                <a:spcPct val="150000"/>
              </a:lnSpc>
              <a:defRPr/>
            </a:pPr>
            <a:r>
              <a:rPr lang="en-GB" sz="1829" baseline="30000" dirty="0">
                <a:solidFill>
                  <a:prstClr val="white"/>
                </a:solidFill>
                <a:latin typeface="Calibri" panose="020F0502020204030204"/>
                <a:cs typeface="Segoe UI" panose="020B0502040204020203" pitchFamily="34" charset="0"/>
              </a:rPr>
              <a:t>1</a:t>
            </a:r>
            <a:r>
              <a:rPr lang="en-GB" sz="1829" dirty="0">
                <a:solidFill>
                  <a:prstClr val="white"/>
                </a:solidFill>
                <a:latin typeface="Calibri" panose="020F0502020204030204"/>
                <a:cs typeface="Segoe UI" panose="020B0502040204020203" pitchFamily="34" charset="0"/>
              </a:rPr>
              <a:t>Climatic Research Unit, School of Environmental Sciences, University of East Anglia, UK</a:t>
            </a:r>
          </a:p>
          <a:p>
            <a:pPr>
              <a:lnSpc>
                <a:spcPct val="150000"/>
              </a:lnSpc>
              <a:defRPr/>
            </a:pPr>
            <a:r>
              <a:rPr lang="en-GB" sz="1829" baseline="30000" dirty="0">
                <a:solidFill>
                  <a:prstClr val="white"/>
                </a:solidFill>
                <a:latin typeface="Calibri" panose="020F0502020204030204"/>
                <a:cs typeface="Segoe UI" panose="020B0502040204020203" pitchFamily="34" charset="0"/>
              </a:rPr>
              <a:t>*</a:t>
            </a:r>
            <a:r>
              <a:rPr lang="en-GB" sz="1829" dirty="0">
                <a:solidFill>
                  <a:prstClr val="white"/>
                </a:solidFill>
                <a:latin typeface="Calibri" panose="020F0502020204030204"/>
                <a:cs typeface="Segoe UI" panose="020B0502040204020203" pitchFamily="34" charset="0"/>
              </a:rPr>
              <a:t>emily.wallis@uea.ac.uk </a:t>
            </a:r>
            <a:endParaRPr lang="en-GB" sz="1829" dirty="0"/>
          </a:p>
        </p:txBody>
      </p:sp>
      <p:pic>
        <p:nvPicPr>
          <p:cNvPr id="1027" name="Picture 3">
            <a:extLst>
              <a:ext uri="{FF2B5EF4-FFF2-40B4-BE49-F238E27FC236}">
                <a16:creationId xmlns:a16="http://schemas.microsoft.com/office/drawing/2014/main" id="{A2A0BAA4-13BE-F08A-E977-EA0266DD99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7604" y="0"/>
            <a:ext cx="951881" cy="13320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Qr code&#10;&#10;Description automatically generated">
            <a:extLst>
              <a:ext uri="{FF2B5EF4-FFF2-40B4-BE49-F238E27FC236}">
                <a16:creationId xmlns:a16="http://schemas.microsoft.com/office/drawing/2014/main" id="{EA655150-69B5-A442-BABD-2282580752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3374" y="4945981"/>
            <a:ext cx="1016052" cy="1016052"/>
          </a:xfrm>
          <a:prstGeom prst="rect">
            <a:avLst/>
          </a:prstGeom>
        </p:spPr>
      </p:pic>
      <p:pic>
        <p:nvPicPr>
          <p:cNvPr id="18" name="Graphic 17" descr="Line arrow: Clockwise curve with solid fill">
            <a:extLst>
              <a:ext uri="{FF2B5EF4-FFF2-40B4-BE49-F238E27FC236}">
                <a16:creationId xmlns:a16="http://schemas.microsoft.com/office/drawing/2014/main" id="{E03C52DA-8F04-0AA0-E003-98A6086657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250530">
            <a:off x="10628447" y="4342108"/>
            <a:ext cx="696809" cy="696809"/>
          </a:xfrm>
          <a:prstGeom prst="rect">
            <a:avLst/>
          </a:prstGeom>
        </p:spPr>
      </p:pic>
      <p:sp>
        <p:nvSpPr>
          <p:cNvPr id="19" name="TextBox 18">
            <a:extLst>
              <a:ext uri="{FF2B5EF4-FFF2-40B4-BE49-F238E27FC236}">
                <a16:creationId xmlns:a16="http://schemas.microsoft.com/office/drawing/2014/main" id="{267C5298-4C3F-071A-5136-49E8DB82C818}"/>
              </a:ext>
            </a:extLst>
          </p:cNvPr>
          <p:cNvSpPr txBox="1"/>
          <p:nvPr/>
        </p:nvSpPr>
        <p:spPr>
          <a:xfrm rot="20845705">
            <a:off x="9740994" y="4558313"/>
            <a:ext cx="1293076" cy="561436"/>
          </a:xfrm>
          <a:prstGeom prst="rect">
            <a:avLst/>
          </a:prstGeom>
          <a:noFill/>
        </p:spPr>
        <p:txBody>
          <a:bodyPr wrap="square" rtlCol="0">
            <a:spAutoFit/>
          </a:bodyPr>
          <a:lstStyle/>
          <a:p>
            <a:pPr algn="ctr"/>
            <a:r>
              <a:rPr lang="en-GB" sz="1524" i="1" dirty="0">
                <a:solidFill>
                  <a:schemeClr val="bg1"/>
                </a:solidFill>
              </a:rPr>
              <a:t>Link </a:t>
            </a:r>
          </a:p>
          <a:p>
            <a:pPr algn="ctr"/>
            <a:r>
              <a:rPr lang="en-GB" sz="1524" i="1" dirty="0">
                <a:solidFill>
                  <a:schemeClr val="bg1"/>
                </a:solidFill>
              </a:rPr>
              <a:t>to abstract</a:t>
            </a:r>
          </a:p>
        </p:txBody>
      </p:sp>
      <p:grpSp>
        <p:nvGrpSpPr>
          <p:cNvPr id="1026" name="Group 1025">
            <a:extLst>
              <a:ext uri="{FF2B5EF4-FFF2-40B4-BE49-F238E27FC236}">
                <a16:creationId xmlns:a16="http://schemas.microsoft.com/office/drawing/2014/main" id="{25915E9B-6D30-A74F-FC16-1AC4CA11E233}"/>
              </a:ext>
            </a:extLst>
          </p:cNvPr>
          <p:cNvGrpSpPr/>
          <p:nvPr/>
        </p:nvGrpSpPr>
        <p:grpSpPr>
          <a:xfrm>
            <a:off x="233985" y="5413088"/>
            <a:ext cx="2232990" cy="437355"/>
            <a:chOff x="414960" y="5413088"/>
            <a:chExt cx="2232990" cy="437355"/>
          </a:xfrm>
        </p:grpSpPr>
        <p:sp>
          <p:nvSpPr>
            <p:cNvPr id="26" name="Action Button: Go to Beginning 25">
              <a:hlinkClick r:id="" action="ppaction://hlinkshowjump?jump=firstslide" highlightClick="1"/>
              <a:extLst>
                <a:ext uri="{FF2B5EF4-FFF2-40B4-BE49-F238E27FC236}">
                  <a16:creationId xmlns:a16="http://schemas.microsoft.com/office/drawing/2014/main" id="{B01E3D11-7F66-B962-90FF-3D330FEFCD6E}"/>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25" name="Group 1024">
              <a:extLst>
                <a:ext uri="{FF2B5EF4-FFF2-40B4-BE49-F238E27FC236}">
                  <a16:creationId xmlns:a16="http://schemas.microsoft.com/office/drawing/2014/main" id="{BCF19C9D-89D9-9DAB-8287-B4890A64AEF5}"/>
                </a:ext>
              </a:extLst>
            </p:cNvPr>
            <p:cNvGrpSpPr/>
            <p:nvPr/>
          </p:nvGrpSpPr>
          <p:grpSpPr>
            <a:xfrm>
              <a:off x="872004" y="5413088"/>
              <a:ext cx="1775946" cy="437355"/>
              <a:chOff x="872004" y="5413088"/>
              <a:chExt cx="1775946" cy="437355"/>
            </a:xfrm>
          </p:grpSpPr>
          <p:sp>
            <p:nvSpPr>
              <p:cNvPr id="29" name="Action Button: Go Home 28">
                <a:hlinkClick r:id="rId6" action="ppaction://hlinksldjump" highlightClick="1"/>
                <a:extLst>
                  <a:ext uri="{FF2B5EF4-FFF2-40B4-BE49-F238E27FC236}">
                    <a16:creationId xmlns:a16="http://schemas.microsoft.com/office/drawing/2014/main" id="{34FA8CA6-79EA-2E46-5309-D675C2061DD4}"/>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ction Button: Go Forward or Next 29">
                <a:hlinkClick r:id="" action="ppaction://hlinkshowjump?jump=nextslide" highlightClick="1"/>
                <a:extLst>
                  <a:ext uri="{FF2B5EF4-FFF2-40B4-BE49-F238E27FC236}">
                    <a16:creationId xmlns:a16="http://schemas.microsoft.com/office/drawing/2014/main" id="{8714F9E4-F0FD-6D6A-4939-B7D773DCAB41}"/>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ction Button: Go to End 30">
                <a:hlinkClick r:id="" action="ppaction://hlinkshowjump?jump=lastslide" highlightClick="1"/>
                <a:extLst>
                  <a:ext uri="{FF2B5EF4-FFF2-40B4-BE49-F238E27FC236}">
                    <a16:creationId xmlns:a16="http://schemas.microsoft.com/office/drawing/2014/main" id="{C5FFA754-4A16-1C7D-BB37-891B4AE62117}"/>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4" name="Action Button: Go Back or Previous 1023">
                <a:hlinkClick r:id="" action="ppaction://hlinkshowjump?jump=previousslide" highlightClick="1"/>
                <a:extLst>
                  <a:ext uri="{FF2B5EF4-FFF2-40B4-BE49-F238E27FC236}">
                    <a16:creationId xmlns:a16="http://schemas.microsoft.com/office/drawing/2014/main" id="{820F99A6-5798-81A8-E359-A80CD75E191A}"/>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028" name="TextBox 1027">
            <a:extLst>
              <a:ext uri="{FF2B5EF4-FFF2-40B4-BE49-F238E27FC236}">
                <a16:creationId xmlns:a16="http://schemas.microsoft.com/office/drawing/2014/main" id="{C8725755-D840-CC69-05B8-69EC99EE5D5C}"/>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1029" name="Picture 1028">
            <a:extLst>
              <a:ext uri="{FF2B5EF4-FFF2-40B4-BE49-F238E27FC236}">
                <a16:creationId xmlns:a16="http://schemas.microsoft.com/office/drawing/2014/main" id="{2517092D-59E5-0648-3D4E-0E945135D376}"/>
              </a:ext>
            </a:extLst>
          </p:cNvPr>
          <p:cNvPicPr>
            <a:picLocks noChangeAspect="1"/>
          </p:cNvPicPr>
          <p:nvPr/>
        </p:nvPicPr>
        <p:blipFill>
          <a:blip r:embed="rId7"/>
          <a:stretch>
            <a:fillRect/>
          </a:stretch>
        </p:blipFill>
        <p:spPr>
          <a:xfrm>
            <a:off x="10391087" y="6220925"/>
            <a:ext cx="1664933" cy="610985"/>
          </a:xfrm>
          <a:prstGeom prst="rect">
            <a:avLst/>
          </a:prstGeom>
        </p:spPr>
      </p:pic>
      <p:pic>
        <p:nvPicPr>
          <p:cNvPr id="1030" name="Picture 1029">
            <a:extLst>
              <a:ext uri="{FF2B5EF4-FFF2-40B4-BE49-F238E27FC236}">
                <a16:creationId xmlns:a16="http://schemas.microsoft.com/office/drawing/2014/main" id="{29FD48D5-5BDA-F8B4-17FB-C7FA40EFF9B7}"/>
              </a:ext>
            </a:extLst>
          </p:cNvPr>
          <p:cNvPicPr>
            <a:picLocks noChangeAspect="1"/>
          </p:cNvPicPr>
          <p:nvPr/>
        </p:nvPicPr>
        <p:blipFill>
          <a:blip r:embed="rId8"/>
          <a:stretch>
            <a:fillRect/>
          </a:stretch>
        </p:blipFill>
        <p:spPr>
          <a:xfrm>
            <a:off x="220028" y="6303263"/>
            <a:ext cx="746067" cy="446308"/>
          </a:xfrm>
          <a:prstGeom prst="rect">
            <a:avLst/>
          </a:prstGeom>
        </p:spPr>
      </p:pic>
    </p:spTree>
    <p:extLst>
      <p:ext uri="{BB962C8B-B14F-4D97-AF65-F5344CB8AC3E}">
        <p14:creationId xmlns:p14="http://schemas.microsoft.com/office/powerpoint/2010/main" val="1863599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WHAT IS THE EXPOSURE BIAS? </a:t>
            </a:r>
          </a:p>
        </p:txBody>
      </p:sp>
      <p:sp>
        <p:nvSpPr>
          <p:cNvPr id="2" name="TextBox 1">
            <a:extLst>
              <a:ext uri="{FF2B5EF4-FFF2-40B4-BE49-F238E27FC236}">
                <a16:creationId xmlns:a16="http://schemas.microsoft.com/office/drawing/2014/main" id="{26DDCB00-CA36-8535-8EC8-B1824E44969D}"/>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sp>
        <p:nvSpPr>
          <p:cNvPr id="32" name="Rectangle 31">
            <a:extLst>
              <a:ext uri="{FF2B5EF4-FFF2-40B4-BE49-F238E27FC236}">
                <a16:creationId xmlns:a16="http://schemas.microsoft.com/office/drawing/2014/main" id="{BDFF918C-3CCD-68A7-DF7D-51CFDF62638E}"/>
              </a:ext>
            </a:extLst>
          </p:cNvPr>
          <p:cNvSpPr/>
          <p:nvPr/>
        </p:nvSpPr>
        <p:spPr>
          <a:xfrm>
            <a:off x="-1" y="983660"/>
            <a:ext cx="3228975" cy="521818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180000" bIns="180000" rtlCol="0" anchor="t"/>
          <a:lstStyle/>
          <a:p>
            <a:r>
              <a:rPr lang="en-GB" sz="1600" b="1" dirty="0">
                <a:solidFill>
                  <a:schemeClr val="tx1"/>
                </a:solidFill>
              </a:rPr>
              <a:t>Exposure biases </a:t>
            </a:r>
            <a:r>
              <a:rPr lang="en-GB" sz="1600" dirty="0">
                <a:solidFill>
                  <a:schemeClr val="tx1"/>
                </a:solidFill>
              </a:rPr>
              <a:t>are non-climatic changes in land surface air temperature (LSAT) records introduced by changes to the way thermometers have been protected from solar radiation.</a:t>
            </a:r>
          </a:p>
          <a:p>
            <a:endParaRPr lang="en-GB" sz="1000" dirty="0">
              <a:solidFill>
                <a:schemeClr val="tx1"/>
              </a:solidFill>
            </a:endParaRPr>
          </a:p>
          <a:p>
            <a:r>
              <a:rPr lang="en-GB" sz="1600" dirty="0">
                <a:solidFill>
                  <a:schemeClr val="tx1"/>
                </a:solidFill>
              </a:rPr>
              <a:t>Prior to the widespread adoption of Stevenson screens, various thermometer exposures were used. Some examples of common thermometer exposures (grouped into classes) are shown here.</a:t>
            </a:r>
          </a:p>
          <a:p>
            <a:endParaRPr lang="en-GB" sz="1000" dirty="0">
              <a:solidFill>
                <a:schemeClr val="tx1"/>
              </a:solidFill>
            </a:endParaRPr>
          </a:p>
          <a:p>
            <a:r>
              <a:rPr lang="en-GB" sz="1600" dirty="0">
                <a:solidFill>
                  <a:schemeClr val="tx1"/>
                </a:solidFill>
              </a:rPr>
              <a:t>Each exposure influenced temperature readings differently (see diagram) meaning when Stevenson screens were adopted biases were introduced into LSAT records.</a:t>
            </a:r>
          </a:p>
          <a:p>
            <a:endParaRPr lang="en-GB" dirty="0">
              <a:solidFill>
                <a:schemeClr val="tx1"/>
              </a:solidFill>
            </a:endParaRPr>
          </a:p>
          <a:p>
            <a:endParaRPr lang="en-GB" dirty="0">
              <a:solidFill>
                <a:schemeClr val="tx1"/>
              </a:solidFill>
            </a:endParaRPr>
          </a:p>
        </p:txBody>
      </p:sp>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grpSp>
        <p:nvGrpSpPr>
          <p:cNvPr id="3" name="Diagram">
            <a:extLst>
              <a:ext uri="{FF2B5EF4-FFF2-40B4-BE49-F238E27FC236}">
                <a16:creationId xmlns:a16="http://schemas.microsoft.com/office/drawing/2014/main" id="{C728B97E-FD56-A3F2-4D7D-C0CBDEB0C021}"/>
              </a:ext>
            </a:extLst>
          </p:cNvPr>
          <p:cNvGrpSpPr/>
          <p:nvPr/>
        </p:nvGrpSpPr>
        <p:grpSpPr>
          <a:xfrm>
            <a:off x="8243810" y="2156881"/>
            <a:ext cx="4087292" cy="4100800"/>
            <a:chOff x="642701" y="235193"/>
            <a:chExt cx="7931178" cy="7808279"/>
          </a:xfrm>
        </p:grpSpPr>
        <p:sp>
          <p:nvSpPr>
            <p:cNvPr id="5" name="TextBox 88">
              <a:extLst>
                <a:ext uri="{FF2B5EF4-FFF2-40B4-BE49-F238E27FC236}">
                  <a16:creationId xmlns:a16="http://schemas.microsoft.com/office/drawing/2014/main" id="{776E7FC3-61DC-CC42-45AC-F67F6044F060}"/>
                </a:ext>
              </a:extLst>
            </p:cNvPr>
            <p:cNvSpPr txBox="1"/>
            <p:nvPr/>
          </p:nvSpPr>
          <p:spPr>
            <a:xfrm>
              <a:off x="6280421" y="7436584"/>
              <a:ext cx="2208983" cy="606888"/>
            </a:xfrm>
            <a:prstGeom prst="rect">
              <a:avLst/>
            </a:prstGeom>
            <a:noFill/>
          </p:spPr>
          <p:txBody>
            <a:bodyPr wrap="square" rtlCol="0">
              <a:noAutofit/>
            </a:bodyPr>
            <a:lstStyle/>
            <a:p>
              <a:pPr algn="ctr">
                <a:lnSpc>
                  <a:spcPct val="107000"/>
                </a:lnSpc>
                <a:spcAft>
                  <a:spcPts val="800"/>
                </a:spcAft>
              </a:pPr>
              <a:r>
                <a:rPr lang="en-GB" sz="12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ALBEDO</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8F04BA48-65FF-CD9F-5870-047B48B97CB3}"/>
                </a:ext>
              </a:extLst>
            </p:cNvPr>
            <p:cNvGrpSpPr/>
            <p:nvPr/>
          </p:nvGrpSpPr>
          <p:grpSpPr>
            <a:xfrm>
              <a:off x="642701" y="235193"/>
              <a:ext cx="7931178" cy="7738915"/>
              <a:chOff x="642701" y="235193"/>
              <a:chExt cx="7931178" cy="7738915"/>
            </a:xfrm>
          </p:grpSpPr>
          <p:grpSp>
            <p:nvGrpSpPr>
              <p:cNvPr id="10" name="Group 9">
                <a:extLst>
                  <a:ext uri="{FF2B5EF4-FFF2-40B4-BE49-F238E27FC236}">
                    <a16:creationId xmlns:a16="http://schemas.microsoft.com/office/drawing/2014/main" id="{5C974338-8B63-DE3C-14DB-09EB49407F87}"/>
                  </a:ext>
                </a:extLst>
              </p:cNvPr>
              <p:cNvGrpSpPr/>
              <p:nvPr/>
            </p:nvGrpSpPr>
            <p:grpSpPr>
              <a:xfrm>
                <a:off x="642701" y="235193"/>
                <a:ext cx="7931178" cy="7738915"/>
                <a:chOff x="642701" y="235193"/>
                <a:chExt cx="7931178" cy="7738915"/>
              </a:xfrm>
            </p:grpSpPr>
            <p:sp>
              <p:nvSpPr>
                <p:cNvPr id="34" name="TextBox 96">
                  <a:extLst>
                    <a:ext uri="{FF2B5EF4-FFF2-40B4-BE49-F238E27FC236}">
                      <a16:creationId xmlns:a16="http://schemas.microsoft.com/office/drawing/2014/main" id="{E4547364-FFB7-F6E4-FB95-9E44FB8E2C5C}"/>
                    </a:ext>
                  </a:extLst>
                </p:cNvPr>
                <p:cNvSpPr txBox="1"/>
                <p:nvPr/>
              </p:nvSpPr>
              <p:spPr>
                <a:xfrm rot="16200000">
                  <a:off x="4499696" y="4800979"/>
                  <a:ext cx="2293640" cy="565087"/>
                </a:xfrm>
                <a:prstGeom prst="rect">
                  <a:avLst/>
                </a:prstGeom>
                <a:noFill/>
              </p:spPr>
              <p:txBody>
                <a:bodyPr wrap="square" rtlCol="0">
                  <a:noAutofit/>
                </a:bodyPr>
                <a:lstStyle/>
                <a:p>
                  <a:pPr algn="ctr">
                    <a:lnSpc>
                      <a:spcPct val="107000"/>
                    </a:lnSpc>
                    <a:spcAft>
                      <a:spcPts val="800"/>
                    </a:spcAft>
                  </a:pPr>
                  <a:r>
                    <a:rPr lang="en-GB" sz="12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VENTILATION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5" name="Group 34">
                  <a:extLst>
                    <a:ext uri="{FF2B5EF4-FFF2-40B4-BE49-F238E27FC236}">
                      <a16:creationId xmlns:a16="http://schemas.microsoft.com/office/drawing/2014/main" id="{CCCB8F3B-A714-0B4A-DCF2-1FB3C1178A2F}"/>
                    </a:ext>
                  </a:extLst>
                </p:cNvPr>
                <p:cNvGrpSpPr/>
                <p:nvPr/>
              </p:nvGrpSpPr>
              <p:grpSpPr>
                <a:xfrm>
                  <a:off x="642701" y="235193"/>
                  <a:ext cx="7931178" cy="7738915"/>
                  <a:chOff x="642701" y="235193"/>
                  <a:chExt cx="7931178" cy="7738915"/>
                </a:xfrm>
              </p:grpSpPr>
              <p:sp>
                <p:nvSpPr>
                  <p:cNvPr id="36" name="TextBox 94">
                    <a:extLst>
                      <a:ext uri="{FF2B5EF4-FFF2-40B4-BE49-F238E27FC236}">
                        <a16:creationId xmlns:a16="http://schemas.microsoft.com/office/drawing/2014/main" id="{5049E210-A953-AC44-A483-7876F1C3409A}"/>
                      </a:ext>
                    </a:extLst>
                  </p:cNvPr>
                  <p:cNvSpPr txBox="1"/>
                  <p:nvPr/>
                </p:nvSpPr>
                <p:spPr>
                  <a:xfrm>
                    <a:off x="642701" y="4430927"/>
                    <a:ext cx="2038004" cy="1036138"/>
                  </a:xfrm>
                  <a:prstGeom prst="rect">
                    <a:avLst/>
                  </a:prstGeom>
                  <a:noFill/>
                </p:spPr>
                <p:txBody>
                  <a:bodyPr wrap="square" rtlCol="0">
                    <a:noAutofit/>
                  </a:bodyPr>
                  <a:lstStyle/>
                  <a:p>
                    <a:pPr algn="ctr">
                      <a:lnSpc>
                        <a:spcPct val="107000"/>
                      </a:lnSpc>
                      <a:spcAft>
                        <a:spcPts val="800"/>
                      </a:spcAft>
                    </a:pPr>
                    <a:r>
                      <a:rPr lang="en-GB" sz="12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SCATTERED RADIATION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7" name="Group 36">
                    <a:extLst>
                      <a:ext uri="{FF2B5EF4-FFF2-40B4-BE49-F238E27FC236}">
                        <a16:creationId xmlns:a16="http://schemas.microsoft.com/office/drawing/2014/main" id="{8B3F30DA-ABBD-418A-3321-7ECE64C4BF71}"/>
                      </a:ext>
                    </a:extLst>
                  </p:cNvPr>
                  <p:cNvGrpSpPr/>
                  <p:nvPr/>
                </p:nvGrpSpPr>
                <p:grpSpPr>
                  <a:xfrm>
                    <a:off x="642701" y="235193"/>
                    <a:ext cx="7931178" cy="7738915"/>
                    <a:chOff x="642701" y="235193"/>
                    <a:chExt cx="7931178" cy="7738915"/>
                  </a:xfrm>
                </p:grpSpPr>
                <p:sp>
                  <p:nvSpPr>
                    <p:cNvPr id="38" name="TextBox 93">
                      <a:extLst>
                        <a:ext uri="{FF2B5EF4-FFF2-40B4-BE49-F238E27FC236}">
                          <a16:creationId xmlns:a16="http://schemas.microsoft.com/office/drawing/2014/main" id="{C1BFAA7D-62EF-EE70-0F87-AE149D4EB147}"/>
                        </a:ext>
                      </a:extLst>
                    </p:cNvPr>
                    <p:cNvSpPr txBox="1"/>
                    <p:nvPr/>
                  </p:nvSpPr>
                  <p:spPr>
                    <a:xfrm rot="886251">
                      <a:off x="3047008" y="3216325"/>
                      <a:ext cx="2823019" cy="975797"/>
                    </a:xfrm>
                    <a:prstGeom prst="rect">
                      <a:avLst/>
                    </a:prstGeom>
                    <a:noFill/>
                  </p:spPr>
                  <p:txBody>
                    <a:bodyPr wrap="square" rtlCol="0">
                      <a:noAutofit/>
                    </a:bodyPr>
                    <a:lstStyle/>
                    <a:p>
                      <a:pPr algn="ctr">
                        <a:lnSpc>
                          <a:spcPct val="107000"/>
                        </a:lnSpc>
                        <a:spcAft>
                          <a:spcPts val="800"/>
                        </a:spcAft>
                      </a:pPr>
                      <a:r>
                        <a:rPr lang="en-GB" sz="12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SCREEN MATERIAL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9" name="Group 38">
                      <a:extLst>
                        <a:ext uri="{FF2B5EF4-FFF2-40B4-BE49-F238E27FC236}">
                          <a16:creationId xmlns:a16="http://schemas.microsoft.com/office/drawing/2014/main" id="{8518150A-B524-5780-5DE2-64F3FFE4E706}"/>
                        </a:ext>
                      </a:extLst>
                    </p:cNvPr>
                    <p:cNvGrpSpPr/>
                    <p:nvPr/>
                  </p:nvGrpSpPr>
                  <p:grpSpPr>
                    <a:xfrm>
                      <a:off x="642701" y="235193"/>
                      <a:ext cx="7931178" cy="7738915"/>
                      <a:chOff x="642701" y="235193"/>
                      <a:chExt cx="7931178" cy="7738915"/>
                    </a:xfrm>
                  </p:grpSpPr>
                  <p:grpSp>
                    <p:nvGrpSpPr>
                      <p:cNvPr id="40" name="Group 39">
                        <a:extLst>
                          <a:ext uri="{FF2B5EF4-FFF2-40B4-BE49-F238E27FC236}">
                            <a16:creationId xmlns:a16="http://schemas.microsoft.com/office/drawing/2014/main" id="{09E83DC0-C393-32B6-69E6-CBA12A7FB887}"/>
                          </a:ext>
                        </a:extLst>
                      </p:cNvPr>
                      <p:cNvGrpSpPr/>
                      <p:nvPr/>
                    </p:nvGrpSpPr>
                    <p:grpSpPr>
                      <a:xfrm>
                        <a:off x="642701" y="235193"/>
                        <a:ext cx="7931178" cy="7738915"/>
                        <a:chOff x="642701" y="235193"/>
                        <a:chExt cx="7931178" cy="7738915"/>
                      </a:xfrm>
                    </p:grpSpPr>
                    <p:sp>
                      <p:nvSpPr>
                        <p:cNvPr id="42" name="TextBox 92">
                          <a:extLst>
                            <a:ext uri="{FF2B5EF4-FFF2-40B4-BE49-F238E27FC236}">
                              <a16:creationId xmlns:a16="http://schemas.microsoft.com/office/drawing/2014/main" id="{D90D95D8-2D78-6EB8-F0BE-8C01B3E3F458}"/>
                            </a:ext>
                          </a:extLst>
                        </p:cNvPr>
                        <p:cNvSpPr txBox="1"/>
                        <p:nvPr/>
                      </p:nvSpPr>
                      <p:spPr>
                        <a:xfrm>
                          <a:off x="6794801" y="3763616"/>
                          <a:ext cx="1238831" cy="606888"/>
                        </a:xfrm>
                        <a:prstGeom prst="rect">
                          <a:avLst/>
                        </a:prstGeom>
                        <a:noFill/>
                      </p:spPr>
                      <p:txBody>
                        <a:bodyPr wrap="square" rtlCol="0">
                          <a:noAutofit/>
                        </a:bodyPr>
                        <a:lstStyle/>
                        <a:p>
                          <a:pPr algn="ctr">
                            <a:lnSpc>
                              <a:spcPct val="107000"/>
                            </a:lnSpc>
                            <a:spcAft>
                              <a:spcPts val="800"/>
                            </a:spcAft>
                          </a:pPr>
                          <a:r>
                            <a:rPr lang="en-GB" sz="12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WIND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3" name="Group 42">
                          <a:extLst>
                            <a:ext uri="{FF2B5EF4-FFF2-40B4-BE49-F238E27FC236}">
                              <a16:creationId xmlns:a16="http://schemas.microsoft.com/office/drawing/2014/main" id="{3414E289-B8E1-C42A-BFD4-8E8180ED9D6F}"/>
                            </a:ext>
                          </a:extLst>
                        </p:cNvPr>
                        <p:cNvGrpSpPr/>
                        <p:nvPr/>
                      </p:nvGrpSpPr>
                      <p:grpSpPr>
                        <a:xfrm>
                          <a:off x="642701" y="235193"/>
                          <a:ext cx="7931178" cy="7738915"/>
                          <a:chOff x="642701" y="235193"/>
                          <a:chExt cx="7931178" cy="7738915"/>
                        </a:xfrm>
                      </p:grpSpPr>
                      <p:grpSp>
                        <p:nvGrpSpPr>
                          <p:cNvPr id="44" name="Group 43">
                            <a:extLst>
                              <a:ext uri="{FF2B5EF4-FFF2-40B4-BE49-F238E27FC236}">
                                <a16:creationId xmlns:a16="http://schemas.microsoft.com/office/drawing/2014/main" id="{5E4B4F24-F6D9-6497-A956-CEDF06F38A76}"/>
                              </a:ext>
                            </a:extLst>
                          </p:cNvPr>
                          <p:cNvGrpSpPr/>
                          <p:nvPr/>
                        </p:nvGrpSpPr>
                        <p:grpSpPr>
                          <a:xfrm>
                            <a:off x="642701" y="235193"/>
                            <a:ext cx="7931178" cy="7738915"/>
                            <a:chOff x="477441" y="170492"/>
                            <a:chExt cx="5891704" cy="5609964"/>
                          </a:xfrm>
                        </p:grpSpPr>
                        <p:grpSp>
                          <p:nvGrpSpPr>
                            <p:cNvPr id="46" name="Group 45">
                              <a:extLst>
                                <a:ext uri="{FF2B5EF4-FFF2-40B4-BE49-F238E27FC236}">
                                  <a16:creationId xmlns:a16="http://schemas.microsoft.com/office/drawing/2014/main" id="{53DCFF24-F376-0B9D-82C9-D1F1F48000FA}"/>
                                </a:ext>
                              </a:extLst>
                            </p:cNvPr>
                            <p:cNvGrpSpPr/>
                            <p:nvPr/>
                          </p:nvGrpSpPr>
                          <p:grpSpPr>
                            <a:xfrm>
                              <a:off x="477441" y="170492"/>
                              <a:ext cx="5891704" cy="5609964"/>
                              <a:chOff x="477441" y="170492"/>
                              <a:chExt cx="5891704" cy="5609964"/>
                            </a:xfrm>
                          </p:grpSpPr>
                          <p:pic>
                            <p:nvPicPr>
                              <p:cNvPr id="51" name="Graphic 4" descr="Cloud outline">
                                <a:extLst>
                                  <a:ext uri="{FF2B5EF4-FFF2-40B4-BE49-F238E27FC236}">
                                    <a16:creationId xmlns:a16="http://schemas.microsoft.com/office/drawing/2014/main" id="{C2B54B32-EA17-4488-9EF3-E99D8996FD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7441" y="1189483"/>
                                <a:ext cx="1961446" cy="2073292"/>
                              </a:xfrm>
                              <a:prstGeom prst="rect">
                                <a:avLst/>
                              </a:prstGeom>
                            </p:spPr>
                          </p:pic>
                          <p:pic>
                            <p:nvPicPr>
                              <p:cNvPr id="52" name="Graphic 9" descr="Sun outline">
                                <a:extLst>
                                  <a:ext uri="{FF2B5EF4-FFF2-40B4-BE49-F238E27FC236}">
                                    <a16:creationId xmlns:a16="http://schemas.microsoft.com/office/drawing/2014/main" id="{096B4923-1FF8-8290-647C-9FC23A053D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28667" y="170492"/>
                                <a:ext cx="1940478" cy="1872205"/>
                              </a:xfrm>
                              <a:prstGeom prst="rect">
                                <a:avLst/>
                              </a:prstGeom>
                            </p:spPr>
                          </p:pic>
                          <p:pic>
                            <p:nvPicPr>
                              <p:cNvPr id="53" name="Graphic 12" descr="Thermometer outline">
                                <a:extLst>
                                  <a:ext uri="{FF2B5EF4-FFF2-40B4-BE49-F238E27FC236}">
                                    <a16:creationId xmlns:a16="http://schemas.microsoft.com/office/drawing/2014/main" id="{57C67320-EAB1-74A9-2860-BF4DA6DB03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8323" y="3099199"/>
                                <a:ext cx="914401" cy="914400"/>
                              </a:xfrm>
                              <a:prstGeom prst="rect">
                                <a:avLst/>
                              </a:prstGeom>
                            </p:spPr>
                          </p:pic>
                          <p:pic>
                            <p:nvPicPr>
                              <p:cNvPr id="54" name="Graphic 20" descr="Windy outline">
                                <a:extLst>
                                  <a:ext uri="{FF2B5EF4-FFF2-40B4-BE49-F238E27FC236}">
                                    <a16:creationId xmlns:a16="http://schemas.microsoft.com/office/drawing/2014/main" id="{A1E06DA4-FC51-147C-7F1B-9DE70D9916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11519" y="2961425"/>
                                <a:ext cx="914400" cy="914400"/>
                              </a:xfrm>
                              <a:prstGeom prst="rect">
                                <a:avLst/>
                              </a:prstGeom>
                            </p:spPr>
                          </p:pic>
                          <p:grpSp>
                            <p:nvGrpSpPr>
                              <p:cNvPr id="55" name="Group 54">
                                <a:extLst>
                                  <a:ext uri="{FF2B5EF4-FFF2-40B4-BE49-F238E27FC236}">
                                    <a16:creationId xmlns:a16="http://schemas.microsoft.com/office/drawing/2014/main" id="{70CFAA52-F2B6-BB18-4B75-215EFA80505C}"/>
                                  </a:ext>
                                </a:extLst>
                              </p:cNvPr>
                              <p:cNvGrpSpPr/>
                              <p:nvPr/>
                            </p:nvGrpSpPr>
                            <p:grpSpPr>
                              <a:xfrm>
                                <a:off x="1107977" y="2476420"/>
                                <a:ext cx="3185732" cy="3304036"/>
                                <a:chOff x="1107977" y="2476420"/>
                                <a:chExt cx="3185732" cy="3304036"/>
                              </a:xfrm>
                            </p:grpSpPr>
                            <p:grpSp>
                              <p:nvGrpSpPr>
                                <p:cNvPr id="58" name="Group 57">
                                  <a:extLst>
                                    <a:ext uri="{FF2B5EF4-FFF2-40B4-BE49-F238E27FC236}">
                                      <a16:creationId xmlns:a16="http://schemas.microsoft.com/office/drawing/2014/main" id="{C8EDD75E-2118-F5D2-0A19-DBB1D98E3A80}"/>
                                    </a:ext>
                                  </a:extLst>
                                </p:cNvPr>
                                <p:cNvGrpSpPr/>
                                <p:nvPr/>
                              </p:nvGrpSpPr>
                              <p:grpSpPr>
                                <a:xfrm>
                                  <a:off x="2444877" y="2476420"/>
                                  <a:ext cx="1848832" cy="3234293"/>
                                  <a:chOff x="2444877" y="2476420"/>
                                  <a:chExt cx="1848832" cy="3234293"/>
                                </a:xfrm>
                              </p:grpSpPr>
                              <p:cxnSp>
                                <p:nvCxnSpPr>
                                  <p:cNvPr id="60" name="Straight Connector 59">
                                    <a:extLst>
                                      <a:ext uri="{FF2B5EF4-FFF2-40B4-BE49-F238E27FC236}">
                                        <a16:creationId xmlns:a16="http://schemas.microsoft.com/office/drawing/2014/main" id="{41694CFC-D7F6-8504-6A28-F629EE442C38}"/>
                                      </a:ext>
                                    </a:extLst>
                                  </p:cNvPr>
                                  <p:cNvCxnSpPr/>
                                  <p:nvPr/>
                                </p:nvCxnSpPr>
                                <p:spPr>
                                  <a:xfrm>
                                    <a:off x="2581756" y="4325277"/>
                                    <a:ext cx="1414914" cy="0"/>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507D6CC-8792-6757-4AD6-F1FCE635C0E2}"/>
                                      </a:ext>
                                    </a:extLst>
                                  </p:cNvPr>
                                  <p:cNvCxnSpPr>
                                    <a:cxnSpLocks/>
                                  </p:cNvCxnSpPr>
                                  <p:nvPr/>
                                </p:nvCxnSpPr>
                                <p:spPr>
                                  <a:xfrm>
                                    <a:off x="3977572" y="3022977"/>
                                    <a:ext cx="0" cy="131189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40308B9-09B6-54FA-17A3-0832620C150C}"/>
                                      </a:ext>
                                    </a:extLst>
                                  </p:cNvPr>
                                  <p:cNvCxnSpPr>
                                    <a:cxnSpLocks/>
                                  </p:cNvCxnSpPr>
                                  <p:nvPr/>
                                </p:nvCxnSpPr>
                                <p:spPr>
                                  <a:xfrm>
                                    <a:off x="2444877" y="2476420"/>
                                    <a:ext cx="1696432" cy="411958"/>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4DCA8FE-DE41-DB21-DD6F-B84167EC9BDC}"/>
                                      </a:ext>
                                    </a:extLst>
                                  </p:cNvPr>
                                  <p:cNvCxnSpPr>
                                    <a:cxnSpLocks/>
                                  </p:cNvCxnSpPr>
                                  <p:nvPr/>
                                </p:nvCxnSpPr>
                                <p:spPr>
                                  <a:xfrm>
                                    <a:off x="2597277" y="2601430"/>
                                    <a:ext cx="1696432" cy="411958"/>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B0EA44E-2C54-3856-A43A-2E0ADAABFF34}"/>
                                      </a:ext>
                                    </a:extLst>
                                  </p:cNvPr>
                                  <p:cNvCxnSpPr>
                                    <a:cxnSpLocks/>
                                  </p:cNvCxnSpPr>
                                  <p:nvPr/>
                                </p:nvCxnSpPr>
                                <p:spPr>
                                  <a:xfrm flipV="1">
                                    <a:off x="2795026" y="4313588"/>
                                    <a:ext cx="257360" cy="1397125"/>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BB2C3CC-272D-E41D-AC20-695F6F45ECE4}"/>
                                      </a:ext>
                                    </a:extLst>
                                  </p:cNvPr>
                                  <p:cNvCxnSpPr>
                                    <a:cxnSpLocks/>
                                  </p:cNvCxnSpPr>
                                  <p:nvPr/>
                                </p:nvCxnSpPr>
                                <p:spPr>
                                  <a:xfrm>
                                    <a:off x="3349815" y="4314583"/>
                                    <a:ext cx="287671" cy="139613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59" name="Graphic 61" descr="Plant outline">
                                  <a:extLst>
                                    <a:ext uri="{FF2B5EF4-FFF2-40B4-BE49-F238E27FC236}">
                                      <a16:creationId xmlns:a16="http://schemas.microsoft.com/office/drawing/2014/main" id="{3DCD7D9C-D03B-0D65-69DA-8B58D631E6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07977" y="4926493"/>
                                  <a:ext cx="853963" cy="853963"/>
                                </a:xfrm>
                                <a:prstGeom prst="rect">
                                  <a:avLst/>
                                </a:prstGeom>
                              </p:spPr>
                            </p:pic>
                          </p:grpSp>
                          <p:pic>
                            <p:nvPicPr>
                              <p:cNvPr id="56" name="Graphic 66" descr="Windy outline">
                                <a:extLst>
                                  <a:ext uri="{FF2B5EF4-FFF2-40B4-BE49-F238E27FC236}">
                                    <a16:creationId xmlns:a16="http://schemas.microsoft.com/office/drawing/2014/main" id="{C91180D2-B3AD-AC85-2A65-6E93E1D697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98500" y="4219948"/>
                                <a:ext cx="914400" cy="914400"/>
                              </a:xfrm>
                              <a:prstGeom prst="rect">
                                <a:avLst/>
                              </a:prstGeom>
                            </p:spPr>
                          </p:pic>
                          <p:pic>
                            <p:nvPicPr>
                              <p:cNvPr id="57" name="Graphic 101" descr="Windy outline">
                                <a:extLst>
                                  <a:ext uri="{FF2B5EF4-FFF2-40B4-BE49-F238E27FC236}">
                                    <a16:creationId xmlns:a16="http://schemas.microsoft.com/office/drawing/2014/main" id="{B1D76132-22CB-39F5-F7F1-F1F1E5A4B0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98500" y="3609651"/>
                                <a:ext cx="914400" cy="914400"/>
                              </a:xfrm>
                              <a:prstGeom prst="rect">
                                <a:avLst/>
                              </a:prstGeom>
                            </p:spPr>
                          </p:pic>
                        </p:grpSp>
                        <p:cxnSp>
                          <p:nvCxnSpPr>
                            <p:cNvPr id="47" name="Straight Arrow Connector 46">
                              <a:extLst>
                                <a:ext uri="{FF2B5EF4-FFF2-40B4-BE49-F238E27FC236}">
                                  <a16:creationId xmlns:a16="http://schemas.microsoft.com/office/drawing/2014/main" id="{97B8A4F9-224A-A14A-8FBA-3DED33A569A0}"/>
                                </a:ext>
                              </a:extLst>
                            </p:cNvPr>
                            <p:cNvCxnSpPr>
                              <a:cxnSpLocks/>
                            </p:cNvCxnSpPr>
                            <p:nvPr/>
                          </p:nvCxnSpPr>
                          <p:spPr>
                            <a:xfrm flipH="1">
                              <a:off x="4333280" y="1921481"/>
                              <a:ext cx="731872" cy="3414283"/>
                            </a:xfrm>
                            <a:prstGeom prst="straightConnector1">
                              <a:avLst/>
                            </a:prstGeom>
                            <a:ln w="28575">
                              <a:solidFill>
                                <a:srgbClr val="FC9E0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C0F7384-A527-7F73-4E3C-46E81D645B64}"/>
                                </a:ext>
                              </a:extLst>
                            </p:cNvPr>
                            <p:cNvCxnSpPr>
                              <a:cxnSpLocks/>
                            </p:cNvCxnSpPr>
                            <p:nvPr/>
                          </p:nvCxnSpPr>
                          <p:spPr>
                            <a:xfrm flipH="1">
                              <a:off x="2327834" y="1486994"/>
                              <a:ext cx="2201385" cy="570558"/>
                            </a:xfrm>
                            <a:prstGeom prst="straightConnector1">
                              <a:avLst/>
                            </a:prstGeom>
                            <a:ln w="28575">
                              <a:solidFill>
                                <a:srgbClr val="FC9E0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D6E4369-DE22-567F-BBEE-852CFE733A46}"/>
                                </a:ext>
                              </a:extLst>
                            </p:cNvPr>
                            <p:cNvCxnSpPr>
                              <a:cxnSpLocks/>
                            </p:cNvCxnSpPr>
                            <p:nvPr/>
                          </p:nvCxnSpPr>
                          <p:spPr>
                            <a:xfrm>
                              <a:off x="1695780" y="2961424"/>
                              <a:ext cx="658066" cy="722697"/>
                            </a:xfrm>
                            <a:prstGeom prst="straightConnector1">
                              <a:avLst/>
                            </a:prstGeom>
                            <a:ln w="28575">
                              <a:solidFill>
                                <a:srgbClr val="FC9E04"/>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22E1FCD-77EF-ABF6-49ED-08EACEA84A2B}"/>
                                </a:ext>
                              </a:extLst>
                            </p:cNvPr>
                            <p:cNvCxnSpPr>
                              <a:cxnSpLocks/>
                            </p:cNvCxnSpPr>
                            <p:nvPr/>
                          </p:nvCxnSpPr>
                          <p:spPr>
                            <a:xfrm flipH="1" flipV="1">
                              <a:off x="3844704" y="4927081"/>
                              <a:ext cx="371163" cy="609220"/>
                            </a:xfrm>
                            <a:prstGeom prst="straightConnector1">
                              <a:avLst/>
                            </a:prstGeom>
                            <a:ln w="28575">
                              <a:solidFill>
                                <a:srgbClr val="FC9E04"/>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TextBox 95">
                            <a:extLst>
                              <a:ext uri="{FF2B5EF4-FFF2-40B4-BE49-F238E27FC236}">
                                <a16:creationId xmlns:a16="http://schemas.microsoft.com/office/drawing/2014/main" id="{0DBEAB58-24BC-7BE5-AF88-F9281F779EF4}"/>
                              </a:ext>
                            </a:extLst>
                          </p:cNvPr>
                          <p:cNvSpPr txBox="1"/>
                          <p:nvPr/>
                        </p:nvSpPr>
                        <p:spPr>
                          <a:xfrm>
                            <a:off x="4812494" y="2462759"/>
                            <a:ext cx="1950146" cy="1036138"/>
                          </a:xfrm>
                          <a:prstGeom prst="rect">
                            <a:avLst/>
                          </a:prstGeom>
                          <a:noFill/>
                        </p:spPr>
                        <p:txBody>
                          <a:bodyPr wrap="square" rtlCol="0">
                            <a:noAutofit/>
                          </a:bodyPr>
                          <a:lstStyle/>
                          <a:p>
                            <a:pPr algn="ctr">
                              <a:lnSpc>
                                <a:spcPct val="107000"/>
                              </a:lnSpc>
                              <a:spcAft>
                                <a:spcPts val="800"/>
                              </a:spcAft>
                            </a:pPr>
                            <a:r>
                              <a:rPr lang="en-GB" sz="12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DIRECT RADIATION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41" name="TextBox 97">
                        <a:extLst>
                          <a:ext uri="{FF2B5EF4-FFF2-40B4-BE49-F238E27FC236}">
                            <a16:creationId xmlns:a16="http://schemas.microsoft.com/office/drawing/2014/main" id="{501C7705-9476-15AA-49AE-A8799EBE3FDC}"/>
                          </a:ext>
                        </a:extLst>
                      </p:cNvPr>
                      <p:cNvSpPr txBox="1"/>
                      <p:nvPr/>
                    </p:nvSpPr>
                    <p:spPr>
                      <a:xfrm>
                        <a:off x="1117394" y="2758921"/>
                        <a:ext cx="1483219" cy="1036138"/>
                      </a:xfrm>
                      <a:prstGeom prst="rect">
                        <a:avLst/>
                      </a:prstGeom>
                      <a:noFill/>
                    </p:spPr>
                    <p:txBody>
                      <a:bodyPr wrap="square" rtlCol="0">
                        <a:noAutofit/>
                      </a:bodyPr>
                      <a:lstStyle/>
                      <a:p>
                        <a:pPr algn="ctr">
                          <a:lnSpc>
                            <a:spcPct val="107000"/>
                          </a:lnSpc>
                          <a:spcAft>
                            <a:spcPts val="800"/>
                          </a:spcAft>
                        </a:pPr>
                        <a:r>
                          <a:rPr lang="en-GB" sz="12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CLOUD COVER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grpSp>
          </p:grpSp>
          <p:cxnSp>
            <p:nvCxnSpPr>
              <p:cNvPr id="26" name="Connector: Curved 25">
                <a:extLst>
                  <a:ext uri="{FF2B5EF4-FFF2-40B4-BE49-F238E27FC236}">
                    <a16:creationId xmlns:a16="http://schemas.microsoft.com/office/drawing/2014/main" id="{656E510B-C3C1-204A-F0AC-9997ABAE836F}"/>
                  </a:ext>
                </a:extLst>
              </p:cNvPr>
              <p:cNvCxnSpPr/>
              <p:nvPr/>
            </p:nvCxnSpPr>
            <p:spPr>
              <a:xfrm rot="5400000" flipH="1" flipV="1">
                <a:off x="2529702" y="6567789"/>
                <a:ext cx="1294285" cy="855278"/>
              </a:xfrm>
              <a:prstGeom prst="curved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109">
                <a:extLst>
                  <a:ext uri="{FF2B5EF4-FFF2-40B4-BE49-F238E27FC236}">
                    <a16:creationId xmlns:a16="http://schemas.microsoft.com/office/drawing/2014/main" id="{3EED1416-0CBF-ED61-173B-C4A11295526C}"/>
                  </a:ext>
                </a:extLst>
              </p:cNvPr>
              <p:cNvSpPr txBox="1"/>
              <p:nvPr/>
            </p:nvSpPr>
            <p:spPr>
              <a:xfrm>
                <a:off x="1150998" y="5988025"/>
                <a:ext cx="2385625" cy="1036138"/>
              </a:xfrm>
              <a:prstGeom prst="rect">
                <a:avLst/>
              </a:prstGeom>
              <a:noFill/>
            </p:spPr>
            <p:txBody>
              <a:bodyPr wrap="square" rtlCol="0">
                <a:noAutofit/>
              </a:bodyPr>
              <a:lstStyle/>
              <a:p>
                <a:pPr algn="ctr">
                  <a:lnSpc>
                    <a:spcPct val="107000"/>
                  </a:lnSpc>
                  <a:spcAft>
                    <a:spcPts val="800"/>
                  </a:spcAft>
                </a:pPr>
                <a:r>
                  <a:rPr lang="en-GB" sz="12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TERRESTRIAL RADIATION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66" name="TextBox 65">
            <a:extLst>
              <a:ext uri="{FF2B5EF4-FFF2-40B4-BE49-F238E27FC236}">
                <a16:creationId xmlns:a16="http://schemas.microsoft.com/office/drawing/2014/main" id="{7A5657B1-1814-2F2C-A845-1D8F101CB02C}"/>
              </a:ext>
            </a:extLst>
          </p:cNvPr>
          <p:cNvSpPr txBox="1"/>
          <p:nvPr/>
        </p:nvSpPr>
        <p:spPr>
          <a:xfrm>
            <a:off x="3194249" y="5784360"/>
            <a:ext cx="5768779" cy="400110"/>
          </a:xfrm>
          <a:prstGeom prst="rect">
            <a:avLst/>
          </a:prstGeom>
          <a:noFill/>
        </p:spPr>
        <p:txBody>
          <a:bodyPr wrap="square" rtlCol="0">
            <a:spAutoFit/>
          </a:bodyPr>
          <a:lstStyle/>
          <a:p>
            <a:r>
              <a:rPr lang="en-GB" sz="1000" i="1" dirty="0"/>
              <a:t>Images: </a:t>
            </a:r>
            <a:r>
              <a:rPr lang="en-GB" sz="1000" i="1" dirty="0" err="1"/>
              <a:t>Trewin</a:t>
            </a:r>
            <a:r>
              <a:rPr lang="en-GB" sz="1000" i="1" dirty="0"/>
              <a:t>, 2010; Royal Meteorological Society; </a:t>
            </a:r>
            <a:r>
              <a:rPr lang="en-GB" sz="1000" i="1" dirty="0" err="1"/>
              <a:t>Trewin</a:t>
            </a:r>
            <a:r>
              <a:rPr lang="en-GB" sz="1000" i="1" dirty="0"/>
              <a:t>, 2010; Parker, 1994; </a:t>
            </a:r>
            <a:r>
              <a:rPr lang="en-GB" sz="1000" i="1" dirty="0" err="1"/>
              <a:t>Gaster</a:t>
            </a:r>
            <a:r>
              <a:rPr lang="en-GB" sz="1000" i="1" dirty="0"/>
              <a:t>, 1882; </a:t>
            </a:r>
          </a:p>
          <a:p>
            <a:r>
              <a:rPr lang="en-GB" sz="1000" i="1" dirty="0" err="1"/>
              <a:t>Mawley</a:t>
            </a:r>
            <a:r>
              <a:rPr lang="en-GB" sz="1000" i="1" dirty="0"/>
              <a:t>, 1897; Wild, 1891; diagram adapted from </a:t>
            </a:r>
            <a:r>
              <a:rPr lang="en-GB" sz="1000" i="1" dirty="0" err="1"/>
              <a:t>Venema</a:t>
            </a:r>
            <a:r>
              <a:rPr lang="en-GB" sz="1000" i="1" dirty="0"/>
              <a:t> (variable-variability.blogspot.com)</a:t>
            </a:r>
          </a:p>
        </p:txBody>
      </p:sp>
      <p:grpSp>
        <p:nvGrpSpPr>
          <p:cNvPr id="67" name="Group 66">
            <a:extLst>
              <a:ext uri="{FF2B5EF4-FFF2-40B4-BE49-F238E27FC236}">
                <a16:creationId xmlns:a16="http://schemas.microsoft.com/office/drawing/2014/main" id="{1D014B37-1DE1-E915-1CCC-77C21D081235}"/>
              </a:ext>
            </a:extLst>
          </p:cNvPr>
          <p:cNvGrpSpPr/>
          <p:nvPr/>
        </p:nvGrpSpPr>
        <p:grpSpPr>
          <a:xfrm>
            <a:off x="3468802" y="1557547"/>
            <a:ext cx="2596765" cy="1630733"/>
            <a:chOff x="222215" y="1342690"/>
            <a:chExt cx="2596765" cy="1630733"/>
          </a:xfrm>
        </p:grpSpPr>
        <p:pic>
          <p:nvPicPr>
            <p:cNvPr id="68" name="Picture 67" descr="A picture containing text, outdoor, building, house&#10;&#10;Description automatically generated">
              <a:extLst>
                <a:ext uri="{FF2B5EF4-FFF2-40B4-BE49-F238E27FC236}">
                  <a16:creationId xmlns:a16="http://schemas.microsoft.com/office/drawing/2014/main" id="{EC2DBAE6-755B-3585-A2F7-1A6D94998094}"/>
                </a:ext>
              </a:extLst>
            </p:cNvPr>
            <p:cNvPicPr>
              <a:picLocks noChangeAspect="1"/>
            </p:cNvPicPr>
            <p:nvPr/>
          </p:nvPicPr>
          <p:blipFill rotWithShape="1">
            <a:blip r:embed="rId13"/>
            <a:srcRect l="46100" t="47575" r="3255" b="3324"/>
            <a:stretch/>
          </p:blipFill>
          <p:spPr>
            <a:xfrm>
              <a:off x="1436356" y="1342691"/>
              <a:ext cx="1382624" cy="1630732"/>
            </a:xfrm>
            <a:prstGeom prst="rect">
              <a:avLst/>
            </a:prstGeom>
          </p:spPr>
        </p:pic>
        <p:grpSp>
          <p:nvGrpSpPr>
            <p:cNvPr id="69" name="Group 68">
              <a:extLst>
                <a:ext uri="{FF2B5EF4-FFF2-40B4-BE49-F238E27FC236}">
                  <a16:creationId xmlns:a16="http://schemas.microsoft.com/office/drawing/2014/main" id="{2F6C96EF-1474-5F14-4859-84468CED40D0}"/>
                </a:ext>
              </a:extLst>
            </p:cNvPr>
            <p:cNvGrpSpPr/>
            <p:nvPr/>
          </p:nvGrpSpPr>
          <p:grpSpPr>
            <a:xfrm>
              <a:off x="222215" y="1342690"/>
              <a:ext cx="1180485" cy="1630731"/>
              <a:chOff x="3251443" y="2126073"/>
              <a:chExt cx="1180485" cy="1630731"/>
            </a:xfrm>
          </p:grpSpPr>
          <p:pic>
            <p:nvPicPr>
              <p:cNvPr id="70" name="Picture 69">
                <a:extLst>
                  <a:ext uri="{FF2B5EF4-FFF2-40B4-BE49-F238E27FC236}">
                    <a16:creationId xmlns:a16="http://schemas.microsoft.com/office/drawing/2014/main" id="{47BDFE65-82AA-780C-0DF1-1E6EFF38D784}"/>
                  </a:ext>
                </a:extLst>
              </p:cNvPr>
              <p:cNvPicPr>
                <a:picLocks noChangeAspect="1"/>
              </p:cNvPicPr>
              <p:nvPr/>
            </p:nvPicPr>
            <p:blipFill rotWithShape="1">
              <a:blip r:embed="rId14"/>
              <a:srcRect l="63602" t="26190" r="16648" b="37050"/>
              <a:stretch/>
            </p:blipFill>
            <p:spPr>
              <a:xfrm>
                <a:off x="3251443" y="2126073"/>
                <a:ext cx="1180485" cy="1630731"/>
              </a:xfrm>
              <a:prstGeom prst="rect">
                <a:avLst/>
              </a:prstGeom>
            </p:spPr>
          </p:pic>
          <p:sp>
            <p:nvSpPr>
              <p:cNvPr id="71" name="TextBox 70">
                <a:extLst>
                  <a:ext uri="{FF2B5EF4-FFF2-40B4-BE49-F238E27FC236}">
                    <a16:creationId xmlns:a16="http://schemas.microsoft.com/office/drawing/2014/main" id="{91070351-B5C9-1DC2-638A-8677964EB59E}"/>
                  </a:ext>
                </a:extLst>
              </p:cNvPr>
              <p:cNvSpPr txBox="1"/>
              <p:nvPr/>
            </p:nvSpPr>
            <p:spPr>
              <a:xfrm>
                <a:off x="3371354" y="3507191"/>
                <a:ext cx="892557" cy="215444"/>
              </a:xfrm>
              <a:prstGeom prst="rect">
                <a:avLst/>
              </a:prstGeom>
              <a:solidFill>
                <a:schemeClr val="bg1">
                  <a:alpha val="71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31750"/>
              </a:effectLst>
            </p:spPr>
            <p:txBody>
              <a:bodyPr wrap="square" lIns="0" tIns="0" rIns="0" bIns="0" rtlCol="0">
                <a:spAutoFit/>
              </a:bodyPr>
              <a:lstStyle/>
              <a:p>
                <a:pPr algn="ctr"/>
                <a:r>
                  <a:rPr lang="en-GB" sz="1400" b="1" dirty="0">
                    <a:solidFill>
                      <a:schemeClr val="accent2"/>
                    </a:solidFill>
                    <a:latin typeface="+mj-lt"/>
                  </a:rPr>
                  <a:t>Glaisher</a:t>
                </a:r>
              </a:p>
            </p:txBody>
          </p:sp>
        </p:grpSp>
      </p:grpSp>
      <p:sp>
        <p:nvSpPr>
          <p:cNvPr id="72" name="L-Shape 71">
            <a:extLst>
              <a:ext uri="{FF2B5EF4-FFF2-40B4-BE49-F238E27FC236}">
                <a16:creationId xmlns:a16="http://schemas.microsoft.com/office/drawing/2014/main" id="{C28ABAEE-D588-EB80-C7A8-5D771FD85BFB}"/>
              </a:ext>
            </a:extLst>
          </p:cNvPr>
          <p:cNvSpPr/>
          <p:nvPr/>
        </p:nvSpPr>
        <p:spPr>
          <a:xfrm rot="5400000">
            <a:off x="7453083" y="197436"/>
            <a:ext cx="2126295" cy="4417679"/>
          </a:xfrm>
          <a:custGeom>
            <a:avLst/>
            <a:gdLst>
              <a:gd name="connsiteX0" fmla="*/ 0 w 2126295"/>
              <a:gd name="connsiteY0" fmla="*/ 0 h 4417679"/>
              <a:gd name="connsiteX1" fmla="*/ 1433846 w 2126295"/>
              <a:gd name="connsiteY1" fmla="*/ 0 h 4417679"/>
              <a:gd name="connsiteX2" fmla="*/ 1433846 w 2126295"/>
              <a:gd name="connsiteY2" fmla="*/ 2635844 h 4417679"/>
              <a:gd name="connsiteX3" fmla="*/ 2126295 w 2126295"/>
              <a:gd name="connsiteY3" fmla="*/ 2635844 h 4417679"/>
              <a:gd name="connsiteX4" fmla="*/ 2126295 w 2126295"/>
              <a:gd name="connsiteY4" fmla="*/ 4417679 h 4417679"/>
              <a:gd name="connsiteX5" fmla="*/ 0 w 2126295"/>
              <a:gd name="connsiteY5" fmla="*/ 4417679 h 4417679"/>
              <a:gd name="connsiteX6" fmla="*/ 0 w 2126295"/>
              <a:gd name="connsiteY6" fmla="*/ 0 h 441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6295" h="4417679" extrusionOk="0">
                <a:moveTo>
                  <a:pt x="0" y="0"/>
                </a:moveTo>
                <a:cubicBezTo>
                  <a:pt x="544643" y="89259"/>
                  <a:pt x="1103424" y="-18036"/>
                  <a:pt x="1433846" y="0"/>
                </a:cubicBezTo>
                <a:cubicBezTo>
                  <a:pt x="1349122" y="784050"/>
                  <a:pt x="1388032" y="1961859"/>
                  <a:pt x="1433846" y="2635844"/>
                </a:cubicBezTo>
                <a:cubicBezTo>
                  <a:pt x="1639646" y="2576638"/>
                  <a:pt x="1924626" y="2587067"/>
                  <a:pt x="2126295" y="2635844"/>
                </a:cubicBezTo>
                <a:cubicBezTo>
                  <a:pt x="2110614" y="2832684"/>
                  <a:pt x="2005178" y="3781554"/>
                  <a:pt x="2126295" y="4417679"/>
                </a:cubicBezTo>
                <a:cubicBezTo>
                  <a:pt x="1295608" y="4525050"/>
                  <a:pt x="1016576" y="4293602"/>
                  <a:pt x="0" y="4417679"/>
                </a:cubicBezTo>
                <a:cubicBezTo>
                  <a:pt x="-134780" y="3123823"/>
                  <a:pt x="-78220" y="1627061"/>
                  <a:pt x="0" y="0"/>
                </a:cubicBezTo>
                <a:close/>
              </a:path>
            </a:pathLst>
          </a:custGeom>
          <a:noFill/>
          <a:ln w="28575">
            <a:solidFill>
              <a:srgbClr val="7030A0"/>
            </a:solidFill>
            <a:extLst>
              <a:ext uri="{C807C97D-BFC1-408E-A445-0C87EB9F89A2}">
                <ask:lineSketchStyleProps xmlns:ask="http://schemas.microsoft.com/office/drawing/2018/sketchyshapes" sd="3433886696">
                  <a:prstGeom prst="corner">
                    <a:avLst>
                      <a:gd name="adj1" fmla="val 83800"/>
                      <a:gd name="adj2" fmla="val 6743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7030A0"/>
                </a:solidFill>
              </a:ln>
            </a:endParaRPr>
          </a:p>
        </p:txBody>
      </p:sp>
      <p:sp>
        <p:nvSpPr>
          <p:cNvPr id="73" name="TextBox 72">
            <a:extLst>
              <a:ext uri="{FF2B5EF4-FFF2-40B4-BE49-F238E27FC236}">
                <a16:creationId xmlns:a16="http://schemas.microsoft.com/office/drawing/2014/main" id="{69F43904-228C-A10D-8FFC-7CC7C574B5E5}"/>
              </a:ext>
            </a:extLst>
          </p:cNvPr>
          <p:cNvSpPr txBox="1"/>
          <p:nvPr/>
        </p:nvSpPr>
        <p:spPr>
          <a:xfrm>
            <a:off x="7987947" y="1071786"/>
            <a:ext cx="1400835" cy="369332"/>
          </a:xfrm>
          <a:prstGeom prst="rect">
            <a:avLst/>
          </a:prstGeom>
          <a:solidFill>
            <a:schemeClr val="bg1"/>
          </a:solidFill>
        </p:spPr>
        <p:txBody>
          <a:bodyPr wrap="square" rtlCol="0">
            <a:spAutoFit/>
          </a:bodyPr>
          <a:lstStyle/>
          <a:p>
            <a:pPr algn="ctr"/>
            <a:r>
              <a:rPr lang="en-GB" b="1" dirty="0">
                <a:solidFill>
                  <a:srgbClr val="7030A0"/>
                </a:solidFill>
                <a:latin typeface="+mj-lt"/>
              </a:rPr>
              <a:t>Intermediate</a:t>
            </a:r>
          </a:p>
        </p:txBody>
      </p:sp>
      <p:grpSp>
        <p:nvGrpSpPr>
          <p:cNvPr id="74" name="Group 73">
            <a:extLst>
              <a:ext uri="{FF2B5EF4-FFF2-40B4-BE49-F238E27FC236}">
                <a16:creationId xmlns:a16="http://schemas.microsoft.com/office/drawing/2014/main" id="{833C42C1-E8AD-235A-C7D8-E9D2BBBB0FC5}"/>
              </a:ext>
            </a:extLst>
          </p:cNvPr>
          <p:cNvGrpSpPr/>
          <p:nvPr/>
        </p:nvGrpSpPr>
        <p:grpSpPr>
          <a:xfrm>
            <a:off x="6389414" y="1384432"/>
            <a:ext cx="4241205" cy="1952477"/>
            <a:chOff x="192201" y="1293428"/>
            <a:chExt cx="4241205" cy="1952477"/>
          </a:xfrm>
        </p:grpSpPr>
        <p:pic>
          <p:nvPicPr>
            <p:cNvPr id="75" name="Picture 74">
              <a:extLst>
                <a:ext uri="{FF2B5EF4-FFF2-40B4-BE49-F238E27FC236}">
                  <a16:creationId xmlns:a16="http://schemas.microsoft.com/office/drawing/2014/main" id="{E0442449-486B-B8E4-A759-98E70A973DA3}"/>
                </a:ext>
              </a:extLst>
            </p:cNvPr>
            <p:cNvPicPr>
              <a:picLocks noChangeAspect="1"/>
            </p:cNvPicPr>
            <p:nvPr/>
          </p:nvPicPr>
          <p:blipFill rotWithShape="1">
            <a:blip r:embed="rId15"/>
            <a:srcRect l="59273" t="3266" r="1674" b="2738"/>
            <a:stretch/>
          </p:blipFill>
          <p:spPr>
            <a:xfrm>
              <a:off x="3425048" y="1293428"/>
              <a:ext cx="1008358" cy="1166697"/>
            </a:xfrm>
            <a:prstGeom prst="rect">
              <a:avLst/>
            </a:prstGeom>
          </p:spPr>
        </p:pic>
        <p:pic>
          <p:nvPicPr>
            <p:cNvPr id="76" name="Picture 75">
              <a:extLst>
                <a:ext uri="{FF2B5EF4-FFF2-40B4-BE49-F238E27FC236}">
                  <a16:creationId xmlns:a16="http://schemas.microsoft.com/office/drawing/2014/main" id="{F695B052-9D75-8DD4-F6D3-5B1362993CAE}"/>
                </a:ext>
              </a:extLst>
            </p:cNvPr>
            <p:cNvPicPr>
              <a:picLocks noChangeAspect="1"/>
            </p:cNvPicPr>
            <p:nvPr/>
          </p:nvPicPr>
          <p:blipFill rotWithShape="1">
            <a:blip r:embed="rId14"/>
            <a:srcRect l="19050" t="794" r="42812" b="38424"/>
            <a:stretch/>
          </p:blipFill>
          <p:spPr>
            <a:xfrm>
              <a:off x="192201" y="1322974"/>
              <a:ext cx="1598533" cy="1922931"/>
            </a:xfrm>
            <a:prstGeom prst="rect">
              <a:avLst/>
            </a:prstGeom>
          </p:spPr>
        </p:pic>
        <p:sp>
          <p:nvSpPr>
            <p:cNvPr id="77" name="TextBox 76">
              <a:extLst>
                <a:ext uri="{FF2B5EF4-FFF2-40B4-BE49-F238E27FC236}">
                  <a16:creationId xmlns:a16="http://schemas.microsoft.com/office/drawing/2014/main" id="{17B8E845-1D3E-0F56-D323-FE4C0FD696D8}"/>
                </a:ext>
              </a:extLst>
            </p:cNvPr>
            <p:cNvSpPr txBox="1"/>
            <p:nvPr/>
          </p:nvSpPr>
          <p:spPr>
            <a:xfrm>
              <a:off x="278207" y="1330183"/>
              <a:ext cx="1357206" cy="215444"/>
            </a:xfrm>
            <a:prstGeom prst="rect">
              <a:avLst/>
            </a:prstGeom>
            <a:solidFill>
              <a:schemeClr val="bg1">
                <a:alpha val="71000"/>
              </a:schemeClr>
            </a:solidFill>
            <a:ln>
              <a:noFill/>
            </a:ln>
            <a:effectLst>
              <a:softEdge rad="31750"/>
            </a:effectLst>
          </p:spPr>
          <p:txBody>
            <a:bodyPr wrap="square" lIns="0" tIns="0" rIns="0" bIns="0" rtlCol="0">
              <a:spAutoFit/>
            </a:bodyPr>
            <a:lstStyle/>
            <a:p>
              <a:pPr algn="ctr"/>
              <a:r>
                <a:rPr lang="en-GB" sz="1400" b="1" dirty="0">
                  <a:solidFill>
                    <a:srgbClr val="7030A0"/>
                  </a:solidFill>
                  <a:latin typeface="+mj-lt"/>
                </a:rPr>
                <a:t>Summerhouse</a:t>
              </a:r>
            </a:p>
          </p:txBody>
        </p:sp>
        <p:pic>
          <p:nvPicPr>
            <p:cNvPr id="78" name="Picture 77">
              <a:extLst>
                <a:ext uri="{FF2B5EF4-FFF2-40B4-BE49-F238E27FC236}">
                  <a16:creationId xmlns:a16="http://schemas.microsoft.com/office/drawing/2014/main" id="{E55BAA9F-E27F-7C54-B7C5-7704B4826503}"/>
                </a:ext>
              </a:extLst>
            </p:cNvPr>
            <p:cNvPicPr>
              <a:picLocks noChangeAspect="1"/>
            </p:cNvPicPr>
            <p:nvPr/>
          </p:nvPicPr>
          <p:blipFill rotWithShape="1">
            <a:blip r:embed="rId15"/>
            <a:srcRect l="1475" t="3266" r="42422" b="2738"/>
            <a:stretch/>
          </p:blipFill>
          <p:spPr>
            <a:xfrm>
              <a:off x="1857358" y="1314222"/>
              <a:ext cx="1486811" cy="1197451"/>
            </a:xfrm>
            <a:prstGeom prst="rect">
              <a:avLst/>
            </a:prstGeom>
          </p:spPr>
        </p:pic>
        <p:sp>
          <p:nvSpPr>
            <p:cNvPr id="79" name="Rectangle 78">
              <a:extLst>
                <a:ext uri="{FF2B5EF4-FFF2-40B4-BE49-F238E27FC236}">
                  <a16:creationId xmlns:a16="http://schemas.microsoft.com/office/drawing/2014/main" id="{6F365ACD-7AF8-1413-235B-362C11091A6F}"/>
                </a:ext>
              </a:extLst>
            </p:cNvPr>
            <p:cNvSpPr/>
            <p:nvPr/>
          </p:nvSpPr>
          <p:spPr>
            <a:xfrm>
              <a:off x="1870073" y="2371823"/>
              <a:ext cx="2563333" cy="307777"/>
            </a:xfrm>
            <a:prstGeom prst="rect">
              <a:avLst/>
            </a:prstGeom>
          </p:spPr>
          <p:txBody>
            <a:bodyPr wrap="square">
              <a:spAutoFit/>
            </a:bodyPr>
            <a:lstStyle/>
            <a:p>
              <a:pPr algn="ctr"/>
              <a:r>
                <a:rPr lang="en-GB" sz="1400" b="1" dirty="0">
                  <a:solidFill>
                    <a:srgbClr val="7030A0"/>
                  </a:solidFill>
                  <a:latin typeface="+mj-lt"/>
                </a:rPr>
                <a:t>Thatched shelter and ‘cage’</a:t>
              </a:r>
            </a:p>
          </p:txBody>
        </p:sp>
      </p:grpSp>
      <p:sp>
        <p:nvSpPr>
          <p:cNvPr id="80" name="Rectangle 79">
            <a:extLst>
              <a:ext uri="{FF2B5EF4-FFF2-40B4-BE49-F238E27FC236}">
                <a16:creationId xmlns:a16="http://schemas.microsoft.com/office/drawing/2014/main" id="{D11C91C4-11C4-00B6-8B93-EACC7683517B}"/>
              </a:ext>
            </a:extLst>
          </p:cNvPr>
          <p:cNvSpPr/>
          <p:nvPr/>
        </p:nvSpPr>
        <p:spPr>
          <a:xfrm>
            <a:off x="3361757" y="1392613"/>
            <a:ext cx="2824417" cy="1898094"/>
          </a:xfrm>
          <a:custGeom>
            <a:avLst/>
            <a:gdLst>
              <a:gd name="connsiteX0" fmla="*/ 0 w 2824417"/>
              <a:gd name="connsiteY0" fmla="*/ 0 h 1898094"/>
              <a:gd name="connsiteX1" fmla="*/ 2824417 w 2824417"/>
              <a:gd name="connsiteY1" fmla="*/ 0 h 1898094"/>
              <a:gd name="connsiteX2" fmla="*/ 2824417 w 2824417"/>
              <a:gd name="connsiteY2" fmla="*/ 1898094 h 1898094"/>
              <a:gd name="connsiteX3" fmla="*/ 0 w 2824417"/>
              <a:gd name="connsiteY3" fmla="*/ 1898094 h 1898094"/>
              <a:gd name="connsiteX4" fmla="*/ 0 w 2824417"/>
              <a:gd name="connsiteY4" fmla="*/ 0 h 189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4417" h="1898094" extrusionOk="0">
                <a:moveTo>
                  <a:pt x="0" y="0"/>
                </a:moveTo>
                <a:cubicBezTo>
                  <a:pt x="1034014" y="30684"/>
                  <a:pt x="1430933" y="-88623"/>
                  <a:pt x="2824417" y="0"/>
                </a:cubicBezTo>
                <a:cubicBezTo>
                  <a:pt x="2721115" y="545817"/>
                  <a:pt x="2782725" y="1035694"/>
                  <a:pt x="2824417" y="1898094"/>
                </a:cubicBezTo>
                <a:cubicBezTo>
                  <a:pt x="2323218" y="1980151"/>
                  <a:pt x="501968" y="1874519"/>
                  <a:pt x="0" y="1898094"/>
                </a:cubicBezTo>
                <a:cubicBezTo>
                  <a:pt x="118319" y="1136043"/>
                  <a:pt x="43475" y="611665"/>
                  <a:pt x="0" y="0"/>
                </a:cubicBezTo>
                <a:close/>
              </a:path>
            </a:pathLst>
          </a:custGeom>
          <a:noFill/>
          <a:ln w="28575">
            <a:solidFill>
              <a:schemeClr val="accent2"/>
            </a:solidFill>
            <a:extLst>
              <a:ext uri="{C807C97D-BFC1-408E-A445-0C87EB9F89A2}">
                <ask:lineSketchStyleProps xmlns:ask="http://schemas.microsoft.com/office/drawing/2018/sketchyshapes" sd="745153346">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Box 80">
            <a:extLst>
              <a:ext uri="{FF2B5EF4-FFF2-40B4-BE49-F238E27FC236}">
                <a16:creationId xmlns:a16="http://schemas.microsoft.com/office/drawing/2014/main" id="{156E70B3-B812-845C-ACA8-2159314D5441}"/>
              </a:ext>
            </a:extLst>
          </p:cNvPr>
          <p:cNvSpPr txBox="1"/>
          <p:nvPr/>
        </p:nvSpPr>
        <p:spPr>
          <a:xfrm>
            <a:off x="4960290" y="1156111"/>
            <a:ext cx="740172" cy="369332"/>
          </a:xfrm>
          <a:prstGeom prst="rect">
            <a:avLst/>
          </a:prstGeom>
          <a:solidFill>
            <a:schemeClr val="bg1"/>
          </a:solidFill>
        </p:spPr>
        <p:txBody>
          <a:bodyPr wrap="square" rtlCol="0">
            <a:spAutoFit/>
          </a:bodyPr>
          <a:lstStyle/>
          <a:p>
            <a:pPr algn="ctr"/>
            <a:r>
              <a:rPr lang="en-GB" b="1" dirty="0">
                <a:solidFill>
                  <a:schemeClr val="accent2"/>
                </a:solidFill>
                <a:latin typeface="+mj-lt"/>
              </a:rPr>
              <a:t>Open</a:t>
            </a:r>
          </a:p>
        </p:txBody>
      </p:sp>
      <p:sp>
        <p:nvSpPr>
          <p:cNvPr id="82" name="TextBox 81">
            <a:extLst>
              <a:ext uri="{FF2B5EF4-FFF2-40B4-BE49-F238E27FC236}">
                <a16:creationId xmlns:a16="http://schemas.microsoft.com/office/drawing/2014/main" id="{EA159032-DD6B-A455-0E9F-A0F326435D9D}"/>
              </a:ext>
            </a:extLst>
          </p:cNvPr>
          <p:cNvSpPr txBox="1"/>
          <p:nvPr/>
        </p:nvSpPr>
        <p:spPr>
          <a:xfrm>
            <a:off x="4788249" y="2938665"/>
            <a:ext cx="1162592" cy="215444"/>
          </a:xfrm>
          <a:prstGeom prst="rect">
            <a:avLst/>
          </a:prstGeom>
          <a:solidFill>
            <a:schemeClr val="bg1">
              <a:alpha val="71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31750"/>
          </a:effectLst>
        </p:spPr>
        <p:txBody>
          <a:bodyPr wrap="square" lIns="0" tIns="0" rIns="0" bIns="0" rtlCol="0">
            <a:spAutoFit/>
          </a:bodyPr>
          <a:lstStyle/>
          <a:p>
            <a:pPr algn="ctr"/>
            <a:r>
              <a:rPr lang="en-GB" sz="1400" b="1" dirty="0">
                <a:solidFill>
                  <a:schemeClr val="accent2"/>
                </a:solidFill>
                <a:latin typeface="+mj-lt"/>
              </a:rPr>
              <a:t>Montsouris</a:t>
            </a:r>
          </a:p>
        </p:txBody>
      </p:sp>
      <p:sp>
        <p:nvSpPr>
          <p:cNvPr id="83" name="Rectangle 82">
            <a:extLst>
              <a:ext uri="{FF2B5EF4-FFF2-40B4-BE49-F238E27FC236}">
                <a16:creationId xmlns:a16="http://schemas.microsoft.com/office/drawing/2014/main" id="{73731520-058F-EDD8-7D9B-7E088DC62938}"/>
              </a:ext>
            </a:extLst>
          </p:cNvPr>
          <p:cNvSpPr/>
          <p:nvPr/>
        </p:nvSpPr>
        <p:spPr>
          <a:xfrm>
            <a:off x="4729570" y="3592027"/>
            <a:ext cx="1725877" cy="2082814"/>
          </a:xfrm>
          <a:custGeom>
            <a:avLst/>
            <a:gdLst>
              <a:gd name="connsiteX0" fmla="*/ 0 w 1725877"/>
              <a:gd name="connsiteY0" fmla="*/ 0 h 2082814"/>
              <a:gd name="connsiteX1" fmla="*/ 1725877 w 1725877"/>
              <a:gd name="connsiteY1" fmla="*/ 0 h 2082814"/>
              <a:gd name="connsiteX2" fmla="*/ 1725877 w 1725877"/>
              <a:gd name="connsiteY2" fmla="*/ 2082814 h 2082814"/>
              <a:gd name="connsiteX3" fmla="*/ 0 w 1725877"/>
              <a:gd name="connsiteY3" fmla="*/ 2082814 h 2082814"/>
              <a:gd name="connsiteX4" fmla="*/ 0 w 1725877"/>
              <a:gd name="connsiteY4" fmla="*/ 0 h 2082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877" h="2082814" extrusionOk="0">
                <a:moveTo>
                  <a:pt x="0" y="0"/>
                </a:moveTo>
                <a:cubicBezTo>
                  <a:pt x="238051" y="-37615"/>
                  <a:pt x="1195958" y="-90354"/>
                  <a:pt x="1725877" y="0"/>
                </a:cubicBezTo>
                <a:cubicBezTo>
                  <a:pt x="1622575" y="786454"/>
                  <a:pt x="1684185" y="1656469"/>
                  <a:pt x="1725877" y="2082814"/>
                </a:cubicBezTo>
                <a:cubicBezTo>
                  <a:pt x="1264493" y="2180255"/>
                  <a:pt x="442743" y="2079976"/>
                  <a:pt x="0" y="2082814"/>
                </a:cubicBezTo>
                <a:cubicBezTo>
                  <a:pt x="118319" y="1531335"/>
                  <a:pt x="43475" y="681386"/>
                  <a:pt x="0" y="0"/>
                </a:cubicBezTo>
                <a:close/>
              </a:path>
            </a:pathLst>
          </a:custGeom>
          <a:noFill/>
          <a:ln w="28575">
            <a:solidFill>
              <a:srgbClr val="258C25"/>
            </a:solidFill>
            <a:extLst>
              <a:ext uri="{C807C97D-BFC1-408E-A445-0C87EB9F89A2}">
                <ask:lineSketchStyleProps xmlns:ask="http://schemas.microsoft.com/office/drawing/2018/sketchyshapes" sd="745153346">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TextBox 83">
            <a:extLst>
              <a:ext uri="{FF2B5EF4-FFF2-40B4-BE49-F238E27FC236}">
                <a16:creationId xmlns:a16="http://schemas.microsoft.com/office/drawing/2014/main" id="{6A682DEA-2253-F4A0-7732-683747ADBEEC}"/>
              </a:ext>
            </a:extLst>
          </p:cNvPr>
          <p:cNvSpPr txBox="1"/>
          <p:nvPr/>
        </p:nvSpPr>
        <p:spPr>
          <a:xfrm>
            <a:off x="5073215" y="3429145"/>
            <a:ext cx="1041501" cy="377667"/>
          </a:xfrm>
          <a:prstGeom prst="rect">
            <a:avLst/>
          </a:prstGeom>
          <a:solidFill>
            <a:schemeClr val="bg1"/>
          </a:solidFill>
        </p:spPr>
        <p:txBody>
          <a:bodyPr wrap="square" rtlCol="0">
            <a:spAutoFit/>
          </a:bodyPr>
          <a:lstStyle/>
          <a:p>
            <a:pPr algn="ctr">
              <a:lnSpc>
                <a:spcPts val="1000"/>
              </a:lnSpc>
            </a:pPr>
            <a:r>
              <a:rPr lang="en-GB" b="1" dirty="0">
                <a:solidFill>
                  <a:srgbClr val="258C25"/>
                </a:solidFill>
                <a:latin typeface="+mj-lt"/>
              </a:rPr>
              <a:t>Wall-mounted</a:t>
            </a:r>
          </a:p>
        </p:txBody>
      </p:sp>
      <p:pic>
        <p:nvPicPr>
          <p:cNvPr id="85" name="Picture 84" descr="A picture containing text, outdoor, black, old&#10;&#10;Description automatically generated">
            <a:extLst>
              <a:ext uri="{FF2B5EF4-FFF2-40B4-BE49-F238E27FC236}">
                <a16:creationId xmlns:a16="http://schemas.microsoft.com/office/drawing/2014/main" id="{44208B96-7EAD-28D7-DE18-9CEEE0B1715D}"/>
              </a:ext>
            </a:extLst>
          </p:cNvPr>
          <p:cNvPicPr>
            <a:picLocks noChangeAspect="1"/>
          </p:cNvPicPr>
          <p:nvPr/>
        </p:nvPicPr>
        <p:blipFill rotWithShape="1">
          <a:blip r:embed="rId16"/>
          <a:srcRect l="17711" t="4193" r="11384" b="20498"/>
          <a:stretch/>
        </p:blipFill>
        <p:spPr>
          <a:xfrm>
            <a:off x="4912970" y="3737534"/>
            <a:ext cx="1363566" cy="1879091"/>
          </a:xfrm>
          <a:prstGeom prst="rect">
            <a:avLst/>
          </a:prstGeom>
        </p:spPr>
      </p:pic>
      <p:sp>
        <p:nvSpPr>
          <p:cNvPr id="86" name="Rectangle 85">
            <a:extLst>
              <a:ext uri="{FF2B5EF4-FFF2-40B4-BE49-F238E27FC236}">
                <a16:creationId xmlns:a16="http://schemas.microsoft.com/office/drawing/2014/main" id="{9A4E8A6C-570F-CF5F-A501-F341136E0FD9}"/>
              </a:ext>
            </a:extLst>
          </p:cNvPr>
          <p:cNvSpPr/>
          <p:nvPr/>
        </p:nvSpPr>
        <p:spPr>
          <a:xfrm>
            <a:off x="6590185" y="3640336"/>
            <a:ext cx="1535611" cy="2034504"/>
          </a:xfrm>
          <a:custGeom>
            <a:avLst/>
            <a:gdLst>
              <a:gd name="connsiteX0" fmla="*/ 0 w 1535611"/>
              <a:gd name="connsiteY0" fmla="*/ 0 h 2034504"/>
              <a:gd name="connsiteX1" fmla="*/ 1535611 w 1535611"/>
              <a:gd name="connsiteY1" fmla="*/ 0 h 2034504"/>
              <a:gd name="connsiteX2" fmla="*/ 1535611 w 1535611"/>
              <a:gd name="connsiteY2" fmla="*/ 2034504 h 2034504"/>
              <a:gd name="connsiteX3" fmla="*/ 0 w 1535611"/>
              <a:gd name="connsiteY3" fmla="*/ 2034504 h 2034504"/>
              <a:gd name="connsiteX4" fmla="*/ 0 w 1535611"/>
              <a:gd name="connsiteY4" fmla="*/ 0 h 203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611" h="2034504" extrusionOk="0">
                <a:moveTo>
                  <a:pt x="0" y="0"/>
                </a:moveTo>
                <a:cubicBezTo>
                  <a:pt x="262554" y="2986"/>
                  <a:pt x="1339721" y="-39708"/>
                  <a:pt x="1535611" y="0"/>
                </a:cubicBezTo>
                <a:cubicBezTo>
                  <a:pt x="1432309" y="507667"/>
                  <a:pt x="1493919" y="1681623"/>
                  <a:pt x="1535611" y="2034504"/>
                </a:cubicBezTo>
                <a:cubicBezTo>
                  <a:pt x="1082089" y="2053317"/>
                  <a:pt x="298310" y="2016903"/>
                  <a:pt x="0" y="2034504"/>
                </a:cubicBezTo>
                <a:cubicBezTo>
                  <a:pt x="118319" y="1480360"/>
                  <a:pt x="43475" y="721787"/>
                  <a:pt x="0" y="0"/>
                </a:cubicBezTo>
                <a:close/>
              </a:path>
            </a:pathLst>
          </a:custGeom>
          <a:noFill/>
          <a:ln w="28575">
            <a:solidFill>
              <a:schemeClr val="accent1">
                <a:lumMod val="50000"/>
              </a:schemeClr>
            </a:solidFill>
            <a:extLst>
              <a:ext uri="{C807C97D-BFC1-408E-A445-0C87EB9F89A2}">
                <ask:lineSketchStyleProps xmlns:ask="http://schemas.microsoft.com/office/drawing/2018/sketchyshapes" sd="745153346">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TextBox 86">
            <a:extLst>
              <a:ext uri="{FF2B5EF4-FFF2-40B4-BE49-F238E27FC236}">
                <a16:creationId xmlns:a16="http://schemas.microsoft.com/office/drawing/2014/main" id="{E552B007-086E-5DF4-16CC-D8A7C4E9F93F}"/>
              </a:ext>
            </a:extLst>
          </p:cNvPr>
          <p:cNvSpPr txBox="1"/>
          <p:nvPr/>
        </p:nvSpPr>
        <p:spPr>
          <a:xfrm>
            <a:off x="7193840" y="3556008"/>
            <a:ext cx="794107" cy="249427"/>
          </a:xfrm>
          <a:prstGeom prst="rect">
            <a:avLst/>
          </a:prstGeom>
          <a:solidFill>
            <a:schemeClr val="bg1"/>
          </a:solidFill>
        </p:spPr>
        <p:txBody>
          <a:bodyPr wrap="square" rtlCol="0">
            <a:spAutoFit/>
          </a:bodyPr>
          <a:lstStyle/>
          <a:p>
            <a:pPr algn="ctr">
              <a:lnSpc>
                <a:spcPts val="1000"/>
              </a:lnSpc>
            </a:pPr>
            <a:r>
              <a:rPr lang="en-GB" b="1" dirty="0">
                <a:solidFill>
                  <a:schemeClr val="accent1">
                    <a:lumMod val="50000"/>
                  </a:schemeClr>
                </a:solidFill>
                <a:latin typeface="+mj-lt"/>
              </a:rPr>
              <a:t>Closed</a:t>
            </a:r>
          </a:p>
        </p:txBody>
      </p:sp>
      <p:pic>
        <p:nvPicPr>
          <p:cNvPr id="88" name="Picture 87" descr="Diagram, engineering drawing&#10;&#10;Description automatically generated">
            <a:extLst>
              <a:ext uri="{FF2B5EF4-FFF2-40B4-BE49-F238E27FC236}">
                <a16:creationId xmlns:a16="http://schemas.microsoft.com/office/drawing/2014/main" id="{6C59C6BC-AE74-8102-6521-45DBA69A5F81}"/>
              </a:ext>
            </a:extLst>
          </p:cNvPr>
          <p:cNvPicPr>
            <a:picLocks noChangeAspect="1"/>
          </p:cNvPicPr>
          <p:nvPr/>
        </p:nvPicPr>
        <p:blipFill rotWithShape="1">
          <a:blip r:embed="rId17"/>
          <a:srcRect l="28047" t="62630" r="55067" b="7275"/>
          <a:stretch/>
        </p:blipFill>
        <p:spPr>
          <a:xfrm>
            <a:off x="6705358" y="3865992"/>
            <a:ext cx="1274354" cy="1779169"/>
          </a:xfrm>
          <a:prstGeom prst="rect">
            <a:avLst/>
          </a:prstGeom>
        </p:spPr>
      </p:pic>
      <p:sp>
        <p:nvSpPr>
          <p:cNvPr id="89" name="TextBox 88">
            <a:extLst>
              <a:ext uri="{FF2B5EF4-FFF2-40B4-BE49-F238E27FC236}">
                <a16:creationId xmlns:a16="http://schemas.microsoft.com/office/drawing/2014/main" id="{46A702B9-EC67-A51D-356C-50F03B8E068D}"/>
              </a:ext>
            </a:extLst>
          </p:cNvPr>
          <p:cNvSpPr txBox="1"/>
          <p:nvPr/>
        </p:nvSpPr>
        <p:spPr>
          <a:xfrm>
            <a:off x="6862069" y="5397978"/>
            <a:ext cx="892557" cy="215444"/>
          </a:xfrm>
          <a:prstGeom prst="rect">
            <a:avLst/>
          </a:prstGeom>
          <a:solidFill>
            <a:schemeClr val="bg1">
              <a:alpha val="71000"/>
            </a:schemeClr>
          </a:solidFill>
          <a:ln>
            <a:solidFill>
              <a:schemeClr val="accent1">
                <a:lumMod val="75000"/>
              </a:schemeClr>
            </a:solidFill>
          </a:ln>
          <a:effectLst>
            <a:softEdge rad="31750"/>
          </a:effectLst>
        </p:spPr>
        <p:txBody>
          <a:bodyPr wrap="square" lIns="0" tIns="0" rIns="0" bIns="0" rtlCol="0">
            <a:spAutoFit/>
          </a:bodyPr>
          <a:lstStyle/>
          <a:p>
            <a:pPr algn="ctr"/>
            <a:r>
              <a:rPr lang="en-GB" sz="1400" b="1" dirty="0">
                <a:solidFill>
                  <a:schemeClr val="accent1">
                    <a:lumMod val="50000"/>
                  </a:schemeClr>
                </a:solidFill>
                <a:latin typeface="+mj-lt"/>
              </a:rPr>
              <a:t>Wild Hut</a:t>
            </a:r>
          </a:p>
        </p:txBody>
      </p:sp>
      <p:sp>
        <p:nvSpPr>
          <p:cNvPr id="90" name="Rectangle 89">
            <a:extLst>
              <a:ext uri="{FF2B5EF4-FFF2-40B4-BE49-F238E27FC236}">
                <a16:creationId xmlns:a16="http://schemas.microsoft.com/office/drawing/2014/main" id="{0958D03E-78B6-A262-55DF-A7E3D8DD8167}"/>
              </a:ext>
            </a:extLst>
          </p:cNvPr>
          <p:cNvSpPr/>
          <p:nvPr/>
        </p:nvSpPr>
        <p:spPr>
          <a:xfrm>
            <a:off x="3378543" y="3500226"/>
            <a:ext cx="1273292" cy="2165895"/>
          </a:xfrm>
          <a:custGeom>
            <a:avLst/>
            <a:gdLst>
              <a:gd name="connsiteX0" fmla="*/ 0 w 1273292"/>
              <a:gd name="connsiteY0" fmla="*/ 0 h 2165895"/>
              <a:gd name="connsiteX1" fmla="*/ 1273292 w 1273292"/>
              <a:gd name="connsiteY1" fmla="*/ 0 h 2165895"/>
              <a:gd name="connsiteX2" fmla="*/ 1273292 w 1273292"/>
              <a:gd name="connsiteY2" fmla="*/ 2165895 h 2165895"/>
              <a:gd name="connsiteX3" fmla="*/ 0 w 1273292"/>
              <a:gd name="connsiteY3" fmla="*/ 2165895 h 2165895"/>
              <a:gd name="connsiteX4" fmla="*/ 0 w 1273292"/>
              <a:gd name="connsiteY4" fmla="*/ 0 h 2165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292" h="2165895" extrusionOk="0">
                <a:moveTo>
                  <a:pt x="0" y="0"/>
                </a:moveTo>
                <a:cubicBezTo>
                  <a:pt x="232080" y="-58662"/>
                  <a:pt x="989836" y="-86797"/>
                  <a:pt x="1273292" y="0"/>
                </a:cubicBezTo>
                <a:cubicBezTo>
                  <a:pt x="1169990" y="997023"/>
                  <a:pt x="1231600" y="1943486"/>
                  <a:pt x="1273292" y="2165895"/>
                </a:cubicBezTo>
                <a:cubicBezTo>
                  <a:pt x="786650" y="2206874"/>
                  <a:pt x="186328" y="2085680"/>
                  <a:pt x="0" y="2165895"/>
                </a:cubicBezTo>
                <a:cubicBezTo>
                  <a:pt x="118319" y="1753021"/>
                  <a:pt x="43475" y="478717"/>
                  <a:pt x="0" y="0"/>
                </a:cubicBezTo>
                <a:close/>
              </a:path>
            </a:pathLst>
          </a:custGeom>
          <a:noFill/>
          <a:ln w="28575">
            <a:solidFill>
              <a:srgbClr val="C00000"/>
            </a:solidFill>
            <a:extLst>
              <a:ext uri="{C807C97D-BFC1-408E-A445-0C87EB9F89A2}">
                <ask:lineSketchStyleProps xmlns:ask="http://schemas.microsoft.com/office/drawing/2018/sketchyshapes" sd="745153346">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TextBox 90">
            <a:extLst>
              <a:ext uri="{FF2B5EF4-FFF2-40B4-BE49-F238E27FC236}">
                <a16:creationId xmlns:a16="http://schemas.microsoft.com/office/drawing/2014/main" id="{29F0BF9A-D03D-D692-973C-A3ADC7629321}"/>
              </a:ext>
            </a:extLst>
          </p:cNvPr>
          <p:cNvSpPr txBox="1"/>
          <p:nvPr/>
        </p:nvSpPr>
        <p:spPr>
          <a:xfrm>
            <a:off x="3440226" y="3334382"/>
            <a:ext cx="1121517" cy="489878"/>
          </a:xfrm>
          <a:prstGeom prst="rect">
            <a:avLst/>
          </a:prstGeom>
          <a:solidFill>
            <a:schemeClr val="bg1"/>
          </a:solidFill>
        </p:spPr>
        <p:txBody>
          <a:bodyPr wrap="square" rtlCol="0">
            <a:spAutoFit/>
          </a:bodyPr>
          <a:lstStyle/>
          <a:p>
            <a:pPr algn="ctr">
              <a:lnSpc>
                <a:spcPts val="1500"/>
              </a:lnSpc>
            </a:pPr>
            <a:r>
              <a:rPr lang="en-GB" b="1" dirty="0">
                <a:solidFill>
                  <a:srgbClr val="C00000"/>
                </a:solidFill>
                <a:latin typeface="+mj-lt"/>
              </a:rPr>
              <a:t>Stevenson screen</a:t>
            </a:r>
          </a:p>
        </p:txBody>
      </p:sp>
      <p:pic>
        <p:nvPicPr>
          <p:cNvPr id="92" name="Picture 91" descr="A picture containing text&#10;&#10;Description automatically generated">
            <a:extLst>
              <a:ext uri="{FF2B5EF4-FFF2-40B4-BE49-F238E27FC236}">
                <a16:creationId xmlns:a16="http://schemas.microsoft.com/office/drawing/2014/main" id="{67EB309F-840C-0430-E315-D77471F32B97}"/>
              </a:ext>
            </a:extLst>
          </p:cNvPr>
          <p:cNvPicPr>
            <a:picLocks noChangeAspect="1"/>
          </p:cNvPicPr>
          <p:nvPr/>
        </p:nvPicPr>
        <p:blipFill rotWithShape="1">
          <a:blip r:embed="rId18"/>
          <a:srcRect l="1141" t="10184" r="-1141" b="1004"/>
          <a:stretch/>
        </p:blipFill>
        <p:spPr>
          <a:xfrm>
            <a:off x="3594729" y="3742505"/>
            <a:ext cx="946745" cy="1870917"/>
          </a:xfrm>
          <a:prstGeom prst="rect">
            <a:avLst/>
          </a:prstGeom>
        </p:spPr>
      </p:pic>
      <p:pic>
        <p:nvPicPr>
          <p:cNvPr id="96" name="Picture 95">
            <a:extLst>
              <a:ext uri="{FF2B5EF4-FFF2-40B4-BE49-F238E27FC236}">
                <a16:creationId xmlns:a16="http://schemas.microsoft.com/office/drawing/2014/main" id="{EEACBBD5-23F1-0923-CA1E-AF1A689077C4}"/>
              </a:ext>
            </a:extLst>
          </p:cNvPr>
          <p:cNvPicPr>
            <a:picLocks noChangeAspect="1"/>
          </p:cNvPicPr>
          <p:nvPr/>
        </p:nvPicPr>
        <p:blipFill>
          <a:blip r:embed="rId19"/>
          <a:stretch>
            <a:fillRect/>
          </a:stretch>
        </p:blipFill>
        <p:spPr>
          <a:xfrm>
            <a:off x="10391087" y="6220925"/>
            <a:ext cx="1664933" cy="610985"/>
          </a:xfrm>
          <a:prstGeom prst="rect">
            <a:avLst/>
          </a:prstGeom>
        </p:spPr>
      </p:pic>
      <p:pic>
        <p:nvPicPr>
          <p:cNvPr id="97" name="Picture 96">
            <a:extLst>
              <a:ext uri="{FF2B5EF4-FFF2-40B4-BE49-F238E27FC236}">
                <a16:creationId xmlns:a16="http://schemas.microsoft.com/office/drawing/2014/main" id="{6B2A8C7B-B46E-E350-6080-05D288732ADE}"/>
              </a:ext>
            </a:extLst>
          </p:cNvPr>
          <p:cNvPicPr>
            <a:picLocks noChangeAspect="1"/>
          </p:cNvPicPr>
          <p:nvPr/>
        </p:nvPicPr>
        <p:blipFill>
          <a:blip r:embed="rId20"/>
          <a:stretch>
            <a:fillRect/>
          </a:stretch>
        </p:blipFill>
        <p:spPr>
          <a:xfrm>
            <a:off x="220028" y="6303263"/>
            <a:ext cx="746067" cy="446308"/>
          </a:xfrm>
          <a:prstGeom prst="rect">
            <a:avLst/>
          </a:prstGeom>
        </p:spPr>
      </p:pic>
      <p:grpSp>
        <p:nvGrpSpPr>
          <p:cNvPr id="98" name="Group 97">
            <a:extLst>
              <a:ext uri="{FF2B5EF4-FFF2-40B4-BE49-F238E27FC236}">
                <a16:creationId xmlns:a16="http://schemas.microsoft.com/office/drawing/2014/main" id="{127441FE-A23F-1299-07CA-474E04D389F6}"/>
              </a:ext>
            </a:extLst>
          </p:cNvPr>
          <p:cNvGrpSpPr/>
          <p:nvPr/>
        </p:nvGrpSpPr>
        <p:grpSpPr>
          <a:xfrm>
            <a:off x="9714419" y="266802"/>
            <a:ext cx="2232990" cy="437355"/>
            <a:chOff x="414960" y="5413088"/>
            <a:chExt cx="2232990" cy="437355"/>
          </a:xfrm>
        </p:grpSpPr>
        <p:sp>
          <p:nvSpPr>
            <p:cNvPr id="99" name="Action Button: Go to Beginning 98">
              <a:hlinkClick r:id="" action="ppaction://hlinkshowjump?jump=firstslide" highlightClick="1"/>
              <a:extLst>
                <a:ext uri="{FF2B5EF4-FFF2-40B4-BE49-F238E27FC236}">
                  <a16:creationId xmlns:a16="http://schemas.microsoft.com/office/drawing/2014/main" id="{34AAC7FD-23D1-40F1-8F08-B11D6B682845}"/>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0" name="Group 99">
              <a:extLst>
                <a:ext uri="{FF2B5EF4-FFF2-40B4-BE49-F238E27FC236}">
                  <a16:creationId xmlns:a16="http://schemas.microsoft.com/office/drawing/2014/main" id="{1BFFD99E-08E3-ED83-55AF-13EC0392CE79}"/>
                </a:ext>
              </a:extLst>
            </p:cNvPr>
            <p:cNvGrpSpPr/>
            <p:nvPr/>
          </p:nvGrpSpPr>
          <p:grpSpPr>
            <a:xfrm>
              <a:off x="872004" y="5413088"/>
              <a:ext cx="1775946" cy="437355"/>
              <a:chOff x="872004" y="5413088"/>
              <a:chExt cx="1775946" cy="437355"/>
            </a:xfrm>
          </p:grpSpPr>
          <p:sp>
            <p:nvSpPr>
              <p:cNvPr id="101" name="Action Button: Go Home 100">
                <a:hlinkClick r:id="rId21" action="ppaction://hlinksldjump" highlightClick="1"/>
                <a:extLst>
                  <a:ext uri="{FF2B5EF4-FFF2-40B4-BE49-F238E27FC236}">
                    <a16:creationId xmlns:a16="http://schemas.microsoft.com/office/drawing/2014/main" id="{BA4A97AC-8819-92DF-E51E-F4962495B299}"/>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Action Button: Go Forward or Next 101">
                <a:hlinkClick r:id="" action="ppaction://hlinkshowjump?jump=nextslide" highlightClick="1"/>
                <a:extLst>
                  <a:ext uri="{FF2B5EF4-FFF2-40B4-BE49-F238E27FC236}">
                    <a16:creationId xmlns:a16="http://schemas.microsoft.com/office/drawing/2014/main" id="{FF795547-EF9F-A701-457D-DF800CC7296D}"/>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Action Button: Go to End 102">
                <a:hlinkClick r:id="" action="ppaction://hlinkshowjump?jump=lastslide" highlightClick="1"/>
                <a:extLst>
                  <a:ext uri="{FF2B5EF4-FFF2-40B4-BE49-F238E27FC236}">
                    <a16:creationId xmlns:a16="http://schemas.microsoft.com/office/drawing/2014/main" id="{DD02B5BF-7D2C-4BBD-C81C-78D1EA026FF8}"/>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Action Button: Go Back or Previous 103">
                <a:hlinkClick r:id="" action="ppaction://hlinkshowjump?jump=previousslide" highlightClick="1"/>
                <a:extLst>
                  <a:ext uri="{FF2B5EF4-FFF2-40B4-BE49-F238E27FC236}">
                    <a16:creationId xmlns:a16="http://schemas.microsoft.com/office/drawing/2014/main" id="{C3BA0D01-AB12-69CA-503D-A9F0AD4C9298}"/>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031700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6F08B2-F4E6-EEBA-8091-E3D4B03BD6D5}"/>
              </a:ext>
            </a:extLst>
          </p:cNvPr>
          <p:cNvSpPr/>
          <p:nvPr/>
        </p:nvSpPr>
        <p:spPr>
          <a:xfrm>
            <a:off x="-1" y="970960"/>
            <a:ext cx="3228975" cy="521818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180000" bIns="180000" rtlCol="0" anchor="t"/>
          <a:lstStyle/>
          <a:p>
            <a:r>
              <a:rPr lang="en-GB" sz="1600" b="1" dirty="0">
                <a:solidFill>
                  <a:schemeClr val="tx1"/>
                </a:solidFill>
              </a:rPr>
              <a:t>Exposure biases have not been widely corrected</a:t>
            </a:r>
            <a:r>
              <a:rPr lang="en-GB" sz="1600" dirty="0">
                <a:solidFill>
                  <a:schemeClr val="tx1"/>
                </a:solidFill>
              </a:rPr>
              <a:t> – regions often introduced new exposures quasi-simultaneously making the bias hard to identify and correct using traditional methods (e.g. near-neighbour comparison).</a:t>
            </a:r>
          </a:p>
          <a:p>
            <a:endParaRPr lang="en-GB" sz="1200" dirty="0">
              <a:solidFill>
                <a:schemeClr val="tx1"/>
              </a:solidFill>
            </a:endParaRPr>
          </a:p>
          <a:p>
            <a:r>
              <a:rPr lang="en-GB" sz="1600" dirty="0">
                <a:solidFill>
                  <a:schemeClr val="tx1"/>
                </a:solidFill>
              </a:rPr>
              <a:t>Assessments, such as the one shown here by Frank </a:t>
            </a:r>
            <a:r>
              <a:rPr lang="en-GB" sz="1600" i="1" dirty="0">
                <a:solidFill>
                  <a:schemeClr val="tx1"/>
                </a:solidFill>
              </a:rPr>
              <a:t>et al</a:t>
            </a:r>
            <a:r>
              <a:rPr lang="en-GB" sz="1600" dirty="0">
                <a:solidFill>
                  <a:schemeClr val="tx1"/>
                </a:solidFill>
              </a:rPr>
              <a:t>. (2007), have found possible </a:t>
            </a:r>
            <a:r>
              <a:rPr lang="en-GB" sz="1600" b="1" dirty="0">
                <a:solidFill>
                  <a:schemeClr val="tx1"/>
                </a:solidFill>
              </a:rPr>
              <a:t>evidence of the exposure bias in long observational records</a:t>
            </a:r>
            <a:r>
              <a:rPr lang="en-GB" sz="1600" dirty="0">
                <a:solidFill>
                  <a:schemeClr val="tx1"/>
                </a:solidFill>
              </a:rPr>
              <a:t>. </a:t>
            </a:r>
          </a:p>
          <a:p>
            <a:endParaRPr lang="en-GB" sz="1200" dirty="0">
              <a:solidFill>
                <a:schemeClr val="tx1"/>
              </a:solidFill>
            </a:endParaRPr>
          </a:p>
          <a:p>
            <a:r>
              <a:rPr lang="en-GB" sz="1600" dirty="0">
                <a:solidFill>
                  <a:schemeClr val="tx1"/>
                </a:solidFill>
              </a:rPr>
              <a:t>These </a:t>
            </a:r>
            <a:r>
              <a:rPr lang="en-GB" sz="1600" b="1" dirty="0">
                <a:solidFill>
                  <a:schemeClr val="tx1"/>
                </a:solidFill>
              </a:rPr>
              <a:t>biases must be accounted for</a:t>
            </a:r>
            <a:r>
              <a:rPr lang="en-GB" sz="1600" dirty="0">
                <a:solidFill>
                  <a:schemeClr val="tx1"/>
                </a:solidFill>
              </a:rPr>
              <a:t> before data is used for climate assessment.</a:t>
            </a:r>
          </a:p>
        </p:txBody>
      </p:sp>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MOTIVATIONS</a:t>
            </a:r>
          </a:p>
        </p:txBody>
      </p:sp>
      <p:sp>
        <p:nvSpPr>
          <p:cNvPr id="20" name="Rectangle 19">
            <a:extLst>
              <a:ext uri="{FF2B5EF4-FFF2-40B4-BE49-F238E27FC236}">
                <a16:creationId xmlns:a16="http://schemas.microsoft.com/office/drawing/2014/main" id="{9EA0CF61-8264-1048-0369-C096624508FD}"/>
              </a:ext>
            </a:extLst>
          </p:cNvPr>
          <p:cNvSpPr/>
          <p:nvPr/>
        </p:nvSpPr>
        <p:spPr>
          <a:xfrm>
            <a:off x="5312962" y="3601209"/>
            <a:ext cx="1432250" cy="616464"/>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3FB59A77-BAAB-F195-D004-F629D72B0E8E}"/>
              </a:ext>
            </a:extLst>
          </p:cNvPr>
          <p:cNvSpPr txBox="1"/>
          <p:nvPr/>
        </p:nvSpPr>
        <p:spPr>
          <a:xfrm>
            <a:off x="3944171" y="5904215"/>
            <a:ext cx="8123396" cy="276999"/>
          </a:xfrm>
          <a:prstGeom prst="rect">
            <a:avLst/>
          </a:prstGeom>
          <a:noFill/>
        </p:spPr>
        <p:txBody>
          <a:bodyPr wrap="square" rtlCol="0">
            <a:spAutoFit/>
          </a:bodyPr>
          <a:lstStyle/>
          <a:p>
            <a:pPr algn="r"/>
            <a:r>
              <a:rPr lang="en-GB" sz="1200" i="1" dirty="0"/>
              <a:t>Frank et al., 2007; Quaternary Science Reviews</a:t>
            </a:r>
            <a:endParaRPr lang="en-GB" sz="1600" dirty="0"/>
          </a:p>
        </p:txBody>
      </p:sp>
      <p:grpSp>
        <p:nvGrpSpPr>
          <p:cNvPr id="76" name="Group 75">
            <a:extLst>
              <a:ext uri="{FF2B5EF4-FFF2-40B4-BE49-F238E27FC236}">
                <a16:creationId xmlns:a16="http://schemas.microsoft.com/office/drawing/2014/main" id="{146A9DD7-9AB9-F422-C644-6E9B553FF08A}"/>
              </a:ext>
            </a:extLst>
          </p:cNvPr>
          <p:cNvGrpSpPr/>
          <p:nvPr/>
        </p:nvGrpSpPr>
        <p:grpSpPr>
          <a:xfrm>
            <a:off x="3944445" y="1816634"/>
            <a:ext cx="6712303" cy="3940741"/>
            <a:chOff x="1003177" y="1604233"/>
            <a:chExt cx="6750866" cy="4062031"/>
          </a:xfrm>
        </p:grpSpPr>
        <p:grpSp>
          <p:nvGrpSpPr>
            <p:cNvPr id="77" name="Group 76">
              <a:extLst>
                <a:ext uri="{FF2B5EF4-FFF2-40B4-BE49-F238E27FC236}">
                  <a16:creationId xmlns:a16="http://schemas.microsoft.com/office/drawing/2014/main" id="{67367520-8771-F107-CC95-4EAB75132C4E}"/>
                </a:ext>
              </a:extLst>
            </p:cNvPr>
            <p:cNvGrpSpPr/>
            <p:nvPr/>
          </p:nvGrpSpPr>
          <p:grpSpPr>
            <a:xfrm>
              <a:off x="1003177" y="1604233"/>
              <a:ext cx="6750866" cy="4062031"/>
              <a:chOff x="1003177" y="1604233"/>
              <a:chExt cx="6750866" cy="4062031"/>
            </a:xfrm>
          </p:grpSpPr>
          <p:pic>
            <p:nvPicPr>
              <p:cNvPr id="84" name="Picture 83">
                <a:extLst>
                  <a:ext uri="{FF2B5EF4-FFF2-40B4-BE49-F238E27FC236}">
                    <a16:creationId xmlns:a16="http://schemas.microsoft.com/office/drawing/2014/main" id="{2FBB9091-A28E-136A-D428-24E558410881}"/>
                  </a:ext>
                </a:extLst>
              </p:cNvPr>
              <p:cNvPicPr>
                <a:picLocks noChangeAspect="1"/>
              </p:cNvPicPr>
              <p:nvPr/>
            </p:nvPicPr>
            <p:blipFill>
              <a:blip r:embed="rId3"/>
              <a:stretch>
                <a:fillRect/>
              </a:stretch>
            </p:blipFill>
            <p:spPr>
              <a:xfrm>
                <a:off x="1003177" y="1604233"/>
                <a:ext cx="6750866" cy="4062031"/>
              </a:xfrm>
              <a:prstGeom prst="rect">
                <a:avLst/>
              </a:prstGeom>
            </p:spPr>
          </p:pic>
          <p:sp>
            <p:nvSpPr>
              <p:cNvPr id="85" name="TextBox 84">
                <a:extLst>
                  <a:ext uri="{FF2B5EF4-FFF2-40B4-BE49-F238E27FC236}">
                    <a16:creationId xmlns:a16="http://schemas.microsoft.com/office/drawing/2014/main" id="{3F22D301-D887-57CB-7E6F-EF8391C50CBA}"/>
                  </a:ext>
                </a:extLst>
              </p:cNvPr>
              <p:cNvSpPr txBox="1"/>
              <p:nvPr/>
            </p:nvSpPr>
            <p:spPr>
              <a:xfrm>
                <a:off x="3168561" y="3633445"/>
                <a:ext cx="1980568" cy="285525"/>
              </a:xfrm>
              <a:prstGeom prst="rect">
                <a:avLst/>
              </a:prstGeom>
              <a:noFill/>
            </p:spPr>
            <p:txBody>
              <a:bodyPr wrap="square" rtlCol="0">
                <a:spAutoFit/>
              </a:bodyPr>
              <a:lstStyle/>
              <a:p>
                <a:r>
                  <a:rPr lang="en-GB" sz="1200" b="1" dirty="0">
                    <a:solidFill>
                      <a:srgbClr val="C61B36"/>
                    </a:solidFill>
                  </a:rPr>
                  <a:t>HISTALP instrumental data</a:t>
                </a:r>
              </a:p>
            </p:txBody>
          </p:sp>
          <p:cxnSp>
            <p:nvCxnSpPr>
              <p:cNvPr id="86" name="Straight Arrow Connector 85">
                <a:extLst>
                  <a:ext uri="{FF2B5EF4-FFF2-40B4-BE49-F238E27FC236}">
                    <a16:creationId xmlns:a16="http://schemas.microsoft.com/office/drawing/2014/main" id="{D6D9429E-B84F-A25D-605F-80FC9BB4EC09}"/>
                  </a:ext>
                </a:extLst>
              </p:cNvPr>
              <p:cNvCxnSpPr/>
              <p:nvPr/>
            </p:nvCxnSpPr>
            <p:spPr>
              <a:xfrm flipH="1">
                <a:off x="3144645" y="3836020"/>
                <a:ext cx="133814" cy="148682"/>
              </a:xfrm>
              <a:prstGeom prst="straightConnector1">
                <a:avLst/>
              </a:prstGeom>
              <a:ln w="12700">
                <a:solidFill>
                  <a:srgbClr val="C61B36"/>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678DD87C-5AB5-FA5E-5CE1-3F3A8F883196}"/>
                  </a:ext>
                </a:extLst>
              </p:cNvPr>
              <p:cNvSpPr txBox="1"/>
              <p:nvPr/>
            </p:nvSpPr>
            <p:spPr>
              <a:xfrm>
                <a:off x="3681815" y="4679864"/>
                <a:ext cx="2243199" cy="285525"/>
              </a:xfrm>
              <a:prstGeom prst="rect">
                <a:avLst/>
              </a:prstGeom>
              <a:noFill/>
            </p:spPr>
            <p:txBody>
              <a:bodyPr wrap="square" rtlCol="0">
                <a:spAutoFit/>
              </a:bodyPr>
              <a:lstStyle/>
              <a:p>
                <a:r>
                  <a:rPr lang="en-GB" sz="1200" b="1" dirty="0">
                    <a:solidFill>
                      <a:srgbClr val="1E287D"/>
                    </a:solidFill>
                  </a:rPr>
                  <a:t>Tree-ring-based reconstruction</a:t>
                </a:r>
              </a:p>
            </p:txBody>
          </p:sp>
          <p:cxnSp>
            <p:nvCxnSpPr>
              <p:cNvPr id="88" name="Straight Arrow Connector 87">
                <a:extLst>
                  <a:ext uri="{FF2B5EF4-FFF2-40B4-BE49-F238E27FC236}">
                    <a16:creationId xmlns:a16="http://schemas.microsoft.com/office/drawing/2014/main" id="{98D2159A-37B3-DA70-54CA-C4FB87F78462}"/>
                  </a:ext>
                </a:extLst>
              </p:cNvPr>
              <p:cNvCxnSpPr>
                <a:stCxn id="87" idx="1"/>
              </p:cNvCxnSpPr>
              <p:nvPr/>
            </p:nvCxnSpPr>
            <p:spPr>
              <a:xfrm flipH="1" flipV="1">
                <a:off x="3470565" y="4742411"/>
                <a:ext cx="211250" cy="80215"/>
              </a:xfrm>
              <a:prstGeom prst="straightConnector1">
                <a:avLst/>
              </a:prstGeom>
              <a:ln w="12700">
                <a:solidFill>
                  <a:srgbClr val="1E287D"/>
                </a:solidFill>
                <a:tailEnd type="triangle"/>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90950D76-7640-FF66-AA36-F441EB1258E0}"/>
                </a:ext>
              </a:extLst>
            </p:cNvPr>
            <p:cNvSpPr txBox="1"/>
            <p:nvPr/>
          </p:nvSpPr>
          <p:spPr>
            <a:xfrm>
              <a:off x="4325217" y="1983776"/>
              <a:ext cx="2184400" cy="285525"/>
            </a:xfrm>
            <a:prstGeom prst="rect">
              <a:avLst/>
            </a:prstGeom>
            <a:noFill/>
          </p:spPr>
          <p:txBody>
            <a:bodyPr wrap="square" rtlCol="0">
              <a:spAutoFit/>
            </a:bodyPr>
            <a:lstStyle/>
            <a:p>
              <a:r>
                <a:rPr lang="en-GB" sz="1200" b="1" dirty="0">
                  <a:solidFill>
                    <a:srgbClr val="BB000D"/>
                  </a:solidFill>
                </a:rPr>
                <a:t>CRUTEM3 JJA data</a:t>
              </a:r>
            </a:p>
          </p:txBody>
        </p:sp>
        <p:sp>
          <p:nvSpPr>
            <p:cNvPr id="79" name="TextBox 78">
              <a:extLst>
                <a:ext uri="{FF2B5EF4-FFF2-40B4-BE49-F238E27FC236}">
                  <a16:creationId xmlns:a16="http://schemas.microsoft.com/office/drawing/2014/main" id="{A739C28C-4915-18F2-D2E9-46A9FD2B3935}"/>
                </a:ext>
              </a:extLst>
            </p:cNvPr>
            <p:cNvSpPr txBox="1"/>
            <p:nvPr/>
          </p:nvSpPr>
          <p:spPr>
            <a:xfrm>
              <a:off x="5784232" y="2762198"/>
              <a:ext cx="1599736" cy="475874"/>
            </a:xfrm>
            <a:prstGeom prst="rect">
              <a:avLst/>
            </a:prstGeom>
            <a:noFill/>
          </p:spPr>
          <p:txBody>
            <a:bodyPr wrap="square" rtlCol="0">
              <a:spAutoFit/>
            </a:bodyPr>
            <a:lstStyle/>
            <a:p>
              <a:r>
                <a:rPr lang="en-GB" sz="1200" b="1" dirty="0">
                  <a:solidFill>
                    <a:srgbClr val="9FBB2A"/>
                  </a:solidFill>
                </a:rPr>
                <a:t>CRUTEM3 annual mean</a:t>
              </a:r>
            </a:p>
          </p:txBody>
        </p:sp>
        <p:sp>
          <p:nvSpPr>
            <p:cNvPr id="80" name="TextBox 79">
              <a:extLst>
                <a:ext uri="{FF2B5EF4-FFF2-40B4-BE49-F238E27FC236}">
                  <a16:creationId xmlns:a16="http://schemas.microsoft.com/office/drawing/2014/main" id="{D8101E9A-FA1D-FEAC-A807-9B98BD85834E}"/>
                </a:ext>
              </a:extLst>
            </p:cNvPr>
            <p:cNvSpPr txBox="1"/>
            <p:nvPr/>
          </p:nvSpPr>
          <p:spPr>
            <a:xfrm>
              <a:off x="3999598" y="3193784"/>
              <a:ext cx="1190716" cy="475874"/>
            </a:xfrm>
            <a:prstGeom prst="rect">
              <a:avLst/>
            </a:prstGeom>
            <a:noFill/>
          </p:spPr>
          <p:txBody>
            <a:bodyPr wrap="square" rtlCol="0">
              <a:spAutoFit/>
            </a:bodyPr>
            <a:lstStyle/>
            <a:p>
              <a:pPr algn="ctr"/>
              <a:r>
                <a:rPr lang="en-GB" sz="1200" b="1" dirty="0">
                  <a:solidFill>
                    <a:srgbClr val="1E287D"/>
                  </a:solidFill>
                </a:rPr>
                <a:t>Tree-ring-based </a:t>
              </a:r>
            </a:p>
            <a:p>
              <a:pPr algn="ctr"/>
              <a:r>
                <a:rPr lang="en-GB" sz="1200" b="1" dirty="0">
                  <a:solidFill>
                    <a:srgbClr val="1E287D"/>
                  </a:solidFill>
                </a:rPr>
                <a:t>reconstruction</a:t>
              </a:r>
            </a:p>
          </p:txBody>
        </p:sp>
        <p:cxnSp>
          <p:nvCxnSpPr>
            <p:cNvPr id="81" name="Straight Arrow Connector 80">
              <a:extLst>
                <a:ext uri="{FF2B5EF4-FFF2-40B4-BE49-F238E27FC236}">
                  <a16:creationId xmlns:a16="http://schemas.microsoft.com/office/drawing/2014/main" id="{0BED6866-3B2F-251E-F66F-559CB03E8956}"/>
                </a:ext>
              </a:extLst>
            </p:cNvPr>
            <p:cNvCxnSpPr/>
            <p:nvPr/>
          </p:nvCxnSpPr>
          <p:spPr>
            <a:xfrm flipH="1" flipV="1">
              <a:off x="3939848" y="3110968"/>
              <a:ext cx="211249" cy="127532"/>
            </a:xfrm>
            <a:prstGeom prst="straightConnector1">
              <a:avLst/>
            </a:prstGeom>
            <a:ln w="12700">
              <a:solidFill>
                <a:srgbClr val="1E287D"/>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B7F49994-C08E-B13D-4B15-7F324850DE43}"/>
                </a:ext>
              </a:extLst>
            </p:cNvPr>
            <p:cNvCxnSpPr/>
            <p:nvPr/>
          </p:nvCxnSpPr>
          <p:spPr>
            <a:xfrm flipH="1" flipV="1">
              <a:off x="5713764" y="2723316"/>
              <a:ext cx="140936" cy="108784"/>
            </a:xfrm>
            <a:prstGeom prst="straightConnector1">
              <a:avLst/>
            </a:prstGeom>
            <a:ln w="12700">
              <a:solidFill>
                <a:srgbClr val="9FBB2A"/>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161C8324-C8FD-584A-7A99-C334F857A492}"/>
                </a:ext>
              </a:extLst>
            </p:cNvPr>
            <p:cNvCxnSpPr/>
            <p:nvPr/>
          </p:nvCxnSpPr>
          <p:spPr>
            <a:xfrm flipH="1">
              <a:off x="4151097" y="2138378"/>
              <a:ext cx="204384" cy="94782"/>
            </a:xfrm>
            <a:prstGeom prst="straightConnector1">
              <a:avLst/>
            </a:prstGeom>
            <a:ln w="12700">
              <a:solidFill>
                <a:srgbClr val="BB000D"/>
              </a:solidFill>
              <a:tailEnd type="triangle"/>
            </a:ln>
          </p:spPr>
          <p:style>
            <a:lnRef idx="1">
              <a:schemeClr val="accent1"/>
            </a:lnRef>
            <a:fillRef idx="0">
              <a:schemeClr val="accent1"/>
            </a:fillRef>
            <a:effectRef idx="0">
              <a:schemeClr val="accent1"/>
            </a:effectRef>
            <a:fontRef idx="minor">
              <a:schemeClr val="tx1"/>
            </a:fontRef>
          </p:style>
        </p:cxnSp>
      </p:grpSp>
      <p:sp>
        <p:nvSpPr>
          <p:cNvPr id="89" name="TextBox 88">
            <a:extLst>
              <a:ext uri="{FF2B5EF4-FFF2-40B4-BE49-F238E27FC236}">
                <a16:creationId xmlns:a16="http://schemas.microsoft.com/office/drawing/2014/main" id="{B2643C07-9117-3333-3DB5-6E5D2DA202DD}"/>
              </a:ext>
            </a:extLst>
          </p:cNvPr>
          <p:cNvSpPr txBox="1"/>
          <p:nvPr/>
        </p:nvSpPr>
        <p:spPr>
          <a:xfrm>
            <a:off x="6969362" y="1215644"/>
            <a:ext cx="5140470" cy="584775"/>
          </a:xfrm>
          <a:prstGeom prst="rect">
            <a:avLst/>
          </a:prstGeom>
          <a:noFill/>
        </p:spPr>
        <p:txBody>
          <a:bodyPr wrap="square" rtlCol="0">
            <a:spAutoFit/>
          </a:bodyPr>
          <a:lstStyle/>
          <a:p>
            <a:pPr algn="ctr"/>
            <a:r>
              <a:rPr lang="en-GB" sz="1600" dirty="0">
                <a:solidFill>
                  <a:srgbClr val="C00000"/>
                </a:solidFill>
              </a:rPr>
              <a:t>Divergence between observed and reconstructed summer temperature anomalies indicates a possible bias</a:t>
            </a:r>
          </a:p>
        </p:txBody>
      </p:sp>
      <p:cxnSp>
        <p:nvCxnSpPr>
          <p:cNvPr id="90" name="Straight Arrow Connector 89">
            <a:extLst>
              <a:ext uri="{FF2B5EF4-FFF2-40B4-BE49-F238E27FC236}">
                <a16:creationId xmlns:a16="http://schemas.microsoft.com/office/drawing/2014/main" id="{AA8E8C4D-666D-2964-DECF-DB6F8A9339EA}"/>
              </a:ext>
            </a:extLst>
          </p:cNvPr>
          <p:cNvCxnSpPr>
            <a:cxnSpLocks/>
          </p:cNvCxnSpPr>
          <p:nvPr/>
        </p:nvCxnSpPr>
        <p:spPr>
          <a:xfrm flipH="1">
            <a:off x="8333469" y="1800419"/>
            <a:ext cx="966964" cy="106652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23A20609-1811-5848-E3B7-D10863D6CA48}"/>
              </a:ext>
            </a:extLst>
          </p:cNvPr>
          <p:cNvCxnSpPr>
            <a:cxnSpLocks/>
          </p:cNvCxnSpPr>
          <p:nvPr/>
        </p:nvCxnSpPr>
        <p:spPr>
          <a:xfrm flipH="1">
            <a:off x="7697059" y="2260209"/>
            <a:ext cx="1183914" cy="204821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AECECBB0-F144-87DD-FEBF-FF4A97F7F9D7}"/>
              </a:ext>
            </a:extLst>
          </p:cNvPr>
          <p:cNvGrpSpPr/>
          <p:nvPr/>
        </p:nvGrpSpPr>
        <p:grpSpPr>
          <a:xfrm>
            <a:off x="9714419" y="266802"/>
            <a:ext cx="2232990" cy="437355"/>
            <a:chOff x="414960" y="5413088"/>
            <a:chExt cx="2232990" cy="437355"/>
          </a:xfrm>
        </p:grpSpPr>
        <p:sp>
          <p:nvSpPr>
            <p:cNvPr id="96" name="Action Button: Go to Beginning 95">
              <a:hlinkClick r:id="" action="ppaction://hlinkshowjump?jump=firstslide" highlightClick="1"/>
              <a:extLst>
                <a:ext uri="{FF2B5EF4-FFF2-40B4-BE49-F238E27FC236}">
                  <a16:creationId xmlns:a16="http://schemas.microsoft.com/office/drawing/2014/main" id="{F33C823D-9280-336C-E469-FD391531E1F1}"/>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oup 96">
              <a:extLst>
                <a:ext uri="{FF2B5EF4-FFF2-40B4-BE49-F238E27FC236}">
                  <a16:creationId xmlns:a16="http://schemas.microsoft.com/office/drawing/2014/main" id="{1813DF1B-8B51-E82B-D432-E3E805FF7002}"/>
                </a:ext>
              </a:extLst>
            </p:cNvPr>
            <p:cNvGrpSpPr/>
            <p:nvPr/>
          </p:nvGrpSpPr>
          <p:grpSpPr>
            <a:xfrm>
              <a:off x="872004" y="5413088"/>
              <a:ext cx="1775946" cy="437355"/>
              <a:chOff x="872004" y="5413088"/>
              <a:chExt cx="1775946" cy="437355"/>
            </a:xfrm>
          </p:grpSpPr>
          <p:sp>
            <p:nvSpPr>
              <p:cNvPr id="98" name="Action Button: Go Home 97">
                <a:hlinkClick r:id="rId4" action="ppaction://hlinksldjump" highlightClick="1"/>
                <a:extLst>
                  <a:ext uri="{FF2B5EF4-FFF2-40B4-BE49-F238E27FC236}">
                    <a16:creationId xmlns:a16="http://schemas.microsoft.com/office/drawing/2014/main" id="{3E3B0AAE-823E-C57B-699D-A3E62C9C9862}"/>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Action Button: Go Forward or Next 98">
                <a:hlinkClick r:id="" action="ppaction://hlinkshowjump?jump=nextslide" highlightClick="1"/>
                <a:extLst>
                  <a:ext uri="{FF2B5EF4-FFF2-40B4-BE49-F238E27FC236}">
                    <a16:creationId xmlns:a16="http://schemas.microsoft.com/office/drawing/2014/main" id="{6E542617-0A68-0FE1-921B-6C42C4AA4666}"/>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Action Button: Go to End 99">
                <a:hlinkClick r:id="" action="ppaction://hlinkshowjump?jump=lastslide" highlightClick="1"/>
                <a:extLst>
                  <a:ext uri="{FF2B5EF4-FFF2-40B4-BE49-F238E27FC236}">
                    <a16:creationId xmlns:a16="http://schemas.microsoft.com/office/drawing/2014/main" id="{8A3D708A-0FF7-0AE2-2AE2-FEF80E283538}"/>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Action Button: Go Back or Previous 100">
                <a:hlinkClick r:id="" action="ppaction://hlinkshowjump?jump=previousslide" highlightClick="1"/>
                <a:extLst>
                  <a:ext uri="{FF2B5EF4-FFF2-40B4-BE49-F238E27FC236}">
                    <a16:creationId xmlns:a16="http://schemas.microsoft.com/office/drawing/2014/main" id="{E5224DC8-41D8-48AB-68FE-1CBF9842E2A5}"/>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02" name="TextBox 101">
            <a:extLst>
              <a:ext uri="{FF2B5EF4-FFF2-40B4-BE49-F238E27FC236}">
                <a16:creationId xmlns:a16="http://schemas.microsoft.com/office/drawing/2014/main" id="{A7E81523-6DE3-CDBF-5260-6EDAC2CB275E}"/>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103" name="Picture 102">
            <a:extLst>
              <a:ext uri="{FF2B5EF4-FFF2-40B4-BE49-F238E27FC236}">
                <a16:creationId xmlns:a16="http://schemas.microsoft.com/office/drawing/2014/main" id="{7ACB64EE-E0B0-96F0-C689-192748EA43D0}"/>
              </a:ext>
            </a:extLst>
          </p:cNvPr>
          <p:cNvPicPr>
            <a:picLocks noChangeAspect="1"/>
          </p:cNvPicPr>
          <p:nvPr/>
        </p:nvPicPr>
        <p:blipFill>
          <a:blip r:embed="rId5"/>
          <a:stretch>
            <a:fillRect/>
          </a:stretch>
        </p:blipFill>
        <p:spPr>
          <a:xfrm>
            <a:off x="10391087" y="6220925"/>
            <a:ext cx="1664933" cy="610985"/>
          </a:xfrm>
          <a:prstGeom prst="rect">
            <a:avLst/>
          </a:prstGeom>
        </p:spPr>
      </p:pic>
      <p:pic>
        <p:nvPicPr>
          <p:cNvPr id="104" name="Picture 103">
            <a:extLst>
              <a:ext uri="{FF2B5EF4-FFF2-40B4-BE49-F238E27FC236}">
                <a16:creationId xmlns:a16="http://schemas.microsoft.com/office/drawing/2014/main" id="{86FB0E24-2F09-E33D-8C5D-FC52C5178F26}"/>
              </a:ext>
            </a:extLst>
          </p:cNvPr>
          <p:cNvPicPr>
            <a:picLocks noChangeAspect="1"/>
          </p:cNvPicPr>
          <p:nvPr/>
        </p:nvPicPr>
        <p:blipFill>
          <a:blip r:embed="rId6"/>
          <a:stretch>
            <a:fillRect/>
          </a:stretch>
        </p:blipFill>
        <p:spPr>
          <a:xfrm>
            <a:off x="220028" y="6303263"/>
            <a:ext cx="746067" cy="446308"/>
          </a:xfrm>
          <a:prstGeom prst="rect">
            <a:avLst/>
          </a:prstGeom>
        </p:spPr>
      </p:pic>
    </p:spTree>
    <p:extLst>
      <p:ext uri="{BB962C8B-B14F-4D97-AF65-F5344CB8AC3E}">
        <p14:creationId xmlns:p14="http://schemas.microsoft.com/office/powerpoint/2010/main" val="1736205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6F08B2-F4E6-EEBA-8091-E3D4B03BD6D5}"/>
              </a:ext>
            </a:extLst>
          </p:cNvPr>
          <p:cNvSpPr/>
          <p:nvPr/>
        </p:nvSpPr>
        <p:spPr>
          <a:xfrm>
            <a:off x="-1" y="970960"/>
            <a:ext cx="3228975" cy="521818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72000" bIns="180000" rtlCol="0" anchor="t"/>
          <a:lstStyle/>
          <a:p>
            <a:r>
              <a:rPr lang="en-GB" sz="1600" dirty="0">
                <a:solidFill>
                  <a:schemeClr val="tx1"/>
                </a:solidFill>
              </a:rPr>
              <a:t>The HadCRUT5 dataset (Morice </a:t>
            </a:r>
            <a:r>
              <a:rPr lang="en-GB" sz="1600" i="1" dirty="0">
                <a:solidFill>
                  <a:schemeClr val="tx1"/>
                </a:solidFill>
              </a:rPr>
              <a:t>et al</a:t>
            </a:r>
            <a:r>
              <a:rPr lang="en-GB" sz="1600" dirty="0">
                <a:solidFill>
                  <a:schemeClr val="tx1"/>
                </a:solidFill>
              </a:rPr>
              <a:t>., 2021) accounts for exposure biases in it’s error model (right). </a:t>
            </a:r>
          </a:p>
          <a:p>
            <a:endParaRPr lang="en-GB" sz="1200" dirty="0">
              <a:solidFill>
                <a:schemeClr val="tx1"/>
              </a:solidFill>
            </a:endParaRPr>
          </a:p>
          <a:p>
            <a:r>
              <a:rPr lang="en-GB" sz="1600" dirty="0">
                <a:solidFill>
                  <a:schemeClr val="tx1"/>
                </a:solidFill>
              </a:rPr>
              <a:t>Recent work, however, suggests the representation is too simplistic (for the reasons in red). </a:t>
            </a:r>
          </a:p>
          <a:p>
            <a:endParaRPr lang="en-GB" sz="1200" dirty="0">
              <a:solidFill>
                <a:schemeClr val="tx1"/>
              </a:solidFill>
            </a:endParaRPr>
          </a:p>
          <a:p>
            <a:r>
              <a:rPr lang="en-GB" sz="1600" b="1" dirty="0">
                <a:solidFill>
                  <a:schemeClr val="tx1"/>
                </a:solidFill>
              </a:rPr>
              <a:t>This work therefore aims to:</a:t>
            </a:r>
          </a:p>
          <a:p>
            <a:r>
              <a:rPr lang="en-GB" sz="1600" dirty="0">
                <a:solidFill>
                  <a:schemeClr val="tx1"/>
                </a:solidFill>
              </a:rPr>
              <a:t>Account for exposure biases by producing metadata-based predictions of the bias at the station-level.</a:t>
            </a:r>
          </a:p>
          <a:p>
            <a:endParaRPr lang="en-GB" sz="1200" dirty="0">
              <a:solidFill>
                <a:schemeClr val="tx1"/>
              </a:solidFill>
            </a:endParaRPr>
          </a:p>
          <a:p>
            <a:r>
              <a:rPr lang="en-GB" sz="1600" dirty="0">
                <a:solidFill>
                  <a:schemeClr val="tx1"/>
                </a:solidFill>
              </a:rPr>
              <a:t>These predictions can then be used to refine dataset error models, or to adjust the data directly. </a:t>
            </a:r>
          </a:p>
          <a:p>
            <a:endParaRPr lang="en-GB" sz="1200" dirty="0">
              <a:solidFill>
                <a:schemeClr val="tx1"/>
              </a:solidFill>
            </a:endParaRPr>
          </a:p>
          <a:p>
            <a:r>
              <a:rPr lang="en-GB" sz="1600" dirty="0">
                <a:solidFill>
                  <a:schemeClr val="tx1"/>
                </a:solidFill>
              </a:rPr>
              <a:t>In this piece of work we apply adjustments directly to land stations in HadCRUT5 (CRUTEM5).</a:t>
            </a:r>
          </a:p>
        </p:txBody>
      </p:sp>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MOTIVATIONS (cont’d) and AIMS</a:t>
            </a:r>
          </a:p>
        </p:txBody>
      </p:sp>
      <p:sp>
        <p:nvSpPr>
          <p:cNvPr id="20" name="Rectangle 19">
            <a:extLst>
              <a:ext uri="{FF2B5EF4-FFF2-40B4-BE49-F238E27FC236}">
                <a16:creationId xmlns:a16="http://schemas.microsoft.com/office/drawing/2014/main" id="{9EA0CF61-8264-1048-0369-C096624508FD}"/>
              </a:ext>
            </a:extLst>
          </p:cNvPr>
          <p:cNvSpPr/>
          <p:nvPr/>
        </p:nvSpPr>
        <p:spPr>
          <a:xfrm>
            <a:off x="5312962" y="3601209"/>
            <a:ext cx="1432250" cy="616464"/>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3FB59A77-BAAB-F195-D004-F629D72B0E8E}"/>
              </a:ext>
            </a:extLst>
          </p:cNvPr>
          <p:cNvSpPr txBox="1"/>
          <p:nvPr/>
        </p:nvSpPr>
        <p:spPr>
          <a:xfrm>
            <a:off x="3944171" y="5925863"/>
            <a:ext cx="8123396" cy="276999"/>
          </a:xfrm>
          <a:prstGeom prst="rect">
            <a:avLst/>
          </a:prstGeom>
          <a:noFill/>
        </p:spPr>
        <p:txBody>
          <a:bodyPr wrap="square" rtlCol="0">
            <a:spAutoFit/>
          </a:bodyPr>
          <a:lstStyle/>
          <a:p>
            <a:pPr algn="r"/>
            <a:r>
              <a:rPr lang="en-GB" sz="1200" i="1" dirty="0">
                <a:solidFill>
                  <a:prstClr val="black"/>
                </a:solidFill>
              </a:rPr>
              <a:t>Morice et al., 2012; Journal of Geophysical Research</a:t>
            </a:r>
            <a:endParaRPr lang="en-GB" sz="1600" dirty="0"/>
          </a:p>
        </p:txBody>
      </p:sp>
      <p:sp>
        <p:nvSpPr>
          <p:cNvPr id="3" name="Rectangle 2">
            <a:extLst>
              <a:ext uri="{FF2B5EF4-FFF2-40B4-BE49-F238E27FC236}">
                <a16:creationId xmlns:a16="http://schemas.microsoft.com/office/drawing/2014/main" id="{37AFCECE-AAAD-0E96-6DBC-116ED043162D}"/>
              </a:ext>
            </a:extLst>
          </p:cNvPr>
          <p:cNvSpPr/>
          <p:nvPr/>
        </p:nvSpPr>
        <p:spPr>
          <a:xfrm>
            <a:off x="5178727" y="3601209"/>
            <a:ext cx="1432250" cy="616464"/>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9148DA5D-CF2D-4F9F-0FAF-223D88880AD4}"/>
              </a:ext>
            </a:extLst>
          </p:cNvPr>
          <p:cNvGrpSpPr/>
          <p:nvPr/>
        </p:nvGrpSpPr>
        <p:grpSpPr>
          <a:xfrm>
            <a:off x="3353740" y="1550691"/>
            <a:ext cx="8837991" cy="3577426"/>
            <a:chOff x="3364585" y="1581473"/>
            <a:chExt cx="8638264" cy="3477393"/>
          </a:xfrm>
        </p:grpSpPr>
        <p:grpSp>
          <p:nvGrpSpPr>
            <p:cNvPr id="5" name="Group 4">
              <a:extLst>
                <a:ext uri="{FF2B5EF4-FFF2-40B4-BE49-F238E27FC236}">
                  <a16:creationId xmlns:a16="http://schemas.microsoft.com/office/drawing/2014/main" id="{825644E6-87D9-8481-DB15-6F0A1FD7E331}"/>
                </a:ext>
              </a:extLst>
            </p:cNvPr>
            <p:cNvGrpSpPr/>
            <p:nvPr/>
          </p:nvGrpSpPr>
          <p:grpSpPr>
            <a:xfrm>
              <a:off x="3364585" y="2050953"/>
              <a:ext cx="8638264" cy="3007913"/>
              <a:chOff x="3642820" y="421569"/>
              <a:chExt cx="8020050" cy="2700323"/>
            </a:xfrm>
          </p:grpSpPr>
          <p:pic>
            <p:nvPicPr>
              <p:cNvPr id="10" name="Picture 9">
                <a:extLst>
                  <a:ext uri="{FF2B5EF4-FFF2-40B4-BE49-F238E27FC236}">
                    <a16:creationId xmlns:a16="http://schemas.microsoft.com/office/drawing/2014/main" id="{6FE1B08D-FD85-3F4A-A321-5A9A8135B781}"/>
                  </a:ext>
                </a:extLst>
              </p:cNvPr>
              <p:cNvPicPr>
                <a:picLocks noChangeAspect="1"/>
              </p:cNvPicPr>
              <p:nvPr/>
            </p:nvPicPr>
            <p:blipFill>
              <a:blip r:embed="rId3"/>
              <a:stretch>
                <a:fillRect/>
              </a:stretch>
            </p:blipFill>
            <p:spPr>
              <a:xfrm>
                <a:off x="3642820" y="531092"/>
                <a:ext cx="8020050" cy="2590800"/>
              </a:xfrm>
              <a:prstGeom prst="rect">
                <a:avLst/>
              </a:prstGeom>
            </p:spPr>
          </p:pic>
          <p:sp>
            <p:nvSpPr>
              <p:cNvPr id="11" name="Rectangle 10">
                <a:extLst>
                  <a:ext uri="{FF2B5EF4-FFF2-40B4-BE49-F238E27FC236}">
                    <a16:creationId xmlns:a16="http://schemas.microsoft.com/office/drawing/2014/main" id="{7002817D-4661-A907-30B5-2C5CE1AA22D6}"/>
                  </a:ext>
                </a:extLst>
              </p:cNvPr>
              <p:cNvSpPr/>
              <p:nvPr/>
            </p:nvSpPr>
            <p:spPr>
              <a:xfrm>
                <a:off x="3702205" y="421569"/>
                <a:ext cx="340112" cy="152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302C1495-7E02-0A96-1912-7641444A982F}"/>
                </a:ext>
              </a:extLst>
            </p:cNvPr>
            <p:cNvSpPr txBox="1"/>
            <p:nvPr/>
          </p:nvSpPr>
          <p:spPr>
            <a:xfrm>
              <a:off x="3428548" y="1581473"/>
              <a:ext cx="2594279" cy="338554"/>
            </a:xfrm>
            <a:prstGeom prst="rect">
              <a:avLst/>
            </a:prstGeom>
            <a:noFill/>
          </p:spPr>
          <p:txBody>
            <a:bodyPr wrap="square" rtlCol="0">
              <a:spAutoFit/>
            </a:bodyPr>
            <a:lstStyle/>
            <a:p>
              <a:pPr algn="ctr"/>
              <a:r>
                <a:rPr lang="en-GB" sz="1600" dirty="0">
                  <a:solidFill>
                    <a:srgbClr val="C00000"/>
                  </a:solidFill>
                </a:rPr>
                <a:t>Fixed annual bias</a:t>
              </a:r>
            </a:p>
          </p:txBody>
        </p:sp>
        <p:cxnSp>
          <p:nvCxnSpPr>
            <p:cNvPr id="14" name="Straight Arrow Connector 13">
              <a:extLst>
                <a:ext uri="{FF2B5EF4-FFF2-40B4-BE49-F238E27FC236}">
                  <a16:creationId xmlns:a16="http://schemas.microsoft.com/office/drawing/2014/main" id="{90686DCC-3C1B-6F6A-3D71-93F642C3FF93}"/>
                </a:ext>
              </a:extLst>
            </p:cNvPr>
            <p:cNvCxnSpPr>
              <a:cxnSpLocks/>
            </p:cNvCxnSpPr>
            <p:nvPr/>
          </p:nvCxnSpPr>
          <p:spPr>
            <a:xfrm>
              <a:off x="4812201" y="1893742"/>
              <a:ext cx="280971" cy="54795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BE80C0E-AB74-98C8-2C81-0CE4E1524411}"/>
                </a:ext>
              </a:extLst>
            </p:cNvPr>
            <p:cNvSpPr txBox="1"/>
            <p:nvPr/>
          </p:nvSpPr>
          <p:spPr>
            <a:xfrm>
              <a:off x="7053188" y="3560067"/>
              <a:ext cx="2594279" cy="338554"/>
            </a:xfrm>
            <a:prstGeom prst="rect">
              <a:avLst/>
            </a:prstGeom>
            <a:noFill/>
          </p:spPr>
          <p:txBody>
            <a:bodyPr wrap="square" rtlCol="0">
              <a:spAutoFit/>
            </a:bodyPr>
            <a:lstStyle/>
            <a:p>
              <a:pPr algn="ctr"/>
              <a:r>
                <a:rPr lang="en-GB" sz="1600" dirty="0">
                  <a:solidFill>
                    <a:srgbClr val="C00000"/>
                  </a:solidFill>
                </a:rPr>
                <a:t>Fixed timing</a:t>
              </a:r>
            </a:p>
          </p:txBody>
        </p:sp>
        <p:cxnSp>
          <p:nvCxnSpPr>
            <p:cNvPr id="16" name="Straight Arrow Connector 15">
              <a:extLst>
                <a:ext uri="{FF2B5EF4-FFF2-40B4-BE49-F238E27FC236}">
                  <a16:creationId xmlns:a16="http://schemas.microsoft.com/office/drawing/2014/main" id="{D3C9751E-6A0C-E2CE-4601-EFC93B1E83E4}"/>
                </a:ext>
              </a:extLst>
            </p:cNvPr>
            <p:cNvCxnSpPr>
              <a:cxnSpLocks/>
            </p:cNvCxnSpPr>
            <p:nvPr/>
          </p:nvCxnSpPr>
          <p:spPr>
            <a:xfrm flipH="1" flipV="1">
              <a:off x="7547479" y="3429000"/>
              <a:ext cx="282102" cy="17220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A7F243C8-87BE-FE63-03D0-68C85F400746}"/>
              </a:ext>
            </a:extLst>
          </p:cNvPr>
          <p:cNvSpPr txBox="1"/>
          <p:nvPr/>
        </p:nvSpPr>
        <p:spPr>
          <a:xfrm>
            <a:off x="4199411" y="4797404"/>
            <a:ext cx="1743951" cy="584775"/>
          </a:xfrm>
          <a:prstGeom prst="rect">
            <a:avLst/>
          </a:prstGeom>
          <a:noFill/>
        </p:spPr>
        <p:txBody>
          <a:bodyPr wrap="square" rtlCol="0">
            <a:spAutoFit/>
          </a:bodyPr>
          <a:lstStyle/>
          <a:p>
            <a:pPr algn="ctr"/>
            <a:r>
              <a:rPr lang="en-GB" sz="1600" dirty="0">
                <a:solidFill>
                  <a:srgbClr val="C00000"/>
                </a:solidFill>
              </a:rPr>
              <a:t>Positive or negative bias</a:t>
            </a:r>
          </a:p>
        </p:txBody>
      </p:sp>
      <p:cxnSp>
        <p:nvCxnSpPr>
          <p:cNvPr id="18" name="Straight Arrow Connector 17">
            <a:extLst>
              <a:ext uri="{FF2B5EF4-FFF2-40B4-BE49-F238E27FC236}">
                <a16:creationId xmlns:a16="http://schemas.microsoft.com/office/drawing/2014/main" id="{1D683903-9322-8769-9E70-251090C14703}"/>
              </a:ext>
            </a:extLst>
          </p:cNvPr>
          <p:cNvCxnSpPr>
            <a:cxnSpLocks/>
          </p:cNvCxnSpPr>
          <p:nvPr/>
        </p:nvCxnSpPr>
        <p:spPr>
          <a:xfrm flipV="1">
            <a:off x="5048326" y="3766025"/>
            <a:ext cx="297337" cy="105114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BC0D6340-80C9-1368-2B4C-0842326876F7}"/>
              </a:ext>
            </a:extLst>
          </p:cNvPr>
          <p:cNvGrpSpPr/>
          <p:nvPr/>
        </p:nvGrpSpPr>
        <p:grpSpPr>
          <a:xfrm>
            <a:off x="9714419" y="266802"/>
            <a:ext cx="2232990" cy="437355"/>
            <a:chOff x="414960" y="5413088"/>
            <a:chExt cx="2232990" cy="437355"/>
          </a:xfrm>
        </p:grpSpPr>
        <p:sp>
          <p:nvSpPr>
            <p:cNvPr id="28" name="Action Button: Go to Beginning 27">
              <a:hlinkClick r:id="" action="ppaction://hlinkshowjump?jump=firstslide" highlightClick="1"/>
              <a:extLst>
                <a:ext uri="{FF2B5EF4-FFF2-40B4-BE49-F238E27FC236}">
                  <a16:creationId xmlns:a16="http://schemas.microsoft.com/office/drawing/2014/main" id="{E83B5BE3-6FF6-8259-423B-EA8E7118ADDF}"/>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41A44FE8-2AA4-A03D-5D1C-0C81228ACA54}"/>
                </a:ext>
              </a:extLst>
            </p:cNvPr>
            <p:cNvGrpSpPr/>
            <p:nvPr/>
          </p:nvGrpSpPr>
          <p:grpSpPr>
            <a:xfrm>
              <a:off x="872004" y="5413088"/>
              <a:ext cx="1775946" cy="437355"/>
              <a:chOff x="872004" y="5413088"/>
              <a:chExt cx="1775946" cy="437355"/>
            </a:xfrm>
          </p:grpSpPr>
          <p:sp>
            <p:nvSpPr>
              <p:cNvPr id="31" name="Action Button: Go Home 30">
                <a:hlinkClick r:id="rId4" action="ppaction://hlinksldjump" highlightClick="1"/>
                <a:extLst>
                  <a:ext uri="{FF2B5EF4-FFF2-40B4-BE49-F238E27FC236}">
                    <a16:creationId xmlns:a16="http://schemas.microsoft.com/office/drawing/2014/main" id="{959A7672-E1C1-378E-F071-A220C61F6D20}"/>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Action Button: Go Forward or Next 38">
                <a:hlinkClick r:id="" action="ppaction://hlinkshowjump?jump=nextslide" highlightClick="1"/>
                <a:extLst>
                  <a:ext uri="{FF2B5EF4-FFF2-40B4-BE49-F238E27FC236}">
                    <a16:creationId xmlns:a16="http://schemas.microsoft.com/office/drawing/2014/main" id="{F7D038BD-F2F1-6527-A893-509DC881CA81}"/>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Action Button: Go to End 39">
                <a:hlinkClick r:id="" action="ppaction://hlinkshowjump?jump=lastslide" highlightClick="1"/>
                <a:extLst>
                  <a:ext uri="{FF2B5EF4-FFF2-40B4-BE49-F238E27FC236}">
                    <a16:creationId xmlns:a16="http://schemas.microsoft.com/office/drawing/2014/main" id="{60F08247-EF12-CC99-B1FB-EFB392E016BF}"/>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Action Button: Go Back or Previous 40">
                <a:hlinkClick r:id="" action="ppaction://hlinkshowjump?jump=previousslide" highlightClick="1"/>
                <a:extLst>
                  <a:ext uri="{FF2B5EF4-FFF2-40B4-BE49-F238E27FC236}">
                    <a16:creationId xmlns:a16="http://schemas.microsoft.com/office/drawing/2014/main" id="{C38B893F-C2A9-DE70-5F67-255FF2CD3740}"/>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2" name="TextBox 41">
            <a:extLst>
              <a:ext uri="{FF2B5EF4-FFF2-40B4-BE49-F238E27FC236}">
                <a16:creationId xmlns:a16="http://schemas.microsoft.com/office/drawing/2014/main" id="{3BDD6363-F9A1-7E22-F5D7-AC8756F5C916}"/>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43" name="Picture 42">
            <a:extLst>
              <a:ext uri="{FF2B5EF4-FFF2-40B4-BE49-F238E27FC236}">
                <a16:creationId xmlns:a16="http://schemas.microsoft.com/office/drawing/2014/main" id="{A7178B04-5BC0-6CF2-0349-EC146D39D927}"/>
              </a:ext>
            </a:extLst>
          </p:cNvPr>
          <p:cNvPicPr>
            <a:picLocks noChangeAspect="1"/>
          </p:cNvPicPr>
          <p:nvPr/>
        </p:nvPicPr>
        <p:blipFill>
          <a:blip r:embed="rId5"/>
          <a:stretch>
            <a:fillRect/>
          </a:stretch>
        </p:blipFill>
        <p:spPr>
          <a:xfrm>
            <a:off x="10391087" y="6220925"/>
            <a:ext cx="1664933" cy="610985"/>
          </a:xfrm>
          <a:prstGeom prst="rect">
            <a:avLst/>
          </a:prstGeom>
        </p:spPr>
      </p:pic>
      <p:pic>
        <p:nvPicPr>
          <p:cNvPr id="46" name="Picture 45">
            <a:extLst>
              <a:ext uri="{FF2B5EF4-FFF2-40B4-BE49-F238E27FC236}">
                <a16:creationId xmlns:a16="http://schemas.microsoft.com/office/drawing/2014/main" id="{CAE7390E-7640-174D-DD90-1F659F54563B}"/>
              </a:ext>
            </a:extLst>
          </p:cNvPr>
          <p:cNvPicPr>
            <a:picLocks noChangeAspect="1"/>
          </p:cNvPicPr>
          <p:nvPr/>
        </p:nvPicPr>
        <p:blipFill>
          <a:blip r:embed="rId6"/>
          <a:stretch>
            <a:fillRect/>
          </a:stretch>
        </p:blipFill>
        <p:spPr>
          <a:xfrm>
            <a:off x="220028" y="6303263"/>
            <a:ext cx="746067" cy="446308"/>
          </a:xfrm>
          <a:prstGeom prst="rect">
            <a:avLst/>
          </a:prstGeom>
        </p:spPr>
      </p:pic>
    </p:spTree>
    <p:extLst>
      <p:ext uri="{BB962C8B-B14F-4D97-AF65-F5344CB8AC3E}">
        <p14:creationId xmlns:p14="http://schemas.microsoft.com/office/powerpoint/2010/main" val="142356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24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APPROACH</a:t>
            </a:r>
          </a:p>
        </p:txBody>
      </p:sp>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3B80B44-680F-D714-F631-E0F403A3ED16}"/>
              </a:ext>
            </a:extLst>
          </p:cNvPr>
          <p:cNvSpPr/>
          <p:nvPr/>
        </p:nvSpPr>
        <p:spPr>
          <a:xfrm>
            <a:off x="-3716" y="970960"/>
            <a:ext cx="12195716" cy="518345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dirty="0">
              <a:solidFill>
                <a:schemeClr val="tx1"/>
              </a:solidFill>
              <a:latin typeface="Segoe UI" panose="020B0502040204020203" pitchFamily="34" charset="0"/>
              <a:cs typeface="Segoe UI" panose="020B0502040204020203" pitchFamily="34" charset="0"/>
            </a:endParaRPr>
          </a:p>
        </p:txBody>
      </p:sp>
      <p:sp>
        <p:nvSpPr>
          <p:cNvPr id="5" name="Hexagon 4">
            <a:extLst>
              <a:ext uri="{FF2B5EF4-FFF2-40B4-BE49-F238E27FC236}">
                <a16:creationId xmlns:a16="http://schemas.microsoft.com/office/drawing/2014/main" id="{5BFF20C5-FC7B-7AE3-1A1B-CEEC9FBA7558}"/>
              </a:ext>
            </a:extLst>
          </p:cNvPr>
          <p:cNvSpPr/>
          <p:nvPr/>
        </p:nvSpPr>
        <p:spPr>
          <a:xfrm>
            <a:off x="433838" y="2270760"/>
            <a:ext cx="2821763" cy="2140487"/>
          </a:xfrm>
          <a:prstGeom prst="hexagon">
            <a:avLst/>
          </a:prstGeom>
          <a:solidFill>
            <a:schemeClr val="bg1"/>
          </a:solidFill>
          <a:ln w="28575">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203864"/>
                </a:solidFill>
                <a:effectLst/>
                <a:uLnTx/>
                <a:uFillTx/>
                <a:latin typeface="Calibri Light" panose="020F0302020204030204"/>
                <a:ea typeface="+mn-ea"/>
                <a:cs typeface="+mn-cs"/>
              </a:rPr>
              <a:t>1. Define the characteristics of the bias </a:t>
            </a:r>
            <a:r>
              <a:rPr kumimoji="0" lang="en-GB" b="0" i="0" u="none" strike="noStrike" kern="1200" cap="none" spc="0" normalizeH="0" baseline="0" noProof="0" dirty="0">
                <a:ln>
                  <a:noFill/>
                </a:ln>
                <a:solidFill>
                  <a:srgbClr val="203864"/>
                </a:solidFill>
                <a:effectLst/>
                <a:uLnTx/>
                <a:uFillTx/>
                <a:latin typeface="Calibri Light" panose="020F0302020204030204"/>
                <a:ea typeface="+mn-ea"/>
                <a:cs typeface="+mn-cs"/>
              </a:rPr>
              <a:t>by analysing 54 parallel measurement series</a:t>
            </a:r>
          </a:p>
        </p:txBody>
      </p:sp>
      <p:sp>
        <p:nvSpPr>
          <p:cNvPr id="8" name="Hexagon 7">
            <a:extLst>
              <a:ext uri="{FF2B5EF4-FFF2-40B4-BE49-F238E27FC236}">
                <a16:creationId xmlns:a16="http://schemas.microsoft.com/office/drawing/2014/main" id="{D2ED2A3D-15D1-6598-2BF5-6E78FA9B3AA8}"/>
              </a:ext>
            </a:extLst>
          </p:cNvPr>
          <p:cNvSpPr/>
          <p:nvPr/>
        </p:nvSpPr>
        <p:spPr>
          <a:xfrm>
            <a:off x="3255601" y="2270760"/>
            <a:ext cx="2821762" cy="2140487"/>
          </a:xfrm>
          <a:prstGeom prst="hexagon">
            <a:avLst/>
          </a:prstGeom>
          <a:solidFill>
            <a:schemeClr val="bg1"/>
          </a:solidFill>
          <a:ln w="28575">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203864"/>
                </a:solidFill>
                <a:effectLst/>
                <a:uLnTx/>
                <a:uFillTx/>
                <a:latin typeface="Calibri Light" panose="020F0302020204030204"/>
                <a:ea typeface="+mn-ea"/>
                <a:cs typeface="+mn-cs"/>
              </a:rPr>
              <a:t>2. Develop models to estimate the bias </a:t>
            </a:r>
            <a:r>
              <a:rPr kumimoji="0" lang="en-GB" b="0" i="0" u="none" strike="noStrike" kern="1200" cap="none" spc="0" normalizeH="0" baseline="0" noProof="0" dirty="0">
                <a:ln>
                  <a:noFill/>
                </a:ln>
                <a:solidFill>
                  <a:srgbClr val="203864"/>
                </a:solidFill>
                <a:effectLst/>
                <a:uLnTx/>
                <a:uFillTx/>
                <a:latin typeface="Calibri Light" panose="020F0302020204030204"/>
                <a:ea typeface="+mn-ea"/>
                <a:cs typeface="+mn-cs"/>
              </a:rPr>
              <a:t>based on the relationship between the bias, solar radiation and temperature</a:t>
            </a:r>
            <a:endParaRPr lang="en-GB" sz="2000" dirty="0">
              <a:solidFill>
                <a:srgbClr val="203864"/>
              </a:solidFill>
              <a:latin typeface="+mj-lt"/>
            </a:endParaRPr>
          </a:p>
        </p:txBody>
      </p:sp>
      <p:sp>
        <p:nvSpPr>
          <p:cNvPr id="10" name="Hexagon 9">
            <a:extLst>
              <a:ext uri="{FF2B5EF4-FFF2-40B4-BE49-F238E27FC236}">
                <a16:creationId xmlns:a16="http://schemas.microsoft.com/office/drawing/2014/main" id="{7F8CABF3-E170-0D97-8F77-25F5BF9BE0D6}"/>
              </a:ext>
            </a:extLst>
          </p:cNvPr>
          <p:cNvSpPr/>
          <p:nvPr/>
        </p:nvSpPr>
        <p:spPr>
          <a:xfrm>
            <a:off x="6080496" y="2270760"/>
            <a:ext cx="2821762" cy="2140487"/>
          </a:xfrm>
          <a:prstGeom prst="hexagon">
            <a:avLst/>
          </a:prstGeom>
          <a:solidFill>
            <a:schemeClr val="bg1"/>
          </a:solidFill>
          <a:ln w="28575">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203864"/>
                </a:solidFill>
                <a:effectLst/>
                <a:uLnTx/>
                <a:uFillTx/>
                <a:latin typeface="Calibri Light" panose="020F0302020204030204"/>
                <a:ea typeface="+mn-ea"/>
                <a:cs typeface="+mn-cs"/>
              </a:rPr>
              <a:t>3. Identify bias-affected stations </a:t>
            </a:r>
            <a:r>
              <a:rPr kumimoji="0" lang="en-GB" b="0" i="0" u="none" strike="noStrike" kern="1200" cap="none" spc="0" normalizeH="0" baseline="0" noProof="0" dirty="0">
                <a:ln>
                  <a:noFill/>
                </a:ln>
                <a:solidFill>
                  <a:srgbClr val="203864"/>
                </a:solidFill>
                <a:effectLst/>
                <a:uLnTx/>
                <a:uFillTx/>
                <a:latin typeface="Calibri Light" panose="020F0302020204030204"/>
                <a:ea typeface="+mn-ea"/>
                <a:cs typeface="+mn-cs"/>
              </a:rPr>
              <a:t>by compiling exposure metadata for individual stations</a:t>
            </a:r>
          </a:p>
        </p:txBody>
      </p:sp>
      <p:sp>
        <p:nvSpPr>
          <p:cNvPr id="11" name="Hexagon 10">
            <a:extLst>
              <a:ext uri="{FF2B5EF4-FFF2-40B4-BE49-F238E27FC236}">
                <a16:creationId xmlns:a16="http://schemas.microsoft.com/office/drawing/2014/main" id="{E3CF658F-1E9B-4319-A12C-48B99F420ABF}"/>
              </a:ext>
            </a:extLst>
          </p:cNvPr>
          <p:cNvSpPr/>
          <p:nvPr/>
        </p:nvSpPr>
        <p:spPr>
          <a:xfrm>
            <a:off x="8926392" y="2270760"/>
            <a:ext cx="2821762" cy="2140487"/>
          </a:xfrm>
          <a:prstGeom prst="hexagon">
            <a:avLst/>
          </a:prstGeom>
          <a:solidFill>
            <a:schemeClr val="bg1"/>
          </a:solidFill>
          <a:ln w="28575">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203864"/>
                </a:solidFill>
                <a:effectLst/>
                <a:uLnTx/>
                <a:uFillTx/>
                <a:latin typeface="Calibri Light" panose="020F0302020204030204"/>
                <a:ea typeface="+mn-ea"/>
                <a:cs typeface="+mn-cs"/>
              </a:rPr>
              <a:t>4. Estimate the bias </a:t>
            </a:r>
            <a:r>
              <a:rPr kumimoji="0" lang="en-GB" b="0" i="0" u="none" strike="noStrike" kern="1200" cap="none" spc="0" normalizeH="0" baseline="0" noProof="0" dirty="0">
                <a:ln>
                  <a:noFill/>
                </a:ln>
                <a:solidFill>
                  <a:srgbClr val="203864"/>
                </a:solidFill>
                <a:effectLst/>
                <a:uLnTx/>
                <a:uFillTx/>
                <a:latin typeface="Calibri Light" panose="020F0302020204030204"/>
                <a:ea typeface="+mn-ea"/>
                <a:cs typeface="+mn-cs"/>
              </a:rPr>
              <a:t>by applying the models to the bias-affected stations</a:t>
            </a:r>
          </a:p>
        </p:txBody>
      </p:sp>
      <p:grpSp>
        <p:nvGrpSpPr>
          <p:cNvPr id="14" name="Group 13">
            <a:extLst>
              <a:ext uri="{FF2B5EF4-FFF2-40B4-BE49-F238E27FC236}">
                <a16:creationId xmlns:a16="http://schemas.microsoft.com/office/drawing/2014/main" id="{292F9BEE-3144-6367-53F9-798E03D0BF59}"/>
              </a:ext>
            </a:extLst>
          </p:cNvPr>
          <p:cNvGrpSpPr/>
          <p:nvPr/>
        </p:nvGrpSpPr>
        <p:grpSpPr>
          <a:xfrm>
            <a:off x="9714419" y="266802"/>
            <a:ext cx="2232990" cy="437355"/>
            <a:chOff x="414960" y="5413088"/>
            <a:chExt cx="2232990" cy="437355"/>
          </a:xfrm>
        </p:grpSpPr>
        <p:sp>
          <p:nvSpPr>
            <p:cNvPr id="15" name="Action Button: Go to Beginning 14">
              <a:hlinkClick r:id="" action="ppaction://hlinkshowjump?jump=firstslide" highlightClick="1"/>
              <a:extLst>
                <a:ext uri="{FF2B5EF4-FFF2-40B4-BE49-F238E27FC236}">
                  <a16:creationId xmlns:a16="http://schemas.microsoft.com/office/drawing/2014/main" id="{B01CEEB1-131A-2293-9288-D02E77BEBD84}"/>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C679666-8A75-A695-D363-1BD83D566DCB}"/>
                </a:ext>
              </a:extLst>
            </p:cNvPr>
            <p:cNvGrpSpPr/>
            <p:nvPr/>
          </p:nvGrpSpPr>
          <p:grpSpPr>
            <a:xfrm>
              <a:off x="872004" y="5413088"/>
              <a:ext cx="1775946" cy="437355"/>
              <a:chOff x="872004" y="5413088"/>
              <a:chExt cx="1775946" cy="437355"/>
            </a:xfrm>
          </p:grpSpPr>
          <p:sp>
            <p:nvSpPr>
              <p:cNvPr id="17" name="Action Button: Go Home 16">
                <a:hlinkClick r:id="rId2" action="ppaction://hlinksldjump" highlightClick="1"/>
                <a:extLst>
                  <a:ext uri="{FF2B5EF4-FFF2-40B4-BE49-F238E27FC236}">
                    <a16:creationId xmlns:a16="http://schemas.microsoft.com/office/drawing/2014/main" id="{DD13546C-CD05-DB19-404C-4DDC78477768}"/>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ction Button: Go Forward or Next 17">
                <a:hlinkClick r:id="" action="ppaction://hlinkshowjump?jump=nextslide" highlightClick="1"/>
                <a:extLst>
                  <a:ext uri="{FF2B5EF4-FFF2-40B4-BE49-F238E27FC236}">
                    <a16:creationId xmlns:a16="http://schemas.microsoft.com/office/drawing/2014/main" id="{C31B6303-B3A7-F6A9-7ECE-4D62C7670002}"/>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Go to End 18">
                <a:hlinkClick r:id="" action="ppaction://hlinkshowjump?jump=lastslide" highlightClick="1"/>
                <a:extLst>
                  <a:ext uri="{FF2B5EF4-FFF2-40B4-BE49-F238E27FC236}">
                    <a16:creationId xmlns:a16="http://schemas.microsoft.com/office/drawing/2014/main" id="{4B6EB7AD-C083-BF59-55EA-8F583B5D085D}"/>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Go Back or Previous 19">
                <a:hlinkClick r:id="" action="ppaction://hlinkshowjump?jump=previousslide" highlightClick="1"/>
                <a:extLst>
                  <a:ext uri="{FF2B5EF4-FFF2-40B4-BE49-F238E27FC236}">
                    <a16:creationId xmlns:a16="http://schemas.microsoft.com/office/drawing/2014/main" id="{A399CB61-289A-78C2-B40D-67B59E352D1E}"/>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TextBox 20">
            <a:extLst>
              <a:ext uri="{FF2B5EF4-FFF2-40B4-BE49-F238E27FC236}">
                <a16:creationId xmlns:a16="http://schemas.microsoft.com/office/drawing/2014/main" id="{48B54BE0-A88F-D0E0-609D-7CD72D2D1236}"/>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22" name="Picture 21">
            <a:extLst>
              <a:ext uri="{FF2B5EF4-FFF2-40B4-BE49-F238E27FC236}">
                <a16:creationId xmlns:a16="http://schemas.microsoft.com/office/drawing/2014/main" id="{F173813D-D210-398E-CBE9-FDFB024D9E83}"/>
              </a:ext>
            </a:extLst>
          </p:cNvPr>
          <p:cNvPicPr>
            <a:picLocks noChangeAspect="1"/>
          </p:cNvPicPr>
          <p:nvPr/>
        </p:nvPicPr>
        <p:blipFill>
          <a:blip r:embed="rId3"/>
          <a:stretch>
            <a:fillRect/>
          </a:stretch>
        </p:blipFill>
        <p:spPr>
          <a:xfrm>
            <a:off x="10391087" y="6220925"/>
            <a:ext cx="1664933" cy="610985"/>
          </a:xfrm>
          <a:prstGeom prst="rect">
            <a:avLst/>
          </a:prstGeom>
        </p:spPr>
      </p:pic>
      <p:pic>
        <p:nvPicPr>
          <p:cNvPr id="23" name="Picture 22">
            <a:extLst>
              <a:ext uri="{FF2B5EF4-FFF2-40B4-BE49-F238E27FC236}">
                <a16:creationId xmlns:a16="http://schemas.microsoft.com/office/drawing/2014/main" id="{42DD07ED-9014-900A-68B7-BD6D7849A453}"/>
              </a:ext>
            </a:extLst>
          </p:cNvPr>
          <p:cNvPicPr>
            <a:picLocks noChangeAspect="1"/>
          </p:cNvPicPr>
          <p:nvPr/>
        </p:nvPicPr>
        <p:blipFill>
          <a:blip r:embed="rId4"/>
          <a:stretch>
            <a:fillRect/>
          </a:stretch>
        </p:blipFill>
        <p:spPr>
          <a:xfrm>
            <a:off x="220028" y="6303263"/>
            <a:ext cx="746067" cy="446308"/>
          </a:xfrm>
          <a:prstGeom prst="rect">
            <a:avLst/>
          </a:prstGeom>
        </p:spPr>
      </p:pic>
    </p:spTree>
    <p:extLst>
      <p:ext uri="{BB962C8B-B14F-4D97-AF65-F5344CB8AC3E}">
        <p14:creationId xmlns:p14="http://schemas.microsoft.com/office/powerpoint/2010/main" val="1875320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Chart, scatter chart&#10;&#10;Description automatically generated with medium confidence">
            <a:extLst>
              <a:ext uri="{FF2B5EF4-FFF2-40B4-BE49-F238E27FC236}">
                <a16:creationId xmlns:a16="http://schemas.microsoft.com/office/drawing/2014/main" id="{EFA6068A-187C-57D3-CFC2-8B99E8D64147}"/>
              </a:ext>
            </a:extLst>
          </p:cNvPr>
          <p:cNvPicPr>
            <a:picLocks noChangeAspect="1"/>
          </p:cNvPicPr>
          <p:nvPr/>
        </p:nvPicPr>
        <p:blipFill rotWithShape="1">
          <a:blip r:embed="rId2">
            <a:extLst>
              <a:ext uri="{28A0092B-C50C-407E-A947-70E740481C1C}">
                <a14:useLocalDpi xmlns:a14="http://schemas.microsoft.com/office/drawing/2010/main" val="0"/>
              </a:ext>
            </a:extLst>
          </a:blip>
          <a:srcRect l="7778" t="21672" r="6363" b="17185"/>
          <a:stretch/>
        </p:blipFill>
        <p:spPr>
          <a:xfrm>
            <a:off x="3178174" y="1599481"/>
            <a:ext cx="8636000" cy="4193128"/>
          </a:xfrm>
          <a:prstGeom prst="rect">
            <a:avLst/>
          </a:prstGeom>
        </p:spPr>
      </p:pic>
      <p:sp>
        <p:nvSpPr>
          <p:cNvPr id="8" name="Rectangle 7">
            <a:extLst>
              <a:ext uri="{FF2B5EF4-FFF2-40B4-BE49-F238E27FC236}">
                <a16:creationId xmlns:a16="http://schemas.microsoft.com/office/drawing/2014/main" id="{0B6F08B2-F4E6-EEBA-8091-E3D4B03BD6D5}"/>
              </a:ext>
            </a:extLst>
          </p:cNvPr>
          <p:cNvSpPr/>
          <p:nvPr/>
        </p:nvSpPr>
        <p:spPr>
          <a:xfrm>
            <a:off x="-1" y="970960"/>
            <a:ext cx="3228975" cy="521818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144000" bIns="180000" rtlCol="0" anchor="t"/>
          <a:lstStyle/>
          <a:p>
            <a:r>
              <a:rPr lang="en-GB" sz="1600" b="1" dirty="0">
                <a:solidFill>
                  <a:schemeClr val="tx1"/>
                </a:solidFill>
              </a:rPr>
              <a:t>Parallel measurements</a:t>
            </a:r>
            <a:r>
              <a:rPr lang="en-GB" sz="1600" dirty="0">
                <a:solidFill>
                  <a:schemeClr val="tx1"/>
                </a:solidFill>
              </a:rPr>
              <a:t> are temperatures recorded near-simultaneously in two or more exposures in the same location.</a:t>
            </a:r>
          </a:p>
          <a:p>
            <a:endParaRPr lang="en-GB" sz="1200" b="1" dirty="0">
              <a:solidFill>
                <a:schemeClr val="tx1"/>
              </a:solidFill>
            </a:endParaRPr>
          </a:p>
          <a:p>
            <a:r>
              <a:rPr lang="en-GB" sz="1600" dirty="0">
                <a:solidFill>
                  <a:schemeClr val="tx1"/>
                </a:solidFill>
              </a:rPr>
              <a:t>Here we conduct an empirical analysis of 54 parallel measurement series (right), which compare the Stevenson screen to one other exposure, to identify the characteristics of the bias.</a:t>
            </a:r>
          </a:p>
          <a:p>
            <a:endParaRPr lang="en-GB" sz="1200" dirty="0">
              <a:solidFill>
                <a:schemeClr val="tx1"/>
              </a:solidFill>
            </a:endParaRPr>
          </a:p>
          <a:p>
            <a:r>
              <a:rPr lang="en-GB" sz="1600" dirty="0">
                <a:solidFill>
                  <a:schemeClr val="tx1"/>
                </a:solidFill>
              </a:rPr>
              <a:t>Parallel measurements are grouped into four classes for analysis. </a:t>
            </a:r>
          </a:p>
          <a:p>
            <a:endParaRPr lang="en-GB" sz="1200" dirty="0">
              <a:solidFill>
                <a:schemeClr val="tx1"/>
              </a:solidFill>
            </a:endParaRPr>
          </a:p>
          <a:p>
            <a:r>
              <a:rPr lang="en-GB" sz="1600" dirty="0">
                <a:solidFill>
                  <a:schemeClr val="tx1"/>
                </a:solidFill>
              </a:rPr>
              <a:t>An example of the characteristics of the bias in open exposures is shown on the following slide.</a:t>
            </a:r>
          </a:p>
          <a:p>
            <a:endParaRPr lang="en-GB" sz="1200" dirty="0">
              <a:solidFill>
                <a:schemeClr val="tx1"/>
              </a:solidFill>
            </a:endParaRPr>
          </a:p>
          <a:p>
            <a:endParaRPr lang="en-GB" dirty="0">
              <a:solidFill>
                <a:schemeClr val="tx1"/>
              </a:solidFill>
            </a:endParaRPr>
          </a:p>
        </p:txBody>
      </p:sp>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1. DEFINE THE CHARACTERISTICS</a:t>
            </a:r>
          </a:p>
        </p:txBody>
      </p:sp>
      <p:grpSp>
        <p:nvGrpSpPr>
          <p:cNvPr id="13" name="Group 12">
            <a:extLst>
              <a:ext uri="{FF2B5EF4-FFF2-40B4-BE49-F238E27FC236}">
                <a16:creationId xmlns:a16="http://schemas.microsoft.com/office/drawing/2014/main" id="{073F6FD1-FA3D-C9E3-7D96-7C15D52F3BFC}"/>
              </a:ext>
            </a:extLst>
          </p:cNvPr>
          <p:cNvGrpSpPr/>
          <p:nvPr/>
        </p:nvGrpSpPr>
        <p:grpSpPr>
          <a:xfrm>
            <a:off x="9714419" y="266802"/>
            <a:ext cx="2232990" cy="437355"/>
            <a:chOff x="414960" y="5413088"/>
            <a:chExt cx="2232990" cy="437355"/>
          </a:xfrm>
        </p:grpSpPr>
        <p:sp>
          <p:nvSpPr>
            <p:cNvPr id="14" name="Action Button: Go to Beginning 13">
              <a:hlinkClick r:id="" action="ppaction://hlinkshowjump?jump=firstslide" highlightClick="1"/>
              <a:extLst>
                <a:ext uri="{FF2B5EF4-FFF2-40B4-BE49-F238E27FC236}">
                  <a16:creationId xmlns:a16="http://schemas.microsoft.com/office/drawing/2014/main" id="{CDAE6F59-E076-8D27-61E0-CBBF8333D873}"/>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BE605B78-A41F-AA2B-797B-F2EC554973EF}"/>
                </a:ext>
              </a:extLst>
            </p:cNvPr>
            <p:cNvGrpSpPr/>
            <p:nvPr/>
          </p:nvGrpSpPr>
          <p:grpSpPr>
            <a:xfrm>
              <a:off x="872004" y="5413088"/>
              <a:ext cx="1775946" cy="437355"/>
              <a:chOff x="872004" y="5413088"/>
              <a:chExt cx="1775946" cy="437355"/>
            </a:xfrm>
          </p:grpSpPr>
          <p:sp>
            <p:nvSpPr>
              <p:cNvPr id="16" name="Action Button: Go Home 15">
                <a:hlinkClick r:id="rId3" action="ppaction://hlinksldjump" highlightClick="1"/>
                <a:extLst>
                  <a:ext uri="{FF2B5EF4-FFF2-40B4-BE49-F238E27FC236}">
                    <a16:creationId xmlns:a16="http://schemas.microsoft.com/office/drawing/2014/main" id="{BF6FE816-BE49-EA8B-7F63-7017140C86BF}"/>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Go Forward or Next 16">
                <a:hlinkClick r:id="" action="ppaction://hlinkshowjump?jump=nextslide" highlightClick="1"/>
                <a:extLst>
                  <a:ext uri="{FF2B5EF4-FFF2-40B4-BE49-F238E27FC236}">
                    <a16:creationId xmlns:a16="http://schemas.microsoft.com/office/drawing/2014/main" id="{AFD8D114-879B-A1EB-126F-E2CB71B2253E}"/>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ction Button: Go to End 17">
                <a:hlinkClick r:id="" action="ppaction://hlinkshowjump?jump=lastslide" highlightClick="1"/>
                <a:extLst>
                  <a:ext uri="{FF2B5EF4-FFF2-40B4-BE49-F238E27FC236}">
                    <a16:creationId xmlns:a16="http://schemas.microsoft.com/office/drawing/2014/main" id="{733B8E0C-C335-24C5-A31C-D4A3F5E6D9E6}"/>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Go Back or Previous 18">
                <a:hlinkClick r:id="" action="ppaction://hlinkshowjump?jump=previousslide" highlightClick="1"/>
                <a:extLst>
                  <a:ext uri="{FF2B5EF4-FFF2-40B4-BE49-F238E27FC236}">
                    <a16:creationId xmlns:a16="http://schemas.microsoft.com/office/drawing/2014/main" id="{B05A1C14-B437-37E9-1901-58CD070B0E1B}"/>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0" name="TextBox 19">
            <a:extLst>
              <a:ext uri="{FF2B5EF4-FFF2-40B4-BE49-F238E27FC236}">
                <a16:creationId xmlns:a16="http://schemas.microsoft.com/office/drawing/2014/main" id="{3ECB96F0-BCB2-7E32-0EB5-52250EBE40F0}"/>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21" name="Picture 20">
            <a:extLst>
              <a:ext uri="{FF2B5EF4-FFF2-40B4-BE49-F238E27FC236}">
                <a16:creationId xmlns:a16="http://schemas.microsoft.com/office/drawing/2014/main" id="{0368AAD3-5706-0658-FD8D-052AB8913AAA}"/>
              </a:ext>
            </a:extLst>
          </p:cNvPr>
          <p:cNvPicPr>
            <a:picLocks noChangeAspect="1"/>
          </p:cNvPicPr>
          <p:nvPr/>
        </p:nvPicPr>
        <p:blipFill>
          <a:blip r:embed="rId4"/>
          <a:stretch>
            <a:fillRect/>
          </a:stretch>
        </p:blipFill>
        <p:spPr>
          <a:xfrm>
            <a:off x="10391087" y="6220925"/>
            <a:ext cx="1664933" cy="610985"/>
          </a:xfrm>
          <a:prstGeom prst="rect">
            <a:avLst/>
          </a:prstGeom>
        </p:spPr>
      </p:pic>
      <p:pic>
        <p:nvPicPr>
          <p:cNvPr id="22" name="Picture 21">
            <a:extLst>
              <a:ext uri="{FF2B5EF4-FFF2-40B4-BE49-F238E27FC236}">
                <a16:creationId xmlns:a16="http://schemas.microsoft.com/office/drawing/2014/main" id="{5D967FA6-34EA-E94A-D7C2-1EEC3D5AEA6C}"/>
              </a:ext>
            </a:extLst>
          </p:cNvPr>
          <p:cNvPicPr>
            <a:picLocks noChangeAspect="1"/>
          </p:cNvPicPr>
          <p:nvPr/>
        </p:nvPicPr>
        <p:blipFill>
          <a:blip r:embed="rId5"/>
          <a:stretch>
            <a:fillRect/>
          </a:stretch>
        </p:blipFill>
        <p:spPr>
          <a:xfrm>
            <a:off x="220028" y="6303263"/>
            <a:ext cx="746067" cy="446308"/>
          </a:xfrm>
          <a:prstGeom prst="rect">
            <a:avLst/>
          </a:prstGeom>
        </p:spPr>
      </p:pic>
      <p:pic>
        <p:nvPicPr>
          <p:cNvPr id="32" name="Picture 31" descr="Diagram&#10;&#10;Description automatically generated">
            <a:extLst>
              <a:ext uri="{FF2B5EF4-FFF2-40B4-BE49-F238E27FC236}">
                <a16:creationId xmlns:a16="http://schemas.microsoft.com/office/drawing/2014/main" id="{C7C48E8B-C527-47A9-203B-EE4143DD1A4C}"/>
              </a:ext>
            </a:extLst>
          </p:cNvPr>
          <p:cNvPicPr>
            <a:picLocks noChangeAspect="1"/>
          </p:cNvPicPr>
          <p:nvPr/>
        </p:nvPicPr>
        <p:blipFill rotWithShape="1">
          <a:blip r:embed="rId6">
            <a:extLst>
              <a:ext uri="{28A0092B-C50C-407E-A947-70E740481C1C}">
                <a14:useLocalDpi xmlns:a14="http://schemas.microsoft.com/office/drawing/2010/main" val="0"/>
              </a:ext>
            </a:extLst>
          </a:blip>
          <a:srcRect l="12064" t="24583" r="9523" b="23472"/>
          <a:stretch/>
        </p:blipFill>
        <p:spPr>
          <a:xfrm>
            <a:off x="8351520" y="1024751"/>
            <a:ext cx="3776028" cy="1429386"/>
          </a:xfrm>
          <a:prstGeom prst="rect">
            <a:avLst/>
          </a:prstGeom>
        </p:spPr>
      </p:pic>
      <p:sp>
        <p:nvSpPr>
          <p:cNvPr id="33" name="TextBox 32">
            <a:extLst>
              <a:ext uri="{FF2B5EF4-FFF2-40B4-BE49-F238E27FC236}">
                <a16:creationId xmlns:a16="http://schemas.microsoft.com/office/drawing/2014/main" id="{58535FB0-EC58-3DC5-38BB-75FAC4E1E81D}"/>
              </a:ext>
            </a:extLst>
          </p:cNvPr>
          <p:cNvSpPr txBox="1"/>
          <p:nvPr/>
        </p:nvSpPr>
        <p:spPr>
          <a:xfrm>
            <a:off x="3312160" y="5735257"/>
            <a:ext cx="8351520" cy="369332"/>
          </a:xfrm>
          <a:prstGeom prst="rect">
            <a:avLst/>
          </a:prstGeom>
          <a:noFill/>
        </p:spPr>
        <p:txBody>
          <a:bodyPr wrap="square" rtlCol="0">
            <a:spAutoFit/>
          </a:bodyPr>
          <a:lstStyle/>
          <a:p>
            <a:pPr algn="ctr"/>
            <a:r>
              <a:rPr lang="en-GB" b="1" dirty="0">
                <a:solidFill>
                  <a:schemeClr val="accent2"/>
                </a:solidFill>
                <a:cs typeface="Segoe UI" panose="020B0502040204020203" pitchFamily="34" charset="0"/>
              </a:rPr>
              <a:t>Open</a:t>
            </a:r>
            <a:r>
              <a:rPr lang="en-GB" b="1" dirty="0">
                <a:solidFill>
                  <a:srgbClr val="258C25"/>
                </a:solidFill>
                <a:cs typeface="Segoe UI" panose="020B0502040204020203" pitchFamily="34" charset="0"/>
              </a:rPr>
              <a:t>      Wall-mounted      </a:t>
            </a:r>
            <a:r>
              <a:rPr lang="en-GB" b="1" dirty="0">
                <a:solidFill>
                  <a:srgbClr val="7030A0"/>
                </a:solidFill>
                <a:cs typeface="Segoe UI" panose="020B0502040204020203" pitchFamily="34" charset="0"/>
              </a:rPr>
              <a:t>Intermediate      </a:t>
            </a:r>
            <a:r>
              <a:rPr lang="en-GB" b="1" dirty="0">
                <a:solidFill>
                  <a:schemeClr val="accent1">
                    <a:lumMod val="75000"/>
                  </a:schemeClr>
                </a:solidFill>
                <a:cs typeface="Segoe UI" panose="020B0502040204020203" pitchFamily="34" charset="0"/>
              </a:rPr>
              <a:t>Closed</a:t>
            </a:r>
            <a:endParaRPr lang="en-GB" dirty="0">
              <a:cs typeface="Segoe UI" panose="020B0502040204020203" pitchFamily="34" charset="0"/>
            </a:endParaRPr>
          </a:p>
        </p:txBody>
      </p:sp>
      <p:sp>
        <p:nvSpPr>
          <p:cNvPr id="34" name="TextBox 33">
            <a:extLst>
              <a:ext uri="{FF2B5EF4-FFF2-40B4-BE49-F238E27FC236}">
                <a16:creationId xmlns:a16="http://schemas.microsoft.com/office/drawing/2014/main" id="{609F6DD7-1C2C-7791-DF3D-270DB691B2E7}"/>
              </a:ext>
            </a:extLst>
          </p:cNvPr>
          <p:cNvSpPr txBox="1"/>
          <p:nvPr/>
        </p:nvSpPr>
        <p:spPr>
          <a:xfrm>
            <a:off x="3546474" y="1239323"/>
            <a:ext cx="4662343" cy="338554"/>
          </a:xfrm>
          <a:prstGeom prst="rect">
            <a:avLst/>
          </a:prstGeom>
          <a:noFill/>
        </p:spPr>
        <p:txBody>
          <a:bodyPr wrap="square" rtlCol="0">
            <a:spAutoFit/>
          </a:bodyPr>
          <a:lstStyle/>
          <a:p>
            <a:r>
              <a:rPr lang="en-GB" sz="1600" dirty="0"/>
              <a:t>LOCATION OF PARALLEL MEASUREMENT SERIES USED</a:t>
            </a:r>
          </a:p>
        </p:txBody>
      </p:sp>
    </p:spTree>
    <p:extLst>
      <p:ext uri="{BB962C8B-B14F-4D97-AF65-F5344CB8AC3E}">
        <p14:creationId xmlns:p14="http://schemas.microsoft.com/office/powerpoint/2010/main" val="3918281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Chart, line chart&#10;&#10;Description automatically generated">
            <a:extLst>
              <a:ext uri="{FF2B5EF4-FFF2-40B4-BE49-F238E27FC236}">
                <a16:creationId xmlns:a16="http://schemas.microsoft.com/office/drawing/2014/main" id="{DD6715D6-6075-957F-D782-31FEF0F72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4174" y="2012682"/>
            <a:ext cx="5943612" cy="3389383"/>
          </a:xfrm>
          <a:prstGeom prst="rect">
            <a:avLst/>
          </a:prstGeom>
        </p:spPr>
      </p:pic>
      <p:sp>
        <p:nvSpPr>
          <p:cNvPr id="8" name="Rectangle 7">
            <a:extLst>
              <a:ext uri="{FF2B5EF4-FFF2-40B4-BE49-F238E27FC236}">
                <a16:creationId xmlns:a16="http://schemas.microsoft.com/office/drawing/2014/main" id="{0B6F08B2-F4E6-EEBA-8091-E3D4B03BD6D5}"/>
              </a:ext>
            </a:extLst>
          </p:cNvPr>
          <p:cNvSpPr/>
          <p:nvPr/>
        </p:nvSpPr>
        <p:spPr>
          <a:xfrm>
            <a:off x="-1" y="970960"/>
            <a:ext cx="3228975" cy="521818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180000" bIns="180000" rtlCol="0" anchor="t"/>
          <a:lstStyle/>
          <a:p>
            <a:r>
              <a:rPr lang="en-GB" sz="1600" b="1" dirty="0">
                <a:solidFill>
                  <a:schemeClr val="tx1"/>
                </a:solidFill>
              </a:rPr>
              <a:t>Open Exposures: </a:t>
            </a:r>
            <a:r>
              <a:rPr lang="en-GB" sz="1600" i="1" dirty="0">
                <a:solidFill>
                  <a:schemeClr val="tx1"/>
                </a:solidFill>
              </a:rPr>
              <a:t>“freestanding exposures; thermometers exposed fully, or nearly fully, to the air”</a:t>
            </a:r>
          </a:p>
          <a:p>
            <a:endParaRPr lang="en-GB" sz="1200" dirty="0">
              <a:solidFill>
                <a:schemeClr val="tx1"/>
              </a:solidFill>
            </a:endParaRPr>
          </a:p>
          <a:p>
            <a:r>
              <a:rPr lang="en-GB" sz="1600" dirty="0">
                <a:solidFill>
                  <a:schemeClr val="tx1"/>
                </a:solidFill>
              </a:rPr>
              <a:t>Open exposures record annual mean temperatures which are, on average, 0.2°C warmer than Stevenson screens.</a:t>
            </a:r>
          </a:p>
          <a:p>
            <a:endParaRPr lang="en-GB" sz="1200" dirty="0">
              <a:solidFill>
                <a:schemeClr val="tx1"/>
              </a:solidFill>
            </a:endParaRPr>
          </a:p>
          <a:p>
            <a:r>
              <a:rPr lang="en-GB" sz="1600" dirty="0">
                <a:solidFill>
                  <a:schemeClr val="tx1"/>
                </a:solidFill>
              </a:rPr>
              <a:t>There is a clear seasonal cycle to the bias with smaller/cold biases in winter and larger/warm biases in summer.</a:t>
            </a:r>
          </a:p>
          <a:p>
            <a:endParaRPr lang="en-GB" sz="1200" dirty="0">
              <a:solidFill>
                <a:schemeClr val="tx1"/>
              </a:solidFill>
            </a:endParaRPr>
          </a:p>
          <a:p>
            <a:r>
              <a:rPr lang="en-GB" sz="1600" dirty="0">
                <a:solidFill>
                  <a:schemeClr val="tx1"/>
                </a:solidFill>
              </a:rPr>
              <a:t>The seasonal structure of the bias is similar between series but the magnitude of the bias varies between sites.</a:t>
            </a:r>
          </a:p>
          <a:p>
            <a:endParaRPr lang="en-GB" sz="1200" dirty="0">
              <a:solidFill>
                <a:schemeClr val="tx1"/>
              </a:solidFill>
            </a:endParaRPr>
          </a:p>
          <a:p>
            <a:r>
              <a:rPr lang="en-GB" sz="1600" dirty="0">
                <a:solidFill>
                  <a:schemeClr val="tx1"/>
                </a:solidFill>
              </a:rPr>
              <a:t>This analysis was completed for each exposure class (not shown).</a:t>
            </a:r>
            <a:endParaRPr lang="en-GB" sz="1400" dirty="0">
              <a:solidFill>
                <a:schemeClr val="tx1"/>
              </a:solidFill>
            </a:endParaRPr>
          </a:p>
          <a:p>
            <a:endParaRPr lang="en-GB" sz="1600" dirty="0">
              <a:solidFill>
                <a:schemeClr val="tx1"/>
              </a:solidFill>
            </a:endParaRPr>
          </a:p>
          <a:p>
            <a:endParaRPr lang="en-GB" dirty="0">
              <a:solidFill>
                <a:schemeClr val="tx1"/>
              </a:solidFill>
            </a:endParaRPr>
          </a:p>
          <a:p>
            <a:endParaRPr lang="en-GB" dirty="0">
              <a:solidFill>
                <a:schemeClr val="tx1"/>
              </a:solidFill>
            </a:endParaRPr>
          </a:p>
        </p:txBody>
      </p:sp>
      <p:cxnSp>
        <p:nvCxnSpPr>
          <p:cNvPr id="4" name="Straight Connector 3">
            <a:extLst>
              <a:ext uri="{FF2B5EF4-FFF2-40B4-BE49-F238E27FC236}">
                <a16:creationId xmlns:a16="http://schemas.microsoft.com/office/drawing/2014/main" id="{4FA80FA9-46FA-CC7F-9EB4-7C26AD8A3AAB}"/>
              </a:ext>
            </a:extLst>
          </p:cNvPr>
          <p:cNvCxnSpPr/>
          <p:nvPr/>
        </p:nvCxnSpPr>
        <p:spPr>
          <a:xfrm>
            <a:off x="135" y="6177114"/>
            <a:ext cx="12191731"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sp>
        <p:nvSpPr>
          <p:cNvPr id="9" name="Navy title box">
            <a:extLst>
              <a:ext uri="{FF2B5EF4-FFF2-40B4-BE49-F238E27FC236}">
                <a16:creationId xmlns:a16="http://schemas.microsoft.com/office/drawing/2014/main" id="{0422833A-76DE-8396-D3D2-5A39C9B47732}"/>
              </a:ext>
            </a:extLst>
          </p:cNvPr>
          <p:cNvSpPr/>
          <p:nvPr/>
        </p:nvSpPr>
        <p:spPr>
          <a:xfrm>
            <a:off x="135" y="0"/>
            <a:ext cx="12191731" cy="97096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54867" rIns="137167" bIns="54867" rtlCol="0" anchor="ctr"/>
          <a:lstStyle/>
          <a:p>
            <a:pPr>
              <a:defRPr/>
            </a:pPr>
            <a:r>
              <a:rPr lang="en-GB" sz="2800" b="1" dirty="0">
                <a:solidFill>
                  <a:prstClr val="white"/>
                </a:solidFill>
                <a:latin typeface="Calibri" panose="020F0502020204030204"/>
                <a:ea typeface="Segoe UI Black" panose="020B0A02040204020203" pitchFamily="34" charset="0"/>
                <a:cs typeface="Segoe UI" panose="020B0502040204020203" pitchFamily="34" charset="0"/>
              </a:rPr>
              <a:t>1. DEFINE THE CHARACTERISTICS</a:t>
            </a:r>
          </a:p>
        </p:txBody>
      </p:sp>
      <p:grpSp>
        <p:nvGrpSpPr>
          <p:cNvPr id="15" name="Group 14">
            <a:extLst>
              <a:ext uri="{FF2B5EF4-FFF2-40B4-BE49-F238E27FC236}">
                <a16:creationId xmlns:a16="http://schemas.microsoft.com/office/drawing/2014/main" id="{ABBC237D-4D03-3D89-68BA-2CB174C731A2}"/>
              </a:ext>
            </a:extLst>
          </p:cNvPr>
          <p:cNvGrpSpPr/>
          <p:nvPr/>
        </p:nvGrpSpPr>
        <p:grpSpPr>
          <a:xfrm>
            <a:off x="10130453" y="1877991"/>
            <a:ext cx="510419" cy="2807139"/>
            <a:chOff x="11003596" y="989263"/>
            <a:chExt cx="510419" cy="2807139"/>
          </a:xfrm>
        </p:grpSpPr>
        <p:cxnSp>
          <p:nvCxnSpPr>
            <p:cNvPr id="11" name="Straight Arrow Connector 10">
              <a:extLst>
                <a:ext uri="{FF2B5EF4-FFF2-40B4-BE49-F238E27FC236}">
                  <a16:creationId xmlns:a16="http://schemas.microsoft.com/office/drawing/2014/main" id="{095D8B0C-1526-5ED7-5427-A3F8A1ACDC1D}"/>
                </a:ext>
              </a:extLst>
            </p:cNvPr>
            <p:cNvCxnSpPr>
              <a:cxnSpLocks/>
            </p:cNvCxnSpPr>
            <p:nvPr/>
          </p:nvCxnSpPr>
          <p:spPr>
            <a:xfrm>
              <a:off x="11003596" y="2423371"/>
              <a:ext cx="0" cy="128803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8066BCB-552B-1770-C18F-DB9B45C8F64A}"/>
                </a:ext>
              </a:extLst>
            </p:cNvPr>
            <p:cNvCxnSpPr>
              <a:cxnSpLocks/>
            </p:cNvCxnSpPr>
            <p:nvPr/>
          </p:nvCxnSpPr>
          <p:spPr>
            <a:xfrm flipV="1">
              <a:off x="11003596" y="1589508"/>
              <a:ext cx="0" cy="753736"/>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9832AB6-E235-2C34-256C-D101538BB9C0}"/>
                </a:ext>
              </a:extLst>
            </p:cNvPr>
            <p:cNvSpPr txBox="1"/>
            <p:nvPr/>
          </p:nvSpPr>
          <p:spPr>
            <a:xfrm rot="16200000">
              <a:off x="10579559" y="1507964"/>
              <a:ext cx="1453158" cy="415755"/>
            </a:xfrm>
            <a:prstGeom prst="rect">
              <a:avLst/>
            </a:prstGeom>
            <a:noFill/>
          </p:spPr>
          <p:txBody>
            <a:bodyPr wrap="square" rtlCol="0">
              <a:spAutoFit/>
            </a:bodyPr>
            <a:lstStyle/>
            <a:p>
              <a:pPr>
                <a:lnSpc>
                  <a:spcPts val="1200"/>
                </a:lnSpc>
              </a:pPr>
              <a:r>
                <a:rPr lang="en-GB" sz="1600" dirty="0">
                  <a:solidFill>
                    <a:schemeClr val="accent5"/>
                  </a:solidFill>
                </a:rPr>
                <a:t>Open exposure</a:t>
              </a:r>
            </a:p>
            <a:p>
              <a:pPr>
                <a:lnSpc>
                  <a:spcPts val="1200"/>
                </a:lnSpc>
              </a:pPr>
              <a:r>
                <a:rPr lang="en-GB" sz="1600" dirty="0">
                  <a:solidFill>
                    <a:schemeClr val="accent5"/>
                  </a:solidFill>
                </a:rPr>
                <a:t>cooler</a:t>
              </a:r>
            </a:p>
          </p:txBody>
        </p:sp>
        <p:sp>
          <p:nvSpPr>
            <p:cNvPr id="14" name="TextBox 13">
              <a:extLst>
                <a:ext uri="{FF2B5EF4-FFF2-40B4-BE49-F238E27FC236}">
                  <a16:creationId xmlns:a16="http://schemas.microsoft.com/office/drawing/2014/main" id="{392CB18C-B252-22AB-F471-91ECADA692D3}"/>
                </a:ext>
              </a:extLst>
            </p:cNvPr>
            <p:cNvSpPr txBox="1"/>
            <p:nvPr/>
          </p:nvSpPr>
          <p:spPr>
            <a:xfrm rot="16200000">
              <a:off x="10579559" y="2861945"/>
              <a:ext cx="1453158" cy="415755"/>
            </a:xfrm>
            <a:prstGeom prst="rect">
              <a:avLst/>
            </a:prstGeom>
            <a:noFill/>
          </p:spPr>
          <p:txBody>
            <a:bodyPr wrap="square" rtlCol="0">
              <a:spAutoFit/>
            </a:bodyPr>
            <a:lstStyle/>
            <a:p>
              <a:pPr algn="r">
                <a:lnSpc>
                  <a:spcPts val="1200"/>
                </a:lnSpc>
              </a:pPr>
              <a:r>
                <a:rPr lang="en-GB" sz="1600" dirty="0">
                  <a:solidFill>
                    <a:srgbClr val="C00000"/>
                  </a:solidFill>
                </a:rPr>
                <a:t>Open exposure</a:t>
              </a:r>
            </a:p>
            <a:p>
              <a:pPr algn="r">
                <a:lnSpc>
                  <a:spcPts val="1200"/>
                </a:lnSpc>
              </a:pPr>
              <a:r>
                <a:rPr lang="en-GB" sz="1600" dirty="0">
                  <a:solidFill>
                    <a:srgbClr val="C00000"/>
                  </a:solidFill>
                </a:rPr>
                <a:t>warmer</a:t>
              </a:r>
            </a:p>
          </p:txBody>
        </p:sp>
      </p:grpSp>
      <p:sp>
        <p:nvSpPr>
          <p:cNvPr id="16" name="TextBox 15">
            <a:extLst>
              <a:ext uri="{FF2B5EF4-FFF2-40B4-BE49-F238E27FC236}">
                <a16:creationId xmlns:a16="http://schemas.microsoft.com/office/drawing/2014/main" id="{BE6673B4-27E0-E7C2-D28B-160DAAF40799}"/>
              </a:ext>
            </a:extLst>
          </p:cNvPr>
          <p:cNvSpPr txBox="1"/>
          <p:nvPr/>
        </p:nvSpPr>
        <p:spPr>
          <a:xfrm>
            <a:off x="5053524" y="1577082"/>
            <a:ext cx="4991099" cy="338554"/>
          </a:xfrm>
          <a:prstGeom prst="rect">
            <a:avLst/>
          </a:prstGeom>
          <a:noFill/>
        </p:spPr>
        <p:txBody>
          <a:bodyPr wrap="square" rtlCol="0">
            <a:spAutoFit/>
          </a:bodyPr>
          <a:lstStyle/>
          <a:p>
            <a:pPr algn="ctr"/>
            <a:r>
              <a:rPr lang="en-GB" sz="1600" dirty="0"/>
              <a:t>STEVENSON SCREEN MINUS OPEN EXPOSURES</a:t>
            </a:r>
          </a:p>
        </p:txBody>
      </p:sp>
      <p:cxnSp>
        <p:nvCxnSpPr>
          <p:cNvPr id="17" name="Straight Arrow Connector 16">
            <a:extLst>
              <a:ext uri="{FF2B5EF4-FFF2-40B4-BE49-F238E27FC236}">
                <a16:creationId xmlns:a16="http://schemas.microsoft.com/office/drawing/2014/main" id="{1D3C717F-C30C-E20F-6E27-2672F4060C29}"/>
              </a:ext>
            </a:extLst>
          </p:cNvPr>
          <p:cNvCxnSpPr>
            <a:cxnSpLocks/>
            <a:stCxn id="27" idx="2"/>
          </p:cNvCxnSpPr>
          <p:nvPr/>
        </p:nvCxnSpPr>
        <p:spPr>
          <a:xfrm>
            <a:off x="4553811" y="1724997"/>
            <a:ext cx="627789" cy="51929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4EA4174-45C5-4634-448D-6DEB3F7D9B4E}"/>
              </a:ext>
            </a:extLst>
          </p:cNvPr>
          <p:cNvSpPr txBox="1"/>
          <p:nvPr/>
        </p:nvSpPr>
        <p:spPr>
          <a:xfrm>
            <a:off x="8430806" y="5190815"/>
            <a:ext cx="3481314" cy="800219"/>
          </a:xfrm>
          <a:prstGeom prst="rect">
            <a:avLst/>
          </a:prstGeom>
          <a:noFill/>
        </p:spPr>
        <p:txBody>
          <a:bodyPr wrap="square" rtlCol="0">
            <a:spAutoFit/>
          </a:bodyPr>
          <a:lstStyle/>
          <a:p>
            <a:pPr algn="ctr"/>
            <a:r>
              <a:rPr lang="en-GB" sz="1600" dirty="0">
                <a:solidFill>
                  <a:srgbClr val="C00000"/>
                </a:solidFill>
              </a:rPr>
              <a:t>Mean monthly and annual biases for each parallel measurement series</a:t>
            </a:r>
          </a:p>
          <a:p>
            <a:pPr algn="ctr"/>
            <a:r>
              <a:rPr lang="en-GB" sz="1400" i="1" dirty="0">
                <a:solidFill>
                  <a:srgbClr val="C00000"/>
                </a:solidFill>
              </a:rPr>
              <a:t>(dashed series have ≤12 values)</a:t>
            </a:r>
            <a:endParaRPr lang="en-GB" sz="1600" i="1" dirty="0">
              <a:solidFill>
                <a:srgbClr val="C00000"/>
              </a:solidFill>
            </a:endParaRPr>
          </a:p>
        </p:txBody>
      </p:sp>
      <p:sp>
        <p:nvSpPr>
          <p:cNvPr id="27" name="TextBox 26">
            <a:extLst>
              <a:ext uri="{FF2B5EF4-FFF2-40B4-BE49-F238E27FC236}">
                <a16:creationId xmlns:a16="http://schemas.microsoft.com/office/drawing/2014/main" id="{4A57429D-E963-CCED-7B48-7A1A9CC3F75A}"/>
              </a:ext>
            </a:extLst>
          </p:cNvPr>
          <p:cNvSpPr txBox="1"/>
          <p:nvPr/>
        </p:nvSpPr>
        <p:spPr>
          <a:xfrm>
            <a:off x="3398835" y="1140222"/>
            <a:ext cx="2309951" cy="584775"/>
          </a:xfrm>
          <a:prstGeom prst="rect">
            <a:avLst/>
          </a:prstGeom>
          <a:noFill/>
        </p:spPr>
        <p:txBody>
          <a:bodyPr wrap="square" rtlCol="0">
            <a:spAutoFit/>
          </a:bodyPr>
          <a:lstStyle/>
          <a:p>
            <a:pPr algn="ctr"/>
            <a:r>
              <a:rPr lang="en-GB" sz="1600" dirty="0">
                <a:solidFill>
                  <a:srgbClr val="C00000"/>
                </a:solidFill>
              </a:rPr>
              <a:t>Distribution and mean of all parallel measurements</a:t>
            </a:r>
          </a:p>
        </p:txBody>
      </p:sp>
      <p:cxnSp>
        <p:nvCxnSpPr>
          <p:cNvPr id="29" name="Straight Arrow Connector 28">
            <a:extLst>
              <a:ext uri="{FF2B5EF4-FFF2-40B4-BE49-F238E27FC236}">
                <a16:creationId xmlns:a16="http://schemas.microsoft.com/office/drawing/2014/main" id="{A99FBDB5-BB56-BF4C-9CF9-B12371330C25}"/>
              </a:ext>
            </a:extLst>
          </p:cNvPr>
          <p:cNvCxnSpPr>
            <a:cxnSpLocks/>
          </p:cNvCxnSpPr>
          <p:nvPr/>
        </p:nvCxnSpPr>
        <p:spPr>
          <a:xfrm flipH="1" flipV="1">
            <a:off x="9758873" y="4993634"/>
            <a:ext cx="152400" cy="23194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7C8ADEDF-2A60-FAC2-B44F-A3A7DC8E8AC9}"/>
              </a:ext>
            </a:extLst>
          </p:cNvPr>
          <p:cNvGrpSpPr/>
          <p:nvPr/>
        </p:nvGrpSpPr>
        <p:grpSpPr>
          <a:xfrm>
            <a:off x="9714419" y="266802"/>
            <a:ext cx="2232990" cy="437355"/>
            <a:chOff x="414960" y="5413088"/>
            <a:chExt cx="2232990" cy="437355"/>
          </a:xfrm>
        </p:grpSpPr>
        <p:sp>
          <p:nvSpPr>
            <p:cNvPr id="50" name="Action Button: Go to Beginning 49">
              <a:hlinkClick r:id="" action="ppaction://hlinkshowjump?jump=firstslide" highlightClick="1"/>
              <a:extLst>
                <a:ext uri="{FF2B5EF4-FFF2-40B4-BE49-F238E27FC236}">
                  <a16:creationId xmlns:a16="http://schemas.microsoft.com/office/drawing/2014/main" id="{CD3D5687-59EC-EAE4-7A72-C28F73376221}"/>
                </a:ext>
              </a:extLst>
            </p:cNvPr>
            <p:cNvSpPr/>
            <p:nvPr/>
          </p:nvSpPr>
          <p:spPr>
            <a:xfrm>
              <a:off x="414960" y="5413088"/>
              <a:ext cx="409575" cy="437353"/>
            </a:xfrm>
            <a:prstGeom prst="actionButtonBeginning">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 name="Group 50">
              <a:extLst>
                <a:ext uri="{FF2B5EF4-FFF2-40B4-BE49-F238E27FC236}">
                  <a16:creationId xmlns:a16="http://schemas.microsoft.com/office/drawing/2014/main" id="{11411224-88C4-C708-1F5A-DACD1F1CE8D8}"/>
                </a:ext>
              </a:extLst>
            </p:cNvPr>
            <p:cNvGrpSpPr/>
            <p:nvPr/>
          </p:nvGrpSpPr>
          <p:grpSpPr>
            <a:xfrm>
              <a:off x="872004" y="5413088"/>
              <a:ext cx="1775946" cy="437355"/>
              <a:chOff x="872004" y="5413088"/>
              <a:chExt cx="1775946" cy="437355"/>
            </a:xfrm>
          </p:grpSpPr>
          <p:sp>
            <p:nvSpPr>
              <p:cNvPr id="52" name="Action Button: Go Home 51">
                <a:hlinkClick r:id="rId3" action="ppaction://hlinksldjump" highlightClick="1"/>
                <a:extLst>
                  <a:ext uri="{FF2B5EF4-FFF2-40B4-BE49-F238E27FC236}">
                    <a16:creationId xmlns:a16="http://schemas.microsoft.com/office/drawing/2014/main" id="{7CA870E1-5E4F-F40D-9E0E-5D5C9502CEC5}"/>
                  </a:ext>
                </a:extLst>
              </p:cNvPr>
              <p:cNvSpPr/>
              <p:nvPr/>
            </p:nvSpPr>
            <p:spPr>
              <a:xfrm>
                <a:off x="1324286" y="5413089"/>
                <a:ext cx="409575" cy="437353"/>
              </a:xfrm>
              <a:prstGeom prst="actionButtonHome">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Action Button: Go Forward or Next 52">
                <a:hlinkClick r:id="" action="ppaction://hlinkshowjump?jump=nextslide" highlightClick="1"/>
                <a:extLst>
                  <a:ext uri="{FF2B5EF4-FFF2-40B4-BE49-F238E27FC236}">
                    <a16:creationId xmlns:a16="http://schemas.microsoft.com/office/drawing/2014/main" id="{0D325266-C8C0-71E4-9E98-CC34EC532A74}"/>
                  </a:ext>
                </a:extLst>
              </p:cNvPr>
              <p:cNvSpPr/>
              <p:nvPr/>
            </p:nvSpPr>
            <p:spPr>
              <a:xfrm>
                <a:off x="1776568" y="5413090"/>
                <a:ext cx="409575" cy="437353"/>
              </a:xfrm>
              <a:prstGeom prst="actionButtonForwardNext">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Action Button: Go to End 53">
                <a:hlinkClick r:id="" action="ppaction://hlinkshowjump?jump=lastslide" highlightClick="1"/>
                <a:extLst>
                  <a:ext uri="{FF2B5EF4-FFF2-40B4-BE49-F238E27FC236}">
                    <a16:creationId xmlns:a16="http://schemas.microsoft.com/office/drawing/2014/main" id="{900E32B5-52AE-FD39-2C47-1BA8A40BC217}"/>
                  </a:ext>
                </a:extLst>
              </p:cNvPr>
              <p:cNvSpPr/>
              <p:nvPr/>
            </p:nvSpPr>
            <p:spPr>
              <a:xfrm>
                <a:off x="2238375" y="5413088"/>
                <a:ext cx="409575" cy="437353"/>
              </a:xfrm>
              <a:prstGeom prst="actionButtonEnd">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Action Button: Go Back or Previous 54">
                <a:hlinkClick r:id="" action="ppaction://hlinkshowjump?jump=previousslide" highlightClick="1"/>
                <a:extLst>
                  <a:ext uri="{FF2B5EF4-FFF2-40B4-BE49-F238E27FC236}">
                    <a16:creationId xmlns:a16="http://schemas.microsoft.com/office/drawing/2014/main" id="{09AC26D7-DED1-7D99-1A50-CB4DB5CFF739}"/>
                  </a:ext>
                </a:extLst>
              </p:cNvPr>
              <p:cNvSpPr/>
              <p:nvPr/>
            </p:nvSpPr>
            <p:spPr>
              <a:xfrm>
                <a:off x="872004" y="5413088"/>
                <a:ext cx="409575" cy="437353"/>
              </a:xfrm>
              <a:prstGeom prst="actionButtonBackPrevious">
                <a:avLst/>
              </a:prstGeom>
              <a:solidFill>
                <a:schemeClr val="bg1">
                  <a:alpha val="0"/>
                </a:schemeClr>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6" name="TextBox 55">
            <a:extLst>
              <a:ext uri="{FF2B5EF4-FFF2-40B4-BE49-F238E27FC236}">
                <a16:creationId xmlns:a16="http://schemas.microsoft.com/office/drawing/2014/main" id="{41240B3D-F092-E2EF-A7F4-0AFDEA5AFD3A}"/>
              </a:ext>
            </a:extLst>
          </p:cNvPr>
          <p:cNvSpPr txBox="1"/>
          <p:nvPr/>
        </p:nvSpPr>
        <p:spPr>
          <a:xfrm>
            <a:off x="0" y="6365975"/>
            <a:ext cx="12191731" cy="338554"/>
          </a:xfrm>
          <a:prstGeom prst="rect">
            <a:avLst/>
          </a:prstGeom>
          <a:noFill/>
        </p:spPr>
        <p:txBody>
          <a:bodyPr wrap="square" rtlCol="0">
            <a:spAutoFit/>
          </a:bodyPr>
          <a:lstStyle/>
          <a:p>
            <a:pPr algn="ctr"/>
            <a:r>
              <a:rPr lang="en-GB" sz="1600" dirty="0">
                <a:solidFill>
                  <a:schemeClr val="bg2">
                    <a:lumMod val="75000"/>
                  </a:schemeClr>
                </a:solidFill>
              </a:rPr>
              <a:t>EGU2023 Supplementary Display Material</a:t>
            </a:r>
          </a:p>
        </p:txBody>
      </p:sp>
      <p:pic>
        <p:nvPicPr>
          <p:cNvPr id="57" name="Picture 56">
            <a:extLst>
              <a:ext uri="{FF2B5EF4-FFF2-40B4-BE49-F238E27FC236}">
                <a16:creationId xmlns:a16="http://schemas.microsoft.com/office/drawing/2014/main" id="{19901F51-72D8-B382-0D62-99A5D8D4B4E4}"/>
              </a:ext>
            </a:extLst>
          </p:cNvPr>
          <p:cNvPicPr>
            <a:picLocks noChangeAspect="1"/>
          </p:cNvPicPr>
          <p:nvPr/>
        </p:nvPicPr>
        <p:blipFill>
          <a:blip r:embed="rId4"/>
          <a:stretch>
            <a:fillRect/>
          </a:stretch>
        </p:blipFill>
        <p:spPr>
          <a:xfrm>
            <a:off x="10391087" y="6220925"/>
            <a:ext cx="1664933" cy="610985"/>
          </a:xfrm>
          <a:prstGeom prst="rect">
            <a:avLst/>
          </a:prstGeom>
        </p:spPr>
      </p:pic>
      <p:pic>
        <p:nvPicPr>
          <p:cNvPr id="58" name="Picture 57">
            <a:extLst>
              <a:ext uri="{FF2B5EF4-FFF2-40B4-BE49-F238E27FC236}">
                <a16:creationId xmlns:a16="http://schemas.microsoft.com/office/drawing/2014/main" id="{151EFBCA-07C4-F151-B7B4-651F51EA3017}"/>
              </a:ext>
            </a:extLst>
          </p:cNvPr>
          <p:cNvPicPr>
            <a:picLocks noChangeAspect="1"/>
          </p:cNvPicPr>
          <p:nvPr/>
        </p:nvPicPr>
        <p:blipFill>
          <a:blip r:embed="rId5"/>
          <a:stretch>
            <a:fillRect/>
          </a:stretch>
        </p:blipFill>
        <p:spPr>
          <a:xfrm>
            <a:off x="220028" y="6303263"/>
            <a:ext cx="746067" cy="446308"/>
          </a:xfrm>
          <a:prstGeom prst="rect">
            <a:avLst/>
          </a:prstGeom>
        </p:spPr>
      </p:pic>
      <p:sp>
        <p:nvSpPr>
          <p:cNvPr id="59" name="TextBox 58">
            <a:extLst>
              <a:ext uri="{FF2B5EF4-FFF2-40B4-BE49-F238E27FC236}">
                <a16:creationId xmlns:a16="http://schemas.microsoft.com/office/drawing/2014/main" id="{850CFE96-E7AD-C35B-390B-FA34D9BB251F}"/>
              </a:ext>
            </a:extLst>
          </p:cNvPr>
          <p:cNvSpPr txBox="1"/>
          <p:nvPr/>
        </p:nvSpPr>
        <p:spPr>
          <a:xfrm>
            <a:off x="3228974" y="5909247"/>
            <a:ext cx="8827046" cy="276999"/>
          </a:xfrm>
          <a:prstGeom prst="rect">
            <a:avLst/>
          </a:prstGeom>
          <a:noFill/>
        </p:spPr>
        <p:txBody>
          <a:bodyPr wrap="square">
            <a:spAutoFit/>
          </a:bodyPr>
          <a:lstStyle/>
          <a:p>
            <a:pPr algn="r">
              <a:defRPr/>
            </a:pPr>
            <a:r>
              <a:rPr lang="en-GB" sz="1200" dirty="0">
                <a:latin typeface="Calibri Light" panose="020F0302020204030204"/>
              </a:rPr>
              <a:t>Wallis et al. (2023; in prep)</a:t>
            </a:r>
            <a:endParaRPr lang="en-GB" sz="1200" i="1" dirty="0">
              <a:latin typeface="Calibri Light" panose="020F030202020403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9385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13255</TotalTime>
  <Words>4197</Words>
  <Application>Microsoft Office PowerPoint</Application>
  <PresentationFormat>Widescreen</PresentationFormat>
  <Paragraphs>455</Paragraphs>
  <Slides>25</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Wallis (ENV - Postgraduate Researcher)</dc:creator>
  <cp:lastModifiedBy>Emily Wallis (ENV - Postgraduate Researcher)</cp:lastModifiedBy>
  <cp:revision>1</cp:revision>
  <dcterms:created xsi:type="dcterms:W3CDTF">2023-04-18T12:01:06Z</dcterms:created>
  <dcterms:modified xsi:type="dcterms:W3CDTF">2023-05-02T11:47:42Z</dcterms:modified>
</cp:coreProperties>
</file>