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82" r:id="rId7"/>
    <p:sldId id="260" r:id="rId8"/>
    <p:sldId id="283" r:id="rId9"/>
    <p:sldId id="271" r:id="rId10"/>
    <p:sldId id="281" r:id="rId11"/>
    <p:sldId id="258" r:id="rId12"/>
    <p:sldId id="261" r:id="rId13"/>
    <p:sldId id="274" r:id="rId14"/>
    <p:sldId id="264" r:id="rId15"/>
    <p:sldId id="268" r:id="rId16"/>
    <p:sldId id="263" r:id="rId17"/>
    <p:sldId id="259" r:id="rId18"/>
    <p:sldId id="275" r:id="rId19"/>
    <p:sldId id="262" r:id="rId20"/>
    <p:sldId id="267" r:id="rId21"/>
    <p:sldId id="273" r:id="rId22"/>
    <p:sldId id="280" r:id="rId23"/>
    <p:sldId id="276" r:id="rId24"/>
    <p:sldId id="277" r:id="rId25"/>
    <p:sldId id="278" r:id="rId26"/>
    <p:sldId id="27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7F"/>
    <a:srgbClr val="FDFECA"/>
    <a:srgbClr val="F5F4EB"/>
    <a:srgbClr val="D2CCA2"/>
    <a:srgbClr val="DBFD87"/>
    <a:srgbClr val="C4FB3B"/>
    <a:srgbClr val="DFB8B7"/>
    <a:srgbClr val="FAC132"/>
    <a:srgbClr val="B4D7FE"/>
    <a:srgbClr val="198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4CFC5-CED6-4B44-B381-5C80E08FF4BF}" v="161" dt="2023-04-27T19:35:25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EEFLUX/EEFLUX_dwnld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laesze.sharepoint.com/sites/Szevz2/Shared%20Documents/General/m&#225;t&#233;/velencei%20to/parolgas/EEFLUX/EEFLUX_dwnl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agardi%20vizmerce%20(Recovered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aesze.sharepoint.com/sites/Szevz2/Shared%20Documents/General/m&#225;t&#233;/velencei%20to/parolgas/wb_c2021_ev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aesze.sharepoint.com/sites/Szevz2/Shared%20Documents/General/m&#225;t&#233;/velencei%20to/parolgas/wb_c2021_ev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laesze.sharepoint.com/sites/Szevz2/Shared%20Documents/General/m&#225;t&#233;/velencei%20to/parolgas/wb_c2021_ev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9101366696274"/>
          <c:y val="3.536972019211955E-2"/>
          <c:w val="0.85323399375531561"/>
          <c:h val="0.8687442383299075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'Hydrocarpath_update_with_20 (2)'!$BB$3</c:f>
              <c:strCache>
                <c:ptCount val="1"/>
                <c:pt idx="0">
                  <c:v>Z i</c:v>
                </c:pt>
              </c:strCache>
            </c:strRef>
          </c:tx>
          <c:spPr>
            <a:noFill/>
          </c:spPr>
          <c:invertIfNegative val="0"/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(2)'!$BB$4:$BB$40</c:f>
              <c:numCache>
                <c:formatCode>General</c:formatCode>
                <c:ptCount val="37"/>
                <c:pt idx="0">
                  <c:v>-132</c:v>
                </c:pt>
                <c:pt idx="1">
                  <c:v>-70</c:v>
                </c:pt>
                <c:pt idx="2">
                  <c:v>31</c:v>
                </c:pt>
                <c:pt idx="3">
                  <c:v>-48</c:v>
                </c:pt>
                <c:pt idx="4">
                  <c:v>-90</c:v>
                </c:pt>
                <c:pt idx="5">
                  <c:v>-75</c:v>
                </c:pt>
                <c:pt idx="6">
                  <c:v>-45</c:v>
                </c:pt>
                <c:pt idx="7">
                  <c:v>-122</c:v>
                </c:pt>
                <c:pt idx="8">
                  <c:v>73</c:v>
                </c:pt>
                <c:pt idx="9">
                  <c:v>-105</c:v>
                </c:pt>
                <c:pt idx="10">
                  <c:v>-65</c:v>
                </c:pt>
                <c:pt idx="11">
                  <c:v>7</c:v>
                </c:pt>
                <c:pt idx="12">
                  <c:v>-70</c:v>
                </c:pt>
                <c:pt idx="13">
                  <c:v>-45</c:v>
                </c:pt>
                <c:pt idx="14">
                  <c:v>72</c:v>
                </c:pt>
                <c:pt idx="15">
                  <c:v>-66</c:v>
                </c:pt>
                <c:pt idx="16">
                  <c:v>-115</c:v>
                </c:pt>
                <c:pt idx="17">
                  <c:v>-93</c:v>
                </c:pt>
                <c:pt idx="18">
                  <c:v>-157</c:v>
                </c:pt>
                <c:pt idx="19">
                  <c:v>-155</c:v>
                </c:pt>
                <c:pt idx="20">
                  <c:v>-86</c:v>
                </c:pt>
                <c:pt idx="21">
                  <c:v>67</c:v>
                </c:pt>
                <c:pt idx="22">
                  <c:v>-65</c:v>
                </c:pt>
                <c:pt idx="23">
                  <c:v>-19</c:v>
                </c:pt>
                <c:pt idx="24">
                  <c:v>-187</c:v>
                </c:pt>
                <c:pt idx="25">
                  <c:v>-57</c:v>
                </c:pt>
                <c:pt idx="26">
                  <c:v>-102</c:v>
                </c:pt>
                <c:pt idx="27">
                  <c:v>-13</c:v>
                </c:pt>
                <c:pt idx="28">
                  <c:v>-63</c:v>
                </c:pt>
                <c:pt idx="29">
                  <c:v>-14</c:v>
                </c:pt>
                <c:pt idx="30">
                  <c:v>-31</c:v>
                </c:pt>
                <c:pt idx="31">
                  <c:v>-60</c:v>
                </c:pt>
                <c:pt idx="32">
                  <c:v>-78</c:v>
                </c:pt>
                <c:pt idx="33">
                  <c:v>-141</c:v>
                </c:pt>
                <c:pt idx="34">
                  <c:v>-124</c:v>
                </c:pt>
                <c:pt idx="35">
                  <c:v>-104</c:v>
                </c:pt>
                <c:pt idx="36">
                  <c:v>-226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D-442D-AA2D-793C329FD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5354752"/>
        <c:axId val="218922304"/>
      </c:barChart>
      <c:scatterChart>
        <c:scatterStyle val="lineMarker"/>
        <c:varyColors val="0"/>
        <c:ser>
          <c:idx val="3"/>
          <c:order val="1"/>
          <c:tx>
            <c:strRef>
              <c:f>'Hydrocarpath_update_with_20 (2)'!$BD$3</c:f>
              <c:strCache>
                <c:ptCount val="1"/>
                <c:pt idx="0">
                  <c:v>     ΣΔH(M) - MEASURED</c:v>
                </c:pt>
              </c:strCache>
            </c:strRef>
          </c:tx>
          <c:spPr>
            <a:ln w="98425">
              <a:solidFill>
                <a:srgbClr val="364A62"/>
              </a:solidFill>
            </a:ln>
          </c:spPr>
          <c:marker>
            <c:symbol val="none"/>
          </c:marker>
          <c:yVal>
            <c:numRef>
              <c:f>'Hydrocarpath_update_with_20 (2)'!$BD$4:$BD$40</c:f>
              <c:numCache>
                <c:formatCode>General</c:formatCode>
                <c:ptCount val="37"/>
                <c:pt idx="0">
                  <c:v>-160</c:v>
                </c:pt>
                <c:pt idx="1">
                  <c:v>0</c:v>
                </c:pt>
                <c:pt idx="2">
                  <c:v>-160</c:v>
                </c:pt>
                <c:pt idx="3">
                  <c:v>-260</c:v>
                </c:pt>
                <c:pt idx="4">
                  <c:v>-530</c:v>
                </c:pt>
                <c:pt idx="5">
                  <c:v>-430</c:v>
                </c:pt>
                <c:pt idx="6">
                  <c:v>-510</c:v>
                </c:pt>
                <c:pt idx="7">
                  <c:v>-370</c:v>
                </c:pt>
                <c:pt idx="8">
                  <c:v>-190</c:v>
                </c:pt>
                <c:pt idx="9">
                  <c:v>60</c:v>
                </c:pt>
                <c:pt idx="10">
                  <c:v>80</c:v>
                </c:pt>
                <c:pt idx="11">
                  <c:v>-40</c:v>
                </c:pt>
                <c:pt idx="12">
                  <c:v>70</c:v>
                </c:pt>
                <c:pt idx="13">
                  <c:v>120</c:v>
                </c:pt>
                <c:pt idx="14">
                  <c:v>-200</c:v>
                </c:pt>
                <c:pt idx="15">
                  <c:v>-140</c:v>
                </c:pt>
                <c:pt idx="16">
                  <c:v>-310</c:v>
                </c:pt>
                <c:pt idx="17">
                  <c:v>-610</c:v>
                </c:pt>
                <c:pt idx="18">
                  <c:v>-420</c:v>
                </c:pt>
                <c:pt idx="19">
                  <c:v>120</c:v>
                </c:pt>
                <c:pt idx="20">
                  <c:v>-120</c:v>
                </c:pt>
                <c:pt idx="21">
                  <c:v>-120</c:v>
                </c:pt>
                <c:pt idx="22">
                  <c:v>-140</c:v>
                </c:pt>
                <c:pt idx="23">
                  <c:v>-170</c:v>
                </c:pt>
                <c:pt idx="24">
                  <c:v>30</c:v>
                </c:pt>
                <c:pt idx="25">
                  <c:v>-190</c:v>
                </c:pt>
                <c:pt idx="26">
                  <c:v>-410</c:v>
                </c:pt>
                <c:pt idx="27">
                  <c:v>-150</c:v>
                </c:pt>
                <c:pt idx="28">
                  <c:v>10</c:v>
                </c:pt>
                <c:pt idx="29">
                  <c:v>-20</c:v>
                </c:pt>
                <c:pt idx="30">
                  <c:v>-30</c:v>
                </c:pt>
                <c:pt idx="31">
                  <c:v>-240</c:v>
                </c:pt>
                <c:pt idx="32">
                  <c:v>-180</c:v>
                </c:pt>
                <c:pt idx="33">
                  <c:v>-220</c:v>
                </c:pt>
                <c:pt idx="34">
                  <c:v>-470</c:v>
                </c:pt>
                <c:pt idx="35">
                  <c:v>-660</c:v>
                </c:pt>
                <c:pt idx="36">
                  <c:v>-850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7D-442D-AA2D-793C329FD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164176"/>
        <c:axId val="614172376"/>
      </c:scatterChart>
      <c:catAx>
        <c:axId val="225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0">
            <a:solidFill>
              <a:schemeClr val="tx1"/>
            </a:solidFill>
          </a:ln>
        </c:spPr>
        <c:crossAx val="218922304"/>
        <c:crosses val="autoZero"/>
        <c:auto val="1"/>
        <c:lblAlgn val="ctr"/>
        <c:lblOffset val="100"/>
        <c:noMultiLvlLbl val="0"/>
      </c:catAx>
      <c:valAx>
        <c:axId val="218922304"/>
        <c:scaling>
          <c:orientation val="minMax"/>
          <c:max val="500"/>
          <c:min val="-3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[mm]</a:t>
                </a:r>
              </a:p>
            </c:rich>
          </c:tx>
          <c:layout>
            <c:manualLayout>
              <c:xMode val="edge"/>
              <c:yMode val="edge"/>
              <c:x val="1.9839809434795182E-2"/>
              <c:y val="0.885263068965840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354752"/>
        <c:crosses val="autoZero"/>
        <c:crossBetween val="between"/>
        <c:minorUnit val="100"/>
      </c:valAx>
      <c:valAx>
        <c:axId val="6141723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614164176"/>
        <c:crosses val="max"/>
        <c:crossBetween val="midCat"/>
      </c:valAx>
      <c:valAx>
        <c:axId val="614164176"/>
        <c:scaling>
          <c:orientation val="minMax"/>
        </c:scaling>
        <c:delete val="1"/>
        <c:axPos val="b"/>
        <c:majorTickMark val="out"/>
        <c:minorTickMark val="none"/>
        <c:tickLblPos val="nextTo"/>
        <c:crossAx val="614172376"/>
        <c:crosses val="autoZero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5153827658977115"/>
          <c:y val="0.56359278048930705"/>
          <c:w val="0.30972713679450958"/>
          <c:h val="0.17751177847233987"/>
        </c:manualLayout>
      </c:layout>
      <c:overlay val="1"/>
      <c:spPr>
        <a:solidFill>
          <a:schemeClr val="bg1"/>
        </a:solidFill>
        <a:ln>
          <a:solidFill>
            <a:srgbClr val="364A62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hu-HU" b="0"/>
              <a:t>Average monthly calculation error (Z) against average monthly precipitation (P),  surface inflow (Qsurf), and evapotranspiration (ET)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498143666358218"/>
          <c:y val="0.24381379359869648"/>
          <c:w val="0.79402605544797045"/>
          <c:h val="0.5895325414837597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Hydrocarpath_update_with_2022wb!$Y$1</c:f>
              <c:strCache>
                <c:ptCount val="1"/>
                <c:pt idx="0">
                  <c:v>Z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val>
            <c:numRef>
              <c:f>Hydrocarpath_update_with_2022wb!$Y$2:$Y$13</c:f>
              <c:numCache>
                <c:formatCode>0.0</c:formatCode>
                <c:ptCount val="12"/>
                <c:pt idx="0">
                  <c:v>-7.9722222222222223</c:v>
                </c:pt>
                <c:pt idx="1">
                  <c:v>-10.277777777777779</c:v>
                </c:pt>
                <c:pt idx="2">
                  <c:v>-16.5</c:v>
                </c:pt>
                <c:pt idx="3">
                  <c:v>-18.555555555555557</c:v>
                </c:pt>
                <c:pt idx="4">
                  <c:v>-9.75</c:v>
                </c:pt>
                <c:pt idx="5">
                  <c:v>0.1111111111111111</c:v>
                </c:pt>
                <c:pt idx="6">
                  <c:v>0.19444444444444445</c:v>
                </c:pt>
                <c:pt idx="7">
                  <c:v>3.5833333333333335</c:v>
                </c:pt>
                <c:pt idx="8">
                  <c:v>-1.1388888888888888</c:v>
                </c:pt>
                <c:pt idx="9">
                  <c:v>-1.3055555555555556</c:v>
                </c:pt>
                <c:pt idx="10">
                  <c:v>-0.47222222222222221</c:v>
                </c:pt>
                <c:pt idx="11">
                  <c:v>-3.1111111111111112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4-46BC-A3B4-547B14495E32}"/>
            </c:ext>
          </c:extLst>
        </c:ser>
        <c:ser>
          <c:idx val="1"/>
          <c:order val="1"/>
          <c:tx>
            <c:strRef>
              <c:f>Hydrocarpath_update_with_2022wb!$O$1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rgbClr val="7AA3AF"/>
            </a:solidFill>
          </c:spPr>
          <c:invertIfNegative val="0"/>
          <c:val>
            <c:numRef>
              <c:f>Hydrocarpath_update_with_2022wb!$O$2:$O$13</c:f>
              <c:numCache>
                <c:formatCode>0.0</c:formatCode>
                <c:ptCount val="12"/>
                <c:pt idx="0">
                  <c:v>33.833333333333336</c:v>
                </c:pt>
                <c:pt idx="1">
                  <c:v>31.555555555555557</c:v>
                </c:pt>
                <c:pt idx="2">
                  <c:v>31.083333333333332</c:v>
                </c:pt>
                <c:pt idx="3">
                  <c:v>36.75</c:v>
                </c:pt>
                <c:pt idx="4">
                  <c:v>58.722222222222221</c:v>
                </c:pt>
                <c:pt idx="5">
                  <c:v>61.333333333333336</c:v>
                </c:pt>
                <c:pt idx="6">
                  <c:v>57.388888888888886</c:v>
                </c:pt>
                <c:pt idx="7">
                  <c:v>55.055555555555557</c:v>
                </c:pt>
                <c:pt idx="8">
                  <c:v>47.527777777777779</c:v>
                </c:pt>
                <c:pt idx="9">
                  <c:v>42.861111111111114</c:v>
                </c:pt>
                <c:pt idx="10">
                  <c:v>45</c:v>
                </c:pt>
                <c:pt idx="11">
                  <c:v>39.805555555555557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4-46BC-A3B4-547B14495E32}"/>
            </c:ext>
          </c:extLst>
        </c:ser>
        <c:ser>
          <c:idx val="2"/>
          <c:order val="2"/>
          <c:tx>
            <c:strRef>
              <c:f>Hydrocarpath_update_with_2022wb!$P$1</c:f>
              <c:strCache>
                <c:ptCount val="1"/>
                <c:pt idx="0">
                  <c:v>Qsurf</c:v>
                </c:pt>
              </c:strCache>
            </c:strRef>
          </c:tx>
          <c:spPr>
            <a:solidFill>
              <a:srgbClr val="FF4F4F"/>
            </a:solidFill>
          </c:spPr>
          <c:invertIfNegative val="0"/>
          <c:val>
            <c:numRef>
              <c:f>Hydrocarpath_update_with_2022wb!$P$2:$P$13</c:f>
              <c:numCache>
                <c:formatCode>0.0</c:formatCode>
                <c:ptCount val="12"/>
                <c:pt idx="0">
                  <c:v>30.777777777777779</c:v>
                </c:pt>
                <c:pt idx="1">
                  <c:v>28.138888888888889</c:v>
                </c:pt>
                <c:pt idx="2">
                  <c:v>35.777777777777779</c:v>
                </c:pt>
                <c:pt idx="3">
                  <c:v>32.222222222222221</c:v>
                </c:pt>
                <c:pt idx="4">
                  <c:v>28.277777777777779</c:v>
                </c:pt>
                <c:pt idx="5">
                  <c:v>26.694444444444443</c:v>
                </c:pt>
                <c:pt idx="6">
                  <c:v>20.722222222222221</c:v>
                </c:pt>
                <c:pt idx="7">
                  <c:v>15.527777777777779</c:v>
                </c:pt>
                <c:pt idx="8">
                  <c:v>14.555555555555555</c:v>
                </c:pt>
                <c:pt idx="9">
                  <c:v>14.861111111111111</c:v>
                </c:pt>
                <c:pt idx="10">
                  <c:v>17.833333333333332</c:v>
                </c:pt>
                <c:pt idx="11">
                  <c:v>25.611111111111111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4-46BC-A3B4-547B14495E32}"/>
            </c:ext>
          </c:extLst>
        </c:ser>
        <c:ser>
          <c:idx val="0"/>
          <c:order val="3"/>
          <c:tx>
            <c:strRef>
              <c:f>Hydrocarpath_update_with_2022wb!$T$1</c:f>
              <c:strCache>
                <c:ptCount val="1"/>
                <c:pt idx="0">
                  <c:v>ET</c:v>
                </c:pt>
              </c:strCache>
            </c:strRef>
          </c:tx>
          <c:spPr>
            <a:solidFill>
              <a:srgbClr val="F3DEB2"/>
            </a:solidFill>
            <a:ln>
              <a:noFill/>
            </a:ln>
            <a:effectLst/>
          </c:spPr>
          <c:invertIfNegative val="0"/>
          <c:val>
            <c:numRef>
              <c:f>Hydrocarpath_update_with_2022wb!$U$2:$U$13</c:f>
              <c:numCache>
                <c:formatCode>0.0</c:formatCode>
                <c:ptCount val="12"/>
                <c:pt idx="0">
                  <c:v>-12.972222222222221</c:v>
                </c:pt>
                <c:pt idx="1">
                  <c:v>-19.833333333333332</c:v>
                </c:pt>
                <c:pt idx="2">
                  <c:v>-45.5</c:v>
                </c:pt>
                <c:pt idx="3">
                  <c:v>-89.944444444444443</c:v>
                </c:pt>
                <c:pt idx="4">
                  <c:v>-126.08333333333333</c:v>
                </c:pt>
                <c:pt idx="5">
                  <c:v>-147.91666666666666</c:v>
                </c:pt>
                <c:pt idx="6">
                  <c:v>-165.66666666666666</c:v>
                </c:pt>
                <c:pt idx="7">
                  <c:v>-142.16666666666666</c:v>
                </c:pt>
                <c:pt idx="8">
                  <c:v>-90.444444444444443</c:v>
                </c:pt>
                <c:pt idx="9">
                  <c:v>-51.194444444444443</c:v>
                </c:pt>
                <c:pt idx="10">
                  <c:v>-22.861111111111111</c:v>
                </c:pt>
                <c:pt idx="11">
                  <c:v>-13.388888888888889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4-46BC-A3B4-547B14495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832512"/>
        <c:axId val="803834152"/>
      </c:barChart>
      <c:catAx>
        <c:axId val="803832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03834152"/>
        <c:crosses val="autoZero"/>
        <c:auto val="1"/>
        <c:lblAlgn val="ctr"/>
        <c:lblOffset val="100"/>
        <c:noMultiLvlLbl val="0"/>
      </c:catAx>
      <c:valAx>
        <c:axId val="80383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[mm]</a:t>
                </a:r>
                <a:endParaRPr lang="en-GB" b="0"/>
              </a:p>
            </c:rich>
          </c:tx>
          <c:layout>
            <c:manualLayout>
              <c:xMode val="edge"/>
              <c:yMode val="edge"/>
              <c:x val="2.535750645418422E-2"/>
              <c:y val="0.8844321816687597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038325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 sz="16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hu-HU" b="0"/>
              <a:t>Average monthly calculation error (Z)  and average monthly ET (-)</a:t>
            </a:r>
          </a:p>
        </c:rich>
      </c:tx>
      <c:layout>
        <c:manualLayout>
          <c:xMode val="edge"/>
          <c:yMode val="edge"/>
          <c:x val="0.18624641833810887"/>
          <c:y val="1.538193682202523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236014658565567E-2"/>
          <c:y val="0.12956162994027387"/>
          <c:w val="0.90552901028026112"/>
          <c:h val="0.7338028659455122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Hydrocarpath_update_with_2022wb!$Y$1</c:f>
              <c:strCache>
                <c:ptCount val="1"/>
                <c:pt idx="0">
                  <c:v>Z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val>
            <c:numRef>
              <c:f>Hydrocarpath_update_with_2022wb!$Y$2:$Y$13</c:f>
              <c:numCache>
                <c:formatCode>0.0</c:formatCode>
                <c:ptCount val="12"/>
                <c:pt idx="0">
                  <c:v>-7.9722222222222223</c:v>
                </c:pt>
                <c:pt idx="1">
                  <c:v>-10.277777777777779</c:v>
                </c:pt>
                <c:pt idx="2">
                  <c:v>-16.5</c:v>
                </c:pt>
                <c:pt idx="3">
                  <c:v>-18.555555555555557</c:v>
                </c:pt>
                <c:pt idx="4">
                  <c:v>-9.75</c:v>
                </c:pt>
                <c:pt idx="5">
                  <c:v>0.1111111111111111</c:v>
                </c:pt>
                <c:pt idx="6">
                  <c:v>0.19444444444444445</c:v>
                </c:pt>
                <c:pt idx="7">
                  <c:v>3.5833333333333335</c:v>
                </c:pt>
                <c:pt idx="8">
                  <c:v>-1.1388888888888888</c:v>
                </c:pt>
                <c:pt idx="9">
                  <c:v>-1.3055555555555556</c:v>
                </c:pt>
                <c:pt idx="10">
                  <c:v>-0.47222222222222221</c:v>
                </c:pt>
                <c:pt idx="11">
                  <c:v>-3.1111111111111112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3-4DDE-92F8-E9014E34FE84}"/>
            </c:ext>
          </c:extLst>
        </c:ser>
        <c:ser>
          <c:idx val="0"/>
          <c:order val="1"/>
          <c:tx>
            <c:strRef>
              <c:f>Hydrocarpath_update_with_2022wb!$U$1</c:f>
              <c:strCache>
                <c:ptCount val="1"/>
                <c:pt idx="0">
                  <c:v>ET (-)</c:v>
                </c:pt>
              </c:strCache>
            </c:strRef>
          </c:tx>
          <c:spPr>
            <a:solidFill>
              <a:srgbClr val="F3DEB2"/>
            </a:solidFill>
            <a:ln>
              <a:noFill/>
            </a:ln>
            <a:effectLst/>
          </c:spPr>
          <c:invertIfNegative val="0"/>
          <c:val>
            <c:numRef>
              <c:f>Hydrocarpath_update_with_2022wb!$U$2:$U$13</c:f>
              <c:numCache>
                <c:formatCode>0.0</c:formatCode>
                <c:ptCount val="12"/>
                <c:pt idx="0">
                  <c:v>-12.972222222222221</c:v>
                </c:pt>
                <c:pt idx="1">
                  <c:v>-19.833333333333332</c:v>
                </c:pt>
                <c:pt idx="2">
                  <c:v>-45.5</c:v>
                </c:pt>
                <c:pt idx="3">
                  <c:v>-89.944444444444443</c:v>
                </c:pt>
                <c:pt idx="4">
                  <c:v>-126.08333333333333</c:v>
                </c:pt>
                <c:pt idx="5">
                  <c:v>-147.91666666666666</c:v>
                </c:pt>
                <c:pt idx="6">
                  <c:v>-165.66666666666666</c:v>
                </c:pt>
                <c:pt idx="7">
                  <c:v>-142.16666666666666</c:v>
                </c:pt>
                <c:pt idx="8">
                  <c:v>-90.444444444444443</c:v>
                </c:pt>
                <c:pt idx="9">
                  <c:v>-51.194444444444443</c:v>
                </c:pt>
                <c:pt idx="10">
                  <c:v>-22.861111111111111</c:v>
                </c:pt>
                <c:pt idx="11">
                  <c:v>-13.388888888888889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3-4DDE-92F8-E9014E34F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832512"/>
        <c:axId val="803834152"/>
      </c:barChart>
      <c:catAx>
        <c:axId val="803832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03834152"/>
        <c:crosses val="autoZero"/>
        <c:auto val="1"/>
        <c:lblAlgn val="ctr"/>
        <c:lblOffset val="100"/>
        <c:noMultiLvlLbl val="0"/>
      </c:catAx>
      <c:valAx>
        <c:axId val="80383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[mm]</a:t>
                </a:r>
                <a:endParaRPr lang="en-GB" b="0"/>
              </a:p>
            </c:rich>
          </c:tx>
          <c:layout>
            <c:manualLayout>
              <c:xMode val="edge"/>
              <c:yMode val="edge"/>
              <c:x val="7.0054737792407098E-4"/>
              <c:y val="0.90467044654549855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0383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736911598317333"/>
          <c:y val="0.63829163607185302"/>
          <c:w val="0.13707778548415114"/>
          <c:h val="0.2198302839451034"/>
        </c:manualLayout>
      </c:layout>
      <c:overlay val="0"/>
    </c:legend>
    <c:plotVisOnly val="1"/>
    <c:dispBlanksAs val="gap"/>
    <c:showDLblsOverMax val="0"/>
    <c:extLst/>
  </c:chart>
  <c:txPr>
    <a:bodyPr/>
    <a:lstStyle/>
    <a:p>
      <a:pPr>
        <a:defRPr sz="16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000" b="0"/>
            </a:pPr>
            <a:r>
              <a:rPr lang="hu-HU" sz="2000" b="0"/>
              <a:t>Different satelite image and calculation products for ET</a:t>
            </a:r>
            <a:br>
              <a:rPr lang="hu-HU" sz="2000" b="0"/>
            </a:br>
            <a:r>
              <a:rPr lang="hu-HU" sz="2000" b="0"/>
              <a:t>2020-2022 </a:t>
            </a:r>
            <a:endParaRPr lang="en-GB" sz="2000" b="0"/>
          </a:p>
        </c:rich>
      </c:tx>
      <c:layout>
        <c:manualLayout>
          <c:xMode val="edge"/>
          <c:yMode val="edge"/>
          <c:x val="0.190327141641834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69528355212681"/>
          <c:y val="0.18492595364671321"/>
          <c:w val="0.86063811917129684"/>
          <c:h val="0.50821435574345186"/>
        </c:manualLayout>
      </c:layout>
      <c:scatterChart>
        <c:scatterStyle val="lineMarker"/>
        <c:varyColors val="0"/>
        <c:ser>
          <c:idx val="5"/>
          <c:order val="0"/>
          <c:tx>
            <c:strRef>
              <c:f>GEE_compare!$Q$1</c:f>
              <c:strCache>
                <c:ptCount val="1"/>
                <c:pt idx="0">
                  <c:v>Current WB Calculation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GEE_compare!$Q$183:$Q$278</c:f>
              <c:numCache>
                <c:formatCode>m/d/yyyy</c:formatCode>
                <c:ptCount val="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</c:numCache>
            </c:numRef>
          </c:xVal>
          <c:yVal>
            <c:numRef>
              <c:f>GEE_compare!$S$183:$S$278</c:f>
              <c:numCache>
                <c:formatCode>General</c:formatCode>
                <c:ptCount val="96"/>
                <c:pt idx="0">
                  <c:v>0.5161290322580645</c:v>
                </c:pt>
                <c:pt idx="1">
                  <c:v>0.7142857142857143</c:v>
                </c:pt>
                <c:pt idx="2">
                  <c:v>0.93548387096774188</c:v>
                </c:pt>
                <c:pt idx="3">
                  <c:v>3.6</c:v>
                </c:pt>
                <c:pt idx="4">
                  <c:v>3.6129032258064515</c:v>
                </c:pt>
                <c:pt idx="5">
                  <c:v>4.9000000000000004</c:v>
                </c:pt>
                <c:pt idx="6">
                  <c:v>5.290322580645161</c:v>
                </c:pt>
                <c:pt idx="7">
                  <c:v>4.580645161290323</c:v>
                </c:pt>
                <c:pt idx="8">
                  <c:v>3.4</c:v>
                </c:pt>
                <c:pt idx="9">
                  <c:v>1.064516129032258</c:v>
                </c:pt>
                <c:pt idx="10">
                  <c:v>1.2</c:v>
                </c:pt>
                <c:pt idx="11">
                  <c:v>0.25806451612903225</c:v>
                </c:pt>
                <c:pt idx="12">
                  <c:v>0.35483870967741937</c:v>
                </c:pt>
                <c:pt idx="13">
                  <c:v>0.86206896551724133</c:v>
                </c:pt>
                <c:pt idx="14">
                  <c:v>1.4193548387096775</c:v>
                </c:pt>
                <c:pt idx="15">
                  <c:v>3.4333333333333331</c:v>
                </c:pt>
                <c:pt idx="16">
                  <c:v>3.6774193548387095</c:v>
                </c:pt>
                <c:pt idx="17">
                  <c:v>4.4333333333333336</c:v>
                </c:pt>
                <c:pt idx="18">
                  <c:v>5.193548387096774</c:v>
                </c:pt>
                <c:pt idx="19">
                  <c:v>4.354838709677419</c:v>
                </c:pt>
                <c:pt idx="20">
                  <c:v>3</c:v>
                </c:pt>
                <c:pt idx="21">
                  <c:v>1.4193548387096775</c:v>
                </c:pt>
                <c:pt idx="22">
                  <c:v>0.76666666666666672</c:v>
                </c:pt>
                <c:pt idx="23">
                  <c:v>0.5161290322580645</c:v>
                </c:pt>
                <c:pt idx="24">
                  <c:v>0.38709677419354838</c:v>
                </c:pt>
                <c:pt idx="25">
                  <c:v>0.6785714285714286</c:v>
                </c:pt>
                <c:pt idx="26">
                  <c:v>2.193548387096774</c:v>
                </c:pt>
                <c:pt idx="27">
                  <c:v>2.9666666666666668</c:v>
                </c:pt>
                <c:pt idx="28">
                  <c:v>4.419354838709677</c:v>
                </c:pt>
                <c:pt idx="29">
                  <c:v>5.666666666666667</c:v>
                </c:pt>
                <c:pt idx="30">
                  <c:v>5.709677419354839</c:v>
                </c:pt>
                <c:pt idx="31">
                  <c:v>5.4838709677419351</c:v>
                </c:pt>
                <c:pt idx="32">
                  <c:v>2.8666666666666667</c:v>
                </c:pt>
                <c:pt idx="33">
                  <c:v>1.935483870967742</c:v>
                </c:pt>
                <c:pt idx="34">
                  <c:v>0.83333333333333337</c:v>
                </c:pt>
                <c:pt idx="35">
                  <c:v>0.64516129032258063</c:v>
                </c:pt>
                <c:pt idx="36">
                  <c:v>0.5161290322580645</c:v>
                </c:pt>
                <c:pt idx="37">
                  <c:v>0.4642857142857143</c:v>
                </c:pt>
                <c:pt idx="38">
                  <c:v>0.77419354838709675</c:v>
                </c:pt>
                <c:pt idx="39">
                  <c:v>3.5333333333333332</c:v>
                </c:pt>
                <c:pt idx="40">
                  <c:v>4.709677419354839</c:v>
                </c:pt>
                <c:pt idx="41">
                  <c:v>5</c:v>
                </c:pt>
                <c:pt idx="42">
                  <c:v>5.32258064516129</c:v>
                </c:pt>
                <c:pt idx="43">
                  <c:v>4.774193548387097</c:v>
                </c:pt>
                <c:pt idx="44">
                  <c:v>3.3666666666666667</c:v>
                </c:pt>
                <c:pt idx="45">
                  <c:v>1.8387096774193548</c:v>
                </c:pt>
                <c:pt idx="46">
                  <c:v>0.96666666666666667</c:v>
                </c:pt>
                <c:pt idx="47">
                  <c:v>0.5161290322580645</c:v>
                </c:pt>
                <c:pt idx="48">
                  <c:v>0.54838709677419351</c:v>
                </c:pt>
                <c:pt idx="49">
                  <c:v>1.0357142857142858</c:v>
                </c:pt>
                <c:pt idx="50">
                  <c:v>2.3548387096774195</c:v>
                </c:pt>
                <c:pt idx="51">
                  <c:v>3.3666666666666667</c:v>
                </c:pt>
                <c:pt idx="52">
                  <c:v>3.3225806451612905</c:v>
                </c:pt>
                <c:pt idx="53">
                  <c:v>5.2333333333333334</c:v>
                </c:pt>
                <c:pt idx="54">
                  <c:v>5.612903225806452</c:v>
                </c:pt>
                <c:pt idx="55">
                  <c:v>4.645161290322581</c:v>
                </c:pt>
                <c:pt idx="56">
                  <c:v>3.2666666666666666</c:v>
                </c:pt>
                <c:pt idx="57">
                  <c:v>1.7096774193548387</c:v>
                </c:pt>
                <c:pt idx="58">
                  <c:v>0.76666666666666672</c:v>
                </c:pt>
                <c:pt idx="59">
                  <c:v>0.61290322580645162</c:v>
                </c:pt>
                <c:pt idx="60">
                  <c:v>0.32258064516129031</c:v>
                </c:pt>
                <c:pt idx="61">
                  <c:v>1.5517241379310345</c:v>
                </c:pt>
                <c:pt idx="62">
                  <c:v>1.8387096774193548</c:v>
                </c:pt>
                <c:pt idx="63">
                  <c:v>3.9333333333333331</c:v>
                </c:pt>
                <c:pt idx="64">
                  <c:v>4.064516129032258</c:v>
                </c:pt>
                <c:pt idx="65">
                  <c:v>4.666666666666667</c:v>
                </c:pt>
                <c:pt idx="66">
                  <c:v>5.193548387096774</c:v>
                </c:pt>
                <c:pt idx="67">
                  <c:v>4.774193548387097</c:v>
                </c:pt>
                <c:pt idx="68">
                  <c:v>3.4</c:v>
                </c:pt>
                <c:pt idx="69">
                  <c:v>1.3225806451612903</c:v>
                </c:pt>
                <c:pt idx="70">
                  <c:v>0.5</c:v>
                </c:pt>
                <c:pt idx="71">
                  <c:v>0.41935483870967744</c:v>
                </c:pt>
                <c:pt idx="72">
                  <c:v>0.61290322580645162</c:v>
                </c:pt>
                <c:pt idx="73">
                  <c:v>0.7142857142857143</c:v>
                </c:pt>
                <c:pt idx="74">
                  <c:v>1.7419354838709677</c:v>
                </c:pt>
                <c:pt idx="75">
                  <c:v>2.7</c:v>
                </c:pt>
                <c:pt idx="76">
                  <c:v>3.5161290322580645</c:v>
                </c:pt>
                <c:pt idx="77">
                  <c:v>5.666666666666667</c:v>
                </c:pt>
                <c:pt idx="78">
                  <c:v>5.741935483870968</c:v>
                </c:pt>
                <c:pt idx="79">
                  <c:v>4.5161290322580649</c:v>
                </c:pt>
                <c:pt idx="80">
                  <c:v>3.1333333333333333</c:v>
                </c:pt>
                <c:pt idx="81">
                  <c:v>1.5806451612903225</c:v>
                </c:pt>
                <c:pt idx="82">
                  <c:v>0.7</c:v>
                </c:pt>
                <c:pt idx="83">
                  <c:v>0.4838709677419355</c:v>
                </c:pt>
                <c:pt idx="84">
                  <c:v>0.83870967741935487</c:v>
                </c:pt>
                <c:pt idx="85">
                  <c:v>1.4285714285714286</c:v>
                </c:pt>
                <c:pt idx="86">
                  <c:v>1.967741935483871</c:v>
                </c:pt>
                <c:pt idx="87">
                  <c:v>2.7333333333333334</c:v>
                </c:pt>
                <c:pt idx="88">
                  <c:v>4.258064516129032</c:v>
                </c:pt>
                <c:pt idx="89">
                  <c:v>6</c:v>
                </c:pt>
                <c:pt idx="90">
                  <c:v>6.903225806451613</c:v>
                </c:pt>
                <c:pt idx="91">
                  <c:v>5.290322580645161</c:v>
                </c:pt>
                <c:pt idx="92">
                  <c:v>2.7333333333333334</c:v>
                </c:pt>
                <c:pt idx="93">
                  <c:v>1.5483870967741935</c:v>
                </c:pt>
                <c:pt idx="94">
                  <c:v>0.4</c:v>
                </c:pt>
                <c:pt idx="95">
                  <c:v>0.35483870967741937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00-415C-A778-F37BB8E45E3C}"/>
            </c:ext>
          </c:extLst>
        </c:ser>
        <c:ser>
          <c:idx val="2"/>
          <c:order val="1"/>
          <c:tx>
            <c:strRef>
              <c:f>GEE_compare!$A$1</c:f>
              <c:strCache>
                <c:ptCount val="1"/>
                <c:pt idx="0">
                  <c:v>GLDAS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GEE_compare!$A$3:$A$281</c:f>
              <c:numCache>
                <c:formatCode>d\-mmm\-yy</c:formatCode>
                <c:ptCount val="27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</c:numCache>
            </c:numRef>
          </c:xVal>
          <c:yVal>
            <c:numRef>
              <c:f>GEE_compare!$B$3:$B$281</c:f>
              <c:numCache>
                <c:formatCode>General</c:formatCode>
                <c:ptCount val="279"/>
                <c:pt idx="0">
                  <c:v>0.32400000000000001</c:v>
                </c:pt>
                <c:pt idx="1">
                  <c:v>0.57999999999999996</c:v>
                </c:pt>
                <c:pt idx="2">
                  <c:v>1.409</c:v>
                </c:pt>
                <c:pt idx="3">
                  <c:v>3.2909999999999999</c:v>
                </c:pt>
                <c:pt idx="4">
                  <c:v>4.4550000000000001</c:v>
                </c:pt>
                <c:pt idx="5">
                  <c:v>4.6970000000000001</c:v>
                </c:pt>
                <c:pt idx="6">
                  <c:v>3.069</c:v>
                </c:pt>
                <c:pt idx="7">
                  <c:v>1.462</c:v>
                </c:pt>
                <c:pt idx="8">
                  <c:v>0.93500000000000005</c:v>
                </c:pt>
                <c:pt idx="9">
                  <c:v>0.56399999999999995</c:v>
                </c:pt>
                <c:pt idx="10">
                  <c:v>0.25</c:v>
                </c:pt>
                <c:pt idx="11">
                  <c:v>7.9000000000000001E-2</c:v>
                </c:pt>
                <c:pt idx="12">
                  <c:v>0.13200000000000001</c:v>
                </c:pt>
                <c:pt idx="13">
                  <c:v>0.77300000000000002</c:v>
                </c:pt>
                <c:pt idx="14">
                  <c:v>1.089</c:v>
                </c:pt>
                <c:pt idx="15">
                  <c:v>2.7719999999999998</c:v>
                </c:pt>
                <c:pt idx="16">
                  <c:v>4.5789999999999997</c:v>
                </c:pt>
                <c:pt idx="17">
                  <c:v>4.0289999999999999</c:v>
                </c:pt>
                <c:pt idx="18">
                  <c:v>3.7160000000000002</c:v>
                </c:pt>
                <c:pt idx="19">
                  <c:v>3.4870000000000001</c:v>
                </c:pt>
                <c:pt idx="20">
                  <c:v>1.46</c:v>
                </c:pt>
                <c:pt idx="21">
                  <c:v>0.96199999999999997</c:v>
                </c:pt>
                <c:pt idx="22">
                  <c:v>0.53400000000000003</c:v>
                </c:pt>
                <c:pt idx="23">
                  <c:v>0.35199999999999998</c:v>
                </c:pt>
                <c:pt idx="24">
                  <c:v>0.25800000000000001</c:v>
                </c:pt>
                <c:pt idx="25">
                  <c:v>0.52200000000000002</c:v>
                </c:pt>
                <c:pt idx="26">
                  <c:v>1.4990000000000001</c:v>
                </c:pt>
                <c:pt idx="27">
                  <c:v>2.2669999999999999</c:v>
                </c:pt>
                <c:pt idx="28">
                  <c:v>3.8780000000000001</c:v>
                </c:pt>
                <c:pt idx="29">
                  <c:v>4.7510000000000003</c:v>
                </c:pt>
                <c:pt idx="30">
                  <c:v>4.2279999999999998</c:v>
                </c:pt>
                <c:pt idx="31">
                  <c:v>2.3250000000000002</c:v>
                </c:pt>
                <c:pt idx="32">
                  <c:v>1.742</c:v>
                </c:pt>
                <c:pt idx="33">
                  <c:v>0.83899999999999997</c:v>
                </c:pt>
                <c:pt idx="34">
                  <c:v>0.35299999999999998</c:v>
                </c:pt>
                <c:pt idx="35">
                  <c:v>0.20499999999999999</c:v>
                </c:pt>
                <c:pt idx="36">
                  <c:v>0.16</c:v>
                </c:pt>
                <c:pt idx="37">
                  <c:v>0.27500000000000002</c:v>
                </c:pt>
                <c:pt idx="38">
                  <c:v>1.0469999999999999</c:v>
                </c:pt>
                <c:pt idx="39">
                  <c:v>2.875</c:v>
                </c:pt>
                <c:pt idx="40">
                  <c:v>4.5880000000000001</c:v>
                </c:pt>
                <c:pt idx="41">
                  <c:v>4.2859999999999996</c:v>
                </c:pt>
                <c:pt idx="42">
                  <c:v>2.83</c:v>
                </c:pt>
                <c:pt idx="43">
                  <c:v>2.0649999999999999</c:v>
                </c:pt>
                <c:pt idx="44">
                  <c:v>1.123</c:v>
                </c:pt>
                <c:pt idx="45">
                  <c:v>0.67500000000000004</c:v>
                </c:pt>
                <c:pt idx="46">
                  <c:v>0.17</c:v>
                </c:pt>
                <c:pt idx="47">
                  <c:v>0.35599999999999998</c:v>
                </c:pt>
                <c:pt idx="48">
                  <c:v>0.47099999999999997</c:v>
                </c:pt>
                <c:pt idx="49">
                  <c:v>0.60799999999999998</c:v>
                </c:pt>
                <c:pt idx="50">
                  <c:v>0.9</c:v>
                </c:pt>
                <c:pt idx="51">
                  <c:v>2.117</c:v>
                </c:pt>
                <c:pt idx="52">
                  <c:v>3.7589999999999999</c:v>
                </c:pt>
                <c:pt idx="53">
                  <c:v>3.9550000000000001</c:v>
                </c:pt>
                <c:pt idx="54">
                  <c:v>4.3419999999999996</c:v>
                </c:pt>
                <c:pt idx="55">
                  <c:v>3.5630000000000002</c:v>
                </c:pt>
                <c:pt idx="56">
                  <c:v>1.79</c:v>
                </c:pt>
                <c:pt idx="57">
                  <c:v>0.54400000000000004</c:v>
                </c:pt>
                <c:pt idx="58">
                  <c:v>0.48599999999999999</c:v>
                </c:pt>
                <c:pt idx="59">
                  <c:v>0.28399999999999997</c:v>
                </c:pt>
                <c:pt idx="60">
                  <c:v>0.45200000000000001</c:v>
                </c:pt>
                <c:pt idx="61">
                  <c:v>0.34200000000000003</c:v>
                </c:pt>
                <c:pt idx="62">
                  <c:v>1.012</c:v>
                </c:pt>
                <c:pt idx="63">
                  <c:v>2.359</c:v>
                </c:pt>
                <c:pt idx="64">
                  <c:v>4.1749999999999998</c:v>
                </c:pt>
                <c:pt idx="65">
                  <c:v>4.7960000000000003</c:v>
                </c:pt>
                <c:pt idx="66">
                  <c:v>4.3780000000000001</c:v>
                </c:pt>
                <c:pt idx="67">
                  <c:v>3.294</c:v>
                </c:pt>
                <c:pt idx="68">
                  <c:v>2.4820000000000002</c:v>
                </c:pt>
                <c:pt idx="69">
                  <c:v>1.331</c:v>
                </c:pt>
                <c:pt idx="70">
                  <c:v>0.46</c:v>
                </c:pt>
                <c:pt idx="71">
                  <c:v>0.441</c:v>
                </c:pt>
                <c:pt idx="72">
                  <c:v>0.46200000000000002</c:v>
                </c:pt>
                <c:pt idx="73">
                  <c:v>0.51700000000000002</c:v>
                </c:pt>
                <c:pt idx="74">
                  <c:v>1.113</c:v>
                </c:pt>
                <c:pt idx="75">
                  <c:v>2.665</c:v>
                </c:pt>
                <c:pt idx="76">
                  <c:v>3.6539999999999999</c:v>
                </c:pt>
                <c:pt idx="77">
                  <c:v>4.5389999999999997</c:v>
                </c:pt>
                <c:pt idx="78">
                  <c:v>4.9569999999999999</c:v>
                </c:pt>
                <c:pt idx="79">
                  <c:v>3.2160000000000002</c:v>
                </c:pt>
                <c:pt idx="80">
                  <c:v>2.3319999999999999</c:v>
                </c:pt>
                <c:pt idx="81">
                  <c:v>1.083</c:v>
                </c:pt>
                <c:pt idx="82">
                  <c:v>0.52800000000000002</c:v>
                </c:pt>
                <c:pt idx="83">
                  <c:v>0.26800000000000002</c:v>
                </c:pt>
                <c:pt idx="84">
                  <c:v>0.68300000000000005</c:v>
                </c:pt>
                <c:pt idx="85">
                  <c:v>0.69</c:v>
                </c:pt>
                <c:pt idx="86">
                  <c:v>1.615</c:v>
                </c:pt>
                <c:pt idx="87">
                  <c:v>3.3090000000000002</c:v>
                </c:pt>
                <c:pt idx="88">
                  <c:v>4.4429999999999996</c:v>
                </c:pt>
                <c:pt idx="89">
                  <c:v>5.0650000000000004</c:v>
                </c:pt>
                <c:pt idx="90">
                  <c:v>3.2810000000000001</c:v>
                </c:pt>
                <c:pt idx="91">
                  <c:v>2.02</c:v>
                </c:pt>
                <c:pt idx="92">
                  <c:v>1.7609999999999999</c:v>
                </c:pt>
                <c:pt idx="93">
                  <c:v>0.94499999999999995</c:v>
                </c:pt>
                <c:pt idx="94">
                  <c:v>0.53300000000000003</c:v>
                </c:pt>
                <c:pt idx="95">
                  <c:v>0.33900000000000002</c:v>
                </c:pt>
                <c:pt idx="96">
                  <c:v>0.27900000000000003</c:v>
                </c:pt>
                <c:pt idx="97">
                  <c:v>0.72399999999999998</c:v>
                </c:pt>
                <c:pt idx="98">
                  <c:v>1.5640000000000001</c:v>
                </c:pt>
                <c:pt idx="99">
                  <c:v>2.867</c:v>
                </c:pt>
                <c:pt idx="100">
                  <c:v>3.99</c:v>
                </c:pt>
                <c:pt idx="101">
                  <c:v>4.5110000000000001</c:v>
                </c:pt>
                <c:pt idx="102">
                  <c:v>4.3019999999999996</c:v>
                </c:pt>
                <c:pt idx="103">
                  <c:v>3.2839999999999998</c:v>
                </c:pt>
                <c:pt idx="104">
                  <c:v>1.7310000000000001</c:v>
                </c:pt>
                <c:pt idx="105">
                  <c:v>0.81399999999999995</c:v>
                </c:pt>
                <c:pt idx="106">
                  <c:v>0.499</c:v>
                </c:pt>
                <c:pt idx="107">
                  <c:v>0.49299999999999999</c:v>
                </c:pt>
                <c:pt idx="108">
                  <c:v>0.219</c:v>
                </c:pt>
                <c:pt idx="109">
                  <c:v>0.75</c:v>
                </c:pt>
                <c:pt idx="110">
                  <c:v>1.331</c:v>
                </c:pt>
                <c:pt idx="111">
                  <c:v>3.286</c:v>
                </c:pt>
                <c:pt idx="112">
                  <c:v>3.8420000000000001</c:v>
                </c:pt>
                <c:pt idx="113">
                  <c:v>4.1950000000000003</c:v>
                </c:pt>
                <c:pt idx="114">
                  <c:v>4.5599999999999996</c:v>
                </c:pt>
                <c:pt idx="115">
                  <c:v>2.718</c:v>
                </c:pt>
                <c:pt idx="116">
                  <c:v>1.2310000000000001</c:v>
                </c:pt>
                <c:pt idx="117">
                  <c:v>0.79600000000000004</c:v>
                </c:pt>
                <c:pt idx="118">
                  <c:v>0.33</c:v>
                </c:pt>
                <c:pt idx="119">
                  <c:v>0.29499999999999998</c:v>
                </c:pt>
                <c:pt idx="120">
                  <c:v>0.27</c:v>
                </c:pt>
                <c:pt idx="121">
                  <c:v>0.27800000000000002</c:v>
                </c:pt>
                <c:pt idx="122">
                  <c:v>1.571</c:v>
                </c:pt>
                <c:pt idx="123">
                  <c:v>2.694</c:v>
                </c:pt>
                <c:pt idx="124">
                  <c:v>3.7160000000000002</c:v>
                </c:pt>
                <c:pt idx="125">
                  <c:v>4.5670000000000002</c:v>
                </c:pt>
                <c:pt idx="126">
                  <c:v>5.0659999999999998</c:v>
                </c:pt>
                <c:pt idx="127">
                  <c:v>4.2279999999999998</c:v>
                </c:pt>
                <c:pt idx="128">
                  <c:v>2.1320000000000001</c:v>
                </c:pt>
                <c:pt idx="129">
                  <c:v>1.157</c:v>
                </c:pt>
                <c:pt idx="130">
                  <c:v>0.62</c:v>
                </c:pt>
                <c:pt idx="131">
                  <c:v>0.30599999999999999</c:v>
                </c:pt>
                <c:pt idx="132">
                  <c:v>0.193</c:v>
                </c:pt>
                <c:pt idx="133">
                  <c:v>0.51</c:v>
                </c:pt>
                <c:pt idx="134">
                  <c:v>1.1419999999999999</c:v>
                </c:pt>
                <c:pt idx="135">
                  <c:v>3.1539999999999999</c:v>
                </c:pt>
                <c:pt idx="136">
                  <c:v>3.9910000000000001</c:v>
                </c:pt>
                <c:pt idx="137">
                  <c:v>4.5599999999999996</c:v>
                </c:pt>
                <c:pt idx="138">
                  <c:v>3.855</c:v>
                </c:pt>
                <c:pt idx="139">
                  <c:v>3.0720000000000001</c:v>
                </c:pt>
                <c:pt idx="140">
                  <c:v>1.3420000000000001</c:v>
                </c:pt>
                <c:pt idx="141">
                  <c:v>0.63500000000000001</c:v>
                </c:pt>
                <c:pt idx="142">
                  <c:v>0.14499999999999999</c:v>
                </c:pt>
                <c:pt idx="143">
                  <c:v>0.33300000000000002</c:v>
                </c:pt>
                <c:pt idx="144">
                  <c:v>0.64600000000000002</c:v>
                </c:pt>
                <c:pt idx="145">
                  <c:v>0.67300000000000004</c:v>
                </c:pt>
                <c:pt idx="146">
                  <c:v>1.401</c:v>
                </c:pt>
                <c:pt idx="147">
                  <c:v>2.4489999999999998</c:v>
                </c:pt>
                <c:pt idx="148">
                  <c:v>3.6989999999999998</c:v>
                </c:pt>
                <c:pt idx="149">
                  <c:v>4.1970000000000001</c:v>
                </c:pt>
                <c:pt idx="150">
                  <c:v>3.6890000000000001</c:v>
                </c:pt>
                <c:pt idx="151">
                  <c:v>1.927</c:v>
                </c:pt>
                <c:pt idx="152">
                  <c:v>1.1859999999999999</c:v>
                </c:pt>
                <c:pt idx="153">
                  <c:v>0.748</c:v>
                </c:pt>
                <c:pt idx="154">
                  <c:v>0.34799999999999998</c:v>
                </c:pt>
                <c:pt idx="155">
                  <c:v>0.33700000000000002</c:v>
                </c:pt>
                <c:pt idx="156">
                  <c:v>0.29899999999999999</c:v>
                </c:pt>
                <c:pt idx="157">
                  <c:v>0.50700000000000001</c:v>
                </c:pt>
                <c:pt idx="158">
                  <c:v>1.2889999999999999</c:v>
                </c:pt>
                <c:pt idx="159">
                  <c:v>3.1920000000000002</c:v>
                </c:pt>
                <c:pt idx="160">
                  <c:v>4.3179999999999996</c:v>
                </c:pt>
                <c:pt idx="161">
                  <c:v>4.9480000000000004</c:v>
                </c:pt>
                <c:pt idx="162">
                  <c:v>4.4690000000000003</c:v>
                </c:pt>
                <c:pt idx="163">
                  <c:v>2.2400000000000002</c:v>
                </c:pt>
                <c:pt idx="164">
                  <c:v>1.3879999999999999</c:v>
                </c:pt>
                <c:pt idx="165">
                  <c:v>0.77500000000000002</c:v>
                </c:pt>
                <c:pt idx="166">
                  <c:v>0.56699999999999995</c:v>
                </c:pt>
                <c:pt idx="167">
                  <c:v>0.30399999999999999</c:v>
                </c:pt>
                <c:pt idx="168">
                  <c:v>0.41099999999999998</c:v>
                </c:pt>
                <c:pt idx="169">
                  <c:v>0.59499999999999997</c:v>
                </c:pt>
                <c:pt idx="170">
                  <c:v>1.7869999999999999</c:v>
                </c:pt>
                <c:pt idx="171">
                  <c:v>2.839</c:v>
                </c:pt>
                <c:pt idx="172">
                  <c:v>4.1340000000000003</c:v>
                </c:pt>
                <c:pt idx="173">
                  <c:v>4.8159999999999998</c:v>
                </c:pt>
                <c:pt idx="174">
                  <c:v>4.7249999999999996</c:v>
                </c:pt>
                <c:pt idx="175">
                  <c:v>3.7210000000000001</c:v>
                </c:pt>
                <c:pt idx="176">
                  <c:v>2.1779999999999999</c:v>
                </c:pt>
                <c:pt idx="177">
                  <c:v>1.1859999999999999</c:v>
                </c:pt>
                <c:pt idx="178">
                  <c:v>0.54800000000000004</c:v>
                </c:pt>
                <c:pt idx="179">
                  <c:v>0.56000000000000005</c:v>
                </c:pt>
                <c:pt idx="180">
                  <c:v>0.56499999999999995</c:v>
                </c:pt>
                <c:pt idx="181">
                  <c:v>1.1080000000000001</c:v>
                </c:pt>
                <c:pt idx="182">
                  <c:v>1.9079999999999999</c:v>
                </c:pt>
                <c:pt idx="183">
                  <c:v>3.4249999999999998</c:v>
                </c:pt>
                <c:pt idx="184">
                  <c:v>4.2039999999999997</c:v>
                </c:pt>
                <c:pt idx="185">
                  <c:v>4.7050000000000001</c:v>
                </c:pt>
                <c:pt idx="186">
                  <c:v>3.5489999999999999</c:v>
                </c:pt>
                <c:pt idx="187">
                  <c:v>2.452</c:v>
                </c:pt>
                <c:pt idx="188">
                  <c:v>1.714</c:v>
                </c:pt>
                <c:pt idx="189">
                  <c:v>0.86599999999999999</c:v>
                </c:pt>
                <c:pt idx="190">
                  <c:v>0.44700000000000001</c:v>
                </c:pt>
                <c:pt idx="191">
                  <c:v>0.154</c:v>
                </c:pt>
                <c:pt idx="192">
                  <c:v>0.314</c:v>
                </c:pt>
                <c:pt idx="193">
                  <c:v>0.96699999999999997</c:v>
                </c:pt>
                <c:pt idx="194">
                  <c:v>1.5089999999999999</c:v>
                </c:pt>
                <c:pt idx="195">
                  <c:v>2.6819999999999999</c:v>
                </c:pt>
                <c:pt idx="196">
                  <c:v>3.4609999999999999</c:v>
                </c:pt>
                <c:pt idx="197">
                  <c:v>4.1219999999999999</c:v>
                </c:pt>
                <c:pt idx="198">
                  <c:v>3.173</c:v>
                </c:pt>
                <c:pt idx="199">
                  <c:v>1.528</c:v>
                </c:pt>
                <c:pt idx="200">
                  <c:v>0.89400000000000002</c:v>
                </c:pt>
                <c:pt idx="201">
                  <c:v>0.56599999999999995</c:v>
                </c:pt>
                <c:pt idx="202">
                  <c:v>0.38200000000000001</c:v>
                </c:pt>
                <c:pt idx="203">
                  <c:v>0.14499999999999999</c:v>
                </c:pt>
                <c:pt idx="204">
                  <c:v>0.35499999999999998</c:v>
                </c:pt>
                <c:pt idx="205">
                  <c:v>0.439</c:v>
                </c:pt>
                <c:pt idx="206">
                  <c:v>1.153</c:v>
                </c:pt>
                <c:pt idx="207">
                  <c:v>1.978</c:v>
                </c:pt>
                <c:pt idx="208">
                  <c:v>3.6019999999999999</c:v>
                </c:pt>
                <c:pt idx="209">
                  <c:v>3.8879999999999999</c:v>
                </c:pt>
                <c:pt idx="210">
                  <c:v>1.7549999999999999</c:v>
                </c:pt>
                <c:pt idx="211">
                  <c:v>0.77400000000000002</c:v>
                </c:pt>
                <c:pt idx="212">
                  <c:v>1.0309999999999999</c:v>
                </c:pt>
                <c:pt idx="213">
                  <c:v>0.76100000000000001</c:v>
                </c:pt>
                <c:pt idx="214">
                  <c:v>0.442</c:v>
                </c:pt>
                <c:pt idx="215">
                  <c:v>0.58599999999999997</c:v>
                </c:pt>
                <c:pt idx="216">
                  <c:v>0.434</c:v>
                </c:pt>
                <c:pt idx="217">
                  <c:v>0.63800000000000001</c:v>
                </c:pt>
                <c:pt idx="218">
                  <c:v>0.94899999999999995</c:v>
                </c:pt>
                <c:pt idx="219">
                  <c:v>2.996</c:v>
                </c:pt>
                <c:pt idx="220">
                  <c:v>4.0380000000000003</c:v>
                </c:pt>
                <c:pt idx="221">
                  <c:v>4.5149999999999997</c:v>
                </c:pt>
                <c:pt idx="222">
                  <c:v>4.0439999999999996</c:v>
                </c:pt>
                <c:pt idx="223">
                  <c:v>2.1619999999999999</c:v>
                </c:pt>
                <c:pt idx="224">
                  <c:v>0.9</c:v>
                </c:pt>
                <c:pt idx="225">
                  <c:v>0.36599999999999999</c:v>
                </c:pt>
                <c:pt idx="226">
                  <c:v>0.224</c:v>
                </c:pt>
                <c:pt idx="227">
                  <c:v>0.33500000000000002</c:v>
                </c:pt>
                <c:pt idx="228">
                  <c:v>0.50600000000000001</c:v>
                </c:pt>
                <c:pt idx="229">
                  <c:v>0.51</c:v>
                </c:pt>
                <c:pt idx="230">
                  <c:v>0.872</c:v>
                </c:pt>
                <c:pt idx="231">
                  <c:v>2.016</c:v>
                </c:pt>
                <c:pt idx="232">
                  <c:v>2.8980000000000001</c:v>
                </c:pt>
                <c:pt idx="233">
                  <c:v>4.5069999999999997</c:v>
                </c:pt>
                <c:pt idx="234">
                  <c:v>3.7320000000000002</c:v>
                </c:pt>
                <c:pt idx="235">
                  <c:v>2.859</c:v>
                </c:pt>
                <c:pt idx="236">
                  <c:v>1.2809999999999999</c:v>
                </c:pt>
                <c:pt idx="237">
                  <c:v>0.61799999999999999</c:v>
                </c:pt>
                <c:pt idx="238">
                  <c:v>0.44500000000000001</c:v>
                </c:pt>
                <c:pt idx="239">
                  <c:v>0.46100000000000002</c:v>
                </c:pt>
                <c:pt idx="240">
                  <c:v>0.219</c:v>
                </c:pt>
                <c:pt idx="241">
                  <c:v>1.454</c:v>
                </c:pt>
                <c:pt idx="242">
                  <c:v>1.6910000000000001</c:v>
                </c:pt>
                <c:pt idx="243">
                  <c:v>2.81</c:v>
                </c:pt>
                <c:pt idx="244">
                  <c:v>3.218</c:v>
                </c:pt>
                <c:pt idx="245">
                  <c:v>3.9820000000000002</c:v>
                </c:pt>
                <c:pt idx="246">
                  <c:v>4.298</c:v>
                </c:pt>
                <c:pt idx="247">
                  <c:v>3.7850000000000001</c:v>
                </c:pt>
                <c:pt idx="248">
                  <c:v>2.1560000000000001</c:v>
                </c:pt>
                <c:pt idx="249">
                  <c:v>1.327</c:v>
                </c:pt>
                <c:pt idx="250">
                  <c:v>0.35899999999999999</c:v>
                </c:pt>
                <c:pt idx="251">
                  <c:v>0.46500000000000002</c:v>
                </c:pt>
                <c:pt idx="252">
                  <c:v>0.77800000000000002</c:v>
                </c:pt>
                <c:pt idx="253">
                  <c:v>0.89</c:v>
                </c:pt>
                <c:pt idx="254">
                  <c:v>1.617</c:v>
                </c:pt>
                <c:pt idx="255">
                  <c:v>2.4540000000000002</c:v>
                </c:pt>
                <c:pt idx="256">
                  <c:v>3.4660000000000002</c:v>
                </c:pt>
                <c:pt idx="257">
                  <c:v>4.8620000000000001</c:v>
                </c:pt>
                <c:pt idx="258">
                  <c:v>4.33</c:v>
                </c:pt>
                <c:pt idx="259">
                  <c:v>3.0419999999999998</c:v>
                </c:pt>
                <c:pt idx="260">
                  <c:v>1.5720000000000001</c:v>
                </c:pt>
                <c:pt idx="261">
                  <c:v>0.90400000000000003</c:v>
                </c:pt>
                <c:pt idx="262">
                  <c:v>0.47899999999999998</c:v>
                </c:pt>
                <c:pt idx="263">
                  <c:v>0.53600000000000003</c:v>
                </c:pt>
                <c:pt idx="264">
                  <c:v>0.66300000000000003</c:v>
                </c:pt>
                <c:pt idx="265">
                  <c:v>1.226</c:v>
                </c:pt>
                <c:pt idx="266">
                  <c:v>1.4259999999999999</c:v>
                </c:pt>
                <c:pt idx="267">
                  <c:v>2.327</c:v>
                </c:pt>
                <c:pt idx="268">
                  <c:v>3.62</c:v>
                </c:pt>
                <c:pt idx="269">
                  <c:v>4.9050000000000002</c:v>
                </c:pt>
                <c:pt idx="270">
                  <c:v>3.556</c:v>
                </c:pt>
                <c:pt idx="271">
                  <c:v>2.0939999999999999</c:v>
                </c:pt>
                <c:pt idx="272">
                  <c:v>1.8620000000000001</c:v>
                </c:pt>
                <c:pt idx="273">
                  <c:v>1.016</c:v>
                </c:pt>
                <c:pt idx="274">
                  <c:v>0.51300000000000001</c:v>
                </c:pt>
                <c:pt idx="275">
                  <c:v>0.55900000000000005</c:v>
                </c:pt>
                <c:pt idx="276">
                  <c:v>0.54200000000000004</c:v>
                </c:pt>
                <c:pt idx="277">
                  <c:v>0.95</c:v>
                </c:pt>
                <c:pt idx="278">
                  <c:v>1.5129999999999999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00-415C-A778-F37BB8E45E3C}"/>
            </c:ext>
          </c:extLst>
        </c:ser>
        <c:ser>
          <c:idx val="3"/>
          <c:order val="2"/>
          <c:tx>
            <c:strRef>
              <c:f>GEE_compare!$F$1</c:f>
              <c:strCache>
                <c:ptCount val="1"/>
                <c:pt idx="0">
                  <c:v>M-500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GEE_compare!$A$3:$A$281</c:f>
              <c:numCache>
                <c:formatCode>d\-mmm\-yy</c:formatCode>
                <c:ptCount val="27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</c:numCache>
            </c:numRef>
          </c:xVal>
          <c:yVal>
            <c:numRef>
              <c:f>GEE_compare!$G$3:$G$281</c:f>
              <c:numCache>
                <c:formatCode>General</c:formatCode>
                <c:ptCount val="279"/>
                <c:pt idx="12">
                  <c:v>0.54900000000000004</c:v>
                </c:pt>
                <c:pt idx="13">
                  <c:v>0.81100000000000005</c:v>
                </c:pt>
                <c:pt idx="14">
                  <c:v>1.2190000000000001</c:v>
                </c:pt>
                <c:pt idx="15">
                  <c:v>1.44</c:v>
                </c:pt>
                <c:pt idx="16">
                  <c:v>1.74</c:v>
                </c:pt>
                <c:pt idx="17">
                  <c:v>1.8540000000000001</c:v>
                </c:pt>
                <c:pt idx="18">
                  <c:v>2.423</c:v>
                </c:pt>
                <c:pt idx="19">
                  <c:v>1.9330000000000001</c:v>
                </c:pt>
                <c:pt idx="20">
                  <c:v>1.3240000000000001</c:v>
                </c:pt>
                <c:pt idx="21">
                  <c:v>0.98899999999999999</c:v>
                </c:pt>
                <c:pt idx="22">
                  <c:v>0.55100000000000005</c:v>
                </c:pt>
                <c:pt idx="23">
                  <c:v>0.50800000000000001</c:v>
                </c:pt>
                <c:pt idx="24">
                  <c:v>0.56699999999999995</c:v>
                </c:pt>
                <c:pt idx="25">
                  <c:v>0.752</c:v>
                </c:pt>
                <c:pt idx="26">
                  <c:v>0.93100000000000005</c:v>
                </c:pt>
                <c:pt idx="27">
                  <c:v>1.073</c:v>
                </c:pt>
                <c:pt idx="28">
                  <c:v>1.778</c:v>
                </c:pt>
                <c:pt idx="29">
                  <c:v>2.3069999999999999</c:v>
                </c:pt>
                <c:pt idx="30">
                  <c:v>1.9470000000000001</c:v>
                </c:pt>
                <c:pt idx="31">
                  <c:v>1.76</c:v>
                </c:pt>
                <c:pt idx="32">
                  <c:v>0.99399999999999999</c:v>
                </c:pt>
                <c:pt idx="33">
                  <c:v>0.84099999999999997</c:v>
                </c:pt>
                <c:pt idx="34">
                  <c:v>0.61399999999999999</c:v>
                </c:pt>
                <c:pt idx="35">
                  <c:v>0.49099999999999999</c:v>
                </c:pt>
                <c:pt idx="36">
                  <c:v>0.4</c:v>
                </c:pt>
                <c:pt idx="37">
                  <c:v>0.55900000000000005</c:v>
                </c:pt>
                <c:pt idx="38">
                  <c:v>1.0469999999999999</c:v>
                </c:pt>
                <c:pt idx="39">
                  <c:v>1.1819999999999999</c:v>
                </c:pt>
                <c:pt idx="40">
                  <c:v>1.6619999999999999</c:v>
                </c:pt>
                <c:pt idx="41">
                  <c:v>2.4889999999999999</c:v>
                </c:pt>
                <c:pt idx="42">
                  <c:v>2.0489999999999999</c:v>
                </c:pt>
                <c:pt idx="43">
                  <c:v>1.3240000000000001</c:v>
                </c:pt>
                <c:pt idx="44">
                  <c:v>1.0349999999999999</c:v>
                </c:pt>
                <c:pt idx="45">
                  <c:v>0.71299999999999997</c:v>
                </c:pt>
                <c:pt idx="46">
                  <c:v>0.625</c:v>
                </c:pt>
                <c:pt idx="48">
                  <c:v>0.46300000000000002</c:v>
                </c:pt>
                <c:pt idx="49">
                  <c:v>0.79600000000000004</c:v>
                </c:pt>
                <c:pt idx="50">
                  <c:v>1.2170000000000001</c:v>
                </c:pt>
                <c:pt idx="51">
                  <c:v>1.581</c:v>
                </c:pt>
                <c:pt idx="52">
                  <c:v>1.7989999999999999</c:v>
                </c:pt>
                <c:pt idx="53">
                  <c:v>2.431</c:v>
                </c:pt>
                <c:pt idx="54">
                  <c:v>2.1179999999999999</c:v>
                </c:pt>
                <c:pt idx="55">
                  <c:v>1.8169999999999999</c:v>
                </c:pt>
                <c:pt idx="56">
                  <c:v>1.091</c:v>
                </c:pt>
                <c:pt idx="57">
                  <c:v>0.89400000000000002</c:v>
                </c:pt>
                <c:pt idx="58">
                  <c:v>0.58699999999999997</c:v>
                </c:pt>
                <c:pt idx="60">
                  <c:v>0.58699999999999997</c:v>
                </c:pt>
                <c:pt idx="61">
                  <c:v>0.54900000000000004</c:v>
                </c:pt>
                <c:pt idx="62">
                  <c:v>1.19</c:v>
                </c:pt>
                <c:pt idx="63">
                  <c:v>1.49</c:v>
                </c:pt>
                <c:pt idx="64">
                  <c:v>1.794</c:v>
                </c:pt>
                <c:pt idx="65">
                  <c:v>2.2829999999999999</c:v>
                </c:pt>
                <c:pt idx="66">
                  <c:v>2.4670000000000001</c:v>
                </c:pt>
                <c:pt idx="67">
                  <c:v>2.3149999999999999</c:v>
                </c:pt>
                <c:pt idx="68">
                  <c:v>1.5289999999999999</c:v>
                </c:pt>
                <c:pt idx="69">
                  <c:v>0.79600000000000004</c:v>
                </c:pt>
                <c:pt idx="70">
                  <c:v>0.63900000000000001</c:v>
                </c:pt>
                <c:pt idx="71">
                  <c:v>0.45400000000000001</c:v>
                </c:pt>
                <c:pt idx="72">
                  <c:v>0.41899999999999998</c:v>
                </c:pt>
                <c:pt idx="73">
                  <c:v>0.67900000000000005</c:v>
                </c:pt>
                <c:pt idx="74">
                  <c:v>1.357</c:v>
                </c:pt>
                <c:pt idx="75">
                  <c:v>1.4670000000000001</c:v>
                </c:pt>
                <c:pt idx="76">
                  <c:v>1.9219999999999999</c:v>
                </c:pt>
                <c:pt idx="77">
                  <c:v>2.8279999999999998</c:v>
                </c:pt>
                <c:pt idx="78">
                  <c:v>2.3690000000000002</c:v>
                </c:pt>
                <c:pt idx="79">
                  <c:v>1.851</c:v>
                </c:pt>
                <c:pt idx="80">
                  <c:v>1.252</c:v>
                </c:pt>
                <c:pt idx="81">
                  <c:v>0.82</c:v>
                </c:pt>
                <c:pt idx="82">
                  <c:v>0.69599999999999995</c:v>
                </c:pt>
                <c:pt idx="84">
                  <c:v>0.71599999999999997</c:v>
                </c:pt>
                <c:pt idx="85">
                  <c:v>0.77800000000000002</c:v>
                </c:pt>
                <c:pt idx="86">
                  <c:v>0.92</c:v>
                </c:pt>
                <c:pt idx="87">
                  <c:v>0.90400000000000003</c:v>
                </c:pt>
                <c:pt idx="88">
                  <c:v>1.83</c:v>
                </c:pt>
                <c:pt idx="89">
                  <c:v>2.149</c:v>
                </c:pt>
                <c:pt idx="90">
                  <c:v>1.69</c:v>
                </c:pt>
                <c:pt idx="91">
                  <c:v>1.6419999999999999</c:v>
                </c:pt>
                <c:pt idx="92">
                  <c:v>1.163</c:v>
                </c:pt>
                <c:pt idx="93">
                  <c:v>0.67100000000000004</c:v>
                </c:pt>
                <c:pt idx="94">
                  <c:v>0.58599999999999997</c:v>
                </c:pt>
                <c:pt idx="96">
                  <c:v>0.50800000000000001</c:v>
                </c:pt>
                <c:pt idx="97">
                  <c:v>0.81799999999999995</c:v>
                </c:pt>
                <c:pt idx="98">
                  <c:v>1.125</c:v>
                </c:pt>
                <c:pt idx="99">
                  <c:v>1.395</c:v>
                </c:pt>
                <c:pt idx="100">
                  <c:v>2.593</c:v>
                </c:pt>
                <c:pt idx="101">
                  <c:v>2.8650000000000002</c:v>
                </c:pt>
                <c:pt idx="102">
                  <c:v>2.456</c:v>
                </c:pt>
                <c:pt idx="103">
                  <c:v>2.0339999999999998</c:v>
                </c:pt>
                <c:pt idx="104">
                  <c:v>1.08</c:v>
                </c:pt>
                <c:pt idx="105">
                  <c:v>0.86199999999999999</c:v>
                </c:pt>
                <c:pt idx="106">
                  <c:v>0.57999999999999996</c:v>
                </c:pt>
                <c:pt idx="107">
                  <c:v>0.442</c:v>
                </c:pt>
                <c:pt idx="108">
                  <c:v>0.44700000000000001</c:v>
                </c:pt>
                <c:pt idx="109">
                  <c:v>0.71599999999999997</c:v>
                </c:pt>
                <c:pt idx="110">
                  <c:v>1.135</c:v>
                </c:pt>
                <c:pt idx="111">
                  <c:v>1.0389999999999999</c:v>
                </c:pt>
                <c:pt idx="112">
                  <c:v>1.845</c:v>
                </c:pt>
                <c:pt idx="113">
                  <c:v>2.258</c:v>
                </c:pt>
                <c:pt idx="114">
                  <c:v>2.3330000000000002</c:v>
                </c:pt>
                <c:pt idx="115">
                  <c:v>1.69</c:v>
                </c:pt>
                <c:pt idx="116">
                  <c:v>1.0289999999999999</c:v>
                </c:pt>
                <c:pt idx="117">
                  <c:v>0.83899999999999997</c:v>
                </c:pt>
                <c:pt idx="118">
                  <c:v>0.58399999999999996</c:v>
                </c:pt>
                <c:pt idx="120">
                  <c:v>0.45300000000000001</c:v>
                </c:pt>
                <c:pt idx="121">
                  <c:v>0.83499999999999996</c:v>
                </c:pt>
                <c:pt idx="122">
                  <c:v>1.302</c:v>
                </c:pt>
                <c:pt idx="123">
                  <c:v>1.4239999999999999</c:v>
                </c:pt>
                <c:pt idx="124">
                  <c:v>2.069</c:v>
                </c:pt>
                <c:pt idx="125">
                  <c:v>2.9569999999999999</c:v>
                </c:pt>
                <c:pt idx="126">
                  <c:v>2.5419999999999998</c:v>
                </c:pt>
                <c:pt idx="127">
                  <c:v>1.9350000000000001</c:v>
                </c:pt>
                <c:pt idx="128">
                  <c:v>1.19</c:v>
                </c:pt>
                <c:pt idx="129">
                  <c:v>0.79100000000000004</c:v>
                </c:pt>
                <c:pt idx="130">
                  <c:v>0.67600000000000005</c:v>
                </c:pt>
                <c:pt idx="132">
                  <c:v>0.55500000000000005</c:v>
                </c:pt>
                <c:pt idx="133">
                  <c:v>0.84799999999999998</c:v>
                </c:pt>
                <c:pt idx="134">
                  <c:v>1.1439999999999999</c:v>
                </c:pt>
                <c:pt idx="135">
                  <c:v>1.0209999999999999</c:v>
                </c:pt>
                <c:pt idx="136">
                  <c:v>1.546</c:v>
                </c:pt>
                <c:pt idx="137">
                  <c:v>2.0630000000000002</c:v>
                </c:pt>
                <c:pt idx="138">
                  <c:v>2.0379999999999998</c:v>
                </c:pt>
                <c:pt idx="139">
                  <c:v>1.8340000000000001</c:v>
                </c:pt>
                <c:pt idx="140">
                  <c:v>1.0620000000000001</c:v>
                </c:pt>
                <c:pt idx="141">
                  <c:v>0.72599999999999998</c:v>
                </c:pt>
                <c:pt idx="142">
                  <c:v>0.57599999999999996</c:v>
                </c:pt>
                <c:pt idx="144">
                  <c:v>0.64100000000000001</c:v>
                </c:pt>
                <c:pt idx="145">
                  <c:v>0.77200000000000002</c:v>
                </c:pt>
                <c:pt idx="146">
                  <c:v>0.82499999999999996</c:v>
                </c:pt>
                <c:pt idx="147">
                  <c:v>1.08</c:v>
                </c:pt>
                <c:pt idx="148">
                  <c:v>1.492</c:v>
                </c:pt>
                <c:pt idx="149">
                  <c:v>2.274</c:v>
                </c:pt>
                <c:pt idx="150">
                  <c:v>1.897</c:v>
                </c:pt>
                <c:pt idx="151">
                  <c:v>1.31</c:v>
                </c:pt>
                <c:pt idx="152">
                  <c:v>1.0069999999999999</c:v>
                </c:pt>
                <c:pt idx="153">
                  <c:v>0.755</c:v>
                </c:pt>
                <c:pt idx="154">
                  <c:v>0.70599999999999996</c:v>
                </c:pt>
                <c:pt idx="156">
                  <c:v>0.61499999999999999</c:v>
                </c:pt>
                <c:pt idx="157">
                  <c:v>0.73099999999999998</c:v>
                </c:pt>
                <c:pt idx="158">
                  <c:v>1.226</c:v>
                </c:pt>
                <c:pt idx="159">
                  <c:v>1.423</c:v>
                </c:pt>
                <c:pt idx="160">
                  <c:v>2.3540000000000001</c:v>
                </c:pt>
                <c:pt idx="161">
                  <c:v>3.327</c:v>
                </c:pt>
                <c:pt idx="162">
                  <c:v>2.6339999999999999</c:v>
                </c:pt>
                <c:pt idx="163">
                  <c:v>1.4950000000000001</c:v>
                </c:pt>
                <c:pt idx="164">
                  <c:v>1.054</c:v>
                </c:pt>
                <c:pt idx="165">
                  <c:v>0.82</c:v>
                </c:pt>
                <c:pt idx="166">
                  <c:v>0.69899999999999995</c:v>
                </c:pt>
                <c:pt idx="167">
                  <c:v>0.66100000000000003</c:v>
                </c:pt>
                <c:pt idx="168">
                  <c:v>0.51800000000000002</c:v>
                </c:pt>
                <c:pt idx="169">
                  <c:v>0.83799999999999997</c:v>
                </c:pt>
                <c:pt idx="170">
                  <c:v>0.97299999999999998</c:v>
                </c:pt>
                <c:pt idx="171">
                  <c:v>1.472</c:v>
                </c:pt>
                <c:pt idx="172">
                  <c:v>1.764</c:v>
                </c:pt>
                <c:pt idx="173">
                  <c:v>2.2429999999999999</c:v>
                </c:pt>
                <c:pt idx="174">
                  <c:v>2.2919999999999998</c:v>
                </c:pt>
                <c:pt idx="175">
                  <c:v>1.931</c:v>
                </c:pt>
                <c:pt idx="176">
                  <c:v>1.528</c:v>
                </c:pt>
                <c:pt idx="177">
                  <c:v>0.95099999999999996</c:v>
                </c:pt>
                <c:pt idx="178">
                  <c:v>0.71499999999999997</c:v>
                </c:pt>
                <c:pt idx="179">
                  <c:v>0.44</c:v>
                </c:pt>
                <c:pt idx="180">
                  <c:v>0.48299999999999998</c:v>
                </c:pt>
                <c:pt idx="181">
                  <c:v>0.83599999999999997</c:v>
                </c:pt>
                <c:pt idx="182">
                  <c:v>1.25</c:v>
                </c:pt>
                <c:pt idx="183">
                  <c:v>1.28</c:v>
                </c:pt>
                <c:pt idx="184">
                  <c:v>2.1379999999999999</c:v>
                </c:pt>
                <c:pt idx="185">
                  <c:v>2.7189999999999999</c:v>
                </c:pt>
                <c:pt idx="186">
                  <c:v>2.085</c:v>
                </c:pt>
                <c:pt idx="187">
                  <c:v>1.524</c:v>
                </c:pt>
                <c:pt idx="188">
                  <c:v>1.27</c:v>
                </c:pt>
                <c:pt idx="189">
                  <c:v>0.82799999999999996</c:v>
                </c:pt>
                <c:pt idx="190">
                  <c:v>0.67600000000000005</c:v>
                </c:pt>
                <c:pt idx="192">
                  <c:v>0.50800000000000001</c:v>
                </c:pt>
                <c:pt idx="193">
                  <c:v>0.79700000000000004</c:v>
                </c:pt>
                <c:pt idx="194">
                  <c:v>1.2709999999999999</c:v>
                </c:pt>
                <c:pt idx="195">
                  <c:v>1.5229999999999999</c:v>
                </c:pt>
                <c:pt idx="196">
                  <c:v>2.37</c:v>
                </c:pt>
                <c:pt idx="197">
                  <c:v>2.4790000000000001</c:v>
                </c:pt>
                <c:pt idx="198">
                  <c:v>2.1739999999999999</c:v>
                </c:pt>
                <c:pt idx="199">
                  <c:v>1.8740000000000001</c:v>
                </c:pt>
                <c:pt idx="200">
                  <c:v>1.0760000000000001</c:v>
                </c:pt>
                <c:pt idx="201">
                  <c:v>0.83399999999999996</c:v>
                </c:pt>
                <c:pt idx="202">
                  <c:v>0.59599999999999997</c:v>
                </c:pt>
                <c:pt idx="203">
                  <c:v>0.56000000000000005</c:v>
                </c:pt>
                <c:pt idx="204">
                  <c:v>0.51</c:v>
                </c:pt>
                <c:pt idx="205">
                  <c:v>0.85599999999999998</c:v>
                </c:pt>
                <c:pt idx="206">
                  <c:v>1.093</c:v>
                </c:pt>
                <c:pt idx="207">
                  <c:v>1.1299999999999999</c:v>
                </c:pt>
                <c:pt idx="208">
                  <c:v>2.028</c:v>
                </c:pt>
                <c:pt idx="209">
                  <c:v>2.1619999999999999</c:v>
                </c:pt>
                <c:pt idx="210">
                  <c:v>1.877</c:v>
                </c:pt>
                <c:pt idx="211">
                  <c:v>1.4710000000000001</c:v>
                </c:pt>
                <c:pt idx="212">
                  <c:v>1.0640000000000001</c:v>
                </c:pt>
                <c:pt idx="213">
                  <c:v>0.79800000000000004</c:v>
                </c:pt>
                <c:pt idx="214">
                  <c:v>0.63700000000000001</c:v>
                </c:pt>
                <c:pt idx="215">
                  <c:v>0.5</c:v>
                </c:pt>
                <c:pt idx="216">
                  <c:v>0.54</c:v>
                </c:pt>
                <c:pt idx="217">
                  <c:v>0.73899999999999999</c:v>
                </c:pt>
                <c:pt idx="218">
                  <c:v>1.397</c:v>
                </c:pt>
                <c:pt idx="219">
                  <c:v>1.514</c:v>
                </c:pt>
                <c:pt idx="220">
                  <c:v>2.456</c:v>
                </c:pt>
                <c:pt idx="221">
                  <c:v>2.569</c:v>
                </c:pt>
                <c:pt idx="222">
                  <c:v>2.2970000000000002</c:v>
                </c:pt>
                <c:pt idx="223">
                  <c:v>1.617</c:v>
                </c:pt>
                <c:pt idx="224">
                  <c:v>1.0169999999999999</c:v>
                </c:pt>
                <c:pt idx="225">
                  <c:v>0.65900000000000003</c:v>
                </c:pt>
                <c:pt idx="226">
                  <c:v>0.67100000000000004</c:v>
                </c:pt>
                <c:pt idx="227">
                  <c:v>0.49</c:v>
                </c:pt>
                <c:pt idx="228">
                  <c:v>0.57499999999999996</c:v>
                </c:pt>
                <c:pt idx="229">
                  <c:v>0.80600000000000005</c:v>
                </c:pt>
                <c:pt idx="230">
                  <c:v>0.79300000000000004</c:v>
                </c:pt>
                <c:pt idx="231">
                  <c:v>1.024</c:v>
                </c:pt>
                <c:pt idx="232">
                  <c:v>1.899</c:v>
                </c:pt>
                <c:pt idx="233">
                  <c:v>2.6520000000000001</c:v>
                </c:pt>
                <c:pt idx="234">
                  <c:v>2.2109999999999999</c:v>
                </c:pt>
                <c:pt idx="235">
                  <c:v>1.6379999999999999</c:v>
                </c:pt>
                <c:pt idx="236">
                  <c:v>1.056</c:v>
                </c:pt>
                <c:pt idx="237">
                  <c:v>0.75</c:v>
                </c:pt>
                <c:pt idx="238">
                  <c:v>0.59499999999999997</c:v>
                </c:pt>
                <c:pt idx="240">
                  <c:v>0.52100000000000002</c:v>
                </c:pt>
                <c:pt idx="241">
                  <c:v>0.877</c:v>
                </c:pt>
                <c:pt idx="242">
                  <c:v>0.82299999999999995</c:v>
                </c:pt>
                <c:pt idx="243">
                  <c:v>0.91200000000000003</c:v>
                </c:pt>
                <c:pt idx="244">
                  <c:v>1.2589999999999999</c:v>
                </c:pt>
                <c:pt idx="245">
                  <c:v>2.282</c:v>
                </c:pt>
                <c:pt idx="246">
                  <c:v>2.415</c:v>
                </c:pt>
                <c:pt idx="247">
                  <c:v>1.8640000000000001</c:v>
                </c:pt>
                <c:pt idx="248">
                  <c:v>1.224</c:v>
                </c:pt>
                <c:pt idx="249">
                  <c:v>0.8</c:v>
                </c:pt>
                <c:pt idx="250">
                  <c:v>0.48099999999999998</c:v>
                </c:pt>
                <c:pt idx="252">
                  <c:v>0.58299999999999996</c:v>
                </c:pt>
                <c:pt idx="253">
                  <c:v>0.78800000000000003</c:v>
                </c:pt>
                <c:pt idx="254">
                  <c:v>1.0329999999999999</c:v>
                </c:pt>
                <c:pt idx="255">
                  <c:v>1.2310000000000001</c:v>
                </c:pt>
                <c:pt idx="256">
                  <c:v>1.583</c:v>
                </c:pt>
                <c:pt idx="257">
                  <c:v>2.246</c:v>
                </c:pt>
                <c:pt idx="258">
                  <c:v>1.927</c:v>
                </c:pt>
                <c:pt idx="259">
                  <c:v>1.728</c:v>
                </c:pt>
                <c:pt idx="260">
                  <c:v>1.19</c:v>
                </c:pt>
                <c:pt idx="261">
                  <c:v>0.71399999999999997</c:v>
                </c:pt>
                <c:pt idx="262">
                  <c:v>0.64400000000000002</c:v>
                </c:pt>
                <c:pt idx="264">
                  <c:v>0.63500000000000001</c:v>
                </c:pt>
                <c:pt idx="265">
                  <c:v>0.86</c:v>
                </c:pt>
                <c:pt idx="266">
                  <c:v>0.73699999999999999</c:v>
                </c:pt>
                <c:pt idx="267">
                  <c:v>1.0760000000000001</c:v>
                </c:pt>
                <c:pt idx="268">
                  <c:v>1.327</c:v>
                </c:pt>
                <c:pt idx="269">
                  <c:v>2.0089999999999999</c:v>
                </c:pt>
                <c:pt idx="270">
                  <c:v>1.37</c:v>
                </c:pt>
                <c:pt idx="271">
                  <c:v>1.478</c:v>
                </c:pt>
                <c:pt idx="272">
                  <c:v>1.292</c:v>
                </c:pt>
                <c:pt idx="273">
                  <c:v>0.93</c:v>
                </c:pt>
                <c:pt idx="274">
                  <c:v>0.55100000000000005</c:v>
                </c:pt>
                <c:pt idx="276">
                  <c:v>0.56399999999999995</c:v>
                </c:pt>
                <c:pt idx="277">
                  <c:v>0.69499999999999995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00-415C-A778-F37BB8E45E3C}"/>
            </c:ext>
          </c:extLst>
        </c:ser>
        <c:ser>
          <c:idx val="4"/>
          <c:order val="3"/>
          <c:tx>
            <c:strRef>
              <c:f>GEE_compare!$L$1</c:f>
              <c:strCache>
                <c:ptCount val="1"/>
                <c:pt idx="0">
                  <c:v>PML-V2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GEE_compare!$L$5:$L$254</c:f>
              <c:numCache>
                <c:formatCode>d\-mmm\-yy</c:formatCode>
                <c:ptCount val="250"/>
                <c:pt idx="0">
                  <c:v>36582</c:v>
                </c:pt>
                <c:pt idx="1">
                  <c:v>36611</c:v>
                </c:pt>
                <c:pt idx="2">
                  <c:v>36642</c:v>
                </c:pt>
                <c:pt idx="3">
                  <c:v>36672</c:v>
                </c:pt>
                <c:pt idx="4">
                  <c:v>36703</c:v>
                </c:pt>
                <c:pt idx="5">
                  <c:v>36733</c:v>
                </c:pt>
                <c:pt idx="6">
                  <c:v>36764</c:v>
                </c:pt>
                <c:pt idx="7">
                  <c:v>36795</c:v>
                </c:pt>
                <c:pt idx="8">
                  <c:v>36825</c:v>
                </c:pt>
                <c:pt idx="9">
                  <c:v>36856</c:v>
                </c:pt>
                <c:pt idx="10">
                  <c:v>36886</c:v>
                </c:pt>
                <c:pt idx="11">
                  <c:v>36917</c:v>
                </c:pt>
                <c:pt idx="12">
                  <c:v>36948</c:v>
                </c:pt>
                <c:pt idx="13">
                  <c:v>36976</c:v>
                </c:pt>
                <c:pt idx="14">
                  <c:v>37007</c:v>
                </c:pt>
                <c:pt idx="15">
                  <c:v>37037</c:v>
                </c:pt>
                <c:pt idx="16">
                  <c:v>37068</c:v>
                </c:pt>
                <c:pt idx="17">
                  <c:v>37098</c:v>
                </c:pt>
                <c:pt idx="18">
                  <c:v>37129</c:v>
                </c:pt>
                <c:pt idx="19">
                  <c:v>37160</c:v>
                </c:pt>
                <c:pt idx="20">
                  <c:v>37190</c:v>
                </c:pt>
                <c:pt idx="21">
                  <c:v>37221</c:v>
                </c:pt>
                <c:pt idx="22">
                  <c:v>37251</c:v>
                </c:pt>
                <c:pt idx="23">
                  <c:v>37282</c:v>
                </c:pt>
                <c:pt idx="24">
                  <c:v>37313</c:v>
                </c:pt>
                <c:pt idx="25">
                  <c:v>37341</c:v>
                </c:pt>
                <c:pt idx="26">
                  <c:v>37372</c:v>
                </c:pt>
                <c:pt idx="27">
                  <c:v>37402</c:v>
                </c:pt>
                <c:pt idx="28">
                  <c:v>37433</c:v>
                </c:pt>
                <c:pt idx="29">
                  <c:v>37463</c:v>
                </c:pt>
                <c:pt idx="30">
                  <c:v>37494</c:v>
                </c:pt>
                <c:pt idx="31">
                  <c:v>37525</c:v>
                </c:pt>
                <c:pt idx="32">
                  <c:v>37555</c:v>
                </c:pt>
                <c:pt idx="33">
                  <c:v>37586</c:v>
                </c:pt>
                <c:pt idx="34">
                  <c:v>37616</c:v>
                </c:pt>
                <c:pt idx="35">
                  <c:v>37647</c:v>
                </c:pt>
                <c:pt idx="36">
                  <c:v>37678</c:v>
                </c:pt>
                <c:pt idx="37">
                  <c:v>37706</c:v>
                </c:pt>
                <c:pt idx="38">
                  <c:v>37737</c:v>
                </c:pt>
                <c:pt idx="39">
                  <c:v>37767</c:v>
                </c:pt>
                <c:pt idx="40">
                  <c:v>37798</c:v>
                </c:pt>
                <c:pt idx="41">
                  <c:v>37828</c:v>
                </c:pt>
                <c:pt idx="42">
                  <c:v>37859</c:v>
                </c:pt>
                <c:pt idx="43">
                  <c:v>37890</c:v>
                </c:pt>
                <c:pt idx="44">
                  <c:v>37920</c:v>
                </c:pt>
                <c:pt idx="45">
                  <c:v>37951</c:v>
                </c:pt>
                <c:pt idx="46">
                  <c:v>37981</c:v>
                </c:pt>
                <c:pt idx="47">
                  <c:v>38012</c:v>
                </c:pt>
                <c:pt idx="48">
                  <c:v>38043</c:v>
                </c:pt>
                <c:pt idx="49">
                  <c:v>38072</c:v>
                </c:pt>
                <c:pt idx="50">
                  <c:v>38103</c:v>
                </c:pt>
                <c:pt idx="51">
                  <c:v>38133</c:v>
                </c:pt>
                <c:pt idx="52">
                  <c:v>38164</c:v>
                </c:pt>
                <c:pt idx="53">
                  <c:v>38194</c:v>
                </c:pt>
                <c:pt idx="54">
                  <c:v>38225</c:v>
                </c:pt>
                <c:pt idx="55">
                  <c:v>38256</c:v>
                </c:pt>
                <c:pt idx="56">
                  <c:v>38286</c:v>
                </c:pt>
                <c:pt idx="57">
                  <c:v>38317</c:v>
                </c:pt>
                <c:pt idx="58">
                  <c:v>38347</c:v>
                </c:pt>
                <c:pt idx="59">
                  <c:v>38378</c:v>
                </c:pt>
                <c:pt idx="60">
                  <c:v>38409</c:v>
                </c:pt>
                <c:pt idx="61">
                  <c:v>38437</c:v>
                </c:pt>
                <c:pt idx="62">
                  <c:v>38468</c:v>
                </c:pt>
                <c:pt idx="63">
                  <c:v>38498</c:v>
                </c:pt>
                <c:pt idx="64">
                  <c:v>38529</c:v>
                </c:pt>
                <c:pt idx="65">
                  <c:v>38559</c:v>
                </c:pt>
                <c:pt idx="66">
                  <c:v>38590</c:v>
                </c:pt>
                <c:pt idx="67">
                  <c:v>38621</c:v>
                </c:pt>
                <c:pt idx="68">
                  <c:v>38651</c:v>
                </c:pt>
                <c:pt idx="69">
                  <c:v>38682</c:v>
                </c:pt>
                <c:pt idx="70">
                  <c:v>38712</c:v>
                </c:pt>
                <c:pt idx="71">
                  <c:v>38743</c:v>
                </c:pt>
                <c:pt idx="72">
                  <c:v>38774</c:v>
                </c:pt>
                <c:pt idx="73">
                  <c:v>38802</c:v>
                </c:pt>
                <c:pt idx="74">
                  <c:v>38833</c:v>
                </c:pt>
                <c:pt idx="75">
                  <c:v>38863</c:v>
                </c:pt>
                <c:pt idx="76">
                  <c:v>38894</c:v>
                </c:pt>
                <c:pt idx="77">
                  <c:v>38924</c:v>
                </c:pt>
                <c:pt idx="78">
                  <c:v>38955</c:v>
                </c:pt>
                <c:pt idx="79">
                  <c:v>38986</c:v>
                </c:pt>
                <c:pt idx="80">
                  <c:v>39016</c:v>
                </c:pt>
                <c:pt idx="81">
                  <c:v>39047</c:v>
                </c:pt>
                <c:pt idx="82">
                  <c:v>39077</c:v>
                </c:pt>
                <c:pt idx="83">
                  <c:v>39108</c:v>
                </c:pt>
                <c:pt idx="84">
                  <c:v>39139</c:v>
                </c:pt>
                <c:pt idx="85">
                  <c:v>39167</c:v>
                </c:pt>
                <c:pt idx="86">
                  <c:v>39198</c:v>
                </c:pt>
                <c:pt idx="87">
                  <c:v>39228</c:v>
                </c:pt>
                <c:pt idx="88">
                  <c:v>39259</c:v>
                </c:pt>
                <c:pt idx="89">
                  <c:v>39289</c:v>
                </c:pt>
                <c:pt idx="90">
                  <c:v>39320</c:v>
                </c:pt>
                <c:pt idx="91">
                  <c:v>39351</c:v>
                </c:pt>
                <c:pt idx="92">
                  <c:v>39381</c:v>
                </c:pt>
                <c:pt idx="93">
                  <c:v>39412</c:v>
                </c:pt>
                <c:pt idx="94">
                  <c:v>39442</c:v>
                </c:pt>
                <c:pt idx="95">
                  <c:v>39473</c:v>
                </c:pt>
                <c:pt idx="96">
                  <c:v>39504</c:v>
                </c:pt>
                <c:pt idx="97">
                  <c:v>39533</c:v>
                </c:pt>
                <c:pt idx="98">
                  <c:v>39564</c:v>
                </c:pt>
                <c:pt idx="99">
                  <c:v>39594</c:v>
                </c:pt>
                <c:pt idx="100">
                  <c:v>39625</c:v>
                </c:pt>
                <c:pt idx="101">
                  <c:v>39655</c:v>
                </c:pt>
                <c:pt idx="102">
                  <c:v>39686</c:v>
                </c:pt>
                <c:pt idx="103">
                  <c:v>39717</c:v>
                </c:pt>
                <c:pt idx="104">
                  <c:v>39747</c:v>
                </c:pt>
                <c:pt idx="105">
                  <c:v>39778</c:v>
                </c:pt>
                <c:pt idx="106">
                  <c:v>39808</c:v>
                </c:pt>
                <c:pt idx="107">
                  <c:v>39839</c:v>
                </c:pt>
                <c:pt idx="108">
                  <c:v>39870</c:v>
                </c:pt>
                <c:pt idx="109">
                  <c:v>39898</c:v>
                </c:pt>
                <c:pt idx="110">
                  <c:v>39929</c:v>
                </c:pt>
                <c:pt idx="111">
                  <c:v>39959</c:v>
                </c:pt>
                <c:pt idx="112">
                  <c:v>39990</c:v>
                </c:pt>
                <c:pt idx="113">
                  <c:v>40020</c:v>
                </c:pt>
                <c:pt idx="114">
                  <c:v>40051</c:v>
                </c:pt>
                <c:pt idx="115">
                  <c:v>40082</c:v>
                </c:pt>
                <c:pt idx="116">
                  <c:v>40112</c:v>
                </c:pt>
                <c:pt idx="117">
                  <c:v>40143</c:v>
                </c:pt>
                <c:pt idx="118">
                  <c:v>40173</c:v>
                </c:pt>
                <c:pt idx="119">
                  <c:v>40204</c:v>
                </c:pt>
                <c:pt idx="120">
                  <c:v>40235</c:v>
                </c:pt>
                <c:pt idx="121">
                  <c:v>40263</c:v>
                </c:pt>
                <c:pt idx="122">
                  <c:v>40294</c:v>
                </c:pt>
                <c:pt idx="123">
                  <c:v>40324</c:v>
                </c:pt>
                <c:pt idx="124">
                  <c:v>40355</c:v>
                </c:pt>
                <c:pt idx="125">
                  <c:v>40385</c:v>
                </c:pt>
                <c:pt idx="126">
                  <c:v>40416</c:v>
                </c:pt>
                <c:pt idx="127">
                  <c:v>40447</c:v>
                </c:pt>
                <c:pt idx="128">
                  <c:v>40477</c:v>
                </c:pt>
                <c:pt idx="129">
                  <c:v>40508</c:v>
                </c:pt>
                <c:pt idx="130">
                  <c:v>40538</c:v>
                </c:pt>
                <c:pt idx="131">
                  <c:v>40569</c:v>
                </c:pt>
                <c:pt idx="132">
                  <c:v>40600</c:v>
                </c:pt>
                <c:pt idx="133">
                  <c:v>40628</c:v>
                </c:pt>
                <c:pt idx="134">
                  <c:v>40659</c:v>
                </c:pt>
                <c:pt idx="135">
                  <c:v>40689</c:v>
                </c:pt>
                <c:pt idx="136">
                  <c:v>40720</c:v>
                </c:pt>
                <c:pt idx="137">
                  <c:v>40750</c:v>
                </c:pt>
                <c:pt idx="138">
                  <c:v>40781</c:v>
                </c:pt>
                <c:pt idx="139">
                  <c:v>40812</c:v>
                </c:pt>
                <c:pt idx="140">
                  <c:v>40842</c:v>
                </c:pt>
                <c:pt idx="141">
                  <c:v>40873</c:v>
                </c:pt>
                <c:pt idx="142">
                  <c:v>40903</c:v>
                </c:pt>
                <c:pt idx="143">
                  <c:v>40934</c:v>
                </c:pt>
                <c:pt idx="144">
                  <c:v>40965</c:v>
                </c:pt>
                <c:pt idx="145">
                  <c:v>40994</c:v>
                </c:pt>
                <c:pt idx="146">
                  <c:v>41025</c:v>
                </c:pt>
                <c:pt idx="147">
                  <c:v>41055</c:v>
                </c:pt>
                <c:pt idx="148">
                  <c:v>41086</c:v>
                </c:pt>
                <c:pt idx="149">
                  <c:v>41116</c:v>
                </c:pt>
                <c:pt idx="150">
                  <c:v>41147</c:v>
                </c:pt>
                <c:pt idx="151">
                  <c:v>41178</c:v>
                </c:pt>
                <c:pt idx="152">
                  <c:v>41208</c:v>
                </c:pt>
                <c:pt idx="153">
                  <c:v>41239</c:v>
                </c:pt>
                <c:pt idx="154">
                  <c:v>41269</c:v>
                </c:pt>
                <c:pt idx="155">
                  <c:v>41300</c:v>
                </c:pt>
                <c:pt idx="156">
                  <c:v>41331</c:v>
                </c:pt>
                <c:pt idx="157">
                  <c:v>41359</c:v>
                </c:pt>
                <c:pt idx="158">
                  <c:v>41390</c:v>
                </c:pt>
                <c:pt idx="159">
                  <c:v>41420</c:v>
                </c:pt>
                <c:pt idx="160">
                  <c:v>41451</c:v>
                </c:pt>
                <c:pt idx="161">
                  <c:v>41481</c:v>
                </c:pt>
                <c:pt idx="162">
                  <c:v>41512</c:v>
                </c:pt>
                <c:pt idx="163">
                  <c:v>41543</c:v>
                </c:pt>
                <c:pt idx="164">
                  <c:v>41573</c:v>
                </c:pt>
                <c:pt idx="165">
                  <c:v>41604</c:v>
                </c:pt>
                <c:pt idx="166">
                  <c:v>41634</c:v>
                </c:pt>
                <c:pt idx="167">
                  <c:v>41665</c:v>
                </c:pt>
                <c:pt idx="168">
                  <c:v>41696</c:v>
                </c:pt>
                <c:pt idx="169">
                  <c:v>41724</c:v>
                </c:pt>
                <c:pt idx="170">
                  <c:v>41755</c:v>
                </c:pt>
                <c:pt idx="171">
                  <c:v>41785</c:v>
                </c:pt>
                <c:pt idx="172">
                  <c:v>41816</c:v>
                </c:pt>
                <c:pt idx="173">
                  <c:v>41846</c:v>
                </c:pt>
                <c:pt idx="174">
                  <c:v>41877</c:v>
                </c:pt>
                <c:pt idx="175">
                  <c:v>41908</c:v>
                </c:pt>
                <c:pt idx="176">
                  <c:v>41938</c:v>
                </c:pt>
                <c:pt idx="177">
                  <c:v>41969</c:v>
                </c:pt>
                <c:pt idx="178">
                  <c:v>41999</c:v>
                </c:pt>
                <c:pt idx="179">
                  <c:v>42030</c:v>
                </c:pt>
                <c:pt idx="180">
                  <c:v>42061</c:v>
                </c:pt>
                <c:pt idx="181">
                  <c:v>42089</c:v>
                </c:pt>
                <c:pt idx="182">
                  <c:v>42120</c:v>
                </c:pt>
                <c:pt idx="183">
                  <c:v>42150</c:v>
                </c:pt>
                <c:pt idx="184">
                  <c:v>42181</c:v>
                </c:pt>
                <c:pt idx="185">
                  <c:v>42211</c:v>
                </c:pt>
                <c:pt idx="186">
                  <c:v>42242</c:v>
                </c:pt>
                <c:pt idx="187">
                  <c:v>42273</c:v>
                </c:pt>
                <c:pt idx="188">
                  <c:v>42303</c:v>
                </c:pt>
                <c:pt idx="189">
                  <c:v>42334</c:v>
                </c:pt>
                <c:pt idx="190">
                  <c:v>42364</c:v>
                </c:pt>
                <c:pt idx="191">
                  <c:v>42395</c:v>
                </c:pt>
                <c:pt idx="192">
                  <c:v>42426</c:v>
                </c:pt>
                <c:pt idx="193">
                  <c:v>42455</c:v>
                </c:pt>
                <c:pt idx="194">
                  <c:v>42486</c:v>
                </c:pt>
                <c:pt idx="195">
                  <c:v>42516</c:v>
                </c:pt>
                <c:pt idx="196">
                  <c:v>42547</c:v>
                </c:pt>
                <c:pt idx="197">
                  <c:v>42577</c:v>
                </c:pt>
                <c:pt idx="198">
                  <c:v>42608</c:v>
                </c:pt>
                <c:pt idx="199">
                  <c:v>42639</c:v>
                </c:pt>
                <c:pt idx="200">
                  <c:v>42669</c:v>
                </c:pt>
                <c:pt idx="201">
                  <c:v>42700</c:v>
                </c:pt>
                <c:pt idx="202">
                  <c:v>42730</c:v>
                </c:pt>
                <c:pt idx="203">
                  <c:v>42761</c:v>
                </c:pt>
                <c:pt idx="204">
                  <c:v>42792</c:v>
                </c:pt>
                <c:pt idx="205">
                  <c:v>42820</c:v>
                </c:pt>
                <c:pt idx="206">
                  <c:v>42851</c:v>
                </c:pt>
                <c:pt idx="207">
                  <c:v>42881</c:v>
                </c:pt>
                <c:pt idx="208">
                  <c:v>42912</c:v>
                </c:pt>
                <c:pt idx="209">
                  <c:v>42942</c:v>
                </c:pt>
                <c:pt idx="210">
                  <c:v>42973</c:v>
                </c:pt>
                <c:pt idx="211">
                  <c:v>43004</c:v>
                </c:pt>
                <c:pt idx="212">
                  <c:v>43034</c:v>
                </c:pt>
                <c:pt idx="213">
                  <c:v>43065</c:v>
                </c:pt>
                <c:pt idx="214">
                  <c:v>43095</c:v>
                </c:pt>
                <c:pt idx="215">
                  <c:v>43126</c:v>
                </c:pt>
                <c:pt idx="216">
                  <c:v>43157</c:v>
                </c:pt>
                <c:pt idx="217">
                  <c:v>43185</c:v>
                </c:pt>
                <c:pt idx="218">
                  <c:v>43216</c:v>
                </c:pt>
                <c:pt idx="219">
                  <c:v>43246</c:v>
                </c:pt>
                <c:pt idx="220">
                  <c:v>43277</c:v>
                </c:pt>
                <c:pt idx="221">
                  <c:v>43307</c:v>
                </c:pt>
                <c:pt idx="222">
                  <c:v>43338</c:v>
                </c:pt>
                <c:pt idx="223">
                  <c:v>43369</c:v>
                </c:pt>
                <c:pt idx="224">
                  <c:v>43399</c:v>
                </c:pt>
                <c:pt idx="225">
                  <c:v>43430</c:v>
                </c:pt>
                <c:pt idx="226">
                  <c:v>43460</c:v>
                </c:pt>
                <c:pt idx="227">
                  <c:v>43491</c:v>
                </c:pt>
                <c:pt idx="228">
                  <c:v>43522</c:v>
                </c:pt>
                <c:pt idx="229">
                  <c:v>43550</c:v>
                </c:pt>
                <c:pt idx="230">
                  <c:v>43581</c:v>
                </c:pt>
                <c:pt idx="231">
                  <c:v>43611</c:v>
                </c:pt>
                <c:pt idx="232">
                  <c:v>43642</c:v>
                </c:pt>
                <c:pt idx="233">
                  <c:v>43672</c:v>
                </c:pt>
                <c:pt idx="234">
                  <c:v>43703</c:v>
                </c:pt>
                <c:pt idx="235">
                  <c:v>43734</c:v>
                </c:pt>
                <c:pt idx="236">
                  <c:v>43764</c:v>
                </c:pt>
                <c:pt idx="237">
                  <c:v>43795</c:v>
                </c:pt>
                <c:pt idx="238">
                  <c:v>43825</c:v>
                </c:pt>
                <c:pt idx="239">
                  <c:v>43856</c:v>
                </c:pt>
                <c:pt idx="240">
                  <c:v>43887</c:v>
                </c:pt>
                <c:pt idx="241">
                  <c:v>43916</c:v>
                </c:pt>
                <c:pt idx="242">
                  <c:v>43947</c:v>
                </c:pt>
                <c:pt idx="243">
                  <c:v>43977</c:v>
                </c:pt>
                <c:pt idx="244">
                  <c:v>44008</c:v>
                </c:pt>
                <c:pt idx="245">
                  <c:v>44038</c:v>
                </c:pt>
                <c:pt idx="246">
                  <c:v>44069</c:v>
                </c:pt>
                <c:pt idx="247">
                  <c:v>44100</c:v>
                </c:pt>
                <c:pt idx="248">
                  <c:v>44130</c:v>
                </c:pt>
                <c:pt idx="249">
                  <c:v>44161</c:v>
                </c:pt>
              </c:numCache>
            </c:numRef>
          </c:xVal>
          <c:yVal>
            <c:numRef>
              <c:f>GEE_compare!$P$5:$P$254</c:f>
              <c:numCache>
                <c:formatCode>General</c:formatCode>
                <c:ptCount val="250"/>
                <c:pt idx="0">
                  <c:v>1.02</c:v>
                </c:pt>
                <c:pt idx="1">
                  <c:v>2.4530000000000003</c:v>
                </c:pt>
                <c:pt idx="2">
                  <c:v>2.7520000000000002</c:v>
                </c:pt>
                <c:pt idx="3">
                  <c:v>3.8019999999999996</c:v>
                </c:pt>
                <c:pt idx="4">
                  <c:v>3.331</c:v>
                </c:pt>
                <c:pt idx="5">
                  <c:v>3.41</c:v>
                </c:pt>
                <c:pt idx="6">
                  <c:v>1.7549999999999999</c:v>
                </c:pt>
                <c:pt idx="7">
                  <c:v>0.99399999999999999</c:v>
                </c:pt>
                <c:pt idx="8">
                  <c:v>0.16499999999999998</c:v>
                </c:pt>
                <c:pt idx="9">
                  <c:v>8.299999999999999E-2</c:v>
                </c:pt>
                <c:pt idx="10">
                  <c:v>0.106</c:v>
                </c:pt>
                <c:pt idx="11">
                  <c:v>0.61699999999999999</c:v>
                </c:pt>
                <c:pt idx="12">
                  <c:v>1.1499999999999999</c:v>
                </c:pt>
                <c:pt idx="13">
                  <c:v>2.02</c:v>
                </c:pt>
                <c:pt idx="14">
                  <c:v>3.1399999999999997</c:v>
                </c:pt>
                <c:pt idx="15">
                  <c:v>3.0569999999999999</c:v>
                </c:pt>
                <c:pt idx="16">
                  <c:v>3.5140000000000002</c:v>
                </c:pt>
                <c:pt idx="17">
                  <c:v>3.6920000000000002</c:v>
                </c:pt>
                <c:pt idx="18">
                  <c:v>1.403</c:v>
                </c:pt>
                <c:pt idx="19">
                  <c:v>1.038</c:v>
                </c:pt>
                <c:pt idx="20">
                  <c:v>0.14100000000000001</c:v>
                </c:pt>
                <c:pt idx="21">
                  <c:v>2.7E-2</c:v>
                </c:pt>
                <c:pt idx="22">
                  <c:v>0.13800000000000001</c:v>
                </c:pt>
                <c:pt idx="23">
                  <c:v>0.26500000000000001</c:v>
                </c:pt>
                <c:pt idx="24">
                  <c:v>1.137</c:v>
                </c:pt>
                <c:pt idx="25">
                  <c:v>1.9709999999999999</c:v>
                </c:pt>
                <c:pt idx="26">
                  <c:v>3.02</c:v>
                </c:pt>
                <c:pt idx="27">
                  <c:v>3.9710000000000001</c:v>
                </c:pt>
                <c:pt idx="28">
                  <c:v>3.4320000000000004</c:v>
                </c:pt>
                <c:pt idx="29">
                  <c:v>2.7720000000000002</c:v>
                </c:pt>
                <c:pt idx="30">
                  <c:v>1.891</c:v>
                </c:pt>
                <c:pt idx="31">
                  <c:v>0.66800000000000004</c:v>
                </c:pt>
                <c:pt idx="32">
                  <c:v>0.152</c:v>
                </c:pt>
                <c:pt idx="33">
                  <c:v>8.0000000000000002E-3</c:v>
                </c:pt>
                <c:pt idx="34">
                  <c:v>1.4999999999999999E-2</c:v>
                </c:pt>
                <c:pt idx="35">
                  <c:v>8.900000000000001E-2</c:v>
                </c:pt>
                <c:pt idx="36">
                  <c:v>0.79299999999999993</c:v>
                </c:pt>
                <c:pt idx="37">
                  <c:v>1.115</c:v>
                </c:pt>
                <c:pt idx="38">
                  <c:v>2.8730000000000002</c:v>
                </c:pt>
                <c:pt idx="39">
                  <c:v>3.726</c:v>
                </c:pt>
                <c:pt idx="40">
                  <c:v>3.242</c:v>
                </c:pt>
                <c:pt idx="41">
                  <c:v>3.4729999999999999</c:v>
                </c:pt>
                <c:pt idx="42">
                  <c:v>1.964</c:v>
                </c:pt>
                <c:pt idx="43">
                  <c:v>0.69199999999999995</c:v>
                </c:pt>
                <c:pt idx="44">
                  <c:v>0.11299999999999999</c:v>
                </c:pt>
                <c:pt idx="45">
                  <c:v>3.4000000000000002E-2</c:v>
                </c:pt>
                <c:pt idx="46">
                  <c:v>0.107</c:v>
                </c:pt>
                <c:pt idx="47">
                  <c:v>0.42900000000000005</c:v>
                </c:pt>
                <c:pt idx="48">
                  <c:v>0.83600000000000008</c:v>
                </c:pt>
                <c:pt idx="49">
                  <c:v>1.7669999999999999</c:v>
                </c:pt>
                <c:pt idx="50">
                  <c:v>2.762</c:v>
                </c:pt>
                <c:pt idx="51">
                  <c:v>3.2949999999999999</c:v>
                </c:pt>
                <c:pt idx="52">
                  <c:v>3.3010000000000002</c:v>
                </c:pt>
                <c:pt idx="53">
                  <c:v>3.004</c:v>
                </c:pt>
                <c:pt idx="54">
                  <c:v>1.986</c:v>
                </c:pt>
                <c:pt idx="55">
                  <c:v>0.68399999999999994</c:v>
                </c:pt>
                <c:pt idx="56">
                  <c:v>0.16400000000000001</c:v>
                </c:pt>
                <c:pt idx="57">
                  <c:v>5.4000000000000006E-2</c:v>
                </c:pt>
                <c:pt idx="58">
                  <c:v>0.03</c:v>
                </c:pt>
                <c:pt idx="59">
                  <c:v>0.27300000000000002</c:v>
                </c:pt>
                <c:pt idx="60">
                  <c:v>1.1359999999999999</c:v>
                </c:pt>
                <c:pt idx="61">
                  <c:v>1.903</c:v>
                </c:pt>
                <c:pt idx="62">
                  <c:v>3.2589999999999995</c:v>
                </c:pt>
                <c:pt idx="63">
                  <c:v>3.476</c:v>
                </c:pt>
                <c:pt idx="64">
                  <c:v>3.5750000000000002</c:v>
                </c:pt>
                <c:pt idx="65">
                  <c:v>3.0419999999999998</c:v>
                </c:pt>
                <c:pt idx="66">
                  <c:v>2.3049999999999997</c:v>
                </c:pt>
                <c:pt idx="67">
                  <c:v>1.0149999999999999</c:v>
                </c:pt>
                <c:pt idx="68">
                  <c:v>0.14199999999999999</c:v>
                </c:pt>
                <c:pt idx="69">
                  <c:v>3.2000000000000001E-2</c:v>
                </c:pt>
                <c:pt idx="70">
                  <c:v>5.4999999999999993E-2</c:v>
                </c:pt>
                <c:pt idx="71">
                  <c:v>0.27</c:v>
                </c:pt>
                <c:pt idx="72">
                  <c:v>0.85899999999999999</c:v>
                </c:pt>
                <c:pt idx="73">
                  <c:v>2.1589999999999998</c:v>
                </c:pt>
                <c:pt idx="74">
                  <c:v>2.7670000000000003</c:v>
                </c:pt>
                <c:pt idx="75">
                  <c:v>3.8650000000000002</c:v>
                </c:pt>
                <c:pt idx="76">
                  <c:v>3.9420000000000002</c:v>
                </c:pt>
                <c:pt idx="77">
                  <c:v>3.093</c:v>
                </c:pt>
                <c:pt idx="78">
                  <c:v>2.468</c:v>
                </c:pt>
                <c:pt idx="79">
                  <c:v>1.1400000000000001</c:v>
                </c:pt>
                <c:pt idx="80">
                  <c:v>0.17399999999999999</c:v>
                </c:pt>
                <c:pt idx="81">
                  <c:v>3.9E-2</c:v>
                </c:pt>
                <c:pt idx="82">
                  <c:v>9.4E-2</c:v>
                </c:pt>
                <c:pt idx="83">
                  <c:v>0.27900000000000003</c:v>
                </c:pt>
                <c:pt idx="84">
                  <c:v>1.0780000000000001</c:v>
                </c:pt>
                <c:pt idx="85">
                  <c:v>1.8120000000000001</c:v>
                </c:pt>
                <c:pt idx="86">
                  <c:v>3.5220000000000002</c:v>
                </c:pt>
                <c:pt idx="87">
                  <c:v>4.1639999999999997</c:v>
                </c:pt>
                <c:pt idx="88">
                  <c:v>3.9409999999999998</c:v>
                </c:pt>
                <c:pt idx="89">
                  <c:v>3.1479999999999997</c:v>
                </c:pt>
                <c:pt idx="90">
                  <c:v>2.0340000000000003</c:v>
                </c:pt>
                <c:pt idx="91">
                  <c:v>1.044</c:v>
                </c:pt>
                <c:pt idx="92">
                  <c:v>0.16699999999999998</c:v>
                </c:pt>
                <c:pt idx="93">
                  <c:v>3.6000000000000004E-2</c:v>
                </c:pt>
                <c:pt idx="94">
                  <c:v>7.2000000000000008E-2</c:v>
                </c:pt>
                <c:pt idx="95">
                  <c:v>0.41900000000000004</c:v>
                </c:pt>
                <c:pt idx="96">
                  <c:v>1.004</c:v>
                </c:pt>
                <c:pt idx="97">
                  <c:v>2.1480000000000001</c:v>
                </c:pt>
                <c:pt idx="98">
                  <c:v>2.7119999999999997</c:v>
                </c:pt>
                <c:pt idx="99">
                  <c:v>3.8120000000000003</c:v>
                </c:pt>
                <c:pt idx="100">
                  <c:v>3.5190000000000001</c:v>
                </c:pt>
                <c:pt idx="101">
                  <c:v>3.569</c:v>
                </c:pt>
                <c:pt idx="102">
                  <c:v>1.8460000000000001</c:v>
                </c:pt>
                <c:pt idx="103">
                  <c:v>0.88200000000000012</c:v>
                </c:pt>
                <c:pt idx="104">
                  <c:v>0.21500000000000002</c:v>
                </c:pt>
                <c:pt idx="105">
                  <c:v>6.0999999999999999E-2</c:v>
                </c:pt>
                <c:pt idx="106">
                  <c:v>9.1999999999999998E-2</c:v>
                </c:pt>
                <c:pt idx="107">
                  <c:v>0.34200000000000003</c:v>
                </c:pt>
                <c:pt idx="108">
                  <c:v>0.91299999999999992</c:v>
                </c:pt>
                <c:pt idx="109">
                  <c:v>2.0789999999999997</c:v>
                </c:pt>
                <c:pt idx="110">
                  <c:v>2.4570000000000003</c:v>
                </c:pt>
                <c:pt idx="111">
                  <c:v>3.4079999999999999</c:v>
                </c:pt>
                <c:pt idx="112">
                  <c:v>4.33</c:v>
                </c:pt>
                <c:pt idx="113">
                  <c:v>3.3180000000000001</c:v>
                </c:pt>
                <c:pt idx="114">
                  <c:v>2.1240000000000001</c:v>
                </c:pt>
                <c:pt idx="115">
                  <c:v>0.82500000000000007</c:v>
                </c:pt>
                <c:pt idx="116">
                  <c:v>0.15</c:v>
                </c:pt>
                <c:pt idx="117">
                  <c:v>3.7999999999999999E-2</c:v>
                </c:pt>
                <c:pt idx="118">
                  <c:v>6.7000000000000004E-2</c:v>
                </c:pt>
                <c:pt idx="119">
                  <c:v>0.316</c:v>
                </c:pt>
                <c:pt idx="120">
                  <c:v>1.165</c:v>
                </c:pt>
                <c:pt idx="121">
                  <c:v>2.1670000000000003</c:v>
                </c:pt>
                <c:pt idx="122">
                  <c:v>2.7570000000000001</c:v>
                </c:pt>
                <c:pt idx="123">
                  <c:v>3.5860000000000003</c:v>
                </c:pt>
                <c:pt idx="124">
                  <c:v>4.2290000000000001</c:v>
                </c:pt>
                <c:pt idx="125">
                  <c:v>3.6349999999999998</c:v>
                </c:pt>
                <c:pt idx="126">
                  <c:v>1.6419999999999999</c:v>
                </c:pt>
                <c:pt idx="127">
                  <c:v>0.67599999999999993</c:v>
                </c:pt>
                <c:pt idx="128">
                  <c:v>0.19500000000000001</c:v>
                </c:pt>
                <c:pt idx="129">
                  <c:v>1.4E-2</c:v>
                </c:pt>
                <c:pt idx="130">
                  <c:v>6.3E-2</c:v>
                </c:pt>
                <c:pt idx="131">
                  <c:v>0.33499999999999996</c:v>
                </c:pt>
                <c:pt idx="132">
                  <c:v>1.121</c:v>
                </c:pt>
                <c:pt idx="133">
                  <c:v>2.0470000000000002</c:v>
                </c:pt>
                <c:pt idx="134">
                  <c:v>3.0309999999999997</c:v>
                </c:pt>
                <c:pt idx="135">
                  <c:v>3.7249999999999996</c:v>
                </c:pt>
                <c:pt idx="136">
                  <c:v>3.492</c:v>
                </c:pt>
                <c:pt idx="137">
                  <c:v>3.6470000000000002</c:v>
                </c:pt>
                <c:pt idx="138">
                  <c:v>1.9689999999999999</c:v>
                </c:pt>
                <c:pt idx="139">
                  <c:v>0.80500000000000005</c:v>
                </c:pt>
                <c:pt idx="140">
                  <c:v>0.124</c:v>
                </c:pt>
                <c:pt idx="141">
                  <c:v>5.6999999999999995E-2</c:v>
                </c:pt>
                <c:pt idx="142">
                  <c:v>7.2000000000000008E-2</c:v>
                </c:pt>
                <c:pt idx="143">
                  <c:v>0.32600000000000001</c:v>
                </c:pt>
                <c:pt idx="144">
                  <c:v>0.99299999999999999</c:v>
                </c:pt>
                <c:pt idx="145">
                  <c:v>1.4660000000000002</c:v>
                </c:pt>
                <c:pt idx="146">
                  <c:v>3.1459999999999999</c:v>
                </c:pt>
                <c:pt idx="147">
                  <c:v>3.6070000000000002</c:v>
                </c:pt>
                <c:pt idx="148">
                  <c:v>3.6260000000000003</c:v>
                </c:pt>
                <c:pt idx="149">
                  <c:v>3.3559999999999999</c:v>
                </c:pt>
                <c:pt idx="150">
                  <c:v>1.8810000000000002</c:v>
                </c:pt>
                <c:pt idx="151">
                  <c:v>0.91</c:v>
                </c:pt>
                <c:pt idx="152">
                  <c:v>0.11100000000000002</c:v>
                </c:pt>
                <c:pt idx="153">
                  <c:v>2.3E-2</c:v>
                </c:pt>
                <c:pt idx="154">
                  <c:v>7.4999999999999997E-2</c:v>
                </c:pt>
                <c:pt idx="155">
                  <c:v>0.35500000000000004</c:v>
                </c:pt>
                <c:pt idx="156">
                  <c:v>0.98399999999999999</c:v>
                </c:pt>
                <c:pt idx="157">
                  <c:v>2.3979999999999997</c:v>
                </c:pt>
                <c:pt idx="158">
                  <c:v>2.9459999999999997</c:v>
                </c:pt>
                <c:pt idx="159">
                  <c:v>4.12</c:v>
                </c:pt>
                <c:pt idx="160">
                  <c:v>3.5369999999999999</c:v>
                </c:pt>
                <c:pt idx="161">
                  <c:v>3.1459999999999999</c:v>
                </c:pt>
                <c:pt idx="162">
                  <c:v>1.95</c:v>
                </c:pt>
                <c:pt idx="163">
                  <c:v>0.86899999999999999</c:v>
                </c:pt>
                <c:pt idx="164">
                  <c:v>0.185</c:v>
                </c:pt>
                <c:pt idx="165">
                  <c:v>3.2000000000000001E-2</c:v>
                </c:pt>
                <c:pt idx="166">
                  <c:v>0.09</c:v>
                </c:pt>
                <c:pt idx="167">
                  <c:v>0.39399999999999996</c:v>
                </c:pt>
                <c:pt idx="168">
                  <c:v>1.2809999999999999</c:v>
                </c:pt>
                <c:pt idx="169">
                  <c:v>2.238</c:v>
                </c:pt>
                <c:pt idx="170">
                  <c:v>3.1440000000000001</c:v>
                </c:pt>
                <c:pt idx="171">
                  <c:v>3.6790000000000003</c:v>
                </c:pt>
                <c:pt idx="172">
                  <c:v>3.9369999999999998</c:v>
                </c:pt>
                <c:pt idx="173">
                  <c:v>3.4219999999999997</c:v>
                </c:pt>
                <c:pt idx="174">
                  <c:v>1.919</c:v>
                </c:pt>
                <c:pt idx="175">
                  <c:v>0.85899999999999999</c:v>
                </c:pt>
                <c:pt idx="176">
                  <c:v>0.11799999999999999</c:v>
                </c:pt>
                <c:pt idx="177">
                  <c:v>6.1000000000000006E-2</c:v>
                </c:pt>
                <c:pt idx="178">
                  <c:v>0.08</c:v>
                </c:pt>
                <c:pt idx="179">
                  <c:v>0.34100000000000003</c:v>
                </c:pt>
                <c:pt idx="180">
                  <c:v>1.105</c:v>
                </c:pt>
                <c:pt idx="181">
                  <c:v>1.9969999999999999</c:v>
                </c:pt>
                <c:pt idx="182">
                  <c:v>3.16</c:v>
                </c:pt>
                <c:pt idx="183">
                  <c:v>3.766</c:v>
                </c:pt>
                <c:pt idx="184">
                  <c:v>3.8490000000000002</c:v>
                </c:pt>
                <c:pt idx="185">
                  <c:v>3.399</c:v>
                </c:pt>
                <c:pt idx="186">
                  <c:v>2.3290000000000002</c:v>
                </c:pt>
                <c:pt idx="187">
                  <c:v>0.76300000000000001</c:v>
                </c:pt>
                <c:pt idx="188">
                  <c:v>0.13900000000000001</c:v>
                </c:pt>
                <c:pt idx="189">
                  <c:v>3.5000000000000003E-2</c:v>
                </c:pt>
                <c:pt idx="190">
                  <c:v>0.05</c:v>
                </c:pt>
                <c:pt idx="191">
                  <c:v>0.46099999999999997</c:v>
                </c:pt>
                <c:pt idx="192">
                  <c:v>1.0269999999999999</c:v>
                </c:pt>
                <c:pt idx="193">
                  <c:v>1.2389999999999999</c:v>
                </c:pt>
                <c:pt idx="194">
                  <c:v>2.7839999999999998</c:v>
                </c:pt>
                <c:pt idx="195">
                  <c:v>3.5840000000000001</c:v>
                </c:pt>
                <c:pt idx="196">
                  <c:v>3.4220000000000002</c:v>
                </c:pt>
                <c:pt idx="197">
                  <c:v>3.016</c:v>
                </c:pt>
                <c:pt idx="198">
                  <c:v>1.9630000000000001</c:v>
                </c:pt>
                <c:pt idx="199">
                  <c:v>0.83600000000000008</c:v>
                </c:pt>
                <c:pt idx="200">
                  <c:v>0.153</c:v>
                </c:pt>
                <c:pt idx="201">
                  <c:v>5.3999999999999999E-2</c:v>
                </c:pt>
                <c:pt idx="202">
                  <c:v>6.4000000000000001E-2</c:v>
                </c:pt>
                <c:pt idx="203">
                  <c:v>0.30100000000000005</c:v>
                </c:pt>
                <c:pt idx="204">
                  <c:v>1.202</c:v>
                </c:pt>
                <c:pt idx="205">
                  <c:v>1.7410000000000001</c:v>
                </c:pt>
                <c:pt idx="206">
                  <c:v>3.1259999999999999</c:v>
                </c:pt>
                <c:pt idx="207">
                  <c:v>3.1550000000000002</c:v>
                </c:pt>
                <c:pt idx="208">
                  <c:v>3.367</c:v>
                </c:pt>
                <c:pt idx="209">
                  <c:v>3.1349999999999998</c:v>
                </c:pt>
                <c:pt idx="210">
                  <c:v>1.7919999999999998</c:v>
                </c:pt>
                <c:pt idx="211">
                  <c:v>0.80600000000000005</c:v>
                </c:pt>
                <c:pt idx="212">
                  <c:v>0.17299999999999999</c:v>
                </c:pt>
                <c:pt idx="213">
                  <c:v>5.6000000000000001E-2</c:v>
                </c:pt>
                <c:pt idx="214">
                  <c:v>8.2000000000000003E-2</c:v>
                </c:pt>
                <c:pt idx="215">
                  <c:v>0.34499999999999997</c:v>
                </c:pt>
                <c:pt idx="216">
                  <c:v>0.82300000000000006</c:v>
                </c:pt>
                <c:pt idx="217">
                  <c:v>2.4010000000000002</c:v>
                </c:pt>
                <c:pt idx="218">
                  <c:v>3.1980000000000004</c:v>
                </c:pt>
                <c:pt idx="219">
                  <c:v>3.8769999999999998</c:v>
                </c:pt>
                <c:pt idx="220">
                  <c:v>3.6579999999999999</c:v>
                </c:pt>
                <c:pt idx="221">
                  <c:v>3.1540000000000004</c:v>
                </c:pt>
                <c:pt idx="222">
                  <c:v>1.8889999999999998</c:v>
                </c:pt>
                <c:pt idx="223">
                  <c:v>0.60599999999999998</c:v>
                </c:pt>
                <c:pt idx="224">
                  <c:v>0.17699999999999999</c:v>
                </c:pt>
                <c:pt idx="225">
                  <c:v>3.4000000000000002E-2</c:v>
                </c:pt>
                <c:pt idx="226">
                  <c:v>8.5000000000000006E-2</c:v>
                </c:pt>
                <c:pt idx="227">
                  <c:v>0.33800000000000002</c:v>
                </c:pt>
                <c:pt idx="228">
                  <c:v>0.98599999999999999</c:v>
                </c:pt>
                <c:pt idx="229">
                  <c:v>1.85</c:v>
                </c:pt>
                <c:pt idx="230">
                  <c:v>2.5169999999999999</c:v>
                </c:pt>
                <c:pt idx="231">
                  <c:v>4.18</c:v>
                </c:pt>
                <c:pt idx="232">
                  <c:v>3.4899999999999998</c:v>
                </c:pt>
                <c:pt idx="233">
                  <c:v>3.0860000000000003</c:v>
                </c:pt>
                <c:pt idx="234">
                  <c:v>1.96</c:v>
                </c:pt>
                <c:pt idx="235">
                  <c:v>0.83099999999999996</c:v>
                </c:pt>
                <c:pt idx="236">
                  <c:v>0.17400000000000002</c:v>
                </c:pt>
                <c:pt idx="237">
                  <c:v>6.0000000000000005E-2</c:v>
                </c:pt>
                <c:pt idx="238">
                  <c:v>5.7999999999999996E-2</c:v>
                </c:pt>
                <c:pt idx="239">
                  <c:v>0.42899999999999999</c:v>
                </c:pt>
                <c:pt idx="240">
                  <c:v>1.091</c:v>
                </c:pt>
                <c:pt idx="241">
                  <c:v>1.4060000000000001</c:v>
                </c:pt>
                <c:pt idx="242">
                  <c:v>1.7210000000000001</c:v>
                </c:pt>
                <c:pt idx="243">
                  <c:v>3.2199999999999998</c:v>
                </c:pt>
                <c:pt idx="244">
                  <c:v>3.3649999999999998</c:v>
                </c:pt>
                <c:pt idx="245">
                  <c:v>3.3479999999999999</c:v>
                </c:pt>
                <c:pt idx="246">
                  <c:v>1.962</c:v>
                </c:pt>
                <c:pt idx="247">
                  <c:v>0.73199999999999998</c:v>
                </c:pt>
                <c:pt idx="248">
                  <c:v>0.09</c:v>
                </c:pt>
                <c:pt idx="249">
                  <c:v>0.06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100-415C-A778-F37BB8E45E3C}"/>
            </c:ext>
          </c:extLst>
        </c:ser>
        <c:ser>
          <c:idx val="6"/>
          <c:order val="4"/>
          <c:tx>
            <c:strRef>
              <c:f>GEE_compare!$T$1</c:f>
              <c:strCache>
                <c:ptCount val="1"/>
                <c:pt idx="0">
                  <c:v>EEFLUX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  <a:prstDash val="lgDashDot"/>
            </a:ln>
          </c:spPr>
          <c:marker>
            <c:symbol val="none"/>
          </c:marker>
          <c:xVal>
            <c:numRef>
              <c:f>GEE_compare!$Q$243:$Q$278</c:f>
              <c:numCache>
                <c:formatCode>m/d/yyyy</c:formatCode>
                <c:ptCount val="3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</c:numCache>
            </c:numRef>
          </c:xVal>
          <c:yVal>
            <c:numRef>
              <c:f>GEE_compare!$U$243:$U$278</c:f>
              <c:numCache>
                <c:formatCode>General</c:formatCode>
                <c:ptCount val="36"/>
                <c:pt idx="0">
                  <c:v>0.36245960685131279</c:v>
                </c:pt>
                <c:pt idx="1">
                  <c:v>1.1152244111593275</c:v>
                </c:pt>
                <c:pt idx="2">
                  <c:v>1.8591044455258612</c:v>
                </c:pt>
                <c:pt idx="3">
                  <c:v>2.9327508690184012</c:v>
                </c:pt>
                <c:pt idx="4">
                  <c:v>3.3116374415301393</c:v>
                </c:pt>
                <c:pt idx="5">
                  <c:v>4.3554997788952159</c:v>
                </c:pt>
                <c:pt idx="6">
                  <c:v>4.7558456197433889</c:v>
                </c:pt>
                <c:pt idx="7">
                  <c:v>4.9756189751084801</c:v>
                </c:pt>
                <c:pt idx="8">
                  <c:v>3.7181395048506465</c:v>
                </c:pt>
                <c:pt idx="9">
                  <c:v>1.8599609136008273</c:v>
                </c:pt>
                <c:pt idx="10">
                  <c:v>0.66137003524566429</c:v>
                </c:pt>
                <c:pt idx="11">
                  <c:v>0.27343051344333685</c:v>
                </c:pt>
                <c:pt idx="12">
                  <c:v>0.35947221910590205</c:v>
                </c:pt>
                <c:pt idx="13">
                  <c:v>0.51346459589640581</c:v>
                </c:pt>
                <c:pt idx="14">
                  <c:v>2.0464543019006802</c:v>
                </c:pt>
                <c:pt idx="15">
                  <c:v>2.6693984057272266</c:v>
                </c:pt>
                <c:pt idx="16">
                  <c:v>4.5001137789404755</c:v>
                </c:pt>
                <c:pt idx="17">
                  <c:v>4.5520553132200536</c:v>
                </c:pt>
                <c:pt idx="18">
                  <c:v>7.4906208377878549</c:v>
                </c:pt>
                <c:pt idx="19">
                  <c:v>6.356018231924315</c:v>
                </c:pt>
                <c:pt idx="20">
                  <c:v>2.578712419545683</c:v>
                </c:pt>
                <c:pt idx="21">
                  <c:v>1.4686999171077668</c:v>
                </c:pt>
                <c:pt idx="22">
                  <c:v>0.75944741950970274</c:v>
                </c:pt>
                <c:pt idx="23">
                  <c:v>0.41070675525336753</c:v>
                </c:pt>
                <c:pt idx="24">
                  <c:v>0.88286402176494239</c:v>
                </c:pt>
                <c:pt idx="25">
                  <c:v>0.86590331243260132</c:v>
                </c:pt>
                <c:pt idx="26">
                  <c:v>2.1412231079293185</c:v>
                </c:pt>
                <c:pt idx="27">
                  <c:v>2.3742299758726997</c:v>
                </c:pt>
                <c:pt idx="28">
                  <c:v>4.0863957172605287</c:v>
                </c:pt>
                <c:pt idx="29">
                  <c:v>8.2699090498654861</c:v>
                </c:pt>
                <c:pt idx="30">
                  <c:v>7.5788179227494634</c:v>
                </c:pt>
                <c:pt idx="31">
                  <c:v>7.0724695249687226</c:v>
                </c:pt>
                <c:pt idx="32">
                  <c:v>5.1737693836549097</c:v>
                </c:pt>
                <c:pt idx="33">
                  <c:v>2.677605723887877</c:v>
                </c:pt>
                <c:pt idx="34">
                  <c:v>1.4232785592126294</c:v>
                </c:pt>
                <c:pt idx="35">
                  <c:v>0.16895139453738187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100-415C-A778-F37BB8E45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819911"/>
        <c:axId val="314818111"/>
      </c:scatterChart>
      <c:valAx>
        <c:axId val="314819911"/>
        <c:scaling>
          <c:orientation val="minMax"/>
          <c:max val="44930"/>
          <c:min val="4383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314818111"/>
        <c:crosses val="autoZero"/>
        <c:crossBetween val="midCat"/>
        <c:majorUnit val="60.949999999999996"/>
      </c:valAx>
      <c:valAx>
        <c:axId val="314818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hu-HU" sz="1600" b="0"/>
                  <a:t>ET evapotranspiration [mm/day]</a:t>
                </a:r>
                <a:endParaRPr lang="en-GB" sz="1600" b="0"/>
              </a:p>
            </c:rich>
          </c:tx>
          <c:layout>
            <c:manualLayout>
              <c:xMode val="edge"/>
              <c:yMode val="edge"/>
              <c:x val="9.0863231616735863E-3"/>
              <c:y val="0.14187616072886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14819911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2.7266440942763995E-2"/>
          <c:y val="0.90026336284516451"/>
          <c:w val="0.93461353756004861"/>
          <c:h val="9.7442197024070337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defRPr>
            </a:pPr>
            <a:r>
              <a:rPr lang="hu-HU"/>
              <a:t>EEFLUX vs Current method</a:t>
            </a:r>
          </a:p>
          <a:p>
            <a:pPr>
              <a:defRPr/>
            </a:pPr>
            <a:r>
              <a:rPr lang="hu-HU"/>
              <a:t>january-may period (2020-2022)</a:t>
            </a:r>
            <a:endParaRPr lang="en-GB"/>
          </a:p>
        </c:rich>
      </c:tx>
      <c:layout>
        <c:manualLayout>
          <c:xMode val="edge"/>
          <c:yMode val="edge"/>
          <c:x val="0.28951848549993181"/>
          <c:y val="2.4147958534912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168263659039505"/>
          <c:y val="0.24511281098356494"/>
          <c:w val="0.65600158470757208"/>
          <c:h val="0.5149007369642368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317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1228077622372674E-2"/>
                  <c:y val="0.2453895366694529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Light Condensed" panose="020B0502040204020203" pitchFamily="34" charset="0"/>
                      <a:ea typeface="Open Sans Condensed" pitchFamily="2" charset="0"/>
                      <a:cs typeface="Open Sans Condensed" pitchFamily="2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konkluziok_szurt_adatok!$R$2:$R$16</c:f>
              <c:numCache>
                <c:formatCode>0</c:formatCode>
                <c:ptCount val="15"/>
                <c:pt idx="0">
                  <c:v>11.236247812390696</c:v>
                </c:pt>
                <c:pt idx="1">
                  <c:v>32.341507923620497</c:v>
                </c:pt>
                <c:pt idx="2">
                  <c:v>57.6322378113017</c:v>
                </c:pt>
                <c:pt idx="3">
                  <c:v>87.982526070552041</c:v>
                </c:pt>
                <c:pt idx="4">
                  <c:v>102.66076068743432</c:v>
                </c:pt>
                <c:pt idx="5">
                  <c:v>11.143638792282964</c:v>
                </c:pt>
                <c:pt idx="6">
                  <c:v>14.377008685099362</c:v>
                </c:pt>
                <c:pt idx="7">
                  <c:v>63.440083358921086</c:v>
                </c:pt>
                <c:pt idx="8">
                  <c:v>80.081952171816795</c:v>
                </c:pt>
                <c:pt idx="9">
                  <c:v>139.50352714715473</c:v>
                </c:pt>
                <c:pt idx="10">
                  <c:v>27.368784674713215</c:v>
                </c:pt>
                <c:pt idx="11">
                  <c:v>24.245292748112838</c:v>
                </c:pt>
                <c:pt idx="12">
                  <c:v>66.37791634580887</c:v>
                </c:pt>
                <c:pt idx="13">
                  <c:v>71.226899276180987</c:v>
                </c:pt>
                <c:pt idx="14">
                  <c:v>126.67826723507639</c:v>
                </c:pt>
              </c:numCache>
            </c:numRef>
          </c:xVal>
          <c:yVal>
            <c:numRef>
              <c:f>konkluziok_szurt_adatok!$Q$2:$Q$16</c:f>
              <c:numCache>
                <c:formatCode>0</c:formatCode>
                <c:ptCount val="15"/>
                <c:pt idx="0">
                  <c:v>10</c:v>
                </c:pt>
                <c:pt idx="1">
                  <c:v>45</c:v>
                </c:pt>
                <c:pt idx="2">
                  <c:v>57</c:v>
                </c:pt>
                <c:pt idx="3">
                  <c:v>117.7</c:v>
                </c:pt>
                <c:pt idx="4">
                  <c:v>125.9</c:v>
                </c:pt>
                <c:pt idx="5">
                  <c:v>19</c:v>
                </c:pt>
                <c:pt idx="6">
                  <c:v>20</c:v>
                </c:pt>
                <c:pt idx="7">
                  <c:v>54</c:v>
                </c:pt>
                <c:pt idx="8">
                  <c:v>81</c:v>
                </c:pt>
                <c:pt idx="9">
                  <c:v>109</c:v>
                </c:pt>
                <c:pt idx="10">
                  <c:v>26</c:v>
                </c:pt>
                <c:pt idx="11">
                  <c:v>40</c:v>
                </c:pt>
                <c:pt idx="12">
                  <c:v>61</c:v>
                </c:pt>
                <c:pt idx="13">
                  <c:v>82</c:v>
                </c:pt>
                <c:pt idx="14">
                  <c:v>132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54-4AEF-8FD2-D117ED422E1C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konkluziok_szurt_adatok!$H$2:$H$3</c:f>
              <c:numCache>
                <c:formatCode>General</c:formatCode>
                <c:ptCount val="2"/>
                <c:pt idx="0">
                  <c:v>0</c:v>
                </c:pt>
                <c:pt idx="1">
                  <c:v>250</c:v>
                </c:pt>
              </c:numCache>
            </c:numRef>
          </c:xVal>
          <c:yVal>
            <c:numRef>
              <c:f>konkluziok_szurt_adatok!$I$2:$I$3</c:f>
              <c:numCache>
                <c:formatCode>General</c:formatCode>
                <c:ptCount val="2"/>
                <c:pt idx="0">
                  <c:v>0</c:v>
                </c:pt>
                <c:pt idx="1">
                  <c:v>250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E54-4AEF-8FD2-D117ED422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6160392"/>
        <c:axId val="1416154992"/>
      </c:scatterChart>
      <c:valAx>
        <c:axId val="1416160392"/>
        <c:scaling>
          <c:orientation val="minMax"/>
          <c:max val="2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hnschrift SemiLight Condensed" panose="020B0502040204020203" pitchFamily="34" charset="0"/>
                    <a:ea typeface="Open Sans Condensed" pitchFamily="2" charset="0"/>
                    <a:cs typeface="Open Sans Condensed" pitchFamily="2" charset="0"/>
                  </a:defRPr>
                </a:pPr>
                <a:r>
                  <a:rPr lang="hu-HU"/>
                  <a:t>EEFLUX satellite-based ET [mm/month]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31891284478192411"/>
              <c:y val="0.87162642561815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Bahnschrift SemiLight Condensed" panose="020B0502040204020203" pitchFamily="34" charset="0"/>
                  <a:ea typeface="Open Sans Condensed" pitchFamily="2" charset="0"/>
                  <a:cs typeface="Open Sans Condensed" pitchFamily="2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defRPr>
            </a:pPr>
            <a:endParaRPr lang="en-US"/>
          </a:p>
        </c:txPr>
        <c:crossAx val="1416154992"/>
        <c:crosses val="autoZero"/>
        <c:crossBetween val="midCat"/>
        <c:majorUnit val="50"/>
      </c:valAx>
      <c:valAx>
        <c:axId val="1416154992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hnschrift SemiLight Condensed" panose="020B0502040204020203" pitchFamily="34" charset="0"/>
                    <a:ea typeface="Open Sans Condensed" pitchFamily="2" charset="0"/>
                    <a:cs typeface="Open Sans Condensed" pitchFamily="2" charset="0"/>
                  </a:defRPr>
                </a:pPr>
                <a:r>
                  <a:rPr lang="hu-HU"/>
                  <a:t>Current ET calc. method  [mm/month]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8.8012967954086543E-2"/>
              <c:y val="0.15322042039753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Bahnschrift SemiLight Condensed" panose="020B0502040204020203" pitchFamily="34" charset="0"/>
                  <a:ea typeface="Open Sans Condensed" pitchFamily="2" charset="0"/>
                  <a:cs typeface="Open Sans Condensed" pitchFamily="2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defRPr>
            </a:pPr>
            <a:endParaRPr lang="en-US"/>
          </a:p>
        </c:txPr>
        <c:crossAx val="141616039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Precipitation and surface inflow trends</a:t>
            </a:r>
            <a:endParaRPr lang="en-GB"/>
          </a:p>
        </c:rich>
      </c:tx>
      <c:layout>
        <c:manualLayout>
          <c:xMode val="edge"/>
          <c:yMode val="edge"/>
          <c:x val="0.15624668234653252"/>
          <c:y val="2.09150355500709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01947113278452"/>
          <c:y val="0.20306386057521289"/>
          <c:w val="0.76590100207473077"/>
          <c:h val="0.59337383128318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'Hydrocarpath_update_with_20 (2)'!$AJ$3</c:f>
              <c:strCache>
                <c:ptCount val="1"/>
                <c:pt idx="0">
                  <c:v>P (+)</c:v>
                </c:pt>
              </c:strCache>
            </c:strRef>
          </c:tx>
          <c:spPr>
            <a:ln w="28575">
              <a:noFill/>
            </a:ln>
          </c:spPr>
          <c:invertIfNegative val="0"/>
          <c:trendline>
            <c:spPr>
              <a:ln w="31750">
                <a:solidFill>
                  <a:srgbClr val="00B0F0"/>
                </a:solidFill>
                <a:prstDash val="dashDot"/>
              </a:ln>
            </c:spPr>
            <c:trendlineType val="linear"/>
            <c:dispRSqr val="0"/>
            <c:dispEq val="0"/>
          </c:trendline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(2)'!$AJ$4:$AJ$40</c:f>
              <c:numCache>
                <c:formatCode>General</c:formatCode>
                <c:ptCount val="37"/>
                <c:pt idx="0">
                  <c:v>405</c:v>
                </c:pt>
                <c:pt idx="1">
                  <c:v>575</c:v>
                </c:pt>
                <c:pt idx="2">
                  <c:v>434</c:v>
                </c:pt>
                <c:pt idx="3">
                  <c:v>482</c:v>
                </c:pt>
                <c:pt idx="4">
                  <c:v>416</c:v>
                </c:pt>
                <c:pt idx="5">
                  <c:v>535</c:v>
                </c:pt>
                <c:pt idx="6">
                  <c:v>496</c:v>
                </c:pt>
                <c:pt idx="7">
                  <c:v>505</c:v>
                </c:pt>
                <c:pt idx="8">
                  <c:v>472</c:v>
                </c:pt>
                <c:pt idx="9">
                  <c:v>722</c:v>
                </c:pt>
                <c:pt idx="10">
                  <c:v>559</c:v>
                </c:pt>
                <c:pt idx="11">
                  <c:v>357</c:v>
                </c:pt>
                <c:pt idx="12">
                  <c:v>663</c:v>
                </c:pt>
                <c:pt idx="13">
                  <c:v>746</c:v>
                </c:pt>
                <c:pt idx="14">
                  <c:v>355</c:v>
                </c:pt>
                <c:pt idx="15">
                  <c:v>528</c:v>
                </c:pt>
                <c:pt idx="16">
                  <c:v>505</c:v>
                </c:pt>
                <c:pt idx="17">
                  <c:v>366</c:v>
                </c:pt>
                <c:pt idx="18">
                  <c:v>631</c:v>
                </c:pt>
                <c:pt idx="19">
                  <c:v>786</c:v>
                </c:pt>
                <c:pt idx="20">
                  <c:v>477</c:v>
                </c:pt>
                <c:pt idx="21">
                  <c:v>568</c:v>
                </c:pt>
                <c:pt idx="22">
                  <c:v>588</c:v>
                </c:pt>
                <c:pt idx="23">
                  <c:v>507</c:v>
                </c:pt>
                <c:pt idx="24">
                  <c:v>973</c:v>
                </c:pt>
                <c:pt idx="25">
                  <c:v>295</c:v>
                </c:pt>
                <c:pt idx="26">
                  <c:v>436</c:v>
                </c:pt>
                <c:pt idx="27">
                  <c:v>571</c:v>
                </c:pt>
                <c:pt idx="28">
                  <c:v>719</c:v>
                </c:pt>
                <c:pt idx="29">
                  <c:v>502</c:v>
                </c:pt>
                <c:pt idx="30">
                  <c:v>625</c:v>
                </c:pt>
                <c:pt idx="31">
                  <c:v>536</c:v>
                </c:pt>
                <c:pt idx="32">
                  <c:v>570</c:v>
                </c:pt>
                <c:pt idx="33">
                  <c:v>596</c:v>
                </c:pt>
                <c:pt idx="34">
                  <c:v>477</c:v>
                </c:pt>
                <c:pt idx="35">
                  <c:v>495</c:v>
                </c:pt>
                <c:pt idx="36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E-4100-95E5-706C5C95C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484800"/>
        <c:axId val="270064960"/>
      </c:barChart>
      <c:lineChart>
        <c:grouping val="standard"/>
        <c:varyColors val="0"/>
        <c:ser>
          <c:idx val="1"/>
          <c:order val="1"/>
          <c:tx>
            <c:strRef>
              <c:f>'Hydrocarpath_update_with_20 (2)'!$AL$3</c:f>
              <c:strCache>
                <c:ptCount val="1"/>
                <c:pt idx="0">
                  <c:v>Qsurf (+)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trendline>
            <c:spPr>
              <a:ln w="28575">
                <a:solidFill>
                  <a:srgbClr val="FF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(2)'!$AL$4:$AL$40</c:f>
              <c:numCache>
                <c:formatCode>General</c:formatCode>
                <c:ptCount val="37"/>
                <c:pt idx="0">
                  <c:v>406</c:v>
                </c:pt>
                <c:pt idx="1">
                  <c:v>437</c:v>
                </c:pt>
                <c:pt idx="2">
                  <c:v>342</c:v>
                </c:pt>
                <c:pt idx="3">
                  <c:v>259</c:v>
                </c:pt>
                <c:pt idx="4">
                  <c:v>135</c:v>
                </c:pt>
                <c:pt idx="5">
                  <c:v>239</c:v>
                </c:pt>
                <c:pt idx="6">
                  <c:v>375</c:v>
                </c:pt>
                <c:pt idx="7">
                  <c:v>290</c:v>
                </c:pt>
                <c:pt idx="8">
                  <c:v>396</c:v>
                </c:pt>
                <c:pt idx="9">
                  <c:v>238</c:v>
                </c:pt>
                <c:pt idx="10">
                  <c:v>464</c:v>
                </c:pt>
                <c:pt idx="11">
                  <c:v>327</c:v>
                </c:pt>
                <c:pt idx="12">
                  <c:v>292</c:v>
                </c:pt>
                <c:pt idx="13">
                  <c:v>670</c:v>
                </c:pt>
                <c:pt idx="14">
                  <c:v>497</c:v>
                </c:pt>
                <c:pt idx="15">
                  <c:v>203</c:v>
                </c:pt>
                <c:pt idx="16">
                  <c:v>160</c:v>
                </c:pt>
                <c:pt idx="17">
                  <c:v>137</c:v>
                </c:pt>
                <c:pt idx="18">
                  <c:v>155</c:v>
                </c:pt>
                <c:pt idx="19">
                  <c:v>234</c:v>
                </c:pt>
                <c:pt idx="20">
                  <c:v>341</c:v>
                </c:pt>
                <c:pt idx="21">
                  <c:v>312</c:v>
                </c:pt>
                <c:pt idx="22">
                  <c:v>200</c:v>
                </c:pt>
                <c:pt idx="23">
                  <c:v>223</c:v>
                </c:pt>
                <c:pt idx="24">
                  <c:v>650</c:v>
                </c:pt>
                <c:pt idx="25">
                  <c:v>339</c:v>
                </c:pt>
                <c:pt idx="26">
                  <c:v>145</c:v>
                </c:pt>
                <c:pt idx="27">
                  <c:v>446</c:v>
                </c:pt>
                <c:pt idx="28">
                  <c:v>245</c:v>
                </c:pt>
                <c:pt idx="29">
                  <c:v>300</c:v>
                </c:pt>
                <c:pt idx="30">
                  <c:v>285</c:v>
                </c:pt>
                <c:pt idx="31">
                  <c:v>193</c:v>
                </c:pt>
                <c:pt idx="32">
                  <c:v>189</c:v>
                </c:pt>
                <c:pt idx="33">
                  <c:v>116</c:v>
                </c:pt>
                <c:pt idx="34">
                  <c:v>131</c:v>
                </c:pt>
                <c:pt idx="35">
                  <c:v>105</c:v>
                </c:pt>
                <c:pt idx="36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7E-4100-95E5-706C5C95C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84800"/>
        <c:axId val="270064960"/>
      </c:lineChart>
      <c:catAx>
        <c:axId val="3054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crossAx val="270064960"/>
        <c:crosses val="autoZero"/>
        <c:auto val="1"/>
        <c:lblAlgn val="ctr"/>
        <c:lblOffset val="100"/>
        <c:noMultiLvlLbl val="0"/>
      </c:catAx>
      <c:valAx>
        <c:axId val="27006496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[mm</a:t>
                </a:r>
                <a:r>
                  <a:rPr lang="hu-HU" baseline="0" dirty="0"/>
                  <a:t>/   </a:t>
                </a:r>
                <a:r>
                  <a:rPr lang="hu-HU" dirty="0" err="1"/>
                  <a:t>year</a:t>
                </a:r>
                <a:r>
                  <a:rPr lang="hu-HU" dirty="0"/>
                  <a:t>]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3.7454492471931583E-2"/>
              <c:y val="3.7507081468729554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5484800"/>
        <c:crosses val="autoZero"/>
        <c:crossBetween val="between"/>
        <c:majorUnit val="20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6093903337462378E-2"/>
          <c:y val="0.18095183722942201"/>
          <c:w val="0.9126126182777281"/>
          <c:h val="0.1102828964414796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u-HU" sz="2000"/>
              <a:t>Lake Velence water levels (1986 – 2022)</a:t>
            </a:r>
            <a:endParaRPr lang="en-GB" sz="20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744899606086228E-2"/>
          <c:y val="0.13168917305224637"/>
          <c:w val="0.89622814127451167"/>
          <c:h val="0.71066417112948865"/>
        </c:manualLayout>
      </c:layout>
      <c:scatterChart>
        <c:scatterStyle val="lineMarker"/>
        <c:varyColors val="0"/>
        <c:ser>
          <c:idx val="3"/>
          <c:order val="0"/>
          <c:tx>
            <c:v>Lake Velence - measured water level - Agárd</c:v>
          </c:tx>
          <c:spPr>
            <a:ln w="12700">
              <a:solidFill>
                <a:srgbClr val="364A62"/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'[agardi%20vizmerce (Recovered).xlsx]Velencei-tó, Agárd napi és havi'!$A$31940:$A$32869</c:f>
              <c:numCache>
                <c:formatCode>m/d/yyyy</c:formatCode>
                <c:ptCount val="930"/>
                <c:pt idx="0">
                  <c:v>16589</c:v>
                </c:pt>
                <c:pt idx="1">
                  <c:v>16619</c:v>
                </c:pt>
                <c:pt idx="2">
                  <c:v>16650</c:v>
                </c:pt>
                <c:pt idx="3">
                  <c:v>16681</c:v>
                </c:pt>
                <c:pt idx="4">
                  <c:v>16711</c:v>
                </c:pt>
                <c:pt idx="5">
                  <c:v>16742</c:v>
                </c:pt>
                <c:pt idx="6">
                  <c:v>16772</c:v>
                </c:pt>
                <c:pt idx="7">
                  <c:v>16803</c:v>
                </c:pt>
                <c:pt idx="8">
                  <c:v>16834</c:v>
                </c:pt>
                <c:pt idx="9">
                  <c:v>16862</c:v>
                </c:pt>
                <c:pt idx="10">
                  <c:v>16893</c:v>
                </c:pt>
                <c:pt idx="11">
                  <c:v>16923</c:v>
                </c:pt>
                <c:pt idx="12">
                  <c:v>16954</c:v>
                </c:pt>
                <c:pt idx="13">
                  <c:v>16984</c:v>
                </c:pt>
                <c:pt idx="14">
                  <c:v>17015</c:v>
                </c:pt>
                <c:pt idx="15">
                  <c:v>17046</c:v>
                </c:pt>
                <c:pt idx="16">
                  <c:v>17076</c:v>
                </c:pt>
                <c:pt idx="17">
                  <c:v>17107</c:v>
                </c:pt>
                <c:pt idx="18">
                  <c:v>17137</c:v>
                </c:pt>
                <c:pt idx="19">
                  <c:v>17168</c:v>
                </c:pt>
                <c:pt idx="20">
                  <c:v>17199</c:v>
                </c:pt>
                <c:pt idx="21">
                  <c:v>17227</c:v>
                </c:pt>
                <c:pt idx="22">
                  <c:v>17258</c:v>
                </c:pt>
                <c:pt idx="23">
                  <c:v>17288</c:v>
                </c:pt>
                <c:pt idx="24">
                  <c:v>17319</c:v>
                </c:pt>
                <c:pt idx="25">
                  <c:v>17349</c:v>
                </c:pt>
                <c:pt idx="26">
                  <c:v>17380</c:v>
                </c:pt>
                <c:pt idx="27">
                  <c:v>17411</c:v>
                </c:pt>
                <c:pt idx="28">
                  <c:v>17441</c:v>
                </c:pt>
                <c:pt idx="29">
                  <c:v>17472</c:v>
                </c:pt>
                <c:pt idx="30">
                  <c:v>17502</c:v>
                </c:pt>
                <c:pt idx="31">
                  <c:v>17533</c:v>
                </c:pt>
                <c:pt idx="32">
                  <c:v>17564</c:v>
                </c:pt>
                <c:pt idx="33">
                  <c:v>17593</c:v>
                </c:pt>
                <c:pt idx="34">
                  <c:v>17624</c:v>
                </c:pt>
                <c:pt idx="35">
                  <c:v>17654</c:v>
                </c:pt>
                <c:pt idx="36">
                  <c:v>17685</c:v>
                </c:pt>
                <c:pt idx="37">
                  <c:v>17715</c:v>
                </c:pt>
                <c:pt idx="38">
                  <c:v>17746</c:v>
                </c:pt>
                <c:pt idx="39">
                  <c:v>17777</c:v>
                </c:pt>
                <c:pt idx="40">
                  <c:v>17807</c:v>
                </c:pt>
                <c:pt idx="41">
                  <c:v>17838</c:v>
                </c:pt>
                <c:pt idx="42">
                  <c:v>17868</c:v>
                </c:pt>
                <c:pt idx="43">
                  <c:v>17899</c:v>
                </c:pt>
                <c:pt idx="44">
                  <c:v>17930</c:v>
                </c:pt>
                <c:pt idx="45">
                  <c:v>17958</c:v>
                </c:pt>
                <c:pt idx="46">
                  <c:v>17989</c:v>
                </c:pt>
                <c:pt idx="47">
                  <c:v>18019</c:v>
                </c:pt>
                <c:pt idx="48">
                  <c:v>18050</c:v>
                </c:pt>
                <c:pt idx="49">
                  <c:v>18080</c:v>
                </c:pt>
                <c:pt idx="50">
                  <c:v>18111</c:v>
                </c:pt>
                <c:pt idx="51">
                  <c:v>18142</c:v>
                </c:pt>
                <c:pt idx="52">
                  <c:v>18172</c:v>
                </c:pt>
                <c:pt idx="53">
                  <c:v>18203</c:v>
                </c:pt>
                <c:pt idx="54">
                  <c:v>18233</c:v>
                </c:pt>
                <c:pt idx="55">
                  <c:v>18264</c:v>
                </c:pt>
                <c:pt idx="56">
                  <c:v>18295</c:v>
                </c:pt>
                <c:pt idx="57">
                  <c:v>18323</c:v>
                </c:pt>
                <c:pt idx="58">
                  <c:v>18354</c:v>
                </c:pt>
                <c:pt idx="59">
                  <c:v>18384</c:v>
                </c:pt>
                <c:pt idx="60">
                  <c:v>18415</c:v>
                </c:pt>
                <c:pt idx="61">
                  <c:v>18445</c:v>
                </c:pt>
                <c:pt idx="62">
                  <c:v>18476</c:v>
                </c:pt>
                <c:pt idx="63">
                  <c:v>18507</c:v>
                </c:pt>
                <c:pt idx="64">
                  <c:v>18537</c:v>
                </c:pt>
                <c:pt idx="65">
                  <c:v>18568</c:v>
                </c:pt>
                <c:pt idx="66">
                  <c:v>18598</c:v>
                </c:pt>
                <c:pt idx="67">
                  <c:v>18629</c:v>
                </c:pt>
                <c:pt idx="68">
                  <c:v>18660</c:v>
                </c:pt>
                <c:pt idx="69">
                  <c:v>18688</c:v>
                </c:pt>
                <c:pt idx="70">
                  <c:v>18719</c:v>
                </c:pt>
                <c:pt idx="71">
                  <c:v>18749</c:v>
                </c:pt>
                <c:pt idx="72">
                  <c:v>18780</c:v>
                </c:pt>
                <c:pt idx="73">
                  <c:v>18810</c:v>
                </c:pt>
                <c:pt idx="74">
                  <c:v>18841</c:v>
                </c:pt>
                <c:pt idx="75">
                  <c:v>18872</c:v>
                </c:pt>
                <c:pt idx="76">
                  <c:v>18902</c:v>
                </c:pt>
                <c:pt idx="77">
                  <c:v>18933</c:v>
                </c:pt>
                <c:pt idx="78">
                  <c:v>18963</c:v>
                </c:pt>
                <c:pt idx="79">
                  <c:v>18994</c:v>
                </c:pt>
                <c:pt idx="80">
                  <c:v>19025</c:v>
                </c:pt>
                <c:pt idx="81">
                  <c:v>19054</c:v>
                </c:pt>
                <c:pt idx="82">
                  <c:v>19085</c:v>
                </c:pt>
                <c:pt idx="83">
                  <c:v>19115</c:v>
                </c:pt>
                <c:pt idx="84">
                  <c:v>19146</c:v>
                </c:pt>
                <c:pt idx="85">
                  <c:v>19176</c:v>
                </c:pt>
                <c:pt idx="86">
                  <c:v>19207</c:v>
                </c:pt>
                <c:pt idx="87">
                  <c:v>19238</c:v>
                </c:pt>
                <c:pt idx="88">
                  <c:v>19268</c:v>
                </c:pt>
                <c:pt idx="89">
                  <c:v>19299</c:v>
                </c:pt>
                <c:pt idx="90">
                  <c:v>19329</c:v>
                </c:pt>
                <c:pt idx="91">
                  <c:v>19360</c:v>
                </c:pt>
                <c:pt idx="92">
                  <c:v>19391</c:v>
                </c:pt>
                <c:pt idx="93">
                  <c:v>19419</c:v>
                </c:pt>
                <c:pt idx="94">
                  <c:v>19450</c:v>
                </c:pt>
                <c:pt idx="95">
                  <c:v>19480</c:v>
                </c:pt>
                <c:pt idx="96">
                  <c:v>19511</c:v>
                </c:pt>
                <c:pt idx="97">
                  <c:v>19541</c:v>
                </c:pt>
                <c:pt idx="98">
                  <c:v>19572</c:v>
                </c:pt>
                <c:pt idx="99">
                  <c:v>19603</c:v>
                </c:pt>
                <c:pt idx="100">
                  <c:v>19633</c:v>
                </c:pt>
                <c:pt idx="101">
                  <c:v>19664</c:v>
                </c:pt>
                <c:pt idx="102">
                  <c:v>19694</c:v>
                </c:pt>
                <c:pt idx="103">
                  <c:v>19725</c:v>
                </c:pt>
                <c:pt idx="104">
                  <c:v>19756</c:v>
                </c:pt>
                <c:pt idx="105">
                  <c:v>19784</c:v>
                </c:pt>
                <c:pt idx="106">
                  <c:v>19815</c:v>
                </c:pt>
                <c:pt idx="107">
                  <c:v>19845</c:v>
                </c:pt>
                <c:pt idx="108">
                  <c:v>19876</c:v>
                </c:pt>
                <c:pt idx="109">
                  <c:v>19906</c:v>
                </c:pt>
                <c:pt idx="110">
                  <c:v>19937</c:v>
                </c:pt>
                <c:pt idx="111">
                  <c:v>19968</c:v>
                </c:pt>
                <c:pt idx="112">
                  <c:v>19998</c:v>
                </c:pt>
                <c:pt idx="113">
                  <c:v>20029</c:v>
                </c:pt>
                <c:pt idx="114">
                  <c:v>20059</c:v>
                </c:pt>
                <c:pt idx="115">
                  <c:v>20090</c:v>
                </c:pt>
                <c:pt idx="116">
                  <c:v>20121</c:v>
                </c:pt>
                <c:pt idx="117">
                  <c:v>20149</c:v>
                </c:pt>
                <c:pt idx="118">
                  <c:v>20180</c:v>
                </c:pt>
                <c:pt idx="119">
                  <c:v>20210</c:v>
                </c:pt>
                <c:pt idx="120">
                  <c:v>20241</c:v>
                </c:pt>
                <c:pt idx="121">
                  <c:v>20271</c:v>
                </c:pt>
                <c:pt idx="122">
                  <c:v>20302</c:v>
                </c:pt>
                <c:pt idx="123">
                  <c:v>20333</c:v>
                </c:pt>
                <c:pt idx="124">
                  <c:v>20363</c:v>
                </c:pt>
                <c:pt idx="125">
                  <c:v>20394</c:v>
                </c:pt>
                <c:pt idx="126">
                  <c:v>20424</c:v>
                </c:pt>
                <c:pt idx="127">
                  <c:v>20455</c:v>
                </c:pt>
                <c:pt idx="128">
                  <c:v>20486</c:v>
                </c:pt>
                <c:pt idx="129">
                  <c:v>20515</c:v>
                </c:pt>
                <c:pt idx="130">
                  <c:v>20546</c:v>
                </c:pt>
                <c:pt idx="131">
                  <c:v>20576</c:v>
                </c:pt>
                <c:pt idx="132">
                  <c:v>20607</c:v>
                </c:pt>
                <c:pt idx="133">
                  <c:v>20637</c:v>
                </c:pt>
                <c:pt idx="134">
                  <c:v>20668</c:v>
                </c:pt>
                <c:pt idx="135">
                  <c:v>20699</c:v>
                </c:pt>
                <c:pt idx="136">
                  <c:v>20729</c:v>
                </c:pt>
                <c:pt idx="137">
                  <c:v>20760</c:v>
                </c:pt>
                <c:pt idx="138">
                  <c:v>20790</c:v>
                </c:pt>
                <c:pt idx="139">
                  <c:v>20821</c:v>
                </c:pt>
                <c:pt idx="140">
                  <c:v>20852</c:v>
                </c:pt>
                <c:pt idx="141">
                  <c:v>20880</c:v>
                </c:pt>
                <c:pt idx="142">
                  <c:v>20911</c:v>
                </c:pt>
                <c:pt idx="143">
                  <c:v>20941</c:v>
                </c:pt>
                <c:pt idx="144">
                  <c:v>20972</c:v>
                </c:pt>
                <c:pt idx="145">
                  <c:v>21002</c:v>
                </c:pt>
                <c:pt idx="146">
                  <c:v>21033</c:v>
                </c:pt>
                <c:pt idx="147">
                  <c:v>21064</c:v>
                </c:pt>
                <c:pt idx="148">
                  <c:v>21094</c:v>
                </c:pt>
                <c:pt idx="149">
                  <c:v>21125</c:v>
                </c:pt>
                <c:pt idx="150">
                  <c:v>21155</c:v>
                </c:pt>
                <c:pt idx="151">
                  <c:v>21186</c:v>
                </c:pt>
                <c:pt idx="152">
                  <c:v>21217</c:v>
                </c:pt>
                <c:pt idx="153">
                  <c:v>21245</c:v>
                </c:pt>
                <c:pt idx="154">
                  <c:v>21276</c:v>
                </c:pt>
                <c:pt idx="155">
                  <c:v>21306</c:v>
                </c:pt>
                <c:pt idx="156">
                  <c:v>21337</c:v>
                </c:pt>
                <c:pt idx="157">
                  <c:v>21367</c:v>
                </c:pt>
                <c:pt idx="158">
                  <c:v>21398</c:v>
                </c:pt>
                <c:pt idx="159">
                  <c:v>21429</c:v>
                </c:pt>
                <c:pt idx="160">
                  <c:v>21459</c:v>
                </c:pt>
                <c:pt idx="161">
                  <c:v>21490</c:v>
                </c:pt>
                <c:pt idx="162">
                  <c:v>21520</c:v>
                </c:pt>
                <c:pt idx="163">
                  <c:v>21551</c:v>
                </c:pt>
                <c:pt idx="164">
                  <c:v>21582</c:v>
                </c:pt>
                <c:pt idx="165">
                  <c:v>21610</c:v>
                </c:pt>
                <c:pt idx="166">
                  <c:v>21641</c:v>
                </c:pt>
                <c:pt idx="167">
                  <c:v>21671</c:v>
                </c:pt>
                <c:pt idx="168">
                  <c:v>21702</c:v>
                </c:pt>
                <c:pt idx="169">
                  <c:v>21732</c:v>
                </c:pt>
                <c:pt idx="170">
                  <c:v>21763</c:v>
                </c:pt>
                <c:pt idx="171">
                  <c:v>21794</c:v>
                </c:pt>
                <c:pt idx="172">
                  <c:v>21824</c:v>
                </c:pt>
                <c:pt idx="173">
                  <c:v>21855</c:v>
                </c:pt>
                <c:pt idx="174">
                  <c:v>21885</c:v>
                </c:pt>
                <c:pt idx="175">
                  <c:v>21916</c:v>
                </c:pt>
                <c:pt idx="176">
                  <c:v>21947</c:v>
                </c:pt>
                <c:pt idx="177">
                  <c:v>21976</c:v>
                </c:pt>
                <c:pt idx="178">
                  <c:v>22007</c:v>
                </c:pt>
                <c:pt idx="179">
                  <c:v>22037</c:v>
                </c:pt>
                <c:pt idx="180">
                  <c:v>22068</c:v>
                </c:pt>
                <c:pt idx="181">
                  <c:v>22098</c:v>
                </c:pt>
                <c:pt idx="182">
                  <c:v>22129</c:v>
                </c:pt>
                <c:pt idx="183">
                  <c:v>22160</c:v>
                </c:pt>
                <c:pt idx="184">
                  <c:v>22190</c:v>
                </c:pt>
                <c:pt idx="185">
                  <c:v>22221</c:v>
                </c:pt>
                <c:pt idx="186">
                  <c:v>22251</c:v>
                </c:pt>
                <c:pt idx="187">
                  <c:v>22282</c:v>
                </c:pt>
                <c:pt idx="188">
                  <c:v>22313</c:v>
                </c:pt>
                <c:pt idx="189">
                  <c:v>22341</c:v>
                </c:pt>
                <c:pt idx="190">
                  <c:v>22372</c:v>
                </c:pt>
                <c:pt idx="191">
                  <c:v>22402</c:v>
                </c:pt>
                <c:pt idx="192">
                  <c:v>22433</c:v>
                </c:pt>
                <c:pt idx="193">
                  <c:v>22463</c:v>
                </c:pt>
                <c:pt idx="194">
                  <c:v>22494</c:v>
                </c:pt>
                <c:pt idx="195">
                  <c:v>22525</c:v>
                </c:pt>
                <c:pt idx="196">
                  <c:v>22555</c:v>
                </c:pt>
                <c:pt idx="197">
                  <c:v>22586</c:v>
                </c:pt>
                <c:pt idx="198">
                  <c:v>22616</c:v>
                </c:pt>
                <c:pt idx="199">
                  <c:v>22647</c:v>
                </c:pt>
                <c:pt idx="200">
                  <c:v>22678</c:v>
                </c:pt>
                <c:pt idx="201">
                  <c:v>22706</c:v>
                </c:pt>
                <c:pt idx="202">
                  <c:v>22737</c:v>
                </c:pt>
                <c:pt idx="203">
                  <c:v>22767</c:v>
                </c:pt>
                <c:pt idx="204">
                  <c:v>22798</c:v>
                </c:pt>
                <c:pt idx="205">
                  <c:v>22828</c:v>
                </c:pt>
                <c:pt idx="206">
                  <c:v>22859</c:v>
                </c:pt>
                <c:pt idx="207">
                  <c:v>22890</c:v>
                </c:pt>
                <c:pt idx="208">
                  <c:v>22920</c:v>
                </c:pt>
                <c:pt idx="209">
                  <c:v>22951</c:v>
                </c:pt>
                <c:pt idx="210">
                  <c:v>22981</c:v>
                </c:pt>
                <c:pt idx="211">
                  <c:v>23012</c:v>
                </c:pt>
                <c:pt idx="212">
                  <c:v>23043</c:v>
                </c:pt>
                <c:pt idx="213">
                  <c:v>23071</c:v>
                </c:pt>
                <c:pt idx="214">
                  <c:v>23102</c:v>
                </c:pt>
                <c:pt idx="215">
                  <c:v>23132</c:v>
                </c:pt>
                <c:pt idx="216">
                  <c:v>23163</c:v>
                </c:pt>
                <c:pt idx="217">
                  <c:v>23193</c:v>
                </c:pt>
                <c:pt idx="218">
                  <c:v>23224</c:v>
                </c:pt>
                <c:pt idx="219">
                  <c:v>23255</c:v>
                </c:pt>
                <c:pt idx="220">
                  <c:v>23285</c:v>
                </c:pt>
                <c:pt idx="221">
                  <c:v>23316</c:v>
                </c:pt>
                <c:pt idx="222">
                  <c:v>23346</c:v>
                </c:pt>
                <c:pt idx="223">
                  <c:v>23377</c:v>
                </c:pt>
                <c:pt idx="224">
                  <c:v>23408</c:v>
                </c:pt>
                <c:pt idx="225">
                  <c:v>23437</c:v>
                </c:pt>
                <c:pt idx="226">
                  <c:v>23468</c:v>
                </c:pt>
                <c:pt idx="227">
                  <c:v>23498</c:v>
                </c:pt>
                <c:pt idx="228">
                  <c:v>23529</c:v>
                </c:pt>
                <c:pt idx="229">
                  <c:v>23559</c:v>
                </c:pt>
                <c:pt idx="230">
                  <c:v>23590</c:v>
                </c:pt>
                <c:pt idx="231">
                  <c:v>23621</c:v>
                </c:pt>
                <c:pt idx="232">
                  <c:v>23651</c:v>
                </c:pt>
                <c:pt idx="233">
                  <c:v>23682</c:v>
                </c:pt>
                <c:pt idx="234">
                  <c:v>23712</c:v>
                </c:pt>
                <c:pt idx="235">
                  <c:v>23743</c:v>
                </c:pt>
                <c:pt idx="236">
                  <c:v>23774</c:v>
                </c:pt>
                <c:pt idx="237">
                  <c:v>23802</c:v>
                </c:pt>
                <c:pt idx="238">
                  <c:v>23833</c:v>
                </c:pt>
                <c:pt idx="239">
                  <c:v>23863</c:v>
                </c:pt>
                <c:pt idx="240">
                  <c:v>23894</c:v>
                </c:pt>
                <c:pt idx="241">
                  <c:v>23924</c:v>
                </c:pt>
                <c:pt idx="242">
                  <c:v>23955</c:v>
                </c:pt>
                <c:pt idx="243">
                  <c:v>23986</c:v>
                </c:pt>
                <c:pt idx="244">
                  <c:v>24016</c:v>
                </c:pt>
                <c:pt idx="245">
                  <c:v>24047</c:v>
                </c:pt>
                <c:pt idx="246">
                  <c:v>24077</c:v>
                </c:pt>
                <c:pt idx="247">
                  <c:v>24108</c:v>
                </c:pt>
                <c:pt idx="248">
                  <c:v>24139</c:v>
                </c:pt>
                <c:pt idx="249">
                  <c:v>24167</c:v>
                </c:pt>
                <c:pt idx="250">
                  <c:v>24198</c:v>
                </c:pt>
                <c:pt idx="251">
                  <c:v>24228</c:v>
                </c:pt>
                <c:pt idx="252">
                  <c:v>24259</c:v>
                </c:pt>
                <c:pt idx="253">
                  <c:v>24289</c:v>
                </c:pt>
                <c:pt idx="254">
                  <c:v>24320</c:v>
                </c:pt>
                <c:pt idx="255">
                  <c:v>24351</c:v>
                </c:pt>
                <c:pt idx="256">
                  <c:v>24381</c:v>
                </c:pt>
                <c:pt idx="257">
                  <c:v>24412</c:v>
                </c:pt>
                <c:pt idx="258">
                  <c:v>24442</c:v>
                </c:pt>
                <c:pt idx="259">
                  <c:v>24473</c:v>
                </c:pt>
                <c:pt idx="260">
                  <c:v>24504</c:v>
                </c:pt>
                <c:pt idx="261">
                  <c:v>24532</c:v>
                </c:pt>
                <c:pt idx="262">
                  <c:v>24563</c:v>
                </c:pt>
                <c:pt idx="263">
                  <c:v>24593</c:v>
                </c:pt>
                <c:pt idx="264">
                  <c:v>24624</c:v>
                </c:pt>
                <c:pt idx="265">
                  <c:v>24654</c:v>
                </c:pt>
                <c:pt idx="266">
                  <c:v>24685</c:v>
                </c:pt>
                <c:pt idx="267">
                  <c:v>24716</c:v>
                </c:pt>
                <c:pt idx="268">
                  <c:v>24746</c:v>
                </c:pt>
                <c:pt idx="269">
                  <c:v>24777</c:v>
                </c:pt>
                <c:pt idx="270">
                  <c:v>24807</c:v>
                </c:pt>
                <c:pt idx="271">
                  <c:v>24838</c:v>
                </c:pt>
                <c:pt idx="272">
                  <c:v>24869</c:v>
                </c:pt>
                <c:pt idx="273">
                  <c:v>24898</c:v>
                </c:pt>
                <c:pt idx="274">
                  <c:v>24929</c:v>
                </c:pt>
                <c:pt idx="275">
                  <c:v>24959</c:v>
                </c:pt>
                <c:pt idx="276">
                  <c:v>24990</c:v>
                </c:pt>
                <c:pt idx="277">
                  <c:v>25020</c:v>
                </c:pt>
                <c:pt idx="278">
                  <c:v>25051</c:v>
                </c:pt>
                <c:pt idx="279">
                  <c:v>25082</c:v>
                </c:pt>
                <c:pt idx="280">
                  <c:v>25112</c:v>
                </c:pt>
                <c:pt idx="281">
                  <c:v>25143</c:v>
                </c:pt>
                <c:pt idx="282">
                  <c:v>25173</c:v>
                </c:pt>
                <c:pt idx="283">
                  <c:v>25204</c:v>
                </c:pt>
                <c:pt idx="284">
                  <c:v>25235</c:v>
                </c:pt>
                <c:pt idx="285">
                  <c:v>25263</c:v>
                </c:pt>
                <c:pt idx="286">
                  <c:v>25294</c:v>
                </c:pt>
                <c:pt idx="287">
                  <c:v>25324</c:v>
                </c:pt>
                <c:pt idx="288">
                  <c:v>25355</c:v>
                </c:pt>
                <c:pt idx="289">
                  <c:v>25385</c:v>
                </c:pt>
                <c:pt idx="290">
                  <c:v>25416</c:v>
                </c:pt>
                <c:pt idx="291">
                  <c:v>25447</c:v>
                </c:pt>
                <c:pt idx="292">
                  <c:v>25477</c:v>
                </c:pt>
                <c:pt idx="293">
                  <c:v>25508</c:v>
                </c:pt>
                <c:pt idx="294">
                  <c:v>25538</c:v>
                </c:pt>
                <c:pt idx="295">
                  <c:v>25569</c:v>
                </c:pt>
                <c:pt idx="296">
                  <c:v>25600</c:v>
                </c:pt>
                <c:pt idx="297">
                  <c:v>25628</c:v>
                </c:pt>
                <c:pt idx="298">
                  <c:v>25659</c:v>
                </c:pt>
                <c:pt idx="299">
                  <c:v>25689</c:v>
                </c:pt>
                <c:pt idx="300">
                  <c:v>25720</c:v>
                </c:pt>
                <c:pt idx="301">
                  <c:v>25750</c:v>
                </c:pt>
                <c:pt idx="302">
                  <c:v>25781</c:v>
                </c:pt>
                <c:pt idx="303">
                  <c:v>25812</c:v>
                </c:pt>
                <c:pt idx="304">
                  <c:v>25842</c:v>
                </c:pt>
                <c:pt idx="305">
                  <c:v>25873</c:v>
                </c:pt>
                <c:pt idx="306">
                  <c:v>25903</c:v>
                </c:pt>
                <c:pt idx="307">
                  <c:v>25934</c:v>
                </c:pt>
                <c:pt idx="308">
                  <c:v>25965</c:v>
                </c:pt>
                <c:pt idx="309">
                  <c:v>25993</c:v>
                </c:pt>
                <c:pt idx="310">
                  <c:v>26024</c:v>
                </c:pt>
                <c:pt idx="311">
                  <c:v>26054</c:v>
                </c:pt>
                <c:pt idx="312">
                  <c:v>26085</c:v>
                </c:pt>
                <c:pt idx="313">
                  <c:v>26115</c:v>
                </c:pt>
                <c:pt idx="314">
                  <c:v>26146</c:v>
                </c:pt>
                <c:pt idx="315">
                  <c:v>26177</c:v>
                </c:pt>
                <c:pt idx="316">
                  <c:v>26207</c:v>
                </c:pt>
                <c:pt idx="317">
                  <c:v>26238</c:v>
                </c:pt>
                <c:pt idx="318">
                  <c:v>26268</c:v>
                </c:pt>
                <c:pt idx="319">
                  <c:v>26299</c:v>
                </c:pt>
                <c:pt idx="320">
                  <c:v>26330</c:v>
                </c:pt>
                <c:pt idx="321">
                  <c:v>26359</c:v>
                </c:pt>
                <c:pt idx="322">
                  <c:v>26390</c:v>
                </c:pt>
                <c:pt idx="323">
                  <c:v>26420</c:v>
                </c:pt>
                <c:pt idx="324">
                  <c:v>26451</c:v>
                </c:pt>
                <c:pt idx="325">
                  <c:v>26481</c:v>
                </c:pt>
                <c:pt idx="326">
                  <c:v>26512</c:v>
                </c:pt>
                <c:pt idx="327">
                  <c:v>26543</c:v>
                </c:pt>
                <c:pt idx="328">
                  <c:v>26573</c:v>
                </c:pt>
                <c:pt idx="329">
                  <c:v>26604</c:v>
                </c:pt>
                <c:pt idx="330">
                  <c:v>26634</c:v>
                </c:pt>
                <c:pt idx="331">
                  <c:v>26665</c:v>
                </c:pt>
                <c:pt idx="332">
                  <c:v>26696</c:v>
                </c:pt>
                <c:pt idx="333">
                  <c:v>26724</c:v>
                </c:pt>
                <c:pt idx="334">
                  <c:v>26755</c:v>
                </c:pt>
                <c:pt idx="335">
                  <c:v>26785</c:v>
                </c:pt>
                <c:pt idx="336">
                  <c:v>26816</c:v>
                </c:pt>
                <c:pt idx="337">
                  <c:v>26846</c:v>
                </c:pt>
                <c:pt idx="338">
                  <c:v>26877</c:v>
                </c:pt>
                <c:pt idx="339">
                  <c:v>26908</c:v>
                </c:pt>
                <c:pt idx="340">
                  <c:v>26938</c:v>
                </c:pt>
                <c:pt idx="341">
                  <c:v>26969</c:v>
                </c:pt>
                <c:pt idx="342">
                  <c:v>26999</c:v>
                </c:pt>
                <c:pt idx="343">
                  <c:v>27030</c:v>
                </c:pt>
                <c:pt idx="344">
                  <c:v>27061</c:v>
                </c:pt>
                <c:pt idx="345">
                  <c:v>27089</c:v>
                </c:pt>
                <c:pt idx="346">
                  <c:v>27120</c:v>
                </c:pt>
                <c:pt idx="347">
                  <c:v>27150</c:v>
                </c:pt>
                <c:pt idx="348">
                  <c:v>27181</c:v>
                </c:pt>
                <c:pt idx="349">
                  <c:v>27211</c:v>
                </c:pt>
                <c:pt idx="350">
                  <c:v>27242</c:v>
                </c:pt>
                <c:pt idx="351">
                  <c:v>27273</c:v>
                </c:pt>
                <c:pt idx="352">
                  <c:v>27303</c:v>
                </c:pt>
                <c:pt idx="353">
                  <c:v>27334</c:v>
                </c:pt>
                <c:pt idx="354">
                  <c:v>27364</c:v>
                </c:pt>
                <c:pt idx="355">
                  <c:v>27395</c:v>
                </c:pt>
                <c:pt idx="356">
                  <c:v>27426</c:v>
                </c:pt>
                <c:pt idx="357">
                  <c:v>27454</c:v>
                </c:pt>
                <c:pt idx="358">
                  <c:v>27485</c:v>
                </c:pt>
                <c:pt idx="359">
                  <c:v>27515</c:v>
                </c:pt>
                <c:pt idx="360">
                  <c:v>27546</c:v>
                </c:pt>
                <c:pt idx="361">
                  <c:v>27576</c:v>
                </c:pt>
                <c:pt idx="362">
                  <c:v>27607</c:v>
                </c:pt>
                <c:pt idx="363">
                  <c:v>27638</c:v>
                </c:pt>
                <c:pt idx="364">
                  <c:v>27668</c:v>
                </c:pt>
                <c:pt idx="365">
                  <c:v>27699</c:v>
                </c:pt>
                <c:pt idx="366">
                  <c:v>27729</c:v>
                </c:pt>
                <c:pt idx="367">
                  <c:v>27760</c:v>
                </c:pt>
                <c:pt idx="368">
                  <c:v>27791</c:v>
                </c:pt>
                <c:pt idx="369">
                  <c:v>27820</c:v>
                </c:pt>
                <c:pt idx="370">
                  <c:v>27851</c:v>
                </c:pt>
                <c:pt idx="371">
                  <c:v>27881</c:v>
                </c:pt>
                <c:pt idx="372">
                  <c:v>27912</c:v>
                </c:pt>
                <c:pt idx="373">
                  <c:v>27942</c:v>
                </c:pt>
                <c:pt idx="374">
                  <c:v>27973</c:v>
                </c:pt>
                <c:pt idx="375">
                  <c:v>28004</c:v>
                </c:pt>
                <c:pt idx="376">
                  <c:v>28034</c:v>
                </c:pt>
                <c:pt idx="377">
                  <c:v>28065</c:v>
                </c:pt>
                <c:pt idx="378">
                  <c:v>28095</c:v>
                </c:pt>
                <c:pt idx="379">
                  <c:v>28126</c:v>
                </c:pt>
                <c:pt idx="380">
                  <c:v>28157</c:v>
                </c:pt>
                <c:pt idx="381">
                  <c:v>28185</c:v>
                </c:pt>
                <c:pt idx="382">
                  <c:v>28216</c:v>
                </c:pt>
                <c:pt idx="383">
                  <c:v>28246</c:v>
                </c:pt>
                <c:pt idx="384">
                  <c:v>28277</c:v>
                </c:pt>
                <c:pt idx="385">
                  <c:v>28307</c:v>
                </c:pt>
                <c:pt idx="386">
                  <c:v>28338</c:v>
                </c:pt>
                <c:pt idx="387">
                  <c:v>28369</c:v>
                </c:pt>
                <c:pt idx="388">
                  <c:v>28399</c:v>
                </c:pt>
                <c:pt idx="389">
                  <c:v>28430</c:v>
                </c:pt>
                <c:pt idx="390">
                  <c:v>28460</c:v>
                </c:pt>
                <c:pt idx="391">
                  <c:v>28491</c:v>
                </c:pt>
                <c:pt idx="392">
                  <c:v>28522</c:v>
                </c:pt>
                <c:pt idx="393">
                  <c:v>28550</c:v>
                </c:pt>
                <c:pt idx="394">
                  <c:v>28581</c:v>
                </c:pt>
                <c:pt idx="395">
                  <c:v>28611</c:v>
                </c:pt>
                <c:pt idx="396">
                  <c:v>28642</c:v>
                </c:pt>
                <c:pt idx="397">
                  <c:v>28672</c:v>
                </c:pt>
                <c:pt idx="398">
                  <c:v>28703</c:v>
                </c:pt>
                <c:pt idx="399">
                  <c:v>28734</c:v>
                </c:pt>
                <c:pt idx="400">
                  <c:v>28764</c:v>
                </c:pt>
                <c:pt idx="401">
                  <c:v>28795</c:v>
                </c:pt>
                <c:pt idx="402">
                  <c:v>28825</c:v>
                </c:pt>
                <c:pt idx="403">
                  <c:v>28856</c:v>
                </c:pt>
                <c:pt idx="404">
                  <c:v>28887</c:v>
                </c:pt>
                <c:pt idx="405">
                  <c:v>28915</c:v>
                </c:pt>
                <c:pt idx="406">
                  <c:v>28946</c:v>
                </c:pt>
                <c:pt idx="407">
                  <c:v>28976</c:v>
                </c:pt>
                <c:pt idx="408">
                  <c:v>29007</c:v>
                </c:pt>
                <c:pt idx="409">
                  <c:v>29037</c:v>
                </c:pt>
                <c:pt idx="410">
                  <c:v>29068</c:v>
                </c:pt>
                <c:pt idx="411">
                  <c:v>29099</c:v>
                </c:pt>
                <c:pt idx="412">
                  <c:v>29129</c:v>
                </c:pt>
                <c:pt idx="413">
                  <c:v>29160</c:v>
                </c:pt>
                <c:pt idx="414">
                  <c:v>29190</c:v>
                </c:pt>
                <c:pt idx="415">
                  <c:v>29221</c:v>
                </c:pt>
                <c:pt idx="416">
                  <c:v>29252</c:v>
                </c:pt>
                <c:pt idx="417">
                  <c:v>29281</c:v>
                </c:pt>
                <c:pt idx="418">
                  <c:v>29312</c:v>
                </c:pt>
                <c:pt idx="419">
                  <c:v>29342</c:v>
                </c:pt>
                <c:pt idx="420">
                  <c:v>29373</c:v>
                </c:pt>
                <c:pt idx="421">
                  <c:v>29403</c:v>
                </c:pt>
                <c:pt idx="422">
                  <c:v>29434</c:v>
                </c:pt>
                <c:pt idx="423">
                  <c:v>29465</c:v>
                </c:pt>
                <c:pt idx="424">
                  <c:v>29495</c:v>
                </c:pt>
                <c:pt idx="425">
                  <c:v>29526</c:v>
                </c:pt>
                <c:pt idx="426">
                  <c:v>29556</c:v>
                </c:pt>
                <c:pt idx="427">
                  <c:v>29587</c:v>
                </c:pt>
                <c:pt idx="428">
                  <c:v>29618</c:v>
                </c:pt>
                <c:pt idx="429">
                  <c:v>29646</c:v>
                </c:pt>
                <c:pt idx="430">
                  <c:v>29677</c:v>
                </c:pt>
                <c:pt idx="431">
                  <c:v>29707</c:v>
                </c:pt>
                <c:pt idx="432">
                  <c:v>29738</c:v>
                </c:pt>
                <c:pt idx="433">
                  <c:v>29768</c:v>
                </c:pt>
                <c:pt idx="434">
                  <c:v>29799</c:v>
                </c:pt>
                <c:pt idx="435">
                  <c:v>29830</c:v>
                </c:pt>
                <c:pt idx="436">
                  <c:v>29860</c:v>
                </c:pt>
                <c:pt idx="437">
                  <c:v>29891</c:v>
                </c:pt>
                <c:pt idx="438">
                  <c:v>29921</c:v>
                </c:pt>
                <c:pt idx="439">
                  <c:v>29952</c:v>
                </c:pt>
                <c:pt idx="440">
                  <c:v>29983</c:v>
                </c:pt>
                <c:pt idx="441">
                  <c:v>30011</c:v>
                </c:pt>
                <c:pt idx="442">
                  <c:v>30042</c:v>
                </c:pt>
                <c:pt idx="443">
                  <c:v>30072</c:v>
                </c:pt>
                <c:pt idx="444">
                  <c:v>30103</c:v>
                </c:pt>
                <c:pt idx="445">
                  <c:v>30133</c:v>
                </c:pt>
                <c:pt idx="446">
                  <c:v>30164</c:v>
                </c:pt>
                <c:pt idx="447">
                  <c:v>30195</c:v>
                </c:pt>
                <c:pt idx="448">
                  <c:v>30225</c:v>
                </c:pt>
                <c:pt idx="449">
                  <c:v>30256</c:v>
                </c:pt>
                <c:pt idx="450">
                  <c:v>30286</c:v>
                </c:pt>
                <c:pt idx="451">
                  <c:v>30317</c:v>
                </c:pt>
                <c:pt idx="452">
                  <c:v>30348</c:v>
                </c:pt>
                <c:pt idx="453">
                  <c:v>30376</c:v>
                </c:pt>
                <c:pt idx="454">
                  <c:v>30407</c:v>
                </c:pt>
                <c:pt idx="455">
                  <c:v>30437</c:v>
                </c:pt>
                <c:pt idx="456">
                  <c:v>30468</c:v>
                </c:pt>
                <c:pt idx="457">
                  <c:v>30498</c:v>
                </c:pt>
                <c:pt idx="458">
                  <c:v>30529</c:v>
                </c:pt>
                <c:pt idx="459">
                  <c:v>30560</c:v>
                </c:pt>
                <c:pt idx="460">
                  <c:v>30590</c:v>
                </c:pt>
                <c:pt idx="461">
                  <c:v>30621</c:v>
                </c:pt>
                <c:pt idx="462">
                  <c:v>30651</c:v>
                </c:pt>
                <c:pt idx="463">
                  <c:v>30682</c:v>
                </c:pt>
                <c:pt idx="464">
                  <c:v>30713</c:v>
                </c:pt>
                <c:pt idx="465">
                  <c:v>30742</c:v>
                </c:pt>
                <c:pt idx="466">
                  <c:v>30773</c:v>
                </c:pt>
                <c:pt idx="467">
                  <c:v>30803</c:v>
                </c:pt>
                <c:pt idx="468">
                  <c:v>30834</c:v>
                </c:pt>
                <c:pt idx="469">
                  <c:v>30864</c:v>
                </c:pt>
                <c:pt idx="470">
                  <c:v>30895</c:v>
                </c:pt>
                <c:pt idx="471">
                  <c:v>30926</c:v>
                </c:pt>
                <c:pt idx="472">
                  <c:v>30956</c:v>
                </c:pt>
                <c:pt idx="473">
                  <c:v>30987</c:v>
                </c:pt>
                <c:pt idx="474">
                  <c:v>31017</c:v>
                </c:pt>
                <c:pt idx="475">
                  <c:v>31048</c:v>
                </c:pt>
                <c:pt idx="476">
                  <c:v>31079</c:v>
                </c:pt>
                <c:pt idx="477">
                  <c:v>31107</c:v>
                </c:pt>
                <c:pt idx="478">
                  <c:v>31138</c:v>
                </c:pt>
                <c:pt idx="479">
                  <c:v>31168</c:v>
                </c:pt>
                <c:pt idx="480">
                  <c:v>31199</c:v>
                </c:pt>
                <c:pt idx="481">
                  <c:v>31229</c:v>
                </c:pt>
                <c:pt idx="482">
                  <c:v>31260</c:v>
                </c:pt>
                <c:pt idx="483">
                  <c:v>31291</c:v>
                </c:pt>
                <c:pt idx="484">
                  <c:v>31321</c:v>
                </c:pt>
                <c:pt idx="485">
                  <c:v>31352</c:v>
                </c:pt>
                <c:pt idx="486">
                  <c:v>31382</c:v>
                </c:pt>
                <c:pt idx="487">
                  <c:v>31413</c:v>
                </c:pt>
                <c:pt idx="488">
                  <c:v>31444</c:v>
                </c:pt>
                <c:pt idx="489">
                  <c:v>31472</c:v>
                </c:pt>
                <c:pt idx="490">
                  <c:v>31503</c:v>
                </c:pt>
                <c:pt idx="491">
                  <c:v>31533</c:v>
                </c:pt>
                <c:pt idx="492">
                  <c:v>31564</c:v>
                </c:pt>
                <c:pt idx="493">
                  <c:v>31594</c:v>
                </c:pt>
                <c:pt idx="494">
                  <c:v>31625</c:v>
                </c:pt>
                <c:pt idx="495">
                  <c:v>31656</c:v>
                </c:pt>
                <c:pt idx="496">
                  <c:v>31686</c:v>
                </c:pt>
                <c:pt idx="497">
                  <c:v>31717</c:v>
                </c:pt>
                <c:pt idx="498">
                  <c:v>31747</c:v>
                </c:pt>
                <c:pt idx="499">
                  <c:v>31778</c:v>
                </c:pt>
                <c:pt idx="500">
                  <c:v>31809</c:v>
                </c:pt>
                <c:pt idx="501">
                  <c:v>31837</c:v>
                </c:pt>
                <c:pt idx="502">
                  <c:v>31868</c:v>
                </c:pt>
                <c:pt idx="503">
                  <c:v>31898</c:v>
                </c:pt>
                <c:pt idx="504">
                  <c:v>31929</c:v>
                </c:pt>
                <c:pt idx="505">
                  <c:v>31959</c:v>
                </c:pt>
                <c:pt idx="506">
                  <c:v>31990</c:v>
                </c:pt>
                <c:pt idx="507">
                  <c:v>32021</c:v>
                </c:pt>
                <c:pt idx="508">
                  <c:v>32051</c:v>
                </c:pt>
                <c:pt idx="509">
                  <c:v>32082</c:v>
                </c:pt>
                <c:pt idx="510">
                  <c:v>32112</c:v>
                </c:pt>
                <c:pt idx="511">
                  <c:v>32143</c:v>
                </c:pt>
                <c:pt idx="512">
                  <c:v>32174</c:v>
                </c:pt>
                <c:pt idx="513">
                  <c:v>32203</c:v>
                </c:pt>
                <c:pt idx="514">
                  <c:v>32234</c:v>
                </c:pt>
                <c:pt idx="515">
                  <c:v>32264</c:v>
                </c:pt>
                <c:pt idx="516">
                  <c:v>32295</c:v>
                </c:pt>
                <c:pt idx="517">
                  <c:v>32325</c:v>
                </c:pt>
                <c:pt idx="518">
                  <c:v>32356</c:v>
                </c:pt>
                <c:pt idx="519">
                  <c:v>32387</c:v>
                </c:pt>
                <c:pt idx="520">
                  <c:v>32417</c:v>
                </c:pt>
                <c:pt idx="521">
                  <c:v>32448</c:v>
                </c:pt>
                <c:pt idx="522">
                  <c:v>32478</c:v>
                </c:pt>
                <c:pt idx="523">
                  <c:v>32509</c:v>
                </c:pt>
                <c:pt idx="524">
                  <c:v>32540</c:v>
                </c:pt>
                <c:pt idx="525">
                  <c:v>32568</c:v>
                </c:pt>
                <c:pt idx="526">
                  <c:v>32599</c:v>
                </c:pt>
                <c:pt idx="527">
                  <c:v>32629</c:v>
                </c:pt>
                <c:pt idx="528">
                  <c:v>32660</c:v>
                </c:pt>
                <c:pt idx="529">
                  <c:v>32690</c:v>
                </c:pt>
                <c:pt idx="530">
                  <c:v>32721</c:v>
                </c:pt>
                <c:pt idx="531">
                  <c:v>32752</c:v>
                </c:pt>
                <c:pt idx="532">
                  <c:v>32782</c:v>
                </c:pt>
                <c:pt idx="533">
                  <c:v>32813</c:v>
                </c:pt>
                <c:pt idx="534">
                  <c:v>32843</c:v>
                </c:pt>
                <c:pt idx="535">
                  <c:v>32874</c:v>
                </c:pt>
                <c:pt idx="536">
                  <c:v>32905</c:v>
                </c:pt>
                <c:pt idx="537">
                  <c:v>32933</c:v>
                </c:pt>
                <c:pt idx="538">
                  <c:v>32964</c:v>
                </c:pt>
                <c:pt idx="539">
                  <c:v>32994</c:v>
                </c:pt>
                <c:pt idx="540">
                  <c:v>33025</c:v>
                </c:pt>
                <c:pt idx="541">
                  <c:v>33055</c:v>
                </c:pt>
                <c:pt idx="542">
                  <c:v>33086</c:v>
                </c:pt>
                <c:pt idx="543">
                  <c:v>33117</c:v>
                </c:pt>
                <c:pt idx="544">
                  <c:v>33147</c:v>
                </c:pt>
                <c:pt idx="545">
                  <c:v>33178</c:v>
                </c:pt>
                <c:pt idx="546">
                  <c:v>33208</c:v>
                </c:pt>
                <c:pt idx="547">
                  <c:v>33239</c:v>
                </c:pt>
                <c:pt idx="548">
                  <c:v>33270</c:v>
                </c:pt>
                <c:pt idx="549">
                  <c:v>33298</c:v>
                </c:pt>
                <c:pt idx="550">
                  <c:v>33329</c:v>
                </c:pt>
                <c:pt idx="551">
                  <c:v>33359</c:v>
                </c:pt>
                <c:pt idx="552">
                  <c:v>33390</c:v>
                </c:pt>
                <c:pt idx="553">
                  <c:v>33420</c:v>
                </c:pt>
                <c:pt idx="554">
                  <c:v>33451</c:v>
                </c:pt>
                <c:pt idx="555">
                  <c:v>33482</c:v>
                </c:pt>
                <c:pt idx="556">
                  <c:v>33512</c:v>
                </c:pt>
                <c:pt idx="557">
                  <c:v>33543</c:v>
                </c:pt>
                <c:pt idx="558">
                  <c:v>33573</c:v>
                </c:pt>
                <c:pt idx="559">
                  <c:v>33604</c:v>
                </c:pt>
                <c:pt idx="560">
                  <c:v>33635</c:v>
                </c:pt>
                <c:pt idx="561">
                  <c:v>33664</c:v>
                </c:pt>
                <c:pt idx="562">
                  <c:v>33695</c:v>
                </c:pt>
                <c:pt idx="563">
                  <c:v>33725</c:v>
                </c:pt>
                <c:pt idx="564">
                  <c:v>33756</c:v>
                </c:pt>
                <c:pt idx="565">
                  <c:v>33786</c:v>
                </c:pt>
                <c:pt idx="566">
                  <c:v>33817</c:v>
                </c:pt>
                <c:pt idx="567">
                  <c:v>33848</c:v>
                </c:pt>
                <c:pt idx="568">
                  <c:v>33878</c:v>
                </c:pt>
                <c:pt idx="569">
                  <c:v>33909</c:v>
                </c:pt>
                <c:pt idx="570">
                  <c:v>33939</c:v>
                </c:pt>
                <c:pt idx="571">
                  <c:v>33970</c:v>
                </c:pt>
                <c:pt idx="572">
                  <c:v>34001</c:v>
                </c:pt>
                <c:pt idx="573">
                  <c:v>34029</c:v>
                </c:pt>
                <c:pt idx="574">
                  <c:v>34060</c:v>
                </c:pt>
                <c:pt idx="575">
                  <c:v>34090</c:v>
                </c:pt>
                <c:pt idx="576">
                  <c:v>34121</c:v>
                </c:pt>
                <c:pt idx="577">
                  <c:v>34151</c:v>
                </c:pt>
                <c:pt idx="578">
                  <c:v>34182</c:v>
                </c:pt>
                <c:pt idx="579">
                  <c:v>34213</c:v>
                </c:pt>
                <c:pt idx="580">
                  <c:v>34243</c:v>
                </c:pt>
                <c:pt idx="581">
                  <c:v>34274</c:v>
                </c:pt>
                <c:pt idx="582">
                  <c:v>34304</c:v>
                </c:pt>
                <c:pt idx="583">
                  <c:v>34335</c:v>
                </c:pt>
                <c:pt idx="584">
                  <c:v>34366</c:v>
                </c:pt>
                <c:pt idx="585">
                  <c:v>34394</c:v>
                </c:pt>
                <c:pt idx="586">
                  <c:v>34425</c:v>
                </c:pt>
                <c:pt idx="587">
                  <c:v>34455</c:v>
                </c:pt>
                <c:pt idx="588">
                  <c:v>34486</c:v>
                </c:pt>
                <c:pt idx="589">
                  <c:v>34516</c:v>
                </c:pt>
                <c:pt idx="590">
                  <c:v>34547</c:v>
                </c:pt>
                <c:pt idx="591">
                  <c:v>34578</c:v>
                </c:pt>
                <c:pt idx="592">
                  <c:v>34608</c:v>
                </c:pt>
                <c:pt idx="593">
                  <c:v>34639</c:v>
                </c:pt>
                <c:pt idx="594">
                  <c:v>34669</c:v>
                </c:pt>
                <c:pt idx="595">
                  <c:v>34700</c:v>
                </c:pt>
                <c:pt idx="596">
                  <c:v>34731</c:v>
                </c:pt>
                <c:pt idx="597">
                  <c:v>34759</c:v>
                </c:pt>
                <c:pt idx="598">
                  <c:v>34790</c:v>
                </c:pt>
                <c:pt idx="599">
                  <c:v>34820</c:v>
                </c:pt>
                <c:pt idx="600">
                  <c:v>34851</c:v>
                </c:pt>
                <c:pt idx="601">
                  <c:v>34881</c:v>
                </c:pt>
                <c:pt idx="602">
                  <c:v>34912</c:v>
                </c:pt>
                <c:pt idx="603">
                  <c:v>34943</c:v>
                </c:pt>
                <c:pt idx="604">
                  <c:v>34973</c:v>
                </c:pt>
                <c:pt idx="605">
                  <c:v>35004</c:v>
                </c:pt>
                <c:pt idx="606">
                  <c:v>35034</c:v>
                </c:pt>
                <c:pt idx="607">
                  <c:v>35065</c:v>
                </c:pt>
                <c:pt idx="608">
                  <c:v>35096</c:v>
                </c:pt>
                <c:pt idx="609">
                  <c:v>35125</c:v>
                </c:pt>
                <c:pt idx="610">
                  <c:v>35156</c:v>
                </c:pt>
                <c:pt idx="611">
                  <c:v>35186</c:v>
                </c:pt>
                <c:pt idx="612">
                  <c:v>35217</c:v>
                </c:pt>
                <c:pt idx="613">
                  <c:v>35247</c:v>
                </c:pt>
                <c:pt idx="614">
                  <c:v>35278</c:v>
                </c:pt>
                <c:pt idx="615">
                  <c:v>35309</c:v>
                </c:pt>
                <c:pt idx="616">
                  <c:v>35339</c:v>
                </c:pt>
                <c:pt idx="617">
                  <c:v>35370</c:v>
                </c:pt>
                <c:pt idx="618">
                  <c:v>35400</c:v>
                </c:pt>
                <c:pt idx="619">
                  <c:v>35431</c:v>
                </c:pt>
                <c:pt idx="620">
                  <c:v>35462</c:v>
                </c:pt>
                <c:pt idx="621">
                  <c:v>35490</c:v>
                </c:pt>
                <c:pt idx="622">
                  <c:v>35521</c:v>
                </c:pt>
                <c:pt idx="623">
                  <c:v>35551</c:v>
                </c:pt>
                <c:pt idx="624">
                  <c:v>35582</c:v>
                </c:pt>
                <c:pt idx="625">
                  <c:v>35612</c:v>
                </c:pt>
                <c:pt idx="626">
                  <c:v>35643</c:v>
                </c:pt>
                <c:pt idx="627">
                  <c:v>35674</c:v>
                </c:pt>
                <c:pt idx="628">
                  <c:v>35704</c:v>
                </c:pt>
                <c:pt idx="629">
                  <c:v>35735</c:v>
                </c:pt>
                <c:pt idx="630">
                  <c:v>35765</c:v>
                </c:pt>
                <c:pt idx="631">
                  <c:v>35796</c:v>
                </c:pt>
                <c:pt idx="632">
                  <c:v>35827</c:v>
                </c:pt>
                <c:pt idx="633">
                  <c:v>35855</c:v>
                </c:pt>
                <c:pt idx="634">
                  <c:v>35886</c:v>
                </c:pt>
                <c:pt idx="635">
                  <c:v>35916</c:v>
                </c:pt>
                <c:pt idx="636">
                  <c:v>35947</c:v>
                </c:pt>
                <c:pt idx="637">
                  <c:v>35977</c:v>
                </c:pt>
                <c:pt idx="638">
                  <c:v>36008</c:v>
                </c:pt>
                <c:pt idx="639">
                  <c:v>36039</c:v>
                </c:pt>
                <c:pt idx="640">
                  <c:v>36069</c:v>
                </c:pt>
                <c:pt idx="641">
                  <c:v>36100</c:v>
                </c:pt>
                <c:pt idx="642">
                  <c:v>36130</c:v>
                </c:pt>
                <c:pt idx="643">
                  <c:v>36161</c:v>
                </c:pt>
                <c:pt idx="644">
                  <c:v>36192</c:v>
                </c:pt>
                <c:pt idx="645">
                  <c:v>36220</c:v>
                </c:pt>
                <c:pt idx="646">
                  <c:v>36251</c:v>
                </c:pt>
                <c:pt idx="647">
                  <c:v>36281</c:v>
                </c:pt>
                <c:pt idx="648">
                  <c:v>36312</c:v>
                </c:pt>
                <c:pt idx="649">
                  <c:v>36342</c:v>
                </c:pt>
                <c:pt idx="650">
                  <c:v>36373</c:v>
                </c:pt>
                <c:pt idx="651">
                  <c:v>36404</c:v>
                </c:pt>
                <c:pt idx="652">
                  <c:v>36434</c:v>
                </c:pt>
                <c:pt idx="653">
                  <c:v>36465</c:v>
                </c:pt>
                <c:pt idx="654">
                  <c:v>36495</c:v>
                </c:pt>
                <c:pt idx="655">
                  <c:v>36526</c:v>
                </c:pt>
                <c:pt idx="656">
                  <c:v>36557</c:v>
                </c:pt>
                <c:pt idx="657">
                  <c:v>36586</c:v>
                </c:pt>
                <c:pt idx="658">
                  <c:v>36617</c:v>
                </c:pt>
                <c:pt idx="659">
                  <c:v>36647</c:v>
                </c:pt>
                <c:pt idx="660">
                  <c:v>36678</c:v>
                </c:pt>
                <c:pt idx="661">
                  <c:v>36708</c:v>
                </c:pt>
                <c:pt idx="662">
                  <c:v>36739</c:v>
                </c:pt>
                <c:pt idx="663">
                  <c:v>36770</c:v>
                </c:pt>
                <c:pt idx="664">
                  <c:v>36800</c:v>
                </c:pt>
                <c:pt idx="665">
                  <c:v>36831</c:v>
                </c:pt>
                <c:pt idx="666">
                  <c:v>36861</c:v>
                </c:pt>
                <c:pt idx="667">
                  <c:v>36892</c:v>
                </c:pt>
                <c:pt idx="668">
                  <c:v>36923</c:v>
                </c:pt>
                <c:pt idx="669">
                  <c:v>36951</c:v>
                </c:pt>
                <c:pt idx="670">
                  <c:v>36982</c:v>
                </c:pt>
                <c:pt idx="671">
                  <c:v>37012</c:v>
                </c:pt>
                <c:pt idx="672">
                  <c:v>37043</c:v>
                </c:pt>
                <c:pt idx="673">
                  <c:v>37073</c:v>
                </c:pt>
                <c:pt idx="674">
                  <c:v>37104</c:v>
                </c:pt>
                <c:pt idx="675">
                  <c:v>37135</c:v>
                </c:pt>
                <c:pt idx="676">
                  <c:v>37165</c:v>
                </c:pt>
                <c:pt idx="677">
                  <c:v>37196</c:v>
                </c:pt>
                <c:pt idx="678">
                  <c:v>37226</c:v>
                </c:pt>
                <c:pt idx="679">
                  <c:v>37257</c:v>
                </c:pt>
                <c:pt idx="680">
                  <c:v>37288</c:v>
                </c:pt>
                <c:pt idx="681">
                  <c:v>37316</c:v>
                </c:pt>
                <c:pt idx="682">
                  <c:v>37347</c:v>
                </c:pt>
                <c:pt idx="683">
                  <c:v>37377</c:v>
                </c:pt>
                <c:pt idx="684">
                  <c:v>37408</c:v>
                </c:pt>
                <c:pt idx="685">
                  <c:v>37438</c:v>
                </c:pt>
                <c:pt idx="686">
                  <c:v>37469</c:v>
                </c:pt>
                <c:pt idx="687">
                  <c:v>37500</c:v>
                </c:pt>
                <c:pt idx="688">
                  <c:v>37530</c:v>
                </c:pt>
                <c:pt idx="689">
                  <c:v>37561</c:v>
                </c:pt>
                <c:pt idx="690">
                  <c:v>37591</c:v>
                </c:pt>
                <c:pt idx="691">
                  <c:v>37622</c:v>
                </c:pt>
                <c:pt idx="692">
                  <c:v>37653</c:v>
                </c:pt>
                <c:pt idx="693">
                  <c:v>37681</c:v>
                </c:pt>
                <c:pt idx="694">
                  <c:v>37712</c:v>
                </c:pt>
                <c:pt idx="695">
                  <c:v>37742</c:v>
                </c:pt>
                <c:pt idx="696">
                  <c:v>37773</c:v>
                </c:pt>
                <c:pt idx="697">
                  <c:v>37803</c:v>
                </c:pt>
                <c:pt idx="698">
                  <c:v>37834</c:v>
                </c:pt>
                <c:pt idx="699">
                  <c:v>37865</c:v>
                </c:pt>
                <c:pt idx="700">
                  <c:v>37895</c:v>
                </c:pt>
                <c:pt idx="701">
                  <c:v>37926</c:v>
                </c:pt>
                <c:pt idx="702">
                  <c:v>37956</c:v>
                </c:pt>
                <c:pt idx="703">
                  <c:v>37987</c:v>
                </c:pt>
                <c:pt idx="704">
                  <c:v>38018</c:v>
                </c:pt>
                <c:pt idx="705">
                  <c:v>38047</c:v>
                </c:pt>
                <c:pt idx="706">
                  <c:v>38078</c:v>
                </c:pt>
                <c:pt idx="707">
                  <c:v>38108</c:v>
                </c:pt>
                <c:pt idx="708">
                  <c:v>38139</c:v>
                </c:pt>
                <c:pt idx="709">
                  <c:v>38169</c:v>
                </c:pt>
                <c:pt idx="710">
                  <c:v>38200</c:v>
                </c:pt>
                <c:pt idx="711">
                  <c:v>38231</c:v>
                </c:pt>
                <c:pt idx="712">
                  <c:v>38261</c:v>
                </c:pt>
                <c:pt idx="713">
                  <c:v>38292</c:v>
                </c:pt>
                <c:pt idx="714">
                  <c:v>38322</c:v>
                </c:pt>
                <c:pt idx="715">
                  <c:v>38353</c:v>
                </c:pt>
                <c:pt idx="716">
                  <c:v>38384</c:v>
                </c:pt>
                <c:pt idx="717">
                  <c:v>38412</c:v>
                </c:pt>
                <c:pt idx="718">
                  <c:v>38443</c:v>
                </c:pt>
                <c:pt idx="719">
                  <c:v>38473</c:v>
                </c:pt>
                <c:pt idx="720">
                  <c:v>38504</c:v>
                </c:pt>
                <c:pt idx="721">
                  <c:v>38534</c:v>
                </c:pt>
                <c:pt idx="722">
                  <c:v>38565</c:v>
                </c:pt>
                <c:pt idx="723">
                  <c:v>38596</c:v>
                </c:pt>
                <c:pt idx="724">
                  <c:v>38626</c:v>
                </c:pt>
                <c:pt idx="725">
                  <c:v>38657</c:v>
                </c:pt>
                <c:pt idx="726">
                  <c:v>38687</c:v>
                </c:pt>
                <c:pt idx="727">
                  <c:v>38718</c:v>
                </c:pt>
                <c:pt idx="728">
                  <c:v>38749</c:v>
                </c:pt>
                <c:pt idx="729">
                  <c:v>38777</c:v>
                </c:pt>
                <c:pt idx="730">
                  <c:v>38808</c:v>
                </c:pt>
                <c:pt idx="731">
                  <c:v>38838</c:v>
                </c:pt>
                <c:pt idx="732">
                  <c:v>38869</c:v>
                </c:pt>
                <c:pt idx="733">
                  <c:v>38899</c:v>
                </c:pt>
                <c:pt idx="734">
                  <c:v>38930</c:v>
                </c:pt>
                <c:pt idx="735">
                  <c:v>38961</c:v>
                </c:pt>
                <c:pt idx="736">
                  <c:v>38991</c:v>
                </c:pt>
                <c:pt idx="737">
                  <c:v>39022</c:v>
                </c:pt>
                <c:pt idx="738">
                  <c:v>39052</c:v>
                </c:pt>
                <c:pt idx="739">
                  <c:v>39083</c:v>
                </c:pt>
                <c:pt idx="740">
                  <c:v>39114</c:v>
                </c:pt>
                <c:pt idx="741">
                  <c:v>39142</c:v>
                </c:pt>
                <c:pt idx="742">
                  <c:v>39173</c:v>
                </c:pt>
                <c:pt idx="743">
                  <c:v>39203</c:v>
                </c:pt>
                <c:pt idx="744">
                  <c:v>39234</c:v>
                </c:pt>
                <c:pt idx="745">
                  <c:v>39264</c:v>
                </c:pt>
                <c:pt idx="746">
                  <c:v>39295</c:v>
                </c:pt>
                <c:pt idx="747">
                  <c:v>39326</c:v>
                </c:pt>
                <c:pt idx="748">
                  <c:v>39356</c:v>
                </c:pt>
                <c:pt idx="749">
                  <c:v>39387</c:v>
                </c:pt>
                <c:pt idx="750">
                  <c:v>39417</c:v>
                </c:pt>
                <c:pt idx="751">
                  <c:v>39448</c:v>
                </c:pt>
                <c:pt idx="752">
                  <c:v>39479</c:v>
                </c:pt>
                <c:pt idx="753">
                  <c:v>39508</c:v>
                </c:pt>
                <c:pt idx="754">
                  <c:v>39539</c:v>
                </c:pt>
                <c:pt idx="755">
                  <c:v>39569</c:v>
                </c:pt>
                <c:pt idx="756">
                  <c:v>39600</c:v>
                </c:pt>
                <c:pt idx="757">
                  <c:v>39630</c:v>
                </c:pt>
                <c:pt idx="758">
                  <c:v>39661</c:v>
                </c:pt>
                <c:pt idx="759">
                  <c:v>39692</c:v>
                </c:pt>
                <c:pt idx="760">
                  <c:v>39722</c:v>
                </c:pt>
                <c:pt idx="761">
                  <c:v>39753</c:v>
                </c:pt>
                <c:pt idx="762">
                  <c:v>39783</c:v>
                </c:pt>
                <c:pt idx="763">
                  <c:v>39814</c:v>
                </c:pt>
                <c:pt idx="764">
                  <c:v>39845</c:v>
                </c:pt>
                <c:pt idx="765">
                  <c:v>39873</c:v>
                </c:pt>
                <c:pt idx="766">
                  <c:v>39904</c:v>
                </c:pt>
                <c:pt idx="767">
                  <c:v>39934</c:v>
                </c:pt>
                <c:pt idx="768">
                  <c:v>39965</c:v>
                </c:pt>
                <c:pt idx="769">
                  <c:v>39995</c:v>
                </c:pt>
                <c:pt idx="770">
                  <c:v>40026</c:v>
                </c:pt>
                <c:pt idx="771">
                  <c:v>40057</c:v>
                </c:pt>
                <c:pt idx="772">
                  <c:v>40087</c:v>
                </c:pt>
                <c:pt idx="773">
                  <c:v>40118</c:v>
                </c:pt>
                <c:pt idx="774">
                  <c:v>40148</c:v>
                </c:pt>
                <c:pt idx="775">
                  <c:v>40179</c:v>
                </c:pt>
                <c:pt idx="776">
                  <c:v>40210</c:v>
                </c:pt>
                <c:pt idx="777">
                  <c:v>40238</c:v>
                </c:pt>
                <c:pt idx="778">
                  <c:v>40269</c:v>
                </c:pt>
                <c:pt idx="779">
                  <c:v>40299</c:v>
                </c:pt>
                <c:pt idx="780">
                  <c:v>40330</c:v>
                </c:pt>
                <c:pt idx="781">
                  <c:v>40360</c:v>
                </c:pt>
                <c:pt idx="782">
                  <c:v>40391</c:v>
                </c:pt>
                <c:pt idx="783">
                  <c:v>40422</c:v>
                </c:pt>
                <c:pt idx="784">
                  <c:v>40452</c:v>
                </c:pt>
                <c:pt idx="785">
                  <c:v>40483</c:v>
                </c:pt>
                <c:pt idx="786">
                  <c:v>40513</c:v>
                </c:pt>
                <c:pt idx="787">
                  <c:v>40544</c:v>
                </c:pt>
                <c:pt idx="788">
                  <c:v>40575</c:v>
                </c:pt>
                <c:pt idx="789">
                  <c:v>40603</c:v>
                </c:pt>
                <c:pt idx="790">
                  <c:v>40634</c:v>
                </c:pt>
                <c:pt idx="791">
                  <c:v>40664</c:v>
                </c:pt>
                <c:pt idx="792">
                  <c:v>40695</c:v>
                </c:pt>
                <c:pt idx="793">
                  <c:v>40725</c:v>
                </c:pt>
                <c:pt idx="794">
                  <c:v>40756</c:v>
                </c:pt>
                <c:pt idx="795">
                  <c:v>40787</c:v>
                </c:pt>
                <c:pt idx="796">
                  <c:v>40817</c:v>
                </c:pt>
                <c:pt idx="797">
                  <c:v>40848</c:v>
                </c:pt>
                <c:pt idx="798">
                  <c:v>40878</c:v>
                </c:pt>
                <c:pt idx="799">
                  <c:v>40909</c:v>
                </c:pt>
                <c:pt idx="800">
                  <c:v>40940</c:v>
                </c:pt>
                <c:pt idx="801">
                  <c:v>40969</c:v>
                </c:pt>
                <c:pt idx="802">
                  <c:v>41000</c:v>
                </c:pt>
                <c:pt idx="803">
                  <c:v>41030</c:v>
                </c:pt>
                <c:pt idx="804">
                  <c:v>41061</c:v>
                </c:pt>
                <c:pt idx="805">
                  <c:v>41091</c:v>
                </c:pt>
                <c:pt idx="806">
                  <c:v>41122</c:v>
                </c:pt>
                <c:pt idx="807">
                  <c:v>41153</c:v>
                </c:pt>
                <c:pt idx="808">
                  <c:v>41183</c:v>
                </c:pt>
                <c:pt idx="809">
                  <c:v>41214</c:v>
                </c:pt>
                <c:pt idx="810">
                  <c:v>41244</c:v>
                </c:pt>
                <c:pt idx="811">
                  <c:v>41275</c:v>
                </c:pt>
                <c:pt idx="812">
                  <c:v>41306</c:v>
                </c:pt>
                <c:pt idx="813">
                  <c:v>41334</c:v>
                </c:pt>
                <c:pt idx="814">
                  <c:v>41365</c:v>
                </c:pt>
                <c:pt idx="815">
                  <c:v>41395</c:v>
                </c:pt>
                <c:pt idx="816">
                  <c:v>41426</c:v>
                </c:pt>
                <c:pt idx="817">
                  <c:v>41456</c:v>
                </c:pt>
                <c:pt idx="818">
                  <c:v>41487</c:v>
                </c:pt>
                <c:pt idx="819">
                  <c:v>41518</c:v>
                </c:pt>
                <c:pt idx="820">
                  <c:v>41548</c:v>
                </c:pt>
                <c:pt idx="821">
                  <c:v>41579</c:v>
                </c:pt>
                <c:pt idx="822">
                  <c:v>41609</c:v>
                </c:pt>
                <c:pt idx="823">
                  <c:v>41640</c:v>
                </c:pt>
                <c:pt idx="824">
                  <c:v>41671</c:v>
                </c:pt>
                <c:pt idx="825">
                  <c:v>41699</c:v>
                </c:pt>
                <c:pt idx="826">
                  <c:v>41730</c:v>
                </c:pt>
                <c:pt idx="827">
                  <c:v>41760</c:v>
                </c:pt>
                <c:pt idx="828">
                  <c:v>41791</c:v>
                </c:pt>
                <c:pt idx="829">
                  <c:v>41821</c:v>
                </c:pt>
                <c:pt idx="830">
                  <c:v>41852</c:v>
                </c:pt>
                <c:pt idx="831">
                  <c:v>41883</c:v>
                </c:pt>
                <c:pt idx="832">
                  <c:v>41913</c:v>
                </c:pt>
                <c:pt idx="833">
                  <c:v>41944</c:v>
                </c:pt>
                <c:pt idx="834">
                  <c:v>41974</c:v>
                </c:pt>
                <c:pt idx="835">
                  <c:v>42005</c:v>
                </c:pt>
                <c:pt idx="836">
                  <c:v>42036</c:v>
                </c:pt>
                <c:pt idx="837">
                  <c:v>42064</c:v>
                </c:pt>
                <c:pt idx="838">
                  <c:v>42095</c:v>
                </c:pt>
                <c:pt idx="839">
                  <c:v>42125</c:v>
                </c:pt>
                <c:pt idx="840">
                  <c:v>42156</c:v>
                </c:pt>
                <c:pt idx="841">
                  <c:v>42186</c:v>
                </c:pt>
                <c:pt idx="842">
                  <c:v>42217</c:v>
                </c:pt>
                <c:pt idx="843">
                  <c:v>42248</c:v>
                </c:pt>
                <c:pt idx="844">
                  <c:v>42278</c:v>
                </c:pt>
                <c:pt idx="845">
                  <c:v>42309</c:v>
                </c:pt>
                <c:pt idx="846">
                  <c:v>42339</c:v>
                </c:pt>
                <c:pt idx="847">
                  <c:v>42370</c:v>
                </c:pt>
                <c:pt idx="848">
                  <c:v>42401</c:v>
                </c:pt>
                <c:pt idx="849">
                  <c:v>42430</c:v>
                </c:pt>
                <c:pt idx="850">
                  <c:v>42461</c:v>
                </c:pt>
                <c:pt idx="851">
                  <c:v>42491</c:v>
                </c:pt>
                <c:pt idx="852">
                  <c:v>42522</c:v>
                </c:pt>
                <c:pt idx="853">
                  <c:v>42552</c:v>
                </c:pt>
                <c:pt idx="854">
                  <c:v>42583</c:v>
                </c:pt>
                <c:pt idx="855">
                  <c:v>42614</c:v>
                </c:pt>
                <c:pt idx="856">
                  <c:v>42644</c:v>
                </c:pt>
                <c:pt idx="857">
                  <c:v>42675</c:v>
                </c:pt>
                <c:pt idx="858">
                  <c:v>42705</c:v>
                </c:pt>
                <c:pt idx="859">
                  <c:v>42736</c:v>
                </c:pt>
                <c:pt idx="860">
                  <c:v>42767</c:v>
                </c:pt>
                <c:pt idx="861">
                  <c:v>42795</c:v>
                </c:pt>
                <c:pt idx="862">
                  <c:v>42826</c:v>
                </c:pt>
                <c:pt idx="863">
                  <c:v>42856</c:v>
                </c:pt>
                <c:pt idx="864">
                  <c:v>42887</c:v>
                </c:pt>
                <c:pt idx="865">
                  <c:v>42917</c:v>
                </c:pt>
                <c:pt idx="866">
                  <c:v>42948</c:v>
                </c:pt>
                <c:pt idx="867">
                  <c:v>42979</c:v>
                </c:pt>
                <c:pt idx="868">
                  <c:v>43009</c:v>
                </c:pt>
                <c:pt idx="869">
                  <c:v>43040</c:v>
                </c:pt>
                <c:pt idx="870">
                  <c:v>43070</c:v>
                </c:pt>
                <c:pt idx="871">
                  <c:v>43101</c:v>
                </c:pt>
                <c:pt idx="872">
                  <c:v>43132</c:v>
                </c:pt>
                <c:pt idx="873">
                  <c:v>43160</c:v>
                </c:pt>
                <c:pt idx="874">
                  <c:v>43191</c:v>
                </c:pt>
                <c:pt idx="875">
                  <c:v>43221</c:v>
                </c:pt>
                <c:pt idx="876">
                  <c:v>43252</c:v>
                </c:pt>
                <c:pt idx="877">
                  <c:v>43282</c:v>
                </c:pt>
                <c:pt idx="878">
                  <c:v>43313</c:v>
                </c:pt>
                <c:pt idx="879">
                  <c:v>43344</c:v>
                </c:pt>
                <c:pt idx="880">
                  <c:v>43374</c:v>
                </c:pt>
                <c:pt idx="881">
                  <c:v>43405</c:v>
                </c:pt>
                <c:pt idx="882">
                  <c:v>43435</c:v>
                </c:pt>
                <c:pt idx="883">
                  <c:v>43466</c:v>
                </c:pt>
                <c:pt idx="884">
                  <c:v>43497</c:v>
                </c:pt>
                <c:pt idx="885">
                  <c:v>43525</c:v>
                </c:pt>
                <c:pt idx="886">
                  <c:v>43556</c:v>
                </c:pt>
                <c:pt idx="887">
                  <c:v>43586</c:v>
                </c:pt>
                <c:pt idx="888">
                  <c:v>43617</c:v>
                </c:pt>
                <c:pt idx="889">
                  <c:v>43647</c:v>
                </c:pt>
                <c:pt idx="890">
                  <c:v>43678</c:v>
                </c:pt>
                <c:pt idx="891">
                  <c:v>43709</c:v>
                </c:pt>
                <c:pt idx="892">
                  <c:v>43739</c:v>
                </c:pt>
                <c:pt idx="893">
                  <c:v>43770</c:v>
                </c:pt>
                <c:pt idx="894">
                  <c:v>43800</c:v>
                </c:pt>
                <c:pt idx="895">
                  <c:v>43831</c:v>
                </c:pt>
                <c:pt idx="896">
                  <c:v>43862</c:v>
                </c:pt>
                <c:pt idx="897">
                  <c:v>43891</c:v>
                </c:pt>
                <c:pt idx="898">
                  <c:v>43922</c:v>
                </c:pt>
                <c:pt idx="899">
                  <c:v>43952</c:v>
                </c:pt>
                <c:pt idx="900">
                  <c:v>43983</c:v>
                </c:pt>
                <c:pt idx="901">
                  <c:v>44013</c:v>
                </c:pt>
                <c:pt idx="902">
                  <c:v>44044</c:v>
                </c:pt>
                <c:pt idx="903">
                  <c:v>44075</c:v>
                </c:pt>
                <c:pt idx="904">
                  <c:v>44105</c:v>
                </c:pt>
                <c:pt idx="905">
                  <c:v>44136</c:v>
                </c:pt>
                <c:pt idx="906">
                  <c:v>44166</c:v>
                </c:pt>
                <c:pt idx="907">
                  <c:v>44197</c:v>
                </c:pt>
                <c:pt idx="908">
                  <c:v>44228</c:v>
                </c:pt>
                <c:pt idx="909">
                  <c:v>44256</c:v>
                </c:pt>
                <c:pt idx="910">
                  <c:v>44287</c:v>
                </c:pt>
                <c:pt idx="911">
                  <c:v>44317</c:v>
                </c:pt>
                <c:pt idx="912">
                  <c:v>44348</c:v>
                </c:pt>
                <c:pt idx="913">
                  <c:v>44378</c:v>
                </c:pt>
                <c:pt idx="914">
                  <c:v>44409</c:v>
                </c:pt>
                <c:pt idx="915">
                  <c:v>44440</c:v>
                </c:pt>
                <c:pt idx="916">
                  <c:v>44470</c:v>
                </c:pt>
                <c:pt idx="917">
                  <c:v>44501</c:v>
                </c:pt>
                <c:pt idx="918">
                  <c:v>44531</c:v>
                </c:pt>
                <c:pt idx="919">
                  <c:v>44562</c:v>
                </c:pt>
                <c:pt idx="920">
                  <c:v>44593</c:v>
                </c:pt>
                <c:pt idx="921">
                  <c:v>44621</c:v>
                </c:pt>
                <c:pt idx="922">
                  <c:v>44652</c:v>
                </c:pt>
                <c:pt idx="923">
                  <c:v>44682</c:v>
                </c:pt>
                <c:pt idx="924">
                  <c:v>44713</c:v>
                </c:pt>
                <c:pt idx="925">
                  <c:v>44743</c:v>
                </c:pt>
                <c:pt idx="926">
                  <c:v>44774</c:v>
                </c:pt>
                <c:pt idx="927">
                  <c:v>44805</c:v>
                </c:pt>
                <c:pt idx="928">
                  <c:v>44835</c:v>
                </c:pt>
                <c:pt idx="929">
                  <c:v>44866</c:v>
                </c:pt>
              </c:numCache>
            </c:numRef>
          </c:xVal>
          <c:yVal>
            <c:numRef>
              <c:f>'[agardi%20vizmerce (Recovered).xlsx]Velencei-tó, Agárd napi és havi'!$B$31940:$B$32869</c:f>
              <c:numCache>
                <c:formatCode>General</c:formatCode>
                <c:ptCount val="930"/>
                <c:pt idx="0">
                  <c:v>172</c:v>
                </c:pt>
                <c:pt idx="1">
                  <c:v>161</c:v>
                </c:pt>
                <c:pt idx="2">
                  <c:v>147</c:v>
                </c:pt>
                <c:pt idx="3">
                  <c:v>135</c:v>
                </c:pt>
                <c:pt idx="4">
                  <c:v>136</c:v>
                </c:pt>
                <c:pt idx="5">
                  <c:v>148</c:v>
                </c:pt>
                <c:pt idx="6">
                  <c:v>155</c:v>
                </c:pt>
                <c:pt idx="7">
                  <c:v>168</c:v>
                </c:pt>
                <c:pt idx="8">
                  <c:v>169</c:v>
                </c:pt>
                <c:pt idx="9">
                  <c:v>181</c:v>
                </c:pt>
                <c:pt idx="10">
                  <c:v>178</c:v>
                </c:pt>
                <c:pt idx="11">
                  <c:v>171</c:v>
                </c:pt>
                <c:pt idx="12">
                  <c:v>165</c:v>
                </c:pt>
                <c:pt idx="13">
                  <c:v>145</c:v>
                </c:pt>
                <c:pt idx="14">
                  <c:v>156</c:v>
                </c:pt>
                <c:pt idx="15">
                  <c:v>135</c:v>
                </c:pt>
                <c:pt idx="16">
                  <c:v>128</c:v>
                </c:pt>
                <c:pt idx="17">
                  <c:v>134</c:v>
                </c:pt>
                <c:pt idx="18">
                  <c:v>148</c:v>
                </c:pt>
                <c:pt idx="19">
                  <c:v>154</c:v>
                </c:pt>
                <c:pt idx="20">
                  <c:v>174</c:v>
                </c:pt>
                <c:pt idx="21">
                  <c:v>226</c:v>
                </c:pt>
                <c:pt idx="22">
                  <c:v>226</c:v>
                </c:pt>
                <c:pt idx="23">
                  <c:v>205</c:v>
                </c:pt>
                <c:pt idx="24">
                  <c:v>203</c:v>
                </c:pt>
                <c:pt idx="25">
                  <c:v>194</c:v>
                </c:pt>
                <c:pt idx="26">
                  <c:v>178</c:v>
                </c:pt>
                <c:pt idx="27">
                  <c:v>158</c:v>
                </c:pt>
                <c:pt idx="28">
                  <c:v>141</c:v>
                </c:pt>
                <c:pt idx="29">
                  <c:v>146</c:v>
                </c:pt>
                <c:pt idx="30">
                  <c:v>150</c:v>
                </c:pt>
                <c:pt idx="31">
                  <c:v>160</c:v>
                </c:pt>
                <c:pt idx="32">
                  <c:v>166</c:v>
                </c:pt>
                <c:pt idx="33">
                  <c:v>165</c:v>
                </c:pt>
                <c:pt idx="34">
                  <c:v>166</c:v>
                </c:pt>
                <c:pt idx="35">
                  <c:v>165</c:v>
                </c:pt>
                <c:pt idx="36">
                  <c:v>154</c:v>
                </c:pt>
                <c:pt idx="37">
                  <c:v>146</c:v>
                </c:pt>
                <c:pt idx="38">
                  <c:v>141</c:v>
                </c:pt>
                <c:pt idx="39">
                  <c:v>129</c:v>
                </c:pt>
                <c:pt idx="40">
                  <c:v>125</c:v>
                </c:pt>
                <c:pt idx="41">
                  <c:v>127</c:v>
                </c:pt>
                <c:pt idx="42">
                  <c:v>120</c:v>
                </c:pt>
                <c:pt idx="43">
                  <c:v>107</c:v>
                </c:pt>
                <c:pt idx="44">
                  <c:v>107</c:v>
                </c:pt>
                <c:pt idx="45">
                  <c:v>107</c:v>
                </c:pt>
                <c:pt idx="46">
                  <c:v>107</c:v>
                </c:pt>
                <c:pt idx="47">
                  <c:v>107</c:v>
                </c:pt>
                <c:pt idx="48">
                  <c:v>104</c:v>
                </c:pt>
                <c:pt idx="49">
                  <c:v>97</c:v>
                </c:pt>
                <c:pt idx="50">
                  <c:v>85</c:v>
                </c:pt>
                <c:pt idx="51">
                  <c:v>75</c:v>
                </c:pt>
                <c:pt idx="52">
                  <c:v>67</c:v>
                </c:pt>
                <c:pt idx="53">
                  <c:v>83</c:v>
                </c:pt>
                <c:pt idx="54">
                  <c:v>92</c:v>
                </c:pt>
                <c:pt idx="55">
                  <c:v>101</c:v>
                </c:pt>
                <c:pt idx="56">
                  <c:v>120</c:v>
                </c:pt>
                <c:pt idx="57">
                  <c:v>123</c:v>
                </c:pt>
                <c:pt idx="58">
                  <c:v>128</c:v>
                </c:pt>
                <c:pt idx="59">
                  <c:v>128</c:v>
                </c:pt>
                <c:pt idx="60">
                  <c:v>117</c:v>
                </c:pt>
                <c:pt idx="61">
                  <c:v>102</c:v>
                </c:pt>
                <c:pt idx="62">
                  <c:v>87</c:v>
                </c:pt>
                <c:pt idx="63">
                  <c:v>74</c:v>
                </c:pt>
                <c:pt idx="64">
                  <c:v>70</c:v>
                </c:pt>
                <c:pt idx="65">
                  <c:v>82</c:v>
                </c:pt>
                <c:pt idx="66">
                  <c:v>93</c:v>
                </c:pt>
                <c:pt idx="67">
                  <c:v>100</c:v>
                </c:pt>
                <c:pt idx="68">
                  <c:v>108</c:v>
                </c:pt>
                <c:pt idx="69">
                  <c:v>124</c:v>
                </c:pt>
                <c:pt idx="70">
                  <c:v>128</c:v>
                </c:pt>
                <c:pt idx="71">
                  <c:v>129</c:v>
                </c:pt>
                <c:pt idx="72">
                  <c:v>139</c:v>
                </c:pt>
                <c:pt idx="73">
                  <c:v>135</c:v>
                </c:pt>
                <c:pt idx="74">
                  <c:v>124</c:v>
                </c:pt>
                <c:pt idx="75">
                  <c:v>114</c:v>
                </c:pt>
                <c:pt idx="76">
                  <c:v>108</c:v>
                </c:pt>
                <c:pt idx="77">
                  <c:v>108</c:v>
                </c:pt>
                <c:pt idx="78">
                  <c:v>111</c:v>
                </c:pt>
                <c:pt idx="79">
                  <c:v>120</c:v>
                </c:pt>
                <c:pt idx="80">
                  <c:v>127</c:v>
                </c:pt>
                <c:pt idx="81">
                  <c:v>136</c:v>
                </c:pt>
                <c:pt idx="82">
                  <c:v>139</c:v>
                </c:pt>
                <c:pt idx="83">
                  <c:v>135</c:v>
                </c:pt>
                <c:pt idx="84">
                  <c:v>131</c:v>
                </c:pt>
                <c:pt idx="85">
                  <c:v>125</c:v>
                </c:pt>
                <c:pt idx="86">
                  <c:v>104</c:v>
                </c:pt>
                <c:pt idx="87">
                  <c:v>91</c:v>
                </c:pt>
                <c:pt idx="88">
                  <c:v>95</c:v>
                </c:pt>
                <c:pt idx="89">
                  <c:v>106</c:v>
                </c:pt>
                <c:pt idx="90">
                  <c:v>124</c:v>
                </c:pt>
                <c:pt idx="91">
                  <c:v>149</c:v>
                </c:pt>
                <c:pt idx="92">
                  <c:v>152</c:v>
                </c:pt>
                <c:pt idx="93">
                  <c:v>153</c:v>
                </c:pt>
                <c:pt idx="94">
                  <c:v>149</c:v>
                </c:pt>
                <c:pt idx="95">
                  <c:v>149</c:v>
                </c:pt>
                <c:pt idx="96">
                  <c:v>178</c:v>
                </c:pt>
                <c:pt idx="97">
                  <c:v>177</c:v>
                </c:pt>
                <c:pt idx="98">
                  <c:v>156</c:v>
                </c:pt>
                <c:pt idx="99">
                  <c:v>145</c:v>
                </c:pt>
                <c:pt idx="100">
                  <c:v>136</c:v>
                </c:pt>
                <c:pt idx="101">
                  <c:v>136</c:v>
                </c:pt>
                <c:pt idx="102">
                  <c:v>136</c:v>
                </c:pt>
                <c:pt idx="103">
                  <c:v>139</c:v>
                </c:pt>
                <c:pt idx="104">
                  <c:v>144</c:v>
                </c:pt>
                <c:pt idx="105">
                  <c:v>147</c:v>
                </c:pt>
                <c:pt idx="106">
                  <c:v>149</c:v>
                </c:pt>
                <c:pt idx="107">
                  <c:v>155</c:v>
                </c:pt>
                <c:pt idx="108">
                  <c:v>154</c:v>
                </c:pt>
                <c:pt idx="109">
                  <c:v>141</c:v>
                </c:pt>
                <c:pt idx="110">
                  <c:v>132</c:v>
                </c:pt>
                <c:pt idx="111">
                  <c:v>121</c:v>
                </c:pt>
                <c:pt idx="112">
                  <c:v>118</c:v>
                </c:pt>
                <c:pt idx="113">
                  <c:v>119</c:v>
                </c:pt>
                <c:pt idx="114">
                  <c:v>127</c:v>
                </c:pt>
                <c:pt idx="115">
                  <c:v>139</c:v>
                </c:pt>
                <c:pt idx="116">
                  <c:v>162</c:v>
                </c:pt>
                <c:pt idx="117">
                  <c:v>171</c:v>
                </c:pt>
                <c:pt idx="118">
                  <c:v>172</c:v>
                </c:pt>
                <c:pt idx="119">
                  <c:v>169</c:v>
                </c:pt>
                <c:pt idx="120">
                  <c:v>155</c:v>
                </c:pt>
                <c:pt idx="121">
                  <c:v>144</c:v>
                </c:pt>
                <c:pt idx="122">
                  <c:v>142</c:v>
                </c:pt>
                <c:pt idx="123">
                  <c:v>144</c:v>
                </c:pt>
                <c:pt idx="124">
                  <c:v>156</c:v>
                </c:pt>
                <c:pt idx="125">
                  <c:v>166</c:v>
                </c:pt>
                <c:pt idx="126">
                  <c:v>169</c:v>
                </c:pt>
                <c:pt idx="127">
                  <c:v>172</c:v>
                </c:pt>
                <c:pt idx="128">
                  <c:v>172</c:v>
                </c:pt>
                <c:pt idx="129">
                  <c:v>192</c:v>
                </c:pt>
                <c:pt idx="130">
                  <c:v>184</c:v>
                </c:pt>
                <c:pt idx="131">
                  <c:v>169</c:v>
                </c:pt>
                <c:pt idx="132">
                  <c:v>169</c:v>
                </c:pt>
                <c:pt idx="133">
                  <c:v>158</c:v>
                </c:pt>
                <c:pt idx="134">
                  <c:v>145</c:v>
                </c:pt>
                <c:pt idx="135">
                  <c:v>127</c:v>
                </c:pt>
                <c:pt idx="136">
                  <c:v>117</c:v>
                </c:pt>
                <c:pt idx="137">
                  <c:v>122</c:v>
                </c:pt>
                <c:pt idx="138">
                  <c:v>130</c:v>
                </c:pt>
                <c:pt idx="139">
                  <c:v>133</c:v>
                </c:pt>
                <c:pt idx="140">
                  <c:v>152</c:v>
                </c:pt>
                <c:pt idx="141">
                  <c:v>155</c:v>
                </c:pt>
                <c:pt idx="142">
                  <c:v>158</c:v>
                </c:pt>
                <c:pt idx="143">
                  <c:v>160</c:v>
                </c:pt>
                <c:pt idx="144">
                  <c:v>156</c:v>
                </c:pt>
                <c:pt idx="145">
                  <c:v>148</c:v>
                </c:pt>
                <c:pt idx="146">
                  <c:v>143</c:v>
                </c:pt>
                <c:pt idx="147">
                  <c:v>131</c:v>
                </c:pt>
                <c:pt idx="148">
                  <c:v>130</c:v>
                </c:pt>
                <c:pt idx="149">
                  <c:v>135</c:v>
                </c:pt>
                <c:pt idx="150">
                  <c:v>139</c:v>
                </c:pt>
                <c:pt idx="151">
                  <c:v>144</c:v>
                </c:pt>
                <c:pt idx="152">
                  <c:v>147</c:v>
                </c:pt>
                <c:pt idx="153">
                  <c:v>150</c:v>
                </c:pt>
                <c:pt idx="154">
                  <c:v>151</c:v>
                </c:pt>
                <c:pt idx="155">
                  <c:v>150</c:v>
                </c:pt>
                <c:pt idx="156">
                  <c:v>143</c:v>
                </c:pt>
                <c:pt idx="157">
                  <c:v>143</c:v>
                </c:pt>
                <c:pt idx="158">
                  <c:v>135</c:v>
                </c:pt>
                <c:pt idx="159">
                  <c:v>125</c:v>
                </c:pt>
                <c:pt idx="160">
                  <c:v>119</c:v>
                </c:pt>
                <c:pt idx="161">
                  <c:v>122</c:v>
                </c:pt>
                <c:pt idx="162">
                  <c:v>128</c:v>
                </c:pt>
                <c:pt idx="163">
                  <c:v>137</c:v>
                </c:pt>
                <c:pt idx="164">
                  <c:v>139</c:v>
                </c:pt>
                <c:pt idx="165">
                  <c:v>142</c:v>
                </c:pt>
                <c:pt idx="166">
                  <c:v>144</c:v>
                </c:pt>
                <c:pt idx="167">
                  <c:v>145</c:v>
                </c:pt>
                <c:pt idx="168">
                  <c:v>154</c:v>
                </c:pt>
                <c:pt idx="169">
                  <c:v>153</c:v>
                </c:pt>
                <c:pt idx="170">
                  <c:v>144</c:v>
                </c:pt>
                <c:pt idx="171">
                  <c:v>134</c:v>
                </c:pt>
                <c:pt idx="172">
                  <c:v>125</c:v>
                </c:pt>
                <c:pt idx="173">
                  <c:v>122</c:v>
                </c:pt>
                <c:pt idx="174">
                  <c:v>134</c:v>
                </c:pt>
                <c:pt idx="175">
                  <c:v>140</c:v>
                </c:pt>
                <c:pt idx="176">
                  <c:v>145</c:v>
                </c:pt>
                <c:pt idx="177">
                  <c:v>151</c:v>
                </c:pt>
                <c:pt idx="178">
                  <c:v>154</c:v>
                </c:pt>
                <c:pt idx="179">
                  <c:v>153</c:v>
                </c:pt>
                <c:pt idx="180">
                  <c:v>149</c:v>
                </c:pt>
                <c:pt idx="181">
                  <c:v>137</c:v>
                </c:pt>
                <c:pt idx="182">
                  <c:v>134</c:v>
                </c:pt>
                <c:pt idx="183">
                  <c:v>126</c:v>
                </c:pt>
                <c:pt idx="184">
                  <c:v>135</c:v>
                </c:pt>
                <c:pt idx="185">
                  <c:v>149</c:v>
                </c:pt>
                <c:pt idx="186">
                  <c:v>162</c:v>
                </c:pt>
                <c:pt idx="187">
                  <c:v>166</c:v>
                </c:pt>
                <c:pt idx="188">
                  <c:v>180</c:v>
                </c:pt>
                <c:pt idx="189">
                  <c:v>178</c:v>
                </c:pt>
                <c:pt idx="190">
                  <c:v>165</c:v>
                </c:pt>
                <c:pt idx="191">
                  <c:v>162</c:v>
                </c:pt>
                <c:pt idx="192">
                  <c:v>162</c:v>
                </c:pt>
                <c:pt idx="193">
                  <c:v>157</c:v>
                </c:pt>
                <c:pt idx="194">
                  <c:v>139</c:v>
                </c:pt>
                <c:pt idx="195">
                  <c:v>125</c:v>
                </c:pt>
                <c:pt idx="196">
                  <c:v>114</c:v>
                </c:pt>
                <c:pt idx="197">
                  <c:v>121</c:v>
                </c:pt>
                <c:pt idx="198">
                  <c:v>123</c:v>
                </c:pt>
                <c:pt idx="199">
                  <c:v>135</c:v>
                </c:pt>
                <c:pt idx="200">
                  <c:v>139</c:v>
                </c:pt>
                <c:pt idx="201">
                  <c:v>148</c:v>
                </c:pt>
                <c:pt idx="202">
                  <c:v>154</c:v>
                </c:pt>
                <c:pt idx="203">
                  <c:v>150</c:v>
                </c:pt>
                <c:pt idx="204">
                  <c:v>142</c:v>
                </c:pt>
                <c:pt idx="205">
                  <c:v>133</c:v>
                </c:pt>
                <c:pt idx="206">
                  <c:v>126</c:v>
                </c:pt>
                <c:pt idx="207">
                  <c:v>109</c:v>
                </c:pt>
                <c:pt idx="208">
                  <c:v>102</c:v>
                </c:pt>
                <c:pt idx="209">
                  <c:v>117</c:v>
                </c:pt>
                <c:pt idx="210">
                  <c:v>126</c:v>
                </c:pt>
                <c:pt idx="211">
                  <c:v>158</c:v>
                </c:pt>
                <c:pt idx="212">
                  <c:v>163</c:v>
                </c:pt>
                <c:pt idx="213">
                  <c:v>244</c:v>
                </c:pt>
                <c:pt idx="214">
                  <c:v>219</c:v>
                </c:pt>
                <c:pt idx="215">
                  <c:v>177</c:v>
                </c:pt>
                <c:pt idx="216">
                  <c:v>158</c:v>
                </c:pt>
                <c:pt idx="217">
                  <c:v>147</c:v>
                </c:pt>
                <c:pt idx="218">
                  <c:v>132</c:v>
                </c:pt>
                <c:pt idx="219">
                  <c:v>135</c:v>
                </c:pt>
                <c:pt idx="220">
                  <c:v>131</c:v>
                </c:pt>
                <c:pt idx="221">
                  <c:v>132</c:v>
                </c:pt>
                <c:pt idx="222">
                  <c:v>137</c:v>
                </c:pt>
                <c:pt idx="223">
                  <c:v>138</c:v>
                </c:pt>
                <c:pt idx="224">
                  <c:v>152</c:v>
                </c:pt>
                <c:pt idx="225">
                  <c:v>156</c:v>
                </c:pt>
                <c:pt idx="226">
                  <c:v>155</c:v>
                </c:pt>
                <c:pt idx="227">
                  <c:v>144</c:v>
                </c:pt>
                <c:pt idx="228">
                  <c:v>140</c:v>
                </c:pt>
                <c:pt idx="229">
                  <c:v>135</c:v>
                </c:pt>
                <c:pt idx="230">
                  <c:v>121</c:v>
                </c:pt>
                <c:pt idx="231">
                  <c:v>114</c:v>
                </c:pt>
                <c:pt idx="232">
                  <c:v>120</c:v>
                </c:pt>
                <c:pt idx="233">
                  <c:v>126</c:v>
                </c:pt>
                <c:pt idx="234">
                  <c:v>141</c:v>
                </c:pt>
                <c:pt idx="235">
                  <c:v>149</c:v>
                </c:pt>
                <c:pt idx="236">
                  <c:v>150</c:v>
                </c:pt>
                <c:pt idx="237">
                  <c:v>150</c:v>
                </c:pt>
                <c:pt idx="238">
                  <c:v>147</c:v>
                </c:pt>
                <c:pt idx="239">
                  <c:v>145</c:v>
                </c:pt>
                <c:pt idx="240">
                  <c:v>159</c:v>
                </c:pt>
                <c:pt idx="241">
                  <c:v>161</c:v>
                </c:pt>
                <c:pt idx="242">
                  <c:v>160</c:v>
                </c:pt>
                <c:pt idx="243">
                  <c:v>156</c:v>
                </c:pt>
                <c:pt idx="244">
                  <c:v>157</c:v>
                </c:pt>
                <c:pt idx="245">
                  <c:v>181</c:v>
                </c:pt>
                <c:pt idx="246">
                  <c:v>187</c:v>
                </c:pt>
                <c:pt idx="247">
                  <c:v>177</c:v>
                </c:pt>
                <c:pt idx="248">
                  <c:v>178</c:v>
                </c:pt>
                <c:pt idx="249">
                  <c:v>178</c:v>
                </c:pt>
                <c:pt idx="250">
                  <c:v>167</c:v>
                </c:pt>
                <c:pt idx="251">
                  <c:v>165</c:v>
                </c:pt>
                <c:pt idx="252">
                  <c:v>160</c:v>
                </c:pt>
                <c:pt idx="253">
                  <c:v>154</c:v>
                </c:pt>
                <c:pt idx="254">
                  <c:v>152</c:v>
                </c:pt>
                <c:pt idx="255">
                  <c:v>148</c:v>
                </c:pt>
                <c:pt idx="256">
                  <c:v>143</c:v>
                </c:pt>
                <c:pt idx="257">
                  <c:v>155</c:v>
                </c:pt>
                <c:pt idx="258">
                  <c:v>160</c:v>
                </c:pt>
                <c:pt idx="259">
                  <c:v>162</c:v>
                </c:pt>
                <c:pt idx="260">
                  <c:v>168</c:v>
                </c:pt>
                <c:pt idx="261">
                  <c:v>165</c:v>
                </c:pt>
                <c:pt idx="262">
                  <c:v>164</c:v>
                </c:pt>
                <c:pt idx="263">
                  <c:v>165</c:v>
                </c:pt>
                <c:pt idx="264">
                  <c:v>159</c:v>
                </c:pt>
                <c:pt idx="265">
                  <c:v>151</c:v>
                </c:pt>
                <c:pt idx="266">
                  <c:v>140</c:v>
                </c:pt>
                <c:pt idx="267">
                  <c:v>130</c:v>
                </c:pt>
                <c:pt idx="268">
                  <c:v>130</c:v>
                </c:pt>
                <c:pt idx="269">
                  <c:v>128</c:v>
                </c:pt>
                <c:pt idx="270">
                  <c:v>130</c:v>
                </c:pt>
                <c:pt idx="271">
                  <c:v>137</c:v>
                </c:pt>
                <c:pt idx="272">
                  <c:v>144</c:v>
                </c:pt>
                <c:pt idx="273">
                  <c:v>146</c:v>
                </c:pt>
                <c:pt idx="274">
                  <c:v>145</c:v>
                </c:pt>
                <c:pt idx="275">
                  <c:v>141</c:v>
                </c:pt>
                <c:pt idx="276">
                  <c:v>131</c:v>
                </c:pt>
                <c:pt idx="277">
                  <c:v>117</c:v>
                </c:pt>
                <c:pt idx="278">
                  <c:v>100</c:v>
                </c:pt>
                <c:pt idx="279">
                  <c:v>97</c:v>
                </c:pt>
                <c:pt idx="280">
                  <c:v>96</c:v>
                </c:pt>
                <c:pt idx="281">
                  <c:v>102</c:v>
                </c:pt>
                <c:pt idx="282">
                  <c:v>106</c:v>
                </c:pt>
                <c:pt idx="283">
                  <c:v>121</c:v>
                </c:pt>
                <c:pt idx="284">
                  <c:v>164</c:v>
                </c:pt>
                <c:pt idx="285">
                  <c:v>179</c:v>
                </c:pt>
                <c:pt idx="286">
                  <c:v>176</c:v>
                </c:pt>
                <c:pt idx="287">
                  <c:v>170</c:v>
                </c:pt>
                <c:pt idx="288">
                  <c:v>163</c:v>
                </c:pt>
                <c:pt idx="289">
                  <c:v>158</c:v>
                </c:pt>
                <c:pt idx="290">
                  <c:v>146</c:v>
                </c:pt>
                <c:pt idx="291">
                  <c:v>143</c:v>
                </c:pt>
                <c:pt idx="292">
                  <c:v>133</c:v>
                </c:pt>
                <c:pt idx="293">
                  <c:v>125</c:v>
                </c:pt>
                <c:pt idx="294">
                  <c:v>127</c:v>
                </c:pt>
                <c:pt idx="295">
                  <c:v>136</c:v>
                </c:pt>
                <c:pt idx="296">
                  <c:v>155</c:v>
                </c:pt>
                <c:pt idx="297">
                  <c:v>178</c:v>
                </c:pt>
                <c:pt idx="298">
                  <c:v>180</c:v>
                </c:pt>
                <c:pt idx="299">
                  <c:v>176</c:v>
                </c:pt>
                <c:pt idx="300">
                  <c:v>166</c:v>
                </c:pt>
                <c:pt idx="301">
                  <c:v>164</c:v>
                </c:pt>
                <c:pt idx="302">
                  <c:v>158</c:v>
                </c:pt>
                <c:pt idx="303">
                  <c:v>157</c:v>
                </c:pt>
                <c:pt idx="304">
                  <c:v>139</c:v>
                </c:pt>
                <c:pt idx="305">
                  <c:v>140</c:v>
                </c:pt>
                <c:pt idx="306">
                  <c:v>144</c:v>
                </c:pt>
                <c:pt idx="307">
                  <c:v>149</c:v>
                </c:pt>
                <c:pt idx="308">
                  <c:v>157</c:v>
                </c:pt>
                <c:pt idx="309">
                  <c:v>161</c:v>
                </c:pt>
                <c:pt idx="310">
                  <c:v>162</c:v>
                </c:pt>
                <c:pt idx="311">
                  <c:v>162</c:v>
                </c:pt>
                <c:pt idx="312">
                  <c:v>160</c:v>
                </c:pt>
                <c:pt idx="313">
                  <c:v>149</c:v>
                </c:pt>
                <c:pt idx="314">
                  <c:v>138</c:v>
                </c:pt>
                <c:pt idx="315">
                  <c:v>128</c:v>
                </c:pt>
                <c:pt idx="316">
                  <c:v>126</c:v>
                </c:pt>
                <c:pt idx="317">
                  <c:v>127</c:v>
                </c:pt>
                <c:pt idx="318">
                  <c:v>130</c:v>
                </c:pt>
                <c:pt idx="319">
                  <c:v>132</c:v>
                </c:pt>
                <c:pt idx="320">
                  <c:v>136</c:v>
                </c:pt>
                <c:pt idx="321">
                  <c:v>139</c:v>
                </c:pt>
                <c:pt idx="322">
                  <c:v>139</c:v>
                </c:pt>
                <c:pt idx="323">
                  <c:v>144</c:v>
                </c:pt>
                <c:pt idx="324">
                  <c:v>144</c:v>
                </c:pt>
                <c:pt idx="325">
                  <c:v>136</c:v>
                </c:pt>
                <c:pt idx="326">
                  <c:v>138</c:v>
                </c:pt>
                <c:pt idx="327">
                  <c:v>134</c:v>
                </c:pt>
                <c:pt idx="328">
                  <c:v>132</c:v>
                </c:pt>
                <c:pt idx="329">
                  <c:v>136</c:v>
                </c:pt>
                <c:pt idx="330">
                  <c:v>138</c:v>
                </c:pt>
                <c:pt idx="331">
                  <c:v>140</c:v>
                </c:pt>
                <c:pt idx="332">
                  <c:v>145</c:v>
                </c:pt>
                <c:pt idx="333">
                  <c:v>146</c:v>
                </c:pt>
                <c:pt idx="334">
                  <c:v>156</c:v>
                </c:pt>
                <c:pt idx="335">
                  <c:v>156</c:v>
                </c:pt>
                <c:pt idx="336">
                  <c:v>143</c:v>
                </c:pt>
                <c:pt idx="337">
                  <c:v>140</c:v>
                </c:pt>
                <c:pt idx="338">
                  <c:v>130</c:v>
                </c:pt>
                <c:pt idx="339">
                  <c:v>120</c:v>
                </c:pt>
                <c:pt idx="340">
                  <c:v>119</c:v>
                </c:pt>
                <c:pt idx="341">
                  <c:v>118</c:v>
                </c:pt>
                <c:pt idx="342">
                  <c:v>123</c:v>
                </c:pt>
                <c:pt idx="343">
                  <c:v>131</c:v>
                </c:pt>
                <c:pt idx="344">
                  <c:v>140</c:v>
                </c:pt>
                <c:pt idx="345">
                  <c:v>140</c:v>
                </c:pt>
                <c:pt idx="346">
                  <c:v>142</c:v>
                </c:pt>
                <c:pt idx="347">
                  <c:v>142</c:v>
                </c:pt>
                <c:pt idx="348">
                  <c:v>140</c:v>
                </c:pt>
                <c:pt idx="349">
                  <c:v>133</c:v>
                </c:pt>
                <c:pt idx="350">
                  <c:v>120</c:v>
                </c:pt>
                <c:pt idx="351">
                  <c:v>118</c:v>
                </c:pt>
                <c:pt idx="352">
                  <c:v>136</c:v>
                </c:pt>
                <c:pt idx="353">
                  <c:v>140</c:v>
                </c:pt>
                <c:pt idx="354">
                  <c:v>148</c:v>
                </c:pt>
                <c:pt idx="355">
                  <c:v>153</c:v>
                </c:pt>
                <c:pt idx="356">
                  <c:v>156</c:v>
                </c:pt>
                <c:pt idx="357">
                  <c:v>158</c:v>
                </c:pt>
                <c:pt idx="358">
                  <c:v>164</c:v>
                </c:pt>
                <c:pt idx="359">
                  <c:v>157</c:v>
                </c:pt>
                <c:pt idx="360">
                  <c:v>157</c:v>
                </c:pt>
                <c:pt idx="361">
                  <c:v>149</c:v>
                </c:pt>
                <c:pt idx="362">
                  <c:v>141</c:v>
                </c:pt>
                <c:pt idx="363">
                  <c:v>148</c:v>
                </c:pt>
                <c:pt idx="364">
                  <c:v>136</c:v>
                </c:pt>
                <c:pt idx="365">
                  <c:v>138</c:v>
                </c:pt>
                <c:pt idx="366">
                  <c:v>151</c:v>
                </c:pt>
                <c:pt idx="367">
                  <c:v>156</c:v>
                </c:pt>
                <c:pt idx="368">
                  <c:v>160</c:v>
                </c:pt>
                <c:pt idx="369">
                  <c:v>163</c:v>
                </c:pt>
                <c:pt idx="370">
                  <c:v>162</c:v>
                </c:pt>
                <c:pt idx="371">
                  <c:v>160</c:v>
                </c:pt>
                <c:pt idx="372">
                  <c:v>149</c:v>
                </c:pt>
                <c:pt idx="373">
                  <c:v>139</c:v>
                </c:pt>
                <c:pt idx="374">
                  <c:v>138</c:v>
                </c:pt>
                <c:pt idx="375">
                  <c:v>140</c:v>
                </c:pt>
                <c:pt idx="376">
                  <c:v>144</c:v>
                </c:pt>
                <c:pt idx="377">
                  <c:v>150</c:v>
                </c:pt>
                <c:pt idx="378">
                  <c:v>158</c:v>
                </c:pt>
                <c:pt idx="379">
                  <c:v>165</c:v>
                </c:pt>
                <c:pt idx="380">
                  <c:v>164</c:v>
                </c:pt>
                <c:pt idx="381">
                  <c:v>166</c:v>
                </c:pt>
                <c:pt idx="382">
                  <c:v>164</c:v>
                </c:pt>
                <c:pt idx="383">
                  <c:v>153</c:v>
                </c:pt>
                <c:pt idx="384">
                  <c:v>145</c:v>
                </c:pt>
                <c:pt idx="385">
                  <c:v>138</c:v>
                </c:pt>
                <c:pt idx="386">
                  <c:v>135</c:v>
                </c:pt>
                <c:pt idx="387">
                  <c:v>133</c:v>
                </c:pt>
                <c:pt idx="388">
                  <c:v>134</c:v>
                </c:pt>
                <c:pt idx="389">
                  <c:v>137</c:v>
                </c:pt>
                <c:pt idx="390">
                  <c:v>139</c:v>
                </c:pt>
                <c:pt idx="391">
                  <c:v>141</c:v>
                </c:pt>
                <c:pt idx="392">
                  <c:v>146</c:v>
                </c:pt>
                <c:pt idx="393">
                  <c:v>149</c:v>
                </c:pt>
                <c:pt idx="394">
                  <c:v>148</c:v>
                </c:pt>
                <c:pt idx="395">
                  <c:v>148</c:v>
                </c:pt>
                <c:pt idx="396">
                  <c:v>147</c:v>
                </c:pt>
                <c:pt idx="397">
                  <c:v>150</c:v>
                </c:pt>
                <c:pt idx="398">
                  <c:v>146</c:v>
                </c:pt>
                <c:pt idx="399">
                  <c:v>138</c:v>
                </c:pt>
                <c:pt idx="400">
                  <c:v>137</c:v>
                </c:pt>
                <c:pt idx="401">
                  <c:v>139</c:v>
                </c:pt>
                <c:pt idx="402">
                  <c:v>144</c:v>
                </c:pt>
                <c:pt idx="403">
                  <c:v>156</c:v>
                </c:pt>
                <c:pt idx="404">
                  <c:v>166</c:v>
                </c:pt>
                <c:pt idx="405">
                  <c:v>163</c:v>
                </c:pt>
                <c:pt idx="406">
                  <c:v>159</c:v>
                </c:pt>
                <c:pt idx="407">
                  <c:v>151</c:v>
                </c:pt>
                <c:pt idx="408">
                  <c:v>147</c:v>
                </c:pt>
                <c:pt idx="409">
                  <c:v>144</c:v>
                </c:pt>
                <c:pt idx="410">
                  <c:v>137</c:v>
                </c:pt>
                <c:pt idx="411">
                  <c:v>132</c:v>
                </c:pt>
                <c:pt idx="412">
                  <c:v>128</c:v>
                </c:pt>
                <c:pt idx="413">
                  <c:v>132</c:v>
                </c:pt>
                <c:pt idx="414">
                  <c:v>137</c:v>
                </c:pt>
                <c:pt idx="415">
                  <c:v>142</c:v>
                </c:pt>
                <c:pt idx="416">
                  <c:v>147</c:v>
                </c:pt>
                <c:pt idx="417">
                  <c:v>149</c:v>
                </c:pt>
                <c:pt idx="418">
                  <c:v>149</c:v>
                </c:pt>
                <c:pt idx="419">
                  <c:v>149</c:v>
                </c:pt>
                <c:pt idx="420">
                  <c:v>144</c:v>
                </c:pt>
                <c:pt idx="421">
                  <c:v>140</c:v>
                </c:pt>
                <c:pt idx="422">
                  <c:v>140</c:v>
                </c:pt>
                <c:pt idx="423">
                  <c:v>131</c:v>
                </c:pt>
                <c:pt idx="424">
                  <c:v>130</c:v>
                </c:pt>
                <c:pt idx="425">
                  <c:v>142</c:v>
                </c:pt>
                <c:pt idx="426">
                  <c:v>152</c:v>
                </c:pt>
                <c:pt idx="427">
                  <c:v>155</c:v>
                </c:pt>
                <c:pt idx="428">
                  <c:v>157</c:v>
                </c:pt>
                <c:pt idx="429">
                  <c:v>160</c:v>
                </c:pt>
                <c:pt idx="430">
                  <c:v>158</c:v>
                </c:pt>
                <c:pt idx="431">
                  <c:v>152</c:v>
                </c:pt>
                <c:pt idx="432">
                  <c:v>159</c:v>
                </c:pt>
                <c:pt idx="433">
                  <c:v>158</c:v>
                </c:pt>
                <c:pt idx="434">
                  <c:v>146</c:v>
                </c:pt>
                <c:pt idx="435">
                  <c:v>138</c:v>
                </c:pt>
                <c:pt idx="436">
                  <c:v>137</c:v>
                </c:pt>
                <c:pt idx="437">
                  <c:v>137</c:v>
                </c:pt>
                <c:pt idx="438">
                  <c:v>147</c:v>
                </c:pt>
                <c:pt idx="439">
                  <c:v>157</c:v>
                </c:pt>
                <c:pt idx="440">
                  <c:v>161</c:v>
                </c:pt>
                <c:pt idx="441">
                  <c:v>163</c:v>
                </c:pt>
                <c:pt idx="442">
                  <c:v>160</c:v>
                </c:pt>
                <c:pt idx="443">
                  <c:v>157</c:v>
                </c:pt>
                <c:pt idx="444">
                  <c:v>153</c:v>
                </c:pt>
                <c:pt idx="445">
                  <c:v>148</c:v>
                </c:pt>
                <c:pt idx="446">
                  <c:v>146</c:v>
                </c:pt>
                <c:pt idx="447">
                  <c:v>140</c:v>
                </c:pt>
                <c:pt idx="448">
                  <c:v>135</c:v>
                </c:pt>
                <c:pt idx="449">
                  <c:v>137</c:v>
                </c:pt>
                <c:pt idx="450">
                  <c:v>148</c:v>
                </c:pt>
                <c:pt idx="451">
                  <c:v>154</c:v>
                </c:pt>
                <c:pt idx="452">
                  <c:v>162</c:v>
                </c:pt>
                <c:pt idx="453">
                  <c:v>163</c:v>
                </c:pt>
                <c:pt idx="454">
                  <c:v>163</c:v>
                </c:pt>
                <c:pt idx="455">
                  <c:v>159</c:v>
                </c:pt>
                <c:pt idx="456">
                  <c:v>154</c:v>
                </c:pt>
                <c:pt idx="457">
                  <c:v>148</c:v>
                </c:pt>
                <c:pt idx="458">
                  <c:v>138</c:v>
                </c:pt>
                <c:pt idx="459">
                  <c:v>138</c:v>
                </c:pt>
                <c:pt idx="460">
                  <c:v>135</c:v>
                </c:pt>
                <c:pt idx="461">
                  <c:v>136</c:v>
                </c:pt>
                <c:pt idx="462">
                  <c:v>137</c:v>
                </c:pt>
                <c:pt idx="463">
                  <c:v>141</c:v>
                </c:pt>
                <c:pt idx="464">
                  <c:v>145</c:v>
                </c:pt>
                <c:pt idx="465">
                  <c:v>147</c:v>
                </c:pt>
                <c:pt idx="466">
                  <c:v>149</c:v>
                </c:pt>
                <c:pt idx="467">
                  <c:v>150</c:v>
                </c:pt>
                <c:pt idx="468">
                  <c:v>151</c:v>
                </c:pt>
                <c:pt idx="469">
                  <c:v>145</c:v>
                </c:pt>
                <c:pt idx="470">
                  <c:v>138</c:v>
                </c:pt>
                <c:pt idx="471">
                  <c:v>140</c:v>
                </c:pt>
                <c:pt idx="472">
                  <c:v>147</c:v>
                </c:pt>
                <c:pt idx="473">
                  <c:v>151</c:v>
                </c:pt>
                <c:pt idx="474">
                  <c:v>154</c:v>
                </c:pt>
                <c:pt idx="475">
                  <c:v>156</c:v>
                </c:pt>
                <c:pt idx="476">
                  <c:v>160</c:v>
                </c:pt>
                <c:pt idx="477">
                  <c:v>169</c:v>
                </c:pt>
                <c:pt idx="478">
                  <c:v>166</c:v>
                </c:pt>
                <c:pt idx="479">
                  <c:v>164</c:v>
                </c:pt>
                <c:pt idx="480">
                  <c:v>163</c:v>
                </c:pt>
                <c:pt idx="481">
                  <c:v>161</c:v>
                </c:pt>
                <c:pt idx="482">
                  <c:v>152</c:v>
                </c:pt>
                <c:pt idx="483">
                  <c:v>142</c:v>
                </c:pt>
                <c:pt idx="484">
                  <c:v>131</c:v>
                </c:pt>
                <c:pt idx="485">
                  <c:v>144</c:v>
                </c:pt>
                <c:pt idx="486">
                  <c:v>156</c:v>
                </c:pt>
                <c:pt idx="487">
                  <c:v>164</c:v>
                </c:pt>
                <c:pt idx="488">
                  <c:v>167</c:v>
                </c:pt>
                <c:pt idx="489">
                  <c:v>166</c:v>
                </c:pt>
                <c:pt idx="490">
                  <c:v>167</c:v>
                </c:pt>
                <c:pt idx="491">
                  <c:v>162</c:v>
                </c:pt>
                <c:pt idx="492">
                  <c:v>157</c:v>
                </c:pt>
                <c:pt idx="493">
                  <c:v>152</c:v>
                </c:pt>
                <c:pt idx="494">
                  <c:v>152</c:v>
                </c:pt>
                <c:pt idx="495">
                  <c:v>150</c:v>
                </c:pt>
                <c:pt idx="496">
                  <c:v>141</c:v>
                </c:pt>
                <c:pt idx="497">
                  <c:v>140</c:v>
                </c:pt>
                <c:pt idx="498">
                  <c:v>140</c:v>
                </c:pt>
                <c:pt idx="499">
                  <c:v>148</c:v>
                </c:pt>
                <c:pt idx="500">
                  <c:v>158</c:v>
                </c:pt>
                <c:pt idx="501">
                  <c:v>165</c:v>
                </c:pt>
                <c:pt idx="502">
                  <c:v>172</c:v>
                </c:pt>
                <c:pt idx="503">
                  <c:v>170</c:v>
                </c:pt>
                <c:pt idx="504">
                  <c:v>165</c:v>
                </c:pt>
                <c:pt idx="505">
                  <c:v>157</c:v>
                </c:pt>
                <c:pt idx="506">
                  <c:v>149</c:v>
                </c:pt>
                <c:pt idx="507">
                  <c:v>145</c:v>
                </c:pt>
                <c:pt idx="508">
                  <c:v>146</c:v>
                </c:pt>
                <c:pt idx="509">
                  <c:v>156</c:v>
                </c:pt>
                <c:pt idx="510">
                  <c:v>165</c:v>
                </c:pt>
                <c:pt idx="511">
                  <c:v>156</c:v>
                </c:pt>
                <c:pt idx="512">
                  <c:v>162</c:v>
                </c:pt>
                <c:pt idx="513">
                  <c:v>166</c:v>
                </c:pt>
                <c:pt idx="514">
                  <c:v>167</c:v>
                </c:pt>
                <c:pt idx="515">
                  <c:v>163</c:v>
                </c:pt>
                <c:pt idx="516">
                  <c:v>157</c:v>
                </c:pt>
                <c:pt idx="517">
                  <c:v>148</c:v>
                </c:pt>
                <c:pt idx="518">
                  <c:v>144</c:v>
                </c:pt>
                <c:pt idx="519">
                  <c:v>143</c:v>
                </c:pt>
                <c:pt idx="520">
                  <c:v>140</c:v>
                </c:pt>
                <c:pt idx="521">
                  <c:v>136</c:v>
                </c:pt>
                <c:pt idx="522">
                  <c:v>141</c:v>
                </c:pt>
                <c:pt idx="523">
                  <c:v>141</c:v>
                </c:pt>
                <c:pt idx="524">
                  <c:v>143</c:v>
                </c:pt>
                <c:pt idx="525">
                  <c:v>146</c:v>
                </c:pt>
                <c:pt idx="526">
                  <c:v>145</c:v>
                </c:pt>
                <c:pt idx="527">
                  <c:v>146</c:v>
                </c:pt>
                <c:pt idx="528">
                  <c:v>145</c:v>
                </c:pt>
                <c:pt idx="529">
                  <c:v>142</c:v>
                </c:pt>
                <c:pt idx="530">
                  <c:v>134</c:v>
                </c:pt>
                <c:pt idx="531">
                  <c:v>132</c:v>
                </c:pt>
                <c:pt idx="532">
                  <c:v>129</c:v>
                </c:pt>
                <c:pt idx="533">
                  <c:v>130</c:v>
                </c:pt>
                <c:pt idx="534">
                  <c:v>130</c:v>
                </c:pt>
                <c:pt idx="535">
                  <c:v>132</c:v>
                </c:pt>
                <c:pt idx="536">
                  <c:v>133</c:v>
                </c:pt>
                <c:pt idx="537">
                  <c:v>133</c:v>
                </c:pt>
                <c:pt idx="538">
                  <c:v>132</c:v>
                </c:pt>
                <c:pt idx="539">
                  <c:v>130</c:v>
                </c:pt>
                <c:pt idx="540">
                  <c:v>124</c:v>
                </c:pt>
                <c:pt idx="541">
                  <c:v>120</c:v>
                </c:pt>
                <c:pt idx="542">
                  <c:v>110</c:v>
                </c:pt>
                <c:pt idx="543">
                  <c:v>97</c:v>
                </c:pt>
                <c:pt idx="544">
                  <c:v>94</c:v>
                </c:pt>
                <c:pt idx="545">
                  <c:v>96</c:v>
                </c:pt>
                <c:pt idx="546">
                  <c:v>99</c:v>
                </c:pt>
                <c:pt idx="547">
                  <c:v>100</c:v>
                </c:pt>
                <c:pt idx="548">
                  <c:v>102</c:v>
                </c:pt>
                <c:pt idx="549">
                  <c:v>107</c:v>
                </c:pt>
                <c:pt idx="550">
                  <c:v>110</c:v>
                </c:pt>
                <c:pt idx="551">
                  <c:v>116</c:v>
                </c:pt>
                <c:pt idx="552">
                  <c:v>115</c:v>
                </c:pt>
                <c:pt idx="553">
                  <c:v>108</c:v>
                </c:pt>
                <c:pt idx="554">
                  <c:v>106</c:v>
                </c:pt>
                <c:pt idx="555">
                  <c:v>97</c:v>
                </c:pt>
                <c:pt idx="556">
                  <c:v>94</c:v>
                </c:pt>
                <c:pt idx="557">
                  <c:v>104</c:v>
                </c:pt>
                <c:pt idx="558">
                  <c:v>109</c:v>
                </c:pt>
                <c:pt idx="559">
                  <c:v>114</c:v>
                </c:pt>
                <c:pt idx="560">
                  <c:v>120</c:v>
                </c:pt>
                <c:pt idx="561">
                  <c:v>123</c:v>
                </c:pt>
                <c:pt idx="562">
                  <c:v>124</c:v>
                </c:pt>
                <c:pt idx="563">
                  <c:v>120</c:v>
                </c:pt>
                <c:pt idx="564">
                  <c:v>124</c:v>
                </c:pt>
                <c:pt idx="565">
                  <c:v>120</c:v>
                </c:pt>
                <c:pt idx="566">
                  <c:v>110</c:v>
                </c:pt>
                <c:pt idx="567">
                  <c:v>93</c:v>
                </c:pt>
                <c:pt idx="568">
                  <c:v>88</c:v>
                </c:pt>
                <c:pt idx="569">
                  <c:v>93</c:v>
                </c:pt>
                <c:pt idx="570">
                  <c:v>101</c:v>
                </c:pt>
                <c:pt idx="571">
                  <c:v>105</c:v>
                </c:pt>
                <c:pt idx="572">
                  <c:v>107</c:v>
                </c:pt>
                <c:pt idx="573">
                  <c:v>112</c:v>
                </c:pt>
                <c:pt idx="574">
                  <c:v>113</c:v>
                </c:pt>
                <c:pt idx="575">
                  <c:v>112</c:v>
                </c:pt>
                <c:pt idx="576">
                  <c:v>110</c:v>
                </c:pt>
                <c:pt idx="577">
                  <c:v>87</c:v>
                </c:pt>
                <c:pt idx="578">
                  <c:v>82</c:v>
                </c:pt>
                <c:pt idx="579">
                  <c:v>73</c:v>
                </c:pt>
                <c:pt idx="580">
                  <c:v>84</c:v>
                </c:pt>
                <c:pt idx="581">
                  <c:v>95</c:v>
                </c:pt>
                <c:pt idx="582">
                  <c:v>114</c:v>
                </c:pt>
                <c:pt idx="583">
                  <c:v>135</c:v>
                </c:pt>
                <c:pt idx="584">
                  <c:v>140</c:v>
                </c:pt>
                <c:pt idx="585">
                  <c:v>143</c:v>
                </c:pt>
                <c:pt idx="586">
                  <c:v>151</c:v>
                </c:pt>
                <c:pt idx="587">
                  <c:v>152</c:v>
                </c:pt>
                <c:pt idx="588">
                  <c:v>152</c:v>
                </c:pt>
                <c:pt idx="589">
                  <c:v>143</c:v>
                </c:pt>
                <c:pt idx="590">
                  <c:v>131</c:v>
                </c:pt>
                <c:pt idx="591">
                  <c:v>129</c:v>
                </c:pt>
                <c:pt idx="592">
                  <c:v>129</c:v>
                </c:pt>
                <c:pt idx="593">
                  <c:v>132</c:v>
                </c:pt>
                <c:pt idx="594">
                  <c:v>133</c:v>
                </c:pt>
                <c:pt idx="595">
                  <c:v>138</c:v>
                </c:pt>
                <c:pt idx="596">
                  <c:v>144</c:v>
                </c:pt>
                <c:pt idx="597">
                  <c:v>149</c:v>
                </c:pt>
                <c:pt idx="598">
                  <c:v>150</c:v>
                </c:pt>
                <c:pt idx="599">
                  <c:v>150</c:v>
                </c:pt>
                <c:pt idx="600">
                  <c:v>154</c:v>
                </c:pt>
                <c:pt idx="601">
                  <c:v>151</c:v>
                </c:pt>
                <c:pt idx="602">
                  <c:v>139</c:v>
                </c:pt>
                <c:pt idx="603">
                  <c:v>143</c:v>
                </c:pt>
                <c:pt idx="604">
                  <c:v>140</c:v>
                </c:pt>
                <c:pt idx="605">
                  <c:v>144</c:v>
                </c:pt>
                <c:pt idx="606">
                  <c:v>157</c:v>
                </c:pt>
                <c:pt idx="607">
                  <c:v>169</c:v>
                </c:pt>
                <c:pt idx="608">
                  <c:v>168</c:v>
                </c:pt>
                <c:pt idx="609">
                  <c:v>173</c:v>
                </c:pt>
                <c:pt idx="610">
                  <c:v>176</c:v>
                </c:pt>
                <c:pt idx="611">
                  <c:v>172</c:v>
                </c:pt>
                <c:pt idx="612">
                  <c:v>166</c:v>
                </c:pt>
                <c:pt idx="613">
                  <c:v>159</c:v>
                </c:pt>
                <c:pt idx="614">
                  <c:v>149</c:v>
                </c:pt>
                <c:pt idx="615">
                  <c:v>151</c:v>
                </c:pt>
                <c:pt idx="616">
                  <c:v>151</c:v>
                </c:pt>
                <c:pt idx="617">
                  <c:v>151</c:v>
                </c:pt>
                <c:pt idx="618">
                  <c:v>159</c:v>
                </c:pt>
                <c:pt idx="619">
                  <c:v>163</c:v>
                </c:pt>
                <c:pt idx="620">
                  <c:v>164</c:v>
                </c:pt>
                <c:pt idx="621">
                  <c:v>164</c:v>
                </c:pt>
                <c:pt idx="622">
                  <c:v>163</c:v>
                </c:pt>
                <c:pt idx="623">
                  <c:v>160</c:v>
                </c:pt>
                <c:pt idx="624">
                  <c:v>157</c:v>
                </c:pt>
                <c:pt idx="625">
                  <c:v>151</c:v>
                </c:pt>
                <c:pt idx="626">
                  <c:v>149</c:v>
                </c:pt>
                <c:pt idx="627">
                  <c:v>139</c:v>
                </c:pt>
                <c:pt idx="628">
                  <c:v>130</c:v>
                </c:pt>
                <c:pt idx="629">
                  <c:v>134</c:v>
                </c:pt>
                <c:pt idx="630">
                  <c:v>148</c:v>
                </c:pt>
                <c:pt idx="631">
                  <c:v>156</c:v>
                </c:pt>
                <c:pt idx="632">
                  <c:v>155</c:v>
                </c:pt>
                <c:pt idx="633">
                  <c:v>154</c:v>
                </c:pt>
                <c:pt idx="634">
                  <c:v>158</c:v>
                </c:pt>
                <c:pt idx="635">
                  <c:v>163</c:v>
                </c:pt>
                <c:pt idx="636">
                  <c:v>160</c:v>
                </c:pt>
                <c:pt idx="637">
                  <c:v>156</c:v>
                </c:pt>
                <c:pt idx="638">
                  <c:v>147</c:v>
                </c:pt>
                <c:pt idx="639">
                  <c:v>143</c:v>
                </c:pt>
                <c:pt idx="640">
                  <c:v>148</c:v>
                </c:pt>
                <c:pt idx="641">
                  <c:v>155</c:v>
                </c:pt>
                <c:pt idx="642">
                  <c:v>159</c:v>
                </c:pt>
                <c:pt idx="643">
                  <c:v>162</c:v>
                </c:pt>
                <c:pt idx="644">
                  <c:v>168</c:v>
                </c:pt>
                <c:pt idx="645">
                  <c:v>173</c:v>
                </c:pt>
                <c:pt idx="646">
                  <c:v>172</c:v>
                </c:pt>
                <c:pt idx="647">
                  <c:v>171</c:v>
                </c:pt>
                <c:pt idx="648">
                  <c:v>181</c:v>
                </c:pt>
                <c:pt idx="649">
                  <c:v>179</c:v>
                </c:pt>
                <c:pt idx="650">
                  <c:v>161</c:v>
                </c:pt>
                <c:pt idx="651">
                  <c:v>155</c:v>
                </c:pt>
                <c:pt idx="652">
                  <c:v>151</c:v>
                </c:pt>
                <c:pt idx="653">
                  <c:v>161</c:v>
                </c:pt>
                <c:pt idx="654">
                  <c:v>165</c:v>
                </c:pt>
                <c:pt idx="655">
                  <c:v>164</c:v>
                </c:pt>
                <c:pt idx="656">
                  <c:v>165</c:v>
                </c:pt>
                <c:pt idx="657">
                  <c:v>171</c:v>
                </c:pt>
                <c:pt idx="658">
                  <c:v>175</c:v>
                </c:pt>
                <c:pt idx="659">
                  <c:v>160</c:v>
                </c:pt>
                <c:pt idx="660">
                  <c:v>150</c:v>
                </c:pt>
                <c:pt idx="661">
                  <c:v>145</c:v>
                </c:pt>
                <c:pt idx="662">
                  <c:v>143</c:v>
                </c:pt>
                <c:pt idx="663">
                  <c:v>132</c:v>
                </c:pt>
                <c:pt idx="664">
                  <c:v>125</c:v>
                </c:pt>
                <c:pt idx="665">
                  <c:v>127</c:v>
                </c:pt>
                <c:pt idx="666">
                  <c:v>133</c:v>
                </c:pt>
                <c:pt idx="667">
                  <c:v>141</c:v>
                </c:pt>
                <c:pt idx="668">
                  <c:v>143</c:v>
                </c:pt>
                <c:pt idx="669">
                  <c:v>150</c:v>
                </c:pt>
                <c:pt idx="670">
                  <c:v>150</c:v>
                </c:pt>
                <c:pt idx="671">
                  <c:v>148</c:v>
                </c:pt>
                <c:pt idx="672">
                  <c:v>145</c:v>
                </c:pt>
                <c:pt idx="673">
                  <c:v>147</c:v>
                </c:pt>
                <c:pt idx="674">
                  <c:v>145</c:v>
                </c:pt>
                <c:pt idx="675">
                  <c:v>140</c:v>
                </c:pt>
                <c:pt idx="676">
                  <c:v>138</c:v>
                </c:pt>
                <c:pt idx="677">
                  <c:v>137</c:v>
                </c:pt>
                <c:pt idx="678">
                  <c:v>138</c:v>
                </c:pt>
                <c:pt idx="679">
                  <c:v>141</c:v>
                </c:pt>
                <c:pt idx="680">
                  <c:v>143</c:v>
                </c:pt>
                <c:pt idx="681">
                  <c:v>144</c:v>
                </c:pt>
                <c:pt idx="682">
                  <c:v>144</c:v>
                </c:pt>
                <c:pt idx="683">
                  <c:v>144</c:v>
                </c:pt>
                <c:pt idx="684">
                  <c:v>136</c:v>
                </c:pt>
                <c:pt idx="685">
                  <c:v>123</c:v>
                </c:pt>
                <c:pt idx="686">
                  <c:v>120</c:v>
                </c:pt>
                <c:pt idx="687">
                  <c:v>115</c:v>
                </c:pt>
                <c:pt idx="688">
                  <c:v>114</c:v>
                </c:pt>
                <c:pt idx="689">
                  <c:v>115</c:v>
                </c:pt>
                <c:pt idx="690">
                  <c:v>120</c:v>
                </c:pt>
                <c:pt idx="691">
                  <c:v>130</c:v>
                </c:pt>
                <c:pt idx="692">
                  <c:v>132</c:v>
                </c:pt>
                <c:pt idx="693">
                  <c:v>135</c:v>
                </c:pt>
                <c:pt idx="694">
                  <c:v>136</c:v>
                </c:pt>
                <c:pt idx="695">
                  <c:v>136</c:v>
                </c:pt>
                <c:pt idx="696">
                  <c:v>130</c:v>
                </c:pt>
                <c:pt idx="697">
                  <c:v>114</c:v>
                </c:pt>
                <c:pt idx="698">
                  <c:v>103</c:v>
                </c:pt>
                <c:pt idx="699">
                  <c:v>90</c:v>
                </c:pt>
                <c:pt idx="700">
                  <c:v>88</c:v>
                </c:pt>
                <c:pt idx="701">
                  <c:v>92</c:v>
                </c:pt>
                <c:pt idx="702">
                  <c:v>92</c:v>
                </c:pt>
                <c:pt idx="703">
                  <c:v>96</c:v>
                </c:pt>
                <c:pt idx="704">
                  <c:v>100</c:v>
                </c:pt>
                <c:pt idx="705">
                  <c:v>113</c:v>
                </c:pt>
                <c:pt idx="706">
                  <c:v>126</c:v>
                </c:pt>
                <c:pt idx="707">
                  <c:v>128</c:v>
                </c:pt>
                <c:pt idx="708">
                  <c:v>131</c:v>
                </c:pt>
                <c:pt idx="709">
                  <c:v>126</c:v>
                </c:pt>
                <c:pt idx="710">
                  <c:v>115</c:v>
                </c:pt>
                <c:pt idx="711">
                  <c:v>102</c:v>
                </c:pt>
                <c:pt idx="712">
                  <c:v>100</c:v>
                </c:pt>
                <c:pt idx="713">
                  <c:v>105</c:v>
                </c:pt>
                <c:pt idx="714">
                  <c:v>110</c:v>
                </c:pt>
                <c:pt idx="715">
                  <c:v>113</c:v>
                </c:pt>
                <c:pt idx="716">
                  <c:v>120</c:v>
                </c:pt>
                <c:pt idx="717">
                  <c:v>126</c:v>
                </c:pt>
                <c:pt idx="718">
                  <c:v>138</c:v>
                </c:pt>
                <c:pt idx="719">
                  <c:v>140</c:v>
                </c:pt>
                <c:pt idx="720">
                  <c:v>136</c:v>
                </c:pt>
                <c:pt idx="721">
                  <c:v>137</c:v>
                </c:pt>
                <c:pt idx="722">
                  <c:v>152</c:v>
                </c:pt>
                <c:pt idx="723">
                  <c:v>151</c:v>
                </c:pt>
                <c:pt idx="724">
                  <c:v>151</c:v>
                </c:pt>
                <c:pt idx="725">
                  <c:v>152</c:v>
                </c:pt>
                <c:pt idx="726">
                  <c:v>164</c:v>
                </c:pt>
                <c:pt idx="727">
                  <c:v>172</c:v>
                </c:pt>
                <c:pt idx="728">
                  <c:v>173</c:v>
                </c:pt>
                <c:pt idx="729">
                  <c:v>169</c:v>
                </c:pt>
                <c:pt idx="730">
                  <c:v>169</c:v>
                </c:pt>
                <c:pt idx="731">
                  <c:v>167</c:v>
                </c:pt>
                <c:pt idx="732">
                  <c:v>168</c:v>
                </c:pt>
                <c:pt idx="733">
                  <c:v>164</c:v>
                </c:pt>
                <c:pt idx="734">
                  <c:v>154</c:v>
                </c:pt>
                <c:pt idx="735">
                  <c:v>147</c:v>
                </c:pt>
                <c:pt idx="736">
                  <c:v>143</c:v>
                </c:pt>
                <c:pt idx="737">
                  <c:v>140</c:v>
                </c:pt>
                <c:pt idx="738">
                  <c:v>140</c:v>
                </c:pt>
                <c:pt idx="739">
                  <c:v>143</c:v>
                </c:pt>
                <c:pt idx="740">
                  <c:v>148</c:v>
                </c:pt>
                <c:pt idx="741">
                  <c:v>154</c:v>
                </c:pt>
                <c:pt idx="742">
                  <c:v>154</c:v>
                </c:pt>
                <c:pt idx="743">
                  <c:v>151</c:v>
                </c:pt>
                <c:pt idx="744">
                  <c:v>153</c:v>
                </c:pt>
                <c:pt idx="745">
                  <c:v>146</c:v>
                </c:pt>
                <c:pt idx="746">
                  <c:v>136</c:v>
                </c:pt>
                <c:pt idx="747">
                  <c:v>134</c:v>
                </c:pt>
                <c:pt idx="748">
                  <c:v>131</c:v>
                </c:pt>
                <c:pt idx="749">
                  <c:v>135</c:v>
                </c:pt>
                <c:pt idx="750">
                  <c:v>140</c:v>
                </c:pt>
                <c:pt idx="751">
                  <c:v>146</c:v>
                </c:pt>
                <c:pt idx="752">
                  <c:v>146</c:v>
                </c:pt>
                <c:pt idx="753">
                  <c:v>158</c:v>
                </c:pt>
                <c:pt idx="754">
                  <c:v>158</c:v>
                </c:pt>
                <c:pt idx="755">
                  <c:v>155</c:v>
                </c:pt>
                <c:pt idx="756">
                  <c:v>154</c:v>
                </c:pt>
                <c:pt idx="757">
                  <c:v>149</c:v>
                </c:pt>
                <c:pt idx="758">
                  <c:v>146</c:v>
                </c:pt>
                <c:pt idx="759">
                  <c:v>134</c:v>
                </c:pt>
                <c:pt idx="760">
                  <c:v>130</c:v>
                </c:pt>
                <c:pt idx="761">
                  <c:v>130</c:v>
                </c:pt>
                <c:pt idx="762">
                  <c:v>138</c:v>
                </c:pt>
                <c:pt idx="763">
                  <c:v>144</c:v>
                </c:pt>
                <c:pt idx="764">
                  <c:v>152</c:v>
                </c:pt>
                <c:pt idx="765">
                  <c:v>159</c:v>
                </c:pt>
                <c:pt idx="766">
                  <c:v>164</c:v>
                </c:pt>
                <c:pt idx="767">
                  <c:v>159</c:v>
                </c:pt>
                <c:pt idx="768">
                  <c:v>149</c:v>
                </c:pt>
                <c:pt idx="769">
                  <c:v>146</c:v>
                </c:pt>
                <c:pt idx="770">
                  <c:v>138</c:v>
                </c:pt>
                <c:pt idx="771">
                  <c:v>130</c:v>
                </c:pt>
                <c:pt idx="772">
                  <c:v>124</c:v>
                </c:pt>
                <c:pt idx="773">
                  <c:v>128</c:v>
                </c:pt>
                <c:pt idx="774">
                  <c:v>134</c:v>
                </c:pt>
                <c:pt idx="775">
                  <c:v>141</c:v>
                </c:pt>
                <c:pt idx="776">
                  <c:v>151</c:v>
                </c:pt>
                <c:pt idx="777">
                  <c:v>159</c:v>
                </c:pt>
                <c:pt idx="778">
                  <c:v>170</c:v>
                </c:pt>
                <c:pt idx="779">
                  <c:v>181</c:v>
                </c:pt>
                <c:pt idx="780">
                  <c:v>176</c:v>
                </c:pt>
                <c:pt idx="781">
                  <c:v>172</c:v>
                </c:pt>
                <c:pt idx="782">
                  <c:v>166</c:v>
                </c:pt>
                <c:pt idx="783">
                  <c:v>176</c:v>
                </c:pt>
                <c:pt idx="784">
                  <c:v>167</c:v>
                </c:pt>
                <c:pt idx="785">
                  <c:v>160</c:v>
                </c:pt>
                <c:pt idx="786">
                  <c:v>161</c:v>
                </c:pt>
                <c:pt idx="787">
                  <c:v>160</c:v>
                </c:pt>
                <c:pt idx="788">
                  <c:v>163</c:v>
                </c:pt>
                <c:pt idx="789">
                  <c:v>166</c:v>
                </c:pt>
                <c:pt idx="790">
                  <c:v>166</c:v>
                </c:pt>
                <c:pt idx="791">
                  <c:v>165</c:v>
                </c:pt>
                <c:pt idx="792">
                  <c:v>158</c:v>
                </c:pt>
                <c:pt idx="793">
                  <c:v>147</c:v>
                </c:pt>
                <c:pt idx="794">
                  <c:v>146</c:v>
                </c:pt>
                <c:pt idx="795">
                  <c:v>139</c:v>
                </c:pt>
                <c:pt idx="796">
                  <c:v>131</c:v>
                </c:pt>
                <c:pt idx="797">
                  <c:v>128</c:v>
                </c:pt>
                <c:pt idx="798">
                  <c:v>133</c:v>
                </c:pt>
                <c:pt idx="799">
                  <c:v>136</c:v>
                </c:pt>
                <c:pt idx="800">
                  <c:v>139</c:v>
                </c:pt>
                <c:pt idx="801">
                  <c:v>139</c:v>
                </c:pt>
                <c:pt idx="802">
                  <c:v>141</c:v>
                </c:pt>
                <c:pt idx="803">
                  <c:v>147</c:v>
                </c:pt>
                <c:pt idx="804">
                  <c:v>143</c:v>
                </c:pt>
                <c:pt idx="805">
                  <c:v>134</c:v>
                </c:pt>
                <c:pt idx="806">
                  <c:v>124</c:v>
                </c:pt>
                <c:pt idx="807">
                  <c:v>108</c:v>
                </c:pt>
                <c:pt idx="808">
                  <c:v>104</c:v>
                </c:pt>
                <c:pt idx="809">
                  <c:v>105</c:v>
                </c:pt>
                <c:pt idx="810">
                  <c:v>111</c:v>
                </c:pt>
                <c:pt idx="811">
                  <c:v>122</c:v>
                </c:pt>
                <c:pt idx="812">
                  <c:v>133</c:v>
                </c:pt>
                <c:pt idx="813">
                  <c:v>150</c:v>
                </c:pt>
                <c:pt idx="814">
                  <c:v>162</c:v>
                </c:pt>
                <c:pt idx="815">
                  <c:v>159</c:v>
                </c:pt>
                <c:pt idx="816">
                  <c:v>158</c:v>
                </c:pt>
                <c:pt idx="817">
                  <c:v>150</c:v>
                </c:pt>
                <c:pt idx="818">
                  <c:v>133</c:v>
                </c:pt>
                <c:pt idx="819">
                  <c:v>121</c:v>
                </c:pt>
                <c:pt idx="820">
                  <c:v>121</c:v>
                </c:pt>
                <c:pt idx="821">
                  <c:v>129</c:v>
                </c:pt>
                <c:pt idx="822">
                  <c:v>137</c:v>
                </c:pt>
                <c:pt idx="823">
                  <c:v>142</c:v>
                </c:pt>
                <c:pt idx="824">
                  <c:v>147</c:v>
                </c:pt>
                <c:pt idx="825">
                  <c:v>152</c:v>
                </c:pt>
                <c:pt idx="826">
                  <c:v>149</c:v>
                </c:pt>
                <c:pt idx="827">
                  <c:v>149</c:v>
                </c:pt>
                <c:pt idx="828">
                  <c:v>146</c:v>
                </c:pt>
                <c:pt idx="829">
                  <c:v>140</c:v>
                </c:pt>
                <c:pt idx="830">
                  <c:v>142</c:v>
                </c:pt>
                <c:pt idx="831">
                  <c:v>152</c:v>
                </c:pt>
                <c:pt idx="832">
                  <c:v>153</c:v>
                </c:pt>
                <c:pt idx="833">
                  <c:v>154</c:v>
                </c:pt>
                <c:pt idx="834">
                  <c:v>160</c:v>
                </c:pt>
                <c:pt idx="835">
                  <c:v>166</c:v>
                </c:pt>
                <c:pt idx="836">
                  <c:v>169</c:v>
                </c:pt>
                <c:pt idx="837">
                  <c:v>169</c:v>
                </c:pt>
                <c:pt idx="838">
                  <c:v>166</c:v>
                </c:pt>
                <c:pt idx="839">
                  <c:v>161</c:v>
                </c:pt>
                <c:pt idx="840">
                  <c:v>159</c:v>
                </c:pt>
                <c:pt idx="841">
                  <c:v>151</c:v>
                </c:pt>
                <c:pt idx="842">
                  <c:v>143</c:v>
                </c:pt>
                <c:pt idx="843">
                  <c:v>141</c:v>
                </c:pt>
                <c:pt idx="844">
                  <c:v>149</c:v>
                </c:pt>
                <c:pt idx="845">
                  <c:v>152</c:v>
                </c:pt>
                <c:pt idx="846">
                  <c:v>151</c:v>
                </c:pt>
                <c:pt idx="847">
                  <c:v>156</c:v>
                </c:pt>
                <c:pt idx="848">
                  <c:v>170</c:v>
                </c:pt>
                <c:pt idx="849">
                  <c:v>174</c:v>
                </c:pt>
                <c:pt idx="850">
                  <c:v>171</c:v>
                </c:pt>
                <c:pt idx="851">
                  <c:v>170</c:v>
                </c:pt>
                <c:pt idx="852">
                  <c:v>168</c:v>
                </c:pt>
                <c:pt idx="853">
                  <c:v>161</c:v>
                </c:pt>
                <c:pt idx="854">
                  <c:v>160</c:v>
                </c:pt>
                <c:pt idx="855">
                  <c:v>149</c:v>
                </c:pt>
                <c:pt idx="856">
                  <c:v>148</c:v>
                </c:pt>
                <c:pt idx="857">
                  <c:v>154</c:v>
                </c:pt>
                <c:pt idx="858">
                  <c:v>155</c:v>
                </c:pt>
                <c:pt idx="859">
                  <c:v>154</c:v>
                </c:pt>
                <c:pt idx="860">
                  <c:v>158</c:v>
                </c:pt>
                <c:pt idx="861">
                  <c:v>161</c:v>
                </c:pt>
                <c:pt idx="862">
                  <c:v>159</c:v>
                </c:pt>
                <c:pt idx="863">
                  <c:v>159</c:v>
                </c:pt>
                <c:pt idx="864">
                  <c:v>151</c:v>
                </c:pt>
                <c:pt idx="865">
                  <c:v>140</c:v>
                </c:pt>
                <c:pt idx="866">
                  <c:v>129</c:v>
                </c:pt>
                <c:pt idx="867">
                  <c:v>119</c:v>
                </c:pt>
                <c:pt idx="868">
                  <c:v>126</c:v>
                </c:pt>
                <c:pt idx="869">
                  <c:v>124</c:v>
                </c:pt>
                <c:pt idx="870">
                  <c:v>134</c:v>
                </c:pt>
                <c:pt idx="871">
                  <c:v>142</c:v>
                </c:pt>
                <c:pt idx="872">
                  <c:v>150</c:v>
                </c:pt>
                <c:pt idx="873">
                  <c:v>163</c:v>
                </c:pt>
                <c:pt idx="874">
                  <c:v>164</c:v>
                </c:pt>
                <c:pt idx="875">
                  <c:v>162</c:v>
                </c:pt>
                <c:pt idx="876">
                  <c:v>152</c:v>
                </c:pt>
                <c:pt idx="877">
                  <c:v>150</c:v>
                </c:pt>
                <c:pt idx="878">
                  <c:v>143</c:v>
                </c:pt>
                <c:pt idx="879">
                  <c:v>137</c:v>
                </c:pt>
                <c:pt idx="880">
                  <c:v>130</c:v>
                </c:pt>
                <c:pt idx="881">
                  <c:v>131</c:v>
                </c:pt>
                <c:pt idx="882">
                  <c:v>140</c:v>
                </c:pt>
                <c:pt idx="883">
                  <c:v>140</c:v>
                </c:pt>
                <c:pt idx="884">
                  <c:v>145</c:v>
                </c:pt>
                <c:pt idx="885">
                  <c:v>144</c:v>
                </c:pt>
                <c:pt idx="886">
                  <c:v>146</c:v>
                </c:pt>
                <c:pt idx="887">
                  <c:v>157</c:v>
                </c:pt>
                <c:pt idx="888">
                  <c:v>158</c:v>
                </c:pt>
                <c:pt idx="889">
                  <c:v>147</c:v>
                </c:pt>
                <c:pt idx="890">
                  <c:v>137</c:v>
                </c:pt>
                <c:pt idx="891">
                  <c:v>126</c:v>
                </c:pt>
                <c:pt idx="892">
                  <c:v>120</c:v>
                </c:pt>
                <c:pt idx="893">
                  <c:v>126</c:v>
                </c:pt>
                <c:pt idx="894">
                  <c:v>136</c:v>
                </c:pt>
                <c:pt idx="895">
                  <c:v>136</c:v>
                </c:pt>
                <c:pt idx="896">
                  <c:v>137</c:v>
                </c:pt>
                <c:pt idx="897">
                  <c:v>141</c:v>
                </c:pt>
                <c:pt idx="898">
                  <c:v>138</c:v>
                </c:pt>
                <c:pt idx="899">
                  <c:v>132</c:v>
                </c:pt>
                <c:pt idx="900">
                  <c:v>127</c:v>
                </c:pt>
                <c:pt idx="901">
                  <c:v>121</c:v>
                </c:pt>
                <c:pt idx="902">
                  <c:v>109</c:v>
                </c:pt>
                <c:pt idx="903">
                  <c:v>104</c:v>
                </c:pt>
                <c:pt idx="904">
                  <c:v>104</c:v>
                </c:pt>
                <c:pt idx="905">
                  <c:v>106</c:v>
                </c:pt>
                <c:pt idx="906">
                  <c:v>108</c:v>
                </c:pt>
                <c:pt idx="907">
                  <c:v>108</c:v>
                </c:pt>
                <c:pt idx="908">
                  <c:v>109</c:v>
                </c:pt>
                <c:pt idx="909">
                  <c:v>113</c:v>
                </c:pt>
                <c:pt idx="910">
                  <c:v>109</c:v>
                </c:pt>
                <c:pt idx="911">
                  <c:v>107</c:v>
                </c:pt>
                <c:pt idx="912">
                  <c:v>108</c:v>
                </c:pt>
                <c:pt idx="913">
                  <c:v>93</c:v>
                </c:pt>
                <c:pt idx="914">
                  <c:v>85</c:v>
                </c:pt>
                <c:pt idx="915">
                  <c:v>78</c:v>
                </c:pt>
                <c:pt idx="916">
                  <c:v>77</c:v>
                </c:pt>
                <c:pt idx="917">
                  <c:v>76</c:v>
                </c:pt>
                <c:pt idx="918">
                  <c:v>80</c:v>
                </c:pt>
                <c:pt idx="919">
                  <c:v>95</c:v>
                </c:pt>
                <c:pt idx="920">
                  <c:v>100</c:v>
                </c:pt>
                <c:pt idx="921">
                  <c:v>102</c:v>
                </c:pt>
                <c:pt idx="922">
                  <c:v>100</c:v>
                </c:pt>
                <c:pt idx="923">
                  <c:v>89</c:v>
                </c:pt>
                <c:pt idx="924">
                  <c:v>82</c:v>
                </c:pt>
                <c:pt idx="925">
                  <c:v>68</c:v>
                </c:pt>
                <c:pt idx="926">
                  <c:v>53</c:v>
                </c:pt>
                <c:pt idx="927">
                  <c:v>55</c:v>
                </c:pt>
                <c:pt idx="928">
                  <c:v>57</c:v>
                </c:pt>
                <c:pt idx="929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DD-41F4-964E-135725D5E055}"/>
            </c:ext>
          </c:extLst>
        </c:ser>
        <c:ser>
          <c:idx val="2"/>
          <c:order val="1"/>
          <c:tx>
            <c:v>max. operational level</c:v>
          </c:tx>
          <c:spPr>
            <a:ln w="19050">
              <a:solidFill>
                <a:srgbClr val="FFC000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'[agardi%20vizmerce (Recovered).xlsx]Velencei-tó, Agárd napi és havi'!$A$31940:$A$32869</c:f>
              <c:numCache>
                <c:formatCode>m/d/yyyy</c:formatCode>
                <c:ptCount val="930"/>
                <c:pt idx="0">
                  <c:v>16589</c:v>
                </c:pt>
                <c:pt idx="1">
                  <c:v>16619</c:v>
                </c:pt>
                <c:pt idx="2">
                  <c:v>16650</c:v>
                </c:pt>
                <c:pt idx="3">
                  <c:v>16681</c:v>
                </c:pt>
                <c:pt idx="4">
                  <c:v>16711</c:v>
                </c:pt>
                <c:pt idx="5">
                  <c:v>16742</c:v>
                </c:pt>
                <c:pt idx="6">
                  <c:v>16772</c:v>
                </c:pt>
                <c:pt idx="7">
                  <c:v>16803</c:v>
                </c:pt>
                <c:pt idx="8">
                  <c:v>16834</c:v>
                </c:pt>
                <c:pt idx="9">
                  <c:v>16862</c:v>
                </c:pt>
                <c:pt idx="10">
                  <c:v>16893</c:v>
                </c:pt>
                <c:pt idx="11">
                  <c:v>16923</c:v>
                </c:pt>
                <c:pt idx="12">
                  <c:v>16954</c:v>
                </c:pt>
                <c:pt idx="13">
                  <c:v>16984</c:v>
                </c:pt>
                <c:pt idx="14">
                  <c:v>17015</c:v>
                </c:pt>
                <c:pt idx="15">
                  <c:v>17046</c:v>
                </c:pt>
                <c:pt idx="16">
                  <c:v>17076</c:v>
                </c:pt>
                <c:pt idx="17">
                  <c:v>17107</c:v>
                </c:pt>
                <c:pt idx="18">
                  <c:v>17137</c:v>
                </c:pt>
                <c:pt idx="19">
                  <c:v>17168</c:v>
                </c:pt>
                <c:pt idx="20">
                  <c:v>17199</c:v>
                </c:pt>
                <c:pt idx="21">
                  <c:v>17227</c:v>
                </c:pt>
                <c:pt idx="22">
                  <c:v>17258</c:v>
                </c:pt>
                <c:pt idx="23">
                  <c:v>17288</c:v>
                </c:pt>
                <c:pt idx="24">
                  <c:v>17319</c:v>
                </c:pt>
                <c:pt idx="25">
                  <c:v>17349</c:v>
                </c:pt>
                <c:pt idx="26">
                  <c:v>17380</c:v>
                </c:pt>
                <c:pt idx="27">
                  <c:v>17411</c:v>
                </c:pt>
                <c:pt idx="28">
                  <c:v>17441</c:v>
                </c:pt>
                <c:pt idx="29">
                  <c:v>17472</c:v>
                </c:pt>
                <c:pt idx="30">
                  <c:v>17502</c:v>
                </c:pt>
                <c:pt idx="31">
                  <c:v>17533</c:v>
                </c:pt>
                <c:pt idx="32">
                  <c:v>17564</c:v>
                </c:pt>
                <c:pt idx="33">
                  <c:v>17593</c:v>
                </c:pt>
                <c:pt idx="34">
                  <c:v>17624</c:v>
                </c:pt>
                <c:pt idx="35">
                  <c:v>17654</c:v>
                </c:pt>
                <c:pt idx="36">
                  <c:v>17685</c:v>
                </c:pt>
                <c:pt idx="37">
                  <c:v>17715</c:v>
                </c:pt>
                <c:pt idx="38">
                  <c:v>17746</c:v>
                </c:pt>
                <c:pt idx="39">
                  <c:v>17777</c:v>
                </c:pt>
                <c:pt idx="40">
                  <c:v>17807</c:v>
                </c:pt>
                <c:pt idx="41">
                  <c:v>17838</c:v>
                </c:pt>
                <c:pt idx="42">
                  <c:v>17868</c:v>
                </c:pt>
                <c:pt idx="43">
                  <c:v>17899</c:v>
                </c:pt>
                <c:pt idx="44">
                  <c:v>17930</c:v>
                </c:pt>
                <c:pt idx="45">
                  <c:v>17958</c:v>
                </c:pt>
                <c:pt idx="46">
                  <c:v>17989</c:v>
                </c:pt>
                <c:pt idx="47">
                  <c:v>18019</c:v>
                </c:pt>
                <c:pt idx="48">
                  <c:v>18050</c:v>
                </c:pt>
                <c:pt idx="49">
                  <c:v>18080</c:v>
                </c:pt>
                <c:pt idx="50">
                  <c:v>18111</c:v>
                </c:pt>
                <c:pt idx="51">
                  <c:v>18142</c:v>
                </c:pt>
                <c:pt idx="52">
                  <c:v>18172</c:v>
                </c:pt>
                <c:pt idx="53">
                  <c:v>18203</c:v>
                </c:pt>
                <c:pt idx="54">
                  <c:v>18233</c:v>
                </c:pt>
                <c:pt idx="55">
                  <c:v>18264</c:v>
                </c:pt>
                <c:pt idx="56">
                  <c:v>18295</c:v>
                </c:pt>
                <c:pt idx="57">
                  <c:v>18323</c:v>
                </c:pt>
                <c:pt idx="58">
                  <c:v>18354</c:v>
                </c:pt>
                <c:pt idx="59">
                  <c:v>18384</c:v>
                </c:pt>
                <c:pt idx="60">
                  <c:v>18415</c:v>
                </c:pt>
                <c:pt idx="61">
                  <c:v>18445</c:v>
                </c:pt>
                <c:pt idx="62">
                  <c:v>18476</c:v>
                </c:pt>
                <c:pt idx="63">
                  <c:v>18507</c:v>
                </c:pt>
                <c:pt idx="64">
                  <c:v>18537</c:v>
                </c:pt>
                <c:pt idx="65">
                  <c:v>18568</c:v>
                </c:pt>
                <c:pt idx="66">
                  <c:v>18598</c:v>
                </c:pt>
                <c:pt idx="67">
                  <c:v>18629</c:v>
                </c:pt>
                <c:pt idx="68">
                  <c:v>18660</c:v>
                </c:pt>
                <c:pt idx="69">
                  <c:v>18688</c:v>
                </c:pt>
                <c:pt idx="70">
                  <c:v>18719</c:v>
                </c:pt>
                <c:pt idx="71">
                  <c:v>18749</c:v>
                </c:pt>
                <c:pt idx="72">
                  <c:v>18780</c:v>
                </c:pt>
                <c:pt idx="73">
                  <c:v>18810</c:v>
                </c:pt>
                <c:pt idx="74">
                  <c:v>18841</c:v>
                </c:pt>
                <c:pt idx="75">
                  <c:v>18872</c:v>
                </c:pt>
                <c:pt idx="76">
                  <c:v>18902</c:v>
                </c:pt>
                <c:pt idx="77">
                  <c:v>18933</c:v>
                </c:pt>
                <c:pt idx="78">
                  <c:v>18963</c:v>
                </c:pt>
                <c:pt idx="79">
                  <c:v>18994</c:v>
                </c:pt>
                <c:pt idx="80">
                  <c:v>19025</c:v>
                </c:pt>
                <c:pt idx="81">
                  <c:v>19054</c:v>
                </c:pt>
                <c:pt idx="82">
                  <c:v>19085</c:v>
                </c:pt>
                <c:pt idx="83">
                  <c:v>19115</c:v>
                </c:pt>
                <c:pt idx="84">
                  <c:v>19146</c:v>
                </c:pt>
                <c:pt idx="85">
                  <c:v>19176</c:v>
                </c:pt>
                <c:pt idx="86">
                  <c:v>19207</c:v>
                </c:pt>
                <c:pt idx="87">
                  <c:v>19238</c:v>
                </c:pt>
                <c:pt idx="88">
                  <c:v>19268</c:v>
                </c:pt>
                <c:pt idx="89">
                  <c:v>19299</c:v>
                </c:pt>
                <c:pt idx="90">
                  <c:v>19329</c:v>
                </c:pt>
                <c:pt idx="91">
                  <c:v>19360</c:v>
                </c:pt>
                <c:pt idx="92">
                  <c:v>19391</c:v>
                </c:pt>
                <c:pt idx="93">
                  <c:v>19419</c:v>
                </c:pt>
                <c:pt idx="94">
                  <c:v>19450</c:v>
                </c:pt>
                <c:pt idx="95">
                  <c:v>19480</c:v>
                </c:pt>
                <c:pt idx="96">
                  <c:v>19511</c:v>
                </c:pt>
                <c:pt idx="97">
                  <c:v>19541</c:v>
                </c:pt>
                <c:pt idx="98">
                  <c:v>19572</c:v>
                </c:pt>
                <c:pt idx="99">
                  <c:v>19603</c:v>
                </c:pt>
                <c:pt idx="100">
                  <c:v>19633</c:v>
                </c:pt>
                <c:pt idx="101">
                  <c:v>19664</c:v>
                </c:pt>
                <c:pt idx="102">
                  <c:v>19694</c:v>
                </c:pt>
                <c:pt idx="103">
                  <c:v>19725</c:v>
                </c:pt>
                <c:pt idx="104">
                  <c:v>19756</c:v>
                </c:pt>
                <c:pt idx="105">
                  <c:v>19784</c:v>
                </c:pt>
                <c:pt idx="106">
                  <c:v>19815</c:v>
                </c:pt>
                <c:pt idx="107">
                  <c:v>19845</c:v>
                </c:pt>
                <c:pt idx="108">
                  <c:v>19876</c:v>
                </c:pt>
                <c:pt idx="109">
                  <c:v>19906</c:v>
                </c:pt>
                <c:pt idx="110">
                  <c:v>19937</c:v>
                </c:pt>
                <c:pt idx="111">
                  <c:v>19968</c:v>
                </c:pt>
                <c:pt idx="112">
                  <c:v>19998</c:v>
                </c:pt>
                <c:pt idx="113">
                  <c:v>20029</c:v>
                </c:pt>
                <c:pt idx="114">
                  <c:v>20059</c:v>
                </c:pt>
                <c:pt idx="115">
                  <c:v>20090</c:v>
                </c:pt>
                <c:pt idx="116">
                  <c:v>20121</c:v>
                </c:pt>
                <c:pt idx="117">
                  <c:v>20149</c:v>
                </c:pt>
                <c:pt idx="118">
                  <c:v>20180</c:v>
                </c:pt>
                <c:pt idx="119">
                  <c:v>20210</c:v>
                </c:pt>
                <c:pt idx="120">
                  <c:v>20241</c:v>
                </c:pt>
                <c:pt idx="121">
                  <c:v>20271</c:v>
                </c:pt>
                <c:pt idx="122">
                  <c:v>20302</c:v>
                </c:pt>
                <c:pt idx="123">
                  <c:v>20333</c:v>
                </c:pt>
                <c:pt idx="124">
                  <c:v>20363</c:v>
                </c:pt>
                <c:pt idx="125">
                  <c:v>20394</c:v>
                </c:pt>
                <c:pt idx="126">
                  <c:v>20424</c:v>
                </c:pt>
                <c:pt idx="127">
                  <c:v>20455</c:v>
                </c:pt>
                <c:pt idx="128">
                  <c:v>20486</c:v>
                </c:pt>
                <c:pt idx="129">
                  <c:v>20515</c:v>
                </c:pt>
                <c:pt idx="130">
                  <c:v>20546</c:v>
                </c:pt>
                <c:pt idx="131">
                  <c:v>20576</c:v>
                </c:pt>
                <c:pt idx="132">
                  <c:v>20607</c:v>
                </c:pt>
                <c:pt idx="133">
                  <c:v>20637</c:v>
                </c:pt>
                <c:pt idx="134">
                  <c:v>20668</c:v>
                </c:pt>
                <c:pt idx="135">
                  <c:v>20699</c:v>
                </c:pt>
                <c:pt idx="136">
                  <c:v>20729</c:v>
                </c:pt>
                <c:pt idx="137">
                  <c:v>20760</c:v>
                </c:pt>
                <c:pt idx="138">
                  <c:v>20790</c:v>
                </c:pt>
                <c:pt idx="139">
                  <c:v>20821</c:v>
                </c:pt>
                <c:pt idx="140">
                  <c:v>20852</c:v>
                </c:pt>
                <c:pt idx="141">
                  <c:v>20880</c:v>
                </c:pt>
                <c:pt idx="142">
                  <c:v>20911</c:v>
                </c:pt>
                <c:pt idx="143">
                  <c:v>20941</c:v>
                </c:pt>
                <c:pt idx="144">
                  <c:v>20972</c:v>
                </c:pt>
                <c:pt idx="145">
                  <c:v>21002</c:v>
                </c:pt>
                <c:pt idx="146">
                  <c:v>21033</c:v>
                </c:pt>
                <c:pt idx="147">
                  <c:v>21064</c:v>
                </c:pt>
                <c:pt idx="148">
                  <c:v>21094</c:v>
                </c:pt>
                <c:pt idx="149">
                  <c:v>21125</c:v>
                </c:pt>
                <c:pt idx="150">
                  <c:v>21155</c:v>
                </c:pt>
                <c:pt idx="151">
                  <c:v>21186</c:v>
                </c:pt>
                <c:pt idx="152">
                  <c:v>21217</c:v>
                </c:pt>
                <c:pt idx="153">
                  <c:v>21245</c:v>
                </c:pt>
                <c:pt idx="154">
                  <c:v>21276</c:v>
                </c:pt>
                <c:pt idx="155">
                  <c:v>21306</c:v>
                </c:pt>
                <c:pt idx="156">
                  <c:v>21337</c:v>
                </c:pt>
                <c:pt idx="157">
                  <c:v>21367</c:v>
                </c:pt>
                <c:pt idx="158">
                  <c:v>21398</c:v>
                </c:pt>
                <c:pt idx="159">
                  <c:v>21429</c:v>
                </c:pt>
                <c:pt idx="160">
                  <c:v>21459</c:v>
                </c:pt>
                <c:pt idx="161">
                  <c:v>21490</c:v>
                </c:pt>
                <c:pt idx="162">
                  <c:v>21520</c:v>
                </c:pt>
                <c:pt idx="163">
                  <c:v>21551</c:v>
                </c:pt>
                <c:pt idx="164">
                  <c:v>21582</c:v>
                </c:pt>
                <c:pt idx="165">
                  <c:v>21610</c:v>
                </c:pt>
                <c:pt idx="166">
                  <c:v>21641</c:v>
                </c:pt>
                <c:pt idx="167">
                  <c:v>21671</c:v>
                </c:pt>
                <c:pt idx="168">
                  <c:v>21702</c:v>
                </c:pt>
                <c:pt idx="169">
                  <c:v>21732</c:v>
                </c:pt>
                <c:pt idx="170">
                  <c:v>21763</c:v>
                </c:pt>
                <c:pt idx="171">
                  <c:v>21794</c:v>
                </c:pt>
                <c:pt idx="172">
                  <c:v>21824</c:v>
                </c:pt>
                <c:pt idx="173">
                  <c:v>21855</c:v>
                </c:pt>
                <c:pt idx="174">
                  <c:v>21885</c:v>
                </c:pt>
                <c:pt idx="175">
                  <c:v>21916</c:v>
                </c:pt>
                <c:pt idx="176">
                  <c:v>21947</c:v>
                </c:pt>
                <c:pt idx="177">
                  <c:v>21976</c:v>
                </c:pt>
                <c:pt idx="178">
                  <c:v>22007</c:v>
                </c:pt>
                <c:pt idx="179">
                  <c:v>22037</c:v>
                </c:pt>
                <c:pt idx="180">
                  <c:v>22068</c:v>
                </c:pt>
                <c:pt idx="181">
                  <c:v>22098</c:v>
                </c:pt>
                <c:pt idx="182">
                  <c:v>22129</c:v>
                </c:pt>
                <c:pt idx="183">
                  <c:v>22160</c:v>
                </c:pt>
                <c:pt idx="184">
                  <c:v>22190</c:v>
                </c:pt>
                <c:pt idx="185">
                  <c:v>22221</c:v>
                </c:pt>
                <c:pt idx="186">
                  <c:v>22251</c:v>
                </c:pt>
                <c:pt idx="187">
                  <c:v>22282</c:v>
                </c:pt>
                <c:pt idx="188">
                  <c:v>22313</c:v>
                </c:pt>
                <c:pt idx="189">
                  <c:v>22341</c:v>
                </c:pt>
                <c:pt idx="190">
                  <c:v>22372</c:v>
                </c:pt>
                <c:pt idx="191">
                  <c:v>22402</c:v>
                </c:pt>
                <c:pt idx="192">
                  <c:v>22433</c:v>
                </c:pt>
                <c:pt idx="193">
                  <c:v>22463</c:v>
                </c:pt>
                <c:pt idx="194">
                  <c:v>22494</c:v>
                </c:pt>
                <c:pt idx="195">
                  <c:v>22525</c:v>
                </c:pt>
                <c:pt idx="196">
                  <c:v>22555</c:v>
                </c:pt>
                <c:pt idx="197">
                  <c:v>22586</c:v>
                </c:pt>
                <c:pt idx="198">
                  <c:v>22616</c:v>
                </c:pt>
                <c:pt idx="199">
                  <c:v>22647</c:v>
                </c:pt>
                <c:pt idx="200">
                  <c:v>22678</c:v>
                </c:pt>
                <c:pt idx="201">
                  <c:v>22706</c:v>
                </c:pt>
                <c:pt idx="202">
                  <c:v>22737</c:v>
                </c:pt>
                <c:pt idx="203">
                  <c:v>22767</c:v>
                </c:pt>
                <c:pt idx="204">
                  <c:v>22798</c:v>
                </c:pt>
                <c:pt idx="205">
                  <c:v>22828</c:v>
                </c:pt>
                <c:pt idx="206">
                  <c:v>22859</c:v>
                </c:pt>
                <c:pt idx="207">
                  <c:v>22890</c:v>
                </c:pt>
                <c:pt idx="208">
                  <c:v>22920</c:v>
                </c:pt>
                <c:pt idx="209">
                  <c:v>22951</c:v>
                </c:pt>
                <c:pt idx="210">
                  <c:v>22981</c:v>
                </c:pt>
                <c:pt idx="211">
                  <c:v>23012</c:v>
                </c:pt>
                <c:pt idx="212">
                  <c:v>23043</c:v>
                </c:pt>
                <c:pt idx="213">
                  <c:v>23071</c:v>
                </c:pt>
                <c:pt idx="214">
                  <c:v>23102</c:v>
                </c:pt>
                <c:pt idx="215">
                  <c:v>23132</c:v>
                </c:pt>
                <c:pt idx="216">
                  <c:v>23163</c:v>
                </c:pt>
                <c:pt idx="217">
                  <c:v>23193</c:v>
                </c:pt>
                <c:pt idx="218">
                  <c:v>23224</c:v>
                </c:pt>
                <c:pt idx="219">
                  <c:v>23255</c:v>
                </c:pt>
                <c:pt idx="220">
                  <c:v>23285</c:v>
                </c:pt>
                <c:pt idx="221">
                  <c:v>23316</c:v>
                </c:pt>
                <c:pt idx="222">
                  <c:v>23346</c:v>
                </c:pt>
                <c:pt idx="223">
                  <c:v>23377</c:v>
                </c:pt>
                <c:pt idx="224">
                  <c:v>23408</c:v>
                </c:pt>
                <c:pt idx="225">
                  <c:v>23437</c:v>
                </c:pt>
                <c:pt idx="226">
                  <c:v>23468</c:v>
                </c:pt>
                <c:pt idx="227">
                  <c:v>23498</c:v>
                </c:pt>
                <c:pt idx="228">
                  <c:v>23529</c:v>
                </c:pt>
                <c:pt idx="229">
                  <c:v>23559</c:v>
                </c:pt>
                <c:pt idx="230">
                  <c:v>23590</c:v>
                </c:pt>
                <c:pt idx="231">
                  <c:v>23621</c:v>
                </c:pt>
                <c:pt idx="232">
                  <c:v>23651</c:v>
                </c:pt>
                <c:pt idx="233">
                  <c:v>23682</c:v>
                </c:pt>
                <c:pt idx="234">
                  <c:v>23712</c:v>
                </c:pt>
                <c:pt idx="235">
                  <c:v>23743</c:v>
                </c:pt>
                <c:pt idx="236">
                  <c:v>23774</c:v>
                </c:pt>
                <c:pt idx="237">
                  <c:v>23802</c:v>
                </c:pt>
                <c:pt idx="238">
                  <c:v>23833</c:v>
                </c:pt>
                <c:pt idx="239">
                  <c:v>23863</c:v>
                </c:pt>
                <c:pt idx="240">
                  <c:v>23894</c:v>
                </c:pt>
                <c:pt idx="241">
                  <c:v>23924</c:v>
                </c:pt>
                <c:pt idx="242">
                  <c:v>23955</c:v>
                </c:pt>
                <c:pt idx="243">
                  <c:v>23986</c:v>
                </c:pt>
                <c:pt idx="244">
                  <c:v>24016</c:v>
                </c:pt>
                <c:pt idx="245">
                  <c:v>24047</c:v>
                </c:pt>
                <c:pt idx="246">
                  <c:v>24077</c:v>
                </c:pt>
                <c:pt idx="247">
                  <c:v>24108</c:v>
                </c:pt>
                <c:pt idx="248">
                  <c:v>24139</c:v>
                </c:pt>
                <c:pt idx="249">
                  <c:v>24167</c:v>
                </c:pt>
                <c:pt idx="250">
                  <c:v>24198</c:v>
                </c:pt>
                <c:pt idx="251">
                  <c:v>24228</c:v>
                </c:pt>
                <c:pt idx="252">
                  <c:v>24259</c:v>
                </c:pt>
                <c:pt idx="253">
                  <c:v>24289</c:v>
                </c:pt>
                <c:pt idx="254">
                  <c:v>24320</c:v>
                </c:pt>
                <c:pt idx="255">
                  <c:v>24351</c:v>
                </c:pt>
                <c:pt idx="256">
                  <c:v>24381</c:v>
                </c:pt>
                <c:pt idx="257">
                  <c:v>24412</c:v>
                </c:pt>
                <c:pt idx="258">
                  <c:v>24442</c:v>
                </c:pt>
                <c:pt idx="259">
                  <c:v>24473</c:v>
                </c:pt>
                <c:pt idx="260">
                  <c:v>24504</c:v>
                </c:pt>
                <c:pt idx="261">
                  <c:v>24532</c:v>
                </c:pt>
                <c:pt idx="262">
                  <c:v>24563</c:v>
                </c:pt>
                <c:pt idx="263">
                  <c:v>24593</c:v>
                </c:pt>
                <c:pt idx="264">
                  <c:v>24624</c:v>
                </c:pt>
                <c:pt idx="265">
                  <c:v>24654</c:v>
                </c:pt>
                <c:pt idx="266">
                  <c:v>24685</c:v>
                </c:pt>
                <c:pt idx="267">
                  <c:v>24716</c:v>
                </c:pt>
                <c:pt idx="268">
                  <c:v>24746</c:v>
                </c:pt>
                <c:pt idx="269">
                  <c:v>24777</c:v>
                </c:pt>
                <c:pt idx="270">
                  <c:v>24807</c:v>
                </c:pt>
                <c:pt idx="271">
                  <c:v>24838</c:v>
                </c:pt>
                <c:pt idx="272">
                  <c:v>24869</c:v>
                </c:pt>
                <c:pt idx="273">
                  <c:v>24898</c:v>
                </c:pt>
                <c:pt idx="274">
                  <c:v>24929</c:v>
                </c:pt>
                <c:pt idx="275">
                  <c:v>24959</c:v>
                </c:pt>
                <c:pt idx="276">
                  <c:v>24990</c:v>
                </c:pt>
                <c:pt idx="277">
                  <c:v>25020</c:v>
                </c:pt>
                <c:pt idx="278">
                  <c:v>25051</c:v>
                </c:pt>
                <c:pt idx="279">
                  <c:v>25082</c:v>
                </c:pt>
                <c:pt idx="280">
                  <c:v>25112</c:v>
                </c:pt>
                <c:pt idx="281">
                  <c:v>25143</c:v>
                </c:pt>
                <c:pt idx="282">
                  <c:v>25173</c:v>
                </c:pt>
                <c:pt idx="283">
                  <c:v>25204</c:v>
                </c:pt>
                <c:pt idx="284">
                  <c:v>25235</c:v>
                </c:pt>
                <c:pt idx="285">
                  <c:v>25263</c:v>
                </c:pt>
                <c:pt idx="286">
                  <c:v>25294</c:v>
                </c:pt>
                <c:pt idx="287">
                  <c:v>25324</c:v>
                </c:pt>
                <c:pt idx="288">
                  <c:v>25355</c:v>
                </c:pt>
                <c:pt idx="289">
                  <c:v>25385</c:v>
                </c:pt>
                <c:pt idx="290">
                  <c:v>25416</c:v>
                </c:pt>
                <c:pt idx="291">
                  <c:v>25447</c:v>
                </c:pt>
                <c:pt idx="292">
                  <c:v>25477</c:v>
                </c:pt>
                <c:pt idx="293">
                  <c:v>25508</c:v>
                </c:pt>
                <c:pt idx="294">
                  <c:v>25538</c:v>
                </c:pt>
                <c:pt idx="295">
                  <c:v>25569</c:v>
                </c:pt>
                <c:pt idx="296">
                  <c:v>25600</c:v>
                </c:pt>
                <c:pt idx="297">
                  <c:v>25628</c:v>
                </c:pt>
                <c:pt idx="298">
                  <c:v>25659</c:v>
                </c:pt>
                <c:pt idx="299">
                  <c:v>25689</c:v>
                </c:pt>
                <c:pt idx="300">
                  <c:v>25720</c:v>
                </c:pt>
                <c:pt idx="301">
                  <c:v>25750</c:v>
                </c:pt>
                <c:pt idx="302">
                  <c:v>25781</c:v>
                </c:pt>
                <c:pt idx="303">
                  <c:v>25812</c:v>
                </c:pt>
                <c:pt idx="304">
                  <c:v>25842</c:v>
                </c:pt>
                <c:pt idx="305">
                  <c:v>25873</c:v>
                </c:pt>
                <c:pt idx="306">
                  <c:v>25903</c:v>
                </c:pt>
                <c:pt idx="307">
                  <c:v>25934</c:v>
                </c:pt>
                <c:pt idx="308">
                  <c:v>25965</c:v>
                </c:pt>
                <c:pt idx="309">
                  <c:v>25993</c:v>
                </c:pt>
                <c:pt idx="310">
                  <c:v>26024</c:v>
                </c:pt>
                <c:pt idx="311">
                  <c:v>26054</c:v>
                </c:pt>
                <c:pt idx="312">
                  <c:v>26085</c:v>
                </c:pt>
                <c:pt idx="313">
                  <c:v>26115</c:v>
                </c:pt>
                <c:pt idx="314">
                  <c:v>26146</c:v>
                </c:pt>
                <c:pt idx="315">
                  <c:v>26177</c:v>
                </c:pt>
                <c:pt idx="316">
                  <c:v>26207</c:v>
                </c:pt>
                <c:pt idx="317">
                  <c:v>26238</c:v>
                </c:pt>
                <c:pt idx="318">
                  <c:v>26268</c:v>
                </c:pt>
                <c:pt idx="319">
                  <c:v>26299</c:v>
                </c:pt>
                <c:pt idx="320">
                  <c:v>26330</c:v>
                </c:pt>
                <c:pt idx="321">
                  <c:v>26359</c:v>
                </c:pt>
                <c:pt idx="322">
                  <c:v>26390</c:v>
                </c:pt>
                <c:pt idx="323">
                  <c:v>26420</c:v>
                </c:pt>
                <c:pt idx="324">
                  <c:v>26451</c:v>
                </c:pt>
                <c:pt idx="325">
                  <c:v>26481</c:v>
                </c:pt>
                <c:pt idx="326">
                  <c:v>26512</c:v>
                </c:pt>
                <c:pt idx="327">
                  <c:v>26543</c:v>
                </c:pt>
                <c:pt idx="328">
                  <c:v>26573</c:v>
                </c:pt>
                <c:pt idx="329">
                  <c:v>26604</c:v>
                </c:pt>
                <c:pt idx="330">
                  <c:v>26634</c:v>
                </c:pt>
                <c:pt idx="331">
                  <c:v>26665</c:v>
                </c:pt>
                <c:pt idx="332">
                  <c:v>26696</c:v>
                </c:pt>
                <c:pt idx="333">
                  <c:v>26724</c:v>
                </c:pt>
                <c:pt idx="334">
                  <c:v>26755</c:v>
                </c:pt>
                <c:pt idx="335">
                  <c:v>26785</c:v>
                </c:pt>
                <c:pt idx="336">
                  <c:v>26816</c:v>
                </c:pt>
                <c:pt idx="337">
                  <c:v>26846</c:v>
                </c:pt>
                <c:pt idx="338">
                  <c:v>26877</c:v>
                </c:pt>
                <c:pt idx="339">
                  <c:v>26908</c:v>
                </c:pt>
                <c:pt idx="340">
                  <c:v>26938</c:v>
                </c:pt>
                <c:pt idx="341">
                  <c:v>26969</c:v>
                </c:pt>
                <c:pt idx="342">
                  <c:v>26999</c:v>
                </c:pt>
                <c:pt idx="343">
                  <c:v>27030</c:v>
                </c:pt>
                <c:pt idx="344">
                  <c:v>27061</c:v>
                </c:pt>
                <c:pt idx="345">
                  <c:v>27089</c:v>
                </c:pt>
                <c:pt idx="346">
                  <c:v>27120</c:v>
                </c:pt>
                <c:pt idx="347">
                  <c:v>27150</c:v>
                </c:pt>
                <c:pt idx="348">
                  <c:v>27181</c:v>
                </c:pt>
                <c:pt idx="349">
                  <c:v>27211</c:v>
                </c:pt>
                <c:pt idx="350">
                  <c:v>27242</c:v>
                </c:pt>
                <c:pt idx="351">
                  <c:v>27273</c:v>
                </c:pt>
                <c:pt idx="352">
                  <c:v>27303</c:v>
                </c:pt>
                <c:pt idx="353">
                  <c:v>27334</c:v>
                </c:pt>
                <c:pt idx="354">
                  <c:v>27364</c:v>
                </c:pt>
                <c:pt idx="355">
                  <c:v>27395</c:v>
                </c:pt>
                <c:pt idx="356">
                  <c:v>27426</c:v>
                </c:pt>
                <c:pt idx="357">
                  <c:v>27454</c:v>
                </c:pt>
                <c:pt idx="358">
                  <c:v>27485</c:v>
                </c:pt>
                <c:pt idx="359">
                  <c:v>27515</c:v>
                </c:pt>
                <c:pt idx="360">
                  <c:v>27546</c:v>
                </c:pt>
                <c:pt idx="361">
                  <c:v>27576</c:v>
                </c:pt>
                <c:pt idx="362">
                  <c:v>27607</c:v>
                </c:pt>
                <c:pt idx="363">
                  <c:v>27638</c:v>
                </c:pt>
                <c:pt idx="364">
                  <c:v>27668</c:v>
                </c:pt>
                <c:pt idx="365">
                  <c:v>27699</c:v>
                </c:pt>
                <c:pt idx="366">
                  <c:v>27729</c:v>
                </c:pt>
                <c:pt idx="367">
                  <c:v>27760</c:v>
                </c:pt>
                <c:pt idx="368">
                  <c:v>27791</c:v>
                </c:pt>
                <c:pt idx="369">
                  <c:v>27820</c:v>
                </c:pt>
                <c:pt idx="370">
                  <c:v>27851</c:v>
                </c:pt>
                <c:pt idx="371">
                  <c:v>27881</c:v>
                </c:pt>
                <c:pt idx="372">
                  <c:v>27912</c:v>
                </c:pt>
                <c:pt idx="373">
                  <c:v>27942</c:v>
                </c:pt>
                <c:pt idx="374">
                  <c:v>27973</c:v>
                </c:pt>
                <c:pt idx="375">
                  <c:v>28004</c:v>
                </c:pt>
                <c:pt idx="376">
                  <c:v>28034</c:v>
                </c:pt>
                <c:pt idx="377">
                  <c:v>28065</c:v>
                </c:pt>
                <c:pt idx="378">
                  <c:v>28095</c:v>
                </c:pt>
                <c:pt idx="379">
                  <c:v>28126</c:v>
                </c:pt>
                <c:pt idx="380">
                  <c:v>28157</c:v>
                </c:pt>
                <c:pt idx="381">
                  <c:v>28185</c:v>
                </c:pt>
                <c:pt idx="382">
                  <c:v>28216</c:v>
                </c:pt>
                <c:pt idx="383">
                  <c:v>28246</c:v>
                </c:pt>
                <c:pt idx="384">
                  <c:v>28277</c:v>
                </c:pt>
                <c:pt idx="385">
                  <c:v>28307</c:v>
                </c:pt>
                <c:pt idx="386">
                  <c:v>28338</c:v>
                </c:pt>
                <c:pt idx="387">
                  <c:v>28369</c:v>
                </c:pt>
                <c:pt idx="388">
                  <c:v>28399</c:v>
                </c:pt>
                <c:pt idx="389">
                  <c:v>28430</c:v>
                </c:pt>
                <c:pt idx="390">
                  <c:v>28460</c:v>
                </c:pt>
                <c:pt idx="391">
                  <c:v>28491</c:v>
                </c:pt>
                <c:pt idx="392">
                  <c:v>28522</c:v>
                </c:pt>
                <c:pt idx="393">
                  <c:v>28550</c:v>
                </c:pt>
                <c:pt idx="394">
                  <c:v>28581</c:v>
                </c:pt>
                <c:pt idx="395">
                  <c:v>28611</c:v>
                </c:pt>
                <c:pt idx="396">
                  <c:v>28642</c:v>
                </c:pt>
                <c:pt idx="397">
                  <c:v>28672</c:v>
                </c:pt>
                <c:pt idx="398">
                  <c:v>28703</c:v>
                </c:pt>
                <c:pt idx="399">
                  <c:v>28734</c:v>
                </c:pt>
                <c:pt idx="400">
                  <c:v>28764</c:v>
                </c:pt>
                <c:pt idx="401">
                  <c:v>28795</c:v>
                </c:pt>
                <c:pt idx="402">
                  <c:v>28825</c:v>
                </c:pt>
                <c:pt idx="403">
                  <c:v>28856</c:v>
                </c:pt>
                <c:pt idx="404">
                  <c:v>28887</c:v>
                </c:pt>
                <c:pt idx="405">
                  <c:v>28915</c:v>
                </c:pt>
                <c:pt idx="406">
                  <c:v>28946</c:v>
                </c:pt>
                <c:pt idx="407">
                  <c:v>28976</c:v>
                </c:pt>
                <c:pt idx="408">
                  <c:v>29007</c:v>
                </c:pt>
                <c:pt idx="409">
                  <c:v>29037</c:v>
                </c:pt>
                <c:pt idx="410">
                  <c:v>29068</c:v>
                </c:pt>
                <c:pt idx="411">
                  <c:v>29099</c:v>
                </c:pt>
                <c:pt idx="412">
                  <c:v>29129</c:v>
                </c:pt>
                <c:pt idx="413">
                  <c:v>29160</c:v>
                </c:pt>
                <c:pt idx="414">
                  <c:v>29190</c:v>
                </c:pt>
                <c:pt idx="415">
                  <c:v>29221</c:v>
                </c:pt>
                <c:pt idx="416">
                  <c:v>29252</c:v>
                </c:pt>
                <c:pt idx="417">
                  <c:v>29281</c:v>
                </c:pt>
                <c:pt idx="418">
                  <c:v>29312</c:v>
                </c:pt>
                <c:pt idx="419">
                  <c:v>29342</c:v>
                </c:pt>
                <c:pt idx="420">
                  <c:v>29373</c:v>
                </c:pt>
                <c:pt idx="421">
                  <c:v>29403</c:v>
                </c:pt>
                <c:pt idx="422">
                  <c:v>29434</c:v>
                </c:pt>
                <c:pt idx="423">
                  <c:v>29465</c:v>
                </c:pt>
                <c:pt idx="424">
                  <c:v>29495</c:v>
                </c:pt>
                <c:pt idx="425">
                  <c:v>29526</c:v>
                </c:pt>
                <c:pt idx="426">
                  <c:v>29556</c:v>
                </c:pt>
                <c:pt idx="427">
                  <c:v>29587</c:v>
                </c:pt>
                <c:pt idx="428">
                  <c:v>29618</c:v>
                </c:pt>
                <c:pt idx="429">
                  <c:v>29646</c:v>
                </c:pt>
                <c:pt idx="430">
                  <c:v>29677</c:v>
                </c:pt>
                <c:pt idx="431">
                  <c:v>29707</c:v>
                </c:pt>
                <c:pt idx="432">
                  <c:v>29738</c:v>
                </c:pt>
                <c:pt idx="433">
                  <c:v>29768</c:v>
                </c:pt>
                <c:pt idx="434">
                  <c:v>29799</c:v>
                </c:pt>
                <c:pt idx="435">
                  <c:v>29830</c:v>
                </c:pt>
                <c:pt idx="436">
                  <c:v>29860</c:v>
                </c:pt>
                <c:pt idx="437">
                  <c:v>29891</c:v>
                </c:pt>
                <c:pt idx="438">
                  <c:v>29921</c:v>
                </c:pt>
                <c:pt idx="439">
                  <c:v>29952</c:v>
                </c:pt>
                <c:pt idx="440">
                  <c:v>29983</c:v>
                </c:pt>
                <c:pt idx="441">
                  <c:v>30011</c:v>
                </c:pt>
                <c:pt idx="442">
                  <c:v>30042</c:v>
                </c:pt>
                <c:pt idx="443">
                  <c:v>30072</c:v>
                </c:pt>
                <c:pt idx="444">
                  <c:v>30103</c:v>
                </c:pt>
                <c:pt idx="445">
                  <c:v>30133</c:v>
                </c:pt>
                <c:pt idx="446">
                  <c:v>30164</c:v>
                </c:pt>
                <c:pt idx="447">
                  <c:v>30195</c:v>
                </c:pt>
                <c:pt idx="448">
                  <c:v>30225</c:v>
                </c:pt>
                <c:pt idx="449">
                  <c:v>30256</c:v>
                </c:pt>
                <c:pt idx="450">
                  <c:v>30286</c:v>
                </c:pt>
                <c:pt idx="451">
                  <c:v>30317</c:v>
                </c:pt>
                <c:pt idx="452">
                  <c:v>30348</c:v>
                </c:pt>
                <c:pt idx="453">
                  <c:v>30376</c:v>
                </c:pt>
                <c:pt idx="454">
                  <c:v>30407</c:v>
                </c:pt>
                <c:pt idx="455">
                  <c:v>30437</c:v>
                </c:pt>
                <c:pt idx="456">
                  <c:v>30468</c:v>
                </c:pt>
                <c:pt idx="457">
                  <c:v>30498</c:v>
                </c:pt>
                <c:pt idx="458">
                  <c:v>30529</c:v>
                </c:pt>
                <c:pt idx="459">
                  <c:v>30560</c:v>
                </c:pt>
                <c:pt idx="460">
                  <c:v>30590</c:v>
                </c:pt>
                <c:pt idx="461">
                  <c:v>30621</c:v>
                </c:pt>
                <c:pt idx="462">
                  <c:v>30651</c:v>
                </c:pt>
                <c:pt idx="463">
                  <c:v>30682</c:v>
                </c:pt>
                <c:pt idx="464">
                  <c:v>30713</c:v>
                </c:pt>
                <c:pt idx="465">
                  <c:v>30742</c:v>
                </c:pt>
                <c:pt idx="466">
                  <c:v>30773</c:v>
                </c:pt>
                <c:pt idx="467">
                  <c:v>30803</c:v>
                </c:pt>
                <c:pt idx="468">
                  <c:v>30834</c:v>
                </c:pt>
                <c:pt idx="469">
                  <c:v>30864</c:v>
                </c:pt>
                <c:pt idx="470">
                  <c:v>30895</c:v>
                </c:pt>
                <c:pt idx="471">
                  <c:v>30926</c:v>
                </c:pt>
                <c:pt idx="472">
                  <c:v>30956</c:v>
                </c:pt>
                <c:pt idx="473">
                  <c:v>30987</c:v>
                </c:pt>
                <c:pt idx="474">
                  <c:v>31017</c:v>
                </c:pt>
                <c:pt idx="475">
                  <c:v>31048</c:v>
                </c:pt>
                <c:pt idx="476">
                  <c:v>31079</c:v>
                </c:pt>
                <c:pt idx="477">
                  <c:v>31107</c:v>
                </c:pt>
                <c:pt idx="478">
                  <c:v>31138</c:v>
                </c:pt>
                <c:pt idx="479">
                  <c:v>31168</c:v>
                </c:pt>
                <c:pt idx="480">
                  <c:v>31199</c:v>
                </c:pt>
                <c:pt idx="481">
                  <c:v>31229</c:v>
                </c:pt>
                <c:pt idx="482">
                  <c:v>31260</c:v>
                </c:pt>
                <c:pt idx="483">
                  <c:v>31291</c:v>
                </c:pt>
                <c:pt idx="484">
                  <c:v>31321</c:v>
                </c:pt>
                <c:pt idx="485">
                  <c:v>31352</c:v>
                </c:pt>
                <c:pt idx="486">
                  <c:v>31382</c:v>
                </c:pt>
                <c:pt idx="487">
                  <c:v>31413</c:v>
                </c:pt>
                <c:pt idx="488">
                  <c:v>31444</c:v>
                </c:pt>
                <c:pt idx="489">
                  <c:v>31472</c:v>
                </c:pt>
                <c:pt idx="490">
                  <c:v>31503</c:v>
                </c:pt>
                <c:pt idx="491">
                  <c:v>31533</c:v>
                </c:pt>
                <c:pt idx="492">
                  <c:v>31564</c:v>
                </c:pt>
                <c:pt idx="493">
                  <c:v>31594</c:v>
                </c:pt>
                <c:pt idx="494">
                  <c:v>31625</c:v>
                </c:pt>
                <c:pt idx="495">
                  <c:v>31656</c:v>
                </c:pt>
                <c:pt idx="496">
                  <c:v>31686</c:v>
                </c:pt>
                <c:pt idx="497">
                  <c:v>31717</c:v>
                </c:pt>
                <c:pt idx="498">
                  <c:v>31747</c:v>
                </c:pt>
                <c:pt idx="499">
                  <c:v>31778</c:v>
                </c:pt>
                <c:pt idx="500">
                  <c:v>31809</c:v>
                </c:pt>
                <c:pt idx="501">
                  <c:v>31837</c:v>
                </c:pt>
                <c:pt idx="502">
                  <c:v>31868</c:v>
                </c:pt>
                <c:pt idx="503">
                  <c:v>31898</c:v>
                </c:pt>
                <c:pt idx="504">
                  <c:v>31929</c:v>
                </c:pt>
                <c:pt idx="505">
                  <c:v>31959</c:v>
                </c:pt>
                <c:pt idx="506">
                  <c:v>31990</c:v>
                </c:pt>
                <c:pt idx="507">
                  <c:v>32021</c:v>
                </c:pt>
                <c:pt idx="508">
                  <c:v>32051</c:v>
                </c:pt>
                <c:pt idx="509">
                  <c:v>32082</c:v>
                </c:pt>
                <c:pt idx="510">
                  <c:v>32112</c:v>
                </c:pt>
                <c:pt idx="511">
                  <c:v>32143</c:v>
                </c:pt>
                <c:pt idx="512">
                  <c:v>32174</c:v>
                </c:pt>
                <c:pt idx="513">
                  <c:v>32203</c:v>
                </c:pt>
                <c:pt idx="514">
                  <c:v>32234</c:v>
                </c:pt>
                <c:pt idx="515">
                  <c:v>32264</c:v>
                </c:pt>
                <c:pt idx="516">
                  <c:v>32295</c:v>
                </c:pt>
                <c:pt idx="517">
                  <c:v>32325</c:v>
                </c:pt>
                <c:pt idx="518">
                  <c:v>32356</c:v>
                </c:pt>
                <c:pt idx="519">
                  <c:v>32387</c:v>
                </c:pt>
                <c:pt idx="520">
                  <c:v>32417</c:v>
                </c:pt>
                <c:pt idx="521">
                  <c:v>32448</c:v>
                </c:pt>
                <c:pt idx="522">
                  <c:v>32478</c:v>
                </c:pt>
                <c:pt idx="523">
                  <c:v>32509</c:v>
                </c:pt>
                <c:pt idx="524">
                  <c:v>32540</c:v>
                </c:pt>
                <c:pt idx="525">
                  <c:v>32568</c:v>
                </c:pt>
                <c:pt idx="526">
                  <c:v>32599</c:v>
                </c:pt>
                <c:pt idx="527">
                  <c:v>32629</c:v>
                </c:pt>
                <c:pt idx="528">
                  <c:v>32660</c:v>
                </c:pt>
                <c:pt idx="529">
                  <c:v>32690</c:v>
                </c:pt>
                <c:pt idx="530">
                  <c:v>32721</c:v>
                </c:pt>
                <c:pt idx="531">
                  <c:v>32752</c:v>
                </c:pt>
                <c:pt idx="532">
                  <c:v>32782</c:v>
                </c:pt>
                <c:pt idx="533">
                  <c:v>32813</c:v>
                </c:pt>
                <c:pt idx="534">
                  <c:v>32843</c:v>
                </c:pt>
                <c:pt idx="535">
                  <c:v>32874</c:v>
                </c:pt>
                <c:pt idx="536">
                  <c:v>32905</c:v>
                </c:pt>
                <c:pt idx="537">
                  <c:v>32933</c:v>
                </c:pt>
                <c:pt idx="538">
                  <c:v>32964</c:v>
                </c:pt>
                <c:pt idx="539">
                  <c:v>32994</c:v>
                </c:pt>
                <c:pt idx="540">
                  <c:v>33025</c:v>
                </c:pt>
                <c:pt idx="541">
                  <c:v>33055</c:v>
                </c:pt>
                <c:pt idx="542">
                  <c:v>33086</c:v>
                </c:pt>
                <c:pt idx="543">
                  <c:v>33117</c:v>
                </c:pt>
                <c:pt idx="544">
                  <c:v>33147</c:v>
                </c:pt>
                <c:pt idx="545">
                  <c:v>33178</c:v>
                </c:pt>
                <c:pt idx="546">
                  <c:v>33208</c:v>
                </c:pt>
                <c:pt idx="547">
                  <c:v>33239</c:v>
                </c:pt>
                <c:pt idx="548">
                  <c:v>33270</c:v>
                </c:pt>
                <c:pt idx="549">
                  <c:v>33298</c:v>
                </c:pt>
                <c:pt idx="550">
                  <c:v>33329</c:v>
                </c:pt>
                <c:pt idx="551">
                  <c:v>33359</c:v>
                </c:pt>
                <c:pt idx="552">
                  <c:v>33390</c:v>
                </c:pt>
                <c:pt idx="553">
                  <c:v>33420</c:v>
                </c:pt>
                <c:pt idx="554">
                  <c:v>33451</c:v>
                </c:pt>
                <c:pt idx="555">
                  <c:v>33482</c:v>
                </c:pt>
                <c:pt idx="556">
                  <c:v>33512</c:v>
                </c:pt>
                <c:pt idx="557">
                  <c:v>33543</c:v>
                </c:pt>
                <c:pt idx="558">
                  <c:v>33573</c:v>
                </c:pt>
                <c:pt idx="559">
                  <c:v>33604</c:v>
                </c:pt>
                <c:pt idx="560">
                  <c:v>33635</c:v>
                </c:pt>
                <c:pt idx="561">
                  <c:v>33664</c:v>
                </c:pt>
                <c:pt idx="562">
                  <c:v>33695</c:v>
                </c:pt>
                <c:pt idx="563">
                  <c:v>33725</c:v>
                </c:pt>
                <c:pt idx="564">
                  <c:v>33756</c:v>
                </c:pt>
                <c:pt idx="565">
                  <c:v>33786</c:v>
                </c:pt>
                <c:pt idx="566">
                  <c:v>33817</c:v>
                </c:pt>
                <c:pt idx="567">
                  <c:v>33848</c:v>
                </c:pt>
                <c:pt idx="568">
                  <c:v>33878</c:v>
                </c:pt>
                <c:pt idx="569">
                  <c:v>33909</c:v>
                </c:pt>
                <c:pt idx="570">
                  <c:v>33939</c:v>
                </c:pt>
                <c:pt idx="571">
                  <c:v>33970</c:v>
                </c:pt>
                <c:pt idx="572">
                  <c:v>34001</c:v>
                </c:pt>
                <c:pt idx="573">
                  <c:v>34029</c:v>
                </c:pt>
                <c:pt idx="574">
                  <c:v>34060</c:v>
                </c:pt>
                <c:pt idx="575">
                  <c:v>34090</c:v>
                </c:pt>
                <c:pt idx="576">
                  <c:v>34121</c:v>
                </c:pt>
                <c:pt idx="577">
                  <c:v>34151</c:v>
                </c:pt>
                <c:pt idx="578">
                  <c:v>34182</c:v>
                </c:pt>
                <c:pt idx="579">
                  <c:v>34213</c:v>
                </c:pt>
                <c:pt idx="580">
                  <c:v>34243</c:v>
                </c:pt>
                <c:pt idx="581">
                  <c:v>34274</c:v>
                </c:pt>
                <c:pt idx="582">
                  <c:v>34304</c:v>
                </c:pt>
                <c:pt idx="583">
                  <c:v>34335</c:v>
                </c:pt>
                <c:pt idx="584">
                  <c:v>34366</c:v>
                </c:pt>
                <c:pt idx="585">
                  <c:v>34394</c:v>
                </c:pt>
                <c:pt idx="586">
                  <c:v>34425</c:v>
                </c:pt>
                <c:pt idx="587">
                  <c:v>34455</c:v>
                </c:pt>
                <c:pt idx="588">
                  <c:v>34486</c:v>
                </c:pt>
                <c:pt idx="589">
                  <c:v>34516</c:v>
                </c:pt>
                <c:pt idx="590">
                  <c:v>34547</c:v>
                </c:pt>
                <c:pt idx="591">
                  <c:v>34578</c:v>
                </c:pt>
                <c:pt idx="592">
                  <c:v>34608</c:v>
                </c:pt>
                <c:pt idx="593">
                  <c:v>34639</c:v>
                </c:pt>
                <c:pt idx="594">
                  <c:v>34669</c:v>
                </c:pt>
                <c:pt idx="595">
                  <c:v>34700</c:v>
                </c:pt>
                <c:pt idx="596">
                  <c:v>34731</c:v>
                </c:pt>
                <c:pt idx="597">
                  <c:v>34759</c:v>
                </c:pt>
                <c:pt idx="598">
                  <c:v>34790</c:v>
                </c:pt>
                <c:pt idx="599">
                  <c:v>34820</c:v>
                </c:pt>
                <c:pt idx="600">
                  <c:v>34851</c:v>
                </c:pt>
                <c:pt idx="601">
                  <c:v>34881</c:v>
                </c:pt>
                <c:pt idx="602">
                  <c:v>34912</c:v>
                </c:pt>
                <c:pt idx="603">
                  <c:v>34943</c:v>
                </c:pt>
                <c:pt idx="604">
                  <c:v>34973</c:v>
                </c:pt>
                <c:pt idx="605">
                  <c:v>35004</c:v>
                </c:pt>
                <c:pt idx="606">
                  <c:v>35034</c:v>
                </c:pt>
                <c:pt idx="607">
                  <c:v>35065</c:v>
                </c:pt>
                <c:pt idx="608">
                  <c:v>35096</c:v>
                </c:pt>
                <c:pt idx="609">
                  <c:v>35125</c:v>
                </c:pt>
                <c:pt idx="610">
                  <c:v>35156</c:v>
                </c:pt>
                <c:pt idx="611">
                  <c:v>35186</c:v>
                </c:pt>
                <c:pt idx="612">
                  <c:v>35217</c:v>
                </c:pt>
                <c:pt idx="613">
                  <c:v>35247</c:v>
                </c:pt>
                <c:pt idx="614">
                  <c:v>35278</c:v>
                </c:pt>
                <c:pt idx="615">
                  <c:v>35309</c:v>
                </c:pt>
                <c:pt idx="616">
                  <c:v>35339</c:v>
                </c:pt>
                <c:pt idx="617">
                  <c:v>35370</c:v>
                </c:pt>
                <c:pt idx="618">
                  <c:v>35400</c:v>
                </c:pt>
                <c:pt idx="619">
                  <c:v>35431</c:v>
                </c:pt>
                <c:pt idx="620">
                  <c:v>35462</c:v>
                </c:pt>
                <c:pt idx="621">
                  <c:v>35490</c:v>
                </c:pt>
                <c:pt idx="622">
                  <c:v>35521</c:v>
                </c:pt>
                <c:pt idx="623">
                  <c:v>35551</c:v>
                </c:pt>
                <c:pt idx="624">
                  <c:v>35582</c:v>
                </c:pt>
                <c:pt idx="625">
                  <c:v>35612</c:v>
                </c:pt>
                <c:pt idx="626">
                  <c:v>35643</c:v>
                </c:pt>
                <c:pt idx="627">
                  <c:v>35674</c:v>
                </c:pt>
                <c:pt idx="628">
                  <c:v>35704</c:v>
                </c:pt>
                <c:pt idx="629">
                  <c:v>35735</c:v>
                </c:pt>
                <c:pt idx="630">
                  <c:v>35765</c:v>
                </c:pt>
                <c:pt idx="631">
                  <c:v>35796</c:v>
                </c:pt>
                <c:pt idx="632">
                  <c:v>35827</c:v>
                </c:pt>
                <c:pt idx="633">
                  <c:v>35855</c:v>
                </c:pt>
                <c:pt idx="634">
                  <c:v>35886</c:v>
                </c:pt>
                <c:pt idx="635">
                  <c:v>35916</c:v>
                </c:pt>
                <c:pt idx="636">
                  <c:v>35947</c:v>
                </c:pt>
                <c:pt idx="637">
                  <c:v>35977</c:v>
                </c:pt>
                <c:pt idx="638">
                  <c:v>36008</c:v>
                </c:pt>
                <c:pt idx="639">
                  <c:v>36039</c:v>
                </c:pt>
                <c:pt idx="640">
                  <c:v>36069</c:v>
                </c:pt>
                <c:pt idx="641">
                  <c:v>36100</c:v>
                </c:pt>
                <c:pt idx="642">
                  <c:v>36130</c:v>
                </c:pt>
                <c:pt idx="643">
                  <c:v>36161</c:v>
                </c:pt>
                <c:pt idx="644">
                  <c:v>36192</c:v>
                </c:pt>
                <c:pt idx="645">
                  <c:v>36220</c:v>
                </c:pt>
                <c:pt idx="646">
                  <c:v>36251</c:v>
                </c:pt>
                <c:pt idx="647">
                  <c:v>36281</c:v>
                </c:pt>
                <c:pt idx="648">
                  <c:v>36312</c:v>
                </c:pt>
                <c:pt idx="649">
                  <c:v>36342</c:v>
                </c:pt>
                <c:pt idx="650">
                  <c:v>36373</c:v>
                </c:pt>
                <c:pt idx="651">
                  <c:v>36404</c:v>
                </c:pt>
                <c:pt idx="652">
                  <c:v>36434</c:v>
                </c:pt>
                <c:pt idx="653">
                  <c:v>36465</c:v>
                </c:pt>
                <c:pt idx="654">
                  <c:v>36495</c:v>
                </c:pt>
                <c:pt idx="655">
                  <c:v>36526</c:v>
                </c:pt>
                <c:pt idx="656">
                  <c:v>36557</c:v>
                </c:pt>
                <c:pt idx="657">
                  <c:v>36586</c:v>
                </c:pt>
                <c:pt idx="658">
                  <c:v>36617</c:v>
                </c:pt>
                <c:pt idx="659">
                  <c:v>36647</c:v>
                </c:pt>
                <c:pt idx="660">
                  <c:v>36678</c:v>
                </c:pt>
                <c:pt idx="661">
                  <c:v>36708</c:v>
                </c:pt>
                <c:pt idx="662">
                  <c:v>36739</c:v>
                </c:pt>
                <c:pt idx="663">
                  <c:v>36770</c:v>
                </c:pt>
                <c:pt idx="664">
                  <c:v>36800</c:v>
                </c:pt>
                <c:pt idx="665">
                  <c:v>36831</c:v>
                </c:pt>
                <c:pt idx="666">
                  <c:v>36861</c:v>
                </c:pt>
                <c:pt idx="667">
                  <c:v>36892</c:v>
                </c:pt>
                <c:pt idx="668">
                  <c:v>36923</c:v>
                </c:pt>
                <c:pt idx="669">
                  <c:v>36951</c:v>
                </c:pt>
                <c:pt idx="670">
                  <c:v>36982</c:v>
                </c:pt>
                <c:pt idx="671">
                  <c:v>37012</c:v>
                </c:pt>
                <c:pt idx="672">
                  <c:v>37043</c:v>
                </c:pt>
                <c:pt idx="673">
                  <c:v>37073</c:v>
                </c:pt>
                <c:pt idx="674">
                  <c:v>37104</c:v>
                </c:pt>
                <c:pt idx="675">
                  <c:v>37135</c:v>
                </c:pt>
                <c:pt idx="676">
                  <c:v>37165</c:v>
                </c:pt>
                <c:pt idx="677">
                  <c:v>37196</c:v>
                </c:pt>
                <c:pt idx="678">
                  <c:v>37226</c:v>
                </c:pt>
                <c:pt idx="679">
                  <c:v>37257</c:v>
                </c:pt>
                <c:pt idx="680">
                  <c:v>37288</c:v>
                </c:pt>
                <c:pt idx="681">
                  <c:v>37316</c:v>
                </c:pt>
                <c:pt idx="682">
                  <c:v>37347</c:v>
                </c:pt>
                <c:pt idx="683">
                  <c:v>37377</c:v>
                </c:pt>
                <c:pt idx="684">
                  <c:v>37408</c:v>
                </c:pt>
                <c:pt idx="685">
                  <c:v>37438</c:v>
                </c:pt>
                <c:pt idx="686">
                  <c:v>37469</c:v>
                </c:pt>
                <c:pt idx="687">
                  <c:v>37500</c:v>
                </c:pt>
                <c:pt idx="688">
                  <c:v>37530</c:v>
                </c:pt>
                <c:pt idx="689">
                  <c:v>37561</c:v>
                </c:pt>
                <c:pt idx="690">
                  <c:v>37591</c:v>
                </c:pt>
                <c:pt idx="691">
                  <c:v>37622</c:v>
                </c:pt>
                <c:pt idx="692">
                  <c:v>37653</c:v>
                </c:pt>
                <c:pt idx="693">
                  <c:v>37681</c:v>
                </c:pt>
                <c:pt idx="694">
                  <c:v>37712</c:v>
                </c:pt>
                <c:pt idx="695">
                  <c:v>37742</c:v>
                </c:pt>
                <c:pt idx="696">
                  <c:v>37773</c:v>
                </c:pt>
                <c:pt idx="697">
                  <c:v>37803</c:v>
                </c:pt>
                <c:pt idx="698">
                  <c:v>37834</c:v>
                </c:pt>
                <c:pt idx="699">
                  <c:v>37865</c:v>
                </c:pt>
                <c:pt idx="700">
                  <c:v>37895</c:v>
                </c:pt>
                <c:pt idx="701">
                  <c:v>37926</c:v>
                </c:pt>
                <c:pt idx="702">
                  <c:v>37956</c:v>
                </c:pt>
                <c:pt idx="703">
                  <c:v>37987</c:v>
                </c:pt>
                <c:pt idx="704">
                  <c:v>38018</c:v>
                </c:pt>
                <c:pt idx="705">
                  <c:v>38047</c:v>
                </c:pt>
                <c:pt idx="706">
                  <c:v>38078</c:v>
                </c:pt>
                <c:pt idx="707">
                  <c:v>38108</c:v>
                </c:pt>
                <c:pt idx="708">
                  <c:v>38139</c:v>
                </c:pt>
                <c:pt idx="709">
                  <c:v>38169</c:v>
                </c:pt>
                <c:pt idx="710">
                  <c:v>38200</c:v>
                </c:pt>
                <c:pt idx="711">
                  <c:v>38231</c:v>
                </c:pt>
                <c:pt idx="712">
                  <c:v>38261</c:v>
                </c:pt>
                <c:pt idx="713">
                  <c:v>38292</c:v>
                </c:pt>
                <c:pt idx="714">
                  <c:v>38322</c:v>
                </c:pt>
                <c:pt idx="715">
                  <c:v>38353</c:v>
                </c:pt>
                <c:pt idx="716">
                  <c:v>38384</c:v>
                </c:pt>
                <c:pt idx="717">
                  <c:v>38412</c:v>
                </c:pt>
                <c:pt idx="718">
                  <c:v>38443</c:v>
                </c:pt>
                <c:pt idx="719">
                  <c:v>38473</c:v>
                </c:pt>
                <c:pt idx="720">
                  <c:v>38504</c:v>
                </c:pt>
                <c:pt idx="721">
                  <c:v>38534</c:v>
                </c:pt>
                <c:pt idx="722">
                  <c:v>38565</c:v>
                </c:pt>
                <c:pt idx="723">
                  <c:v>38596</c:v>
                </c:pt>
                <c:pt idx="724">
                  <c:v>38626</c:v>
                </c:pt>
                <c:pt idx="725">
                  <c:v>38657</c:v>
                </c:pt>
                <c:pt idx="726">
                  <c:v>38687</c:v>
                </c:pt>
                <c:pt idx="727">
                  <c:v>38718</c:v>
                </c:pt>
                <c:pt idx="728">
                  <c:v>38749</c:v>
                </c:pt>
                <c:pt idx="729">
                  <c:v>38777</c:v>
                </c:pt>
                <c:pt idx="730">
                  <c:v>38808</c:v>
                </c:pt>
                <c:pt idx="731">
                  <c:v>38838</c:v>
                </c:pt>
                <c:pt idx="732">
                  <c:v>38869</c:v>
                </c:pt>
                <c:pt idx="733">
                  <c:v>38899</c:v>
                </c:pt>
                <c:pt idx="734">
                  <c:v>38930</c:v>
                </c:pt>
                <c:pt idx="735">
                  <c:v>38961</c:v>
                </c:pt>
                <c:pt idx="736">
                  <c:v>38991</c:v>
                </c:pt>
                <c:pt idx="737">
                  <c:v>39022</c:v>
                </c:pt>
                <c:pt idx="738">
                  <c:v>39052</c:v>
                </c:pt>
                <c:pt idx="739">
                  <c:v>39083</c:v>
                </c:pt>
                <c:pt idx="740">
                  <c:v>39114</c:v>
                </c:pt>
                <c:pt idx="741">
                  <c:v>39142</c:v>
                </c:pt>
                <c:pt idx="742">
                  <c:v>39173</c:v>
                </c:pt>
                <c:pt idx="743">
                  <c:v>39203</c:v>
                </c:pt>
                <c:pt idx="744">
                  <c:v>39234</c:v>
                </c:pt>
                <c:pt idx="745">
                  <c:v>39264</c:v>
                </c:pt>
                <c:pt idx="746">
                  <c:v>39295</c:v>
                </c:pt>
                <c:pt idx="747">
                  <c:v>39326</c:v>
                </c:pt>
                <c:pt idx="748">
                  <c:v>39356</c:v>
                </c:pt>
                <c:pt idx="749">
                  <c:v>39387</c:v>
                </c:pt>
                <c:pt idx="750">
                  <c:v>39417</c:v>
                </c:pt>
                <c:pt idx="751">
                  <c:v>39448</c:v>
                </c:pt>
                <c:pt idx="752">
                  <c:v>39479</c:v>
                </c:pt>
                <c:pt idx="753">
                  <c:v>39508</c:v>
                </c:pt>
                <c:pt idx="754">
                  <c:v>39539</c:v>
                </c:pt>
                <c:pt idx="755">
                  <c:v>39569</c:v>
                </c:pt>
                <c:pt idx="756">
                  <c:v>39600</c:v>
                </c:pt>
                <c:pt idx="757">
                  <c:v>39630</c:v>
                </c:pt>
                <c:pt idx="758">
                  <c:v>39661</c:v>
                </c:pt>
                <c:pt idx="759">
                  <c:v>39692</c:v>
                </c:pt>
                <c:pt idx="760">
                  <c:v>39722</c:v>
                </c:pt>
                <c:pt idx="761">
                  <c:v>39753</c:v>
                </c:pt>
                <c:pt idx="762">
                  <c:v>39783</c:v>
                </c:pt>
                <c:pt idx="763">
                  <c:v>39814</c:v>
                </c:pt>
                <c:pt idx="764">
                  <c:v>39845</c:v>
                </c:pt>
                <c:pt idx="765">
                  <c:v>39873</c:v>
                </c:pt>
                <c:pt idx="766">
                  <c:v>39904</c:v>
                </c:pt>
                <c:pt idx="767">
                  <c:v>39934</c:v>
                </c:pt>
                <c:pt idx="768">
                  <c:v>39965</c:v>
                </c:pt>
                <c:pt idx="769">
                  <c:v>39995</c:v>
                </c:pt>
                <c:pt idx="770">
                  <c:v>40026</c:v>
                </c:pt>
                <c:pt idx="771">
                  <c:v>40057</c:v>
                </c:pt>
                <c:pt idx="772">
                  <c:v>40087</c:v>
                </c:pt>
                <c:pt idx="773">
                  <c:v>40118</c:v>
                </c:pt>
                <c:pt idx="774">
                  <c:v>40148</c:v>
                </c:pt>
                <c:pt idx="775">
                  <c:v>40179</c:v>
                </c:pt>
                <c:pt idx="776">
                  <c:v>40210</c:v>
                </c:pt>
                <c:pt idx="777">
                  <c:v>40238</c:v>
                </c:pt>
                <c:pt idx="778">
                  <c:v>40269</c:v>
                </c:pt>
                <c:pt idx="779">
                  <c:v>40299</c:v>
                </c:pt>
                <c:pt idx="780">
                  <c:v>40330</c:v>
                </c:pt>
                <c:pt idx="781">
                  <c:v>40360</c:v>
                </c:pt>
                <c:pt idx="782">
                  <c:v>40391</c:v>
                </c:pt>
                <c:pt idx="783">
                  <c:v>40422</c:v>
                </c:pt>
                <c:pt idx="784">
                  <c:v>40452</c:v>
                </c:pt>
                <c:pt idx="785">
                  <c:v>40483</c:v>
                </c:pt>
                <c:pt idx="786">
                  <c:v>40513</c:v>
                </c:pt>
                <c:pt idx="787">
                  <c:v>40544</c:v>
                </c:pt>
                <c:pt idx="788">
                  <c:v>40575</c:v>
                </c:pt>
                <c:pt idx="789">
                  <c:v>40603</c:v>
                </c:pt>
                <c:pt idx="790">
                  <c:v>40634</c:v>
                </c:pt>
                <c:pt idx="791">
                  <c:v>40664</c:v>
                </c:pt>
                <c:pt idx="792">
                  <c:v>40695</c:v>
                </c:pt>
                <c:pt idx="793">
                  <c:v>40725</c:v>
                </c:pt>
                <c:pt idx="794">
                  <c:v>40756</c:v>
                </c:pt>
                <c:pt idx="795">
                  <c:v>40787</c:v>
                </c:pt>
                <c:pt idx="796">
                  <c:v>40817</c:v>
                </c:pt>
                <c:pt idx="797">
                  <c:v>40848</c:v>
                </c:pt>
                <c:pt idx="798">
                  <c:v>40878</c:v>
                </c:pt>
                <c:pt idx="799">
                  <c:v>40909</c:v>
                </c:pt>
                <c:pt idx="800">
                  <c:v>40940</c:v>
                </c:pt>
                <c:pt idx="801">
                  <c:v>40969</c:v>
                </c:pt>
                <c:pt idx="802">
                  <c:v>41000</c:v>
                </c:pt>
                <c:pt idx="803">
                  <c:v>41030</c:v>
                </c:pt>
                <c:pt idx="804">
                  <c:v>41061</c:v>
                </c:pt>
                <c:pt idx="805">
                  <c:v>41091</c:v>
                </c:pt>
                <c:pt idx="806">
                  <c:v>41122</c:v>
                </c:pt>
                <c:pt idx="807">
                  <c:v>41153</c:v>
                </c:pt>
                <c:pt idx="808">
                  <c:v>41183</c:v>
                </c:pt>
                <c:pt idx="809">
                  <c:v>41214</c:v>
                </c:pt>
                <c:pt idx="810">
                  <c:v>41244</c:v>
                </c:pt>
                <c:pt idx="811">
                  <c:v>41275</c:v>
                </c:pt>
                <c:pt idx="812">
                  <c:v>41306</c:v>
                </c:pt>
                <c:pt idx="813">
                  <c:v>41334</c:v>
                </c:pt>
                <c:pt idx="814">
                  <c:v>41365</c:v>
                </c:pt>
                <c:pt idx="815">
                  <c:v>41395</c:v>
                </c:pt>
                <c:pt idx="816">
                  <c:v>41426</c:v>
                </c:pt>
                <c:pt idx="817">
                  <c:v>41456</c:v>
                </c:pt>
                <c:pt idx="818">
                  <c:v>41487</c:v>
                </c:pt>
                <c:pt idx="819">
                  <c:v>41518</c:v>
                </c:pt>
                <c:pt idx="820">
                  <c:v>41548</c:v>
                </c:pt>
                <c:pt idx="821">
                  <c:v>41579</c:v>
                </c:pt>
                <c:pt idx="822">
                  <c:v>41609</c:v>
                </c:pt>
                <c:pt idx="823">
                  <c:v>41640</c:v>
                </c:pt>
                <c:pt idx="824">
                  <c:v>41671</c:v>
                </c:pt>
                <c:pt idx="825">
                  <c:v>41699</c:v>
                </c:pt>
                <c:pt idx="826">
                  <c:v>41730</c:v>
                </c:pt>
                <c:pt idx="827">
                  <c:v>41760</c:v>
                </c:pt>
                <c:pt idx="828">
                  <c:v>41791</c:v>
                </c:pt>
                <c:pt idx="829">
                  <c:v>41821</c:v>
                </c:pt>
                <c:pt idx="830">
                  <c:v>41852</c:v>
                </c:pt>
                <c:pt idx="831">
                  <c:v>41883</c:v>
                </c:pt>
                <c:pt idx="832">
                  <c:v>41913</c:v>
                </c:pt>
                <c:pt idx="833">
                  <c:v>41944</c:v>
                </c:pt>
                <c:pt idx="834">
                  <c:v>41974</c:v>
                </c:pt>
                <c:pt idx="835">
                  <c:v>42005</c:v>
                </c:pt>
                <c:pt idx="836">
                  <c:v>42036</c:v>
                </c:pt>
                <c:pt idx="837">
                  <c:v>42064</c:v>
                </c:pt>
                <c:pt idx="838">
                  <c:v>42095</c:v>
                </c:pt>
                <c:pt idx="839">
                  <c:v>42125</c:v>
                </c:pt>
                <c:pt idx="840">
                  <c:v>42156</c:v>
                </c:pt>
                <c:pt idx="841">
                  <c:v>42186</c:v>
                </c:pt>
                <c:pt idx="842">
                  <c:v>42217</c:v>
                </c:pt>
                <c:pt idx="843">
                  <c:v>42248</c:v>
                </c:pt>
                <c:pt idx="844">
                  <c:v>42278</c:v>
                </c:pt>
                <c:pt idx="845">
                  <c:v>42309</c:v>
                </c:pt>
                <c:pt idx="846">
                  <c:v>42339</c:v>
                </c:pt>
                <c:pt idx="847">
                  <c:v>42370</c:v>
                </c:pt>
                <c:pt idx="848">
                  <c:v>42401</c:v>
                </c:pt>
                <c:pt idx="849">
                  <c:v>42430</c:v>
                </c:pt>
                <c:pt idx="850">
                  <c:v>42461</c:v>
                </c:pt>
                <c:pt idx="851">
                  <c:v>42491</c:v>
                </c:pt>
                <c:pt idx="852">
                  <c:v>42522</c:v>
                </c:pt>
                <c:pt idx="853">
                  <c:v>42552</c:v>
                </c:pt>
                <c:pt idx="854">
                  <c:v>42583</c:v>
                </c:pt>
                <c:pt idx="855">
                  <c:v>42614</c:v>
                </c:pt>
                <c:pt idx="856">
                  <c:v>42644</c:v>
                </c:pt>
                <c:pt idx="857">
                  <c:v>42675</c:v>
                </c:pt>
                <c:pt idx="858">
                  <c:v>42705</c:v>
                </c:pt>
                <c:pt idx="859">
                  <c:v>42736</c:v>
                </c:pt>
                <c:pt idx="860">
                  <c:v>42767</c:v>
                </c:pt>
                <c:pt idx="861">
                  <c:v>42795</c:v>
                </c:pt>
                <c:pt idx="862">
                  <c:v>42826</c:v>
                </c:pt>
                <c:pt idx="863">
                  <c:v>42856</c:v>
                </c:pt>
                <c:pt idx="864">
                  <c:v>42887</c:v>
                </c:pt>
                <c:pt idx="865">
                  <c:v>42917</c:v>
                </c:pt>
                <c:pt idx="866">
                  <c:v>42948</c:v>
                </c:pt>
                <c:pt idx="867">
                  <c:v>42979</c:v>
                </c:pt>
                <c:pt idx="868">
                  <c:v>43009</c:v>
                </c:pt>
                <c:pt idx="869">
                  <c:v>43040</c:v>
                </c:pt>
                <c:pt idx="870">
                  <c:v>43070</c:v>
                </c:pt>
                <c:pt idx="871">
                  <c:v>43101</c:v>
                </c:pt>
                <c:pt idx="872">
                  <c:v>43132</c:v>
                </c:pt>
                <c:pt idx="873">
                  <c:v>43160</c:v>
                </c:pt>
                <c:pt idx="874">
                  <c:v>43191</c:v>
                </c:pt>
                <c:pt idx="875">
                  <c:v>43221</c:v>
                </c:pt>
                <c:pt idx="876">
                  <c:v>43252</c:v>
                </c:pt>
                <c:pt idx="877">
                  <c:v>43282</c:v>
                </c:pt>
                <c:pt idx="878">
                  <c:v>43313</c:v>
                </c:pt>
                <c:pt idx="879">
                  <c:v>43344</c:v>
                </c:pt>
                <c:pt idx="880">
                  <c:v>43374</c:v>
                </c:pt>
                <c:pt idx="881">
                  <c:v>43405</c:v>
                </c:pt>
                <c:pt idx="882">
                  <c:v>43435</c:v>
                </c:pt>
                <c:pt idx="883">
                  <c:v>43466</c:v>
                </c:pt>
                <c:pt idx="884">
                  <c:v>43497</c:v>
                </c:pt>
                <c:pt idx="885">
                  <c:v>43525</c:v>
                </c:pt>
                <c:pt idx="886">
                  <c:v>43556</c:v>
                </c:pt>
                <c:pt idx="887">
                  <c:v>43586</c:v>
                </c:pt>
                <c:pt idx="888">
                  <c:v>43617</c:v>
                </c:pt>
                <c:pt idx="889">
                  <c:v>43647</c:v>
                </c:pt>
                <c:pt idx="890">
                  <c:v>43678</c:v>
                </c:pt>
                <c:pt idx="891">
                  <c:v>43709</c:v>
                </c:pt>
                <c:pt idx="892">
                  <c:v>43739</c:v>
                </c:pt>
                <c:pt idx="893">
                  <c:v>43770</c:v>
                </c:pt>
                <c:pt idx="894">
                  <c:v>43800</c:v>
                </c:pt>
                <c:pt idx="895">
                  <c:v>43831</c:v>
                </c:pt>
                <c:pt idx="896">
                  <c:v>43862</c:v>
                </c:pt>
                <c:pt idx="897">
                  <c:v>43891</c:v>
                </c:pt>
                <c:pt idx="898">
                  <c:v>43922</c:v>
                </c:pt>
                <c:pt idx="899">
                  <c:v>43952</c:v>
                </c:pt>
                <c:pt idx="900">
                  <c:v>43983</c:v>
                </c:pt>
                <c:pt idx="901">
                  <c:v>44013</c:v>
                </c:pt>
                <c:pt idx="902">
                  <c:v>44044</c:v>
                </c:pt>
                <c:pt idx="903">
                  <c:v>44075</c:v>
                </c:pt>
                <c:pt idx="904">
                  <c:v>44105</c:v>
                </c:pt>
                <c:pt idx="905">
                  <c:v>44136</c:v>
                </c:pt>
                <c:pt idx="906">
                  <c:v>44166</c:v>
                </c:pt>
                <c:pt idx="907">
                  <c:v>44197</c:v>
                </c:pt>
                <c:pt idx="908">
                  <c:v>44228</c:v>
                </c:pt>
                <c:pt idx="909">
                  <c:v>44256</c:v>
                </c:pt>
                <c:pt idx="910">
                  <c:v>44287</c:v>
                </c:pt>
                <c:pt idx="911">
                  <c:v>44317</c:v>
                </c:pt>
                <c:pt idx="912">
                  <c:v>44348</c:v>
                </c:pt>
                <c:pt idx="913">
                  <c:v>44378</c:v>
                </c:pt>
                <c:pt idx="914">
                  <c:v>44409</c:v>
                </c:pt>
                <c:pt idx="915">
                  <c:v>44440</c:v>
                </c:pt>
                <c:pt idx="916">
                  <c:v>44470</c:v>
                </c:pt>
                <c:pt idx="917">
                  <c:v>44501</c:v>
                </c:pt>
                <c:pt idx="918">
                  <c:v>44531</c:v>
                </c:pt>
                <c:pt idx="919">
                  <c:v>44562</c:v>
                </c:pt>
                <c:pt idx="920">
                  <c:v>44593</c:v>
                </c:pt>
                <c:pt idx="921">
                  <c:v>44621</c:v>
                </c:pt>
                <c:pt idx="922">
                  <c:v>44652</c:v>
                </c:pt>
                <c:pt idx="923">
                  <c:v>44682</c:v>
                </c:pt>
                <c:pt idx="924">
                  <c:v>44713</c:v>
                </c:pt>
                <c:pt idx="925">
                  <c:v>44743</c:v>
                </c:pt>
                <c:pt idx="926">
                  <c:v>44774</c:v>
                </c:pt>
                <c:pt idx="927">
                  <c:v>44805</c:v>
                </c:pt>
                <c:pt idx="928">
                  <c:v>44835</c:v>
                </c:pt>
                <c:pt idx="929">
                  <c:v>44866</c:v>
                </c:pt>
              </c:numCache>
            </c:numRef>
          </c:xVal>
          <c:yVal>
            <c:numRef>
              <c:f>'[agardi%20vizmerce (Recovered).xlsx]Velencei-tó, Agárd napi és havi'!$I$31940:$I$32869</c:f>
              <c:numCache>
                <c:formatCode>General</c:formatCode>
                <c:ptCount val="930"/>
                <c:pt idx="0">
                  <c:v>170</c:v>
                </c:pt>
                <c:pt idx="1">
                  <c:v>170</c:v>
                </c:pt>
                <c:pt idx="2">
                  <c:v>170</c:v>
                </c:pt>
                <c:pt idx="3">
                  <c:v>170</c:v>
                </c:pt>
                <c:pt idx="4">
                  <c:v>170</c:v>
                </c:pt>
                <c:pt idx="5">
                  <c:v>170</c:v>
                </c:pt>
                <c:pt idx="6">
                  <c:v>170</c:v>
                </c:pt>
                <c:pt idx="7">
                  <c:v>170</c:v>
                </c:pt>
                <c:pt idx="8">
                  <c:v>170</c:v>
                </c:pt>
                <c:pt idx="9">
                  <c:v>170</c:v>
                </c:pt>
                <c:pt idx="10">
                  <c:v>170</c:v>
                </c:pt>
                <c:pt idx="11">
                  <c:v>170</c:v>
                </c:pt>
                <c:pt idx="12">
                  <c:v>170</c:v>
                </c:pt>
                <c:pt idx="13">
                  <c:v>170</c:v>
                </c:pt>
                <c:pt idx="14">
                  <c:v>170</c:v>
                </c:pt>
                <c:pt idx="15">
                  <c:v>170</c:v>
                </c:pt>
                <c:pt idx="16">
                  <c:v>170</c:v>
                </c:pt>
                <c:pt idx="17">
                  <c:v>170</c:v>
                </c:pt>
                <c:pt idx="18">
                  <c:v>170</c:v>
                </c:pt>
                <c:pt idx="19">
                  <c:v>170</c:v>
                </c:pt>
                <c:pt idx="20">
                  <c:v>170</c:v>
                </c:pt>
                <c:pt idx="21">
                  <c:v>170</c:v>
                </c:pt>
                <c:pt idx="22">
                  <c:v>170</c:v>
                </c:pt>
                <c:pt idx="23">
                  <c:v>170</c:v>
                </c:pt>
                <c:pt idx="24">
                  <c:v>170</c:v>
                </c:pt>
                <c:pt idx="25">
                  <c:v>170</c:v>
                </c:pt>
                <c:pt idx="26">
                  <c:v>170</c:v>
                </c:pt>
                <c:pt idx="27">
                  <c:v>170</c:v>
                </c:pt>
                <c:pt idx="28">
                  <c:v>170</c:v>
                </c:pt>
                <c:pt idx="29">
                  <c:v>170</c:v>
                </c:pt>
                <c:pt idx="30">
                  <c:v>170</c:v>
                </c:pt>
                <c:pt idx="31">
                  <c:v>170</c:v>
                </c:pt>
                <c:pt idx="32">
                  <c:v>170</c:v>
                </c:pt>
                <c:pt idx="33">
                  <c:v>170</c:v>
                </c:pt>
                <c:pt idx="34">
                  <c:v>170</c:v>
                </c:pt>
                <c:pt idx="35">
                  <c:v>170</c:v>
                </c:pt>
                <c:pt idx="36">
                  <c:v>170</c:v>
                </c:pt>
                <c:pt idx="37">
                  <c:v>170</c:v>
                </c:pt>
                <c:pt idx="38">
                  <c:v>170</c:v>
                </c:pt>
                <c:pt idx="39">
                  <c:v>170</c:v>
                </c:pt>
                <c:pt idx="40">
                  <c:v>170</c:v>
                </c:pt>
                <c:pt idx="41">
                  <c:v>170</c:v>
                </c:pt>
                <c:pt idx="42">
                  <c:v>170</c:v>
                </c:pt>
                <c:pt idx="43">
                  <c:v>170</c:v>
                </c:pt>
                <c:pt idx="44">
                  <c:v>170</c:v>
                </c:pt>
                <c:pt idx="45">
                  <c:v>170</c:v>
                </c:pt>
                <c:pt idx="46">
                  <c:v>170</c:v>
                </c:pt>
                <c:pt idx="47">
                  <c:v>170</c:v>
                </c:pt>
                <c:pt idx="48">
                  <c:v>170</c:v>
                </c:pt>
                <c:pt idx="49">
                  <c:v>170</c:v>
                </c:pt>
                <c:pt idx="50">
                  <c:v>170</c:v>
                </c:pt>
                <c:pt idx="51">
                  <c:v>170</c:v>
                </c:pt>
                <c:pt idx="52">
                  <c:v>170</c:v>
                </c:pt>
                <c:pt idx="53">
                  <c:v>170</c:v>
                </c:pt>
                <c:pt idx="54">
                  <c:v>170</c:v>
                </c:pt>
                <c:pt idx="55">
                  <c:v>170</c:v>
                </c:pt>
                <c:pt idx="56">
                  <c:v>170</c:v>
                </c:pt>
                <c:pt idx="57">
                  <c:v>170</c:v>
                </c:pt>
                <c:pt idx="58">
                  <c:v>170</c:v>
                </c:pt>
                <c:pt idx="59">
                  <c:v>170</c:v>
                </c:pt>
                <c:pt idx="60">
                  <c:v>170</c:v>
                </c:pt>
                <c:pt idx="61">
                  <c:v>170</c:v>
                </c:pt>
                <c:pt idx="62">
                  <c:v>170</c:v>
                </c:pt>
                <c:pt idx="63">
                  <c:v>170</c:v>
                </c:pt>
                <c:pt idx="64">
                  <c:v>170</c:v>
                </c:pt>
                <c:pt idx="65">
                  <c:v>170</c:v>
                </c:pt>
                <c:pt idx="66">
                  <c:v>170</c:v>
                </c:pt>
                <c:pt idx="67">
                  <c:v>170</c:v>
                </c:pt>
                <c:pt idx="68">
                  <c:v>170</c:v>
                </c:pt>
                <c:pt idx="69">
                  <c:v>170</c:v>
                </c:pt>
                <c:pt idx="70">
                  <c:v>170</c:v>
                </c:pt>
                <c:pt idx="71">
                  <c:v>170</c:v>
                </c:pt>
                <c:pt idx="72">
                  <c:v>170</c:v>
                </c:pt>
                <c:pt idx="73">
                  <c:v>170</c:v>
                </c:pt>
                <c:pt idx="74">
                  <c:v>170</c:v>
                </c:pt>
                <c:pt idx="75">
                  <c:v>170</c:v>
                </c:pt>
                <c:pt idx="76">
                  <c:v>170</c:v>
                </c:pt>
                <c:pt idx="77">
                  <c:v>170</c:v>
                </c:pt>
                <c:pt idx="78">
                  <c:v>170</c:v>
                </c:pt>
                <c:pt idx="79">
                  <c:v>170</c:v>
                </c:pt>
                <c:pt idx="80">
                  <c:v>170</c:v>
                </c:pt>
                <c:pt idx="81">
                  <c:v>170</c:v>
                </c:pt>
                <c:pt idx="82">
                  <c:v>170</c:v>
                </c:pt>
                <c:pt idx="83">
                  <c:v>170</c:v>
                </c:pt>
                <c:pt idx="84">
                  <c:v>170</c:v>
                </c:pt>
                <c:pt idx="85">
                  <c:v>170</c:v>
                </c:pt>
                <c:pt idx="86">
                  <c:v>170</c:v>
                </c:pt>
                <c:pt idx="87">
                  <c:v>170</c:v>
                </c:pt>
                <c:pt idx="88">
                  <c:v>170</c:v>
                </c:pt>
                <c:pt idx="89">
                  <c:v>170</c:v>
                </c:pt>
                <c:pt idx="90">
                  <c:v>170</c:v>
                </c:pt>
                <c:pt idx="91">
                  <c:v>170</c:v>
                </c:pt>
                <c:pt idx="92">
                  <c:v>170</c:v>
                </c:pt>
                <c:pt idx="93">
                  <c:v>170</c:v>
                </c:pt>
                <c:pt idx="94">
                  <c:v>170</c:v>
                </c:pt>
                <c:pt idx="95">
                  <c:v>170</c:v>
                </c:pt>
                <c:pt idx="96">
                  <c:v>170</c:v>
                </c:pt>
                <c:pt idx="97">
                  <c:v>170</c:v>
                </c:pt>
                <c:pt idx="98">
                  <c:v>170</c:v>
                </c:pt>
                <c:pt idx="99">
                  <c:v>170</c:v>
                </c:pt>
                <c:pt idx="100">
                  <c:v>170</c:v>
                </c:pt>
                <c:pt idx="101">
                  <c:v>170</c:v>
                </c:pt>
                <c:pt idx="102">
                  <c:v>170</c:v>
                </c:pt>
                <c:pt idx="103">
                  <c:v>170</c:v>
                </c:pt>
                <c:pt idx="104">
                  <c:v>170</c:v>
                </c:pt>
                <c:pt idx="105">
                  <c:v>170</c:v>
                </c:pt>
                <c:pt idx="106">
                  <c:v>170</c:v>
                </c:pt>
                <c:pt idx="107">
                  <c:v>170</c:v>
                </c:pt>
                <c:pt idx="108">
                  <c:v>170</c:v>
                </c:pt>
                <c:pt idx="109">
                  <c:v>170</c:v>
                </c:pt>
                <c:pt idx="110">
                  <c:v>170</c:v>
                </c:pt>
                <c:pt idx="111">
                  <c:v>170</c:v>
                </c:pt>
                <c:pt idx="112">
                  <c:v>170</c:v>
                </c:pt>
                <c:pt idx="113">
                  <c:v>170</c:v>
                </c:pt>
                <c:pt idx="114">
                  <c:v>170</c:v>
                </c:pt>
                <c:pt idx="115">
                  <c:v>170</c:v>
                </c:pt>
                <c:pt idx="116">
                  <c:v>170</c:v>
                </c:pt>
                <c:pt idx="117">
                  <c:v>170</c:v>
                </c:pt>
                <c:pt idx="118">
                  <c:v>170</c:v>
                </c:pt>
                <c:pt idx="119">
                  <c:v>170</c:v>
                </c:pt>
                <c:pt idx="120">
                  <c:v>170</c:v>
                </c:pt>
                <c:pt idx="121">
                  <c:v>170</c:v>
                </c:pt>
                <c:pt idx="122">
                  <c:v>170</c:v>
                </c:pt>
                <c:pt idx="123">
                  <c:v>170</c:v>
                </c:pt>
                <c:pt idx="124">
                  <c:v>170</c:v>
                </c:pt>
                <c:pt idx="125">
                  <c:v>170</c:v>
                </c:pt>
                <c:pt idx="126">
                  <c:v>170</c:v>
                </c:pt>
                <c:pt idx="127">
                  <c:v>170</c:v>
                </c:pt>
                <c:pt idx="128">
                  <c:v>170</c:v>
                </c:pt>
                <c:pt idx="129">
                  <c:v>170</c:v>
                </c:pt>
                <c:pt idx="130">
                  <c:v>170</c:v>
                </c:pt>
                <c:pt idx="131">
                  <c:v>170</c:v>
                </c:pt>
                <c:pt idx="132">
                  <c:v>170</c:v>
                </c:pt>
                <c:pt idx="133">
                  <c:v>170</c:v>
                </c:pt>
                <c:pt idx="134">
                  <c:v>170</c:v>
                </c:pt>
                <c:pt idx="135">
                  <c:v>170</c:v>
                </c:pt>
                <c:pt idx="136">
                  <c:v>170</c:v>
                </c:pt>
                <c:pt idx="137">
                  <c:v>170</c:v>
                </c:pt>
                <c:pt idx="138">
                  <c:v>170</c:v>
                </c:pt>
                <c:pt idx="139">
                  <c:v>170</c:v>
                </c:pt>
                <c:pt idx="140">
                  <c:v>170</c:v>
                </c:pt>
                <c:pt idx="141">
                  <c:v>170</c:v>
                </c:pt>
                <c:pt idx="142">
                  <c:v>170</c:v>
                </c:pt>
                <c:pt idx="143">
                  <c:v>170</c:v>
                </c:pt>
                <c:pt idx="144">
                  <c:v>170</c:v>
                </c:pt>
                <c:pt idx="145">
                  <c:v>170</c:v>
                </c:pt>
                <c:pt idx="146">
                  <c:v>170</c:v>
                </c:pt>
                <c:pt idx="147">
                  <c:v>170</c:v>
                </c:pt>
                <c:pt idx="148">
                  <c:v>170</c:v>
                </c:pt>
                <c:pt idx="149">
                  <c:v>170</c:v>
                </c:pt>
                <c:pt idx="150">
                  <c:v>170</c:v>
                </c:pt>
                <c:pt idx="151">
                  <c:v>170</c:v>
                </c:pt>
                <c:pt idx="152">
                  <c:v>170</c:v>
                </c:pt>
                <c:pt idx="153">
                  <c:v>170</c:v>
                </c:pt>
                <c:pt idx="154">
                  <c:v>170</c:v>
                </c:pt>
                <c:pt idx="155">
                  <c:v>170</c:v>
                </c:pt>
                <c:pt idx="156">
                  <c:v>170</c:v>
                </c:pt>
                <c:pt idx="157">
                  <c:v>170</c:v>
                </c:pt>
                <c:pt idx="158">
                  <c:v>170</c:v>
                </c:pt>
                <c:pt idx="159">
                  <c:v>170</c:v>
                </c:pt>
                <c:pt idx="160">
                  <c:v>170</c:v>
                </c:pt>
                <c:pt idx="161">
                  <c:v>170</c:v>
                </c:pt>
                <c:pt idx="162">
                  <c:v>170</c:v>
                </c:pt>
                <c:pt idx="163">
                  <c:v>170</c:v>
                </c:pt>
                <c:pt idx="164">
                  <c:v>170</c:v>
                </c:pt>
                <c:pt idx="165">
                  <c:v>170</c:v>
                </c:pt>
                <c:pt idx="166">
                  <c:v>170</c:v>
                </c:pt>
                <c:pt idx="167">
                  <c:v>170</c:v>
                </c:pt>
                <c:pt idx="168">
                  <c:v>170</c:v>
                </c:pt>
                <c:pt idx="169">
                  <c:v>170</c:v>
                </c:pt>
                <c:pt idx="170">
                  <c:v>170</c:v>
                </c:pt>
                <c:pt idx="171">
                  <c:v>170</c:v>
                </c:pt>
                <c:pt idx="172">
                  <c:v>170</c:v>
                </c:pt>
                <c:pt idx="173">
                  <c:v>170</c:v>
                </c:pt>
                <c:pt idx="174">
                  <c:v>170</c:v>
                </c:pt>
                <c:pt idx="175">
                  <c:v>170</c:v>
                </c:pt>
                <c:pt idx="176">
                  <c:v>170</c:v>
                </c:pt>
                <c:pt idx="177">
                  <c:v>170</c:v>
                </c:pt>
                <c:pt idx="178">
                  <c:v>170</c:v>
                </c:pt>
                <c:pt idx="179">
                  <c:v>170</c:v>
                </c:pt>
                <c:pt idx="180">
                  <c:v>170</c:v>
                </c:pt>
                <c:pt idx="181">
                  <c:v>170</c:v>
                </c:pt>
                <c:pt idx="182">
                  <c:v>170</c:v>
                </c:pt>
                <c:pt idx="183">
                  <c:v>170</c:v>
                </c:pt>
                <c:pt idx="184">
                  <c:v>170</c:v>
                </c:pt>
                <c:pt idx="185">
                  <c:v>170</c:v>
                </c:pt>
                <c:pt idx="186">
                  <c:v>170</c:v>
                </c:pt>
                <c:pt idx="187">
                  <c:v>170</c:v>
                </c:pt>
                <c:pt idx="188">
                  <c:v>170</c:v>
                </c:pt>
                <c:pt idx="189">
                  <c:v>170</c:v>
                </c:pt>
                <c:pt idx="190">
                  <c:v>170</c:v>
                </c:pt>
                <c:pt idx="191">
                  <c:v>170</c:v>
                </c:pt>
                <c:pt idx="192">
                  <c:v>170</c:v>
                </c:pt>
                <c:pt idx="193">
                  <c:v>170</c:v>
                </c:pt>
                <c:pt idx="194">
                  <c:v>170</c:v>
                </c:pt>
                <c:pt idx="195">
                  <c:v>170</c:v>
                </c:pt>
                <c:pt idx="196">
                  <c:v>170</c:v>
                </c:pt>
                <c:pt idx="197">
                  <c:v>170</c:v>
                </c:pt>
                <c:pt idx="198">
                  <c:v>170</c:v>
                </c:pt>
                <c:pt idx="199">
                  <c:v>170</c:v>
                </c:pt>
                <c:pt idx="200">
                  <c:v>170</c:v>
                </c:pt>
                <c:pt idx="201">
                  <c:v>170</c:v>
                </c:pt>
                <c:pt idx="202">
                  <c:v>170</c:v>
                </c:pt>
                <c:pt idx="203">
                  <c:v>170</c:v>
                </c:pt>
                <c:pt idx="204">
                  <c:v>170</c:v>
                </c:pt>
                <c:pt idx="205">
                  <c:v>170</c:v>
                </c:pt>
                <c:pt idx="206">
                  <c:v>170</c:v>
                </c:pt>
                <c:pt idx="207">
                  <c:v>170</c:v>
                </c:pt>
                <c:pt idx="208">
                  <c:v>170</c:v>
                </c:pt>
                <c:pt idx="209">
                  <c:v>170</c:v>
                </c:pt>
                <c:pt idx="210">
                  <c:v>170</c:v>
                </c:pt>
                <c:pt idx="211">
                  <c:v>170</c:v>
                </c:pt>
                <c:pt idx="212">
                  <c:v>170</c:v>
                </c:pt>
                <c:pt idx="213">
                  <c:v>170</c:v>
                </c:pt>
                <c:pt idx="214">
                  <c:v>170</c:v>
                </c:pt>
                <c:pt idx="215">
                  <c:v>170</c:v>
                </c:pt>
                <c:pt idx="216">
                  <c:v>170</c:v>
                </c:pt>
                <c:pt idx="217">
                  <c:v>170</c:v>
                </c:pt>
                <c:pt idx="218">
                  <c:v>170</c:v>
                </c:pt>
                <c:pt idx="219">
                  <c:v>170</c:v>
                </c:pt>
                <c:pt idx="220">
                  <c:v>170</c:v>
                </c:pt>
                <c:pt idx="221">
                  <c:v>170</c:v>
                </c:pt>
                <c:pt idx="222">
                  <c:v>170</c:v>
                </c:pt>
                <c:pt idx="223">
                  <c:v>170</c:v>
                </c:pt>
                <c:pt idx="224">
                  <c:v>170</c:v>
                </c:pt>
                <c:pt idx="225">
                  <c:v>170</c:v>
                </c:pt>
                <c:pt idx="226">
                  <c:v>170</c:v>
                </c:pt>
                <c:pt idx="227">
                  <c:v>170</c:v>
                </c:pt>
                <c:pt idx="228">
                  <c:v>170</c:v>
                </c:pt>
                <c:pt idx="229">
                  <c:v>170</c:v>
                </c:pt>
                <c:pt idx="230">
                  <c:v>170</c:v>
                </c:pt>
                <c:pt idx="231">
                  <c:v>170</c:v>
                </c:pt>
                <c:pt idx="232">
                  <c:v>170</c:v>
                </c:pt>
                <c:pt idx="233">
                  <c:v>170</c:v>
                </c:pt>
                <c:pt idx="234">
                  <c:v>170</c:v>
                </c:pt>
                <c:pt idx="235">
                  <c:v>170</c:v>
                </c:pt>
                <c:pt idx="236">
                  <c:v>170</c:v>
                </c:pt>
                <c:pt idx="237">
                  <c:v>170</c:v>
                </c:pt>
                <c:pt idx="238">
                  <c:v>170</c:v>
                </c:pt>
                <c:pt idx="239">
                  <c:v>170</c:v>
                </c:pt>
                <c:pt idx="240">
                  <c:v>170</c:v>
                </c:pt>
                <c:pt idx="241">
                  <c:v>170</c:v>
                </c:pt>
                <c:pt idx="242">
                  <c:v>170</c:v>
                </c:pt>
                <c:pt idx="243">
                  <c:v>170</c:v>
                </c:pt>
                <c:pt idx="244">
                  <c:v>170</c:v>
                </c:pt>
                <c:pt idx="245">
                  <c:v>170</c:v>
                </c:pt>
                <c:pt idx="246">
                  <c:v>170</c:v>
                </c:pt>
                <c:pt idx="247">
                  <c:v>170</c:v>
                </c:pt>
                <c:pt idx="248">
                  <c:v>170</c:v>
                </c:pt>
                <c:pt idx="249">
                  <c:v>170</c:v>
                </c:pt>
                <c:pt idx="250">
                  <c:v>170</c:v>
                </c:pt>
                <c:pt idx="251">
                  <c:v>170</c:v>
                </c:pt>
                <c:pt idx="252">
                  <c:v>170</c:v>
                </c:pt>
                <c:pt idx="253">
                  <c:v>170</c:v>
                </c:pt>
                <c:pt idx="254">
                  <c:v>170</c:v>
                </c:pt>
                <c:pt idx="255">
                  <c:v>170</c:v>
                </c:pt>
                <c:pt idx="256">
                  <c:v>170</c:v>
                </c:pt>
                <c:pt idx="257">
                  <c:v>170</c:v>
                </c:pt>
                <c:pt idx="258">
                  <c:v>170</c:v>
                </c:pt>
                <c:pt idx="259">
                  <c:v>170</c:v>
                </c:pt>
                <c:pt idx="260">
                  <c:v>170</c:v>
                </c:pt>
                <c:pt idx="261">
                  <c:v>170</c:v>
                </c:pt>
                <c:pt idx="262">
                  <c:v>170</c:v>
                </c:pt>
                <c:pt idx="263">
                  <c:v>170</c:v>
                </c:pt>
                <c:pt idx="264">
                  <c:v>170</c:v>
                </c:pt>
                <c:pt idx="265">
                  <c:v>170</c:v>
                </c:pt>
                <c:pt idx="266">
                  <c:v>170</c:v>
                </c:pt>
                <c:pt idx="267">
                  <c:v>170</c:v>
                </c:pt>
                <c:pt idx="268">
                  <c:v>170</c:v>
                </c:pt>
                <c:pt idx="269">
                  <c:v>170</c:v>
                </c:pt>
                <c:pt idx="270">
                  <c:v>170</c:v>
                </c:pt>
                <c:pt idx="271">
                  <c:v>170</c:v>
                </c:pt>
                <c:pt idx="272">
                  <c:v>170</c:v>
                </c:pt>
                <c:pt idx="273">
                  <c:v>170</c:v>
                </c:pt>
                <c:pt idx="274">
                  <c:v>170</c:v>
                </c:pt>
                <c:pt idx="275">
                  <c:v>170</c:v>
                </c:pt>
                <c:pt idx="276">
                  <c:v>170</c:v>
                </c:pt>
                <c:pt idx="277">
                  <c:v>170</c:v>
                </c:pt>
                <c:pt idx="278">
                  <c:v>170</c:v>
                </c:pt>
                <c:pt idx="279">
                  <c:v>170</c:v>
                </c:pt>
                <c:pt idx="280">
                  <c:v>170</c:v>
                </c:pt>
                <c:pt idx="281">
                  <c:v>170</c:v>
                </c:pt>
                <c:pt idx="282">
                  <c:v>170</c:v>
                </c:pt>
                <c:pt idx="283">
                  <c:v>170</c:v>
                </c:pt>
                <c:pt idx="284">
                  <c:v>170</c:v>
                </c:pt>
                <c:pt idx="285">
                  <c:v>170</c:v>
                </c:pt>
                <c:pt idx="286">
                  <c:v>170</c:v>
                </c:pt>
                <c:pt idx="287">
                  <c:v>170</c:v>
                </c:pt>
                <c:pt idx="288">
                  <c:v>170</c:v>
                </c:pt>
                <c:pt idx="289">
                  <c:v>170</c:v>
                </c:pt>
                <c:pt idx="290">
                  <c:v>170</c:v>
                </c:pt>
                <c:pt idx="291">
                  <c:v>170</c:v>
                </c:pt>
                <c:pt idx="292">
                  <c:v>170</c:v>
                </c:pt>
                <c:pt idx="293">
                  <c:v>170</c:v>
                </c:pt>
                <c:pt idx="294">
                  <c:v>170</c:v>
                </c:pt>
                <c:pt idx="295">
                  <c:v>170</c:v>
                </c:pt>
                <c:pt idx="296">
                  <c:v>170</c:v>
                </c:pt>
                <c:pt idx="297">
                  <c:v>170</c:v>
                </c:pt>
                <c:pt idx="298">
                  <c:v>170</c:v>
                </c:pt>
                <c:pt idx="299">
                  <c:v>170</c:v>
                </c:pt>
                <c:pt idx="300">
                  <c:v>170</c:v>
                </c:pt>
                <c:pt idx="301">
                  <c:v>170</c:v>
                </c:pt>
                <c:pt idx="302">
                  <c:v>170</c:v>
                </c:pt>
                <c:pt idx="303">
                  <c:v>170</c:v>
                </c:pt>
                <c:pt idx="304">
                  <c:v>170</c:v>
                </c:pt>
                <c:pt idx="305">
                  <c:v>170</c:v>
                </c:pt>
                <c:pt idx="306">
                  <c:v>170</c:v>
                </c:pt>
                <c:pt idx="307">
                  <c:v>170</c:v>
                </c:pt>
                <c:pt idx="308">
                  <c:v>170</c:v>
                </c:pt>
                <c:pt idx="309">
                  <c:v>170</c:v>
                </c:pt>
                <c:pt idx="310">
                  <c:v>170</c:v>
                </c:pt>
                <c:pt idx="311">
                  <c:v>170</c:v>
                </c:pt>
                <c:pt idx="312">
                  <c:v>170</c:v>
                </c:pt>
                <c:pt idx="313">
                  <c:v>170</c:v>
                </c:pt>
                <c:pt idx="314">
                  <c:v>170</c:v>
                </c:pt>
                <c:pt idx="315">
                  <c:v>170</c:v>
                </c:pt>
                <c:pt idx="316">
                  <c:v>170</c:v>
                </c:pt>
                <c:pt idx="317">
                  <c:v>170</c:v>
                </c:pt>
                <c:pt idx="318">
                  <c:v>170</c:v>
                </c:pt>
                <c:pt idx="319">
                  <c:v>170</c:v>
                </c:pt>
                <c:pt idx="320">
                  <c:v>170</c:v>
                </c:pt>
                <c:pt idx="321">
                  <c:v>170</c:v>
                </c:pt>
                <c:pt idx="322">
                  <c:v>170</c:v>
                </c:pt>
                <c:pt idx="323">
                  <c:v>170</c:v>
                </c:pt>
                <c:pt idx="324">
                  <c:v>170</c:v>
                </c:pt>
                <c:pt idx="325">
                  <c:v>170</c:v>
                </c:pt>
                <c:pt idx="326">
                  <c:v>170</c:v>
                </c:pt>
                <c:pt idx="327">
                  <c:v>170</c:v>
                </c:pt>
                <c:pt idx="328">
                  <c:v>170</c:v>
                </c:pt>
                <c:pt idx="329">
                  <c:v>170</c:v>
                </c:pt>
                <c:pt idx="330">
                  <c:v>170</c:v>
                </c:pt>
                <c:pt idx="331">
                  <c:v>170</c:v>
                </c:pt>
                <c:pt idx="332">
                  <c:v>170</c:v>
                </c:pt>
                <c:pt idx="333">
                  <c:v>170</c:v>
                </c:pt>
                <c:pt idx="334">
                  <c:v>170</c:v>
                </c:pt>
                <c:pt idx="335">
                  <c:v>170</c:v>
                </c:pt>
                <c:pt idx="336">
                  <c:v>170</c:v>
                </c:pt>
                <c:pt idx="337">
                  <c:v>170</c:v>
                </c:pt>
                <c:pt idx="338">
                  <c:v>170</c:v>
                </c:pt>
                <c:pt idx="339">
                  <c:v>170</c:v>
                </c:pt>
                <c:pt idx="340">
                  <c:v>170</c:v>
                </c:pt>
                <c:pt idx="341">
                  <c:v>170</c:v>
                </c:pt>
                <c:pt idx="342">
                  <c:v>170</c:v>
                </c:pt>
                <c:pt idx="343">
                  <c:v>170</c:v>
                </c:pt>
                <c:pt idx="344">
                  <c:v>170</c:v>
                </c:pt>
                <c:pt idx="345">
                  <c:v>170</c:v>
                </c:pt>
                <c:pt idx="346">
                  <c:v>170</c:v>
                </c:pt>
                <c:pt idx="347">
                  <c:v>170</c:v>
                </c:pt>
                <c:pt idx="348">
                  <c:v>170</c:v>
                </c:pt>
                <c:pt idx="349">
                  <c:v>170</c:v>
                </c:pt>
                <c:pt idx="350">
                  <c:v>170</c:v>
                </c:pt>
                <c:pt idx="351">
                  <c:v>170</c:v>
                </c:pt>
                <c:pt idx="352">
                  <c:v>170</c:v>
                </c:pt>
                <c:pt idx="353">
                  <c:v>170</c:v>
                </c:pt>
                <c:pt idx="354">
                  <c:v>170</c:v>
                </c:pt>
                <c:pt idx="355">
                  <c:v>170</c:v>
                </c:pt>
                <c:pt idx="356">
                  <c:v>170</c:v>
                </c:pt>
                <c:pt idx="357">
                  <c:v>170</c:v>
                </c:pt>
                <c:pt idx="358">
                  <c:v>170</c:v>
                </c:pt>
                <c:pt idx="359">
                  <c:v>170</c:v>
                </c:pt>
                <c:pt idx="360">
                  <c:v>170</c:v>
                </c:pt>
                <c:pt idx="361">
                  <c:v>170</c:v>
                </c:pt>
                <c:pt idx="362">
                  <c:v>170</c:v>
                </c:pt>
                <c:pt idx="363">
                  <c:v>170</c:v>
                </c:pt>
                <c:pt idx="364">
                  <c:v>170</c:v>
                </c:pt>
                <c:pt idx="365">
                  <c:v>170</c:v>
                </c:pt>
                <c:pt idx="366">
                  <c:v>170</c:v>
                </c:pt>
                <c:pt idx="367">
                  <c:v>170</c:v>
                </c:pt>
                <c:pt idx="368">
                  <c:v>170</c:v>
                </c:pt>
                <c:pt idx="369">
                  <c:v>170</c:v>
                </c:pt>
                <c:pt idx="370">
                  <c:v>170</c:v>
                </c:pt>
                <c:pt idx="371">
                  <c:v>170</c:v>
                </c:pt>
                <c:pt idx="372">
                  <c:v>170</c:v>
                </c:pt>
                <c:pt idx="373">
                  <c:v>170</c:v>
                </c:pt>
                <c:pt idx="374">
                  <c:v>170</c:v>
                </c:pt>
                <c:pt idx="375">
                  <c:v>170</c:v>
                </c:pt>
                <c:pt idx="376">
                  <c:v>170</c:v>
                </c:pt>
                <c:pt idx="377">
                  <c:v>170</c:v>
                </c:pt>
                <c:pt idx="378">
                  <c:v>170</c:v>
                </c:pt>
                <c:pt idx="379">
                  <c:v>170</c:v>
                </c:pt>
                <c:pt idx="380">
                  <c:v>170</c:v>
                </c:pt>
                <c:pt idx="381">
                  <c:v>170</c:v>
                </c:pt>
                <c:pt idx="382">
                  <c:v>170</c:v>
                </c:pt>
                <c:pt idx="383">
                  <c:v>170</c:v>
                </c:pt>
                <c:pt idx="384">
                  <c:v>170</c:v>
                </c:pt>
                <c:pt idx="385">
                  <c:v>170</c:v>
                </c:pt>
                <c:pt idx="386">
                  <c:v>170</c:v>
                </c:pt>
                <c:pt idx="387">
                  <c:v>170</c:v>
                </c:pt>
                <c:pt idx="388">
                  <c:v>170</c:v>
                </c:pt>
                <c:pt idx="389">
                  <c:v>170</c:v>
                </c:pt>
                <c:pt idx="390">
                  <c:v>170</c:v>
                </c:pt>
                <c:pt idx="391">
                  <c:v>170</c:v>
                </c:pt>
                <c:pt idx="392">
                  <c:v>170</c:v>
                </c:pt>
                <c:pt idx="393">
                  <c:v>170</c:v>
                </c:pt>
                <c:pt idx="394">
                  <c:v>170</c:v>
                </c:pt>
                <c:pt idx="395">
                  <c:v>170</c:v>
                </c:pt>
                <c:pt idx="396">
                  <c:v>170</c:v>
                </c:pt>
                <c:pt idx="397">
                  <c:v>170</c:v>
                </c:pt>
                <c:pt idx="398">
                  <c:v>170</c:v>
                </c:pt>
                <c:pt idx="399">
                  <c:v>170</c:v>
                </c:pt>
                <c:pt idx="400">
                  <c:v>170</c:v>
                </c:pt>
                <c:pt idx="401">
                  <c:v>170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170</c:v>
                </c:pt>
                <c:pt idx="406">
                  <c:v>170</c:v>
                </c:pt>
                <c:pt idx="407">
                  <c:v>170</c:v>
                </c:pt>
                <c:pt idx="408">
                  <c:v>170</c:v>
                </c:pt>
                <c:pt idx="409">
                  <c:v>170</c:v>
                </c:pt>
                <c:pt idx="410">
                  <c:v>170</c:v>
                </c:pt>
                <c:pt idx="411">
                  <c:v>170</c:v>
                </c:pt>
                <c:pt idx="412">
                  <c:v>170</c:v>
                </c:pt>
                <c:pt idx="413">
                  <c:v>170</c:v>
                </c:pt>
                <c:pt idx="414">
                  <c:v>170</c:v>
                </c:pt>
                <c:pt idx="415">
                  <c:v>170</c:v>
                </c:pt>
                <c:pt idx="416">
                  <c:v>170</c:v>
                </c:pt>
                <c:pt idx="417">
                  <c:v>170</c:v>
                </c:pt>
                <c:pt idx="418">
                  <c:v>170</c:v>
                </c:pt>
                <c:pt idx="419">
                  <c:v>170</c:v>
                </c:pt>
                <c:pt idx="420">
                  <c:v>170</c:v>
                </c:pt>
                <c:pt idx="421">
                  <c:v>170</c:v>
                </c:pt>
                <c:pt idx="422">
                  <c:v>170</c:v>
                </c:pt>
                <c:pt idx="423">
                  <c:v>170</c:v>
                </c:pt>
                <c:pt idx="424">
                  <c:v>170</c:v>
                </c:pt>
                <c:pt idx="425">
                  <c:v>170</c:v>
                </c:pt>
                <c:pt idx="426">
                  <c:v>170</c:v>
                </c:pt>
                <c:pt idx="427">
                  <c:v>170</c:v>
                </c:pt>
                <c:pt idx="428">
                  <c:v>170</c:v>
                </c:pt>
                <c:pt idx="429">
                  <c:v>170</c:v>
                </c:pt>
                <c:pt idx="430">
                  <c:v>170</c:v>
                </c:pt>
                <c:pt idx="431">
                  <c:v>170</c:v>
                </c:pt>
                <c:pt idx="432">
                  <c:v>170</c:v>
                </c:pt>
                <c:pt idx="433">
                  <c:v>170</c:v>
                </c:pt>
                <c:pt idx="434">
                  <c:v>170</c:v>
                </c:pt>
                <c:pt idx="435">
                  <c:v>170</c:v>
                </c:pt>
                <c:pt idx="436">
                  <c:v>170</c:v>
                </c:pt>
                <c:pt idx="437">
                  <c:v>170</c:v>
                </c:pt>
                <c:pt idx="438">
                  <c:v>170</c:v>
                </c:pt>
                <c:pt idx="439">
                  <c:v>170</c:v>
                </c:pt>
                <c:pt idx="440">
                  <c:v>170</c:v>
                </c:pt>
                <c:pt idx="441">
                  <c:v>170</c:v>
                </c:pt>
                <c:pt idx="442">
                  <c:v>170</c:v>
                </c:pt>
                <c:pt idx="443">
                  <c:v>170</c:v>
                </c:pt>
                <c:pt idx="444">
                  <c:v>170</c:v>
                </c:pt>
                <c:pt idx="445">
                  <c:v>170</c:v>
                </c:pt>
                <c:pt idx="446">
                  <c:v>170</c:v>
                </c:pt>
                <c:pt idx="447">
                  <c:v>170</c:v>
                </c:pt>
                <c:pt idx="448">
                  <c:v>170</c:v>
                </c:pt>
                <c:pt idx="449">
                  <c:v>170</c:v>
                </c:pt>
                <c:pt idx="450">
                  <c:v>170</c:v>
                </c:pt>
                <c:pt idx="451">
                  <c:v>170</c:v>
                </c:pt>
                <c:pt idx="452">
                  <c:v>170</c:v>
                </c:pt>
                <c:pt idx="453">
                  <c:v>170</c:v>
                </c:pt>
                <c:pt idx="454">
                  <c:v>170</c:v>
                </c:pt>
                <c:pt idx="455">
                  <c:v>170</c:v>
                </c:pt>
                <c:pt idx="456">
                  <c:v>170</c:v>
                </c:pt>
                <c:pt idx="457">
                  <c:v>170</c:v>
                </c:pt>
                <c:pt idx="458">
                  <c:v>170</c:v>
                </c:pt>
                <c:pt idx="459">
                  <c:v>170</c:v>
                </c:pt>
                <c:pt idx="460">
                  <c:v>170</c:v>
                </c:pt>
                <c:pt idx="461">
                  <c:v>170</c:v>
                </c:pt>
                <c:pt idx="462">
                  <c:v>170</c:v>
                </c:pt>
                <c:pt idx="463">
                  <c:v>170</c:v>
                </c:pt>
                <c:pt idx="464">
                  <c:v>170</c:v>
                </c:pt>
                <c:pt idx="465">
                  <c:v>170</c:v>
                </c:pt>
                <c:pt idx="466">
                  <c:v>170</c:v>
                </c:pt>
                <c:pt idx="467">
                  <c:v>170</c:v>
                </c:pt>
                <c:pt idx="468">
                  <c:v>170</c:v>
                </c:pt>
                <c:pt idx="469">
                  <c:v>170</c:v>
                </c:pt>
                <c:pt idx="470">
                  <c:v>170</c:v>
                </c:pt>
                <c:pt idx="471">
                  <c:v>170</c:v>
                </c:pt>
                <c:pt idx="472">
                  <c:v>170</c:v>
                </c:pt>
                <c:pt idx="473">
                  <c:v>170</c:v>
                </c:pt>
                <c:pt idx="474">
                  <c:v>170</c:v>
                </c:pt>
                <c:pt idx="475">
                  <c:v>170</c:v>
                </c:pt>
                <c:pt idx="476">
                  <c:v>170</c:v>
                </c:pt>
                <c:pt idx="477">
                  <c:v>170</c:v>
                </c:pt>
                <c:pt idx="478">
                  <c:v>170</c:v>
                </c:pt>
                <c:pt idx="479">
                  <c:v>170</c:v>
                </c:pt>
                <c:pt idx="480">
                  <c:v>170</c:v>
                </c:pt>
                <c:pt idx="481">
                  <c:v>170</c:v>
                </c:pt>
                <c:pt idx="482">
                  <c:v>170</c:v>
                </c:pt>
                <c:pt idx="483">
                  <c:v>170</c:v>
                </c:pt>
                <c:pt idx="484">
                  <c:v>170</c:v>
                </c:pt>
                <c:pt idx="485">
                  <c:v>170</c:v>
                </c:pt>
                <c:pt idx="486">
                  <c:v>170</c:v>
                </c:pt>
                <c:pt idx="487">
                  <c:v>170</c:v>
                </c:pt>
                <c:pt idx="488">
                  <c:v>170</c:v>
                </c:pt>
                <c:pt idx="489">
                  <c:v>170</c:v>
                </c:pt>
                <c:pt idx="490">
                  <c:v>170</c:v>
                </c:pt>
                <c:pt idx="491">
                  <c:v>170</c:v>
                </c:pt>
                <c:pt idx="492">
                  <c:v>170</c:v>
                </c:pt>
                <c:pt idx="493">
                  <c:v>170</c:v>
                </c:pt>
                <c:pt idx="494">
                  <c:v>170</c:v>
                </c:pt>
                <c:pt idx="495">
                  <c:v>170</c:v>
                </c:pt>
                <c:pt idx="496">
                  <c:v>170</c:v>
                </c:pt>
                <c:pt idx="497">
                  <c:v>170</c:v>
                </c:pt>
                <c:pt idx="498">
                  <c:v>170</c:v>
                </c:pt>
                <c:pt idx="499">
                  <c:v>170</c:v>
                </c:pt>
                <c:pt idx="500">
                  <c:v>170</c:v>
                </c:pt>
                <c:pt idx="501">
                  <c:v>170</c:v>
                </c:pt>
                <c:pt idx="502">
                  <c:v>170</c:v>
                </c:pt>
                <c:pt idx="503">
                  <c:v>170</c:v>
                </c:pt>
                <c:pt idx="504">
                  <c:v>170</c:v>
                </c:pt>
                <c:pt idx="505">
                  <c:v>170</c:v>
                </c:pt>
                <c:pt idx="506">
                  <c:v>170</c:v>
                </c:pt>
                <c:pt idx="507">
                  <c:v>170</c:v>
                </c:pt>
                <c:pt idx="508">
                  <c:v>170</c:v>
                </c:pt>
                <c:pt idx="509">
                  <c:v>170</c:v>
                </c:pt>
                <c:pt idx="510">
                  <c:v>170</c:v>
                </c:pt>
                <c:pt idx="511">
                  <c:v>170</c:v>
                </c:pt>
                <c:pt idx="512">
                  <c:v>170</c:v>
                </c:pt>
                <c:pt idx="513">
                  <c:v>170</c:v>
                </c:pt>
                <c:pt idx="514">
                  <c:v>170</c:v>
                </c:pt>
                <c:pt idx="515">
                  <c:v>170</c:v>
                </c:pt>
                <c:pt idx="516">
                  <c:v>170</c:v>
                </c:pt>
                <c:pt idx="517">
                  <c:v>170</c:v>
                </c:pt>
                <c:pt idx="518">
                  <c:v>170</c:v>
                </c:pt>
                <c:pt idx="519">
                  <c:v>170</c:v>
                </c:pt>
                <c:pt idx="520">
                  <c:v>170</c:v>
                </c:pt>
                <c:pt idx="521">
                  <c:v>170</c:v>
                </c:pt>
                <c:pt idx="522">
                  <c:v>170</c:v>
                </c:pt>
                <c:pt idx="523">
                  <c:v>170</c:v>
                </c:pt>
                <c:pt idx="524">
                  <c:v>170</c:v>
                </c:pt>
                <c:pt idx="525">
                  <c:v>170</c:v>
                </c:pt>
                <c:pt idx="526">
                  <c:v>170</c:v>
                </c:pt>
                <c:pt idx="527">
                  <c:v>170</c:v>
                </c:pt>
                <c:pt idx="528">
                  <c:v>170</c:v>
                </c:pt>
                <c:pt idx="529">
                  <c:v>170</c:v>
                </c:pt>
                <c:pt idx="530">
                  <c:v>170</c:v>
                </c:pt>
                <c:pt idx="531">
                  <c:v>170</c:v>
                </c:pt>
                <c:pt idx="532">
                  <c:v>170</c:v>
                </c:pt>
                <c:pt idx="533">
                  <c:v>170</c:v>
                </c:pt>
                <c:pt idx="534">
                  <c:v>170</c:v>
                </c:pt>
                <c:pt idx="535">
                  <c:v>170</c:v>
                </c:pt>
                <c:pt idx="536">
                  <c:v>170</c:v>
                </c:pt>
                <c:pt idx="537">
                  <c:v>170</c:v>
                </c:pt>
                <c:pt idx="538">
                  <c:v>170</c:v>
                </c:pt>
                <c:pt idx="539">
                  <c:v>170</c:v>
                </c:pt>
                <c:pt idx="540">
                  <c:v>170</c:v>
                </c:pt>
                <c:pt idx="541">
                  <c:v>170</c:v>
                </c:pt>
                <c:pt idx="542">
                  <c:v>170</c:v>
                </c:pt>
                <c:pt idx="543">
                  <c:v>170</c:v>
                </c:pt>
                <c:pt idx="544">
                  <c:v>170</c:v>
                </c:pt>
                <c:pt idx="545">
                  <c:v>170</c:v>
                </c:pt>
                <c:pt idx="546">
                  <c:v>170</c:v>
                </c:pt>
                <c:pt idx="547">
                  <c:v>170</c:v>
                </c:pt>
                <c:pt idx="548">
                  <c:v>170</c:v>
                </c:pt>
                <c:pt idx="549">
                  <c:v>170</c:v>
                </c:pt>
                <c:pt idx="550">
                  <c:v>170</c:v>
                </c:pt>
                <c:pt idx="551">
                  <c:v>170</c:v>
                </c:pt>
                <c:pt idx="552">
                  <c:v>170</c:v>
                </c:pt>
                <c:pt idx="553">
                  <c:v>170</c:v>
                </c:pt>
                <c:pt idx="554">
                  <c:v>170</c:v>
                </c:pt>
                <c:pt idx="555">
                  <c:v>170</c:v>
                </c:pt>
                <c:pt idx="556">
                  <c:v>170</c:v>
                </c:pt>
                <c:pt idx="557">
                  <c:v>170</c:v>
                </c:pt>
                <c:pt idx="558">
                  <c:v>170</c:v>
                </c:pt>
                <c:pt idx="559">
                  <c:v>170</c:v>
                </c:pt>
                <c:pt idx="560">
                  <c:v>170</c:v>
                </c:pt>
                <c:pt idx="561">
                  <c:v>170</c:v>
                </c:pt>
                <c:pt idx="562">
                  <c:v>170</c:v>
                </c:pt>
                <c:pt idx="563">
                  <c:v>170</c:v>
                </c:pt>
                <c:pt idx="564">
                  <c:v>170</c:v>
                </c:pt>
                <c:pt idx="565">
                  <c:v>170</c:v>
                </c:pt>
                <c:pt idx="566">
                  <c:v>170</c:v>
                </c:pt>
                <c:pt idx="567">
                  <c:v>170</c:v>
                </c:pt>
                <c:pt idx="568">
                  <c:v>170</c:v>
                </c:pt>
                <c:pt idx="569">
                  <c:v>170</c:v>
                </c:pt>
                <c:pt idx="570">
                  <c:v>170</c:v>
                </c:pt>
                <c:pt idx="571">
                  <c:v>170</c:v>
                </c:pt>
                <c:pt idx="572">
                  <c:v>170</c:v>
                </c:pt>
                <c:pt idx="573">
                  <c:v>170</c:v>
                </c:pt>
                <c:pt idx="574">
                  <c:v>170</c:v>
                </c:pt>
                <c:pt idx="575">
                  <c:v>170</c:v>
                </c:pt>
                <c:pt idx="576">
                  <c:v>170</c:v>
                </c:pt>
                <c:pt idx="577">
                  <c:v>170</c:v>
                </c:pt>
                <c:pt idx="578">
                  <c:v>170</c:v>
                </c:pt>
                <c:pt idx="579">
                  <c:v>170</c:v>
                </c:pt>
                <c:pt idx="580">
                  <c:v>170</c:v>
                </c:pt>
                <c:pt idx="581">
                  <c:v>170</c:v>
                </c:pt>
                <c:pt idx="582">
                  <c:v>170</c:v>
                </c:pt>
                <c:pt idx="583">
                  <c:v>170</c:v>
                </c:pt>
                <c:pt idx="584">
                  <c:v>170</c:v>
                </c:pt>
                <c:pt idx="585">
                  <c:v>170</c:v>
                </c:pt>
                <c:pt idx="586">
                  <c:v>170</c:v>
                </c:pt>
                <c:pt idx="587">
                  <c:v>170</c:v>
                </c:pt>
                <c:pt idx="588">
                  <c:v>170</c:v>
                </c:pt>
                <c:pt idx="589">
                  <c:v>170</c:v>
                </c:pt>
                <c:pt idx="590">
                  <c:v>170</c:v>
                </c:pt>
                <c:pt idx="591">
                  <c:v>170</c:v>
                </c:pt>
                <c:pt idx="592">
                  <c:v>170</c:v>
                </c:pt>
                <c:pt idx="593">
                  <c:v>170</c:v>
                </c:pt>
                <c:pt idx="594">
                  <c:v>170</c:v>
                </c:pt>
                <c:pt idx="595">
                  <c:v>170</c:v>
                </c:pt>
                <c:pt idx="596">
                  <c:v>170</c:v>
                </c:pt>
                <c:pt idx="597">
                  <c:v>170</c:v>
                </c:pt>
                <c:pt idx="598">
                  <c:v>170</c:v>
                </c:pt>
                <c:pt idx="599">
                  <c:v>170</c:v>
                </c:pt>
                <c:pt idx="600">
                  <c:v>170</c:v>
                </c:pt>
                <c:pt idx="601">
                  <c:v>170</c:v>
                </c:pt>
                <c:pt idx="602">
                  <c:v>170</c:v>
                </c:pt>
                <c:pt idx="603">
                  <c:v>170</c:v>
                </c:pt>
                <c:pt idx="604">
                  <c:v>170</c:v>
                </c:pt>
                <c:pt idx="605">
                  <c:v>170</c:v>
                </c:pt>
                <c:pt idx="606">
                  <c:v>170</c:v>
                </c:pt>
                <c:pt idx="607">
                  <c:v>170</c:v>
                </c:pt>
                <c:pt idx="608">
                  <c:v>170</c:v>
                </c:pt>
                <c:pt idx="609">
                  <c:v>170</c:v>
                </c:pt>
                <c:pt idx="610">
                  <c:v>170</c:v>
                </c:pt>
                <c:pt idx="611">
                  <c:v>170</c:v>
                </c:pt>
                <c:pt idx="612">
                  <c:v>170</c:v>
                </c:pt>
                <c:pt idx="613">
                  <c:v>170</c:v>
                </c:pt>
                <c:pt idx="614">
                  <c:v>170</c:v>
                </c:pt>
                <c:pt idx="615">
                  <c:v>170</c:v>
                </c:pt>
                <c:pt idx="616">
                  <c:v>170</c:v>
                </c:pt>
                <c:pt idx="617">
                  <c:v>170</c:v>
                </c:pt>
                <c:pt idx="618">
                  <c:v>170</c:v>
                </c:pt>
                <c:pt idx="619">
                  <c:v>170</c:v>
                </c:pt>
                <c:pt idx="620">
                  <c:v>170</c:v>
                </c:pt>
                <c:pt idx="621">
                  <c:v>170</c:v>
                </c:pt>
                <c:pt idx="622">
                  <c:v>170</c:v>
                </c:pt>
                <c:pt idx="623">
                  <c:v>170</c:v>
                </c:pt>
                <c:pt idx="624">
                  <c:v>170</c:v>
                </c:pt>
                <c:pt idx="625">
                  <c:v>170</c:v>
                </c:pt>
                <c:pt idx="626">
                  <c:v>170</c:v>
                </c:pt>
                <c:pt idx="627">
                  <c:v>170</c:v>
                </c:pt>
                <c:pt idx="628">
                  <c:v>170</c:v>
                </c:pt>
                <c:pt idx="629">
                  <c:v>170</c:v>
                </c:pt>
                <c:pt idx="630">
                  <c:v>170</c:v>
                </c:pt>
                <c:pt idx="631">
                  <c:v>170</c:v>
                </c:pt>
                <c:pt idx="632">
                  <c:v>170</c:v>
                </c:pt>
                <c:pt idx="633">
                  <c:v>170</c:v>
                </c:pt>
                <c:pt idx="634">
                  <c:v>170</c:v>
                </c:pt>
                <c:pt idx="635">
                  <c:v>170</c:v>
                </c:pt>
                <c:pt idx="636">
                  <c:v>170</c:v>
                </c:pt>
                <c:pt idx="637">
                  <c:v>170</c:v>
                </c:pt>
                <c:pt idx="638">
                  <c:v>170</c:v>
                </c:pt>
                <c:pt idx="639">
                  <c:v>170</c:v>
                </c:pt>
                <c:pt idx="640">
                  <c:v>170</c:v>
                </c:pt>
                <c:pt idx="641">
                  <c:v>170</c:v>
                </c:pt>
                <c:pt idx="642">
                  <c:v>170</c:v>
                </c:pt>
                <c:pt idx="643">
                  <c:v>170</c:v>
                </c:pt>
                <c:pt idx="644">
                  <c:v>170</c:v>
                </c:pt>
                <c:pt idx="645">
                  <c:v>170</c:v>
                </c:pt>
                <c:pt idx="646">
                  <c:v>170</c:v>
                </c:pt>
                <c:pt idx="647">
                  <c:v>170</c:v>
                </c:pt>
                <c:pt idx="648">
                  <c:v>170</c:v>
                </c:pt>
                <c:pt idx="649">
                  <c:v>170</c:v>
                </c:pt>
                <c:pt idx="650">
                  <c:v>170</c:v>
                </c:pt>
                <c:pt idx="651">
                  <c:v>170</c:v>
                </c:pt>
                <c:pt idx="652">
                  <c:v>170</c:v>
                </c:pt>
                <c:pt idx="653">
                  <c:v>170</c:v>
                </c:pt>
                <c:pt idx="654">
                  <c:v>170</c:v>
                </c:pt>
                <c:pt idx="655">
                  <c:v>170</c:v>
                </c:pt>
                <c:pt idx="656">
                  <c:v>170</c:v>
                </c:pt>
                <c:pt idx="657">
                  <c:v>170</c:v>
                </c:pt>
                <c:pt idx="658">
                  <c:v>170</c:v>
                </c:pt>
                <c:pt idx="659">
                  <c:v>170</c:v>
                </c:pt>
                <c:pt idx="660">
                  <c:v>170</c:v>
                </c:pt>
                <c:pt idx="661">
                  <c:v>170</c:v>
                </c:pt>
                <c:pt idx="662">
                  <c:v>170</c:v>
                </c:pt>
                <c:pt idx="663">
                  <c:v>170</c:v>
                </c:pt>
                <c:pt idx="664">
                  <c:v>170</c:v>
                </c:pt>
                <c:pt idx="665">
                  <c:v>170</c:v>
                </c:pt>
                <c:pt idx="666">
                  <c:v>170</c:v>
                </c:pt>
                <c:pt idx="667">
                  <c:v>170</c:v>
                </c:pt>
                <c:pt idx="668">
                  <c:v>170</c:v>
                </c:pt>
                <c:pt idx="669">
                  <c:v>170</c:v>
                </c:pt>
                <c:pt idx="670">
                  <c:v>170</c:v>
                </c:pt>
                <c:pt idx="671">
                  <c:v>170</c:v>
                </c:pt>
                <c:pt idx="672">
                  <c:v>170</c:v>
                </c:pt>
                <c:pt idx="673">
                  <c:v>170</c:v>
                </c:pt>
                <c:pt idx="674">
                  <c:v>170</c:v>
                </c:pt>
                <c:pt idx="675">
                  <c:v>170</c:v>
                </c:pt>
                <c:pt idx="676">
                  <c:v>170</c:v>
                </c:pt>
                <c:pt idx="677">
                  <c:v>170</c:v>
                </c:pt>
                <c:pt idx="678">
                  <c:v>170</c:v>
                </c:pt>
                <c:pt idx="679">
                  <c:v>170</c:v>
                </c:pt>
                <c:pt idx="680">
                  <c:v>170</c:v>
                </c:pt>
                <c:pt idx="681">
                  <c:v>170</c:v>
                </c:pt>
                <c:pt idx="682">
                  <c:v>170</c:v>
                </c:pt>
                <c:pt idx="683">
                  <c:v>170</c:v>
                </c:pt>
                <c:pt idx="684">
                  <c:v>170</c:v>
                </c:pt>
                <c:pt idx="685">
                  <c:v>170</c:v>
                </c:pt>
                <c:pt idx="686">
                  <c:v>170</c:v>
                </c:pt>
                <c:pt idx="687">
                  <c:v>170</c:v>
                </c:pt>
                <c:pt idx="688">
                  <c:v>170</c:v>
                </c:pt>
                <c:pt idx="689">
                  <c:v>170</c:v>
                </c:pt>
                <c:pt idx="690">
                  <c:v>170</c:v>
                </c:pt>
                <c:pt idx="691">
                  <c:v>170</c:v>
                </c:pt>
                <c:pt idx="692">
                  <c:v>170</c:v>
                </c:pt>
                <c:pt idx="693">
                  <c:v>170</c:v>
                </c:pt>
                <c:pt idx="694">
                  <c:v>170</c:v>
                </c:pt>
                <c:pt idx="695">
                  <c:v>170</c:v>
                </c:pt>
                <c:pt idx="696">
                  <c:v>170</c:v>
                </c:pt>
                <c:pt idx="697">
                  <c:v>170</c:v>
                </c:pt>
                <c:pt idx="698">
                  <c:v>170</c:v>
                </c:pt>
                <c:pt idx="699">
                  <c:v>170</c:v>
                </c:pt>
                <c:pt idx="700">
                  <c:v>170</c:v>
                </c:pt>
                <c:pt idx="701">
                  <c:v>170</c:v>
                </c:pt>
                <c:pt idx="702">
                  <c:v>170</c:v>
                </c:pt>
                <c:pt idx="703">
                  <c:v>170</c:v>
                </c:pt>
                <c:pt idx="704">
                  <c:v>170</c:v>
                </c:pt>
                <c:pt idx="705">
                  <c:v>170</c:v>
                </c:pt>
                <c:pt idx="706">
                  <c:v>170</c:v>
                </c:pt>
                <c:pt idx="707">
                  <c:v>170</c:v>
                </c:pt>
                <c:pt idx="708">
                  <c:v>170</c:v>
                </c:pt>
                <c:pt idx="709">
                  <c:v>170</c:v>
                </c:pt>
                <c:pt idx="710">
                  <c:v>170</c:v>
                </c:pt>
                <c:pt idx="711">
                  <c:v>170</c:v>
                </c:pt>
                <c:pt idx="712">
                  <c:v>170</c:v>
                </c:pt>
                <c:pt idx="713">
                  <c:v>170</c:v>
                </c:pt>
                <c:pt idx="714">
                  <c:v>170</c:v>
                </c:pt>
                <c:pt idx="715">
                  <c:v>170</c:v>
                </c:pt>
                <c:pt idx="716">
                  <c:v>170</c:v>
                </c:pt>
                <c:pt idx="717">
                  <c:v>170</c:v>
                </c:pt>
                <c:pt idx="718">
                  <c:v>170</c:v>
                </c:pt>
                <c:pt idx="719">
                  <c:v>170</c:v>
                </c:pt>
                <c:pt idx="720">
                  <c:v>170</c:v>
                </c:pt>
                <c:pt idx="721">
                  <c:v>170</c:v>
                </c:pt>
                <c:pt idx="722">
                  <c:v>170</c:v>
                </c:pt>
                <c:pt idx="723">
                  <c:v>170</c:v>
                </c:pt>
                <c:pt idx="724">
                  <c:v>170</c:v>
                </c:pt>
                <c:pt idx="725">
                  <c:v>170</c:v>
                </c:pt>
                <c:pt idx="726">
                  <c:v>170</c:v>
                </c:pt>
                <c:pt idx="727">
                  <c:v>170</c:v>
                </c:pt>
                <c:pt idx="728">
                  <c:v>170</c:v>
                </c:pt>
                <c:pt idx="729">
                  <c:v>170</c:v>
                </c:pt>
                <c:pt idx="730">
                  <c:v>170</c:v>
                </c:pt>
                <c:pt idx="731">
                  <c:v>170</c:v>
                </c:pt>
                <c:pt idx="732">
                  <c:v>170</c:v>
                </c:pt>
                <c:pt idx="733">
                  <c:v>170</c:v>
                </c:pt>
                <c:pt idx="734">
                  <c:v>170</c:v>
                </c:pt>
                <c:pt idx="735">
                  <c:v>170</c:v>
                </c:pt>
                <c:pt idx="736">
                  <c:v>170</c:v>
                </c:pt>
                <c:pt idx="737">
                  <c:v>170</c:v>
                </c:pt>
                <c:pt idx="738">
                  <c:v>170</c:v>
                </c:pt>
                <c:pt idx="739">
                  <c:v>170</c:v>
                </c:pt>
                <c:pt idx="740">
                  <c:v>170</c:v>
                </c:pt>
                <c:pt idx="741">
                  <c:v>170</c:v>
                </c:pt>
                <c:pt idx="742">
                  <c:v>170</c:v>
                </c:pt>
                <c:pt idx="743">
                  <c:v>170</c:v>
                </c:pt>
                <c:pt idx="744">
                  <c:v>170</c:v>
                </c:pt>
                <c:pt idx="745">
                  <c:v>170</c:v>
                </c:pt>
                <c:pt idx="746">
                  <c:v>170</c:v>
                </c:pt>
                <c:pt idx="747">
                  <c:v>170</c:v>
                </c:pt>
                <c:pt idx="748">
                  <c:v>170</c:v>
                </c:pt>
                <c:pt idx="749">
                  <c:v>170</c:v>
                </c:pt>
                <c:pt idx="750">
                  <c:v>170</c:v>
                </c:pt>
                <c:pt idx="751">
                  <c:v>170</c:v>
                </c:pt>
                <c:pt idx="752">
                  <c:v>170</c:v>
                </c:pt>
                <c:pt idx="753">
                  <c:v>170</c:v>
                </c:pt>
                <c:pt idx="754">
                  <c:v>170</c:v>
                </c:pt>
                <c:pt idx="755">
                  <c:v>170</c:v>
                </c:pt>
                <c:pt idx="756">
                  <c:v>170</c:v>
                </c:pt>
                <c:pt idx="757">
                  <c:v>170</c:v>
                </c:pt>
                <c:pt idx="758">
                  <c:v>170</c:v>
                </c:pt>
                <c:pt idx="759">
                  <c:v>170</c:v>
                </c:pt>
                <c:pt idx="760">
                  <c:v>170</c:v>
                </c:pt>
                <c:pt idx="761">
                  <c:v>170</c:v>
                </c:pt>
                <c:pt idx="762">
                  <c:v>170</c:v>
                </c:pt>
                <c:pt idx="763">
                  <c:v>170</c:v>
                </c:pt>
                <c:pt idx="764">
                  <c:v>170</c:v>
                </c:pt>
                <c:pt idx="765">
                  <c:v>170</c:v>
                </c:pt>
                <c:pt idx="766">
                  <c:v>170</c:v>
                </c:pt>
                <c:pt idx="767">
                  <c:v>170</c:v>
                </c:pt>
                <c:pt idx="768">
                  <c:v>170</c:v>
                </c:pt>
                <c:pt idx="769">
                  <c:v>170</c:v>
                </c:pt>
                <c:pt idx="770">
                  <c:v>170</c:v>
                </c:pt>
                <c:pt idx="771">
                  <c:v>170</c:v>
                </c:pt>
                <c:pt idx="772">
                  <c:v>170</c:v>
                </c:pt>
                <c:pt idx="773">
                  <c:v>170</c:v>
                </c:pt>
                <c:pt idx="774">
                  <c:v>170</c:v>
                </c:pt>
                <c:pt idx="775">
                  <c:v>170</c:v>
                </c:pt>
                <c:pt idx="776">
                  <c:v>170</c:v>
                </c:pt>
                <c:pt idx="777">
                  <c:v>170</c:v>
                </c:pt>
                <c:pt idx="778">
                  <c:v>170</c:v>
                </c:pt>
                <c:pt idx="779">
                  <c:v>170</c:v>
                </c:pt>
                <c:pt idx="780">
                  <c:v>170</c:v>
                </c:pt>
                <c:pt idx="781">
                  <c:v>170</c:v>
                </c:pt>
                <c:pt idx="782">
                  <c:v>170</c:v>
                </c:pt>
                <c:pt idx="783">
                  <c:v>170</c:v>
                </c:pt>
                <c:pt idx="784">
                  <c:v>170</c:v>
                </c:pt>
                <c:pt idx="785">
                  <c:v>170</c:v>
                </c:pt>
                <c:pt idx="786">
                  <c:v>170</c:v>
                </c:pt>
                <c:pt idx="787">
                  <c:v>170</c:v>
                </c:pt>
                <c:pt idx="788">
                  <c:v>170</c:v>
                </c:pt>
                <c:pt idx="789">
                  <c:v>170</c:v>
                </c:pt>
                <c:pt idx="790">
                  <c:v>170</c:v>
                </c:pt>
                <c:pt idx="791">
                  <c:v>170</c:v>
                </c:pt>
                <c:pt idx="792">
                  <c:v>170</c:v>
                </c:pt>
                <c:pt idx="793">
                  <c:v>170</c:v>
                </c:pt>
                <c:pt idx="794">
                  <c:v>170</c:v>
                </c:pt>
                <c:pt idx="795">
                  <c:v>170</c:v>
                </c:pt>
                <c:pt idx="796">
                  <c:v>170</c:v>
                </c:pt>
                <c:pt idx="797">
                  <c:v>170</c:v>
                </c:pt>
                <c:pt idx="798">
                  <c:v>170</c:v>
                </c:pt>
                <c:pt idx="799">
                  <c:v>170</c:v>
                </c:pt>
                <c:pt idx="800">
                  <c:v>170</c:v>
                </c:pt>
                <c:pt idx="801">
                  <c:v>170</c:v>
                </c:pt>
                <c:pt idx="802">
                  <c:v>170</c:v>
                </c:pt>
                <c:pt idx="803">
                  <c:v>170</c:v>
                </c:pt>
                <c:pt idx="804">
                  <c:v>170</c:v>
                </c:pt>
                <c:pt idx="805">
                  <c:v>170</c:v>
                </c:pt>
                <c:pt idx="806">
                  <c:v>170</c:v>
                </c:pt>
                <c:pt idx="807">
                  <c:v>170</c:v>
                </c:pt>
                <c:pt idx="808">
                  <c:v>170</c:v>
                </c:pt>
                <c:pt idx="809">
                  <c:v>170</c:v>
                </c:pt>
                <c:pt idx="810">
                  <c:v>170</c:v>
                </c:pt>
                <c:pt idx="811">
                  <c:v>170</c:v>
                </c:pt>
                <c:pt idx="812">
                  <c:v>170</c:v>
                </c:pt>
                <c:pt idx="813">
                  <c:v>170</c:v>
                </c:pt>
                <c:pt idx="814">
                  <c:v>170</c:v>
                </c:pt>
                <c:pt idx="815">
                  <c:v>170</c:v>
                </c:pt>
                <c:pt idx="816">
                  <c:v>170</c:v>
                </c:pt>
                <c:pt idx="817">
                  <c:v>170</c:v>
                </c:pt>
                <c:pt idx="818">
                  <c:v>170</c:v>
                </c:pt>
                <c:pt idx="819">
                  <c:v>170</c:v>
                </c:pt>
                <c:pt idx="820">
                  <c:v>170</c:v>
                </c:pt>
                <c:pt idx="821">
                  <c:v>170</c:v>
                </c:pt>
                <c:pt idx="822">
                  <c:v>170</c:v>
                </c:pt>
                <c:pt idx="823">
                  <c:v>170</c:v>
                </c:pt>
                <c:pt idx="824">
                  <c:v>170</c:v>
                </c:pt>
                <c:pt idx="825">
                  <c:v>170</c:v>
                </c:pt>
                <c:pt idx="826">
                  <c:v>170</c:v>
                </c:pt>
                <c:pt idx="827">
                  <c:v>170</c:v>
                </c:pt>
                <c:pt idx="828">
                  <c:v>170</c:v>
                </c:pt>
                <c:pt idx="829">
                  <c:v>170</c:v>
                </c:pt>
                <c:pt idx="830">
                  <c:v>170</c:v>
                </c:pt>
                <c:pt idx="831">
                  <c:v>170</c:v>
                </c:pt>
                <c:pt idx="832">
                  <c:v>170</c:v>
                </c:pt>
                <c:pt idx="833">
                  <c:v>170</c:v>
                </c:pt>
                <c:pt idx="834">
                  <c:v>170</c:v>
                </c:pt>
                <c:pt idx="835">
                  <c:v>170</c:v>
                </c:pt>
                <c:pt idx="836">
                  <c:v>170</c:v>
                </c:pt>
                <c:pt idx="837">
                  <c:v>170</c:v>
                </c:pt>
                <c:pt idx="838">
                  <c:v>170</c:v>
                </c:pt>
                <c:pt idx="839">
                  <c:v>170</c:v>
                </c:pt>
                <c:pt idx="840">
                  <c:v>170</c:v>
                </c:pt>
                <c:pt idx="841">
                  <c:v>170</c:v>
                </c:pt>
                <c:pt idx="842">
                  <c:v>170</c:v>
                </c:pt>
                <c:pt idx="843">
                  <c:v>170</c:v>
                </c:pt>
                <c:pt idx="844">
                  <c:v>170</c:v>
                </c:pt>
                <c:pt idx="845">
                  <c:v>170</c:v>
                </c:pt>
                <c:pt idx="846">
                  <c:v>170</c:v>
                </c:pt>
                <c:pt idx="847">
                  <c:v>170</c:v>
                </c:pt>
                <c:pt idx="848">
                  <c:v>170</c:v>
                </c:pt>
                <c:pt idx="849">
                  <c:v>170</c:v>
                </c:pt>
                <c:pt idx="850">
                  <c:v>170</c:v>
                </c:pt>
                <c:pt idx="851">
                  <c:v>170</c:v>
                </c:pt>
                <c:pt idx="852">
                  <c:v>170</c:v>
                </c:pt>
                <c:pt idx="853">
                  <c:v>170</c:v>
                </c:pt>
                <c:pt idx="854">
                  <c:v>170</c:v>
                </c:pt>
                <c:pt idx="855">
                  <c:v>170</c:v>
                </c:pt>
                <c:pt idx="856">
                  <c:v>170</c:v>
                </c:pt>
                <c:pt idx="857">
                  <c:v>170</c:v>
                </c:pt>
                <c:pt idx="858">
                  <c:v>170</c:v>
                </c:pt>
                <c:pt idx="859">
                  <c:v>170</c:v>
                </c:pt>
                <c:pt idx="860">
                  <c:v>170</c:v>
                </c:pt>
                <c:pt idx="861">
                  <c:v>170</c:v>
                </c:pt>
                <c:pt idx="862">
                  <c:v>170</c:v>
                </c:pt>
                <c:pt idx="863">
                  <c:v>170</c:v>
                </c:pt>
                <c:pt idx="864">
                  <c:v>170</c:v>
                </c:pt>
                <c:pt idx="865">
                  <c:v>170</c:v>
                </c:pt>
                <c:pt idx="866">
                  <c:v>170</c:v>
                </c:pt>
                <c:pt idx="867">
                  <c:v>170</c:v>
                </c:pt>
                <c:pt idx="868">
                  <c:v>170</c:v>
                </c:pt>
                <c:pt idx="869">
                  <c:v>170</c:v>
                </c:pt>
                <c:pt idx="870">
                  <c:v>170</c:v>
                </c:pt>
                <c:pt idx="871">
                  <c:v>170</c:v>
                </c:pt>
                <c:pt idx="872">
                  <c:v>170</c:v>
                </c:pt>
                <c:pt idx="873">
                  <c:v>170</c:v>
                </c:pt>
                <c:pt idx="874">
                  <c:v>170</c:v>
                </c:pt>
                <c:pt idx="875">
                  <c:v>170</c:v>
                </c:pt>
                <c:pt idx="876">
                  <c:v>170</c:v>
                </c:pt>
                <c:pt idx="877">
                  <c:v>170</c:v>
                </c:pt>
                <c:pt idx="878">
                  <c:v>170</c:v>
                </c:pt>
                <c:pt idx="879">
                  <c:v>170</c:v>
                </c:pt>
                <c:pt idx="880">
                  <c:v>170</c:v>
                </c:pt>
                <c:pt idx="881">
                  <c:v>170</c:v>
                </c:pt>
                <c:pt idx="882">
                  <c:v>170</c:v>
                </c:pt>
                <c:pt idx="883">
                  <c:v>170</c:v>
                </c:pt>
                <c:pt idx="884">
                  <c:v>170</c:v>
                </c:pt>
                <c:pt idx="885">
                  <c:v>170</c:v>
                </c:pt>
                <c:pt idx="886">
                  <c:v>170</c:v>
                </c:pt>
                <c:pt idx="887">
                  <c:v>170</c:v>
                </c:pt>
                <c:pt idx="888">
                  <c:v>170</c:v>
                </c:pt>
                <c:pt idx="889">
                  <c:v>170</c:v>
                </c:pt>
                <c:pt idx="890">
                  <c:v>170</c:v>
                </c:pt>
                <c:pt idx="891">
                  <c:v>170</c:v>
                </c:pt>
                <c:pt idx="892">
                  <c:v>170</c:v>
                </c:pt>
                <c:pt idx="893">
                  <c:v>170</c:v>
                </c:pt>
                <c:pt idx="894">
                  <c:v>170</c:v>
                </c:pt>
                <c:pt idx="895">
                  <c:v>170</c:v>
                </c:pt>
                <c:pt idx="896">
                  <c:v>170</c:v>
                </c:pt>
                <c:pt idx="897">
                  <c:v>170</c:v>
                </c:pt>
                <c:pt idx="898">
                  <c:v>170</c:v>
                </c:pt>
                <c:pt idx="899">
                  <c:v>170</c:v>
                </c:pt>
                <c:pt idx="900">
                  <c:v>170</c:v>
                </c:pt>
                <c:pt idx="901">
                  <c:v>170</c:v>
                </c:pt>
                <c:pt idx="902">
                  <c:v>170</c:v>
                </c:pt>
                <c:pt idx="903">
                  <c:v>170</c:v>
                </c:pt>
                <c:pt idx="904">
                  <c:v>170</c:v>
                </c:pt>
                <c:pt idx="905">
                  <c:v>170</c:v>
                </c:pt>
                <c:pt idx="906">
                  <c:v>170</c:v>
                </c:pt>
                <c:pt idx="907">
                  <c:v>170</c:v>
                </c:pt>
                <c:pt idx="908">
                  <c:v>170</c:v>
                </c:pt>
                <c:pt idx="909">
                  <c:v>170</c:v>
                </c:pt>
                <c:pt idx="910">
                  <c:v>170</c:v>
                </c:pt>
                <c:pt idx="911">
                  <c:v>170</c:v>
                </c:pt>
                <c:pt idx="912">
                  <c:v>170</c:v>
                </c:pt>
                <c:pt idx="913">
                  <c:v>170</c:v>
                </c:pt>
                <c:pt idx="914">
                  <c:v>170</c:v>
                </c:pt>
                <c:pt idx="915">
                  <c:v>170</c:v>
                </c:pt>
                <c:pt idx="916">
                  <c:v>170</c:v>
                </c:pt>
                <c:pt idx="917">
                  <c:v>170</c:v>
                </c:pt>
                <c:pt idx="918">
                  <c:v>170</c:v>
                </c:pt>
                <c:pt idx="919">
                  <c:v>170</c:v>
                </c:pt>
                <c:pt idx="920">
                  <c:v>170</c:v>
                </c:pt>
                <c:pt idx="921">
                  <c:v>170</c:v>
                </c:pt>
                <c:pt idx="922">
                  <c:v>170</c:v>
                </c:pt>
                <c:pt idx="923">
                  <c:v>170</c:v>
                </c:pt>
                <c:pt idx="924">
                  <c:v>170</c:v>
                </c:pt>
                <c:pt idx="925">
                  <c:v>170</c:v>
                </c:pt>
                <c:pt idx="926">
                  <c:v>170</c:v>
                </c:pt>
                <c:pt idx="927">
                  <c:v>170</c:v>
                </c:pt>
                <c:pt idx="928">
                  <c:v>170</c:v>
                </c:pt>
                <c:pt idx="929">
                  <c:v>170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DD-41F4-964E-135725D5E055}"/>
            </c:ext>
          </c:extLst>
        </c:ser>
        <c:ser>
          <c:idx val="0"/>
          <c:order val="2"/>
          <c:tx>
            <c:v>min. operational level</c:v>
          </c:tx>
          <c:spPr>
            <a:ln w="19050">
              <a:solidFill>
                <a:srgbClr val="00B050"/>
              </a:solidFill>
            </a:ln>
          </c:spPr>
          <c:marker>
            <c:symbol val="circle"/>
            <c:size val="3"/>
            <c:spPr>
              <a:noFill/>
              <a:ln>
                <a:noFill/>
              </a:ln>
            </c:spPr>
          </c:marker>
          <c:xVal>
            <c:numRef>
              <c:f>'[agardi%20vizmerce (Recovered).xlsx]Velencei-tó, Agárd napi és havi'!$A$31940:$A$32869</c:f>
              <c:numCache>
                <c:formatCode>m/d/yyyy</c:formatCode>
                <c:ptCount val="930"/>
                <c:pt idx="0">
                  <c:v>16589</c:v>
                </c:pt>
                <c:pt idx="1">
                  <c:v>16619</c:v>
                </c:pt>
                <c:pt idx="2">
                  <c:v>16650</c:v>
                </c:pt>
                <c:pt idx="3">
                  <c:v>16681</c:v>
                </c:pt>
                <c:pt idx="4">
                  <c:v>16711</c:v>
                </c:pt>
                <c:pt idx="5">
                  <c:v>16742</c:v>
                </c:pt>
                <c:pt idx="6">
                  <c:v>16772</c:v>
                </c:pt>
                <c:pt idx="7">
                  <c:v>16803</c:v>
                </c:pt>
                <c:pt idx="8">
                  <c:v>16834</c:v>
                </c:pt>
                <c:pt idx="9">
                  <c:v>16862</c:v>
                </c:pt>
                <c:pt idx="10">
                  <c:v>16893</c:v>
                </c:pt>
                <c:pt idx="11">
                  <c:v>16923</c:v>
                </c:pt>
                <c:pt idx="12">
                  <c:v>16954</c:v>
                </c:pt>
                <c:pt idx="13">
                  <c:v>16984</c:v>
                </c:pt>
                <c:pt idx="14">
                  <c:v>17015</c:v>
                </c:pt>
                <c:pt idx="15">
                  <c:v>17046</c:v>
                </c:pt>
                <c:pt idx="16">
                  <c:v>17076</c:v>
                </c:pt>
                <c:pt idx="17">
                  <c:v>17107</c:v>
                </c:pt>
                <c:pt idx="18">
                  <c:v>17137</c:v>
                </c:pt>
                <c:pt idx="19">
                  <c:v>17168</c:v>
                </c:pt>
                <c:pt idx="20">
                  <c:v>17199</c:v>
                </c:pt>
                <c:pt idx="21">
                  <c:v>17227</c:v>
                </c:pt>
                <c:pt idx="22">
                  <c:v>17258</c:v>
                </c:pt>
                <c:pt idx="23">
                  <c:v>17288</c:v>
                </c:pt>
                <c:pt idx="24">
                  <c:v>17319</c:v>
                </c:pt>
                <c:pt idx="25">
                  <c:v>17349</c:v>
                </c:pt>
                <c:pt idx="26">
                  <c:v>17380</c:v>
                </c:pt>
                <c:pt idx="27">
                  <c:v>17411</c:v>
                </c:pt>
                <c:pt idx="28">
                  <c:v>17441</c:v>
                </c:pt>
                <c:pt idx="29">
                  <c:v>17472</c:v>
                </c:pt>
                <c:pt idx="30">
                  <c:v>17502</c:v>
                </c:pt>
                <c:pt idx="31">
                  <c:v>17533</c:v>
                </c:pt>
                <c:pt idx="32">
                  <c:v>17564</c:v>
                </c:pt>
                <c:pt idx="33">
                  <c:v>17593</c:v>
                </c:pt>
                <c:pt idx="34">
                  <c:v>17624</c:v>
                </c:pt>
                <c:pt idx="35">
                  <c:v>17654</c:v>
                </c:pt>
                <c:pt idx="36">
                  <c:v>17685</c:v>
                </c:pt>
                <c:pt idx="37">
                  <c:v>17715</c:v>
                </c:pt>
                <c:pt idx="38">
                  <c:v>17746</c:v>
                </c:pt>
                <c:pt idx="39">
                  <c:v>17777</c:v>
                </c:pt>
                <c:pt idx="40">
                  <c:v>17807</c:v>
                </c:pt>
                <c:pt idx="41">
                  <c:v>17838</c:v>
                </c:pt>
                <c:pt idx="42">
                  <c:v>17868</c:v>
                </c:pt>
                <c:pt idx="43">
                  <c:v>17899</c:v>
                </c:pt>
                <c:pt idx="44">
                  <c:v>17930</c:v>
                </c:pt>
                <c:pt idx="45">
                  <c:v>17958</c:v>
                </c:pt>
                <c:pt idx="46">
                  <c:v>17989</c:v>
                </c:pt>
                <c:pt idx="47">
                  <c:v>18019</c:v>
                </c:pt>
                <c:pt idx="48">
                  <c:v>18050</c:v>
                </c:pt>
                <c:pt idx="49">
                  <c:v>18080</c:v>
                </c:pt>
                <c:pt idx="50">
                  <c:v>18111</c:v>
                </c:pt>
                <c:pt idx="51">
                  <c:v>18142</c:v>
                </c:pt>
                <c:pt idx="52">
                  <c:v>18172</c:v>
                </c:pt>
                <c:pt idx="53">
                  <c:v>18203</c:v>
                </c:pt>
                <c:pt idx="54">
                  <c:v>18233</c:v>
                </c:pt>
                <c:pt idx="55">
                  <c:v>18264</c:v>
                </c:pt>
                <c:pt idx="56">
                  <c:v>18295</c:v>
                </c:pt>
                <c:pt idx="57">
                  <c:v>18323</c:v>
                </c:pt>
                <c:pt idx="58">
                  <c:v>18354</c:v>
                </c:pt>
                <c:pt idx="59">
                  <c:v>18384</c:v>
                </c:pt>
                <c:pt idx="60">
                  <c:v>18415</c:v>
                </c:pt>
                <c:pt idx="61">
                  <c:v>18445</c:v>
                </c:pt>
                <c:pt idx="62">
                  <c:v>18476</c:v>
                </c:pt>
                <c:pt idx="63">
                  <c:v>18507</c:v>
                </c:pt>
                <c:pt idx="64">
                  <c:v>18537</c:v>
                </c:pt>
                <c:pt idx="65">
                  <c:v>18568</c:v>
                </c:pt>
                <c:pt idx="66">
                  <c:v>18598</c:v>
                </c:pt>
                <c:pt idx="67">
                  <c:v>18629</c:v>
                </c:pt>
                <c:pt idx="68">
                  <c:v>18660</c:v>
                </c:pt>
                <c:pt idx="69">
                  <c:v>18688</c:v>
                </c:pt>
                <c:pt idx="70">
                  <c:v>18719</c:v>
                </c:pt>
                <c:pt idx="71">
                  <c:v>18749</c:v>
                </c:pt>
                <c:pt idx="72">
                  <c:v>18780</c:v>
                </c:pt>
                <c:pt idx="73">
                  <c:v>18810</c:v>
                </c:pt>
                <c:pt idx="74">
                  <c:v>18841</c:v>
                </c:pt>
                <c:pt idx="75">
                  <c:v>18872</c:v>
                </c:pt>
                <c:pt idx="76">
                  <c:v>18902</c:v>
                </c:pt>
                <c:pt idx="77">
                  <c:v>18933</c:v>
                </c:pt>
                <c:pt idx="78">
                  <c:v>18963</c:v>
                </c:pt>
                <c:pt idx="79">
                  <c:v>18994</c:v>
                </c:pt>
                <c:pt idx="80">
                  <c:v>19025</c:v>
                </c:pt>
                <c:pt idx="81">
                  <c:v>19054</c:v>
                </c:pt>
                <c:pt idx="82">
                  <c:v>19085</c:v>
                </c:pt>
                <c:pt idx="83">
                  <c:v>19115</c:v>
                </c:pt>
                <c:pt idx="84">
                  <c:v>19146</c:v>
                </c:pt>
                <c:pt idx="85">
                  <c:v>19176</c:v>
                </c:pt>
                <c:pt idx="86">
                  <c:v>19207</c:v>
                </c:pt>
                <c:pt idx="87">
                  <c:v>19238</c:v>
                </c:pt>
                <c:pt idx="88">
                  <c:v>19268</c:v>
                </c:pt>
                <c:pt idx="89">
                  <c:v>19299</c:v>
                </c:pt>
                <c:pt idx="90">
                  <c:v>19329</c:v>
                </c:pt>
                <c:pt idx="91">
                  <c:v>19360</c:v>
                </c:pt>
                <c:pt idx="92">
                  <c:v>19391</c:v>
                </c:pt>
                <c:pt idx="93">
                  <c:v>19419</c:v>
                </c:pt>
                <c:pt idx="94">
                  <c:v>19450</c:v>
                </c:pt>
                <c:pt idx="95">
                  <c:v>19480</c:v>
                </c:pt>
                <c:pt idx="96">
                  <c:v>19511</c:v>
                </c:pt>
                <c:pt idx="97">
                  <c:v>19541</c:v>
                </c:pt>
                <c:pt idx="98">
                  <c:v>19572</c:v>
                </c:pt>
                <c:pt idx="99">
                  <c:v>19603</c:v>
                </c:pt>
                <c:pt idx="100">
                  <c:v>19633</c:v>
                </c:pt>
                <c:pt idx="101">
                  <c:v>19664</c:v>
                </c:pt>
                <c:pt idx="102">
                  <c:v>19694</c:v>
                </c:pt>
                <c:pt idx="103">
                  <c:v>19725</c:v>
                </c:pt>
                <c:pt idx="104">
                  <c:v>19756</c:v>
                </c:pt>
                <c:pt idx="105">
                  <c:v>19784</c:v>
                </c:pt>
                <c:pt idx="106">
                  <c:v>19815</c:v>
                </c:pt>
                <c:pt idx="107">
                  <c:v>19845</c:v>
                </c:pt>
                <c:pt idx="108">
                  <c:v>19876</c:v>
                </c:pt>
                <c:pt idx="109">
                  <c:v>19906</c:v>
                </c:pt>
                <c:pt idx="110">
                  <c:v>19937</c:v>
                </c:pt>
                <c:pt idx="111">
                  <c:v>19968</c:v>
                </c:pt>
                <c:pt idx="112">
                  <c:v>19998</c:v>
                </c:pt>
                <c:pt idx="113">
                  <c:v>20029</c:v>
                </c:pt>
                <c:pt idx="114">
                  <c:v>20059</c:v>
                </c:pt>
                <c:pt idx="115">
                  <c:v>20090</c:v>
                </c:pt>
                <c:pt idx="116">
                  <c:v>20121</c:v>
                </c:pt>
                <c:pt idx="117">
                  <c:v>20149</c:v>
                </c:pt>
                <c:pt idx="118">
                  <c:v>20180</c:v>
                </c:pt>
                <c:pt idx="119">
                  <c:v>20210</c:v>
                </c:pt>
                <c:pt idx="120">
                  <c:v>20241</c:v>
                </c:pt>
                <c:pt idx="121">
                  <c:v>20271</c:v>
                </c:pt>
                <c:pt idx="122">
                  <c:v>20302</c:v>
                </c:pt>
                <c:pt idx="123">
                  <c:v>20333</c:v>
                </c:pt>
                <c:pt idx="124">
                  <c:v>20363</c:v>
                </c:pt>
                <c:pt idx="125">
                  <c:v>20394</c:v>
                </c:pt>
                <c:pt idx="126">
                  <c:v>20424</c:v>
                </c:pt>
                <c:pt idx="127">
                  <c:v>20455</c:v>
                </c:pt>
                <c:pt idx="128">
                  <c:v>20486</c:v>
                </c:pt>
                <c:pt idx="129">
                  <c:v>20515</c:v>
                </c:pt>
                <c:pt idx="130">
                  <c:v>20546</c:v>
                </c:pt>
                <c:pt idx="131">
                  <c:v>20576</c:v>
                </c:pt>
                <c:pt idx="132">
                  <c:v>20607</c:v>
                </c:pt>
                <c:pt idx="133">
                  <c:v>20637</c:v>
                </c:pt>
                <c:pt idx="134">
                  <c:v>20668</c:v>
                </c:pt>
                <c:pt idx="135">
                  <c:v>20699</c:v>
                </c:pt>
                <c:pt idx="136">
                  <c:v>20729</c:v>
                </c:pt>
                <c:pt idx="137">
                  <c:v>20760</c:v>
                </c:pt>
                <c:pt idx="138">
                  <c:v>20790</c:v>
                </c:pt>
                <c:pt idx="139">
                  <c:v>20821</c:v>
                </c:pt>
                <c:pt idx="140">
                  <c:v>20852</c:v>
                </c:pt>
                <c:pt idx="141">
                  <c:v>20880</c:v>
                </c:pt>
                <c:pt idx="142">
                  <c:v>20911</c:v>
                </c:pt>
                <c:pt idx="143">
                  <c:v>20941</c:v>
                </c:pt>
                <c:pt idx="144">
                  <c:v>20972</c:v>
                </c:pt>
                <c:pt idx="145">
                  <c:v>21002</c:v>
                </c:pt>
                <c:pt idx="146">
                  <c:v>21033</c:v>
                </c:pt>
                <c:pt idx="147">
                  <c:v>21064</c:v>
                </c:pt>
                <c:pt idx="148">
                  <c:v>21094</c:v>
                </c:pt>
                <c:pt idx="149">
                  <c:v>21125</c:v>
                </c:pt>
                <c:pt idx="150">
                  <c:v>21155</c:v>
                </c:pt>
                <c:pt idx="151">
                  <c:v>21186</c:v>
                </c:pt>
                <c:pt idx="152">
                  <c:v>21217</c:v>
                </c:pt>
                <c:pt idx="153">
                  <c:v>21245</c:v>
                </c:pt>
                <c:pt idx="154">
                  <c:v>21276</c:v>
                </c:pt>
                <c:pt idx="155">
                  <c:v>21306</c:v>
                </c:pt>
                <c:pt idx="156">
                  <c:v>21337</c:v>
                </c:pt>
                <c:pt idx="157">
                  <c:v>21367</c:v>
                </c:pt>
                <c:pt idx="158">
                  <c:v>21398</c:v>
                </c:pt>
                <c:pt idx="159">
                  <c:v>21429</c:v>
                </c:pt>
                <c:pt idx="160">
                  <c:v>21459</c:v>
                </c:pt>
                <c:pt idx="161">
                  <c:v>21490</c:v>
                </c:pt>
                <c:pt idx="162">
                  <c:v>21520</c:v>
                </c:pt>
                <c:pt idx="163">
                  <c:v>21551</c:v>
                </c:pt>
                <c:pt idx="164">
                  <c:v>21582</c:v>
                </c:pt>
                <c:pt idx="165">
                  <c:v>21610</c:v>
                </c:pt>
                <c:pt idx="166">
                  <c:v>21641</c:v>
                </c:pt>
                <c:pt idx="167">
                  <c:v>21671</c:v>
                </c:pt>
                <c:pt idx="168">
                  <c:v>21702</c:v>
                </c:pt>
                <c:pt idx="169">
                  <c:v>21732</c:v>
                </c:pt>
                <c:pt idx="170">
                  <c:v>21763</c:v>
                </c:pt>
                <c:pt idx="171">
                  <c:v>21794</c:v>
                </c:pt>
                <c:pt idx="172">
                  <c:v>21824</c:v>
                </c:pt>
                <c:pt idx="173">
                  <c:v>21855</c:v>
                </c:pt>
                <c:pt idx="174">
                  <c:v>21885</c:v>
                </c:pt>
                <c:pt idx="175">
                  <c:v>21916</c:v>
                </c:pt>
                <c:pt idx="176">
                  <c:v>21947</c:v>
                </c:pt>
                <c:pt idx="177">
                  <c:v>21976</c:v>
                </c:pt>
                <c:pt idx="178">
                  <c:v>22007</c:v>
                </c:pt>
                <c:pt idx="179">
                  <c:v>22037</c:v>
                </c:pt>
                <c:pt idx="180">
                  <c:v>22068</c:v>
                </c:pt>
                <c:pt idx="181">
                  <c:v>22098</c:v>
                </c:pt>
                <c:pt idx="182">
                  <c:v>22129</c:v>
                </c:pt>
                <c:pt idx="183">
                  <c:v>22160</c:v>
                </c:pt>
                <c:pt idx="184">
                  <c:v>22190</c:v>
                </c:pt>
                <c:pt idx="185">
                  <c:v>22221</c:v>
                </c:pt>
                <c:pt idx="186">
                  <c:v>22251</c:v>
                </c:pt>
                <c:pt idx="187">
                  <c:v>22282</c:v>
                </c:pt>
                <c:pt idx="188">
                  <c:v>22313</c:v>
                </c:pt>
                <c:pt idx="189">
                  <c:v>22341</c:v>
                </c:pt>
                <c:pt idx="190">
                  <c:v>22372</c:v>
                </c:pt>
                <c:pt idx="191">
                  <c:v>22402</c:v>
                </c:pt>
                <c:pt idx="192">
                  <c:v>22433</c:v>
                </c:pt>
                <c:pt idx="193">
                  <c:v>22463</c:v>
                </c:pt>
                <c:pt idx="194">
                  <c:v>22494</c:v>
                </c:pt>
                <c:pt idx="195">
                  <c:v>22525</c:v>
                </c:pt>
                <c:pt idx="196">
                  <c:v>22555</c:v>
                </c:pt>
                <c:pt idx="197">
                  <c:v>22586</c:v>
                </c:pt>
                <c:pt idx="198">
                  <c:v>22616</c:v>
                </c:pt>
                <c:pt idx="199">
                  <c:v>22647</c:v>
                </c:pt>
                <c:pt idx="200">
                  <c:v>22678</c:v>
                </c:pt>
                <c:pt idx="201">
                  <c:v>22706</c:v>
                </c:pt>
                <c:pt idx="202">
                  <c:v>22737</c:v>
                </c:pt>
                <c:pt idx="203">
                  <c:v>22767</c:v>
                </c:pt>
                <c:pt idx="204">
                  <c:v>22798</c:v>
                </c:pt>
                <c:pt idx="205">
                  <c:v>22828</c:v>
                </c:pt>
                <c:pt idx="206">
                  <c:v>22859</c:v>
                </c:pt>
                <c:pt idx="207">
                  <c:v>22890</c:v>
                </c:pt>
                <c:pt idx="208">
                  <c:v>22920</c:v>
                </c:pt>
                <c:pt idx="209">
                  <c:v>22951</c:v>
                </c:pt>
                <c:pt idx="210">
                  <c:v>22981</c:v>
                </c:pt>
                <c:pt idx="211">
                  <c:v>23012</c:v>
                </c:pt>
                <c:pt idx="212">
                  <c:v>23043</c:v>
                </c:pt>
                <c:pt idx="213">
                  <c:v>23071</c:v>
                </c:pt>
                <c:pt idx="214">
                  <c:v>23102</c:v>
                </c:pt>
                <c:pt idx="215">
                  <c:v>23132</c:v>
                </c:pt>
                <c:pt idx="216">
                  <c:v>23163</c:v>
                </c:pt>
                <c:pt idx="217">
                  <c:v>23193</c:v>
                </c:pt>
                <c:pt idx="218">
                  <c:v>23224</c:v>
                </c:pt>
                <c:pt idx="219">
                  <c:v>23255</c:v>
                </c:pt>
                <c:pt idx="220">
                  <c:v>23285</c:v>
                </c:pt>
                <c:pt idx="221">
                  <c:v>23316</c:v>
                </c:pt>
                <c:pt idx="222">
                  <c:v>23346</c:v>
                </c:pt>
                <c:pt idx="223">
                  <c:v>23377</c:v>
                </c:pt>
                <c:pt idx="224">
                  <c:v>23408</c:v>
                </c:pt>
                <c:pt idx="225">
                  <c:v>23437</c:v>
                </c:pt>
                <c:pt idx="226">
                  <c:v>23468</c:v>
                </c:pt>
                <c:pt idx="227">
                  <c:v>23498</c:v>
                </c:pt>
                <c:pt idx="228">
                  <c:v>23529</c:v>
                </c:pt>
                <c:pt idx="229">
                  <c:v>23559</c:v>
                </c:pt>
                <c:pt idx="230">
                  <c:v>23590</c:v>
                </c:pt>
                <c:pt idx="231">
                  <c:v>23621</c:v>
                </c:pt>
                <c:pt idx="232">
                  <c:v>23651</c:v>
                </c:pt>
                <c:pt idx="233">
                  <c:v>23682</c:v>
                </c:pt>
                <c:pt idx="234">
                  <c:v>23712</c:v>
                </c:pt>
                <c:pt idx="235">
                  <c:v>23743</c:v>
                </c:pt>
                <c:pt idx="236">
                  <c:v>23774</c:v>
                </c:pt>
                <c:pt idx="237">
                  <c:v>23802</c:v>
                </c:pt>
                <c:pt idx="238">
                  <c:v>23833</c:v>
                </c:pt>
                <c:pt idx="239">
                  <c:v>23863</c:v>
                </c:pt>
                <c:pt idx="240">
                  <c:v>23894</c:v>
                </c:pt>
                <c:pt idx="241">
                  <c:v>23924</c:v>
                </c:pt>
                <c:pt idx="242">
                  <c:v>23955</c:v>
                </c:pt>
                <c:pt idx="243">
                  <c:v>23986</c:v>
                </c:pt>
                <c:pt idx="244">
                  <c:v>24016</c:v>
                </c:pt>
                <c:pt idx="245">
                  <c:v>24047</c:v>
                </c:pt>
                <c:pt idx="246">
                  <c:v>24077</c:v>
                </c:pt>
                <c:pt idx="247">
                  <c:v>24108</c:v>
                </c:pt>
                <c:pt idx="248">
                  <c:v>24139</c:v>
                </c:pt>
                <c:pt idx="249">
                  <c:v>24167</c:v>
                </c:pt>
                <c:pt idx="250">
                  <c:v>24198</c:v>
                </c:pt>
                <c:pt idx="251">
                  <c:v>24228</c:v>
                </c:pt>
                <c:pt idx="252">
                  <c:v>24259</c:v>
                </c:pt>
                <c:pt idx="253">
                  <c:v>24289</c:v>
                </c:pt>
                <c:pt idx="254">
                  <c:v>24320</c:v>
                </c:pt>
                <c:pt idx="255">
                  <c:v>24351</c:v>
                </c:pt>
                <c:pt idx="256">
                  <c:v>24381</c:v>
                </c:pt>
                <c:pt idx="257">
                  <c:v>24412</c:v>
                </c:pt>
                <c:pt idx="258">
                  <c:v>24442</c:v>
                </c:pt>
                <c:pt idx="259">
                  <c:v>24473</c:v>
                </c:pt>
                <c:pt idx="260">
                  <c:v>24504</c:v>
                </c:pt>
                <c:pt idx="261">
                  <c:v>24532</c:v>
                </c:pt>
                <c:pt idx="262">
                  <c:v>24563</c:v>
                </c:pt>
                <c:pt idx="263">
                  <c:v>24593</c:v>
                </c:pt>
                <c:pt idx="264">
                  <c:v>24624</c:v>
                </c:pt>
                <c:pt idx="265">
                  <c:v>24654</c:v>
                </c:pt>
                <c:pt idx="266">
                  <c:v>24685</c:v>
                </c:pt>
                <c:pt idx="267">
                  <c:v>24716</c:v>
                </c:pt>
                <c:pt idx="268">
                  <c:v>24746</c:v>
                </c:pt>
                <c:pt idx="269">
                  <c:v>24777</c:v>
                </c:pt>
                <c:pt idx="270">
                  <c:v>24807</c:v>
                </c:pt>
                <c:pt idx="271">
                  <c:v>24838</c:v>
                </c:pt>
                <c:pt idx="272">
                  <c:v>24869</c:v>
                </c:pt>
                <c:pt idx="273">
                  <c:v>24898</c:v>
                </c:pt>
                <c:pt idx="274">
                  <c:v>24929</c:v>
                </c:pt>
                <c:pt idx="275">
                  <c:v>24959</c:v>
                </c:pt>
                <c:pt idx="276">
                  <c:v>24990</c:v>
                </c:pt>
                <c:pt idx="277">
                  <c:v>25020</c:v>
                </c:pt>
                <c:pt idx="278">
                  <c:v>25051</c:v>
                </c:pt>
                <c:pt idx="279">
                  <c:v>25082</c:v>
                </c:pt>
                <c:pt idx="280">
                  <c:v>25112</c:v>
                </c:pt>
                <c:pt idx="281">
                  <c:v>25143</c:v>
                </c:pt>
                <c:pt idx="282">
                  <c:v>25173</c:v>
                </c:pt>
                <c:pt idx="283">
                  <c:v>25204</c:v>
                </c:pt>
                <c:pt idx="284">
                  <c:v>25235</c:v>
                </c:pt>
                <c:pt idx="285">
                  <c:v>25263</c:v>
                </c:pt>
                <c:pt idx="286">
                  <c:v>25294</c:v>
                </c:pt>
                <c:pt idx="287">
                  <c:v>25324</c:v>
                </c:pt>
                <c:pt idx="288">
                  <c:v>25355</c:v>
                </c:pt>
                <c:pt idx="289">
                  <c:v>25385</c:v>
                </c:pt>
                <c:pt idx="290">
                  <c:v>25416</c:v>
                </c:pt>
                <c:pt idx="291">
                  <c:v>25447</c:v>
                </c:pt>
                <c:pt idx="292">
                  <c:v>25477</c:v>
                </c:pt>
                <c:pt idx="293">
                  <c:v>25508</c:v>
                </c:pt>
                <c:pt idx="294">
                  <c:v>25538</c:v>
                </c:pt>
                <c:pt idx="295">
                  <c:v>25569</c:v>
                </c:pt>
                <c:pt idx="296">
                  <c:v>25600</c:v>
                </c:pt>
                <c:pt idx="297">
                  <c:v>25628</c:v>
                </c:pt>
                <c:pt idx="298">
                  <c:v>25659</c:v>
                </c:pt>
                <c:pt idx="299">
                  <c:v>25689</c:v>
                </c:pt>
                <c:pt idx="300">
                  <c:v>25720</c:v>
                </c:pt>
                <c:pt idx="301">
                  <c:v>25750</c:v>
                </c:pt>
                <c:pt idx="302">
                  <c:v>25781</c:v>
                </c:pt>
                <c:pt idx="303">
                  <c:v>25812</c:v>
                </c:pt>
                <c:pt idx="304">
                  <c:v>25842</c:v>
                </c:pt>
                <c:pt idx="305">
                  <c:v>25873</c:v>
                </c:pt>
                <c:pt idx="306">
                  <c:v>25903</c:v>
                </c:pt>
                <c:pt idx="307">
                  <c:v>25934</c:v>
                </c:pt>
                <c:pt idx="308">
                  <c:v>25965</c:v>
                </c:pt>
                <c:pt idx="309">
                  <c:v>25993</c:v>
                </c:pt>
                <c:pt idx="310">
                  <c:v>26024</c:v>
                </c:pt>
                <c:pt idx="311">
                  <c:v>26054</c:v>
                </c:pt>
                <c:pt idx="312">
                  <c:v>26085</c:v>
                </c:pt>
                <c:pt idx="313">
                  <c:v>26115</c:v>
                </c:pt>
                <c:pt idx="314">
                  <c:v>26146</c:v>
                </c:pt>
                <c:pt idx="315">
                  <c:v>26177</c:v>
                </c:pt>
                <c:pt idx="316">
                  <c:v>26207</c:v>
                </c:pt>
                <c:pt idx="317">
                  <c:v>26238</c:v>
                </c:pt>
                <c:pt idx="318">
                  <c:v>26268</c:v>
                </c:pt>
                <c:pt idx="319">
                  <c:v>26299</c:v>
                </c:pt>
                <c:pt idx="320">
                  <c:v>26330</c:v>
                </c:pt>
                <c:pt idx="321">
                  <c:v>26359</c:v>
                </c:pt>
                <c:pt idx="322">
                  <c:v>26390</c:v>
                </c:pt>
                <c:pt idx="323">
                  <c:v>26420</c:v>
                </c:pt>
                <c:pt idx="324">
                  <c:v>26451</c:v>
                </c:pt>
                <c:pt idx="325">
                  <c:v>26481</c:v>
                </c:pt>
                <c:pt idx="326">
                  <c:v>26512</c:v>
                </c:pt>
                <c:pt idx="327">
                  <c:v>26543</c:v>
                </c:pt>
                <c:pt idx="328">
                  <c:v>26573</c:v>
                </c:pt>
                <c:pt idx="329">
                  <c:v>26604</c:v>
                </c:pt>
                <c:pt idx="330">
                  <c:v>26634</c:v>
                </c:pt>
                <c:pt idx="331">
                  <c:v>26665</c:v>
                </c:pt>
                <c:pt idx="332">
                  <c:v>26696</c:v>
                </c:pt>
                <c:pt idx="333">
                  <c:v>26724</c:v>
                </c:pt>
                <c:pt idx="334">
                  <c:v>26755</c:v>
                </c:pt>
                <c:pt idx="335">
                  <c:v>26785</c:v>
                </c:pt>
                <c:pt idx="336">
                  <c:v>26816</c:v>
                </c:pt>
                <c:pt idx="337">
                  <c:v>26846</c:v>
                </c:pt>
                <c:pt idx="338">
                  <c:v>26877</c:v>
                </c:pt>
                <c:pt idx="339">
                  <c:v>26908</c:v>
                </c:pt>
                <c:pt idx="340">
                  <c:v>26938</c:v>
                </c:pt>
                <c:pt idx="341">
                  <c:v>26969</c:v>
                </c:pt>
                <c:pt idx="342">
                  <c:v>26999</c:v>
                </c:pt>
                <c:pt idx="343">
                  <c:v>27030</c:v>
                </c:pt>
                <c:pt idx="344">
                  <c:v>27061</c:v>
                </c:pt>
                <c:pt idx="345">
                  <c:v>27089</c:v>
                </c:pt>
                <c:pt idx="346">
                  <c:v>27120</c:v>
                </c:pt>
                <c:pt idx="347">
                  <c:v>27150</c:v>
                </c:pt>
                <c:pt idx="348">
                  <c:v>27181</c:v>
                </c:pt>
                <c:pt idx="349">
                  <c:v>27211</c:v>
                </c:pt>
                <c:pt idx="350">
                  <c:v>27242</c:v>
                </c:pt>
                <c:pt idx="351">
                  <c:v>27273</c:v>
                </c:pt>
                <c:pt idx="352">
                  <c:v>27303</c:v>
                </c:pt>
                <c:pt idx="353">
                  <c:v>27334</c:v>
                </c:pt>
                <c:pt idx="354">
                  <c:v>27364</c:v>
                </c:pt>
                <c:pt idx="355">
                  <c:v>27395</c:v>
                </c:pt>
                <c:pt idx="356">
                  <c:v>27426</c:v>
                </c:pt>
                <c:pt idx="357">
                  <c:v>27454</c:v>
                </c:pt>
                <c:pt idx="358">
                  <c:v>27485</c:v>
                </c:pt>
                <c:pt idx="359">
                  <c:v>27515</c:v>
                </c:pt>
                <c:pt idx="360">
                  <c:v>27546</c:v>
                </c:pt>
                <c:pt idx="361">
                  <c:v>27576</c:v>
                </c:pt>
                <c:pt idx="362">
                  <c:v>27607</c:v>
                </c:pt>
                <c:pt idx="363">
                  <c:v>27638</c:v>
                </c:pt>
                <c:pt idx="364">
                  <c:v>27668</c:v>
                </c:pt>
                <c:pt idx="365">
                  <c:v>27699</c:v>
                </c:pt>
                <c:pt idx="366">
                  <c:v>27729</c:v>
                </c:pt>
                <c:pt idx="367">
                  <c:v>27760</c:v>
                </c:pt>
                <c:pt idx="368">
                  <c:v>27791</c:v>
                </c:pt>
                <c:pt idx="369">
                  <c:v>27820</c:v>
                </c:pt>
                <c:pt idx="370">
                  <c:v>27851</c:v>
                </c:pt>
                <c:pt idx="371">
                  <c:v>27881</c:v>
                </c:pt>
                <c:pt idx="372">
                  <c:v>27912</c:v>
                </c:pt>
                <c:pt idx="373">
                  <c:v>27942</c:v>
                </c:pt>
                <c:pt idx="374">
                  <c:v>27973</c:v>
                </c:pt>
                <c:pt idx="375">
                  <c:v>28004</c:v>
                </c:pt>
                <c:pt idx="376">
                  <c:v>28034</c:v>
                </c:pt>
                <c:pt idx="377">
                  <c:v>28065</c:v>
                </c:pt>
                <c:pt idx="378">
                  <c:v>28095</c:v>
                </c:pt>
                <c:pt idx="379">
                  <c:v>28126</c:v>
                </c:pt>
                <c:pt idx="380">
                  <c:v>28157</c:v>
                </c:pt>
                <c:pt idx="381">
                  <c:v>28185</c:v>
                </c:pt>
                <c:pt idx="382">
                  <c:v>28216</c:v>
                </c:pt>
                <c:pt idx="383">
                  <c:v>28246</c:v>
                </c:pt>
                <c:pt idx="384">
                  <c:v>28277</c:v>
                </c:pt>
                <c:pt idx="385">
                  <c:v>28307</c:v>
                </c:pt>
                <c:pt idx="386">
                  <c:v>28338</c:v>
                </c:pt>
                <c:pt idx="387">
                  <c:v>28369</c:v>
                </c:pt>
                <c:pt idx="388">
                  <c:v>28399</c:v>
                </c:pt>
                <c:pt idx="389">
                  <c:v>28430</c:v>
                </c:pt>
                <c:pt idx="390">
                  <c:v>28460</c:v>
                </c:pt>
                <c:pt idx="391">
                  <c:v>28491</c:v>
                </c:pt>
                <c:pt idx="392">
                  <c:v>28522</c:v>
                </c:pt>
                <c:pt idx="393">
                  <c:v>28550</c:v>
                </c:pt>
                <c:pt idx="394">
                  <c:v>28581</c:v>
                </c:pt>
                <c:pt idx="395">
                  <c:v>28611</c:v>
                </c:pt>
                <c:pt idx="396">
                  <c:v>28642</c:v>
                </c:pt>
                <c:pt idx="397">
                  <c:v>28672</c:v>
                </c:pt>
                <c:pt idx="398">
                  <c:v>28703</c:v>
                </c:pt>
                <c:pt idx="399">
                  <c:v>28734</c:v>
                </c:pt>
                <c:pt idx="400">
                  <c:v>28764</c:v>
                </c:pt>
                <c:pt idx="401">
                  <c:v>28795</c:v>
                </c:pt>
                <c:pt idx="402">
                  <c:v>28825</c:v>
                </c:pt>
                <c:pt idx="403">
                  <c:v>28856</c:v>
                </c:pt>
                <c:pt idx="404">
                  <c:v>28887</c:v>
                </c:pt>
                <c:pt idx="405">
                  <c:v>28915</c:v>
                </c:pt>
                <c:pt idx="406">
                  <c:v>28946</c:v>
                </c:pt>
                <c:pt idx="407">
                  <c:v>28976</c:v>
                </c:pt>
                <c:pt idx="408">
                  <c:v>29007</c:v>
                </c:pt>
                <c:pt idx="409">
                  <c:v>29037</c:v>
                </c:pt>
                <c:pt idx="410">
                  <c:v>29068</c:v>
                </c:pt>
                <c:pt idx="411">
                  <c:v>29099</c:v>
                </c:pt>
                <c:pt idx="412">
                  <c:v>29129</c:v>
                </c:pt>
                <c:pt idx="413">
                  <c:v>29160</c:v>
                </c:pt>
                <c:pt idx="414">
                  <c:v>29190</c:v>
                </c:pt>
                <c:pt idx="415">
                  <c:v>29221</c:v>
                </c:pt>
                <c:pt idx="416">
                  <c:v>29252</c:v>
                </c:pt>
                <c:pt idx="417">
                  <c:v>29281</c:v>
                </c:pt>
                <c:pt idx="418">
                  <c:v>29312</c:v>
                </c:pt>
                <c:pt idx="419">
                  <c:v>29342</c:v>
                </c:pt>
                <c:pt idx="420">
                  <c:v>29373</c:v>
                </c:pt>
                <c:pt idx="421">
                  <c:v>29403</c:v>
                </c:pt>
                <c:pt idx="422">
                  <c:v>29434</c:v>
                </c:pt>
                <c:pt idx="423">
                  <c:v>29465</c:v>
                </c:pt>
                <c:pt idx="424">
                  <c:v>29495</c:v>
                </c:pt>
                <c:pt idx="425">
                  <c:v>29526</c:v>
                </c:pt>
                <c:pt idx="426">
                  <c:v>29556</c:v>
                </c:pt>
                <c:pt idx="427">
                  <c:v>29587</c:v>
                </c:pt>
                <c:pt idx="428">
                  <c:v>29618</c:v>
                </c:pt>
                <c:pt idx="429">
                  <c:v>29646</c:v>
                </c:pt>
                <c:pt idx="430">
                  <c:v>29677</c:v>
                </c:pt>
                <c:pt idx="431">
                  <c:v>29707</c:v>
                </c:pt>
                <c:pt idx="432">
                  <c:v>29738</c:v>
                </c:pt>
                <c:pt idx="433">
                  <c:v>29768</c:v>
                </c:pt>
                <c:pt idx="434">
                  <c:v>29799</c:v>
                </c:pt>
                <c:pt idx="435">
                  <c:v>29830</c:v>
                </c:pt>
                <c:pt idx="436">
                  <c:v>29860</c:v>
                </c:pt>
                <c:pt idx="437">
                  <c:v>29891</c:v>
                </c:pt>
                <c:pt idx="438">
                  <c:v>29921</c:v>
                </c:pt>
                <c:pt idx="439">
                  <c:v>29952</c:v>
                </c:pt>
                <c:pt idx="440">
                  <c:v>29983</c:v>
                </c:pt>
                <c:pt idx="441">
                  <c:v>30011</c:v>
                </c:pt>
                <c:pt idx="442">
                  <c:v>30042</c:v>
                </c:pt>
                <c:pt idx="443">
                  <c:v>30072</c:v>
                </c:pt>
                <c:pt idx="444">
                  <c:v>30103</c:v>
                </c:pt>
                <c:pt idx="445">
                  <c:v>30133</c:v>
                </c:pt>
                <c:pt idx="446">
                  <c:v>30164</c:v>
                </c:pt>
                <c:pt idx="447">
                  <c:v>30195</c:v>
                </c:pt>
                <c:pt idx="448">
                  <c:v>30225</c:v>
                </c:pt>
                <c:pt idx="449">
                  <c:v>30256</c:v>
                </c:pt>
                <c:pt idx="450">
                  <c:v>30286</c:v>
                </c:pt>
                <c:pt idx="451">
                  <c:v>30317</c:v>
                </c:pt>
                <c:pt idx="452">
                  <c:v>30348</c:v>
                </c:pt>
                <c:pt idx="453">
                  <c:v>30376</c:v>
                </c:pt>
                <c:pt idx="454">
                  <c:v>30407</c:v>
                </c:pt>
                <c:pt idx="455">
                  <c:v>30437</c:v>
                </c:pt>
                <c:pt idx="456">
                  <c:v>30468</c:v>
                </c:pt>
                <c:pt idx="457">
                  <c:v>30498</c:v>
                </c:pt>
                <c:pt idx="458">
                  <c:v>30529</c:v>
                </c:pt>
                <c:pt idx="459">
                  <c:v>30560</c:v>
                </c:pt>
                <c:pt idx="460">
                  <c:v>30590</c:v>
                </c:pt>
                <c:pt idx="461">
                  <c:v>30621</c:v>
                </c:pt>
                <c:pt idx="462">
                  <c:v>30651</c:v>
                </c:pt>
                <c:pt idx="463">
                  <c:v>30682</c:v>
                </c:pt>
                <c:pt idx="464">
                  <c:v>30713</c:v>
                </c:pt>
                <c:pt idx="465">
                  <c:v>30742</c:v>
                </c:pt>
                <c:pt idx="466">
                  <c:v>30773</c:v>
                </c:pt>
                <c:pt idx="467">
                  <c:v>30803</c:v>
                </c:pt>
                <c:pt idx="468">
                  <c:v>30834</c:v>
                </c:pt>
                <c:pt idx="469">
                  <c:v>30864</c:v>
                </c:pt>
                <c:pt idx="470">
                  <c:v>30895</c:v>
                </c:pt>
                <c:pt idx="471">
                  <c:v>30926</c:v>
                </c:pt>
                <c:pt idx="472">
                  <c:v>30956</c:v>
                </c:pt>
                <c:pt idx="473">
                  <c:v>30987</c:v>
                </c:pt>
                <c:pt idx="474">
                  <c:v>31017</c:v>
                </c:pt>
                <c:pt idx="475">
                  <c:v>31048</c:v>
                </c:pt>
                <c:pt idx="476">
                  <c:v>31079</c:v>
                </c:pt>
                <c:pt idx="477">
                  <c:v>31107</c:v>
                </c:pt>
                <c:pt idx="478">
                  <c:v>31138</c:v>
                </c:pt>
                <c:pt idx="479">
                  <c:v>31168</c:v>
                </c:pt>
                <c:pt idx="480">
                  <c:v>31199</c:v>
                </c:pt>
                <c:pt idx="481">
                  <c:v>31229</c:v>
                </c:pt>
                <c:pt idx="482">
                  <c:v>31260</c:v>
                </c:pt>
                <c:pt idx="483">
                  <c:v>31291</c:v>
                </c:pt>
                <c:pt idx="484">
                  <c:v>31321</c:v>
                </c:pt>
                <c:pt idx="485">
                  <c:v>31352</c:v>
                </c:pt>
                <c:pt idx="486">
                  <c:v>31382</c:v>
                </c:pt>
                <c:pt idx="487">
                  <c:v>31413</c:v>
                </c:pt>
                <c:pt idx="488">
                  <c:v>31444</c:v>
                </c:pt>
                <c:pt idx="489">
                  <c:v>31472</c:v>
                </c:pt>
                <c:pt idx="490">
                  <c:v>31503</c:v>
                </c:pt>
                <c:pt idx="491">
                  <c:v>31533</c:v>
                </c:pt>
                <c:pt idx="492">
                  <c:v>31564</c:v>
                </c:pt>
                <c:pt idx="493">
                  <c:v>31594</c:v>
                </c:pt>
                <c:pt idx="494">
                  <c:v>31625</c:v>
                </c:pt>
                <c:pt idx="495">
                  <c:v>31656</c:v>
                </c:pt>
                <c:pt idx="496">
                  <c:v>31686</c:v>
                </c:pt>
                <c:pt idx="497">
                  <c:v>31717</c:v>
                </c:pt>
                <c:pt idx="498">
                  <c:v>31747</c:v>
                </c:pt>
                <c:pt idx="499">
                  <c:v>31778</c:v>
                </c:pt>
                <c:pt idx="500">
                  <c:v>31809</c:v>
                </c:pt>
                <c:pt idx="501">
                  <c:v>31837</c:v>
                </c:pt>
                <c:pt idx="502">
                  <c:v>31868</c:v>
                </c:pt>
                <c:pt idx="503">
                  <c:v>31898</c:v>
                </c:pt>
                <c:pt idx="504">
                  <c:v>31929</c:v>
                </c:pt>
                <c:pt idx="505">
                  <c:v>31959</c:v>
                </c:pt>
                <c:pt idx="506">
                  <c:v>31990</c:v>
                </c:pt>
                <c:pt idx="507">
                  <c:v>32021</c:v>
                </c:pt>
                <c:pt idx="508">
                  <c:v>32051</c:v>
                </c:pt>
                <c:pt idx="509">
                  <c:v>32082</c:v>
                </c:pt>
                <c:pt idx="510">
                  <c:v>32112</c:v>
                </c:pt>
                <c:pt idx="511">
                  <c:v>32143</c:v>
                </c:pt>
                <c:pt idx="512">
                  <c:v>32174</c:v>
                </c:pt>
                <c:pt idx="513">
                  <c:v>32203</c:v>
                </c:pt>
                <c:pt idx="514">
                  <c:v>32234</c:v>
                </c:pt>
                <c:pt idx="515">
                  <c:v>32264</c:v>
                </c:pt>
                <c:pt idx="516">
                  <c:v>32295</c:v>
                </c:pt>
                <c:pt idx="517">
                  <c:v>32325</c:v>
                </c:pt>
                <c:pt idx="518">
                  <c:v>32356</c:v>
                </c:pt>
                <c:pt idx="519">
                  <c:v>32387</c:v>
                </c:pt>
                <c:pt idx="520">
                  <c:v>32417</c:v>
                </c:pt>
                <c:pt idx="521">
                  <c:v>32448</c:v>
                </c:pt>
                <c:pt idx="522">
                  <c:v>32478</c:v>
                </c:pt>
                <c:pt idx="523">
                  <c:v>32509</c:v>
                </c:pt>
                <c:pt idx="524">
                  <c:v>32540</c:v>
                </c:pt>
                <c:pt idx="525">
                  <c:v>32568</c:v>
                </c:pt>
                <c:pt idx="526">
                  <c:v>32599</c:v>
                </c:pt>
                <c:pt idx="527">
                  <c:v>32629</c:v>
                </c:pt>
                <c:pt idx="528">
                  <c:v>32660</c:v>
                </c:pt>
                <c:pt idx="529">
                  <c:v>32690</c:v>
                </c:pt>
                <c:pt idx="530">
                  <c:v>32721</c:v>
                </c:pt>
                <c:pt idx="531">
                  <c:v>32752</c:v>
                </c:pt>
                <c:pt idx="532">
                  <c:v>32782</c:v>
                </c:pt>
                <c:pt idx="533">
                  <c:v>32813</c:v>
                </c:pt>
                <c:pt idx="534">
                  <c:v>32843</c:v>
                </c:pt>
                <c:pt idx="535">
                  <c:v>32874</c:v>
                </c:pt>
                <c:pt idx="536">
                  <c:v>32905</c:v>
                </c:pt>
                <c:pt idx="537">
                  <c:v>32933</c:v>
                </c:pt>
                <c:pt idx="538">
                  <c:v>32964</c:v>
                </c:pt>
                <c:pt idx="539">
                  <c:v>32994</c:v>
                </c:pt>
                <c:pt idx="540">
                  <c:v>33025</c:v>
                </c:pt>
                <c:pt idx="541">
                  <c:v>33055</c:v>
                </c:pt>
                <c:pt idx="542">
                  <c:v>33086</c:v>
                </c:pt>
                <c:pt idx="543">
                  <c:v>33117</c:v>
                </c:pt>
                <c:pt idx="544">
                  <c:v>33147</c:v>
                </c:pt>
                <c:pt idx="545">
                  <c:v>33178</c:v>
                </c:pt>
                <c:pt idx="546">
                  <c:v>33208</c:v>
                </c:pt>
                <c:pt idx="547">
                  <c:v>33239</c:v>
                </c:pt>
                <c:pt idx="548">
                  <c:v>33270</c:v>
                </c:pt>
                <c:pt idx="549">
                  <c:v>33298</c:v>
                </c:pt>
                <c:pt idx="550">
                  <c:v>33329</c:v>
                </c:pt>
                <c:pt idx="551">
                  <c:v>33359</c:v>
                </c:pt>
                <c:pt idx="552">
                  <c:v>33390</c:v>
                </c:pt>
                <c:pt idx="553">
                  <c:v>33420</c:v>
                </c:pt>
                <c:pt idx="554">
                  <c:v>33451</c:v>
                </c:pt>
                <c:pt idx="555">
                  <c:v>33482</c:v>
                </c:pt>
                <c:pt idx="556">
                  <c:v>33512</c:v>
                </c:pt>
                <c:pt idx="557">
                  <c:v>33543</c:v>
                </c:pt>
                <c:pt idx="558">
                  <c:v>33573</c:v>
                </c:pt>
                <c:pt idx="559">
                  <c:v>33604</c:v>
                </c:pt>
                <c:pt idx="560">
                  <c:v>33635</c:v>
                </c:pt>
                <c:pt idx="561">
                  <c:v>33664</c:v>
                </c:pt>
                <c:pt idx="562">
                  <c:v>33695</c:v>
                </c:pt>
                <c:pt idx="563">
                  <c:v>33725</c:v>
                </c:pt>
                <c:pt idx="564">
                  <c:v>33756</c:v>
                </c:pt>
                <c:pt idx="565">
                  <c:v>33786</c:v>
                </c:pt>
                <c:pt idx="566">
                  <c:v>33817</c:v>
                </c:pt>
                <c:pt idx="567">
                  <c:v>33848</c:v>
                </c:pt>
                <c:pt idx="568">
                  <c:v>33878</c:v>
                </c:pt>
                <c:pt idx="569">
                  <c:v>33909</c:v>
                </c:pt>
                <c:pt idx="570">
                  <c:v>33939</c:v>
                </c:pt>
                <c:pt idx="571">
                  <c:v>33970</c:v>
                </c:pt>
                <c:pt idx="572">
                  <c:v>34001</c:v>
                </c:pt>
                <c:pt idx="573">
                  <c:v>34029</c:v>
                </c:pt>
                <c:pt idx="574">
                  <c:v>34060</c:v>
                </c:pt>
                <c:pt idx="575">
                  <c:v>34090</c:v>
                </c:pt>
                <c:pt idx="576">
                  <c:v>34121</c:v>
                </c:pt>
                <c:pt idx="577">
                  <c:v>34151</c:v>
                </c:pt>
                <c:pt idx="578">
                  <c:v>34182</c:v>
                </c:pt>
                <c:pt idx="579">
                  <c:v>34213</c:v>
                </c:pt>
                <c:pt idx="580">
                  <c:v>34243</c:v>
                </c:pt>
                <c:pt idx="581">
                  <c:v>34274</c:v>
                </c:pt>
                <c:pt idx="582">
                  <c:v>34304</c:v>
                </c:pt>
                <c:pt idx="583">
                  <c:v>34335</c:v>
                </c:pt>
                <c:pt idx="584">
                  <c:v>34366</c:v>
                </c:pt>
                <c:pt idx="585">
                  <c:v>34394</c:v>
                </c:pt>
                <c:pt idx="586">
                  <c:v>34425</c:v>
                </c:pt>
                <c:pt idx="587">
                  <c:v>34455</c:v>
                </c:pt>
                <c:pt idx="588">
                  <c:v>34486</c:v>
                </c:pt>
                <c:pt idx="589">
                  <c:v>34516</c:v>
                </c:pt>
                <c:pt idx="590">
                  <c:v>34547</c:v>
                </c:pt>
                <c:pt idx="591">
                  <c:v>34578</c:v>
                </c:pt>
                <c:pt idx="592">
                  <c:v>34608</c:v>
                </c:pt>
                <c:pt idx="593">
                  <c:v>34639</c:v>
                </c:pt>
                <c:pt idx="594">
                  <c:v>34669</c:v>
                </c:pt>
                <c:pt idx="595">
                  <c:v>34700</c:v>
                </c:pt>
                <c:pt idx="596">
                  <c:v>34731</c:v>
                </c:pt>
                <c:pt idx="597">
                  <c:v>34759</c:v>
                </c:pt>
                <c:pt idx="598">
                  <c:v>34790</c:v>
                </c:pt>
                <c:pt idx="599">
                  <c:v>34820</c:v>
                </c:pt>
                <c:pt idx="600">
                  <c:v>34851</c:v>
                </c:pt>
                <c:pt idx="601">
                  <c:v>34881</c:v>
                </c:pt>
                <c:pt idx="602">
                  <c:v>34912</c:v>
                </c:pt>
                <c:pt idx="603">
                  <c:v>34943</c:v>
                </c:pt>
                <c:pt idx="604">
                  <c:v>34973</c:v>
                </c:pt>
                <c:pt idx="605">
                  <c:v>35004</c:v>
                </c:pt>
                <c:pt idx="606">
                  <c:v>35034</c:v>
                </c:pt>
                <c:pt idx="607">
                  <c:v>35065</c:v>
                </c:pt>
                <c:pt idx="608">
                  <c:v>35096</c:v>
                </c:pt>
                <c:pt idx="609">
                  <c:v>35125</c:v>
                </c:pt>
                <c:pt idx="610">
                  <c:v>35156</c:v>
                </c:pt>
                <c:pt idx="611">
                  <c:v>35186</c:v>
                </c:pt>
                <c:pt idx="612">
                  <c:v>35217</c:v>
                </c:pt>
                <c:pt idx="613">
                  <c:v>35247</c:v>
                </c:pt>
                <c:pt idx="614">
                  <c:v>35278</c:v>
                </c:pt>
                <c:pt idx="615">
                  <c:v>35309</c:v>
                </c:pt>
                <c:pt idx="616">
                  <c:v>35339</c:v>
                </c:pt>
                <c:pt idx="617">
                  <c:v>35370</c:v>
                </c:pt>
                <c:pt idx="618">
                  <c:v>35400</c:v>
                </c:pt>
                <c:pt idx="619">
                  <c:v>35431</c:v>
                </c:pt>
                <c:pt idx="620">
                  <c:v>35462</c:v>
                </c:pt>
                <c:pt idx="621">
                  <c:v>35490</c:v>
                </c:pt>
                <c:pt idx="622">
                  <c:v>35521</c:v>
                </c:pt>
                <c:pt idx="623">
                  <c:v>35551</c:v>
                </c:pt>
                <c:pt idx="624">
                  <c:v>35582</c:v>
                </c:pt>
                <c:pt idx="625">
                  <c:v>35612</c:v>
                </c:pt>
                <c:pt idx="626">
                  <c:v>35643</c:v>
                </c:pt>
                <c:pt idx="627">
                  <c:v>35674</c:v>
                </c:pt>
                <c:pt idx="628">
                  <c:v>35704</c:v>
                </c:pt>
                <c:pt idx="629">
                  <c:v>35735</c:v>
                </c:pt>
                <c:pt idx="630">
                  <c:v>35765</c:v>
                </c:pt>
                <c:pt idx="631">
                  <c:v>35796</c:v>
                </c:pt>
                <c:pt idx="632">
                  <c:v>35827</c:v>
                </c:pt>
                <c:pt idx="633">
                  <c:v>35855</c:v>
                </c:pt>
                <c:pt idx="634">
                  <c:v>35886</c:v>
                </c:pt>
                <c:pt idx="635">
                  <c:v>35916</c:v>
                </c:pt>
                <c:pt idx="636">
                  <c:v>35947</c:v>
                </c:pt>
                <c:pt idx="637">
                  <c:v>35977</c:v>
                </c:pt>
                <c:pt idx="638">
                  <c:v>36008</c:v>
                </c:pt>
                <c:pt idx="639">
                  <c:v>36039</c:v>
                </c:pt>
                <c:pt idx="640">
                  <c:v>36069</c:v>
                </c:pt>
                <c:pt idx="641">
                  <c:v>36100</c:v>
                </c:pt>
                <c:pt idx="642">
                  <c:v>36130</c:v>
                </c:pt>
                <c:pt idx="643">
                  <c:v>36161</c:v>
                </c:pt>
                <c:pt idx="644">
                  <c:v>36192</c:v>
                </c:pt>
                <c:pt idx="645">
                  <c:v>36220</c:v>
                </c:pt>
                <c:pt idx="646">
                  <c:v>36251</c:v>
                </c:pt>
                <c:pt idx="647">
                  <c:v>36281</c:v>
                </c:pt>
                <c:pt idx="648">
                  <c:v>36312</c:v>
                </c:pt>
                <c:pt idx="649">
                  <c:v>36342</c:v>
                </c:pt>
                <c:pt idx="650">
                  <c:v>36373</c:v>
                </c:pt>
                <c:pt idx="651">
                  <c:v>36404</c:v>
                </c:pt>
                <c:pt idx="652">
                  <c:v>36434</c:v>
                </c:pt>
                <c:pt idx="653">
                  <c:v>36465</c:v>
                </c:pt>
                <c:pt idx="654">
                  <c:v>36495</c:v>
                </c:pt>
                <c:pt idx="655">
                  <c:v>36526</c:v>
                </c:pt>
                <c:pt idx="656">
                  <c:v>36557</c:v>
                </c:pt>
                <c:pt idx="657">
                  <c:v>36586</c:v>
                </c:pt>
                <c:pt idx="658">
                  <c:v>36617</c:v>
                </c:pt>
                <c:pt idx="659">
                  <c:v>36647</c:v>
                </c:pt>
                <c:pt idx="660">
                  <c:v>36678</c:v>
                </c:pt>
                <c:pt idx="661">
                  <c:v>36708</c:v>
                </c:pt>
                <c:pt idx="662">
                  <c:v>36739</c:v>
                </c:pt>
                <c:pt idx="663">
                  <c:v>36770</c:v>
                </c:pt>
                <c:pt idx="664">
                  <c:v>36800</c:v>
                </c:pt>
                <c:pt idx="665">
                  <c:v>36831</c:v>
                </c:pt>
                <c:pt idx="666">
                  <c:v>36861</c:v>
                </c:pt>
                <c:pt idx="667">
                  <c:v>36892</c:v>
                </c:pt>
                <c:pt idx="668">
                  <c:v>36923</c:v>
                </c:pt>
                <c:pt idx="669">
                  <c:v>36951</c:v>
                </c:pt>
                <c:pt idx="670">
                  <c:v>36982</c:v>
                </c:pt>
                <c:pt idx="671">
                  <c:v>37012</c:v>
                </c:pt>
                <c:pt idx="672">
                  <c:v>37043</c:v>
                </c:pt>
                <c:pt idx="673">
                  <c:v>37073</c:v>
                </c:pt>
                <c:pt idx="674">
                  <c:v>37104</c:v>
                </c:pt>
                <c:pt idx="675">
                  <c:v>37135</c:v>
                </c:pt>
                <c:pt idx="676">
                  <c:v>37165</c:v>
                </c:pt>
                <c:pt idx="677">
                  <c:v>37196</c:v>
                </c:pt>
                <c:pt idx="678">
                  <c:v>37226</c:v>
                </c:pt>
                <c:pt idx="679">
                  <c:v>37257</c:v>
                </c:pt>
                <c:pt idx="680">
                  <c:v>37288</c:v>
                </c:pt>
                <c:pt idx="681">
                  <c:v>37316</c:v>
                </c:pt>
                <c:pt idx="682">
                  <c:v>37347</c:v>
                </c:pt>
                <c:pt idx="683">
                  <c:v>37377</c:v>
                </c:pt>
                <c:pt idx="684">
                  <c:v>37408</c:v>
                </c:pt>
                <c:pt idx="685">
                  <c:v>37438</c:v>
                </c:pt>
                <c:pt idx="686">
                  <c:v>37469</c:v>
                </c:pt>
                <c:pt idx="687">
                  <c:v>37500</c:v>
                </c:pt>
                <c:pt idx="688">
                  <c:v>37530</c:v>
                </c:pt>
                <c:pt idx="689">
                  <c:v>37561</c:v>
                </c:pt>
                <c:pt idx="690">
                  <c:v>37591</c:v>
                </c:pt>
                <c:pt idx="691">
                  <c:v>37622</c:v>
                </c:pt>
                <c:pt idx="692">
                  <c:v>37653</c:v>
                </c:pt>
                <c:pt idx="693">
                  <c:v>37681</c:v>
                </c:pt>
                <c:pt idx="694">
                  <c:v>37712</c:v>
                </c:pt>
                <c:pt idx="695">
                  <c:v>37742</c:v>
                </c:pt>
                <c:pt idx="696">
                  <c:v>37773</c:v>
                </c:pt>
                <c:pt idx="697">
                  <c:v>37803</c:v>
                </c:pt>
                <c:pt idx="698">
                  <c:v>37834</c:v>
                </c:pt>
                <c:pt idx="699">
                  <c:v>37865</c:v>
                </c:pt>
                <c:pt idx="700">
                  <c:v>37895</c:v>
                </c:pt>
                <c:pt idx="701">
                  <c:v>37926</c:v>
                </c:pt>
                <c:pt idx="702">
                  <c:v>37956</c:v>
                </c:pt>
                <c:pt idx="703">
                  <c:v>37987</c:v>
                </c:pt>
                <c:pt idx="704">
                  <c:v>38018</c:v>
                </c:pt>
                <c:pt idx="705">
                  <c:v>38047</c:v>
                </c:pt>
                <c:pt idx="706">
                  <c:v>38078</c:v>
                </c:pt>
                <c:pt idx="707">
                  <c:v>38108</c:v>
                </c:pt>
                <c:pt idx="708">
                  <c:v>38139</c:v>
                </c:pt>
                <c:pt idx="709">
                  <c:v>38169</c:v>
                </c:pt>
                <c:pt idx="710">
                  <c:v>38200</c:v>
                </c:pt>
                <c:pt idx="711">
                  <c:v>38231</c:v>
                </c:pt>
                <c:pt idx="712">
                  <c:v>38261</c:v>
                </c:pt>
                <c:pt idx="713">
                  <c:v>38292</c:v>
                </c:pt>
                <c:pt idx="714">
                  <c:v>38322</c:v>
                </c:pt>
                <c:pt idx="715">
                  <c:v>38353</c:v>
                </c:pt>
                <c:pt idx="716">
                  <c:v>38384</c:v>
                </c:pt>
                <c:pt idx="717">
                  <c:v>38412</c:v>
                </c:pt>
                <c:pt idx="718">
                  <c:v>38443</c:v>
                </c:pt>
                <c:pt idx="719">
                  <c:v>38473</c:v>
                </c:pt>
                <c:pt idx="720">
                  <c:v>38504</c:v>
                </c:pt>
                <c:pt idx="721">
                  <c:v>38534</c:v>
                </c:pt>
                <c:pt idx="722">
                  <c:v>38565</c:v>
                </c:pt>
                <c:pt idx="723">
                  <c:v>38596</c:v>
                </c:pt>
                <c:pt idx="724">
                  <c:v>38626</c:v>
                </c:pt>
                <c:pt idx="725">
                  <c:v>38657</c:v>
                </c:pt>
                <c:pt idx="726">
                  <c:v>38687</c:v>
                </c:pt>
                <c:pt idx="727">
                  <c:v>38718</c:v>
                </c:pt>
                <c:pt idx="728">
                  <c:v>38749</c:v>
                </c:pt>
                <c:pt idx="729">
                  <c:v>38777</c:v>
                </c:pt>
                <c:pt idx="730">
                  <c:v>38808</c:v>
                </c:pt>
                <c:pt idx="731">
                  <c:v>38838</c:v>
                </c:pt>
                <c:pt idx="732">
                  <c:v>38869</c:v>
                </c:pt>
                <c:pt idx="733">
                  <c:v>38899</c:v>
                </c:pt>
                <c:pt idx="734">
                  <c:v>38930</c:v>
                </c:pt>
                <c:pt idx="735">
                  <c:v>38961</c:v>
                </c:pt>
                <c:pt idx="736">
                  <c:v>38991</c:v>
                </c:pt>
                <c:pt idx="737">
                  <c:v>39022</c:v>
                </c:pt>
                <c:pt idx="738">
                  <c:v>39052</c:v>
                </c:pt>
                <c:pt idx="739">
                  <c:v>39083</c:v>
                </c:pt>
                <c:pt idx="740">
                  <c:v>39114</c:v>
                </c:pt>
                <c:pt idx="741">
                  <c:v>39142</c:v>
                </c:pt>
                <c:pt idx="742">
                  <c:v>39173</c:v>
                </c:pt>
                <c:pt idx="743">
                  <c:v>39203</c:v>
                </c:pt>
                <c:pt idx="744">
                  <c:v>39234</c:v>
                </c:pt>
                <c:pt idx="745">
                  <c:v>39264</c:v>
                </c:pt>
                <c:pt idx="746">
                  <c:v>39295</c:v>
                </c:pt>
                <c:pt idx="747">
                  <c:v>39326</c:v>
                </c:pt>
                <c:pt idx="748">
                  <c:v>39356</c:v>
                </c:pt>
                <c:pt idx="749">
                  <c:v>39387</c:v>
                </c:pt>
                <c:pt idx="750">
                  <c:v>39417</c:v>
                </c:pt>
                <c:pt idx="751">
                  <c:v>39448</c:v>
                </c:pt>
                <c:pt idx="752">
                  <c:v>39479</c:v>
                </c:pt>
                <c:pt idx="753">
                  <c:v>39508</c:v>
                </c:pt>
                <c:pt idx="754">
                  <c:v>39539</c:v>
                </c:pt>
                <c:pt idx="755">
                  <c:v>39569</c:v>
                </c:pt>
                <c:pt idx="756">
                  <c:v>39600</c:v>
                </c:pt>
                <c:pt idx="757">
                  <c:v>39630</c:v>
                </c:pt>
                <c:pt idx="758">
                  <c:v>39661</c:v>
                </c:pt>
                <c:pt idx="759">
                  <c:v>39692</c:v>
                </c:pt>
                <c:pt idx="760">
                  <c:v>39722</c:v>
                </c:pt>
                <c:pt idx="761">
                  <c:v>39753</c:v>
                </c:pt>
                <c:pt idx="762">
                  <c:v>39783</c:v>
                </c:pt>
                <c:pt idx="763">
                  <c:v>39814</c:v>
                </c:pt>
                <c:pt idx="764">
                  <c:v>39845</c:v>
                </c:pt>
                <c:pt idx="765">
                  <c:v>39873</c:v>
                </c:pt>
                <c:pt idx="766">
                  <c:v>39904</c:v>
                </c:pt>
                <c:pt idx="767">
                  <c:v>39934</c:v>
                </c:pt>
                <c:pt idx="768">
                  <c:v>39965</c:v>
                </c:pt>
                <c:pt idx="769">
                  <c:v>39995</c:v>
                </c:pt>
                <c:pt idx="770">
                  <c:v>40026</c:v>
                </c:pt>
                <c:pt idx="771">
                  <c:v>40057</c:v>
                </c:pt>
                <c:pt idx="772">
                  <c:v>40087</c:v>
                </c:pt>
                <c:pt idx="773">
                  <c:v>40118</c:v>
                </c:pt>
                <c:pt idx="774">
                  <c:v>40148</c:v>
                </c:pt>
                <c:pt idx="775">
                  <c:v>40179</c:v>
                </c:pt>
                <c:pt idx="776">
                  <c:v>40210</c:v>
                </c:pt>
                <c:pt idx="777">
                  <c:v>40238</c:v>
                </c:pt>
                <c:pt idx="778">
                  <c:v>40269</c:v>
                </c:pt>
                <c:pt idx="779">
                  <c:v>40299</c:v>
                </c:pt>
                <c:pt idx="780">
                  <c:v>40330</c:v>
                </c:pt>
                <c:pt idx="781">
                  <c:v>40360</c:v>
                </c:pt>
                <c:pt idx="782">
                  <c:v>40391</c:v>
                </c:pt>
                <c:pt idx="783">
                  <c:v>40422</c:v>
                </c:pt>
                <c:pt idx="784">
                  <c:v>40452</c:v>
                </c:pt>
                <c:pt idx="785">
                  <c:v>40483</c:v>
                </c:pt>
                <c:pt idx="786">
                  <c:v>40513</c:v>
                </c:pt>
                <c:pt idx="787">
                  <c:v>40544</c:v>
                </c:pt>
                <c:pt idx="788">
                  <c:v>40575</c:v>
                </c:pt>
                <c:pt idx="789">
                  <c:v>40603</c:v>
                </c:pt>
                <c:pt idx="790">
                  <c:v>40634</c:v>
                </c:pt>
                <c:pt idx="791">
                  <c:v>40664</c:v>
                </c:pt>
                <c:pt idx="792">
                  <c:v>40695</c:v>
                </c:pt>
                <c:pt idx="793">
                  <c:v>40725</c:v>
                </c:pt>
                <c:pt idx="794">
                  <c:v>40756</c:v>
                </c:pt>
                <c:pt idx="795">
                  <c:v>40787</c:v>
                </c:pt>
                <c:pt idx="796">
                  <c:v>40817</c:v>
                </c:pt>
                <c:pt idx="797">
                  <c:v>40848</c:v>
                </c:pt>
                <c:pt idx="798">
                  <c:v>40878</c:v>
                </c:pt>
                <c:pt idx="799">
                  <c:v>40909</c:v>
                </c:pt>
                <c:pt idx="800">
                  <c:v>40940</c:v>
                </c:pt>
                <c:pt idx="801">
                  <c:v>40969</c:v>
                </c:pt>
                <c:pt idx="802">
                  <c:v>41000</c:v>
                </c:pt>
                <c:pt idx="803">
                  <c:v>41030</c:v>
                </c:pt>
                <c:pt idx="804">
                  <c:v>41061</c:v>
                </c:pt>
                <c:pt idx="805">
                  <c:v>41091</c:v>
                </c:pt>
                <c:pt idx="806">
                  <c:v>41122</c:v>
                </c:pt>
                <c:pt idx="807">
                  <c:v>41153</c:v>
                </c:pt>
                <c:pt idx="808">
                  <c:v>41183</c:v>
                </c:pt>
                <c:pt idx="809">
                  <c:v>41214</c:v>
                </c:pt>
                <c:pt idx="810">
                  <c:v>41244</c:v>
                </c:pt>
                <c:pt idx="811">
                  <c:v>41275</c:v>
                </c:pt>
                <c:pt idx="812">
                  <c:v>41306</c:v>
                </c:pt>
                <c:pt idx="813">
                  <c:v>41334</c:v>
                </c:pt>
                <c:pt idx="814">
                  <c:v>41365</c:v>
                </c:pt>
                <c:pt idx="815">
                  <c:v>41395</c:v>
                </c:pt>
                <c:pt idx="816">
                  <c:v>41426</c:v>
                </c:pt>
                <c:pt idx="817">
                  <c:v>41456</c:v>
                </c:pt>
                <c:pt idx="818">
                  <c:v>41487</c:v>
                </c:pt>
                <c:pt idx="819">
                  <c:v>41518</c:v>
                </c:pt>
                <c:pt idx="820">
                  <c:v>41548</c:v>
                </c:pt>
                <c:pt idx="821">
                  <c:v>41579</c:v>
                </c:pt>
                <c:pt idx="822">
                  <c:v>41609</c:v>
                </c:pt>
                <c:pt idx="823">
                  <c:v>41640</c:v>
                </c:pt>
                <c:pt idx="824">
                  <c:v>41671</c:v>
                </c:pt>
                <c:pt idx="825">
                  <c:v>41699</c:v>
                </c:pt>
                <c:pt idx="826">
                  <c:v>41730</c:v>
                </c:pt>
                <c:pt idx="827">
                  <c:v>41760</c:v>
                </c:pt>
                <c:pt idx="828">
                  <c:v>41791</c:v>
                </c:pt>
                <c:pt idx="829">
                  <c:v>41821</c:v>
                </c:pt>
                <c:pt idx="830">
                  <c:v>41852</c:v>
                </c:pt>
                <c:pt idx="831">
                  <c:v>41883</c:v>
                </c:pt>
                <c:pt idx="832">
                  <c:v>41913</c:v>
                </c:pt>
                <c:pt idx="833">
                  <c:v>41944</c:v>
                </c:pt>
                <c:pt idx="834">
                  <c:v>41974</c:v>
                </c:pt>
                <c:pt idx="835">
                  <c:v>42005</c:v>
                </c:pt>
                <c:pt idx="836">
                  <c:v>42036</c:v>
                </c:pt>
                <c:pt idx="837">
                  <c:v>42064</c:v>
                </c:pt>
                <c:pt idx="838">
                  <c:v>42095</c:v>
                </c:pt>
                <c:pt idx="839">
                  <c:v>42125</c:v>
                </c:pt>
                <c:pt idx="840">
                  <c:v>42156</c:v>
                </c:pt>
                <c:pt idx="841">
                  <c:v>42186</c:v>
                </c:pt>
                <c:pt idx="842">
                  <c:v>42217</c:v>
                </c:pt>
                <c:pt idx="843">
                  <c:v>42248</c:v>
                </c:pt>
                <c:pt idx="844">
                  <c:v>42278</c:v>
                </c:pt>
                <c:pt idx="845">
                  <c:v>42309</c:v>
                </c:pt>
                <c:pt idx="846">
                  <c:v>42339</c:v>
                </c:pt>
                <c:pt idx="847">
                  <c:v>42370</c:v>
                </c:pt>
                <c:pt idx="848">
                  <c:v>42401</c:v>
                </c:pt>
                <c:pt idx="849">
                  <c:v>42430</c:v>
                </c:pt>
                <c:pt idx="850">
                  <c:v>42461</c:v>
                </c:pt>
                <c:pt idx="851">
                  <c:v>42491</c:v>
                </c:pt>
                <c:pt idx="852">
                  <c:v>42522</c:v>
                </c:pt>
                <c:pt idx="853">
                  <c:v>42552</c:v>
                </c:pt>
                <c:pt idx="854">
                  <c:v>42583</c:v>
                </c:pt>
                <c:pt idx="855">
                  <c:v>42614</c:v>
                </c:pt>
                <c:pt idx="856">
                  <c:v>42644</c:v>
                </c:pt>
                <c:pt idx="857">
                  <c:v>42675</c:v>
                </c:pt>
                <c:pt idx="858">
                  <c:v>42705</c:v>
                </c:pt>
                <c:pt idx="859">
                  <c:v>42736</c:v>
                </c:pt>
                <c:pt idx="860">
                  <c:v>42767</c:v>
                </c:pt>
                <c:pt idx="861">
                  <c:v>42795</c:v>
                </c:pt>
                <c:pt idx="862">
                  <c:v>42826</c:v>
                </c:pt>
                <c:pt idx="863">
                  <c:v>42856</c:v>
                </c:pt>
                <c:pt idx="864">
                  <c:v>42887</c:v>
                </c:pt>
                <c:pt idx="865">
                  <c:v>42917</c:v>
                </c:pt>
                <c:pt idx="866">
                  <c:v>42948</c:v>
                </c:pt>
                <c:pt idx="867">
                  <c:v>42979</c:v>
                </c:pt>
                <c:pt idx="868">
                  <c:v>43009</c:v>
                </c:pt>
                <c:pt idx="869">
                  <c:v>43040</c:v>
                </c:pt>
                <c:pt idx="870">
                  <c:v>43070</c:v>
                </c:pt>
                <c:pt idx="871">
                  <c:v>43101</c:v>
                </c:pt>
                <c:pt idx="872">
                  <c:v>43132</c:v>
                </c:pt>
                <c:pt idx="873">
                  <c:v>43160</c:v>
                </c:pt>
                <c:pt idx="874">
                  <c:v>43191</c:v>
                </c:pt>
                <c:pt idx="875">
                  <c:v>43221</c:v>
                </c:pt>
                <c:pt idx="876">
                  <c:v>43252</c:v>
                </c:pt>
                <c:pt idx="877">
                  <c:v>43282</c:v>
                </c:pt>
                <c:pt idx="878">
                  <c:v>43313</c:v>
                </c:pt>
                <c:pt idx="879">
                  <c:v>43344</c:v>
                </c:pt>
                <c:pt idx="880">
                  <c:v>43374</c:v>
                </c:pt>
                <c:pt idx="881">
                  <c:v>43405</c:v>
                </c:pt>
                <c:pt idx="882">
                  <c:v>43435</c:v>
                </c:pt>
                <c:pt idx="883">
                  <c:v>43466</c:v>
                </c:pt>
                <c:pt idx="884">
                  <c:v>43497</c:v>
                </c:pt>
                <c:pt idx="885">
                  <c:v>43525</c:v>
                </c:pt>
                <c:pt idx="886">
                  <c:v>43556</c:v>
                </c:pt>
                <c:pt idx="887">
                  <c:v>43586</c:v>
                </c:pt>
                <c:pt idx="888">
                  <c:v>43617</c:v>
                </c:pt>
                <c:pt idx="889">
                  <c:v>43647</c:v>
                </c:pt>
                <c:pt idx="890">
                  <c:v>43678</c:v>
                </c:pt>
                <c:pt idx="891">
                  <c:v>43709</c:v>
                </c:pt>
                <c:pt idx="892">
                  <c:v>43739</c:v>
                </c:pt>
                <c:pt idx="893">
                  <c:v>43770</c:v>
                </c:pt>
                <c:pt idx="894">
                  <c:v>43800</c:v>
                </c:pt>
                <c:pt idx="895">
                  <c:v>43831</c:v>
                </c:pt>
                <c:pt idx="896">
                  <c:v>43862</c:v>
                </c:pt>
                <c:pt idx="897">
                  <c:v>43891</c:v>
                </c:pt>
                <c:pt idx="898">
                  <c:v>43922</c:v>
                </c:pt>
                <c:pt idx="899">
                  <c:v>43952</c:v>
                </c:pt>
                <c:pt idx="900">
                  <c:v>43983</c:v>
                </c:pt>
                <c:pt idx="901">
                  <c:v>44013</c:v>
                </c:pt>
                <c:pt idx="902">
                  <c:v>44044</c:v>
                </c:pt>
                <c:pt idx="903">
                  <c:v>44075</c:v>
                </c:pt>
                <c:pt idx="904">
                  <c:v>44105</c:v>
                </c:pt>
                <c:pt idx="905">
                  <c:v>44136</c:v>
                </c:pt>
                <c:pt idx="906">
                  <c:v>44166</c:v>
                </c:pt>
                <c:pt idx="907">
                  <c:v>44197</c:v>
                </c:pt>
                <c:pt idx="908">
                  <c:v>44228</c:v>
                </c:pt>
                <c:pt idx="909">
                  <c:v>44256</c:v>
                </c:pt>
                <c:pt idx="910">
                  <c:v>44287</c:v>
                </c:pt>
                <c:pt idx="911">
                  <c:v>44317</c:v>
                </c:pt>
                <c:pt idx="912">
                  <c:v>44348</c:v>
                </c:pt>
                <c:pt idx="913">
                  <c:v>44378</c:v>
                </c:pt>
                <c:pt idx="914">
                  <c:v>44409</c:v>
                </c:pt>
                <c:pt idx="915">
                  <c:v>44440</c:v>
                </c:pt>
                <c:pt idx="916">
                  <c:v>44470</c:v>
                </c:pt>
                <c:pt idx="917">
                  <c:v>44501</c:v>
                </c:pt>
                <c:pt idx="918">
                  <c:v>44531</c:v>
                </c:pt>
                <c:pt idx="919">
                  <c:v>44562</c:v>
                </c:pt>
                <c:pt idx="920">
                  <c:v>44593</c:v>
                </c:pt>
                <c:pt idx="921">
                  <c:v>44621</c:v>
                </c:pt>
                <c:pt idx="922">
                  <c:v>44652</c:v>
                </c:pt>
                <c:pt idx="923">
                  <c:v>44682</c:v>
                </c:pt>
                <c:pt idx="924">
                  <c:v>44713</c:v>
                </c:pt>
                <c:pt idx="925">
                  <c:v>44743</c:v>
                </c:pt>
                <c:pt idx="926">
                  <c:v>44774</c:v>
                </c:pt>
                <c:pt idx="927">
                  <c:v>44805</c:v>
                </c:pt>
                <c:pt idx="928">
                  <c:v>44835</c:v>
                </c:pt>
                <c:pt idx="929">
                  <c:v>44866</c:v>
                </c:pt>
              </c:numCache>
            </c:numRef>
          </c:xVal>
          <c:yVal>
            <c:numRef>
              <c:f>'[agardi%20vizmerce (Recovered).xlsx]Velencei-tó, Agárd napi és havi'!$H$31938:$H$32867</c:f>
              <c:numCache>
                <c:formatCode>General</c:formatCode>
                <c:ptCount val="930"/>
                <c:pt idx="2">
                  <c:v>130</c:v>
                </c:pt>
                <c:pt idx="3">
                  <c:v>130</c:v>
                </c:pt>
                <c:pt idx="4">
                  <c:v>130</c:v>
                </c:pt>
                <c:pt idx="5">
                  <c:v>130</c:v>
                </c:pt>
                <c:pt idx="6">
                  <c:v>130</c:v>
                </c:pt>
                <c:pt idx="7">
                  <c:v>130</c:v>
                </c:pt>
                <c:pt idx="8">
                  <c:v>130</c:v>
                </c:pt>
                <c:pt idx="9">
                  <c:v>130</c:v>
                </c:pt>
                <c:pt idx="10">
                  <c:v>130</c:v>
                </c:pt>
                <c:pt idx="11">
                  <c:v>130</c:v>
                </c:pt>
                <c:pt idx="12">
                  <c:v>130</c:v>
                </c:pt>
                <c:pt idx="13">
                  <c:v>130</c:v>
                </c:pt>
                <c:pt idx="14">
                  <c:v>130</c:v>
                </c:pt>
                <c:pt idx="15">
                  <c:v>130</c:v>
                </c:pt>
                <c:pt idx="16">
                  <c:v>130</c:v>
                </c:pt>
                <c:pt idx="17">
                  <c:v>130</c:v>
                </c:pt>
                <c:pt idx="18">
                  <c:v>130</c:v>
                </c:pt>
                <c:pt idx="19">
                  <c:v>130</c:v>
                </c:pt>
                <c:pt idx="20">
                  <c:v>130</c:v>
                </c:pt>
                <c:pt idx="21">
                  <c:v>130</c:v>
                </c:pt>
                <c:pt idx="22">
                  <c:v>130</c:v>
                </c:pt>
                <c:pt idx="23">
                  <c:v>130</c:v>
                </c:pt>
                <c:pt idx="24">
                  <c:v>130</c:v>
                </c:pt>
                <c:pt idx="25">
                  <c:v>130</c:v>
                </c:pt>
                <c:pt idx="26">
                  <c:v>130</c:v>
                </c:pt>
                <c:pt idx="27">
                  <c:v>130</c:v>
                </c:pt>
                <c:pt idx="28">
                  <c:v>130</c:v>
                </c:pt>
                <c:pt idx="29">
                  <c:v>130</c:v>
                </c:pt>
                <c:pt idx="30">
                  <c:v>130</c:v>
                </c:pt>
                <c:pt idx="31">
                  <c:v>130</c:v>
                </c:pt>
                <c:pt idx="32">
                  <c:v>130</c:v>
                </c:pt>
                <c:pt idx="33">
                  <c:v>130</c:v>
                </c:pt>
                <c:pt idx="34">
                  <c:v>130</c:v>
                </c:pt>
                <c:pt idx="35">
                  <c:v>130</c:v>
                </c:pt>
                <c:pt idx="36">
                  <c:v>130</c:v>
                </c:pt>
                <c:pt idx="37">
                  <c:v>130</c:v>
                </c:pt>
                <c:pt idx="38">
                  <c:v>130</c:v>
                </c:pt>
                <c:pt idx="39">
                  <c:v>130</c:v>
                </c:pt>
                <c:pt idx="40">
                  <c:v>130</c:v>
                </c:pt>
                <c:pt idx="41">
                  <c:v>130</c:v>
                </c:pt>
                <c:pt idx="42">
                  <c:v>130</c:v>
                </c:pt>
                <c:pt idx="43">
                  <c:v>130</c:v>
                </c:pt>
                <c:pt idx="44">
                  <c:v>130</c:v>
                </c:pt>
                <c:pt idx="45">
                  <c:v>130</c:v>
                </c:pt>
                <c:pt idx="46">
                  <c:v>130</c:v>
                </c:pt>
                <c:pt idx="47">
                  <c:v>130</c:v>
                </c:pt>
                <c:pt idx="48">
                  <c:v>130</c:v>
                </c:pt>
                <c:pt idx="49">
                  <c:v>130</c:v>
                </c:pt>
                <c:pt idx="50">
                  <c:v>130</c:v>
                </c:pt>
                <c:pt idx="51">
                  <c:v>130</c:v>
                </c:pt>
                <c:pt idx="52">
                  <c:v>130</c:v>
                </c:pt>
                <c:pt idx="53">
                  <c:v>130</c:v>
                </c:pt>
                <c:pt idx="54">
                  <c:v>130</c:v>
                </c:pt>
                <c:pt idx="55">
                  <c:v>130</c:v>
                </c:pt>
                <c:pt idx="56">
                  <c:v>130</c:v>
                </c:pt>
                <c:pt idx="57">
                  <c:v>130</c:v>
                </c:pt>
                <c:pt idx="58">
                  <c:v>130</c:v>
                </c:pt>
                <c:pt idx="59">
                  <c:v>130</c:v>
                </c:pt>
                <c:pt idx="60">
                  <c:v>130</c:v>
                </c:pt>
                <c:pt idx="61">
                  <c:v>130</c:v>
                </c:pt>
                <c:pt idx="62">
                  <c:v>130</c:v>
                </c:pt>
                <c:pt idx="63">
                  <c:v>130</c:v>
                </c:pt>
                <c:pt idx="64">
                  <c:v>130</c:v>
                </c:pt>
                <c:pt idx="65">
                  <c:v>130</c:v>
                </c:pt>
                <c:pt idx="66">
                  <c:v>130</c:v>
                </c:pt>
                <c:pt idx="67">
                  <c:v>130</c:v>
                </c:pt>
                <c:pt idx="68">
                  <c:v>130</c:v>
                </c:pt>
                <c:pt idx="69">
                  <c:v>130</c:v>
                </c:pt>
                <c:pt idx="70">
                  <c:v>130</c:v>
                </c:pt>
                <c:pt idx="71">
                  <c:v>130</c:v>
                </c:pt>
                <c:pt idx="72">
                  <c:v>130</c:v>
                </c:pt>
                <c:pt idx="73">
                  <c:v>130</c:v>
                </c:pt>
                <c:pt idx="74">
                  <c:v>130</c:v>
                </c:pt>
                <c:pt idx="75">
                  <c:v>130</c:v>
                </c:pt>
                <c:pt idx="76">
                  <c:v>130</c:v>
                </c:pt>
                <c:pt idx="77">
                  <c:v>130</c:v>
                </c:pt>
                <c:pt idx="78">
                  <c:v>130</c:v>
                </c:pt>
                <c:pt idx="79">
                  <c:v>130</c:v>
                </c:pt>
                <c:pt idx="80">
                  <c:v>130</c:v>
                </c:pt>
                <c:pt idx="81">
                  <c:v>130</c:v>
                </c:pt>
                <c:pt idx="82">
                  <c:v>130</c:v>
                </c:pt>
                <c:pt idx="83">
                  <c:v>130</c:v>
                </c:pt>
                <c:pt idx="84">
                  <c:v>130</c:v>
                </c:pt>
                <c:pt idx="85">
                  <c:v>130</c:v>
                </c:pt>
                <c:pt idx="86">
                  <c:v>130</c:v>
                </c:pt>
                <c:pt idx="87">
                  <c:v>130</c:v>
                </c:pt>
                <c:pt idx="88">
                  <c:v>130</c:v>
                </c:pt>
                <c:pt idx="89">
                  <c:v>130</c:v>
                </c:pt>
                <c:pt idx="90">
                  <c:v>130</c:v>
                </c:pt>
                <c:pt idx="91">
                  <c:v>130</c:v>
                </c:pt>
                <c:pt idx="92">
                  <c:v>130</c:v>
                </c:pt>
                <c:pt idx="93">
                  <c:v>130</c:v>
                </c:pt>
                <c:pt idx="94">
                  <c:v>130</c:v>
                </c:pt>
                <c:pt idx="95">
                  <c:v>130</c:v>
                </c:pt>
                <c:pt idx="96">
                  <c:v>130</c:v>
                </c:pt>
                <c:pt idx="97">
                  <c:v>130</c:v>
                </c:pt>
                <c:pt idx="98">
                  <c:v>130</c:v>
                </c:pt>
                <c:pt idx="99">
                  <c:v>130</c:v>
                </c:pt>
                <c:pt idx="100">
                  <c:v>130</c:v>
                </c:pt>
                <c:pt idx="101">
                  <c:v>130</c:v>
                </c:pt>
                <c:pt idx="102">
                  <c:v>130</c:v>
                </c:pt>
                <c:pt idx="103">
                  <c:v>130</c:v>
                </c:pt>
                <c:pt idx="104">
                  <c:v>130</c:v>
                </c:pt>
                <c:pt idx="105">
                  <c:v>130</c:v>
                </c:pt>
                <c:pt idx="106">
                  <c:v>130</c:v>
                </c:pt>
                <c:pt idx="107">
                  <c:v>130</c:v>
                </c:pt>
                <c:pt idx="108">
                  <c:v>130</c:v>
                </c:pt>
                <c:pt idx="109">
                  <c:v>130</c:v>
                </c:pt>
                <c:pt idx="110">
                  <c:v>130</c:v>
                </c:pt>
                <c:pt idx="111">
                  <c:v>130</c:v>
                </c:pt>
                <c:pt idx="112">
                  <c:v>130</c:v>
                </c:pt>
                <c:pt idx="113">
                  <c:v>130</c:v>
                </c:pt>
                <c:pt idx="114">
                  <c:v>130</c:v>
                </c:pt>
                <c:pt idx="115">
                  <c:v>130</c:v>
                </c:pt>
                <c:pt idx="116">
                  <c:v>130</c:v>
                </c:pt>
                <c:pt idx="117">
                  <c:v>130</c:v>
                </c:pt>
                <c:pt idx="118">
                  <c:v>130</c:v>
                </c:pt>
                <c:pt idx="119">
                  <c:v>130</c:v>
                </c:pt>
                <c:pt idx="120">
                  <c:v>130</c:v>
                </c:pt>
                <c:pt idx="121">
                  <c:v>130</c:v>
                </c:pt>
                <c:pt idx="122">
                  <c:v>130</c:v>
                </c:pt>
                <c:pt idx="123">
                  <c:v>130</c:v>
                </c:pt>
                <c:pt idx="124">
                  <c:v>130</c:v>
                </c:pt>
                <c:pt idx="125">
                  <c:v>130</c:v>
                </c:pt>
                <c:pt idx="126">
                  <c:v>130</c:v>
                </c:pt>
                <c:pt idx="127">
                  <c:v>130</c:v>
                </c:pt>
                <c:pt idx="128">
                  <c:v>130</c:v>
                </c:pt>
                <c:pt idx="129">
                  <c:v>130</c:v>
                </c:pt>
                <c:pt idx="130">
                  <c:v>130</c:v>
                </c:pt>
                <c:pt idx="131">
                  <c:v>130</c:v>
                </c:pt>
                <c:pt idx="132">
                  <c:v>130</c:v>
                </c:pt>
                <c:pt idx="133">
                  <c:v>130</c:v>
                </c:pt>
                <c:pt idx="134">
                  <c:v>130</c:v>
                </c:pt>
                <c:pt idx="135">
                  <c:v>130</c:v>
                </c:pt>
                <c:pt idx="136">
                  <c:v>130</c:v>
                </c:pt>
                <c:pt idx="137">
                  <c:v>130</c:v>
                </c:pt>
                <c:pt idx="138">
                  <c:v>130</c:v>
                </c:pt>
                <c:pt idx="139">
                  <c:v>130</c:v>
                </c:pt>
                <c:pt idx="140">
                  <c:v>130</c:v>
                </c:pt>
                <c:pt idx="141">
                  <c:v>130</c:v>
                </c:pt>
                <c:pt idx="142">
                  <c:v>130</c:v>
                </c:pt>
                <c:pt idx="143">
                  <c:v>130</c:v>
                </c:pt>
                <c:pt idx="144">
                  <c:v>130</c:v>
                </c:pt>
                <c:pt idx="145">
                  <c:v>130</c:v>
                </c:pt>
                <c:pt idx="146">
                  <c:v>130</c:v>
                </c:pt>
                <c:pt idx="147">
                  <c:v>130</c:v>
                </c:pt>
                <c:pt idx="148">
                  <c:v>130</c:v>
                </c:pt>
                <c:pt idx="149">
                  <c:v>130</c:v>
                </c:pt>
                <c:pt idx="150">
                  <c:v>130</c:v>
                </c:pt>
                <c:pt idx="151">
                  <c:v>130</c:v>
                </c:pt>
                <c:pt idx="152">
                  <c:v>130</c:v>
                </c:pt>
                <c:pt idx="153">
                  <c:v>130</c:v>
                </c:pt>
                <c:pt idx="154">
                  <c:v>130</c:v>
                </c:pt>
                <c:pt idx="155">
                  <c:v>130</c:v>
                </c:pt>
                <c:pt idx="156">
                  <c:v>130</c:v>
                </c:pt>
                <c:pt idx="157">
                  <c:v>130</c:v>
                </c:pt>
                <c:pt idx="158">
                  <c:v>130</c:v>
                </c:pt>
                <c:pt idx="159">
                  <c:v>130</c:v>
                </c:pt>
                <c:pt idx="160">
                  <c:v>130</c:v>
                </c:pt>
                <c:pt idx="161">
                  <c:v>130</c:v>
                </c:pt>
                <c:pt idx="162">
                  <c:v>130</c:v>
                </c:pt>
                <c:pt idx="163">
                  <c:v>130</c:v>
                </c:pt>
                <c:pt idx="164">
                  <c:v>130</c:v>
                </c:pt>
                <c:pt idx="165">
                  <c:v>130</c:v>
                </c:pt>
                <c:pt idx="166">
                  <c:v>130</c:v>
                </c:pt>
                <c:pt idx="167">
                  <c:v>130</c:v>
                </c:pt>
                <c:pt idx="168">
                  <c:v>130</c:v>
                </c:pt>
                <c:pt idx="169">
                  <c:v>130</c:v>
                </c:pt>
                <c:pt idx="170">
                  <c:v>130</c:v>
                </c:pt>
                <c:pt idx="171">
                  <c:v>130</c:v>
                </c:pt>
                <c:pt idx="172">
                  <c:v>130</c:v>
                </c:pt>
                <c:pt idx="173">
                  <c:v>130</c:v>
                </c:pt>
                <c:pt idx="174">
                  <c:v>130</c:v>
                </c:pt>
                <c:pt idx="175">
                  <c:v>130</c:v>
                </c:pt>
                <c:pt idx="176">
                  <c:v>130</c:v>
                </c:pt>
                <c:pt idx="177">
                  <c:v>130</c:v>
                </c:pt>
                <c:pt idx="178">
                  <c:v>130</c:v>
                </c:pt>
                <c:pt idx="179">
                  <c:v>130</c:v>
                </c:pt>
                <c:pt idx="180">
                  <c:v>130</c:v>
                </c:pt>
                <c:pt idx="181">
                  <c:v>130</c:v>
                </c:pt>
                <c:pt idx="182">
                  <c:v>130</c:v>
                </c:pt>
                <c:pt idx="183">
                  <c:v>130</c:v>
                </c:pt>
                <c:pt idx="184">
                  <c:v>130</c:v>
                </c:pt>
                <c:pt idx="185">
                  <c:v>130</c:v>
                </c:pt>
                <c:pt idx="186">
                  <c:v>130</c:v>
                </c:pt>
                <c:pt idx="187">
                  <c:v>130</c:v>
                </c:pt>
                <c:pt idx="188">
                  <c:v>130</c:v>
                </c:pt>
                <c:pt idx="189">
                  <c:v>130</c:v>
                </c:pt>
                <c:pt idx="190">
                  <c:v>130</c:v>
                </c:pt>
                <c:pt idx="191">
                  <c:v>130</c:v>
                </c:pt>
                <c:pt idx="192">
                  <c:v>130</c:v>
                </c:pt>
                <c:pt idx="193">
                  <c:v>130</c:v>
                </c:pt>
                <c:pt idx="194">
                  <c:v>130</c:v>
                </c:pt>
                <c:pt idx="195">
                  <c:v>130</c:v>
                </c:pt>
                <c:pt idx="196">
                  <c:v>130</c:v>
                </c:pt>
                <c:pt idx="197">
                  <c:v>130</c:v>
                </c:pt>
                <c:pt idx="198">
                  <c:v>130</c:v>
                </c:pt>
                <c:pt idx="199">
                  <c:v>130</c:v>
                </c:pt>
                <c:pt idx="200">
                  <c:v>130</c:v>
                </c:pt>
                <c:pt idx="201">
                  <c:v>130</c:v>
                </c:pt>
                <c:pt idx="202">
                  <c:v>130</c:v>
                </c:pt>
                <c:pt idx="203">
                  <c:v>130</c:v>
                </c:pt>
                <c:pt idx="204">
                  <c:v>130</c:v>
                </c:pt>
                <c:pt idx="205">
                  <c:v>130</c:v>
                </c:pt>
                <c:pt idx="206">
                  <c:v>130</c:v>
                </c:pt>
                <c:pt idx="207">
                  <c:v>130</c:v>
                </c:pt>
                <c:pt idx="208">
                  <c:v>130</c:v>
                </c:pt>
                <c:pt idx="209">
                  <c:v>130</c:v>
                </c:pt>
                <c:pt idx="210">
                  <c:v>130</c:v>
                </c:pt>
                <c:pt idx="211">
                  <c:v>130</c:v>
                </c:pt>
                <c:pt idx="212">
                  <c:v>130</c:v>
                </c:pt>
                <c:pt idx="213">
                  <c:v>130</c:v>
                </c:pt>
                <c:pt idx="214">
                  <c:v>130</c:v>
                </c:pt>
                <c:pt idx="215">
                  <c:v>130</c:v>
                </c:pt>
                <c:pt idx="216">
                  <c:v>130</c:v>
                </c:pt>
                <c:pt idx="217">
                  <c:v>130</c:v>
                </c:pt>
                <c:pt idx="218">
                  <c:v>130</c:v>
                </c:pt>
                <c:pt idx="219">
                  <c:v>130</c:v>
                </c:pt>
                <c:pt idx="220">
                  <c:v>130</c:v>
                </c:pt>
                <c:pt idx="221">
                  <c:v>130</c:v>
                </c:pt>
                <c:pt idx="222">
                  <c:v>130</c:v>
                </c:pt>
                <c:pt idx="223">
                  <c:v>130</c:v>
                </c:pt>
                <c:pt idx="224">
                  <c:v>130</c:v>
                </c:pt>
                <c:pt idx="225">
                  <c:v>130</c:v>
                </c:pt>
                <c:pt idx="226">
                  <c:v>130</c:v>
                </c:pt>
                <c:pt idx="227">
                  <c:v>130</c:v>
                </c:pt>
                <c:pt idx="228">
                  <c:v>130</c:v>
                </c:pt>
                <c:pt idx="229">
                  <c:v>130</c:v>
                </c:pt>
                <c:pt idx="230">
                  <c:v>130</c:v>
                </c:pt>
                <c:pt idx="231">
                  <c:v>130</c:v>
                </c:pt>
                <c:pt idx="232">
                  <c:v>130</c:v>
                </c:pt>
                <c:pt idx="233">
                  <c:v>130</c:v>
                </c:pt>
                <c:pt idx="234">
                  <c:v>130</c:v>
                </c:pt>
                <c:pt idx="235">
                  <c:v>130</c:v>
                </c:pt>
                <c:pt idx="236">
                  <c:v>130</c:v>
                </c:pt>
                <c:pt idx="237">
                  <c:v>130</c:v>
                </c:pt>
                <c:pt idx="238">
                  <c:v>130</c:v>
                </c:pt>
                <c:pt idx="239">
                  <c:v>130</c:v>
                </c:pt>
                <c:pt idx="240">
                  <c:v>130</c:v>
                </c:pt>
                <c:pt idx="241">
                  <c:v>130</c:v>
                </c:pt>
                <c:pt idx="242">
                  <c:v>130</c:v>
                </c:pt>
                <c:pt idx="243">
                  <c:v>130</c:v>
                </c:pt>
                <c:pt idx="244">
                  <c:v>130</c:v>
                </c:pt>
                <c:pt idx="245">
                  <c:v>130</c:v>
                </c:pt>
                <c:pt idx="246">
                  <c:v>130</c:v>
                </c:pt>
                <c:pt idx="247">
                  <c:v>130</c:v>
                </c:pt>
                <c:pt idx="248">
                  <c:v>130</c:v>
                </c:pt>
                <c:pt idx="249">
                  <c:v>130</c:v>
                </c:pt>
                <c:pt idx="250">
                  <c:v>130</c:v>
                </c:pt>
                <c:pt idx="251">
                  <c:v>130</c:v>
                </c:pt>
                <c:pt idx="252">
                  <c:v>130</c:v>
                </c:pt>
                <c:pt idx="253">
                  <c:v>130</c:v>
                </c:pt>
                <c:pt idx="254">
                  <c:v>130</c:v>
                </c:pt>
                <c:pt idx="255">
                  <c:v>130</c:v>
                </c:pt>
                <c:pt idx="256">
                  <c:v>130</c:v>
                </c:pt>
                <c:pt idx="257">
                  <c:v>130</c:v>
                </c:pt>
                <c:pt idx="258">
                  <c:v>130</c:v>
                </c:pt>
                <c:pt idx="259">
                  <c:v>130</c:v>
                </c:pt>
                <c:pt idx="260">
                  <c:v>130</c:v>
                </c:pt>
                <c:pt idx="261">
                  <c:v>130</c:v>
                </c:pt>
                <c:pt idx="262">
                  <c:v>130</c:v>
                </c:pt>
                <c:pt idx="263">
                  <c:v>130</c:v>
                </c:pt>
                <c:pt idx="264">
                  <c:v>130</c:v>
                </c:pt>
                <c:pt idx="265">
                  <c:v>130</c:v>
                </c:pt>
                <c:pt idx="266">
                  <c:v>130</c:v>
                </c:pt>
                <c:pt idx="267">
                  <c:v>130</c:v>
                </c:pt>
                <c:pt idx="268">
                  <c:v>130</c:v>
                </c:pt>
                <c:pt idx="269">
                  <c:v>130</c:v>
                </c:pt>
                <c:pt idx="270">
                  <c:v>130</c:v>
                </c:pt>
                <c:pt idx="271">
                  <c:v>130</c:v>
                </c:pt>
                <c:pt idx="272">
                  <c:v>130</c:v>
                </c:pt>
                <c:pt idx="273">
                  <c:v>130</c:v>
                </c:pt>
                <c:pt idx="274">
                  <c:v>130</c:v>
                </c:pt>
                <c:pt idx="275">
                  <c:v>130</c:v>
                </c:pt>
                <c:pt idx="276">
                  <c:v>130</c:v>
                </c:pt>
                <c:pt idx="277">
                  <c:v>130</c:v>
                </c:pt>
                <c:pt idx="278">
                  <c:v>130</c:v>
                </c:pt>
                <c:pt idx="279">
                  <c:v>130</c:v>
                </c:pt>
                <c:pt idx="280">
                  <c:v>130</c:v>
                </c:pt>
                <c:pt idx="281">
                  <c:v>130</c:v>
                </c:pt>
                <c:pt idx="282">
                  <c:v>130</c:v>
                </c:pt>
                <c:pt idx="283">
                  <c:v>130</c:v>
                </c:pt>
                <c:pt idx="284">
                  <c:v>130</c:v>
                </c:pt>
                <c:pt idx="285">
                  <c:v>130</c:v>
                </c:pt>
                <c:pt idx="286">
                  <c:v>130</c:v>
                </c:pt>
                <c:pt idx="287">
                  <c:v>130</c:v>
                </c:pt>
                <c:pt idx="288">
                  <c:v>130</c:v>
                </c:pt>
                <c:pt idx="289">
                  <c:v>130</c:v>
                </c:pt>
                <c:pt idx="290">
                  <c:v>130</c:v>
                </c:pt>
                <c:pt idx="291">
                  <c:v>130</c:v>
                </c:pt>
                <c:pt idx="292">
                  <c:v>130</c:v>
                </c:pt>
                <c:pt idx="293">
                  <c:v>130</c:v>
                </c:pt>
                <c:pt idx="294">
                  <c:v>130</c:v>
                </c:pt>
                <c:pt idx="295">
                  <c:v>130</c:v>
                </c:pt>
                <c:pt idx="296">
                  <c:v>130</c:v>
                </c:pt>
                <c:pt idx="297">
                  <c:v>130</c:v>
                </c:pt>
                <c:pt idx="298">
                  <c:v>130</c:v>
                </c:pt>
                <c:pt idx="299">
                  <c:v>130</c:v>
                </c:pt>
                <c:pt idx="300">
                  <c:v>130</c:v>
                </c:pt>
                <c:pt idx="301">
                  <c:v>130</c:v>
                </c:pt>
                <c:pt idx="302">
                  <c:v>130</c:v>
                </c:pt>
                <c:pt idx="303">
                  <c:v>130</c:v>
                </c:pt>
                <c:pt idx="304">
                  <c:v>130</c:v>
                </c:pt>
                <c:pt idx="305">
                  <c:v>130</c:v>
                </c:pt>
                <c:pt idx="306">
                  <c:v>130</c:v>
                </c:pt>
                <c:pt idx="307">
                  <c:v>130</c:v>
                </c:pt>
                <c:pt idx="308">
                  <c:v>130</c:v>
                </c:pt>
                <c:pt idx="309">
                  <c:v>130</c:v>
                </c:pt>
                <c:pt idx="310">
                  <c:v>130</c:v>
                </c:pt>
                <c:pt idx="311">
                  <c:v>130</c:v>
                </c:pt>
                <c:pt idx="312">
                  <c:v>130</c:v>
                </c:pt>
                <c:pt idx="313">
                  <c:v>130</c:v>
                </c:pt>
                <c:pt idx="314">
                  <c:v>130</c:v>
                </c:pt>
                <c:pt idx="315">
                  <c:v>130</c:v>
                </c:pt>
                <c:pt idx="316">
                  <c:v>130</c:v>
                </c:pt>
                <c:pt idx="317">
                  <c:v>130</c:v>
                </c:pt>
                <c:pt idx="318">
                  <c:v>130</c:v>
                </c:pt>
                <c:pt idx="319">
                  <c:v>130</c:v>
                </c:pt>
                <c:pt idx="320">
                  <c:v>130</c:v>
                </c:pt>
                <c:pt idx="321">
                  <c:v>130</c:v>
                </c:pt>
                <c:pt idx="322">
                  <c:v>130</c:v>
                </c:pt>
                <c:pt idx="323">
                  <c:v>130</c:v>
                </c:pt>
                <c:pt idx="324">
                  <c:v>130</c:v>
                </c:pt>
                <c:pt idx="325">
                  <c:v>130</c:v>
                </c:pt>
                <c:pt idx="326">
                  <c:v>130</c:v>
                </c:pt>
                <c:pt idx="327">
                  <c:v>130</c:v>
                </c:pt>
                <c:pt idx="328">
                  <c:v>130</c:v>
                </c:pt>
                <c:pt idx="329">
                  <c:v>130</c:v>
                </c:pt>
                <c:pt idx="330">
                  <c:v>130</c:v>
                </c:pt>
                <c:pt idx="331">
                  <c:v>130</c:v>
                </c:pt>
                <c:pt idx="332">
                  <c:v>130</c:v>
                </c:pt>
                <c:pt idx="333">
                  <c:v>130</c:v>
                </c:pt>
                <c:pt idx="334">
                  <c:v>130</c:v>
                </c:pt>
                <c:pt idx="335">
                  <c:v>130</c:v>
                </c:pt>
                <c:pt idx="336">
                  <c:v>130</c:v>
                </c:pt>
                <c:pt idx="337">
                  <c:v>130</c:v>
                </c:pt>
                <c:pt idx="338">
                  <c:v>130</c:v>
                </c:pt>
                <c:pt idx="339">
                  <c:v>130</c:v>
                </c:pt>
                <c:pt idx="340">
                  <c:v>130</c:v>
                </c:pt>
                <c:pt idx="341">
                  <c:v>130</c:v>
                </c:pt>
                <c:pt idx="342">
                  <c:v>130</c:v>
                </c:pt>
                <c:pt idx="343">
                  <c:v>130</c:v>
                </c:pt>
                <c:pt idx="344">
                  <c:v>130</c:v>
                </c:pt>
                <c:pt idx="345">
                  <c:v>130</c:v>
                </c:pt>
                <c:pt idx="346">
                  <c:v>130</c:v>
                </c:pt>
                <c:pt idx="347">
                  <c:v>130</c:v>
                </c:pt>
                <c:pt idx="348">
                  <c:v>130</c:v>
                </c:pt>
                <c:pt idx="349">
                  <c:v>130</c:v>
                </c:pt>
                <c:pt idx="350">
                  <c:v>130</c:v>
                </c:pt>
                <c:pt idx="351">
                  <c:v>130</c:v>
                </c:pt>
                <c:pt idx="352">
                  <c:v>130</c:v>
                </c:pt>
                <c:pt idx="353">
                  <c:v>130</c:v>
                </c:pt>
                <c:pt idx="354">
                  <c:v>130</c:v>
                </c:pt>
                <c:pt idx="355">
                  <c:v>130</c:v>
                </c:pt>
                <c:pt idx="356">
                  <c:v>130</c:v>
                </c:pt>
                <c:pt idx="357">
                  <c:v>130</c:v>
                </c:pt>
                <c:pt idx="358">
                  <c:v>130</c:v>
                </c:pt>
                <c:pt idx="359">
                  <c:v>130</c:v>
                </c:pt>
                <c:pt idx="360">
                  <c:v>130</c:v>
                </c:pt>
                <c:pt idx="361">
                  <c:v>130</c:v>
                </c:pt>
                <c:pt idx="362">
                  <c:v>130</c:v>
                </c:pt>
                <c:pt idx="363">
                  <c:v>130</c:v>
                </c:pt>
                <c:pt idx="364">
                  <c:v>130</c:v>
                </c:pt>
                <c:pt idx="365">
                  <c:v>130</c:v>
                </c:pt>
                <c:pt idx="366">
                  <c:v>130</c:v>
                </c:pt>
                <c:pt idx="367">
                  <c:v>130</c:v>
                </c:pt>
                <c:pt idx="368">
                  <c:v>130</c:v>
                </c:pt>
                <c:pt idx="369">
                  <c:v>130</c:v>
                </c:pt>
                <c:pt idx="370">
                  <c:v>130</c:v>
                </c:pt>
                <c:pt idx="371">
                  <c:v>130</c:v>
                </c:pt>
                <c:pt idx="372">
                  <c:v>130</c:v>
                </c:pt>
                <c:pt idx="373">
                  <c:v>130</c:v>
                </c:pt>
                <c:pt idx="374">
                  <c:v>130</c:v>
                </c:pt>
                <c:pt idx="375">
                  <c:v>130</c:v>
                </c:pt>
                <c:pt idx="376">
                  <c:v>130</c:v>
                </c:pt>
                <c:pt idx="377">
                  <c:v>130</c:v>
                </c:pt>
                <c:pt idx="378">
                  <c:v>130</c:v>
                </c:pt>
                <c:pt idx="379">
                  <c:v>130</c:v>
                </c:pt>
                <c:pt idx="380">
                  <c:v>130</c:v>
                </c:pt>
                <c:pt idx="381">
                  <c:v>130</c:v>
                </c:pt>
                <c:pt idx="382">
                  <c:v>130</c:v>
                </c:pt>
                <c:pt idx="383">
                  <c:v>130</c:v>
                </c:pt>
                <c:pt idx="384">
                  <c:v>130</c:v>
                </c:pt>
                <c:pt idx="385">
                  <c:v>130</c:v>
                </c:pt>
                <c:pt idx="386">
                  <c:v>130</c:v>
                </c:pt>
                <c:pt idx="387">
                  <c:v>130</c:v>
                </c:pt>
                <c:pt idx="388">
                  <c:v>130</c:v>
                </c:pt>
                <c:pt idx="389">
                  <c:v>130</c:v>
                </c:pt>
                <c:pt idx="390">
                  <c:v>130</c:v>
                </c:pt>
                <c:pt idx="391">
                  <c:v>130</c:v>
                </c:pt>
                <c:pt idx="392">
                  <c:v>130</c:v>
                </c:pt>
                <c:pt idx="393">
                  <c:v>130</c:v>
                </c:pt>
                <c:pt idx="394">
                  <c:v>130</c:v>
                </c:pt>
                <c:pt idx="395">
                  <c:v>130</c:v>
                </c:pt>
                <c:pt idx="396">
                  <c:v>130</c:v>
                </c:pt>
                <c:pt idx="397">
                  <c:v>130</c:v>
                </c:pt>
                <c:pt idx="398">
                  <c:v>130</c:v>
                </c:pt>
                <c:pt idx="399">
                  <c:v>130</c:v>
                </c:pt>
                <c:pt idx="400">
                  <c:v>130</c:v>
                </c:pt>
                <c:pt idx="401">
                  <c:v>130</c:v>
                </c:pt>
                <c:pt idx="402">
                  <c:v>130</c:v>
                </c:pt>
                <c:pt idx="403">
                  <c:v>130</c:v>
                </c:pt>
                <c:pt idx="404">
                  <c:v>130</c:v>
                </c:pt>
                <c:pt idx="405">
                  <c:v>130</c:v>
                </c:pt>
                <c:pt idx="406">
                  <c:v>130</c:v>
                </c:pt>
                <c:pt idx="407">
                  <c:v>130</c:v>
                </c:pt>
                <c:pt idx="408">
                  <c:v>130</c:v>
                </c:pt>
                <c:pt idx="409">
                  <c:v>130</c:v>
                </c:pt>
                <c:pt idx="410">
                  <c:v>130</c:v>
                </c:pt>
                <c:pt idx="411">
                  <c:v>130</c:v>
                </c:pt>
                <c:pt idx="412">
                  <c:v>130</c:v>
                </c:pt>
                <c:pt idx="413">
                  <c:v>130</c:v>
                </c:pt>
                <c:pt idx="414">
                  <c:v>130</c:v>
                </c:pt>
                <c:pt idx="415">
                  <c:v>130</c:v>
                </c:pt>
                <c:pt idx="416">
                  <c:v>130</c:v>
                </c:pt>
                <c:pt idx="417">
                  <c:v>130</c:v>
                </c:pt>
                <c:pt idx="418">
                  <c:v>130</c:v>
                </c:pt>
                <c:pt idx="419">
                  <c:v>130</c:v>
                </c:pt>
                <c:pt idx="420">
                  <c:v>130</c:v>
                </c:pt>
                <c:pt idx="421">
                  <c:v>130</c:v>
                </c:pt>
                <c:pt idx="422">
                  <c:v>130</c:v>
                </c:pt>
                <c:pt idx="423">
                  <c:v>130</c:v>
                </c:pt>
                <c:pt idx="424">
                  <c:v>130</c:v>
                </c:pt>
                <c:pt idx="425">
                  <c:v>130</c:v>
                </c:pt>
                <c:pt idx="426">
                  <c:v>130</c:v>
                </c:pt>
                <c:pt idx="427">
                  <c:v>130</c:v>
                </c:pt>
                <c:pt idx="428">
                  <c:v>130</c:v>
                </c:pt>
                <c:pt idx="429">
                  <c:v>130</c:v>
                </c:pt>
                <c:pt idx="430">
                  <c:v>130</c:v>
                </c:pt>
                <c:pt idx="431">
                  <c:v>130</c:v>
                </c:pt>
                <c:pt idx="432">
                  <c:v>130</c:v>
                </c:pt>
                <c:pt idx="433">
                  <c:v>130</c:v>
                </c:pt>
                <c:pt idx="434">
                  <c:v>130</c:v>
                </c:pt>
                <c:pt idx="435">
                  <c:v>130</c:v>
                </c:pt>
                <c:pt idx="436">
                  <c:v>130</c:v>
                </c:pt>
                <c:pt idx="437">
                  <c:v>130</c:v>
                </c:pt>
                <c:pt idx="438">
                  <c:v>130</c:v>
                </c:pt>
                <c:pt idx="439">
                  <c:v>130</c:v>
                </c:pt>
                <c:pt idx="440">
                  <c:v>130</c:v>
                </c:pt>
                <c:pt idx="441">
                  <c:v>130</c:v>
                </c:pt>
                <c:pt idx="442">
                  <c:v>130</c:v>
                </c:pt>
                <c:pt idx="443">
                  <c:v>130</c:v>
                </c:pt>
                <c:pt idx="444">
                  <c:v>130</c:v>
                </c:pt>
                <c:pt idx="445">
                  <c:v>130</c:v>
                </c:pt>
                <c:pt idx="446">
                  <c:v>130</c:v>
                </c:pt>
                <c:pt idx="447">
                  <c:v>130</c:v>
                </c:pt>
                <c:pt idx="448">
                  <c:v>130</c:v>
                </c:pt>
                <c:pt idx="449">
                  <c:v>130</c:v>
                </c:pt>
                <c:pt idx="450">
                  <c:v>130</c:v>
                </c:pt>
                <c:pt idx="451">
                  <c:v>130</c:v>
                </c:pt>
                <c:pt idx="452">
                  <c:v>130</c:v>
                </c:pt>
                <c:pt idx="453">
                  <c:v>130</c:v>
                </c:pt>
                <c:pt idx="454">
                  <c:v>130</c:v>
                </c:pt>
                <c:pt idx="455">
                  <c:v>130</c:v>
                </c:pt>
                <c:pt idx="456">
                  <c:v>130</c:v>
                </c:pt>
                <c:pt idx="457">
                  <c:v>130</c:v>
                </c:pt>
                <c:pt idx="458">
                  <c:v>130</c:v>
                </c:pt>
                <c:pt idx="459">
                  <c:v>130</c:v>
                </c:pt>
                <c:pt idx="460">
                  <c:v>130</c:v>
                </c:pt>
                <c:pt idx="461">
                  <c:v>130</c:v>
                </c:pt>
                <c:pt idx="462">
                  <c:v>130</c:v>
                </c:pt>
                <c:pt idx="463">
                  <c:v>130</c:v>
                </c:pt>
                <c:pt idx="464">
                  <c:v>130</c:v>
                </c:pt>
                <c:pt idx="465">
                  <c:v>130</c:v>
                </c:pt>
                <c:pt idx="466">
                  <c:v>130</c:v>
                </c:pt>
                <c:pt idx="467">
                  <c:v>130</c:v>
                </c:pt>
                <c:pt idx="468">
                  <c:v>130</c:v>
                </c:pt>
                <c:pt idx="469">
                  <c:v>130</c:v>
                </c:pt>
                <c:pt idx="470">
                  <c:v>130</c:v>
                </c:pt>
                <c:pt idx="471">
                  <c:v>130</c:v>
                </c:pt>
                <c:pt idx="472">
                  <c:v>130</c:v>
                </c:pt>
                <c:pt idx="473">
                  <c:v>130</c:v>
                </c:pt>
                <c:pt idx="474">
                  <c:v>130</c:v>
                </c:pt>
                <c:pt idx="475">
                  <c:v>130</c:v>
                </c:pt>
                <c:pt idx="476">
                  <c:v>130</c:v>
                </c:pt>
                <c:pt idx="477">
                  <c:v>130</c:v>
                </c:pt>
                <c:pt idx="478">
                  <c:v>130</c:v>
                </c:pt>
                <c:pt idx="479">
                  <c:v>130</c:v>
                </c:pt>
                <c:pt idx="480">
                  <c:v>130</c:v>
                </c:pt>
                <c:pt idx="481">
                  <c:v>130</c:v>
                </c:pt>
                <c:pt idx="482">
                  <c:v>130</c:v>
                </c:pt>
                <c:pt idx="483">
                  <c:v>130</c:v>
                </c:pt>
                <c:pt idx="484">
                  <c:v>130</c:v>
                </c:pt>
                <c:pt idx="485">
                  <c:v>130</c:v>
                </c:pt>
                <c:pt idx="486">
                  <c:v>130</c:v>
                </c:pt>
                <c:pt idx="487">
                  <c:v>130</c:v>
                </c:pt>
                <c:pt idx="488">
                  <c:v>130</c:v>
                </c:pt>
                <c:pt idx="489">
                  <c:v>130</c:v>
                </c:pt>
                <c:pt idx="490">
                  <c:v>130</c:v>
                </c:pt>
                <c:pt idx="491">
                  <c:v>130</c:v>
                </c:pt>
                <c:pt idx="492">
                  <c:v>130</c:v>
                </c:pt>
                <c:pt idx="493">
                  <c:v>130</c:v>
                </c:pt>
                <c:pt idx="494">
                  <c:v>130</c:v>
                </c:pt>
                <c:pt idx="495">
                  <c:v>130</c:v>
                </c:pt>
                <c:pt idx="496">
                  <c:v>130</c:v>
                </c:pt>
                <c:pt idx="497">
                  <c:v>130</c:v>
                </c:pt>
                <c:pt idx="498">
                  <c:v>130</c:v>
                </c:pt>
                <c:pt idx="499">
                  <c:v>130</c:v>
                </c:pt>
                <c:pt idx="500">
                  <c:v>130</c:v>
                </c:pt>
                <c:pt idx="501">
                  <c:v>130</c:v>
                </c:pt>
                <c:pt idx="502">
                  <c:v>130</c:v>
                </c:pt>
                <c:pt idx="503">
                  <c:v>130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130</c:v>
                </c:pt>
                <c:pt idx="510">
                  <c:v>130</c:v>
                </c:pt>
                <c:pt idx="511">
                  <c:v>130</c:v>
                </c:pt>
                <c:pt idx="512">
                  <c:v>130</c:v>
                </c:pt>
                <c:pt idx="513">
                  <c:v>130</c:v>
                </c:pt>
                <c:pt idx="514">
                  <c:v>130</c:v>
                </c:pt>
                <c:pt idx="515">
                  <c:v>130</c:v>
                </c:pt>
                <c:pt idx="516">
                  <c:v>130</c:v>
                </c:pt>
                <c:pt idx="517">
                  <c:v>130</c:v>
                </c:pt>
                <c:pt idx="518">
                  <c:v>130</c:v>
                </c:pt>
                <c:pt idx="519">
                  <c:v>130</c:v>
                </c:pt>
                <c:pt idx="520">
                  <c:v>130</c:v>
                </c:pt>
                <c:pt idx="521">
                  <c:v>130</c:v>
                </c:pt>
                <c:pt idx="522">
                  <c:v>130</c:v>
                </c:pt>
                <c:pt idx="523">
                  <c:v>130</c:v>
                </c:pt>
                <c:pt idx="524">
                  <c:v>130</c:v>
                </c:pt>
                <c:pt idx="525">
                  <c:v>130</c:v>
                </c:pt>
                <c:pt idx="526">
                  <c:v>130</c:v>
                </c:pt>
                <c:pt idx="527">
                  <c:v>130</c:v>
                </c:pt>
                <c:pt idx="528">
                  <c:v>130</c:v>
                </c:pt>
                <c:pt idx="529">
                  <c:v>130</c:v>
                </c:pt>
                <c:pt idx="530">
                  <c:v>130</c:v>
                </c:pt>
                <c:pt idx="531">
                  <c:v>130</c:v>
                </c:pt>
                <c:pt idx="532">
                  <c:v>130</c:v>
                </c:pt>
                <c:pt idx="533">
                  <c:v>130</c:v>
                </c:pt>
                <c:pt idx="534">
                  <c:v>130</c:v>
                </c:pt>
                <c:pt idx="535">
                  <c:v>130</c:v>
                </c:pt>
                <c:pt idx="536">
                  <c:v>130</c:v>
                </c:pt>
                <c:pt idx="537">
                  <c:v>130</c:v>
                </c:pt>
                <c:pt idx="538">
                  <c:v>130</c:v>
                </c:pt>
                <c:pt idx="539">
                  <c:v>130</c:v>
                </c:pt>
                <c:pt idx="540">
                  <c:v>130</c:v>
                </c:pt>
                <c:pt idx="541">
                  <c:v>130</c:v>
                </c:pt>
                <c:pt idx="542">
                  <c:v>130</c:v>
                </c:pt>
                <c:pt idx="543">
                  <c:v>130</c:v>
                </c:pt>
                <c:pt idx="544">
                  <c:v>130</c:v>
                </c:pt>
                <c:pt idx="545">
                  <c:v>130</c:v>
                </c:pt>
                <c:pt idx="546">
                  <c:v>130</c:v>
                </c:pt>
                <c:pt idx="547">
                  <c:v>130</c:v>
                </c:pt>
                <c:pt idx="548">
                  <c:v>130</c:v>
                </c:pt>
                <c:pt idx="549">
                  <c:v>130</c:v>
                </c:pt>
                <c:pt idx="550">
                  <c:v>130</c:v>
                </c:pt>
                <c:pt idx="551">
                  <c:v>130</c:v>
                </c:pt>
                <c:pt idx="552">
                  <c:v>130</c:v>
                </c:pt>
                <c:pt idx="553">
                  <c:v>130</c:v>
                </c:pt>
                <c:pt idx="554">
                  <c:v>130</c:v>
                </c:pt>
                <c:pt idx="555">
                  <c:v>130</c:v>
                </c:pt>
                <c:pt idx="556">
                  <c:v>130</c:v>
                </c:pt>
                <c:pt idx="557">
                  <c:v>130</c:v>
                </c:pt>
                <c:pt idx="558">
                  <c:v>130</c:v>
                </c:pt>
                <c:pt idx="559">
                  <c:v>130</c:v>
                </c:pt>
                <c:pt idx="560">
                  <c:v>130</c:v>
                </c:pt>
                <c:pt idx="561">
                  <c:v>130</c:v>
                </c:pt>
                <c:pt idx="562">
                  <c:v>130</c:v>
                </c:pt>
                <c:pt idx="563">
                  <c:v>130</c:v>
                </c:pt>
                <c:pt idx="564">
                  <c:v>130</c:v>
                </c:pt>
                <c:pt idx="565">
                  <c:v>130</c:v>
                </c:pt>
                <c:pt idx="566">
                  <c:v>130</c:v>
                </c:pt>
                <c:pt idx="567">
                  <c:v>130</c:v>
                </c:pt>
                <c:pt idx="568">
                  <c:v>130</c:v>
                </c:pt>
                <c:pt idx="569">
                  <c:v>130</c:v>
                </c:pt>
                <c:pt idx="570">
                  <c:v>130</c:v>
                </c:pt>
                <c:pt idx="571">
                  <c:v>130</c:v>
                </c:pt>
                <c:pt idx="572">
                  <c:v>130</c:v>
                </c:pt>
                <c:pt idx="573">
                  <c:v>130</c:v>
                </c:pt>
                <c:pt idx="574">
                  <c:v>130</c:v>
                </c:pt>
                <c:pt idx="575">
                  <c:v>130</c:v>
                </c:pt>
                <c:pt idx="576">
                  <c:v>130</c:v>
                </c:pt>
                <c:pt idx="577">
                  <c:v>130</c:v>
                </c:pt>
                <c:pt idx="578">
                  <c:v>130</c:v>
                </c:pt>
                <c:pt idx="579">
                  <c:v>130</c:v>
                </c:pt>
                <c:pt idx="580">
                  <c:v>130</c:v>
                </c:pt>
                <c:pt idx="581">
                  <c:v>130</c:v>
                </c:pt>
                <c:pt idx="582">
                  <c:v>130</c:v>
                </c:pt>
                <c:pt idx="583">
                  <c:v>130</c:v>
                </c:pt>
                <c:pt idx="584">
                  <c:v>130</c:v>
                </c:pt>
                <c:pt idx="585">
                  <c:v>130</c:v>
                </c:pt>
                <c:pt idx="586">
                  <c:v>130</c:v>
                </c:pt>
                <c:pt idx="587">
                  <c:v>130</c:v>
                </c:pt>
                <c:pt idx="588">
                  <c:v>130</c:v>
                </c:pt>
                <c:pt idx="589">
                  <c:v>130</c:v>
                </c:pt>
                <c:pt idx="590">
                  <c:v>130</c:v>
                </c:pt>
                <c:pt idx="591">
                  <c:v>130</c:v>
                </c:pt>
                <c:pt idx="592">
                  <c:v>130</c:v>
                </c:pt>
                <c:pt idx="593">
                  <c:v>130</c:v>
                </c:pt>
                <c:pt idx="594">
                  <c:v>130</c:v>
                </c:pt>
                <c:pt idx="595">
                  <c:v>130</c:v>
                </c:pt>
                <c:pt idx="596">
                  <c:v>130</c:v>
                </c:pt>
                <c:pt idx="597">
                  <c:v>130</c:v>
                </c:pt>
                <c:pt idx="598">
                  <c:v>130</c:v>
                </c:pt>
                <c:pt idx="599">
                  <c:v>130</c:v>
                </c:pt>
                <c:pt idx="600">
                  <c:v>130</c:v>
                </c:pt>
                <c:pt idx="601">
                  <c:v>130</c:v>
                </c:pt>
                <c:pt idx="602">
                  <c:v>130</c:v>
                </c:pt>
                <c:pt idx="603">
                  <c:v>130</c:v>
                </c:pt>
                <c:pt idx="604">
                  <c:v>130</c:v>
                </c:pt>
                <c:pt idx="605">
                  <c:v>130</c:v>
                </c:pt>
                <c:pt idx="606">
                  <c:v>130</c:v>
                </c:pt>
                <c:pt idx="607">
                  <c:v>130</c:v>
                </c:pt>
                <c:pt idx="608">
                  <c:v>130</c:v>
                </c:pt>
                <c:pt idx="609">
                  <c:v>130</c:v>
                </c:pt>
                <c:pt idx="610">
                  <c:v>130</c:v>
                </c:pt>
                <c:pt idx="611">
                  <c:v>130</c:v>
                </c:pt>
                <c:pt idx="612">
                  <c:v>130</c:v>
                </c:pt>
                <c:pt idx="613">
                  <c:v>130</c:v>
                </c:pt>
                <c:pt idx="614">
                  <c:v>130</c:v>
                </c:pt>
                <c:pt idx="615">
                  <c:v>130</c:v>
                </c:pt>
                <c:pt idx="616">
                  <c:v>130</c:v>
                </c:pt>
                <c:pt idx="617">
                  <c:v>130</c:v>
                </c:pt>
                <c:pt idx="618">
                  <c:v>130</c:v>
                </c:pt>
                <c:pt idx="619">
                  <c:v>130</c:v>
                </c:pt>
                <c:pt idx="620">
                  <c:v>130</c:v>
                </c:pt>
                <c:pt idx="621">
                  <c:v>130</c:v>
                </c:pt>
                <c:pt idx="622">
                  <c:v>130</c:v>
                </c:pt>
                <c:pt idx="623">
                  <c:v>130</c:v>
                </c:pt>
                <c:pt idx="624">
                  <c:v>130</c:v>
                </c:pt>
                <c:pt idx="625">
                  <c:v>130</c:v>
                </c:pt>
                <c:pt idx="626">
                  <c:v>130</c:v>
                </c:pt>
                <c:pt idx="627">
                  <c:v>130</c:v>
                </c:pt>
                <c:pt idx="628">
                  <c:v>130</c:v>
                </c:pt>
                <c:pt idx="629">
                  <c:v>130</c:v>
                </c:pt>
                <c:pt idx="630">
                  <c:v>130</c:v>
                </c:pt>
                <c:pt idx="631">
                  <c:v>130</c:v>
                </c:pt>
                <c:pt idx="632">
                  <c:v>130</c:v>
                </c:pt>
                <c:pt idx="633">
                  <c:v>130</c:v>
                </c:pt>
                <c:pt idx="634">
                  <c:v>130</c:v>
                </c:pt>
                <c:pt idx="635">
                  <c:v>130</c:v>
                </c:pt>
                <c:pt idx="636">
                  <c:v>130</c:v>
                </c:pt>
                <c:pt idx="637">
                  <c:v>130</c:v>
                </c:pt>
                <c:pt idx="638">
                  <c:v>130</c:v>
                </c:pt>
                <c:pt idx="639">
                  <c:v>130</c:v>
                </c:pt>
                <c:pt idx="640">
                  <c:v>130</c:v>
                </c:pt>
                <c:pt idx="641">
                  <c:v>130</c:v>
                </c:pt>
                <c:pt idx="642">
                  <c:v>130</c:v>
                </c:pt>
                <c:pt idx="643">
                  <c:v>130</c:v>
                </c:pt>
                <c:pt idx="644">
                  <c:v>130</c:v>
                </c:pt>
                <c:pt idx="645">
                  <c:v>130</c:v>
                </c:pt>
                <c:pt idx="646">
                  <c:v>130</c:v>
                </c:pt>
                <c:pt idx="647">
                  <c:v>130</c:v>
                </c:pt>
                <c:pt idx="648">
                  <c:v>130</c:v>
                </c:pt>
                <c:pt idx="649">
                  <c:v>130</c:v>
                </c:pt>
                <c:pt idx="650">
                  <c:v>130</c:v>
                </c:pt>
                <c:pt idx="651">
                  <c:v>130</c:v>
                </c:pt>
                <c:pt idx="652">
                  <c:v>130</c:v>
                </c:pt>
                <c:pt idx="653">
                  <c:v>130</c:v>
                </c:pt>
                <c:pt idx="654">
                  <c:v>130</c:v>
                </c:pt>
                <c:pt idx="655">
                  <c:v>130</c:v>
                </c:pt>
                <c:pt idx="656">
                  <c:v>130</c:v>
                </c:pt>
                <c:pt idx="657">
                  <c:v>130</c:v>
                </c:pt>
                <c:pt idx="658">
                  <c:v>130</c:v>
                </c:pt>
                <c:pt idx="659">
                  <c:v>130</c:v>
                </c:pt>
                <c:pt idx="660">
                  <c:v>130</c:v>
                </c:pt>
                <c:pt idx="661">
                  <c:v>130</c:v>
                </c:pt>
                <c:pt idx="662">
                  <c:v>130</c:v>
                </c:pt>
                <c:pt idx="663">
                  <c:v>130</c:v>
                </c:pt>
                <c:pt idx="664">
                  <c:v>130</c:v>
                </c:pt>
                <c:pt idx="665">
                  <c:v>130</c:v>
                </c:pt>
                <c:pt idx="666">
                  <c:v>130</c:v>
                </c:pt>
                <c:pt idx="667">
                  <c:v>130</c:v>
                </c:pt>
                <c:pt idx="668">
                  <c:v>130</c:v>
                </c:pt>
                <c:pt idx="669">
                  <c:v>130</c:v>
                </c:pt>
                <c:pt idx="670">
                  <c:v>130</c:v>
                </c:pt>
                <c:pt idx="671">
                  <c:v>130</c:v>
                </c:pt>
                <c:pt idx="672">
                  <c:v>130</c:v>
                </c:pt>
                <c:pt idx="673">
                  <c:v>130</c:v>
                </c:pt>
                <c:pt idx="674">
                  <c:v>130</c:v>
                </c:pt>
                <c:pt idx="675">
                  <c:v>130</c:v>
                </c:pt>
                <c:pt idx="676">
                  <c:v>130</c:v>
                </c:pt>
                <c:pt idx="677">
                  <c:v>130</c:v>
                </c:pt>
                <c:pt idx="678">
                  <c:v>130</c:v>
                </c:pt>
                <c:pt idx="679">
                  <c:v>130</c:v>
                </c:pt>
                <c:pt idx="680">
                  <c:v>130</c:v>
                </c:pt>
                <c:pt idx="681">
                  <c:v>130</c:v>
                </c:pt>
                <c:pt idx="682">
                  <c:v>130</c:v>
                </c:pt>
                <c:pt idx="683">
                  <c:v>130</c:v>
                </c:pt>
                <c:pt idx="684">
                  <c:v>130</c:v>
                </c:pt>
                <c:pt idx="685">
                  <c:v>130</c:v>
                </c:pt>
                <c:pt idx="686">
                  <c:v>130</c:v>
                </c:pt>
                <c:pt idx="687">
                  <c:v>130</c:v>
                </c:pt>
                <c:pt idx="688">
                  <c:v>130</c:v>
                </c:pt>
                <c:pt idx="689">
                  <c:v>130</c:v>
                </c:pt>
                <c:pt idx="690">
                  <c:v>130</c:v>
                </c:pt>
                <c:pt idx="691">
                  <c:v>130</c:v>
                </c:pt>
                <c:pt idx="692">
                  <c:v>130</c:v>
                </c:pt>
                <c:pt idx="693">
                  <c:v>130</c:v>
                </c:pt>
                <c:pt idx="694">
                  <c:v>130</c:v>
                </c:pt>
                <c:pt idx="695">
                  <c:v>130</c:v>
                </c:pt>
                <c:pt idx="696">
                  <c:v>130</c:v>
                </c:pt>
                <c:pt idx="697">
                  <c:v>130</c:v>
                </c:pt>
                <c:pt idx="698">
                  <c:v>130</c:v>
                </c:pt>
                <c:pt idx="699">
                  <c:v>130</c:v>
                </c:pt>
                <c:pt idx="700">
                  <c:v>130</c:v>
                </c:pt>
                <c:pt idx="701">
                  <c:v>130</c:v>
                </c:pt>
                <c:pt idx="702">
                  <c:v>130</c:v>
                </c:pt>
                <c:pt idx="703">
                  <c:v>130</c:v>
                </c:pt>
                <c:pt idx="704">
                  <c:v>130</c:v>
                </c:pt>
                <c:pt idx="705">
                  <c:v>130</c:v>
                </c:pt>
                <c:pt idx="706">
                  <c:v>130</c:v>
                </c:pt>
                <c:pt idx="707">
                  <c:v>130</c:v>
                </c:pt>
                <c:pt idx="708">
                  <c:v>130</c:v>
                </c:pt>
                <c:pt idx="709">
                  <c:v>130</c:v>
                </c:pt>
                <c:pt idx="710">
                  <c:v>130</c:v>
                </c:pt>
                <c:pt idx="711">
                  <c:v>130</c:v>
                </c:pt>
                <c:pt idx="712">
                  <c:v>130</c:v>
                </c:pt>
                <c:pt idx="713">
                  <c:v>130</c:v>
                </c:pt>
                <c:pt idx="714">
                  <c:v>130</c:v>
                </c:pt>
                <c:pt idx="715">
                  <c:v>130</c:v>
                </c:pt>
                <c:pt idx="716">
                  <c:v>130</c:v>
                </c:pt>
                <c:pt idx="717">
                  <c:v>130</c:v>
                </c:pt>
                <c:pt idx="718">
                  <c:v>130</c:v>
                </c:pt>
                <c:pt idx="719">
                  <c:v>130</c:v>
                </c:pt>
                <c:pt idx="720">
                  <c:v>130</c:v>
                </c:pt>
                <c:pt idx="721">
                  <c:v>130</c:v>
                </c:pt>
                <c:pt idx="722">
                  <c:v>130</c:v>
                </c:pt>
                <c:pt idx="723">
                  <c:v>130</c:v>
                </c:pt>
                <c:pt idx="724">
                  <c:v>130</c:v>
                </c:pt>
                <c:pt idx="725">
                  <c:v>130</c:v>
                </c:pt>
                <c:pt idx="726">
                  <c:v>130</c:v>
                </c:pt>
                <c:pt idx="727">
                  <c:v>130</c:v>
                </c:pt>
                <c:pt idx="728">
                  <c:v>130</c:v>
                </c:pt>
                <c:pt idx="729">
                  <c:v>130</c:v>
                </c:pt>
                <c:pt idx="730">
                  <c:v>130</c:v>
                </c:pt>
                <c:pt idx="731">
                  <c:v>130</c:v>
                </c:pt>
                <c:pt idx="732">
                  <c:v>130</c:v>
                </c:pt>
                <c:pt idx="733">
                  <c:v>130</c:v>
                </c:pt>
                <c:pt idx="734">
                  <c:v>130</c:v>
                </c:pt>
                <c:pt idx="735">
                  <c:v>130</c:v>
                </c:pt>
                <c:pt idx="736">
                  <c:v>130</c:v>
                </c:pt>
                <c:pt idx="737">
                  <c:v>130</c:v>
                </c:pt>
                <c:pt idx="738">
                  <c:v>130</c:v>
                </c:pt>
                <c:pt idx="739">
                  <c:v>130</c:v>
                </c:pt>
                <c:pt idx="740">
                  <c:v>130</c:v>
                </c:pt>
                <c:pt idx="741">
                  <c:v>130</c:v>
                </c:pt>
                <c:pt idx="742">
                  <c:v>130</c:v>
                </c:pt>
                <c:pt idx="743">
                  <c:v>130</c:v>
                </c:pt>
                <c:pt idx="744">
                  <c:v>130</c:v>
                </c:pt>
                <c:pt idx="745">
                  <c:v>130</c:v>
                </c:pt>
                <c:pt idx="746">
                  <c:v>130</c:v>
                </c:pt>
                <c:pt idx="747">
                  <c:v>130</c:v>
                </c:pt>
                <c:pt idx="748">
                  <c:v>130</c:v>
                </c:pt>
                <c:pt idx="749">
                  <c:v>130</c:v>
                </c:pt>
                <c:pt idx="750">
                  <c:v>130</c:v>
                </c:pt>
                <c:pt idx="751">
                  <c:v>130</c:v>
                </c:pt>
                <c:pt idx="752">
                  <c:v>130</c:v>
                </c:pt>
                <c:pt idx="753">
                  <c:v>130</c:v>
                </c:pt>
                <c:pt idx="754">
                  <c:v>130</c:v>
                </c:pt>
                <c:pt idx="755">
                  <c:v>130</c:v>
                </c:pt>
                <c:pt idx="756">
                  <c:v>130</c:v>
                </c:pt>
                <c:pt idx="757">
                  <c:v>130</c:v>
                </c:pt>
                <c:pt idx="758">
                  <c:v>130</c:v>
                </c:pt>
                <c:pt idx="759">
                  <c:v>130</c:v>
                </c:pt>
                <c:pt idx="760">
                  <c:v>130</c:v>
                </c:pt>
                <c:pt idx="761">
                  <c:v>130</c:v>
                </c:pt>
                <c:pt idx="762">
                  <c:v>130</c:v>
                </c:pt>
                <c:pt idx="763">
                  <c:v>130</c:v>
                </c:pt>
                <c:pt idx="764">
                  <c:v>130</c:v>
                </c:pt>
                <c:pt idx="765">
                  <c:v>130</c:v>
                </c:pt>
                <c:pt idx="766">
                  <c:v>130</c:v>
                </c:pt>
                <c:pt idx="767">
                  <c:v>130</c:v>
                </c:pt>
                <c:pt idx="768">
                  <c:v>130</c:v>
                </c:pt>
                <c:pt idx="769">
                  <c:v>130</c:v>
                </c:pt>
                <c:pt idx="770">
                  <c:v>130</c:v>
                </c:pt>
                <c:pt idx="771">
                  <c:v>130</c:v>
                </c:pt>
                <c:pt idx="772">
                  <c:v>130</c:v>
                </c:pt>
                <c:pt idx="773">
                  <c:v>130</c:v>
                </c:pt>
                <c:pt idx="774">
                  <c:v>130</c:v>
                </c:pt>
                <c:pt idx="775">
                  <c:v>130</c:v>
                </c:pt>
                <c:pt idx="776">
                  <c:v>130</c:v>
                </c:pt>
                <c:pt idx="777">
                  <c:v>130</c:v>
                </c:pt>
                <c:pt idx="778">
                  <c:v>130</c:v>
                </c:pt>
                <c:pt idx="779">
                  <c:v>130</c:v>
                </c:pt>
                <c:pt idx="780">
                  <c:v>130</c:v>
                </c:pt>
                <c:pt idx="781">
                  <c:v>130</c:v>
                </c:pt>
                <c:pt idx="782">
                  <c:v>130</c:v>
                </c:pt>
                <c:pt idx="783">
                  <c:v>130</c:v>
                </c:pt>
                <c:pt idx="784">
                  <c:v>130</c:v>
                </c:pt>
                <c:pt idx="785">
                  <c:v>130</c:v>
                </c:pt>
                <c:pt idx="786">
                  <c:v>130</c:v>
                </c:pt>
                <c:pt idx="787">
                  <c:v>130</c:v>
                </c:pt>
                <c:pt idx="788">
                  <c:v>130</c:v>
                </c:pt>
                <c:pt idx="789">
                  <c:v>130</c:v>
                </c:pt>
                <c:pt idx="790">
                  <c:v>130</c:v>
                </c:pt>
                <c:pt idx="791">
                  <c:v>130</c:v>
                </c:pt>
                <c:pt idx="792">
                  <c:v>130</c:v>
                </c:pt>
                <c:pt idx="793">
                  <c:v>130</c:v>
                </c:pt>
                <c:pt idx="794">
                  <c:v>130</c:v>
                </c:pt>
                <c:pt idx="795">
                  <c:v>130</c:v>
                </c:pt>
                <c:pt idx="796">
                  <c:v>130</c:v>
                </c:pt>
                <c:pt idx="797">
                  <c:v>130</c:v>
                </c:pt>
                <c:pt idx="798">
                  <c:v>130</c:v>
                </c:pt>
                <c:pt idx="799">
                  <c:v>130</c:v>
                </c:pt>
                <c:pt idx="800">
                  <c:v>130</c:v>
                </c:pt>
                <c:pt idx="801">
                  <c:v>130</c:v>
                </c:pt>
                <c:pt idx="802">
                  <c:v>130</c:v>
                </c:pt>
                <c:pt idx="803">
                  <c:v>130</c:v>
                </c:pt>
                <c:pt idx="804">
                  <c:v>130</c:v>
                </c:pt>
                <c:pt idx="805">
                  <c:v>130</c:v>
                </c:pt>
                <c:pt idx="806">
                  <c:v>130</c:v>
                </c:pt>
                <c:pt idx="807">
                  <c:v>130</c:v>
                </c:pt>
                <c:pt idx="808">
                  <c:v>130</c:v>
                </c:pt>
                <c:pt idx="809">
                  <c:v>130</c:v>
                </c:pt>
                <c:pt idx="810">
                  <c:v>130</c:v>
                </c:pt>
                <c:pt idx="811">
                  <c:v>130</c:v>
                </c:pt>
                <c:pt idx="812">
                  <c:v>130</c:v>
                </c:pt>
                <c:pt idx="813">
                  <c:v>130</c:v>
                </c:pt>
                <c:pt idx="814">
                  <c:v>130</c:v>
                </c:pt>
                <c:pt idx="815">
                  <c:v>130</c:v>
                </c:pt>
                <c:pt idx="816">
                  <c:v>130</c:v>
                </c:pt>
                <c:pt idx="817">
                  <c:v>130</c:v>
                </c:pt>
                <c:pt idx="818">
                  <c:v>130</c:v>
                </c:pt>
                <c:pt idx="819">
                  <c:v>130</c:v>
                </c:pt>
                <c:pt idx="820">
                  <c:v>130</c:v>
                </c:pt>
                <c:pt idx="821">
                  <c:v>130</c:v>
                </c:pt>
                <c:pt idx="822">
                  <c:v>130</c:v>
                </c:pt>
                <c:pt idx="823">
                  <c:v>130</c:v>
                </c:pt>
                <c:pt idx="824">
                  <c:v>130</c:v>
                </c:pt>
                <c:pt idx="825">
                  <c:v>130</c:v>
                </c:pt>
                <c:pt idx="826">
                  <c:v>130</c:v>
                </c:pt>
                <c:pt idx="827">
                  <c:v>130</c:v>
                </c:pt>
                <c:pt idx="828">
                  <c:v>130</c:v>
                </c:pt>
                <c:pt idx="829">
                  <c:v>130</c:v>
                </c:pt>
                <c:pt idx="830">
                  <c:v>130</c:v>
                </c:pt>
                <c:pt idx="831">
                  <c:v>130</c:v>
                </c:pt>
                <c:pt idx="832">
                  <c:v>130</c:v>
                </c:pt>
                <c:pt idx="833">
                  <c:v>130</c:v>
                </c:pt>
                <c:pt idx="834">
                  <c:v>130</c:v>
                </c:pt>
                <c:pt idx="835">
                  <c:v>130</c:v>
                </c:pt>
                <c:pt idx="836">
                  <c:v>130</c:v>
                </c:pt>
                <c:pt idx="837">
                  <c:v>130</c:v>
                </c:pt>
                <c:pt idx="838">
                  <c:v>130</c:v>
                </c:pt>
                <c:pt idx="839">
                  <c:v>130</c:v>
                </c:pt>
                <c:pt idx="840">
                  <c:v>130</c:v>
                </c:pt>
                <c:pt idx="841">
                  <c:v>130</c:v>
                </c:pt>
                <c:pt idx="842">
                  <c:v>130</c:v>
                </c:pt>
                <c:pt idx="843">
                  <c:v>130</c:v>
                </c:pt>
                <c:pt idx="844">
                  <c:v>130</c:v>
                </c:pt>
                <c:pt idx="845">
                  <c:v>130</c:v>
                </c:pt>
                <c:pt idx="846">
                  <c:v>130</c:v>
                </c:pt>
                <c:pt idx="847">
                  <c:v>130</c:v>
                </c:pt>
                <c:pt idx="848">
                  <c:v>130</c:v>
                </c:pt>
                <c:pt idx="849">
                  <c:v>130</c:v>
                </c:pt>
                <c:pt idx="850">
                  <c:v>130</c:v>
                </c:pt>
                <c:pt idx="851">
                  <c:v>130</c:v>
                </c:pt>
                <c:pt idx="852">
                  <c:v>130</c:v>
                </c:pt>
                <c:pt idx="853">
                  <c:v>130</c:v>
                </c:pt>
                <c:pt idx="854">
                  <c:v>130</c:v>
                </c:pt>
                <c:pt idx="855">
                  <c:v>130</c:v>
                </c:pt>
                <c:pt idx="856">
                  <c:v>130</c:v>
                </c:pt>
                <c:pt idx="857">
                  <c:v>130</c:v>
                </c:pt>
                <c:pt idx="858">
                  <c:v>130</c:v>
                </c:pt>
                <c:pt idx="859">
                  <c:v>130</c:v>
                </c:pt>
                <c:pt idx="860">
                  <c:v>130</c:v>
                </c:pt>
                <c:pt idx="861">
                  <c:v>130</c:v>
                </c:pt>
                <c:pt idx="862">
                  <c:v>130</c:v>
                </c:pt>
                <c:pt idx="863">
                  <c:v>130</c:v>
                </c:pt>
                <c:pt idx="864">
                  <c:v>130</c:v>
                </c:pt>
                <c:pt idx="865">
                  <c:v>130</c:v>
                </c:pt>
                <c:pt idx="866">
                  <c:v>130</c:v>
                </c:pt>
                <c:pt idx="867">
                  <c:v>130</c:v>
                </c:pt>
                <c:pt idx="868">
                  <c:v>130</c:v>
                </c:pt>
                <c:pt idx="869">
                  <c:v>130</c:v>
                </c:pt>
                <c:pt idx="870">
                  <c:v>130</c:v>
                </c:pt>
                <c:pt idx="871">
                  <c:v>130</c:v>
                </c:pt>
                <c:pt idx="872">
                  <c:v>130</c:v>
                </c:pt>
                <c:pt idx="873">
                  <c:v>130</c:v>
                </c:pt>
                <c:pt idx="874">
                  <c:v>130</c:v>
                </c:pt>
                <c:pt idx="875">
                  <c:v>130</c:v>
                </c:pt>
                <c:pt idx="876">
                  <c:v>130</c:v>
                </c:pt>
                <c:pt idx="877">
                  <c:v>130</c:v>
                </c:pt>
                <c:pt idx="878">
                  <c:v>130</c:v>
                </c:pt>
                <c:pt idx="879">
                  <c:v>130</c:v>
                </c:pt>
                <c:pt idx="880">
                  <c:v>130</c:v>
                </c:pt>
                <c:pt idx="881">
                  <c:v>130</c:v>
                </c:pt>
                <c:pt idx="882">
                  <c:v>130</c:v>
                </c:pt>
                <c:pt idx="883">
                  <c:v>130</c:v>
                </c:pt>
                <c:pt idx="884">
                  <c:v>130</c:v>
                </c:pt>
                <c:pt idx="885">
                  <c:v>130</c:v>
                </c:pt>
                <c:pt idx="886">
                  <c:v>130</c:v>
                </c:pt>
                <c:pt idx="887">
                  <c:v>130</c:v>
                </c:pt>
                <c:pt idx="888">
                  <c:v>130</c:v>
                </c:pt>
                <c:pt idx="889">
                  <c:v>130</c:v>
                </c:pt>
                <c:pt idx="890">
                  <c:v>130</c:v>
                </c:pt>
                <c:pt idx="891">
                  <c:v>130</c:v>
                </c:pt>
                <c:pt idx="892">
                  <c:v>130</c:v>
                </c:pt>
                <c:pt idx="893">
                  <c:v>130</c:v>
                </c:pt>
                <c:pt idx="894">
                  <c:v>130</c:v>
                </c:pt>
                <c:pt idx="895">
                  <c:v>130</c:v>
                </c:pt>
                <c:pt idx="896">
                  <c:v>130</c:v>
                </c:pt>
                <c:pt idx="897">
                  <c:v>130</c:v>
                </c:pt>
                <c:pt idx="898">
                  <c:v>130</c:v>
                </c:pt>
                <c:pt idx="899">
                  <c:v>130</c:v>
                </c:pt>
                <c:pt idx="900">
                  <c:v>130</c:v>
                </c:pt>
                <c:pt idx="901">
                  <c:v>130</c:v>
                </c:pt>
                <c:pt idx="902">
                  <c:v>130</c:v>
                </c:pt>
                <c:pt idx="903">
                  <c:v>130</c:v>
                </c:pt>
                <c:pt idx="904">
                  <c:v>130</c:v>
                </c:pt>
                <c:pt idx="905">
                  <c:v>130</c:v>
                </c:pt>
                <c:pt idx="906">
                  <c:v>130</c:v>
                </c:pt>
                <c:pt idx="907">
                  <c:v>130</c:v>
                </c:pt>
                <c:pt idx="908">
                  <c:v>130</c:v>
                </c:pt>
                <c:pt idx="909">
                  <c:v>130</c:v>
                </c:pt>
                <c:pt idx="910">
                  <c:v>130</c:v>
                </c:pt>
                <c:pt idx="911">
                  <c:v>130</c:v>
                </c:pt>
                <c:pt idx="912">
                  <c:v>130</c:v>
                </c:pt>
                <c:pt idx="913">
                  <c:v>130</c:v>
                </c:pt>
                <c:pt idx="914">
                  <c:v>130</c:v>
                </c:pt>
                <c:pt idx="915">
                  <c:v>130</c:v>
                </c:pt>
                <c:pt idx="916">
                  <c:v>130</c:v>
                </c:pt>
                <c:pt idx="917">
                  <c:v>130</c:v>
                </c:pt>
                <c:pt idx="918">
                  <c:v>130</c:v>
                </c:pt>
                <c:pt idx="919">
                  <c:v>130</c:v>
                </c:pt>
                <c:pt idx="920">
                  <c:v>130</c:v>
                </c:pt>
                <c:pt idx="921">
                  <c:v>130</c:v>
                </c:pt>
                <c:pt idx="922">
                  <c:v>130</c:v>
                </c:pt>
                <c:pt idx="923">
                  <c:v>130</c:v>
                </c:pt>
                <c:pt idx="924">
                  <c:v>130</c:v>
                </c:pt>
                <c:pt idx="925">
                  <c:v>130</c:v>
                </c:pt>
                <c:pt idx="926">
                  <c:v>130</c:v>
                </c:pt>
                <c:pt idx="927">
                  <c:v>130</c:v>
                </c:pt>
                <c:pt idx="928">
                  <c:v>130</c:v>
                </c:pt>
                <c:pt idx="929">
                  <c:v>130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CDD-41F4-964E-135725D5E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888192"/>
        <c:axId val="131887616"/>
      </c:scatterChart>
      <c:valAx>
        <c:axId val="131888192"/>
        <c:scaling>
          <c:orientation val="minMax"/>
          <c:max val="45050"/>
          <c:min val="31502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1887616"/>
        <c:crosses val="autoZero"/>
        <c:crossBetween val="midCat"/>
        <c:majorUnit val="730.25"/>
      </c:valAx>
      <c:valAx>
        <c:axId val="1318876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[cm]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5.6311399378180266E-3"/>
              <c:y val="2.7124293133528446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31888192"/>
        <c:crosses val="autoZero"/>
        <c:crossBetween val="midCat"/>
        <c:majorUnit val="25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41678135865070204"/>
          <c:y val="0.14043063701976594"/>
          <c:w val="0.54947773272038625"/>
          <c:h val="0.1732171987645775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hu-HU" sz="1800" dirty="0" err="1"/>
              <a:t>Water</a:t>
            </a:r>
            <a:r>
              <a:rPr lang="hu-HU" sz="1800" baseline="0" dirty="0"/>
              <a:t> </a:t>
            </a:r>
            <a:r>
              <a:rPr lang="hu-HU" sz="1800" baseline="0" dirty="0" err="1"/>
              <a:t>discharges</a:t>
            </a:r>
            <a:r>
              <a:rPr lang="hu-HU" sz="1800" baseline="0" dirty="0"/>
              <a:t> </a:t>
            </a:r>
            <a:r>
              <a:rPr lang="hu-HU" sz="1800" dirty="0" err="1"/>
              <a:t>compared</a:t>
            </a:r>
            <a:r>
              <a:rPr lang="hu-HU" sz="1800" dirty="0"/>
              <a:t> </a:t>
            </a:r>
            <a:r>
              <a:rPr lang="hu-HU" sz="1800" dirty="0" err="1"/>
              <a:t>to</a:t>
            </a:r>
            <a:r>
              <a:rPr lang="hu-HU" sz="1800" dirty="0"/>
              <a:t> </a:t>
            </a:r>
            <a:r>
              <a:rPr lang="hu-HU" sz="1800" dirty="0" err="1"/>
              <a:t>Evapotranspiration</a:t>
            </a:r>
            <a:r>
              <a:rPr lang="hu-HU" sz="1800" dirty="0"/>
              <a:t> (1986 - 2022)</a:t>
            </a:r>
            <a:endParaRPr lang="en-GB" sz="1800" dirty="0"/>
          </a:p>
        </c:rich>
      </c:tx>
      <c:layout>
        <c:manualLayout>
          <c:xMode val="edge"/>
          <c:yMode val="edge"/>
          <c:x val="0.14764726717151946"/>
          <c:y val="4.85219665020337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415231904668148E-2"/>
          <c:y val="0.17968484347240782"/>
          <c:w val="0.79547010636583182"/>
          <c:h val="0.6686966166127471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'Hydrocarpath_update_with_20 (2)'!$AQ$3</c:f>
              <c:strCache>
                <c:ptCount val="1"/>
                <c:pt idx="0">
                  <c:v>ET</c:v>
                </c:pt>
              </c:strCache>
            </c:strRef>
          </c:tx>
          <c:spPr>
            <a:solidFill>
              <a:srgbClr val="F3DE8A"/>
            </a:solidFill>
            <a:ln>
              <a:noFill/>
            </a:ln>
            <a:effectLst/>
          </c:spPr>
          <c:invertIfNegative val="0"/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(2)'!$AQ$4:$AQ$40</c:f>
              <c:numCache>
                <c:formatCode>General</c:formatCode>
                <c:ptCount val="37"/>
                <c:pt idx="0">
                  <c:v>1050</c:v>
                </c:pt>
                <c:pt idx="1">
                  <c:v>834</c:v>
                </c:pt>
                <c:pt idx="2">
                  <c:v>899</c:v>
                </c:pt>
                <c:pt idx="3">
                  <c:v>843</c:v>
                </c:pt>
                <c:pt idx="4">
                  <c:v>941</c:v>
                </c:pt>
                <c:pt idx="5">
                  <c:v>855</c:v>
                </c:pt>
                <c:pt idx="6">
                  <c:v>991</c:v>
                </c:pt>
                <c:pt idx="7">
                  <c:v>940</c:v>
                </c:pt>
                <c:pt idx="8">
                  <c:v>913</c:v>
                </c:pt>
                <c:pt idx="9">
                  <c:v>838</c:v>
                </c:pt>
                <c:pt idx="10">
                  <c:v>806</c:v>
                </c:pt>
                <c:pt idx="11">
                  <c:v>922</c:v>
                </c:pt>
                <c:pt idx="12">
                  <c:v>888</c:v>
                </c:pt>
                <c:pt idx="13">
                  <c:v>861</c:v>
                </c:pt>
                <c:pt idx="14">
                  <c:v>995</c:v>
                </c:pt>
                <c:pt idx="15">
                  <c:v>928</c:v>
                </c:pt>
                <c:pt idx="16">
                  <c:v>965</c:v>
                </c:pt>
                <c:pt idx="17">
                  <c:v>963</c:v>
                </c:pt>
                <c:pt idx="18">
                  <c:v>841</c:v>
                </c:pt>
                <c:pt idx="19">
                  <c:v>791</c:v>
                </c:pt>
                <c:pt idx="20">
                  <c:v>862</c:v>
                </c:pt>
                <c:pt idx="21">
                  <c:v>1040</c:v>
                </c:pt>
                <c:pt idx="22">
                  <c:v>968</c:v>
                </c:pt>
                <c:pt idx="23">
                  <c:v>971</c:v>
                </c:pt>
                <c:pt idx="24">
                  <c:v>855</c:v>
                </c:pt>
                <c:pt idx="25">
                  <c:v>994</c:v>
                </c:pt>
                <c:pt idx="26">
                  <c:v>1086</c:v>
                </c:pt>
                <c:pt idx="27">
                  <c:v>956</c:v>
                </c:pt>
                <c:pt idx="28">
                  <c:v>874</c:v>
                </c:pt>
                <c:pt idx="29">
                  <c:v>917</c:v>
                </c:pt>
                <c:pt idx="30">
                  <c:v>899</c:v>
                </c:pt>
                <c:pt idx="31">
                  <c:v>1033</c:v>
                </c:pt>
                <c:pt idx="32">
                  <c:v>971</c:v>
                </c:pt>
                <c:pt idx="33">
                  <c:v>991</c:v>
                </c:pt>
                <c:pt idx="34">
                  <c:v>976</c:v>
                </c:pt>
                <c:pt idx="35">
                  <c:v>950</c:v>
                </c:pt>
                <c:pt idx="36">
                  <c:v>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D-4B84-AA70-16F6FB5F6276}"/>
            </c:ext>
          </c:extLst>
        </c:ser>
        <c:ser>
          <c:idx val="0"/>
          <c:order val="1"/>
          <c:tx>
            <c:strRef>
              <c:f>'Hydrocarpath_update_with_20 (2)'!$AT$3</c:f>
              <c:strCache>
                <c:ptCount val="1"/>
                <c:pt idx="0">
                  <c:v>Qout</c:v>
                </c:pt>
              </c:strCache>
            </c:strRef>
          </c:tx>
          <c:spPr>
            <a:solidFill>
              <a:srgbClr val="96A480"/>
            </a:solidFill>
            <a:ln>
              <a:noFill/>
            </a:ln>
            <a:effectLst/>
          </c:spPr>
          <c:invertIfNegative val="0"/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(2)'!$AT$4:$AT$40</c:f>
              <c:numCache>
                <c:formatCode>General</c:formatCode>
                <c:ptCount val="37"/>
                <c:pt idx="0">
                  <c:v>203</c:v>
                </c:pt>
                <c:pt idx="1">
                  <c:v>237</c:v>
                </c:pt>
                <c:pt idx="2">
                  <c:v>49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254</c:v>
                </c:pt>
                <c:pt idx="11">
                  <c:v>34</c:v>
                </c:pt>
                <c:pt idx="12">
                  <c:v>0</c:v>
                </c:pt>
                <c:pt idx="13">
                  <c:v>894</c:v>
                </c:pt>
                <c:pt idx="14">
                  <c:v>564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248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1336</c:v>
                </c:pt>
                <c:pt idx="25">
                  <c:v>110</c:v>
                </c:pt>
                <c:pt idx="26">
                  <c:v>0</c:v>
                </c:pt>
                <c:pt idx="27">
                  <c:v>0</c:v>
                </c:pt>
                <c:pt idx="28">
                  <c:v>71</c:v>
                </c:pt>
                <c:pt idx="29">
                  <c:v>58</c:v>
                </c:pt>
                <c:pt idx="30">
                  <c:v>169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D-4B84-AA70-16F6FB5F6276}"/>
            </c:ext>
          </c:extLst>
        </c:ser>
        <c:ser>
          <c:idx val="1"/>
          <c:order val="2"/>
          <c:tx>
            <c:strRef>
              <c:f>'Hydrocarpath_update_with_20 (2)'!$AM$3</c:f>
              <c:strCache>
                <c:ptCount val="1"/>
                <c:pt idx="0">
                  <c:v>Quse</c:v>
                </c:pt>
              </c:strCache>
            </c:strRef>
          </c:tx>
          <c:spPr>
            <a:solidFill>
              <a:srgbClr val="DD8D4B"/>
            </a:solidFill>
          </c:spPr>
          <c:invertIfNegative val="0"/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(2)'!$AM$4:$AM$40</c:f>
              <c:numCache>
                <c:formatCode>General</c:formatCode>
                <c:ptCount val="37"/>
                <c:pt idx="0">
                  <c:v>132</c:v>
                </c:pt>
                <c:pt idx="1">
                  <c:v>108</c:v>
                </c:pt>
                <c:pt idx="2">
                  <c:v>96</c:v>
                </c:pt>
                <c:pt idx="3">
                  <c:v>87</c:v>
                </c:pt>
                <c:pt idx="4">
                  <c:v>53</c:v>
                </c:pt>
                <c:pt idx="5">
                  <c:v>45</c:v>
                </c:pt>
                <c:pt idx="6">
                  <c:v>39</c:v>
                </c:pt>
                <c:pt idx="7">
                  <c:v>0</c:v>
                </c:pt>
                <c:pt idx="8">
                  <c:v>3</c:v>
                </c:pt>
                <c:pt idx="9">
                  <c:v>7</c:v>
                </c:pt>
                <c:pt idx="10">
                  <c:v>20</c:v>
                </c:pt>
                <c:pt idx="11">
                  <c:v>31</c:v>
                </c:pt>
                <c:pt idx="12">
                  <c:v>29</c:v>
                </c:pt>
                <c:pt idx="13">
                  <c:v>27</c:v>
                </c:pt>
                <c:pt idx="14">
                  <c:v>46</c:v>
                </c:pt>
                <c:pt idx="15">
                  <c:v>34</c:v>
                </c:pt>
                <c:pt idx="16">
                  <c:v>23</c:v>
                </c:pt>
                <c:pt idx="17">
                  <c:v>22</c:v>
                </c:pt>
                <c:pt idx="18">
                  <c:v>22</c:v>
                </c:pt>
                <c:pt idx="19">
                  <c:v>27</c:v>
                </c:pt>
                <c:pt idx="20">
                  <c:v>34</c:v>
                </c:pt>
                <c:pt idx="21">
                  <c:v>30</c:v>
                </c:pt>
                <c:pt idx="22">
                  <c:v>17</c:v>
                </c:pt>
                <c:pt idx="23">
                  <c:v>16</c:v>
                </c:pt>
                <c:pt idx="24">
                  <c:v>21</c:v>
                </c:pt>
                <c:pt idx="25">
                  <c:v>17</c:v>
                </c:pt>
                <c:pt idx="26">
                  <c:v>13</c:v>
                </c:pt>
                <c:pt idx="27">
                  <c:v>24</c:v>
                </c:pt>
                <c:pt idx="28">
                  <c:v>11</c:v>
                </c:pt>
                <c:pt idx="29">
                  <c:v>13</c:v>
                </c:pt>
                <c:pt idx="30">
                  <c:v>86</c:v>
                </c:pt>
                <c:pt idx="31">
                  <c:v>25</c:v>
                </c:pt>
                <c:pt idx="32">
                  <c:v>19</c:v>
                </c:pt>
                <c:pt idx="33">
                  <c:v>9</c:v>
                </c:pt>
                <c:pt idx="34">
                  <c:v>6</c:v>
                </c:pt>
                <c:pt idx="35">
                  <c:v>4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7D-4B84-AA70-16F6FB5F6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-15"/>
        <c:axId val="1224364064"/>
        <c:axId val="1224363344"/>
      </c:barChart>
      <c:catAx>
        <c:axId val="122436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224363344"/>
        <c:crosses val="autoZero"/>
        <c:auto val="1"/>
        <c:lblAlgn val="ctr"/>
        <c:lblOffset val="100"/>
        <c:noMultiLvlLbl val="0"/>
      </c:catAx>
      <c:valAx>
        <c:axId val="1224363344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[mm]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"/>
              <c:y val="6.148447447893058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2436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78295844106947"/>
          <c:y val="0.38750379417835867"/>
          <c:w val="0.10821704155893057"/>
          <c:h val="0.39835534700075437"/>
        </c:manualLayout>
      </c:layout>
      <c:overlay val="0"/>
    </c:legend>
    <c:plotVisOnly val="1"/>
    <c:dispBlanksAs val="gap"/>
    <c:showDLblsOverMax val="0"/>
    <c:extLst/>
  </c:chart>
  <c:txPr>
    <a:bodyPr/>
    <a:lstStyle/>
    <a:p>
      <a:pPr>
        <a:defRPr sz="1400" b="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9101366696274"/>
          <c:y val="3.536972019211955E-2"/>
          <c:w val="0.85323399375531561"/>
          <c:h val="0.8687442383299075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'Hydrocarpath_update_with_20 (2)'!$BB$3</c:f>
              <c:strCache>
                <c:ptCount val="1"/>
                <c:pt idx="0">
                  <c:v>Z i</c:v>
                </c:pt>
              </c:strCache>
            </c:strRef>
          </c:tx>
          <c:spPr>
            <a:noFill/>
          </c:spPr>
          <c:invertIfNegative val="0"/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(2)'!$BB$4:$BB$40</c:f>
              <c:numCache>
                <c:formatCode>General</c:formatCode>
                <c:ptCount val="37"/>
                <c:pt idx="0">
                  <c:v>-132</c:v>
                </c:pt>
                <c:pt idx="1">
                  <c:v>-70</c:v>
                </c:pt>
                <c:pt idx="2">
                  <c:v>31</c:v>
                </c:pt>
                <c:pt idx="3">
                  <c:v>-48</c:v>
                </c:pt>
                <c:pt idx="4">
                  <c:v>-90</c:v>
                </c:pt>
                <c:pt idx="5">
                  <c:v>-75</c:v>
                </c:pt>
                <c:pt idx="6">
                  <c:v>-45</c:v>
                </c:pt>
                <c:pt idx="7">
                  <c:v>-122</c:v>
                </c:pt>
                <c:pt idx="8">
                  <c:v>73</c:v>
                </c:pt>
                <c:pt idx="9">
                  <c:v>-105</c:v>
                </c:pt>
                <c:pt idx="10">
                  <c:v>-65</c:v>
                </c:pt>
                <c:pt idx="11">
                  <c:v>7</c:v>
                </c:pt>
                <c:pt idx="12">
                  <c:v>-70</c:v>
                </c:pt>
                <c:pt idx="13">
                  <c:v>-45</c:v>
                </c:pt>
                <c:pt idx="14">
                  <c:v>72</c:v>
                </c:pt>
                <c:pt idx="15">
                  <c:v>-66</c:v>
                </c:pt>
                <c:pt idx="16">
                  <c:v>-115</c:v>
                </c:pt>
                <c:pt idx="17">
                  <c:v>-93</c:v>
                </c:pt>
                <c:pt idx="18">
                  <c:v>-157</c:v>
                </c:pt>
                <c:pt idx="19">
                  <c:v>-155</c:v>
                </c:pt>
                <c:pt idx="20">
                  <c:v>-86</c:v>
                </c:pt>
                <c:pt idx="21">
                  <c:v>67</c:v>
                </c:pt>
                <c:pt idx="22">
                  <c:v>-65</c:v>
                </c:pt>
                <c:pt idx="23">
                  <c:v>-19</c:v>
                </c:pt>
                <c:pt idx="24">
                  <c:v>-187</c:v>
                </c:pt>
                <c:pt idx="25">
                  <c:v>-57</c:v>
                </c:pt>
                <c:pt idx="26">
                  <c:v>-102</c:v>
                </c:pt>
                <c:pt idx="27">
                  <c:v>-13</c:v>
                </c:pt>
                <c:pt idx="28">
                  <c:v>-63</c:v>
                </c:pt>
                <c:pt idx="29">
                  <c:v>-14</c:v>
                </c:pt>
                <c:pt idx="30">
                  <c:v>-31</c:v>
                </c:pt>
                <c:pt idx="31">
                  <c:v>-60</c:v>
                </c:pt>
                <c:pt idx="32">
                  <c:v>-78</c:v>
                </c:pt>
                <c:pt idx="33">
                  <c:v>-141</c:v>
                </c:pt>
                <c:pt idx="34">
                  <c:v>-124</c:v>
                </c:pt>
                <c:pt idx="35">
                  <c:v>-104</c:v>
                </c:pt>
                <c:pt idx="36">
                  <c:v>-226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D-442D-AA2D-793C329FD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5354752"/>
        <c:axId val="218922304"/>
      </c:barChart>
      <c:scatterChart>
        <c:scatterStyle val="lineMarker"/>
        <c:varyColors val="0"/>
        <c:ser>
          <c:idx val="3"/>
          <c:order val="1"/>
          <c:tx>
            <c:strRef>
              <c:f>'Hydrocarpath_update_with_20 (2)'!$BD$3</c:f>
              <c:strCache>
                <c:ptCount val="1"/>
                <c:pt idx="0">
                  <c:v>     ΣΔH(M) - MEASURED</c:v>
                </c:pt>
              </c:strCache>
            </c:strRef>
          </c:tx>
          <c:spPr>
            <a:ln w="98425">
              <a:solidFill>
                <a:srgbClr val="364A62"/>
              </a:solidFill>
            </a:ln>
          </c:spPr>
          <c:marker>
            <c:symbol val="none"/>
          </c:marker>
          <c:yVal>
            <c:numRef>
              <c:f>'Hydrocarpath_update_with_20 (2)'!$BD$4:$BD$40</c:f>
              <c:numCache>
                <c:formatCode>General</c:formatCode>
                <c:ptCount val="37"/>
                <c:pt idx="0">
                  <c:v>-160</c:v>
                </c:pt>
                <c:pt idx="1">
                  <c:v>0</c:v>
                </c:pt>
                <c:pt idx="2">
                  <c:v>-160</c:v>
                </c:pt>
                <c:pt idx="3">
                  <c:v>-260</c:v>
                </c:pt>
                <c:pt idx="4">
                  <c:v>-530</c:v>
                </c:pt>
                <c:pt idx="5">
                  <c:v>-430</c:v>
                </c:pt>
                <c:pt idx="6">
                  <c:v>-510</c:v>
                </c:pt>
                <c:pt idx="7">
                  <c:v>-370</c:v>
                </c:pt>
                <c:pt idx="8">
                  <c:v>-190</c:v>
                </c:pt>
                <c:pt idx="9">
                  <c:v>60</c:v>
                </c:pt>
                <c:pt idx="10">
                  <c:v>80</c:v>
                </c:pt>
                <c:pt idx="11">
                  <c:v>-40</c:v>
                </c:pt>
                <c:pt idx="12">
                  <c:v>70</c:v>
                </c:pt>
                <c:pt idx="13">
                  <c:v>120</c:v>
                </c:pt>
                <c:pt idx="14">
                  <c:v>-200</c:v>
                </c:pt>
                <c:pt idx="15">
                  <c:v>-140</c:v>
                </c:pt>
                <c:pt idx="16">
                  <c:v>-310</c:v>
                </c:pt>
                <c:pt idx="17">
                  <c:v>-610</c:v>
                </c:pt>
                <c:pt idx="18">
                  <c:v>-420</c:v>
                </c:pt>
                <c:pt idx="19">
                  <c:v>120</c:v>
                </c:pt>
                <c:pt idx="20">
                  <c:v>-120</c:v>
                </c:pt>
                <c:pt idx="21">
                  <c:v>-120</c:v>
                </c:pt>
                <c:pt idx="22">
                  <c:v>-140</c:v>
                </c:pt>
                <c:pt idx="23">
                  <c:v>-170</c:v>
                </c:pt>
                <c:pt idx="24">
                  <c:v>30</c:v>
                </c:pt>
                <c:pt idx="25">
                  <c:v>-190</c:v>
                </c:pt>
                <c:pt idx="26">
                  <c:v>-410</c:v>
                </c:pt>
                <c:pt idx="27">
                  <c:v>-150</c:v>
                </c:pt>
                <c:pt idx="28">
                  <c:v>10</c:v>
                </c:pt>
                <c:pt idx="29">
                  <c:v>-20</c:v>
                </c:pt>
                <c:pt idx="30">
                  <c:v>-30</c:v>
                </c:pt>
                <c:pt idx="31">
                  <c:v>-240</c:v>
                </c:pt>
                <c:pt idx="32">
                  <c:v>-180</c:v>
                </c:pt>
                <c:pt idx="33">
                  <c:v>-220</c:v>
                </c:pt>
                <c:pt idx="34">
                  <c:v>-470</c:v>
                </c:pt>
                <c:pt idx="35">
                  <c:v>-660</c:v>
                </c:pt>
                <c:pt idx="36">
                  <c:v>-850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7D-442D-AA2D-793C329FDB8D}"/>
            </c:ext>
          </c:extLst>
        </c:ser>
        <c:ser>
          <c:idx val="4"/>
          <c:order val="2"/>
          <c:tx>
            <c:strRef>
              <c:f>'Hydrocarpath_update_with_20 (2)'!$BE$3</c:f>
              <c:strCache>
                <c:ptCount val="1"/>
                <c:pt idx="0">
                  <c:v>     ΣΔH(C) - CALCULATED</c:v>
                </c:pt>
              </c:strCache>
            </c:strRef>
          </c:tx>
          <c:spPr>
            <a:ln w="98425">
              <a:solidFill>
                <a:srgbClr val="FFC000"/>
              </a:solidFill>
            </a:ln>
          </c:spPr>
          <c:marker>
            <c:symbol val="none"/>
          </c:marker>
          <c:yVal>
            <c:numRef>
              <c:f>'Hydrocarpath_update_with_20 (2)'!$BE$4:$BE$40</c:f>
              <c:numCache>
                <c:formatCode>General</c:formatCode>
                <c:ptCount val="37"/>
                <c:pt idx="0">
                  <c:v>-292</c:v>
                </c:pt>
                <c:pt idx="1">
                  <c:v>-202</c:v>
                </c:pt>
                <c:pt idx="2">
                  <c:v>-331</c:v>
                </c:pt>
                <c:pt idx="3">
                  <c:v>-479</c:v>
                </c:pt>
                <c:pt idx="4">
                  <c:v>-839</c:v>
                </c:pt>
                <c:pt idx="5">
                  <c:v>-814</c:v>
                </c:pt>
                <c:pt idx="6">
                  <c:v>-939</c:v>
                </c:pt>
                <c:pt idx="7">
                  <c:v>-921</c:v>
                </c:pt>
                <c:pt idx="8">
                  <c:v>-668</c:v>
                </c:pt>
                <c:pt idx="9">
                  <c:v>-523</c:v>
                </c:pt>
                <c:pt idx="10">
                  <c:v>-568</c:v>
                </c:pt>
                <c:pt idx="11">
                  <c:v>-681</c:v>
                </c:pt>
                <c:pt idx="12">
                  <c:v>-641</c:v>
                </c:pt>
                <c:pt idx="13">
                  <c:v>-636</c:v>
                </c:pt>
                <c:pt idx="14">
                  <c:v>-884</c:v>
                </c:pt>
                <c:pt idx="15">
                  <c:v>-890</c:v>
                </c:pt>
                <c:pt idx="16">
                  <c:v>-1175</c:v>
                </c:pt>
                <c:pt idx="17">
                  <c:v>-1568</c:v>
                </c:pt>
                <c:pt idx="18">
                  <c:v>-1535</c:v>
                </c:pt>
                <c:pt idx="19">
                  <c:v>-1150</c:v>
                </c:pt>
                <c:pt idx="20">
                  <c:v>-1476</c:v>
                </c:pt>
                <c:pt idx="21">
                  <c:v>-1409</c:v>
                </c:pt>
                <c:pt idx="22">
                  <c:v>-1494</c:v>
                </c:pt>
                <c:pt idx="23">
                  <c:v>-1543</c:v>
                </c:pt>
                <c:pt idx="24">
                  <c:v>-1530</c:v>
                </c:pt>
                <c:pt idx="25">
                  <c:v>-1807</c:v>
                </c:pt>
                <c:pt idx="26">
                  <c:v>-2129</c:v>
                </c:pt>
                <c:pt idx="27">
                  <c:v>-1882</c:v>
                </c:pt>
                <c:pt idx="28">
                  <c:v>-1786</c:v>
                </c:pt>
                <c:pt idx="29">
                  <c:v>-1830</c:v>
                </c:pt>
                <c:pt idx="30">
                  <c:v>-1871</c:v>
                </c:pt>
                <c:pt idx="31">
                  <c:v>-2141</c:v>
                </c:pt>
                <c:pt idx="32">
                  <c:v>-2159</c:v>
                </c:pt>
                <c:pt idx="33">
                  <c:v>-2340</c:v>
                </c:pt>
                <c:pt idx="34">
                  <c:v>-2714</c:v>
                </c:pt>
                <c:pt idx="35">
                  <c:v>-3008</c:v>
                </c:pt>
                <c:pt idx="36">
                  <c:v>-3424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97D-442D-AA2D-793C329FD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164176"/>
        <c:axId val="614172376"/>
      </c:scatterChart>
      <c:catAx>
        <c:axId val="225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0">
            <a:solidFill>
              <a:schemeClr val="tx1"/>
            </a:solidFill>
          </a:ln>
        </c:spPr>
        <c:crossAx val="218922304"/>
        <c:crosses val="autoZero"/>
        <c:auto val="1"/>
        <c:lblAlgn val="ctr"/>
        <c:lblOffset val="100"/>
        <c:noMultiLvlLbl val="0"/>
      </c:catAx>
      <c:valAx>
        <c:axId val="218922304"/>
        <c:scaling>
          <c:orientation val="minMax"/>
          <c:max val="500"/>
          <c:min val="-3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[mm]</a:t>
                </a:r>
              </a:p>
            </c:rich>
          </c:tx>
          <c:layout>
            <c:manualLayout>
              <c:xMode val="edge"/>
              <c:yMode val="edge"/>
              <c:x val="1.9839809434795182E-2"/>
              <c:y val="0.885263068965840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354752"/>
        <c:crosses val="autoZero"/>
        <c:crossBetween val="between"/>
        <c:minorUnit val="100"/>
      </c:valAx>
      <c:valAx>
        <c:axId val="6141723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614164176"/>
        <c:crosses val="max"/>
        <c:crossBetween val="midCat"/>
      </c:valAx>
      <c:valAx>
        <c:axId val="614164176"/>
        <c:scaling>
          <c:orientation val="minMax"/>
        </c:scaling>
        <c:delete val="1"/>
        <c:axPos val="b"/>
        <c:majorTickMark val="out"/>
        <c:minorTickMark val="none"/>
        <c:tickLblPos val="nextTo"/>
        <c:crossAx val="614172376"/>
        <c:crosses val="autoZero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5153827658977115"/>
          <c:y val="0.56359278048930705"/>
          <c:w val="0.30972713679450958"/>
          <c:h val="0.17751177847233987"/>
        </c:manualLayout>
      </c:layout>
      <c:overlay val="1"/>
      <c:spPr>
        <a:solidFill>
          <a:schemeClr val="bg1"/>
        </a:solidFill>
        <a:ln>
          <a:solidFill>
            <a:srgbClr val="364A62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9101366696274"/>
          <c:y val="3.536972019211955E-2"/>
          <c:w val="0.85323399375531561"/>
          <c:h val="0.8687442383299075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'Hydrocarpath_update_with_20 (2)'!$BB$3</c:f>
              <c:strCache>
                <c:ptCount val="1"/>
                <c:pt idx="0">
                  <c:v>Z i</c:v>
                </c:pt>
              </c:strCache>
            </c:strRef>
          </c:tx>
          <c:spPr>
            <a:noFill/>
          </c:spPr>
          <c:invertIfNegative val="0"/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(2)'!$BB$4:$BB$40</c:f>
              <c:numCache>
                <c:formatCode>General</c:formatCode>
                <c:ptCount val="37"/>
                <c:pt idx="0">
                  <c:v>-132</c:v>
                </c:pt>
                <c:pt idx="1">
                  <c:v>-70</c:v>
                </c:pt>
                <c:pt idx="2">
                  <c:v>31</c:v>
                </c:pt>
                <c:pt idx="3">
                  <c:v>-48</c:v>
                </c:pt>
                <c:pt idx="4">
                  <c:v>-90</c:v>
                </c:pt>
                <c:pt idx="5">
                  <c:v>-75</c:v>
                </c:pt>
                <c:pt idx="6">
                  <c:v>-45</c:v>
                </c:pt>
                <c:pt idx="7">
                  <c:v>-122</c:v>
                </c:pt>
                <c:pt idx="8">
                  <c:v>73</c:v>
                </c:pt>
                <c:pt idx="9">
                  <c:v>-105</c:v>
                </c:pt>
                <c:pt idx="10">
                  <c:v>-65</c:v>
                </c:pt>
                <c:pt idx="11">
                  <c:v>7</c:v>
                </c:pt>
                <c:pt idx="12">
                  <c:v>-70</c:v>
                </c:pt>
                <c:pt idx="13">
                  <c:v>-45</c:v>
                </c:pt>
                <c:pt idx="14">
                  <c:v>72</c:v>
                </c:pt>
                <c:pt idx="15">
                  <c:v>-66</c:v>
                </c:pt>
                <c:pt idx="16">
                  <c:v>-115</c:v>
                </c:pt>
                <c:pt idx="17">
                  <c:v>-93</c:v>
                </c:pt>
                <c:pt idx="18">
                  <c:v>-157</c:v>
                </c:pt>
                <c:pt idx="19">
                  <c:v>-155</c:v>
                </c:pt>
                <c:pt idx="20">
                  <c:v>-86</c:v>
                </c:pt>
                <c:pt idx="21">
                  <c:v>67</c:v>
                </c:pt>
                <c:pt idx="22">
                  <c:v>-65</c:v>
                </c:pt>
                <c:pt idx="23">
                  <c:v>-19</c:v>
                </c:pt>
                <c:pt idx="24">
                  <c:v>-187</c:v>
                </c:pt>
                <c:pt idx="25">
                  <c:v>-57</c:v>
                </c:pt>
                <c:pt idx="26">
                  <c:v>-102</c:v>
                </c:pt>
                <c:pt idx="27">
                  <c:v>-13</c:v>
                </c:pt>
                <c:pt idx="28">
                  <c:v>-63</c:v>
                </c:pt>
                <c:pt idx="29">
                  <c:v>-14</c:v>
                </c:pt>
                <c:pt idx="30">
                  <c:v>-31</c:v>
                </c:pt>
                <c:pt idx="31">
                  <c:v>-60</c:v>
                </c:pt>
                <c:pt idx="32">
                  <c:v>-78</c:v>
                </c:pt>
                <c:pt idx="33">
                  <c:v>-141</c:v>
                </c:pt>
                <c:pt idx="34">
                  <c:v>-124</c:v>
                </c:pt>
                <c:pt idx="35">
                  <c:v>-104</c:v>
                </c:pt>
                <c:pt idx="36">
                  <c:v>-226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D-442D-AA2D-793C329FD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5354752"/>
        <c:axId val="218922304"/>
      </c:barChart>
      <c:scatterChart>
        <c:scatterStyle val="lineMarker"/>
        <c:varyColors val="0"/>
        <c:ser>
          <c:idx val="3"/>
          <c:order val="1"/>
          <c:tx>
            <c:strRef>
              <c:f>'Hydrocarpath_update_with_20 (2)'!$BD$3</c:f>
              <c:strCache>
                <c:ptCount val="1"/>
                <c:pt idx="0">
                  <c:v>     ΣΔH(M) - MEASURED</c:v>
                </c:pt>
              </c:strCache>
            </c:strRef>
          </c:tx>
          <c:spPr>
            <a:ln w="98425">
              <a:solidFill>
                <a:srgbClr val="364A62"/>
              </a:solidFill>
            </a:ln>
          </c:spPr>
          <c:marker>
            <c:symbol val="none"/>
          </c:marker>
          <c:yVal>
            <c:numRef>
              <c:f>'Hydrocarpath_update_with_20 (2)'!$BD$4:$BD$40</c:f>
              <c:numCache>
                <c:formatCode>General</c:formatCode>
                <c:ptCount val="37"/>
                <c:pt idx="0">
                  <c:v>-160</c:v>
                </c:pt>
                <c:pt idx="1">
                  <c:v>0</c:v>
                </c:pt>
                <c:pt idx="2">
                  <c:v>-160</c:v>
                </c:pt>
                <c:pt idx="3">
                  <c:v>-260</c:v>
                </c:pt>
                <c:pt idx="4">
                  <c:v>-530</c:v>
                </c:pt>
                <c:pt idx="5">
                  <c:v>-430</c:v>
                </c:pt>
                <c:pt idx="6">
                  <c:v>-510</c:v>
                </c:pt>
                <c:pt idx="7">
                  <c:v>-370</c:v>
                </c:pt>
                <c:pt idx="8">
                  <c:v>-190</c:v>
                </c:pt>
                <c:pt idx="9">
                  <c:v>60</c:v>
                </c:pt>
                <c:pt idx="10">
                  <c:v>80</c:v>
                </c:pt>
                <c:pt idx="11">
                  <c:v>-40</c:v>
                </c:pt>
                <c:pt idx="12">
                  <c:v>70</c:v>
                </c:pt>
                <c:pt idx="13">
                  <c:v>120</c:v>
                </c:pt>
                <c:pt idx="14">
                  <c:v>-200</c:v>
                </c:pt>
                <c:pt idx="15">
                  <c:v>-140</c:v>
                </c:pt>
                <c:pt idx="16">
                  <c:v>-310</c:v>
                </c:pt>
                <c:pt idx="17">
                  <c:v>-610</c:v>
                </c:pt>
                <c:pt idx="18">
                  <c:v>-420</c:v>
                </c:pt>
                <c:pt idx="19">
                  <c:v>120</c:v>
                </c:pt>
                <c:pt idx="20">
                  <c:v>-120</c:v>
                </c:pt>
                <c:pt idx="21">
                  <c:v>-120</c:v>
                </c:pt>
                <c:pt idx="22">
                  <c:v>-140</c:v>
                </c:pt>
                <c:pt idx="23">
                  <c:v>-170</c:v>
                </c:pt>
                <c:pt idx="24">
                  <c:v>30</c:v>
                </c:pt>
                <c:pt idx="25">
                  <c:v>-190</c:v>
                </c:pt>
                <c:pt idx="26">
                  <c:v>-410</c:v>
                </c:pt>
                <c:pt idx="27">
                  <c:v>-150</c:v>
                </c:pt>
                <c:pt idx="28">
                  <c:v>10</c:v>
                </c:pt>
                <c:pt idx="29">
                  <c:v>-20</c:v>
                </c:pt>
                <c:pt idx="30">
                  <c:v>-30</c:v>
                </c:pt>
                <c:pt idx="31">
                  <c:v>-240</c:v>
                </c:pt>
                <c:pt idx="32">
                  <c:v>-180</c:v>
                </c:pt>
                <c:pt idx="33">
                  <c:v>-220</c:v>
                </c:pt>
                <c:pt idx="34">
                  <c:v>-470</c:v>
                </c:pt>
                <c:pt idx="35">
                  <c:v>-660</c:v>
                </c:pt>
                <c:pt idx="36">
                  <c:v>-850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7D-442D-AA2D-793C329FDB8D}"/>
            </c:ext>
          </c:extLst>
        </c:ser>
        <c:ser>
          <c:idx val="4"/>
          <c:order val="2"/>
          <c:tx>
            <c:strRef>
              <c:f>'Hydrocarpath_update_with_20 (2)'!$BE$3</c:f>
              <c:strCache>
                <c:ptCount val="1"/>
                <c:pt idx="0">
                  <c:v>     ΣΔH(C) - CALCULATED</c:v>
                </c:pt>
              </c:strCache>
            </c:strRef>
          </c:tx>
          <c:spPr>
            <a:ln w="98425">
              <a:solidFill>
                <a:srgbClr val="FFC000"/>
              </a:solidFill>
            </a:ln>
          </c:spPr>
          <c:marker>
            <c:symbol val="none"/>
          </c:marker>
          <c:yVal>
            <c:numRef>
              <c:f>'Hydrocarpath_update_with_20 (2)'!$BE$4:$BE$40</c:f>
              <c:numCache>
                <c:formatCode>General</c:formatCode>
                <c:ptCount val="37"/>
                <c:pt idx="0">
                  <c:v>-292</c:v>
                </c:pt>
                <c:pt idx="1">
                  <c:v>-202</c:v>
                </c:pt>
                <c:pt idx="2">
                  <c:v>-331</c:v>
                </c:pt>
                <c:pt idx="3">
                  <c:v>-479</c:v>
                </c:pt>
                <c:pt idx="4">
                  <c:v>-839</c:v>
                </c:pt>
                <c:pt idx="5">
                  <c:v>-814</c:v>
                </c:pt>
                <c:pt idx="6">
                  <c:v>-939</c:v>
                </c:pt>
                <c:pt idx="7">
                  <c:v>-921</c:v>
                </c:pt>
                <c:pt idx="8">
                  <c:v>-668</c:v>
                </c:pt>
                <c:pt idx="9">
                  <c:v>-523</c:v>
                </c:pt>
                <c:pt idx="10">
                  <c:v>-568</c:v>
                </c:pt>
                <c:pt idx="11">
                  <c:v>-681</c:v>
                </c:pt>
                <c:pt idx="12">
                  <c:v>-641</c:v>
                </c:pt>
                <c:pt idx="13">
                  <c:v>-636</c:v>
                </c:pt>
                <c:pt idx="14">
                  <c:v>-884</c:v>
                </c:pt>
                <c:pt idx="15">
                  <c:v>-890</c:v>
                </c:pt>
                <c:pt idx="16">
                  <c:v>-1175</c:v>
                </c:pt>
                <c:pt idx="17">
                  <c:v>-1568</c:v>
                </c:pt>
                <c:pt idx="18">
                  <c:v>-1535</c:v>
                </c:pt>
                <c:pt idx="19">
                  <c:v>-1150</c:v>
                </c:pt>
                <c:pt idx="20">
                  <c:v>-1476</c:v>
                </c:pt>
                <c:pt idx="21">
                  <c:v>-1409</c:v>
                </c:pt>
                <c:pt idx="22">
                  <c:v>-1494</c:v>
                </c:pt>
                <c:pt idx="23">
                  <c:v>-1543</c:v>
                </c:pt>
                <c:pt idx="24">
                  <c:v>-1530</c:v>
                </c:pt>
                <c:pt idx="25">
                  <c:v>-1807</c:v>
                </c:pt>
                <c:pt idx="26">
                  <c:v>-2129</c:v>
                </c:pt>
                <c:pt idx="27">
                  <c:v>-1882</c:v>
                </c:pt>
                <c:pt idx="28">
                  <c:v>-1786</c:v>
                </c:pt>
                <c:pt idx="29">
                  <c:v>-1830</c:v>
                </c:pt>
                <c:pt idx="30">
                  <c:v>-1871</c:v>
                </c:pt>
                <c:pt idx="31">
                  <c:v>-2141</c:v>
                </c:pt>
                <c:pt idx="32">
                  <c:v>-2159</c:v>
                </c:pt>
                <c:pt idx="33">
                  <c:v>-2340</c:v>
                </c:pt>
                <c:pt idx="34">
                  <c:v>-2714</c:v>
                </c:pt>
                <c:pt idx="35">
                  <c:v>-3008</c:v>
                </c:pt>
                <c:pt idx="36">
                  <c:v>-3424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97D-442D-AA2D-793C329FD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164176"/>
        <c:axId val="614172376"/>
      </c:scatterChart>
      <c:catAx>
        <c:axId val="225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0">
            <a:solidFill>
              <a:schemeClr val="tx1"/>
            </a:solidFill>
          </a:ln>
        </c:spPr>
        <c:crossAx val="218922304"/>
        <c:crosses val="autoZero"/>
        <c:auto val="1"/>
        <c:lblAlgn val="ctr"/>
        <c:lblOffset val="100"/>
        <c:noMultiLvlLbl val="0"/>
      </c:catAx>
      <c:valAx>
        <c:axId val="218922304"/>
        <c:scaling>
          <c:orientation val="minMax"/>
          <c:max val="500"/>
          <c:min val="-3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[mm]</a:t>
                </a:r>
              </a:p>
            </c:rich>
          </c:tx>
          <c:layout>
            <c:manualLayout>
              <c:xMode val="edge"/>
              <c:yMode val="edge"/>
              <c:x val="1.9839809434795182E-2"/>
              <c:y val="0.885263068965840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354752"/>
        <c:crosses val="autoZero"/>
        <c:crossBetween val="between"/>
        <c:minorUnit val="100"/>
      </c:valAx>
      <c:valAx>
        <c:axId val="6141723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614164176"/>
        <c:crosses val="max"/>
        <c:crossBetween val="midCat"/>
      </c:valAx>
      <c:valAx>
        <c:axId val="614164176"/>
        <c:scaling>
          <c:orientation val="minMax"/>
        </c:scaling>
        <c:delete val="1"/>
        <c:axPos val="b"/>
        <c:majorTickMark val="out"/>
        <c:minorTickMark val="none"/>
        <c:tickLblPos val="nextTo"/>
        <c:crossAx val="614172376"/>
        <c:crosses val="autoZero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5153827658977115"/>
          <c:y val="0.56359278048930705"/>
          <c:w val="0.30972713679450958"/>
          <c:h val="0.17751177847233987"/>
        </c:manualLayout>
      </c:layout>
      <c:overlay val="1"/>
      <c:spPr>
        <a:solidFill>
          <a:schemeClr val="bg1"/>
        </a:solidFill>
        <a:ln>
          <a:solidFill>
            <a:srgbClr val="364A62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9101366696274"/>
          <c:y val="3.536972019211955E-2"/>
          <c:w val="0.85323399375531561"/>
          <c:h val="0.8687442383299075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'Hydrocarpath_update_with_20 (2)'!$BB$2</c:f>
              <c:strCache>
                <c:ptCount val="1"/>
                <c:pt idx="0">
                  <c:v>     Z annual calculation error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numRef>
              <c:f>'Hydrocarpath_update_with_20 (2)'!$AI$4:$AI$40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'Hydrocarpath_update_with_20 (2)'!$BB$4:$BB$40</c:f>
              <c:numCache>
                <c:formatCode>General</c:formatCode>
                <c:ptCount val="37"/>
                <c:pt idx="0">
                  <c:v>-132</c:v>
                </c:pt>
                <c:pt idx="1">
                  <c:v>-70</c:v>
                </c:pt>
                <c:pt idx="2">
                  <c:v>31</c:v>
                </c:pt>
                <c:pt idx="3">
                  <c:v>-48</c:v>
                </c:pt>
                <c:pt idx="4">
                  <c:v>-90</c:v>
                </c:pt>
                <c:pt idx="5">
                  <c:v>-75</c:v>
                </c:pt>
                <c:pt idx="6">
                  <c:v>-45</c:v>
                </c:pt>
                <c:pt idx="7">
                  <c:v>-122</c:v>
                </c:pt>
                <c:pt idx="8">
                  <c:v>73</c:v>
                </c:pt>
                <c:pt idx="9">
                  <c:v>-105</c:v>
                </c:pt>
                <c:pt idx="10">
                  <c:v>-65</c:v>
                </c:pt>
                <c:pt idx="11">
                  <c:v>7</c:v>
                </c:pt>
                <c:pt idx="12">
                  <c:v>-70</c:v>
                </c:pt>
                <c:pt idx="13">
                  <c:v>-45</c:v>
                </c:pt>
                <c:pt idx="14">
                  <c:v>72</c:v>
                </c:pt>
                <c:pt idx="15">
                  <c:v>-66</c:v>
                </c:pt>
                <c:pt idx="16">
                  <c:v>-115</c:v>
                </c:pt>
                <c:pt idx="17">
                  <c:v>-93</c:v>
                </c:pt>
                <c:pt idx="18">
                  <c:v>-157</c:v>
                </c:pt>
                <c:pt idx="19">
                  <c:v>-155</c:v>
                </c:pt>
                <c:pt idx="20">
                  <c:v>-86</c:v>
                </c:pt>
                <c:pt idx="21">
                  <c:v>67</c:v>
                </c:pt>
                <c:pt idx="22">
                  <c:v>-65</c:v>
                </c:pt>
                <c:pt idx="23">
                  <c:v>-19</c:v>
                </c:pt>
                <c:pt idx="24">
                  <c:v>-187</c:v>
                </c:pt>
                <c:pt idx="25">
                  <c:v>-57</c:v>
                </c:pt>
                <c:pt idx="26">
                  <c:v>-102</c:v>
                </c:pt>
                <c:pt idx="27">
                  <c:v>-13</c:v>
                </c:pt>
                <c:pt idx="28">
                  <c:v>-63</c:v>
                </c:pt>
                <c:pt idx="29">
                  <c:v>-14</c:v>
                </c:pt>
                <c:pt idx="30">
                  <c:v>-31</c:v>
                </c:pt>
                <c:pt idx="31">
                  <c:v>-60</c:v>
                </c:pt>
                <c:pt idx="32">
                  <c:v>-78</c:v>
                </c:pt>
                <c:pt idx="33">
                  <c:v>-141</c:v>
                </c:pt>
                <c:pt idx="34">
                  <c:v>-124</c:v>
                </c:pt>
                <c:pt idx="35">
                  <c:v>-104</c:v>
                </c:pt>
                <c:pt idx="36">
                  <c:v>-226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2-4E7B-8351-4C77C862F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5354752"/>
        <c:axId val="218922304"/>
      </c:barChart>
      <c:scatterChart>
        <c:scatterStyle val="lineMarker"/>
        <c:varyColors val="0"/>
        <c:ser>
          <c:idx val="3"/>
          <c:order val="1"/>
          <c:tx>
            <c:strRef>
              <c:f>'Hydrocarpath_update_with_20 (2)'!$BD$3</c:f>
              <c:strCache>
                <c:ptCount val="1"/>
                <c:pt idx="0">
                  <c:v>     ΣΔH(M) - MEASURED</c:v>
                </c:pt>
              </c:strCache>
            </c:strRef>
          </c:tx>
          <c:spPr>
            <a:ln w="98425">
              <a:solidFill>
                <a:srgbClr val="364A62"/>
              </a:solidFill>
            </a:ln>
          </c:spPr>
          <c:marker>
            <c:symbol val="none"/>
          </c:marker>
          <c:yVal>
            <c:numRef>
              <c:f>'Hydrocarpath_update_with_20 (2)'!$BD$4:$BD$40</c:f>
              <c:numCache>
                <c:formatCode>General</c:formatCode>
                <c:ptCount val="37"/>
                <c:pt idx="0">
                  <c:v>-160</c:v>
                </c:pt>
                <c:pt idx="1">
                  <c:v>0</c:v>
                </c:pt>
                <c:pt idx="2">
                  <c:v>-160</c:v>
                </c:pt>
                <c:pt idx="3">
                  <c:v>-260</c:v>
                </c:pt>
                <c:pt idx="4">
                  <c:v>-530</c:v>
                </c:pt>
                <c:pt idx="5">
                  <c:v>-430</c:v>
                </c:pt>
                <c:pt idx="6">
                  <c:v>-510</c:v>
                </c:pt>
                <c:pt idx="7">
                  <c:v>-370</c:v>
                </c:pt>
                <c:pt idx="8">
                  <c:v>-190</c:v>
                </c:pt>
                <c:pt idx="9">
                  <c:v>60</c:v>
                </c:pt>
                <c:pt idx="10">
                  <c:v>80</c:v>
                </c:pt>
                <c:pt idx="11">
                  <c:v>-40</c:v>
                </c:pt>
                <c:pt idx="12">
                  <c:v>70</c:v>
                </c:pt>
                <c:pt idx="13">
                  <c:v>120</c:v>
                </c:pt>
                <c:pt idx="14">
                  <c:v>-200</c:v>
                </c:pt>
                <c:pt idx="15">
                  <c:v>-140</c:v>
                </c:pt>
                <c:pt idx="16">
                  <c:v>-310</c:v>
                </c:pt>
                <c:pt idx="17">
                  <c:v>-610</c:v>
                </c:pt>
                <c:pt idx="18">
                  <c:v>-420</c:v>
                </c:pt>
                <c:pt idx="19">
                  <c:v>120</c:v>
                </c:pt>
                <c:pt idx="20">
                  <c:v>-120</c:v>
                </c:pt>
                <c:pt idx="21">
                  <c:v>-120</c:v>
                </c:pt>
                <c:pt idx="22">
                  <c:v>-140</c:v>
                </c:pt>
                <c:pt idx="23">
                  <c:v>-170</c:v>
                </c:pt>
                <c:pt idx="24">
                  <c:v>30</c:v>
                </c:pt>
                <c:pt idx="25">
                  <c:v>-190</c:v>
                </c:pt>
                <c:pt idx="26">
                  <c:v>-410</c:v>
                </c:pt>
                <c:pt idx="27">
                  <c:v>-150</c:v>
                </c:pt>
                <c:pt idx="28">
                  <c:v>10</c:v>
                </c:pt>
                <c:pt idx="29">
                  <c:v>-20</c:v>
                </c:pt>
                <c:pt idx="30">
                  <c:v>-30</c:v>
                </c:pt>
                <c:pt idx="31">
                  <c:v>-240</c:v>
                </c:pt>
                <c:pt idx="32">
                  <c:v>-180</c:v>
                </c:pt>
                <c:pt idx="33">
                  <c:v>-220</c:v>
                </c:pt>
                <c:pt idx="34">
                  <c:v>-470</c:v>
                </c:pt>
                <c:pt idx="35">
                  <c:v>-660</c:v>
                </c:pt>
                <c:pt idx="36">
                  <c:v>-850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F2-4E7B-8351-4C77C862F67C}"/>
            </c:ext>
          </c:extLst>
        </c:ser>
        <c:ser>
          <c:idx val="4"/>
          <c:order val="2"/>
          <c:tx>
            <c:strRef>
              <c:f>'Hydrocarpath_update_with_20 (2)'!$BE$3</c:f>
              <c:strCache>
                <c:ptCount val="1"/>
                <c:pt idx="0">
                  <c:v>     ΣΔH(C) - CALCULATED</c:v>
                </c:pt>
              </c:strCache>
            </c:strRef>
          </c:tx>
          <c:spPr>
            <a:ln w="98425">
              <a:solidFill>
                <a:srgbClr val="FFC000"/>
              </a:solidFill>
            </a:ln>
          </c:spPr>
          <c:marker>
            <c:symbol val="none"/>
          </c:marker>
          <c:yVal>
            <c:numRef>
              <c:f>'Hydrocarpath_update_with_20 (2)'!$BE$4:$BE$40</c:f>
              <c:numCache>
                <c:formatCode>General</c:formatCode>
                <c:ptCount val="37"/>
                <c:pt idx="0">
                  <c:v>-292</c:v>
                </c:pt>
                <c:pt idx="1">
                  <c:v>-202</c:v>
                </c:pt>
                <c:pt idx="2">
                  <c:v>-331</c:v>
                </c:pt>
                <c:pt idx="3">
                  <c:v>-479</c:v>
                </c:pt>
                <c:pt idx="4">
                  <c:v>-839</c:v>
                </c:pt>
                <c:pt idx="5">
                  <c:v>-814</c:v>
                </c:pt>
                <c:pt idx="6">
                  <c:v>-939</c:v>
                </c:pt>
                <c:pt idx="7">
                  <c:v>-921</c:v>
                </c:pt>
                <c:pt idx="8">
                  <c:v>-668</c:v>
                </c:pt>
                <c:pt idx="9">
                  <c:v>-523</c:v>
                </c:pt>
                <c:pt idx="10">
                  <c:v>-568</c:v>
                </c:pt>
                <c:pt idx="11">
                  <c:v>-681</c:v>
                </c:pt>
                <c:pt idx="12">
                  <c:v>-641</c:v>
                </c:pt>
                <c:pt idx="13">
                  <c:v>-636</c:v>
                </c:pt>
                <c:pt idx="14">
                  <c:v>-884</c:v>
                </c:pt>
                <c:pt idx="15">
                  <c:v>-890</c:v>
                </c:pt>
                <c:pt idx="16">
                  <c:v>-1175</c:v>
                </c:pt>
                <c:pt idx="17">
                  <c:v>-1568</c:v>
                </c:pt>
                <c:pt idx="18">
                  <c:v>-1535</c:v>
                </c:pt>
                <c:pt idx="19">
                  <c:v>-1150</c:v>
                </c:pt>
                <c:pt idx="20">
                  <c:v>-1476</c:v>
                </c:pt>
                <c:pt idx="21">
                  <c:v>-1409</c:v>
                </c:pt>
                <c:pt idx="22">
                  <c:v>-1494</c:v>
                </c:pt>
                <c:pt idx="23">
                  <c:v>-1543</c:v>
                </c:pt>
                <c:pt idx="24">
                  <c:v>-1530</c:v>
                </c:pt>
                <c:pt idx="25">
                  <c:v>-1807</c:v>
                </c:pt>
                <c:pt idx="26">
                  <c:v>-2129</c:v>
                </c:pt>
                <c:pt idx="27">
                  <c:v>-1882</c:v>
                </c:pt>
                <c:pt idx="28">
                  <c:v>-1786</c:v>
                </c:pt>
                <c:pt idx="29">
                  <c:v>-1830</c:v>
                </c:pt>
                <c:pt idx="30">
                  <c:v>-1871</c:v>
                </c:pt>
                <c:pt idx="31">
                  <c:v>-2141</c:v>
                </c:pt>
                <c:pt idx="32">
                  <c:v>-2159</c:v>
                </c:pt>
                <c:pt idx="33">
                  <c:v>-2340</c:v>
                </c:pt>
                <c:pt idx="34">
                  <c:v>-2714</c:v>
                </c:pt>
                <c:pt idx="35">
                  <c:v>-3008</c:v>
                </c:pt>
                <c:pt idx="36">
                  <c:v>-3424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AF2-4E7B-8351-4C77C862F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164176"/>
        <c:axId val="614172376"/>
      </c:scatterChart>
      <c:catAx>
        <c:axId val="225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0">
            <a:solidFill>
              <a:schemeClr val="tx1"/>
            </a:solidFill>
          </a:ln>
        </c:spPr>
        <c:crossAx val="218922304"/>
        <c:crosses val="autoZero"/>
        <c:auto val="1"/>
        <c:lblAlgn val="ctr"/>
        <c:lblOffset val="100"/>
        <c:noMultiLvlLbl val="0"/>
      </c:catAx>
      <c:valAx>
        <c:axId val="218922304"/>
        <c:scaling>
          <c:orientation val="minMax"/>
          <c:max val="500"/>
          <c:min val="-3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[mm]</a:t>
                </a:r>
              </a:p>
            </c:rich>
          </c:tx>
          <c:layout>
            <c:manualLayout>
              <c:xMode val="edge"/>
              <c:yMode val="edge"/>
              <c:x val="1.7615538226281972E-2"/>
              <c:y val="0.882950409888169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354752"/>
        <c:crosses val="autoZero"/>
        <c:crossBetween val="between"/>
        <c:minorUnit val="100"/>
      </c:valAx>
      <c:valAx>
        <c:axId val="6141723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614164176"/>
        <c:crosses val="max"/>
        <c:crossBetween val="midCat"/>
      </c:valAx>
      <c:valAx>
        <c:axId val="614164176"/>
        <c:scaling>
          <c:orientation val="minMax"/>
        </c:scaling>
        <c:delete val="1"/>
        <c:axPos val="b"/>
        <c:majorTickMark val="out"/>
        <c:minorTickMark val="none"/>
        <c:tickLblPos val="nextTo"/>
        <c:crossAx val="6141723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950216665809052"/>
          <c:y val="0.46448599497836957"/>
          <c:w val="0.35750425221884219"/>
          <c:h val="0.28123112702615627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defRPr>
            </a:pPr>
            <a:r>
              <a:rPr lang="hu-HU" sz="1600"/>
              <a:t>Average contribution</a:t>
            </a:r>
            <a:r>
              <a:rPr lang="en-US" sz="1600"/>
              <a:t> of inflow</a:t>
            </a:r>
            <a:r>
              <a:rPr lang="hu-HU" sz="1600"/>
              <a:t> element</a:t>
            </a:r>
            <a:r>
              <a:rPr lang="en-US" sz="1600"/>
              <a:t>s</a:t>
            </a:r>
            <a:endParaRPr lang="hu-HU" sz="1600"/>
          </a:p>
          <a:p>
            <a:pPr>
              <a:defRPr sz="1600"/>
            </a:pPr>
            <a:r>
              <a:rPr lang="hu-HU" sz="1600"/>
              <a:t>(1986-2022)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12260942237433E-2"/>
          <c:y val="0.3530964911288923"/>
          <c:w val="0.48309111559824708"/>
          <c:h val="0.62954869981091899"/>
        </c:manualLayout>
      </c:layout>
      <c:pieChart>
        <c:varyColors val="1"/>
        <c:ser>
          <c:idx val="0"/>
          <c:order val="0"/>
          <c:tx>
            <c:v>Percentage of inflows</c:v>
          </c:tx>
          <c:dPt>
            <c:idx val="0"/>
            <c:bubble3D val="0"/>
            <c:spPr>
              <a:solidFill>
                <a:srgbClr val="7AA3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3D-4127-8015-CBEED8EE6B69}"/>
              </c:ext>
            </c:extLst>
          </c:dPt>
          <c:dPt>
            <c:idx val="1"/>
            <c:bubble3D val="0"/>
            <c:spPr>
              <a:solidFill>
                <a:srgbClr val="ED68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3D-4127-8015-CBEED8EE6B69}"/>
              </c:ext>
            </c:extLst>
          </c:dPt>
          <c:dPt>
            <c:idx val="2"/>
            <c:bubble3D val="0"/>
            <c:spPr>
              <a:solidFill>
                <a:srgbClr val="BFA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3D-4127-8015-CBEED8EE6B6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3D-4127-8015-CBEED8EE6B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Condensed" panose="020B0502040204020203" pitchFamily="34" charset="0"/>
                    <a:ea typeface="Open Sans Condensed" pitchFamily="2" charset="0"/>
                    <a:cs typeface="Open Sans Condensed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'Hydrocarpath_update_with_20 (2)'!$AJ$286:$AJ$289</c:f>
              <c:strCache>
                <c:ptCount val="4"/>
                <c:pt idx="0">
                  <c:v>P</c:v>
                </c:pt>
                <c:pt idx="1">
                  <c:v>Qsurf</c:v>
                </c:pt>
                <c:pt idx="2">
                  <c:v>Qres</c:v>
                </c:pt>
                <c:pt idx="3">
                  <c:v>Qext</c:v>
                </c:pt>
              </c:strCache>
            </c:strRef>
          </c:cat>
          <c:val>
            <c:numRef>
              <c:f>'Hydrocarpath_update_with_20 (2)'!$AK$286:$AK$289</c:f>
              <c:numCache>
                <c:formatCode>0%</c:formatCode>
                <c:ptCount val="4"/>
                <c:pt idx="0">
                  <c:v>0.54679357068407486</c:v>
                </c:pt>
                <c:pt idx="1">
                  <c:v>0.2900597948324099</c:v>
                </c:pt>
                <c:pt idx="2">
                  <c:v>0.14910307751385155</c:v>
                </c:pt>
                <c:pt idx="3">
                  <c:v>1.4043556969663723E-2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3D-4127-8015-CBEED8EE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495401592862415"/>
          <c:y val="0.37924592425190662"/>
          <c:w val="0.23955709534693403"/>
          <c:h val="0.56627974798964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defRPr>
            </a:pPr>
            <a:r>
              <a:rPr lang="en-US" sz="1600"/>
              <a:t>Average contribution of </a:t>
            </a:r>
            <a:r>
              <a:rPr lang="hu-HU" sz="1600"/>
              <a:t>out</a:t>
            </a:r>
            <a:r>
              <a:rPr lang="en-US" sz="1600"/>
              <a:t>flow</a:t>
            </a:r>
            <a:r>
              <a:rPr lang="hu-HU" sz="1600"/>
              <a:t> </a:t>
            </a:r>
            <a:r>
              <a:rPr lang="en-US" sz="1600"/>
              <a:t>elements</a:t>
            </a:r>
            <a:endParaRPr lang="hu-HU" sz="1600"/>
          </a:p>
          <a:p>
            <a:pPr>
              <a:defRPr sz="1600"/>
            </a:pPr>
            <a:r>
              <a:rPr lang="hu-HU" sz="1600"/>
              <a:t>(1986-2022)</a:t>
            </a:r>
            <a:endParaRPr lang="en-US" sz="1600"/>
          </a:p>
        </c:rich>
      </c:tx>
      <c:layout>
        <c:manualLayout>
          <c:xMode val="edge"/>
          <c:yMode val="edge"/>
          <c:x val="0.22892289052113488"/>
          <c:y val="2.0344559952774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6399829022758"/>
          <c:y val="0.39944420904916422"/>
          <c:w val="0.49289847283379062"/>
          <c:h val="0.502449757347069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3DE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1-47A8-B64B-401DE2A96F10}"/>
              </c:ext>
            </c:extLst>
          </c:dPt>
          <c:dPt>
            <c:idx val="1"/>
            <c:bubble3D val="0"/>
            <c:spPr>
              <a:solidFill>
                <a:srgbClr val="96A4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1-47A8-B64B-401DE2A96F10}"/>
              </c:ext>
            </c:extLst>
          </c:dPt>
          <c:dPt>
            <c:idx val="2"/>
            <c:bubble3D val="0"/>
            <c:spPr>
              <a:solidFill>
                <a:srgbClr val="DD8D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11-47A8-B64B-401DE2A96F1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11-47A8-B64B-401DE2A96F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Condensed" panose="020B0502040204020203" pitchFamily="34" charset="0"/>
                    <a:ea typeface="Open Sans Condensed" pitchFamily="2" charset="0"/>
                    <a:cs typeface="Open Sans Condensed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'Hydrocarpath_update_with_20 (2)'!$AM$286:$AM$288</c:f>
              <c:strCache>
                <c:ptCount val="3"/>
                <c:pt idx="0">
                  <c:v>ET</c:v>
                </c:pt>
                <c:pt idx="1">
                  <c:v>Qout</c:v>
                </c:pt>
                <c:pt idx="2">
                  <c:v>Quse</c:v>
                </c:pt>
              </c:strCache>
            </c:strRef>
          </c:cat>
          <c:val>
            <c:numRef>
              <c:f>'Hydrocarpath_update_with_20 (2)'!$AN$286:$AN$288</c:f>
              <c:numCache>
                <c:formatCode>0%</c:formatCode>
                <c:ptCount val="3"/>
                <c:pt idx="0">
                  <c:v>0.86402387041773232</c:v>
                </c:pt>
                <c:pt idx="1">
                  <c:v>0.10598766360764254</c:v>
                </c:pt>
                <c:pt idx="2">
                  <c:v>2.9988465974625143E-2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11-47A8-B64B-401DE2A96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172019134364852"/>
          <c:y val="0.35368296607664773"/>
          <c:w val="0.28029070845551601"/>
          <c:h val="0.58657371178486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hu-HU" b="0" dirty="0" err="1"/>
              <a:t>Annual</a:t>
            </a:r>
            <a:r>
              <a:rPr lang="hu-HU" b="0" dirty="0"/>
              <a:t> </a:t>
            </a:r>
            <a:r>
              <a:rPr lang="hu-HU" b="0" dirty="0" err="1"/>
              <a:t>calculation</a:t>
            </a:r>
            <a:r>
              <a:rPr lang="hu-HU" b="0" dirty="0"/>
              <a:t> </a:t>
            </a:r>
            <a:r>
              <a:rPr lang="hu-HU" b="0" dirty="0" err="1"/>
              <a:t>errors</a:t>
            </a:r>
            <a:r>
              <a:rPr lang="hu-HU" b="0" dirty="0"/>
              <a:t> (Z)</a:t>
            </a:r>
            <a:endParaRPr lang="en-GB" b="0" dirty="0"/>
          </a:p>
        </c:rich>
      </c:tx>
      <c:layout>
        <c:manualLayout>
          <c:xMode val="edge"/>
          <c:yMode val="edge"/>
          <c:x val="0.30243445736770197"/>
          <c:y val="2.615358279629679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90009069455153"/>
          <c:y val="0.12715532164916873"/>
          <c:w val="0.79364036680907502"/>
          <c:h val="0.72533795654541033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tx1"/>
            </a:solidFill>
            <a:ln w="57150"/>
          </c:spPr>
          <c:invertIfNegative val="0"/>
          <c:cat>
            <c:numRef>
              <c:f>Hydrocarpath_update_with_2022wb!$AB$3:$AB$39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Hydrocarpath_update_with_2022wb!$AQ$3:$AQ$39</c:f>
              <c:numCache>
                <c:formatCode>General</c:formatCode>
                <c:ptCount val="37"/>
                <c:pt idx="0">
                  <c:v>-132</c:v>
                </c:pt>
                <c:pt idx="1">
                  <c:v>-70</c:v>
                </c:pt>
                <c:pt idx="2">
                  <c:v>31</c:v>
                </c:pt>
                <c:pt idx="3">
                  <c:v>-48</c:v>
                </c:pt>
                <c:pt idx="4">
                  <c:v>-90</c:v>
                </c:pt>
                <c:pt idx="5">
                  <c:v>-75</c:v>
                </c:pt>
                <c:pt idx="6">
                  <c:v>-45</c:v>
                </c:pt>
                <c:pt idx="7">
                  <c:v>-122</c:v>
                </c:pt>
                <c:pt idx="8">
                  <c:v>73</c:v>
                </c:pt>
                <c:pt idx="9">
                  <c:v>-105</c:v>
                </c:pt>
                <c:pt idx="10">
                  <c:v>-65</c:v>
                </c:pt>
                <c:pt idx="11">
                  <c:v>7</c:v>
                </c:pt>
                <c:pt idx="12">
                  <c:v>-70</c:v>
                </c:pt>
                <c:pt idx="13">
                  <c:v>-45</c:v>
                </c:pt>
                <c:pt idx="14">
                  <c:v>72</c:v>
                </c:pt>
                <c:pt idx="15">
                  <c:v>-66</c:v>
                </c:pt>
                <c:pt idx="16">
                  <c:v>-115</c:v>
                </c:pt>
                <c:pt idx="17">
                  <c:v>-93</c:v>
                </c:pt>
                <c:pt idx="18">
                  <c:v>-157</c:v>
                </c:pt>
                <c:pt idx="19">
                  <c:v>-155</c:v>
                </c:pt>
                <c:pt idx="20">
                  <c:v>-86</c:v>
                </c:pt>
                <c:pt idx="21">
                  <c:v>67</c:v>
                </c:pt>
                <c:pt idx="22">
                  <c:v>-65</c:v>
                </c:pt>
                <c:pt idx="23">
                  <c:v>-19</c:v>
                </c:pt>
                <c:pt idx="24">
                  <c:v>-187</c:v>
                </c:pt>
                <c:pt idx="25">
                  <c:v>-57</c:v>
                </c:pt>
                <c:pt idx="26">
                  <c:v>-102</c:v>
                </c:pt>
                <c:pt idx="27">
                  <c:v>-13</c:v>
                </c:pt>
                <c:pt idx="28">
                  <c:v>-63</c:v>
                </c:pt>
                <c:pt idx="29">
                  <c:v>-14</c:v>
                </c:pt>
                <c:pt idx="30">
                  <c:v>-31</c:v>
                </c:pt>
                <c:pt idx="31">
                  <c:v>-60</c:v>
                </c:pt>
                <c:pt idx="32">
                  <c:v>-78</c:v>
                </c:pt>
                <c:pt idx="33">
                  <c:v>-141</c:v>
                </c:pt>
                <c:pt idx="34">
                  <c:v>-124</c:v>
                </c:pt>
                <c:pt idx="35">
                  <c:v>-104</c:v>
                </c:pt>
                <c:pt idx="36">
                  <c:v>-226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9-4926-A82A-3FC49212A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3"/>
        <c:axId val="225044992"/>
        <c:axId val="225121344"/>
      </c:barChart>
      <c:barChart>
        <c:barDir val="col"/>
        <c:grouping val="clustered"/>
        <c:varyColors val="0"/>
        <c:ser>
          <c:idx val="0"/>
          <c:order val="0"/>
          <c:spPr>
            <a:noFill/>
            <a:ln w="57150"/>
            <a:effectLst>
              <a:outerShdw sx="1000" sy="1000" algn="ctr" rotWithShape="0">
                <a:srgbClr val="000000"/>
              </a:outerShdw>
            </a:effectLst>
          </c:spPr>
          <c:invertIfNegative val="0"/>
          <c:cat>
            <c:numRef>
              <c:f>Hydrocarpath_update_with_2022wb!$AB$3:$AB$39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</c:numCache>
            </c:numRef>
          </c:cat>
          <c:val>
            <c:numRef>
              <c:f>Hydrocarpath_update_with_2022wb!$AQ$3:$AQ$39</c:f>
              <c:numCache>
                <c:formatCode>General</c:formatCode>
                <c:ptCount val="37"/>
                <c:pt idx="0">
                  <c:v>-132</c:v>
                </c:pt>
                <c:pt idx="1">
                  <c:v>-70</c:v>
                </c:pt>
                <c:pt idx="2">
                  <c:v>31</c:v>
                </c:pt>
                <c:pt idx="3">
                  <c:v>-48</c:v>
                </c:pt>
                <c:pt idx="4">
                  <c:v>-90</c:v>
                </c:pt>
                <c:pt idx="5">
                  <c:v>-75</c:v>
                </c:pt>
                <c:pt idx="6">
                  <c:v>-45</c:v>
                </c:pt>
                <c:pt idx="7">
                  <c:v>-122</c:v>
                </c:pt>
                <c:pt idx="8">
                  <c:v>73</c:v>
                </c:pt>
                <c:pt idx="9">
                  <c:v>-105</c:v>
                </c:pt>
                <c:pt idx="10">
                  <c:v>-65</c:v>
                </c:pt>
                <c:pt idx="11">
                  <c:v>7</c:v>
                </c:pt>
                <c:pt idx="12">
                  <c:v>-70</c:v>
                </c:pt>
                <c:pt idx="13">
                  <c:v>-45</c:v>
                </c:pt>
                <c:pt idx="14">
                  <c:v>72</c:v>
                </c:pt>
                <c:pt idx="15">
                  <c:v>-66</c:v>
                </c:pt>
                <c:pt idx="16">
                  <c:v>-115</c:v>
                </c:pt>
                <c:pt idx="17">
                  <c:v>-93</c:v>
                </c:pt>
                <c:pt idx="18">
                  <c:v>-157</c:v>
                </c:pt>
                <c:pt idx="19">
                  <c:v>-155</c:v>
                </c:pt>
                <c:pt idx="20">
                  <c:v>-86</c:v>
                </c:pt>
                <c:pt idx="21">
                  <c:v>67</c:v>
                </c:pt>
                <c:pt idx="22">
                  <c:v>-65</c:v>
                </c:pt>
                <c:pt idx="23">
                  <c:v>-19</c:v>
                </c:pt>
                <c:pt idx="24">
                  <c:v>-187</c:v>
                </c:pt>
                <c:pt idx="25">
                  <c:v>-57</c:v>
                </c:pt>
                <c:pt idx="26">
                  <c:v>-102</c:v>
                </c:pt>
                <c:pt idx="27">
                  <c:v>-13</c:v>
                </c:pt>
                <c:pt idx="28">
                  <c:v>-63</c:v>
                </c:pt>
                <c:pt idx="29">
                  <c:v>-14</c:v>
                </c:pt>
                <c:pt idx="30">
                  <c:v>-31</c:v>
                </c:pt>
                <c:pt idx="31">
                  <c:v>-60</c:v>
                </c:pt>
                <c:pt idx="32">
                  <c:v>-78</c:v>
                </c:pt>
                <c:pt idx="33">
                  <c:v>-141</c:v>
                </c:pt>
                <c:pt idx="34">
                  <c:v>-124</c:v>
                </c:pt>
                <c:pt idx="35">
                  <c:v>-104</c:v>
                </c:pt>
                <c:pt idx="36">
                  <c:v>-226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9-4926-A82A-3FC49212A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"/>
        <c:axId val="560166824"/>
        <c:axId val="560165840"/>
      </c:barChart>
      <c:catAx>
        <c:axId val="2250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crossAx val="225121344"/>
        <c:crosses val="autoZero"/>
        <c:auto val="1"/>
        <c:lblAlgn val="ctr"/>
        <c:lblOffset val="100"/>
        <c:noMultiLvlLbl val="0"/>
      </c:catAx>
      <c:valAx>
        <c:axId val="225121344"/>
        <c:scaling>
          <c:orientation val="minMax"/>
          <c:max val="100"/>
          <c:min val="-2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[mm]</a:t>
                </a:r>
              </a:p>
            </c:rich>
          </c:tx>
          <c:layout>
            <c:manualLayout>
              <c:xMode val="edge"/>
              <c:yMode val="edge"/>
              <c:x val="1.7227277733901716E-2"/>
              <c:y val="0.886731046696758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044992"/>
        <c:crossesAt val="1"/>
        <c:crossBetween val="between"/>
      </c:valAx>
      <c:valAx>
        <c:axId val="5601658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crossAx val="560166824"/>
        <c:crosses val="max"/>
        <c:crossBetween val="between"/>
      </c:valAx>
      <c:dateAx>
        <c:axId val="560166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0165840"/>
        <c:crosses val="autoZero"/>
        <c:auto val="0"/>
        <c:lblOffset val="100"/>
        <c:baseTimeUnit val="days"/>
      </c:date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hu-HU" b="0"/>
              <a:t>Z-P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88A0B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6.7785605746650088E-2"/>
                  <c:y val="-0.30308436803045563"/>
                </c:manualLayout>
              </c:layout>
              <c:numFmt formatCode="General" sourceLinked="0"/>
            </c:trendlineLbl>
          </c:trendline>
          <c:xVal>
            <c:numRef>
              <c:f>'Hydrocarpath_update_with_20 (2)'!$BB$4:$BB$40</c:f>
              <c:numCache>
                <c:formatCode>General</c:formatCode>
                <c:ptCount val="37"/>
                <c:pt idx="0">
                  <c:v>-132</c:v>
                </c:pt>
                <c:pt idx="1">
                  <c:v>-70</c:v>
                </c:pt>
                <c:pt idx="2">
                  <c:v>31</c:v>
                </c:pt>
                <c:pt idx="3">
                  <c:v>-48</c:v>
                </c:pt>
                <c:pt idx="4">
                  <c:v>-90</c:v>
                </c:pt>
                <c:pt idx="5">
                  <c:v>-75</c:v>
                </c:pt>
                <c:pt idx="6">
                  <c:v>-45</c:v>
                </c:pt>
                <c:pt idx="7">
                  <c:v>-122</c:v>
                </c:pt>
                <c:pt idx="8">
                  <c:v>73</c:v>
                </c:pt>
                <c:pt idx="9">
                  <c:v>-105</c:v>
                </c:pt>
                <c:pt idx="10">
                  <c:v>-65</c:v>
                </c:pt>
                <c:pt idx="11">
                  <c:v>7</c:v>
                </c:pt>
                <c:pt idx="12">
                  <c:v>-70</c:v>
                </c:pt>
                <c:pt idx="13">
                  <c:v>-45</c:v>
                </c:pt>
                <c:pt idx="14">
                  <c:v>72</c:v>
                </c:pt>
                <c:pt idx="15">
                  <c:v>-66</c:v>
                </c:pt>
                <c:pt idx="16">
                  <c:v>-115</c:v>
                </c:pt>
                <c:pt idx="17">
                  <c:v>-93</c:v>
                </c:pt>
                <c:pt idx="18">
                  <c:v>-157</c:v>
                </c:pt>
                <c:pt idx="19">
                  <c:v>-155</c:v>
                </c:pt>
                <c:pt idx="20">
                  <c:v>-86</c:v>
                </c:pt>
                <c:pt idx="21">
                  <c:v>67</c:v>
                </c:pt>
                <c:pt idx="22">
                  <c:v>-65</c:v>
                </c:pt>
                <c:pt idx="23">
                  <c:v>-19</c:v>
                </c:pt>
                <c:pt idx="24">
                  <c:v>-187</c:v>
                </c:pt>
                <c:pt idx="25">
                  <c:v>-57</c:v>
                </c:pt>
                <c:pt idx="26">
                  <c:v>-102</c:v>
                </c:pt>
                <c:pt idx="27">
                  <c:v>-13</c:v>
                </c:pt>
                <c:pt idx="28">
                  <c:v>-63</c:v>
                </c:pt>
                <c:pt idx="29">
                  <c:v>-14</c:v>
                </c:pt>
                <c:pt idx="30">
                  <c:v>-31</c:v>
                </c:pt>
                <c:pt idx="31">
                  <c:v>-60</c:v>
                </c:pt>
                <c:pt idx="32">
                  <c:v>-78</c:v>
                </c:pt>
                <c:pt idx="33">
                  <c:v>-141</c:v>
                </c:pt>
                <c:pt idx="34">
                  <c:v>-124</c:v>
                </c:pt>
                <c:pt idx="35">
                  <c:v>-104</c:v>
                </c:pt>
                <c:pt idx="36">
                  <c:v>-226</c:v>
                </c:pt>
              </c:numCache>
            </c:numRef>
          </c:xVal>
          <c:yVal>
            <c:numRef>
              <c:f>'Hydrocarpath_update_with_20 (2)'!$AJ$4:$AJ$40</c:f>
              <c:numCache>
                <c:formatCode>General</c:formatCode>
                <c:ptCount val="37"/>
                <c:pt idx="0">
                  <c:v>405</c:v>
                </c:pt>
                <c:pt idx="1">
                  <c:v>575</c:v>
                </c:pt>
                <c:pt idx="2">
                  <c:v>434</c:v>
                </c:pt>
                <c:pt idx="3">
                  <c:v>482</c:v>
                </c:pt>
                <c:pt idx="4">
                  <c:v>416</c:v>
                </c:pt>
                <c:pt idx="5">
                  <c:v>535</c:v>
                </c:pt>
                <c:pt idx="6">
                  <c:v>496</c:v>
                </c:pt>
                <c:pt idx="7">
                  <c:v>505</c:v>
                </c:pt>
                <c:pt idx="8">
                  <c:v>472</c:v>
                </c:pt>
                <c:pt idx="9">
                  <c:v>722</c:v>
                </c:pt>
                <c:pt idx="10">
                  <c:v>559</c:v>
                </c:pt>
                <c:pt idx="11">
                  <c:v>357</c:v>
                </c:pt>
                <c:pt idx="12">
                  <c:v>663</c:v>
                </c:pt>
                <c:pt idx="13">
                  <c:v>746</c:v>
                </c:pt>
                <c:pt idx="14">
                  <c:v>355</c:v>
                </c:pt>
                <c:pt idx="15">
                  <c:v>528</c:v>
                </c:pt>
                <c:pt idx="16">
                  <c:v>505</c:v>
                </c:pt>
                <c:pt idx="17">
                  <c:v>366</c:v>
                </c:pt>
                <c:pt idx="18">
                  <c:v>631</c:v>
                </c:pt>
                <c:pt idx="19">
                  <c:v>786</c:v>
                </c:pt>
                <c:pt idx="20">
                  <c:v>477</c:v>
                </c:pt>
                <c:pt idx="21">
                  <c:v>568</c:v>
                </c:pt>
                <c:pt idx="22">
                  <c:v>588</c:v>
                </c:pt>
                <c:pt idx="23">
                  <c:v>507</c:v>
                </c:pt>
                <c:pt idx="24">
                  <c:v>973</c:v>
                </c:pt>
                <c:pt idx="25">
                  <c:v>295</c:v>
                </c:pt>
                <c:pt idx="26">
                  <c:v>436</c:v>
                </c:pt>
                <c:pt idx="27">
                  <c:v>571</c:v>
                </c:pt>
                <c:pt idx="28">
                  <c:v>719</c:v>
                </c:pt>
                <c:pt idx="29">
                  <c:v>502</c:v>
                </c:pt>
                <c:pt idx="30">
                  <c:v>625</c:v>
                </c:pt>
                <c:pt idx="31">
                  <c:v>536</c:v>
                </c:pt>
                <c:pt idx="32">
                  <c:v>570</c:v>
                </c:pt>
                <c:pt idx="33">
                  <c:v>596</c:v>
                </c:pt>
                <c:pt idx="34">
                  <c:v>477</c:v>
                </c:pt>
                <c:pt idx="35">
                  <c:v>495</c:v>
                </c:pt>
                <c:pt idx="36">
                  <c:v>462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F7-45FB-90D5-D3CBDF151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123648"/>
        <c:axId val="225492992"/>
      </c:scatterChart>
      <c:valAx>
        <c:axId val="22512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hu-HU" b="0"/>
                  <a:t>Z - calculation error [mm]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25492992"/>
        <c:crosses val="autoZero"/>
        <c:crossBetween val="midCat"/>
      </c:valAx>
      <c:valAx>
        <c:axId val="2254929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hu-HU" b="0"/>
                  <a:t>P - Annual Precipitation [mm]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crossAx val="22512364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Monthly errors (Jan-May)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5957250920806054E-2"/>
          <c:y val="0.10791872639326433"/>
          <c:w val="0.96112970564416123"/>
          <c:h val="0.78416254721347134"/>
        </c:manualLayout>
      </c:layout>
      <c:barChart>
        <c:barDir val="col"/>
        <c:grouping val="clustered"/>
        <c:varyColors val="0"/>
        <c:ser>
          <c:idx val="2"/>
          <c:order val="0"/>
          <c:tx>
            <c:v>Jan</c:v>
          </c:tx>
          <c:spPr>
            <a:solidFill>
              <a:srgbClr val="00B050"/>
            </a:solidFill>
          </c:spPr>
          <c:invertIfNegative val="0"/>
          <c:cat>
            <c:numRef>
              <c:f>Hydrocarpath_update_with_2022wb!$AB$3:$AB$38</c:f>
              <c:numCache>
                <c:formatCode>General</c:formatCode>
                <c:ptCount val="3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</c:numCache>
            </c:numRef>
          </c:cat>
          <c:val>
            <c:numRef>
              <c:f>(Hydrocarpath_update_with_2022wb!$N$3,Hydrocarpath_update_with_2022wb!$N$15,Hydrocarpath_update_with_2022wb!$N$27,Hydrocarpath_update_with_2022wb!$N$39,Hydrocarpath_update_with_2022wb!$N$51,Hydrocarpath_update_with_2022wb!$N$63,Hydrocarpath_update_with_2022wb!$N$75,Hydrocarpath_update_with_2022wb!$N$87,Hydrocarpath_update_with_2022wb!$N$99,Hydrocarpath_update_with_2022wb!$N$111,Hydrocarpath_update_with_2022wb!$N$123,Hydrocarpath_update_with_2022wb!$N$135,Hydrocarpath_update_with_2022wb!$N$147,Hydrocarpath_update_with_2022wb!$N$159,Hydrocarpath_update_with_2022wb!$N$171,Hydrocarpath_update_with_2022wb!$N$183,Hydrocarpath_update_with_2022wb!$N$195,Hydrocarpath_update_with_2022wb!$N$207,Hydrocarpath_update_with_2022wb!$N$219,Hydrocarpath_update_with_2022wb!$N$231,Hydrocarpath_update_with_2022wb!$N$243,Hydrocarpath_update_with_2022wb!$N$255,Hydrocarpath_update_with_2022wb!$N$267,Hydrocarpath_update_with_2022wb!$N$279,Hydrocarpath_update_with_2022wb!$N$291,Hydrocarpath_update_with_2022wb!$N$303,Hydrocarpath_update_with_2022wb!$N$315,Hydrocarpath_update_with_2022wb!$N$327,Hydrocarpath_update_with_2022wb!$N$339,Hydrocarpath_update_with_2022wb!$N$351,Hydrocarpath_update_with_2022wb!$N$363,Hydrocarpath_update_with_2022wb!$N$375,Hydrocarpath_update_with_2022wb!$N$387,Hydrocarpath_update_with_2022wb!$N$399,Hydrocarpath_update_with_2022wb!$N$411,Hydrocarpath_update_with_2022wb!$N$423)</c:f>
              <c:numCache>
                <c:formatCode>General</c:formatCode>
                <c:ptCount val="36"/>
                <c:pt idx="0">
                  <c:v>-14</c:v>
                </c:pt>
                <c:pt idx="1">
                  <c:v>-16</c:v>
                </c:pt>
                <c:pt idx="2">
                  <c:v>7</c:v>
                </c:pt>
                <c:pt idx="3">
                  <c:v>2</c:v>
                </c:pt>
                <c:pt idx="4">
                  <c:v>-9</c:v>
                </c:pt>
                <c:pt idx="5">
                  <c:v>-11</c:v>
                </c:pt>
                <c:pt idx="6">
                  <c:v>8</c:v>
                </c:pt>
                <c:pt idx="7">
                  <c:v>-9</c:v>
                </c:pt>
                <c:pt idx="8">
                  <c:v>28</c:v>
                </c:pt>
                <c:pt idx="9">
                  <c:v>-4</c:v>
                </c:pt>
                <c:pt idx="10">
                  <c:v>-15</c:v>
                </c:pt>
                <c:pt idx="11">
                  <c:v>14</c:v>
                </c:pt>
                <c:pt idx="12">
                  <c:v>-4</c:v>
                </c:pt>
                <c:pt idx="13">
                  <c:v>-2</c:v>
                </c:pt>
                <c:pt idx="14">
                  <c:v>-6</c:v>
                </c:pt>
                <c:pt idx="15">
                  <c:v>-14</c:v>
                </c:pt>
                <c:pt idx="16">
                  <c:v>-20</c:v>
                </c:pt>
                <c:pt idx="17">
                  <c:v>-38</c:v>
                </c:pt>
                <c:pt idx="18">
                  <c:v>-5</c:v>
                </c:pt>
                <c:pt idx="19">
                  <c:v>3</c:v>
                </c:pt>
                <c:pt idx="20">
                  <c:v>-43</c:v>
                </c:pt>
                <c:pt idx="21">
                  <c:v>-1</c:v>
                </c:pt>
                <c:pt idx="22">
                  <c:v>-25</c:v>
                </c:pt>
                <c:pt idx="23">
                  <c:v>-3</c:v>
                </c:pt>
                <c:pt idx="24">
                  <c:v>9</c:v>
                </c:pt>
                <c:pt idx="25">
                  <c:v>-16</c:v>
                </c:pt>
                <c:pt idx="26">
                  <c:v>-9</c:v>
                </c:pt>
                <c:pt idx="27">
                  <c:v>-25</c:v>
                </c:pt>
                <c:pt idx="28">
                  <c:v>-4</c:v>
                </c:pt>
                <c:pt idx="29">
                  <c:v>-43</c:v>
                </c:pt>
                <c:pt idx="30">
                  <c:v>-2</c:v>
                </c:pt>
                <c:pt idx="31">
                  <c:v>9</c:v>
                </c:pt>
                <c:pt idx="32">
                  <c:v>-11</c:v>
                </c:pt>
                <c:pt idx="33">
                  <c:v>-7</c:v>
                </c:pt>
                <c:pt idx="34">
                  <c:v>-9</c:v>
                </c:pt>
                <c:pt idx="35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6-4A05-93E1-C0905FEDD45D}"/>
            </c:ext>
          </c:extLst>
        </c:ser>
        <c:ser>
          <c:idx val="1"/>
          <c:order val="1"/>
          <c:tx>
            <c:v>Febr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Hydrocarpath_update_with_2022wb!$AB$3:$AB$38</c:f>
              <c:numCache>
                <c:formatCode>General</c:formatCode>
                <c:ptCount val="3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</c:numCache>
            </c:numRef>
          </c:cat>
          <c:val>
            <c:numRef>
              <c:f>(Hydrocarpath_update_with_2022wb!$N$4,Hydrocarpath_update_with_2022wb!$N$16,Hydrocarpath_update_with_2022wb!$N$28,Hydrocarpath_update_with_2022wb!$N$40,Hydrocarpath_update_with_2022wb!$N$52,Hydrocarpath_update_with_2022wb!$N$64,Hydrocarpath_update_with_2022wb!$N$76,Hydrocarpath_update_with_2022wb!$N$88,Hydrocarpath_update_with_2022wb!$N$100,Hydrocarpath_update_with_2022wb!$N$112,Hydrocarpath_update_with_2022wb!$N$124,Hydrocarpath_update_with_2022wb!$N$136,Hydrocarpath_update_with_2022wb!$N$148,Hydrocarpath_update_with_2022wb!$N$160,Hydrocarpath_update_with_2022wb!$N$172,Hydrocarpath_update_with_2022wb!$N$184,Hydrocarpath_update_with_2022wb!$N$196,Hydrocarpath_update_with_2022wb!$N$208,Hydrocarpath_update_with_2022wb!$N$220,Hydrocarpath_update_with_2022wb!$N$232,Hydrocarpath_update_with_2022wb!$N$244,Hydrocarpath_update_with_2022wb!$N$256,Hydrocarpath_update_with_2022wb!$N$268,Hydrocarpath_update_with_2022wb!$N$280,Hydrocarpath_update_with_2022wb!$N$292,Hydrocarpath_update_with_2022wb!$N$304,Hydrocarpath_update_with_2022wb!$N$316,Hydrocarpath_update_with_2022wb!$N$328,Hydrocarpath_update_with_2022wb!$N$340,Hydrocarpath_update_with_2022wb!$N$352,Hydrocarpath_update_with_2022wb!$N$364,Hydrocarpath_update_with_2022wb!$N$376,Hydrocarpath_update_with_2022wb!$N$388,Hydrocarpath_update_with_2022wb!$N$400,Hydrocarpath_update_with_2022wb!$N$412,Hydrocarpath_update_with_2022wb!$N$424)</c:f>
              <c:numCache>
                <c:formatCode>General</c:formatCode>
                <c:ptCount val="36"/>
                <c:pt idx="0">
                  <c:v>31</c:v>
                </c:pt>
                <c:pt idx="1">
                  <c:v>-41</c:v>
                </c:pt>
                <c:pt idx="2">
                  <c:v>-16</c:v>
                </c:pt>
                <c:pt idx="3">
                  <c:v>-11</c:v>
                </c:pt>
                <c:pt idx="4">
                  <c:v>-7</c:v>
                </c:pt>
                <c:pt idx="5">
                  <c:v>10</c:v>
                </c:pt>
                <c:pt idx="6">
                  <c:v>3</c:v>
                </c:pt>
                <c:pt idx="7">
                  <c:v>0</c:v>
                </c:pt>
                <c:pt idx="8">
                  <c:v>4</c:v>
                </c:pt>
                <c:pt idx="9">
                  <c:v>-8</c:v>
                </c:pt>
                <c:pt idx="10">
                  <c:v>6</c:v>
                </c:pt>
                <c:pt idx="11">
                  <c:v>-15</c:v>
                </c:pt>
                <c:pt idx="12">
                  <c:v>-22</c:v>
                </c:pt>
                <c:pt idx="13">
                  <c:v>-14</c:v>
                </c:pt>
                <c:pt idx="14">
                  <c:v>-22</c:v>
                </c:pt>
                <c:pt idx="15">
                  <c:v>-19</c:v>
                </c:pt>
                <c:pt idx="16">
                  <c:v>-11</c:v>
                </c:pt>
                <c:pt idx="17">
                  <c:v>3</c:v>
                </c:pt>
                <c:pt idx="18">
                  <c:v>-5</c:v>
                </c:pt>
                <c:pt idx="19">
                  <c:v>-19</c:v>
                </c:pt>
                <c:pt idx="20">
                  <c:v>-21</c:v>
                </c:pt>
                <c:pt idx="21">
                  <c:v>8</c:v>
                </c:pt>
                <c:pt idx="22">
                  <c:v>-8</c:v>
                </c:pt>
                <c:pt idx="23">
                  <c:v>-17</c:v>
                </c:pt>
                <c:pt idx="24">
                  <c:v>-18</c:v>
                </c:pt>
                <c:pt idx="25">
                  <c:v>-10</c:v>
                </c:pt>
                <c:pt idx="26">
                  <c:v>-12</c:v>
                </c:pt>
                <c:pt idx="27">
                  <c:v>-27</c:v>
                </c:pt>
                <c:pt idx="28">
                  <c:v>-19</c:v>
                </c:pt>
                <c:pt idx="29">
                  <c:v>1</c:v>
                </c:pt>
                <c:pt idx="30">
                  <c:v>-26</c:v>
                </c:pt>
                <c:pt idx="31">
                  <c:v>-5</c:v>
                </c:pt>
                <c:pt idx="32">
                  <c:v>-10</c:v>
                </c:pt>
                <c:pt idx="33">
                  <c:v>-24</c:v>
                </c:pt>
                <c:pt idx="34">
                  <c:v>-18</c:v>
                </c:pt>
                <c:pt idx="35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6-4A05-93E1-C0905FEDD45D}"/>
            </c:ext>
          </c:extLst>
        </c:ser>
        <c:ser>
          <c:idx val="3"/>
          <c:order val="2"/>
          <c:tx>
            <c:v>March</c:v>
          </c:tx>
          <c:invertIfNegative val="0"/>
          <c:cat>
            <c:numRef>
              <c:f>Hydrocarpath_update_with_2022wb!$AB$3:$AB$38</c:f>
              <c:numCache>
                <c:formatCode>General</c:formatCode>
                <c:ptCount val="3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</c:numCache>
            </c:numRef>
          </c:cat>
          <c:val>
            <c:numRef>
              <c:f>(Hydrocarpath_update_with_2022wb!$N$5,Hydrocarpath_update_with_2022wb!$N$17,Hydrocarpath_update_with_2022wb!$N$29,Hydrocarpath_update_with_2022wb!$N$41,Hydrocarpath_update_with_2022wb!$N$53,Hydrocarpath_update_with_2022wb!$N$65,Hydrocarpath_update_with_2022wb!$N$77,Hydrocarpath_update_with_2022wb!$N$89,Hydrocarpath_update_with_2022wb!$N$101,Hydrocarpath_update_with_2022wb!$N$113,Hydrocarpath_update_with_2022wb!$N$125,Hydrocarpath_update_with_2022wb!$N$137,Hydrocarpath_update_with_2022wb!$N$149,Hydrocarpath_update_with_2022wb!$N$161,Hydrocarpath_update_with_2022wb!$N$173,Hydrocarpath_update_with_2022wb!$N$185,Hydrocarpath_update_with_2022wb!$N$197,Hydrocarpath_update_with_2022wb!$N$209,Hydrocarpath_update_with_2022wb!$N$221,Hydrocarpath_update_with_2022wb!$N$233,Hydrocarpath_update_with_2022wb!$N$245,Hydrocarpath_update_with_2022wb!$N$257,Hydrocarpath_update_with_2022wb!$N$269,Hydrocarpath_update_with_2022wb!$N$281,Hydrocarpath_update_with_2022wb!$N$293,Hydrocarpath_update_with_2022wb!$N$305,Hydrocarpath_update_with_2022wb!$N$317,Hydrocarpath_update_with_2022wb!$N$329,Hydrocarpath_update_with_2022wb!$N$341,Hydrocarpath_update_with_2022wb!$N$353,Hydrocarpath_update_with_2022wb!$N$365,Hydrocarpath_update_with_2022wb!$N$377,Hydrocarpath_update_with_2022wb!$N$389,Hydrocarpath_update_with_2022wb!$N$401,Hydrocarpath_update_with_2022wb!$N$413,Hydrocarpath_update_with_2022wb!$N$425)</c:f>
              <c:numCache>
                <c:formatCode>General</c:formatCode>
                <c:ptCount val="36"/>
                <c:pt idx="0">
                  <c:v>-69</c:v>
                </c:pt>
                <c:pt idx="1">
                  <c:v>2</c:v>
                </c:pt>
                <c:pt idx="2">
                  <c:v>-9</c:v>
                </c:pt>
                <c:pt idx="3">
                  <c:v>-5</c:v>
                </c:pt>
                <c:pt idx="4">
                  <c:v>-21</c:v>
                </c:pt>
                <c:pt idx="5">
                  <c:v>-31</c:v>
                </c:pt>
                <c:pt idx="6">
                  <c:v>13</c:v>
                </c:pt>
                <c:pt idx="7">
                  <c:v>20</c:v>
                </c:pt>
                <c:pt idx="8">
                  <c:v>2</c:v>
                </c:pt>
                <c:pt idx="9">
                  <c:v>-11</c:v>
                </c:pt>
                <c:pt idx="10">
                  <c:v>-53</c:v>
                </c:pt>
                <c:pt idx="11">
                  <c:v>-5</c:v>
                </c:pt>
                <c:pt idx="12">
                  <c:v>-2</c:v>
                </c:pt>
                <c:pt idx="13">
                  <c:v>-37</c:v>
                </c:pt>
                <c:pt idx="14">
                  <c:v>-5</c:v>
                </c:pt>
                <c:pt idx="15">
                  <c:v>-36</c:v>
                </c:pt>
                <c:pt idx="16">
                  <c:v>-25</c:v>
                </c:pt>
                <c:pt idx="17">
                  <c:v>-36</c:v>
                </c:pt>
                <c:pt idx="18">
                  <c:v>-41</c:v>
                </c:pt>
                <c:pt idx="19">
                  <c:v>-29</c:v>
                </c:pt>
                <c:pt idx="20">
                  <c:v>-42</c:v>
                </c:pt>
                <c:pt idx="21">
                  <c:v>-2</c:v>
                </c:pt>
                <c:pt idx="22">
                  <c:v>11</c:v>
                </c:pt>
                <c:pt idx="23">
                  <c:v>0</c:v>
                </c:pt>
                <c:pt idx="24">
                  <c:v>-12</c:v>
                </c:pt>
                <c:pt idx="25">
                  <c:v>-5</c:v>
                </c:pt>
                <c:pt idx="26">
                  <c:v>-5</c:v>
                </c:pt>
                <c:pt idx="27">
                  <c:v>-36</c:v>
                </c:pt>
                <c:pt idx="28">
                  <c:v>-27</c:v>
                </c:pt>
                <c:pt idx="29">
                  <c:v>11</c:v>
                </c:pt>
                <c:pt idx="30">
                  <c:v>-1</c:v>
                </c:pt>
                <c:pt idx="31">
                  <c:v>-9</c:v>
                </c:pt>
                <c:pt idx="32">
                  <c:v>-45</c:v>
                </c:pt>
                <c:pt idx="33">
                  <c:v>-25</c:v>
                </c:pt>
                <c:pt idx="34">
                  <c:v>-28</c:v>
                </c:pt>
                <c:pt idx="35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6-4A05-93E1-C0905FEDD45D}"/>
            </c:ext>
          </c:extLst>
        </c:ser>
        <c:ser>
          <c:idx val="0"/>
          <c:order val="3"/>
          <c:tx>
            <c:v>Apr</c:v>
          </c:tx>
          <c:spPr>
            <a:ln>
              <a:solidFill>
                <a:srgbClr val="00B0F0"/>
              </a:solidFill>
            </a:ln>
          </c:spPr>
          <c:invertIfNegative val="0"/>
          <c:cat>
            <c:numRef>
              <c:f>Hydrocarpath_update_with_2022wb!$AB$3:$AB$38</c:f>
              <c:numCache>
                <c:formatCode>General</c:formatCode>
                <c:ptCount val="3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</c:numCache>
            </c:numRef>
          </c:cat>
          <c:val>
            <c:numRef>
              <c:f>(Hydrocarpath_update_with_2022wb!$N$6,Hydrocarpath_update_with_2022wb!$N$18,Hydrocarpath_update_with_2022wb!$N$30,Hydrocarpath_update_with_2022wb!$N$42,Hydrocarpath_update_with_2022wb!$N$54,Hydrocarpath_update_with_2022wb!$N$66,Hydrocarpath_update_with_2022wb!$N$78,Hydrocarpath_update_with_2022wb!$N$90,Hydrocarpath_update_with_2022wb!$N$102,Hydrocarpath_update_with_2022wb!$N$114,Hydrocarpath_update_with_2022wb!$N$126,Hydrocarpath_update_with_2022wb!$N$138,Hydrocarpath_update_with_2022wb!$N$150,Hydrocarpath_update_with_2022wb!$N$162,Hydrocarpath_update_with_2022wb!$N$174,Hydrocarpath_update_with_2022wb!$N$186,Hydrocarpath_update_with_2022wb!$N$198,Hydrocarpath_update_with_2022wb!$N$210,Hydrocarpath_update_with_2022wb!$N$222,Hydrocarpath_update_with_2022wb!$N$234,Hydrocarpath_update_with_2022wb!$N$246,Hydrocarpath_update_with_2022wb!$N$258,Hydrocarpath_update_with_2022wb!$N$270,Hydrocarpath_update_with_2022wb!$N$282,Hydrocarpath_update_with_2022wb!$N$294,Hydrocarpath_update_with_2022wb!$N$306,Hydrocarpath_update_with_2022wb!$N$318,Hydrocarpath_update_with_2022wb!$N$330,Hydrocarpath_update_with_2022wb!$N$342,Hydrocarpath_update_with_2022wb!$N$354,Hydrocarpath_update_with_2022wb!$N$366,Hydrocarpath_update_with_2022wb!$N$378,Hydrocarpath_update_with_2022wb!$N$390,Hydrocarpath_update_with_2022wb!$N$402,Hydrocarpath_update_with_2022wb!$N$414,Hydrocarpath_update_with_2022wb!$N$426)</c:f>
              <c:numCache>
                <c:formatCode>General</c:formatCode>
                <c:ptCount val="36"/>
                <c:pt idx="0">
                  <c:v>-13</c:v>
                </c:pt>
                <c:pt idx="1">
                  <c:v>-52</c:v>
                </c:pt>
                <c:pt idx="2">
                  <c:v>-22</c:v>
                </c:pt>
                <c:pt idx="3">
                  <c:v>-11</c:v>
                </c:pt>
                <c:pt idx="4">
                  <c:v>-15</c:v>
                </c:pt>
                <c:pt idx="5">
                  <c:v>0</c:v>
                </c:pt>
                <c:pt idx="6">
                  <c:v>-15</c:v>
                </c:pt>
                <c:pt idx="7">
                  <c:v>-2</c:v>
                </c:pt>
                <c:pt idx="8">
                  <c:v>-2</c:v>
                </c:pt>
                <c:pt idx="9">
                  <c:v>-26</c:v>
                </c:pt>
                <c:pt idx="10">
                  <c:v>-38</c:v>
                </c:pt>
                <c:pt idx="11">
                  <c:v>12</c:v>
                </c:pt>
                <c:pt idx="12">
                  <c:v>-29</c:v>
                </c:pt>
                <c:pt idx="13">
                  <c:v>-3</c:v>
                </c:pt>
                <c:pt idx="14">
                  <c:v>8</c:v>
                </c:pt>
                <c:pt idx="15">
                  <c:v>-21</c:v>
                </c:pt>
                <c:pt idx="16">
                  <c:v>-28</c:v>
                </c:pt>
                <c:pt idx="17">
                  <c:v>-26</c:v>
                </c:pt>
                <c:pt idx="18">
                  <c:v>-54</c:v>
                </c:pt>
                <c:pt idx="19">
                  <c:v>-39</c:v>
                </c:pt>
                <c:pt idx="20">
                  <c:v>-14</c:v>
                </c:pt>
                <c:pt idx="21">
                  <c:v>-2</c:v>
                </c:pt>
                <c:pt idx="22">
                  <c:v>-27</c:v>
                </c:pt>
                <c:pt idx="23">
                  <c:v>0</c:v>
                </c:pt>
                <c:pt idx="24">
                  <c:v>8</c:v>
                </c:pt>
                <c:pt idx="25">
                  <c:v>-22</c:v>
                </c:pt>
                <c:pt idx="26">
                  <c:v>-17</c:v>
                </c:pt>
                <c:pt idx="27">
                  <c:v>-30</c:v>
                </c:pt>
                <c:pt idx="28">
                  <c:v>-11</c:v>
                </c:pt>
                <c:pt idx="29">
                  <c:v>-22</c:v>
                </c:pt>
                <c:pt idx="30">
                  <c:v>-22</c:v>
                </c:pt>
                <c:pt idx="31">
                  <c:v>-21</c:v>
                </c:pt>
                <c:pt idx="32">
                  <c:v>-46</c:v>
                </c:pt>
                <c:pt idx="33">
                  <c:v>-22</c:v>
                </c:pt>
                <c:pt idx="34">
                  <c:v>-27</c:v>
                </c:pt>
                <c:pt idx="35">
                  <c:v>-17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6-4A05-93E1-C0905FEDD45D}"/>
            </c:ext>
          </c:extLst>
        </c:ser>
        <c:ser>
          <c:idx val="4"/>
          <c:order val="4"/>
          <c:tx>
            <c:v>May</c:v>
          </c:tx>
          <c:spPr>
            <a:solidFill>
              <a:srgbClr val="E81894"/>
            </a:solidFill>
          </c:spPr>
          <c:invertIfNegative val="0"/>
          <c:cat>
            <c:numRef>
              <c:f>Hydrocarpath_update_with_2022wb!$AB$3:$AB$38</c:f>
              <c:numCache>
                <c:formatCode>General</c:formatCode>
                <c:ptCount val="3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</c:numCache>
            </c:numRef>
          </c:cat>
          <c:val>
            <c:numRef>
              <c:f>(Hydrocarpath_update_with_2022wb!$N$7,Hydrocarpath_update_with_2022wb!$N$19,Hydrocarpath_update_with_2022wb!$N$31,Hydrocarpath_update_with_2022wb!$N$43,Hydrocarpath_update_with_2022wb!$N$55,Hydrocarpath_update_with_2022wb!$N$67,Hydrocarpath_update_with_2022wb!$N$79,Hydrocarpath_update_with_2022wb!$N$91,Hydrocarpath_update_with_2022wb!$N$103,Hydrocarpath_update_with_2022wb!$N$115,Hydrocarpath_update_with_2022wb!$N$127,Hydrocarpath_update_with_2022wb!$N$139,Hydrocarpath_update_with_2022wb!$N$151,Hydrocarpath_update_with_2022wb!$N$163,Hydrocarpath_update_with_2022wb!$N$175,Hydrocarpath_update_with_2022wb!$N$187,Hydrocarpath_update_with_2022wb!$N$199,Hydrocarpath_update_with_2022wb!$N$211,Hydrocarpath_update_with_2022wb!$N$223,Hydrocarpath_update_with_2022wb!$N$235,Hydrocarpath_update_with_2022wb!$N$247,Hydrocarpath_update_with_2022wb!$N$259,Hydrocarpath_update_with_2022wb!$N$271,Hydrocarpath_update_with_2022wb!$N$283,Hydrocarpath_update_with_2022wb!$N$295,Hydrocarpath_update_with_2022wb!$N$307,Hydrocarpath_update_with_2022wb!$N$319,Hydrocarpath_update_with_2022wb!$N$331,Hydrocarpath_update_with_2022wb!$N$343,Hydrocarpath_update_with_2022wb!$N$355,Hydrocarpath_update_with_2022wb!$N$367,Hydrocarpath_update_with_2022wb!$N$379,Hydrocarpath_update_with_2022wb!$N$391,Hydrocarpath_update_with_2022wb!$N$403,Hydrocarpath_update_with_2022wb!$N$415,Hydrocarpath_update_with_2022wb!$N$427)</c:f>
              <c:numCache>
                <c:formatCode>General</c:formatCode>
                <c:ptCount val="36"/>
                <c:pt idx="0">
                  <c:v>-21</c:v>
                </c:pt>
                <c:pt idx="1">
                  <c:v>-56</c:v>
                </c:pt>
                <c:pt idx="2">
                  <c:v>-9</c:v>
                </c:pt>
                <c:pt idx="3">
                  <c:v>-24</c:v>
                </c:pt>
                <c:pt idx="4">
                  <c:v>-9</c:v>
                </c:pt>
                <c:pt idx="5">
                  <c:v>-8</c:v>
                </c:pt>
                <c:pt idx="6">
                  <c:v>-6</c:v>
                </c:pt>
                <c:pt idx="7">
                  <c:v>-17</c:v>
                </c:pt>
                <c:pt idx="8">
                  <c:v>-14</c:v>
                </c:pt>
                <c:pt idx="9">
                  <c:v>-3</c:v>
                </c:pt>
                <c:pt idx="10">
                  <c:v>-4</c:v>
                </c:pt>
                <c:pt idx="11">
                  <c:v>-19</c:v>
                </c:pt>
                <c:pt idx="12">
                  <c:v>-1</c:v>
                </c:pt>
                <c:pt idx="13">
                  <c:v>0</c:v>
                </c:pt>
                <c:pt idx="14">
                  <c:v>64</c:v>
                </c:pt>
                <c:pt idx="15">
                  <c:v>12</c:v>
                </c:pt>
                <c:pt idx="16">
                  <c:v>-14</c:v>
                </c:pt>
                <c:pt idx="17">
                  <c:v>-37</c:v>
                </c:pt>
                <c:pt idx="18">
                  <c:v>-19</c:v>
                </c:pt>
                <c:pt idx="19">
                  <c:v>-27</c:v>
                </c:pt>
                <c:pt idx="20">
                  <c:v>13</c:v>
                </c:pt>
                <c:pt idx="21">
                  <c:v>23</c:v>
                </c:pt>
                <c:pt idx="22">
                  <c:v>-11</c:v>
                </c:pt>
                <c:pt idx="23">
                  <c:v>-9</c:v>
                </c:pt>
                <c:pt idx="24">
                  <c:v>-38</c:v>
                </c:pt>
                <c:pt idx="25">
                  <c:v>-10</c:v>
                </c:pt>
                <c:pt idx="26">
                  <c:v>-11</c:v>
                </c:pt>
                <c:pt idx="27">
                  <c:v>-14</c:v>
                </c:pt>
                <c:pt idx="28">
                  <c:v>-5</c:v>
                </c:pt>
                <c:pt idx="29">
                  <c:v>3</c:v>
                </c:pt>
                <c:pt idx="30">
                  <c:v>-4</c:v>
                </c:pt>
                <c:pt idx="31">
                  <c:v>-19</c:v>
                </c:pt>
                <c:pt idx="32">
                  <c:v>19</c:v>
                </c:pt>
                <c:pt idx="33">
                  <c:v>-37</c:v>
                </c:pt>
                <c:pt idx="34">
                  <c:v>-6</c:v>
                </c:pt>
                <c:pt idx="35">
                  <c:v>-33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6-4A05-93E1-C0905FED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785104"/>
        <c:axId val="564785760"/>
      </c:barChart>
      <c:catAx>
        <c:axId val="56478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564785760"/>
        <c:crosses val="autoZero"/>
        <c:auto val="1"/>
        <c:lblAlgn val="ctr"/>
        <c:lblOffset val="100"/>
        <c:noMultiLvlLbl val="0"/>
      </c:catAx>
      <c:valAx>
        <c:axId val="56478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[mm]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"/>
              <c:y val="0.919019213306865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6478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6730920992097"/>
          <c:y val="0.90804488683313733"/>
          <c:w val="0.51551034733769696"/>
          <c:h val="9.195502003360409E-2"/>
        </c:manualLayout>
      </c:layout>
      <c:overlay val="0"/>
      <c:txPr>
        <a:bodyPr/>
        <a:lstStyle/>
        <a:p>
          <a:pPr algn="just"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600" b="0">
          <a:latin typeface="Bahnschrift SemiLight Condensed" panose="020B0502040204020203" pitchFamily="34" charset="0"/>
          <a:ea typeface="Open Sans Condensed" pitchFamily="2" charset="0"/>
          <a:cs typeface="Open Sans Condensed" pitchFamily="2" charset="0"/>
        </a:defRPr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Hydrocarpath_update_with_2022wb!$AQ$3:$AQ$38</cx:f>
        <cx:lvl ptCount="36" formatCode="General">
          <cx:pt idx="0">-132</cx:pt>
          <cx:pt idx="1">-70</cx:pt>
          <cx:pt idx="2">31</cx:pt>
          <cx:pt idx="3">-48</cx:pt>
          <cx:pt idx="4">-90</cx:pt>
          <cx:pt idx="5">-75</cx:pt>
          <cx:pt idx="6">-45</cx:pt>
          <cx:pt idx="7">-122</cx:pt>
          <cx:pt idx="8">73</cx:pt>
          <cx:pt idx="9">-105</cx:pt>
          <cx:pt idx="10">-65</cx:pt>
          <cx:pt idx="11">7</cx:pt>
          <cx:pt idx="12">-70</cx:pt>
          <cx:pt idx="13">-45</cx:pt>
          <cx:pt idx="14">72</cx:pt>
          <cx:pt idx="15">-66</cx:pt>
          <cx:pt idx="16">-115</cx:pt>
          <cx:pt idx="17">-93</cx:pt>
          <cx:pt idx="18">-157</cx:pt>
          <cx:pt idx="19">-155</cx:pt>
          <cx:pt idx="20">-86</cx:pt>
          <cx:pt idx="21">67</cx:pt>
          <cx:pt idx="22">-65</cx:pt>
          <cx:pt idx="23">-19</cx:pt>
          <cx:pt idx="24">-187</cx:pt>
          <cx:pt idx="25">-57</cx:pt>
          <cx:pt idx="26">-102</cx:pt>
          <cx:pt idx="27">-13</cx:pt>
          <cx:pt idx="28">-63</cx:pt>
          <cx:pt idx="29">-14</cx:pt>
          <cx:pt idx="30">-31</cx:pt>
          <cx:pt idx="31">-60</cx:pt>
          <cx:pt idx="32">-78</cx:pt>
          <cx:pt idx="33">-141</cx:pt>
          <cx:pt idx="34">-124</cx:pt>
          <cx:pt idx="35">-104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>
                <a:latin typeface="Bahnschrift SemiLight Condensed" panose="020B0502040204020203" pitchFamily="34" charset="0"/>
                <a:ea typeface="Bahnschrift SemiLight Condensed" panose="020B0502040204020203" pitchFamily="34" charset="0"/>
                <a:cs typeface="Bahnschrift SemiLight Condensed" panose="020B0502040204020203" pitchFamily="34" charset="0"/>
              </a:defRPr>
            </a:pPr>
            <a:r>
              <a:rPr lang="hu-HU" sz="1800" b="0" i="0" u="none" strike="noStrike" baseline="0" dirty="0" err="1">
                <a:solidFill>
                  <a:schemeClr val="tx1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Distribution</a:t>
            </a:r>
            <a:r>
              <a:rPr lang="hu-HU" sz="1800" b="0" i="0" u="none" strike="noStrike" baseline="0" dirty="0">
                <a:solidFill>
                  <a:schemeClr val="tx1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</a:t>
            </a:r>
            <a:r>
              <a:rPr lang="hu-HU" sz="1800" b="0" i="0" u="none" strike="noStrike" baseline="0" dirty="0" err="1">
                <a:solidFill>
                  <a:schemeClr val="tx1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annual</a:t>
            </a:r>
            <a:r>
              <a:rPr lang="hu-HU" sz="1800" b="0" i="0" u="none" strike="noStrike" baseline="0" dirty="0">
                <a:solidFill>
                  <a:schemeClr val="tx1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Z </a:t>
            </a:r>
            <a:r>
              <a:rPr lang="hu-HU" sz="1800" b="0" i="0" u="none" strike="noStrike" baseline="0" dirty="0" err="1">
                <a:solidFill>
                  <a:schemeClr val="tx1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values</a:t>
            </a:r>
            <a:endParaRPr lang="en-US" sz="1800" b="0" i="0" u="none" strike="noStrike" baseline="0" dirty="0">
              <a:solidFill>
                <a:schemeClr val="tx1"/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cx:rich>
      </cx:tx>
    </cx:title>
    <cx:plotArea>
      <cx:plotAreaRegion>
        <cx:series layoutId="clusteredColumn" uniqueId="{2AB08244-D9CD-48B1-8925-85B75B43A08C}">
          <cx:spPr>
            <a:solidFill>
              <a:srgbClr val="96A480"/>
            </a:solidFill>
          </cx:spPr>
          <cx:dataId val="0"/>
          <cx:layoutPr>
            <cx:binning intervalClosed="r" underflow="-180">
              <cx:binSize val="30"/>
            </cx:binning>
          </cx:layoutPr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>
                <a:solidFill>
                  <a:schemeClr val="tx1"/>
                </a:solidFill>
                <a:latin typeface="Bahnschrift SemiLight Condensed" panose="020B0502040204020203" pitchFamily="34" charset="0"/>
                <a:ea typeface="Bahnschrift SemiLight Condensed" panose="020B0502040204020203" pitchFamily="34" charset="0"/>
                <a:cs typeface="Bahnschrift SemiLight Condensed" panose="020B0502040204020203" pitchFamily="34" charset="0"/>
              </a:defRPr>
            </a:pPr>
            <a:endParaRPr lang="en-US" sz="1600" b="0" i="0" u="none" strike="noStrike" baseline="0">
              <a:solidFill>
                <a:schemeClr val="tx1"/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0">
                    <a:solidFill>
                      <a:schemeClr val="tx1"/>
                    </a:solidFill>
                    <a:latin typeface="Bahnschrift SemiLight Condensed" panose="020B0502040204020203" pitchFamily="34" charset="0"/>
                    <a:ea typeface="Bahnschrift SemiLight Condensed" panose="020B0502040204020203" pitchFamily="34" charset="0"/>
                    <a:cs typeface="Bahnschrift SemiLight Condensed" panose="020B0502040204020203" pitchFamily="34" charset="0"/>
                  </a:defRPr>
                </a:pPr>
                <a:r>
                  <a:rPr lang="hu-HU" sz="1600" b="0" i="0" u="none" strike="noStrike" baseline="0" dirty="0">
                    <a:solidFill>
                      <a:schemeClr val="tx1"/>
                    </a:solidFill>
                    <a:latin typeface="Bahnschrift SemiLight Condensed" panose="020B0502040204020203" pitchFamily="34" charset="0"/>
                    <a:ea typeface="Open Sans Condensed" pitchFamily="2" charset="0"/>
                    <a:cs typeface="Open Sans Condensed" pitchFamily="2" charset="0"/>
                  </a:rPr>
                  <a:t># of </a:t>
                </a:r>
                <a:r>
                  <a:rPr lang="hu-HU" sz="1600" b="0" i="0" u="none" strike="noStrike" baseline="0" dirty="0" err="1">
                    <a:solidFill>
                      <a:schemeClr val="tx1"/>
                    </a:solidFill>
                    <a:latin typeface="Bahnschrift SemiLight Condensed" panose="020B0502040204020203" pitchFamily="34" charset="0"/>
                    <a:ea typeface="Open Sans Condensed" pitchFamily="2" charset="0"/>
                    <a:cs typeface="Open Sans Condensed" pitchFamily="2" charset="0"/>
                  </a:rPr>
                  <a:t>years</a:t>
                </a:r>
                <a:endParaRPr lang="en-GB" sz="1600" b="0" i="0" u="none" strike="noStrike" baseline="0" dirty="0">
                  <a:solidFill>
                    <a:schemeClr val="tx1"/>
                  </a:solidFill>
                  <a:latin typeface="Bahnschrift SemiLight Condensed" panose="020B0502040204020203" pitchFamily="34" charset="0"/>
                  <a:ea typeface="Open Sans Condensed" pitchFamily="2" charset="0"/>
                  <a:cs typeface="Open Sans Condensed" pitchFamily="2" charset="0"/>
                </a:endParaRPr>
              </a:p>
            </cx:rich>
          </cx:tx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>
                <a:solidFill>
                  <a:schemeClr val="tx1"/>
                </a:solidFill>
                <a:latin typeface="Bahnschrift SemiLight Condensed" panose="020B0502040204020203" pitchFamily="34" charset="0"/>
                <a:ea typeface="Bahnschrift SemiLight Condensed" panose="020B0502040204020203" pitchFamily="34" charset="0"/>
                <a:cs typeface="Bahnschrift SemiLight Condensed" panose="020B0502040204020203" pitchFamily="34" charset="0"/>
              </a:defRPr>
            </a:pPr>
            <a:endParaRPr lang="en-US" sz="1600" b="0" i="0" u="none" strike="noStrike" baseline="0">
              <a:solidFill>
                <a:schemeClr val="tx1"/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0397-D645-F22E-4056-06B2928F6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5F2BF-8226-399A-DC13-5F71AF6CE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715F-0EA3-9865-9478-FA23785A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4A895-F884-68BE-A2B7-FEC65D95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3B783-D4D3-6736-3155-9EB14576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9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DD26-B43C-A6E8-EAD4-1E0BD73E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74BF2-3A89-DBC7-433B-8AD2F7C83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D2FE-AD30-D231-1DEF-26802D90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B1936-3005-689E-1781-A668B664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7C6B3-B5AA-282F-B988-CDD0DC1D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3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3B3EB-C8EC-D653-A3B4-5ED5B5B94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B1FEA-D69B-BB48-76EB-7AB9253A6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FA441-5D21-4882-6741-732E7EC7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D03B5-5BB7-210C-B90D-00EF7DED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5356-D5D6-6E6F-2B66-769C6D83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2BC0-E525-2490-E91B-A4BCD0A7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476FE-26E7-45DB-B5E5-41F4E46AF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C1F8-2919-3443-D8F6-3B9BA4DA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1D346-0A3E-FCA5-327A-67B761A3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2DA9D-25AA-DB26-32BF-49891FAC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4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5B1B-15F5-50A3-9218-B50D630C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5AC32-9077-86EC-670C-F3BDF51E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ED8C3-09C4-C4E5-FB56-E688618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AB71-6881-66EE-E6EC-730028FE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C244-F765-625C-44B8-3DDEB0ED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37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A192-8CEE-CD31-F446-B3C748DA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081E-346E-3C66-6442-6F66157D7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52CB3-6215-E29C-3A12-C2C0E60F0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BE150-1787-CDE8-868B-48DCCF2F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DAA64-2803-3B96-C442-40AFE382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20CBF-A4A6-8159-FD21-1B2C6B1D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A496-45E1-19C2-1626-B6FA7F0E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2DF93-B57D-964A-0BA8-ED2F6F176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0F730-F94C-1307-B1D9-3E4536FD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FA80D-40BD-412F-13B0-41C6E872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AC908-9EC4-41A8-9383-B1C6C1896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9F8558-894C-D2B5-2D18-E13867B0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D640D-DFCD-8E6F-C45E-F785CC90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6E9F0-4A91-FB55-AB48-DEC206EB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7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08E9-5B84-79B9-DB80-9DB7F51A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4C703-C79D-5AB2-B2E6-1EF3654B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B7CC1-0B85-0AD3-AF70-18B31F28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85D75-026E-0873-2CFF-EE5E1380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C697C-A8B1-C8C3-1957-3EF8F554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6294A-79CD-ECDA-8202-9F88034C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45C9D-5BD0-AF13-03CC-6627FDF5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84C9-99E4-557B-9588-F6CB3574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7C60-C0E2-5E03-0890-A36F097E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1778E-C425-3940-2EB4-1C2509A13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C07C3-9289-FDF8-F702-3907E67F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288FE-920C-F9C6-3928-2C47972D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9972B-9AAB-C4BC-A0DC-7E9116D0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3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C09D-5C6A-D07C-05FC-6059A2C6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E6479-2545-736B-18AB-4388A1105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9D4C0-AAE9-11CB-79CF-3504A57E0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7059-F6D9-3265-336A-82A744B9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D5B6-0E04-EC40-9CC7-F1AF4778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44942-5C70-6C6B-E3CE-A62E58C3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4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ABF1C-A100-1D4A-2D5C-9BEA5444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24726-05EE-046E-1AC9-04BAFA97A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07D1A-E3C5-E99F-B775-7FBDB728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0AC9-3BC4-48DD-8595-053384FA3B4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D0A58-27BE-4099-CC28-015ACBB4A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73F7-A86F-732E-3F28-6B4DD72DF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7541-0873-4EFB-89CD-CAAC7D2D2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4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chart" Target="../charts/char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mikhailsmilovic/Earth-Engine/blob/main/ET" TargetMode="Externa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khailsmilovic/Earth-Engine/blob/main/ET" TargetMode="External"/><Relationship Id="rId2" Type="http://schemas.openxmlformats.org/officeDocument/2006/relationships/hyperlink" Target="http://www.kdtvizig.hu/hu/velencei-to-vizmerl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slide" Target="slide23.xml"/><Relationship Id="rId12" Type="http://schemas.openxmlformats.org/officeDocument/2006/relationships/image" Target="../media/image1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1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image" Target="../media/image7.png"/><Relationship Id="rId9" Type="http://schemas.openxmlformats.org/officeDocument/2006/relationships/slide" Target="slide22.xml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89FC6D1C-9B0E-C094-2BDB-CAD3C4615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-1" r="11151" b="13784"/>
          <a:stretch/>
        </p:blipFill>
        <p:spPr>
          <a:xfrm>
            <a:off x="0" y="0"/>
            <a:ext cx="90796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E057F3-D7D2-13A0-CA49-8E98345AC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97" y="293095"/>
            <a:ext cx="9144000" cy="1707573"/>
          </a:xfrm>
        </p:spPr>
        <p:txBody>
          <a:bodyPr>
            <a:noAutofit/>
          </a:bodyPr>
          <a:lstStyle/>
          <a:p>
            <a:pPr algn="l"/>
            <a:r>
              <a:rPr lang="en-GB" sz="3600" b="0" i="0" cap="small" dirty="0">
                <a:solidFill>
                  <a:srgbClr val="222222"/>
                </a:solidFill>
                <a:effectLst/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Improving methods </a:t>
            </a:r>
            <a:r>
              <a:rPr lang="en-GB" sz="2000" b="0" i="0" cap="small" dirty="0">
                <a:solidFill>
                  <a:srgbClr val="222222"/>
                </a:solidFill>
                <a:effectLst/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to calculate</a:t>
            </a:r>
            <a:br>
              <a:rPr lang="hu-HU" sz="2000" b="0" i="0" cap="small" dirty="0">
                <a:solidFill>
                  <a:srgbClr val="222222"/>
                </a:solidFill>
                <a:effectLst/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</a:br>
            <a:r>
              <a:rPr lang="en-GB" sz="3600" b="0" i="0" cap="small" dirty="0">
                <a:solidFill>
                  <a:srgbClr val="222222"/>
                </a:solidFill>
                <a:effectLst/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monthly water budget</a:t>
            </a:r>
            <a:r>
              <a:rPr lang="hu-HU" sz="3600" cap="small" dirty="0">
                <a:solidFill>
                  <a:srgbClr val="222222"/>
                </a:solidFill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n-GB" sz="2000" cap="small" dirty="0">
                <a:solidFill>
                  <a:srgbClr val="222222"/>
                </a:solidFill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for </a:t>
            </a:r>
            <a:br>
              <a:rPr lang="hu-HU" sz="3600" b="0" i="0" cap="small" dirty="0">
                <a:solidFill>
                  <a:srgbClr val="222222"/>
                </a:solidFill>
                <a:effectLst/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</a:br>
            <a:r>
              <a:rPr lang="en-GB" sz="3600" b="0" i="0" cap="small" dirty="0">
                <a:solidFill>
                  <a:srgbClr val="222222"/>
                </a:solidFill>
                <a:effectLst/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Lake </a:t>
            </a:r>
            <a:r>
              <a:rPr lang="en-GB" sz="3600" b="0" i="0" cap="small" dirty="0" err="1">
                <a:solidFill>
                  <a:srgbClr val="222222"/>
                </a:solidFill>
                <a:effectLst/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Velence</a:t>
            </a:r>
            <a:r>
              <a:rPr lang="en-GB" sz="3600" b="0" i="0" cap="small" dirty="0">
                <a:solidFill>
                  <a:srgbClr val="222222"/>
                </a:solidFill>
                <a:effectLst/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, Hungary</a:t>
            </a:r>
            <a:endParaRPr lang="en-GB" sz="3600" cap="small" dirty="0">
              <a:latin typeface="Bahnschrift SemiLight Condensed" panose="020B0502040204020203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40CFD-38EC-5CAF-AD2D-FA812A29E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244" y="3602821"/>
            <a:ext cx="6076856" cy="1254512"/>
          </a:xfrm>
        </p:spPr>
        <p:txBody>
          <a:bodyPr>
            <a:noAutofit/>
          </a:bodyPr>
          <a:lstStyle/>
          <a:p>
            <a:pPr algn="just"/>
            <a:r>
              <a:rPr lang="hu-HU" sz="22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Máté Chappon</a:t>
            </a:r>
            <a:r>
              <a:rPr lang="hu-HU" sz="22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PhD </a:t>
            </a:r>
            <a:r>
              <a:rPr lang="hu-HU" sz="22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candidate</a:t>
            </a:r>
            <a:r>
              <a:rPr lang="hu-HU" sz="22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- </a:t>
            </a:r>
            <a:r>
              <a:rPr lang="en-GB" sz="2200" i="0" dirty="0">
                <a:effectLst/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chappon.mate@sze.hu</a:t>
            </a:r>
            <a:endParaRPr lang="hu-HU" sz="22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algn="l"/>
            <a:r>
              <a:rPr lang="hu-HU" sz="22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Katalin Bene PhD – </a:t>
            </a:r>
            <a:r>
              <a:rPr lang="hu-HU" sz="22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associate</a:t>
            </a:r>
            <a:r>
              <a:rPr lang="hu-HU" sz="22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professor - benekati@sze.hu</a:t>
            </a:r>
            <a:b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b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endParaRPr lang="hu-HU" sz="18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algn="l"/>
            <a:r>
              <a:rPr lang="en-GB" sz="1800" i="0" dirty="0">
                <a:effectLst/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National Laboratory for Water Science and Water Security,</a:t>
            </a:r>
            <a:br>
              <a:rPr lang="hu-HU" sz="1800" i="0" dirty="0">
                <a:effectLst/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en-GB" sz="1800" i="0" dirty="0" err="1">
                <a:effectLst/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Széchenyi</a:t>
            </a:r>
            <a:r>
              <a:rPr lang="en-GB" sz="1800" i="0" dirty="0">
                <a:effectLst/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en-GB" sz="1800" i="0" dirty="0" err="1">
                <a:effectLst/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István</a:t>
            </a:r>
            <a:r>
              <a:rPr lang="en-GB" sz="1800" i="0" dirty="0">
                <a:effectLst/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University, Department of Transport Infrastructure </a:t>
            </a:r>
            <a:b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en-GB" sz="1800" i="0" dirty="0">
                <a:effectLst/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and Water Resources Engineering, Hungary</a:t>
            </a:r>
          </a:p>
          <a:p>
            <a:pPr algn="l"/>
            <a:endParaRPr lang="en-GB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6115B42-23F5-7F16-362B-4EBB91736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80" y="5168188"/>
            <a:ext cx="1684969" cy="168496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DF11A26-D37A-974B-2A23-DBF13E7A0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92" y="5168188"/>
            <a:ext cx="1207008" cy="168981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DDC78AF-777B-9C65-91BB-4B5AD764E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80" y="0"/>
            <a:ext cx="2985920" cy="137769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B594992-0014-2B0F-E299-2F7A8A78E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80" y="1502664"/>
            <a:ext cx="2985920" cy="99600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0A58B3B-015A-A345-90EE-DB97B80704FA}"/>
              </a:ext>
            </a:extLst>
          </p:cNvPr>
          <p:cNvSpPr txBox="1">
            <a:spLocks/>
          </p:cNvSpPr>
          <p:nvPr/>
        </p:nvSpPr>
        <p:spPr>
          <a:xfrm>
            <a:off x="9206080" y="2623642"/>
            <a:ext cx="2985920" cy="23876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EGU23 - General Assembly</a:t>
            </a:r>
          </a:p>
          <a:p>
            <a:pPr algn="r"/>
            <a:endParaRPr lang="hu-HU" sz="2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algn="r"/>
            <a:r>
              <a:rPr lang="hu-HU" sz="2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Section</a:t>
            </a:r>
            <a:r>
              <a:rPr lang="hu-HU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HS 2.5.2</a:t>
            </a:r>
          </a:p>
          <a:p>
            <a:pPr algn="r"/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Abstract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EGU23-8334</a:t>
            </a:r>
          </a:p>
          <a:p>
            <a:pPr algn="r"/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PICO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presentation</a:t>
            </a:r>
            <a:endParaRPr lang="hu-HU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algn="r"/>
            <a:endParaRPr lang="hu-HU" sz="2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algn="r"/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Vienna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26th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April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2023. </a:t>
            </a:r>
          </a:p>
        </p:txBody>
      </p:sp>
    </p:spTree>
    <p:extLst>
      <p:ext uri="{BB962C8B-B14F-4D97-AF65-F5344CB8AC3E}">
        <p14:creationId xmlns:p14="http://schemas.microsoft.com/office/powerpoint/2010/main" val="92903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A3607307-7AF5-DD73-D2F8-F0E6593F1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78" y="1749424"/>
            <a:ext cx="6149112" cy="5032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4A0B4F-52D3-5C6A-F79E-3672F6B8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61" r="58370" b="917"/>
          <a:stretch/>
        </p:blipFill>
        <p:spPr>
          <a:xfrm>
            <a:off x="5502878" y="178409"/>
            <a:ext cx="1824197" cy="1514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81DACD-DA24-1D5F-9CB9-A123C4D95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9" t="11079" r="2265"/>
          <a:stretch/>
        </p:blipFill>
        <p:spPr>
          <a:xfrm>
            <a:off x="7549097" y="336299"/>
            <a:ext cx="2161131" cy="143607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B47EFBE-7BCE-1A3F-8EEE-1789F5B7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z="44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 Velence,</a:t>
            </a:r>
            <a:br>
              <a:rPr lang="hu-HU" sz="44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hu-HU" sz="44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Hungary</a:t>
            </a:r>
            <a:endParaRPr lang="en-GB" sz="44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pic>
        <p:nvPicPr>
          <p:cNvPr id="17" name="Picture 16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89C7A44C-E733-0F09-44C4-E9FDBAC08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2" name="Action Button: Go Hom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31A72C7-5CED-AC32-21DD-55BD16230018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D46FFE0-F742-9E94-31D8-74D39BA21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038821"/>
              </p:ext>
            </p:extLst>
          </p:nvPr>
        </p:nvGraphicFramePr>
        <p:xfrm>
          <a:off x="552711" y="2781300"/>
          <a:ext cx="2673089" cy="249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9A83CB-DDF5-48A6-B804-7C3175834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595007"/>
              </p:ext>
            </p:extLst>
          </p:nvPr>
        </p:nvGraphicFramePr>
        <p:xfrm>
          <a:off x="2678110" y="2832100"/>
          <a:ext cx="2545368" cy="249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6D81792-1457-0410-FFBB-E0626D4A113D}"/>
              </a:ext>
            </a:extLst>
          </p:cNvPr>
          <p:cNvSpPr/>
          <p:nvPr/>
        </p:nvSpPr>
        <p:spPr>
          <a:xfrm>
            <a:off x="1666243" y="5642024"/>
            <a:ext cx="856166" cy="823341"/>
          </a:xfrm>
          <a:prstGeom prst="actionButtonBackPrevious">
            <a:avLst/>
          </a:prstGeom>
          <a:solidFill>
            <a:srgbClr val="DFB8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C36D19-A8FF-3782-537A-305C9253F50C}"/>
              </a:ext>
            </a:extLst>
          </p:cNvPr>
          <p:cNvSpPr txBox="1">
            <a:spLocks/>
          </p:cNvSpPr>
          <p:nvPr/>
        </p:nvSpPr>
        <p:spPr>
          <a:xfrm>
            <a:off x="463952" y="1825624"/>
            <a:ext cx="3961744" cy="82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18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8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budget</a:t>
            </a:r>
            <a:r>
              <a:rPr lang="hu-HU" sz="18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8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contributions</a:t>
            </a:r>
            <a:endParaRPr lang="hu-HU" sz="1800" u="sng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(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based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on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current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4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ED8FB-6BF7-DDB6-D3FF-F356327AFB82}"/>
              </a:ext>
            </a:extLst>
          </p:cNvPr>
          <p:cNvSpPr txBox="1"/>
          <p:nvPr/>
        </p:nvSpPr>
        <p:spPr>
          <a:xfrm>
            <a:off x="10967455" y="6342254"/>
            <a:ext cx="9385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i="1" dirty="0">
                <a:solidFill>
                  <a:schemeClr val="tx2"/>
                </a:solidFill>
                <a:latin typeface="Bahnschrift Semi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KDTVÍZIG</a:t>
            </a:r>
            <a:endParaRPr lang="hu-HU" sz="1000" i="1" dirty="0">
              <a:solidFill>
                <a:schemeClr val="tx2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2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error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definition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FF8B51-2294-75CB-6D92-3CFDC730F635}"/>
              </a:ext>
            </a:extLst>
          </p:cNvPr>
          <p:cNvSpPr txBox="1"/>
          <p:nvPr/>
        </p:nvSpPr>
        <p:spPr>
          <a:xfrm>
            <a:off x="5532008" y="5576640"/>
            <a:ext cx="6155852" cy="954107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AFD7F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hu-HU" b="0" dirty="0" err="1">
                <a:latin typeface="Bahnschrift SemiLight Condensed" panose="020B0502040204020203" pitchFamily="34" charset="0"/>
              </a:rPr>
              <a:t>Negative</a:t>
            </a:r>
            <a:r>
              <a:rPr lang="hu-HU" b="0" dirty="0">
                <a:latin typeface="Bahnschrift SemiLight Condensed" panose="020B0502040204020203" pitchFamily="34" charset="0"/>
              </a:rPr>
              <a:t> Z </a:t>
            </a:r>
            <a:r>
              <a:rPr lang="hu-HU" b="0" dirty="0" err="1">
                <a:latin typeface="Bahnschrift SemiLight Condensed" panose="020B0502040204020203" pitchFamily="34" charset="0"/>
              </a:rPr>
              <a:t>value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means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underestimating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influxes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br>
              <a:rPr lang="hu-HU" b="0" dirty="0">
                <a:latin typeface="Bahnschrift SemiLight Condensed" panose="020B0502040204020203" pitchFamily="34" charset="0"/>
              </a:rPr>
            </a:br>
            <a:r>
              <a:rPr lang="hu-HU" b="0" dirty="0">
                <a:latin typeface="Bahnschrift SemiLight Condensed" panose="020B0502040204020203" pitchFamily="34" charset="0"/>
              </a:rPr>
              <a:t>and/</a:t>
            </a:r>
            <a:r>
              <a:rPr lang="hu-HU" b="0" dirty="0" err="1">
                <a:latin typeface="Bahnschrift SemiLight Condensed" panose="020B0502040204020203" pitchFamily="34" charset="0"/>
              </a:rPr>
              <a:t>or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overestimating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outfluxes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endParaRPr lang="en-GB" b="0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E80C1-B792-CC7A-751B-A73B8480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14" y="1721586"/>
            <a:ext cx="7035900" cy="3521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D9F938-C953-6835-5A78-5C63B8203D33}"/>
              </a:ext>
            </a:extLst>
          </p:cNvPr>
          <p:cNvSpPr txBox="1"/>
          <p:nvPr/>
        </p:nvSpPr>
        <p:spPr>
          <a:xfrm>
            <a:off x="673889" y="2066624"/>
            <a:ext cx="3233484" cy="3176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b">
            <a:noAutofit/>
          </a:bodyPr>
          <a:lstStyle/>
          <a:p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 ERROR: Z</a:t>
            </a:r>
            <a:b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Z = </a:t>
            </a:r>
            <a:r>
              <a:rPr lang="el-GR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Δ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H(C) - </a:t>
            </a:r>
            <a:r>
              <a:rPr lang="el-GR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Δ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H(M)</a:t>
            </a:r>
          </a:p>
          <a:p>
            <a:endParaRPr lang="hu-HU" sz="25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el-GR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Δ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H(C) – </a:t>
            </a:r>
            <a:r>
              <a:rPr lang="hu-HU" sz="2500" b="1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calculated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5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change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in </a:t>
            </a:r>
            <a:r>
              <a:rPr lang="hu-HU" sz="25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5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</a:t>
            </a:r>
            <a:endParaRPr lang="hu-HU" sz="25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25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el-GR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Δ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H(M) – </a:t>
            </a:r>
            <a:r>
              <a:rPr lang="hu-HU" sz="2500" b="1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measured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5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change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in </a:t>
            </a:r>
            <a:r>
              <a:rPr lang="hu-HU" sz="25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5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</a:t>
            </a:r>
            <a:b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endParaRPr lang="hu-HU" sz="14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3" name="Action Button: Go Home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A0AFC45-A214-5C92-9417-F85EA76398F1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9" name="Action Button: Go Forward or Nex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DB4D2A7-D6AE-1479-BBAE-C4CA87B75B2D}"/>
              </a:ext>
            </a:extLst>
          </p:cNvPr>
          <p:cNvSpPr/>
          <p:nvPr/>
        </p:nvSpPr>
        <p:spPr>
          <a:xfrm>
            <a:off x="2801857" y="5642022"/>
            <a:ext cx="856166" cy="823341"/>
          </a:xfrm>
          <a:prstGeom prst="actionButtonForwardNext">
            <a:avLst/>
          </a:prstGeom>
          <a:solidFill>
            <a:srgbClr val="C4F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0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error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</a:t>
            </a:r>
            <a:r>
              <a:rPr lang="hu-HU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annual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values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FF8B51-2294-75CB-6D92-3CFDC730F635}"/>
              </a:ext>
            </a:extLst>
          </p:cNvPr>
          <p:cNvSpPr txBox="1"/>
          <p:nvPr/>
        </p:nvSpPr>
        <p:spPr>
          <a:xfrm>
            <a:off x="5531159" y="5942143"/>
            <a:ext cx="6203942" cy="523220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AFD7F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 err="1">
                <a:latin typeface="Bahnschrift SemiLight Condensed" panose="020B0502040204020203" pitchFamily="34" charset="0"/>
              </a:rPr>
              <a:t>Weak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negative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correlation</a:t>
            </a:r>
            <a:r>
              <a:rPr lang="hu-HU" b="0" dirty="0">
                <a:latin typeface="Bahnschrift SemiLight Condensed" panose="020B0502040204020203" pitchFamily="34" charset="0"/>
              </a:rPr>
              <a:t> (-0.33) </a:t>
            </a:r>
            <a:r>
              <a:rPr lang="hu-HU" b="0" dirty="0" err="1">
                <a:latin typeface="Bahnschrift SemiLight Condensed" panose="020B0502040204020203" pitchFamily="34" charset="0"/>
              </a:rPr>
              <a:t>between</a:t>
            </a:r>
            <a:r>
              <a:rPr lang="hu-HU" b="0" dirty="0">
                <a:latin typeface="Bahnschrift SemiLight Condensed" panose="020B0502040204020203" pitchFamily="34" charset="0"/>
              </a:rPr>
              <a:t> P and Z</a:t>
            </a:r>
            <a:endParaRPr lang="en-GB" b="0" dirty="0">
              <a:latin typeface="Bahnschrift SemiLight Condensed" panose="020B0502040204020203" pitchFamily="34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CA8D5EFA-3DE0-C68D-7512-C6F2AD1BECC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62123462"/>
                  </p:ext>
                </p:extLst>
              </p:nvPr>
            </p:nvGraphicFramePr>
            <p:xfrm>
              <a:off x="4636295" y="1436554"/>
              <a:ext cx="3085305" cy="388474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9" name="Chart 18">
                <a:extLst>
                  <a:ext uri="{FF2B5EF4-FFF2-40B4-BE49-F238E27FC236}">
                    <a16:creationId xmlns:a16="http://schemas.microsoft.com/office/drawing/2014/main" id="{CA8D5EFA-3DE0-C68D-7512-C6F2AD1BEC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6295" y="1436554"/>
                <a:ext cx="3085305" cy="388474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Diagram 11">
            <a:extLst>
              <a:ext uri="{FF2B5EF4-FFF2-40B4-BE49-F238E27FC236}">
                <a16:creationId xmlns:a16="http://schemas.microsoft.com/office/drawing/2014/main" id="{DE5898DC-A86B-4C41-8E4C-4773E0D07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773736"/>
              </p:ext>
            </p:extLst>
          </p:nvPr>
        </p:nvGraphicFramePr>
        <p:xfrm>
          <a:off x="328792" y="1378105"/>
          <a:ext cx="4267070" cy="388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Action Button: Go Hom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6F284F2-815B-3842-2DA7-E955F85F5238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A9825AA-AFB1-C9A9-9F24-3C791C53F8C5}"/>
              </a:ext>
            </a:extLst>
          </p:cNvPr>
          <p:cNvSpPr/>
          <p:nvPr/>
        </p:nvSpPr>
        <p:spPr>
          <a:xfrm>
            <a:off x="1666243" y="5642024"/>
            <a:ext cx="856166" cy="823341"/>
          </a:xfrm>
          <a:prstGeom prst="actionButtonBackPrevious">
            <a:avLst/>
          </a:prstGeom>
          <a:solidFill>
            <a:srgbClr val="DFB8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9" name="Action Button: Go Forward or Nex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0EE0E5-58E8-8326-C779-A6C0B14E4014}"/>
              </a:ext>
            </a:extLst>
          </p:cNvPr>
          <p:cNvSpPr/>
          <p:nvPr/>
        </p:nvSpPr>
        <p:spPr>
          <a:xfrm>
            <a:off x="2801857" y="5642022"/>
            <a:ext cx="856166" cy="823341"/>
          </a:xfrm>
          <a:prstGeom prst="actionButtonForwardNext">
            <a:avLst/>
          </a:prstGeom>
          <a:solidFill>
            <a:srgbClr val="C4F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11" name="Diagram 8">
            <a:extLst>
              <a:ext uri="{FF2B5EF4-FFF2-40B4-BE49-F238E27FC236}">
                <a16:creationId xmlns:a16="http://schemas.microsoft.com/office/drawing/2014/main" id="{81CAB50E-69F9-4EEB-AF98-44251870D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718758"/>
              </p:ext>
            </p:extLst>
          </p:nvPr>
        </p:nvGraphicFramePr>
        <p:xfrm>
          <a:off x="8001000" y="1378105"/>
          <a:ext cx="3742886" cy="388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0231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errors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monthly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values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FF8B51-2294-75CB-6D92-3CFDC730F635}"/>
              </a:ext>
            </a:extLst>
          </p:cNvPr>
          <p:cNvSpPr txBox="1"/>
          <p:nvPr/>
        </p:nvSpPr>
        <p:spPr>
          <a:xfrm>
            <a:off x="6170003" y="5942145"/>
            <a:ext cx="5601213" cy="523220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AFD7F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r>
              <a:rPr lang="hu-HU" b="0" dirty="0" err="1">
                <a:latin typeface="Bahnschrift SemiLight Condensed" panose="020B0502040204020203" pitchFamily="34" charset="0"/>
              </a:rPr>
              <a:t>Annual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errors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accumulate</a:t>
            </a:r>
            <a:r>
              <a:rPr lang="hu-HU" b="0" dirty="0">
                <a:latin typeface="Bahnschrift SemiLight Condensed" panose="020B0502040204020203" pitchFamily="34" charset="0"/>
              </a:rPr>
              <a:t> in Jan-May </a:t>
            </a:r>
            <a:r>
              <a:rPr lang="hu-HU" b="0" dirty="0" err="1">
                <a:latin typeface="Bahnschrift SemiLight Condensed" panose="020B0502040204020203" pitchFamily="34" charset="0"/>
              </a:rPr>
              <a:t>period</a:t>
            </a:r>
            <a:r>
              <a:rPr lang="hu-HU" b="0" dirty="0">
                <a:latin typeface="Bahnschrift SemiLight Condensed" panose="020B0502040204020203" pitchFamily="34" charset="0"/>
              </a:rPr>
              <a:t>!</a:t>
            </a:r>
            <a:endParaRPr lang="en-GB" b="0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B20FB85-650C-8A3B-1807-065282417B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771462"/>
              </p:ext>
            </p:extLst>
          </p:nvPr>
        </p:nvGraphicFramePr>
        <p:xfrm>
          <a:off x="5978769" y="1653226"/>
          <a:ext cx="5955708" cy="377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438C286-C725-6263-9F12-0B9E05D1F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578540"/>
              </p:ext>
            </p:extLst>
          </p:nvPr>
        </p:nvGraphicFramePr>
        <p:xfrm>
          <a:off x="140658" y="1653226"/>
          <a:ext cx="5662265" cy="387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ction Button: Go Home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2F55908-5877-9867-BFA3-6AF6CDE31547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2DE8D2B-2417-14EF-12FA-0C96A31ACCA0}"/>
              </a:ext>
            </a:extLst>
          </p:cNvPr>
          <p:cNvSpPr/>
          <p:nvPr/>
        </p:nvSpPr>
        <p:spPr>
          <a:xfrm>
            <a:off x="1666243" y="5642024"/>
            <a:ext cx="856166" cy="823341"/>
          </a:xfrm>
          <a:prstGeom prst="actionButtonBackPrevious">
            <a:avLst/>
          </a:prstGeom>
          <a:solidFill>
            <a:srgbClr val="DFB8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1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Evapotranspiration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-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current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FF8B51-2294-75CB-6D92-3CFDC730F635}"/>
              </a:ext>
            </a:extLst>
          </p:cNvPr>
          <p:cNvSpPr txBox="1"/>
          <p:nvPr/>
        </p:nvSpPr>
        <p:spPr>
          <a:xfrm>
            <a:off x="6597641" y="5942143"/>
            <a:ext cx="5054589" cy="523220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AFD7F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>
                <a:latin typeface="Bahnschrift SemiLight Condensed" panose="020B0502040204020203" pitchFamily="34" charset="0"/>
              </a:rPr>
              <a:t>Main </a:t>
            </a:r>
            <a:r>
              <a:rPr lang="hu-HU" b="0" dirty="0" err="1">
                <a:latin typeface="Bahnschrift SemiLight Condensed" panose="020B0502040204020203" pitchFamily="34" charset="0"/>
              </a:rPr>
              <a:t>focus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on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the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January</a:t>
            </a:r>
            <a:r>
              <a:rPr lang="hu-HU" b="0" dirty="0">
                <a:latin typeface="Bahnschrift SemiLight Condensed" panose="020B0502040204020203" pitchFamily="34" charset="0"/>
              </a:rPr>
              <a:t> - May </a:t>
            </a:r>
            <a:r>
              <a:rPr lang="hu-HU" b="0" dirty="0" err="1">
                <a:latin typeface="Bahnschrift SemiLight Condensed" panose="020B0502040204020203" pitchFamily="34" charset="0"/>
              </a:rPr>
              <a:t>period</a:t>
            </a:r>
            <a:endParaRPr lang="en-GB" b="0" dirty="0">
              <a:latin typeface="Bahnschrift SemiLight Condensed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BE1198-7056-71C4-8F2D-5BD89B2FCFC3}"/>
              </a:ext>
            </a:extLst>
          </p:cNvPr>
          <p:cNvSpPr txBox="1"/>
          <p:nvPr/>
        </p:nvSpPr>
        <p:spPr>
          <a:xfrm>
            <a:off x="5359400" y="1690688"/>
            <a:ext cx="6438900" cy="3951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 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</a:t>
            </a:r>
          </a:p>
          <a:p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Based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ground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measurements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temperature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windspeed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vapour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pressure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and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pan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evaporation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Agárd.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Winter: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XI. – III.: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modified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Meyer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equation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</a:p>
          <a:p>
            <a:r>
              <a:rPr lang="pt-BR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P=0.55 × [(E-e)/1,33]</a:t>
            </a:r>
            <a:r>
              <a:rPr lang="pt-BR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0,9</a:t>
            </a:r>
            <a:r>
              <a:rPr lang="pt-BR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× (1+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</a:t>
            </a:r>
            <a:r>
              <a:rPr lang="pt-BR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/273)</a:t>
            </a:r>
            <a:r>
              <a:rPr lang="pt-BR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9</a:t>
            </a:r>
            <a:r>
              <a:rPr lang="pt-BR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× (1+0,015 × u)</a:t>
            </a:r>
            <a:r>
              <a:rPr lang="pt-BR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2 </a:t>
            </a:r>
            <a:r>
              <a:rPr lang="pt-BR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× 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  [mm/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month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]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Summer: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IV. – X.: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pan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evaporation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(A),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with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constants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(K):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P=1,11 × (0,58+0,42×K) × A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0,79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× (1+u)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0,13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× n    [mm/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month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]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en-GB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6994D16-B338-4D39-838D-ED4498B74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940579"/>
              </p:ext>
            </p:extLst>
          </p:nvPr>
        </p:nvGraphicFramePr>
        <p:xfrm>
          <a:off x="538486" y="1690688"/>
          <a:ext cx="4732014" cy="330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ction Button: Go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500DF4E-164A-0C57-CCB9-D4883FBBFEDA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9" name="Action Button: Go Forward or Nex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913FE0-5547-26EB-F724-2A44389A4E8E}"/>
              </a:ext>
            </a:extLst>
          </p:cNvPr>
          <p:cNvSpPr/>
          <p:nvPr/>
        </p:nvSpPr>
        <p:spPr>
          <a:xfrm>
            <a:off x="2801857" y="5642022"/>
            <a:ext cx="856166" cy="823341"/>
          </a:xfrm>
          <a:prstGeom prst="actionButtonForwardNext">
            <a:avLst/>
          </a:prstGeom>
          <a:solidFill>
            <a:srgbClr val="C4F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3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Evapotranspiration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satellite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data</a:t>
            </a:r>
            <a:endParaRPr lang="en-GB" baseline="30000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6E5373-73D8-2A8D-9B1F-449AF00C9D50}"/>
              </a:ext>
            </a:extLst>
          </p:cNvPr>
          <p:cNvSpPr txBox="1"/>
          <p:nvPr/>
        </p:nvSpPr>
        <p:spPr>
          <a:xfrm>
            <a:off x="4478215" y="5918697"/>
            <a:ext cx="7192108" cy="523220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AFD7F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>
                <a:latin typeface="Bahnschrift SemiLight Condensed" panose="020B0502040204020203" pitchFamily="34" charset="0"/>
              </a:rPr>
              <a:t>GEE </a:t>
            </a:r>
            <a:r>
              <a:rPr lang="hu-HU" b="0" dirty="0" err="1">
                <a:latin typeface="Bahnschrift SemiLight Condensed" panose="020B0502040204020203" pitchFamily="34" charset="0"/>
              </a:rPr>
              <a:t>products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yield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low</a:t>
            </a:r>
            <a:r>
              <a:rPr lang="hu-HU" b="0" dirty="0">
                <a:latin typeface="Bahnschrift SemiLight Condensed" panose="020B0502040204020203" pitchFamily="34" charset="0"/>
              </a:rPr>
              <a:t> ET, EEFLUX </a:t>
            </a:r>
            <a:r>
              <a:rPr lang="hu-HU" b="0" dirty="0" err="1">
                <a:latin typeface="Bahnschrift SemiLight Condensed" panose="020B0502040204020203" pitchFamily="34" charset="0"/>
              </a:rPr>
              <a:t>closest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to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current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results</a:t>
            </a:r>
            <a:endParaRPr lang="en-GB" b="0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70C7577-445C-80C3-772A-F681EE73CD21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4C06A28-F530-F619-934B-75B838EBBB25}"/>
              </a:ext>
            </a:extLst>
          </p:cNvPr>
          <p:cNvSpPr/>
          <p:nvPr/>
        </p:nvSpPr>
        <p:spPr>
          <a:xfrm>
            <a:off x="1666243" y="5642024"/>
            <a:ext cx="856166" cy="823341"/>
          </a:xfrm>
          <a:prstGeom prst="actionButtonBackPrevious">
            <a:avLst/>
          </a:prstGeom>
          <a:solidFill>
            <a:srgbClr val="DFB8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638F481-14AD-9C28-5B02-C6392E83093C}"/>
              </a:ext>
            </a:extLst>
          </p:cNvPr>
          <p:cNvSpPr/>
          <p:nvPr/>
        </p:nvSpPr>
        <p:spPr>
          <a:xfrm>
            <a:off x="2801857" y="5642022"/>
            <a:ext cx="856166" cy="823341"/>
          </a:xfrm>
          <a:prstGeom prst="actionButtonForwardNext">
            <a:avLst/>
          </a:prstGeom>
          <a:solidFill>
            <a:srgbClr val="C4F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163038-5EA8-4C5F-8B28-057AE316A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693974"/>
              </p:ext>
            </p:extLst>
          </p:nvPr>
        </p:nvGraphicFramePr>
        <p:xfrm>
          <a:off x="616212" y="1690688"/>
          <a:ext cx="7308588" cy="381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B7B5DE-BC53-D33F-FC2C-1FCE739A907E}"/>
              </a:ext>
            </a:extLst>
          </p:cNvPr>
          <p:cNvSpPr txBox="1"/>
          <p:nvPr/>
        </p:nvSpPr>
        <p:spPr>
          <a:xfrm>
            <a:off x="7984606" y="1388596"/>
            <a:ext cx="3902594" cy="3951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Google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Earth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Engine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ET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products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GLDAS: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Nasa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GLDAS V2.1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M-500: 	Modis 500 m, 8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day</a:t>
            </a: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</a:t>
            </a:r>
          </a:p>
          <a:p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PML-V2: 	Penman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Monteith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-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Leuning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	(Modis500, 8day, 	GLDAS 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forcing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data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Zhang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., 2019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baseline="30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GEE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code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5"/>
              </a:rPr>
              <a:t>https://github.com/</a:t>
            </a:r>
            <a:b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5"/>
              </a:rPr>
            </a:b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5"/>
              </a:rPr>
              <a:t>mikhailsmilovic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5"/>
              </a:rPr>
              <a:t>/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5"/>
              </a:rPr>
              <a:t>Earth-Engine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5"/>
              </a:rPr>
              <a:t>/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5"/>
              </a:rPr>
              <a:t>blob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5"/>
              </a:rPr>
              <a:t>/main/ET</a:t>
            </a: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 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EEFLUX:	LANDSAT 30×30 m – METRIC 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(Allen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2007)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6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9DDC4F-980E-1C0E-AC73-1E6C30279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2" y="1519886"/>
            <a:ext cx="7829569" cy="3965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Evapotranspiration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EEFLUX-METRIC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6DA702B-B44F-BDBC-435C-6A221F867D6F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77860B0-1D7F-5003-1518-3423DACD8E01}"/>
              </a:ext>
            </a:extLst>
          </p:cNvPr>
          <p:cNvSpPr/>
          <p:nvPr/>
        </p:nvSpPr>
        <p:spPr>
          <a:xfrm>
            <a:off x="1666243" y="5642024"/>
            <a:ext cx="856166" cy="823341"/>
          </a:xfrm>
          <a:prstGeom prst="actionButtonBackPrevious">
            <a:avLst/>
          </a:prstGeom>
          <a:solidFill>
            <a:srgbClr val="DFB8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6E5373-73D8-2A8D-9B1F-449AF00C9D50}"/>
              </a:ext>
            </a:extLst>
          </p:cNvPr>
          <p:cNvSpPr txBox="1"/>
          <p:nvPr/>
        </p:nvSpPr>
        <p:spPr>
          <a:xfrm>
            <a:off x="4683807" y="5895251"/>
            <a:ext cx="6965368" cy="523220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A99F5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 err="1">
                <a:solidFill>
                  <a:srgbClr val="FAFD7F"/>
                </a:solidFill>
                <a:latin typeface="Bahnschrift SemiLight Condensed" panose="020B0502040204020203" pitchFamily="34" charset="0"/>
              </a:rPr>
              <a:t>Clouds</a:t>
            </a:r>
            <a:r>
              <a:rPr lang="hu-HU" b="0" dirty="0">
                <a:solidFill>
                  <a:srgbClr val="FAFD7F"/>
                </a:solidFill>
                <a:latin typeface="Bahnschrift SemiLight Condensed" panose="020B0502040204020203" pitchFamily="34" charset="0"/>
              </a:rPr>
              <a:t> and </a:t>
            </a:r>
            <a:r>
              <a:rPr lang="hu-HU" b="0" dirty="0" err="1">
                <a:solidFill>
                  <a:srgbClr val="FAFD7F"/>
                </a:solidFill>
                <a:latin typeface="Bahnschrift SemiLight Condensed" panose="020B0502040204020203" pitchFamily="34" charset="0"/>
              </a:rPr>
              <a:t>other</a:t>
            </a:r>
            <a:r>
              <a:rPr lang="hu-HU" b="0" dirty="0">
                <a:solidFill>
                  <a:srgbClr val="FAFD7F"/>
                </a:solidFill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solidFill>
                  <a:srgbClr val="FAFD7F"/>
                </a:solidFill>
                <a:latin typeface="Bahnschrift SemiLight Condensed" panose="020B0502040204020203" pitchFamily="34" charset="0"/>
              </a:rPr>
              <a:t>anomalies</a:t>
            </a:r>
            <a:r>
              <a:rPr lang="hu-HU" b="0" dirty="0">
                <a:solidFill>
                  <a:srgbClr val="FAFD7F"/>
                </a:solidFill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solidFill>
                  <a:srgbClr val="FAFD7F"/>
                </a:solidFill>
                <a:latin typeface="Bahnschrift SemiLight Condensed" panose="020B0502040204020203" pitchFamily="34" charset="0"/>
              </a:rPr>
              <a:t>can</a:t>
            </a:r>
            <a:r>
              <a:rPr lang="hu-HU" b="0" dirty="0">
                <a:solidFill>
                  <a:srgbClr val="FAFD7F"/>
                </a:solidFill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solidFill>
                  <a:srgbClr val="FAFD7F"/>
                </a:solidFill>
                <a:latin typeface="Bahnschrift SemiLight Condensed" panose="020B0502040204020203" pitchFamily="34" charset="0"/>
              </a:rPr>
              <a:t>cause</a:t>
            </a:r>
            <a:r>
              <a:rPr lang="hu-HU" b="0" dirty="0">
                <a:solidFill>
                  <a:srgbClr val="FAFD7F"/>
                </a:solidFill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solidFill>
                  <a:srgbClr val="FAFD7F"/>
                </a:solidFill>
                <a:latin typeface="Bahnschrift SemiLight Condensed" panose="020B0502040204020203" pitchFamily="34" charset="0"/>
              </a:rPr>
              <a:t>large</a:t>
            </a:r>
            <a:r>
              <a:rPr lang="hu-HU" b="0" dirty="0">
                <a:solidFill>
                  <a:srgbClr val="FAFD7F"/>
                </a:solidFill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solidFill>
                  <a:srgbClr val="FAFD7F"/>
                </a:solidFill>
                <a:latin typeface="Bahnschrift SemiLight Condensed" panose="020B0502040204020203" pitchFamily="34" charset="0"/>
              </a:rPr>
              <a:t>time-gaps</a:t>
            </a:r>
            <a:r>
              <a:rPr lang="hu-HU" b="0" dirty="0">
                <a:solidFill>
                  <a:srgbClr val="FAFD7F"/>
                </a:solidFill>
                <a:latin typeface="Bahnschrift SemiLight Condensed" panose="020B0502040204020203" pitchFamily="34" charset="0"/>
              </a:rPr>
              <a:t>!</a:t>
            </a:r>
            <a:endParaRPr lang="en-GB" b="0" dirty="0">
              <a:solidFill>
                <a:srgbClr val="FAFD7F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215210-8D80-0DA8-1AB9-3F3263BA5D81}"/>
              </a:ext>
            </a:extLst>
          </p:cNvPr>
          <p:cNvSpPr txBox="1"/>
          <p:nvPr/>
        </p:nvSpPr>
        <p:spPr>
          <a:xfrm>
            <a:off x="8432800" y="1690688"/>
            <a:ext cx="3220714" cy="41013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Satellite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data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</a:p>
          <a:p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Landsat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images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high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resolution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(30×30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imagery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atmospheric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variables</a:t>
            </a: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</a:p>
          <a:p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METRIC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</a:p>
          <a:p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Automatic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calibration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Energy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Balance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equations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with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Penman-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Monteith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Image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frequency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~ 1-2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weeks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but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clouds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and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other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anomalies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occur</a:t>
            </a:r>
            <a:endParaRPr lang="en-GB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4D6AD3-1A84-CEA2-F510-AB8C7A5ABC46}"/>
              </a:ext>
            </a:extLst>
          </p:cNvPr>
          <p:cNvSpPr/>
          <p:nvPr/>
        </p:nvSpPr>
        <p:spPr>
          <a:xfrm>
            <a:off x="2794000" y="5642024"/>
            <a:ext cx="856166" cy="823341"/>
          </a:xfrm>
          <a:prstGeom prst="actionButtonForwardNext">
            <a:avLst/>
          </a:prstGeom>
          <a:solidFill>
            <a:srgbClr val="A99F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2BA9FE6-10E4-74A7-75C7-C51E4ACF7336}"/>
              </a:ext>
            </a:extLst>
          </p:cNvPr>
          <p:cNvSpPr/>
          <p:nvPr/>
        </p:nvSpPr>
        <p:spPr>
          <a:xfrm>
            <a:off x="2801857" y="5642022"/>
            <a:ext cx="856166" cy="823341"/>
          </a:xfrm>
          <a:prstGeom prst="actionButtonForwardNext">
            <a:avLst/>
          </a:prstGeom>
          <a:solidFill>
            <a:srgbClr val="C4F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8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BE7D60-1B1C-AF22-4E61-5EF6C187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3" y="1530148"/>
            <a:ext cx="6981224" cy="3880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Evapotranspiration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EEFLUX-METRIC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6E5373-73D8-2A8D-9B1F-449AF00C9D50}"/>
              </a:ext>
            </a:extLst>
          </p:cNvPr>
          <p:cNvSpPr txBox="1"/>
          <p:nvPr/>
        </p:nvSpPr>
        <p:spPr>
          <a:xfrm>
            <a:off x="4543076" y="5886705"/>
            <a:ext cx="7160935" cy="523220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AFD7F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 err="1">
                <a:latin typeface="Bahnschrift SemiLight Condensed" panose="020B0502040204020203" pitchFamily="34" charset="0"/>
              </a:rPr>
              <a:t>With</a:t>
            </a:r>
            <a:r>
              <a:rPr lang="hu-HU" b="0" dirty="0">
                <a:latin typeface="Bahnschrift SemiLight Condensed" panose="020B0502040204020203" pitchFamily="34" charset="0"/>
              </a:rPr>
              <a:t> EEFLUX </a:t>
            </a:r>
            <a:r>
              <a:rPr lang="hu-HU" b="0" dirty="0" err="1">
                <a:latin typeface="Bahnschrift SemiLight Condensed" panose="020B0502040204020203" pitchFamily="34" charset="0"/>
              </a:rPr>
              <a:t>slightly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smaller</a:t>
            </a:r>
            <a:r>
              <a:rPr lang="hu-HU" b="0" dirty="0">
                <a:latin typeface="Bahnschrift SemiLight Condensed" panose="020B0502040204020203" pitchFamily="34" charset="0"/>
              </a:rPr>
              <a:t> ET </a:t>
            </a:r>
            <a:r>
              <a:rPr lang="hu-HU" b="0" dirty="0" err="1">
                <a:latin typeface="Bahnschrift SemiLight Condensed" panose="020B0502040204020203" pitchFamily="34" charset="0"/>
              </a:rPr>
              <a:t>values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for</a:t>
            </a:r>
            <a:r>
              <a:rPr lang="hu-HU" b="0" dirty="0">
                <a:latin typeface="Bahnschrift SemiLight Condensed" panose="020B0502040204020203" pitchFamily="34" charset="0"/>
              </a:rPr>
              <a:t> Jan-May </a:t>
            </a:r>
            <a:r>
              <a:rPr lang="hu-HU" b="0" dirty="0" err="1">
                <a:latin typeface="Bahnschrift SemiLight Condensed" panose="020B0502040204020203" pitchFamily="34" charset="0"/>
              </a:rPr>
              <a:t>period</a:t>
            </a:r>
            <a:r>
              <a:rPr lang="hu-HU" b="0" dirty="0">
                <a:latin typeface="Bahnschrift SemiLight Condensed" panose="020B0502040204020203" pitchFamily="34" charset="0"/>
              </a:rPr>
              <a:t>!</a:t>
            </a:r>
            <a:endParaRPr lang="en-GB" b="0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Action Button: Go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85BBDAC-1EF0-A850-E41C-D8B4491D8CD5}"/>
              </a:ext>
            </a:extLst>
          </p:cNvPr>
          <p:cNvSpPr/>
          <p:nvPr/>
        </p:nvSpPr>
        <p:spPr>
          <a:xfrm>
            <a:off x="538486" y="5618578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B9E29E-0AF3-8326-772E-7EDA3EFAE3AE}"/>
              </a:ext>
            </a:extLst>
          </p:cNvPr>
          <p:cNvSpPr/>
          <p:nvPr/>
        </p:nvSpPr>
        <p:spPr>
          <a:xfrm>
            <a:off x="1666243" y="5642024"/>
            <a:ext cx="856166" cy="823341"/>
          </a:xfrm>
          <a:prstGeom prst="actionButtonBackPrevious">
            <a:avLst/>
          </a:prstGeom>
          <a:solidFill>
            <a:srgbClr val="DFB8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F6F424E-A999-4412-B9A8-0ACDE81F7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811452"/>
              </p:ext>
            </p:extLst>
          </p:nvPr>
        </p:nvGraphicFramePr>
        <p:xfrm>
          <a:off x="7476191" y="1653226"/>
          <a:ext cx="4444186" cy="398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625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Groundwater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flow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mapping</a:t>
            </a:r>
            <a:r>
              <a:rPr lang="hu-HU" baseline="30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</a:t>
            </a:r>
            <a:endParaRPr lang="en-GB" baseline="30000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FF8B51-2294-75CB-6D92-3CFDC730F635}"/>
              </a:ext>
            </a:extLst>
          </p:cNvPr>
          <p:cNvSpPr txBox="1"/>
          <p:nvPr/>
        </p:nvSpPr>
        <p:spPr>
          <a:xfrm>
            <a:off x="5303195" y="5871804"/>
            <a:ext cx="6396303" cy="523220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AFD7F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>
                <a:latin typeface="Bahnschrift SemiLight Condensed" panose="020B0502040204020203" pitchFamily="34" charset="0"/>
              </a:rPr>
              <a:t>GW modelling of Lake Velence: EGU-HS8.2.3 - </a:t>
            </a:r>
            <a:r>
              <a:rPr lang="hu-HU" b="0" dirty="0" err="1">
                <a:latin typeface="Bahnschrift SemiLight Condensed" panose="020B0502040204020203" pitchFamily="34" charset="0"/>
              </a:rPr>
              <a:t>Friday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endParaRPr lang="en-GB" b="0" dirty="0">
              <a:latin typeface="Bahnschrift SemiLight Condensed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BE1198-7056-71C4-8F2D-5BD89B2FCFC3}"/>
              </a:ext>
            </a:extLst>
          </p:cNvPr>
          <p:cNvSpPr txBox="1"/>
          <p:nvPr/>
        </p:nvSpPr>
        <p:spPr>
          <a:xfrm>
            <a:off x="6911200" y="1690688"/>
            <a:ext cx="4887099" cy="3951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</a:p>
          <a:p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Currently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groundwater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component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is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not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included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Lake Velence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budget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!</a:t>
            </a:r>
          </a:p>
          <a:p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However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evidence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shows,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that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should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be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included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Modelling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groundwater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flow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system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is in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progress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u="sng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 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Research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paper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</a:p>
          <a:p>
            <a:r>
              <a:rPr lang="en-GB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P. </a:t>
            </a:r>
            <a:r>
              <a:rPr lang="en-GB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Baják</a:t>
            </a:r>
            <a:r>
              <a:rPr lang="en-GB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et. al, "Integration of a Shallow Soda Lake into the Groundwater Flow System by Using Hydraulic Evaluation and Environmental Tracers," Water 14, 2022, 951 doi:10.3390/w14060951 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00DF4E-164A-0C57-CCB9-D4883FBBFEDA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79AEA7-D417-36DA-F81B-0003C7A62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3" y="1389256"/>
            <a:ext cx="6495627" cy="39687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9CCFA3-42C7-CFC5-7B7D-C61928944AF6}"/>
              </a:ext>
            </a:extLst>
          </p:cNvPr>
          <p:cNvSpPr txBox="1"/>
          <p:nvPr/>
        </p:nvSpPr>
        <p:spPr>
          <a:xfrm>
            <a:off x="4775200" y="5038327"/>
            <a:ext cx="190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P.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Baják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et. 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2022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0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Surface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inflow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-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current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FF8B51-2294-75CB-6D92-3CFDC730F635}"/>
              </a:ext>
            </a:extLst>
          </p:cNvPr>
          <p:cNvSpPr txBox="1"/>
          <p:nvPr/>
        </p:nvSpPr>
        <p:spPr>
          <a:xfrm>
            <a:off x="5228492" y="5860082"/>
            <a:ext cx="6453727" cy="523220"/>
          </a:xfrm>
          <a:prstGeom prst="rect">
            <a:avLst/>
          </a:prstGeom>
          <a:solidFill>
            <a:srgbClr val="0C417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AFD7F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 err="1">
                <a:latin typeface="Bahnschrift SemiLight Condensed" panose="020B0502040204020203" pitchFamily="34" charset="0"/>
              </a:rPr>
              <a:t>Need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to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revisit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calculation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method</a:t>
            </a:r>
            <a:r>
              <a:rPr lang="hu-HU" b="0" dirty="0">
                <a:latin typeface="Bahnschrift SemiLight Condensed" panose="020B0502040204020203" pitchFamily="34" charset="0"/>
              </a:rPr>
              <a:t>, </a:t>
            </a:r>
            <a:r>
              <a:rPr lang="hu-HU" b="0" dirty="0" err="1">
                <a:latin typeface="Bahnschrift SemiLight Condensed" panose="020B0502040204020203" pitchFamily="34" charset="0"/>
              </a:rPr>
              <a:t>include</a:t>
            </a:r>
            <a:r>
              <a:rPr lang="hu-HU" b="0" dirty="0">
                <a:latin typeface="Bahnschrift SemiLight Condensed" panose="020B0502040204020203" pitchFamily="34" charset="0"/>
              </a:rPr>
              <a:t> </a:t>
            </a:r>
            <a:r>
              <a:rPr lang="hu-HU" b="0" dirty="0" err="1">
                <a:latin typeface="Bahnschrift SemiLight Condensed" panose="020B0502040204020203" pitchFamily="34" charset="0"/>
              </a:rPr>
              <a:t>gauge</a:t>
            </a:r>
            <a:r>
              <a:rPr lang="hu-HU" b="0" dirty="0">
                <a:latin typeface="Bahnschrift SemiLight Condensed" panose="020B0502040204020203" pitchFamily="34" charset="0"/>
              </a:rPr>
              <a:t> (c.)</a:t>
            </a:r>
            <a:endParaRPr lang="en-GB" b="0" dirty="0">
              <a:latin typeface="Bahnschrift SemiLight Condensed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BE1198-7056-71C4-8F2D-5BD89B2FCFC3}"/>
              </a:ext>
            </a:extLst>
          </p:cNvPr>
          <p:cNvSpPr txBox="1"/>
          <p:nvPr/>
        </p:nvSpPr>
        <p:spPr>
          <a:xfrm>
            <a:off x="6311900" y="1690688"/>
            <a:ext cx="5486400" cy="3681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based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hydrological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analogy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constants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in 1970-s</a:t>
            </a:r>
          </a:p>
          <a:p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I. Császár-víz: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	Q</a:t>
            </a:r>
            <a:r>
              <a:rPr lang="hu-HU" sz="2000" baseline="-25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CSV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= [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Gauge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(a.) –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Gauge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b.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)] × 2.63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II. Vereb-P.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vízf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.:</a:t>
            </a: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	Q</a:t>
            </a:r>
            <a:r>
              <a:rPr lang="hu-HU" sz="2000" baseline="-25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VPV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=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Gauge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(d.)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III. Lake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direct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catchment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	Q</a:t>
            </a:r>
            <a:r>
              <a:rPr lang="hu-HU" sz="2000" baseline="-25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LDC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 =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Gauge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(d.) × 0.84</a:t>
            </a:r>
            <a:endParaRPr lang="hu-HU" sz="2000" baseline="-25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00DF4E-164A-0C57-CCB9-D4883FBBFEDA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3B8120-D743-024A-070F-45962F61F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34" b="4389"/>
          <a:stretch/>
        </p:blipFill>
        <p:spPr>
          <a:xfrm>
            <a:off x="660400" y="1425518"/>
            <a:ext cx="4953959" cy="39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D17D8E-194D-43E0-CCD0-E060C8111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6" t="-1989" r="4176" b="-2126"/>
          <a:stretch/>
        </p:blipFill>
        <p:spPr>
          <a:xfrm>
            <a:off x="0" y="-269219"/>
            <a:ext cx="8775700" cy="7292319"/>
          </a:xfrm>
          <a:prstGeom prst="rect">
            <a:avLst/>
          </a:prstGeom>
        </p:spPr>
      </p:pic>
      <p:pic>
        <p:nvPicPr>
          <p:cNvPr id="9" name="Picture 8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B66F26FB-29ED-9656-04A5-BE9861EB6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22D6F9-D54C-4936-4078-E7522C6AB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299" y="4347088"/>
            <a:ext cx="3237541" cy="1976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C335D9-9690-9E4F-CE34-44D599B1EA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49"/>
          <a:stretch/>
        </p:blipFill>
        <p:spPr>
          <a:xfrm>
            <a:off x="9155912" y="1617857"/>
            <a:ext cx="2769387" cy="22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7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Precipitation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current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BE1198-7056-71C4-8F2D-5BD89B2FCFC3}"/>
              </a:ext>
            </a:extLst>
          </p:cNvPr>
          <p:cNvSpPr txBox="1"/>
          <p:nvPr/>
        </p:nvSpPr>
        <p:spPr>
          <a:xfrm>
            <a:off x="9626600" y="1761026"/>
            <a:ext cx="2424740" cy="34020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</a:p>
          <a:p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Based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ground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measurements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averaging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data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from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4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stations</a:t>
            </a: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No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stations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north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shore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Slight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increasing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trend in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annual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precipitation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en-GB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00DF4E-164A-0C57-CCB9-D4883FBBFEDA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01A68-B441-5B98-F123-C4F8CD7F8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25313"/>
            <a:ext cx="4678130" cy="30654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386E1F-9035-3B5A-4673-F7D3EFD28B0A}"/>
              </a:ext>
            </a:extLst>
          </p:cNvPr>
          <p:cNvSpPr txBox="1"/>
          <p:nvPr/>
        </p:nvSpPr>
        <p:spPr>
          <a:xfrm>
            <a:off x="4191000" y="4590788"/>
            <a:ext cx="123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rain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gauge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14" name="Diagram 14">
            <a:extLst>
              <a:ext uri="{FF2B5EF4-FFF2-40B4-BE49-F238E27FC236}">
                <a16:creationId xmlns:a16="http://schemas.microsoft.com/office/drawing/2014/main" id="{9B969CBB-DEFD-4C77-A1BB-D8FB17784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719344"/>
              </p:ext>
            </p:extLst>
          </p:nvPr>
        </p:nvGraphicFramePr>
        <p:xfrm>
          <a:off x="5458863" y="1677988"/>
          <a:ext cx="4097399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D9F490-A07B-7DEE-A3EB-106D6CD1A18D}"/>
              </a:ext>
            </a:extLst>
          </p:cNvPr>
          <p:cNvSpPr txBox="1"/>
          <p:nvPr/>
        </p:nvSpPr>
        <p:spPr>
          <a:xfrm>
            <a:off x="673100" y="4775454"/>
            <a:ext cx="9385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i="1" dirty="0">
                <a:solidFill>
                  <a:schemeClr val="tx2"/>
                </a:solidFill>
                <a:latin typeface="Bahnschrift Semi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KDTVÍZIG</a:t>
            </a:r>
            <a:endParaRPr lang="hu-HU" sz="1000" i="1" dirty="0">
              <a:solidFill>
                <a:schemeClr val="tx2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1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replenishment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from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reservoirs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</a:t>
            </a:r>
            <a:r>
              <a:rPr lang="hu-HU" baseline="-25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00DF4E-164A-0C57-CCB9-D4883FBBFEDA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CFFA94-92C3-03A4-DCEE-7367A0F94387}"/>
              </a:ext>
            </a:extLst>
          </p:cNvPr>
          <p:cNvSpPr txBox="1">
            <a:spLocks/>
          </p:cNvSpPr>
          <p:nvPr/>
        </p:nvSpPr>
        <p:spPr>
          <a:xfrm>
            <a:off x="3853910" y="1581021"/>
            <a:ext cx="3827382" cy="4212160"/>
          </a:xfrm>
          <a:prstGeom prst="rect">
            <a:avLst/>
          </a:prstGeom>
        </p:spPr>
        <p:txBody>
          <a:bodyPr>
            <a:noAutofit/>
          </a:bodyPr>
          <a:lstStyle>
            <a:lvl1pPr marL="154268" indent="-154268" algn="l" defTabSz="617068" rtl="0" eaLnBrk="1" latinLnBrk="0" hangingPunct="1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800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335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8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402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6936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469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004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2536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Reservoirs</a:t>
            </a:r>
            <a:r>
              <a:rPr lang="hu-HU" sz="1200" dirty="0">
                <a:latin typeface="Bahnschrift Semi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:      </a:t>
            </a:r>
            <a:r>
              <a:rPr lang="hu-HU" sz="1100" dirty="0">
                <a:solidFill>
                  <a:schemeClr val="tx2"/>
                </a:solidFill>
                <a:latin typeface="Bahnschrift Semi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Reservoir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1 (Zámolyi):  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max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 4 Mm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3</a:t>
            </a:r>
          </a:p>
          <a:p>
            <a:pPr marL="0" indent="0">
              <a:buNone/>
            </a:pP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Reservoir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2 (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Pátkai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):	   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max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 7 Mm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 Velence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stage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140 cm:  41 Mm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3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b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endParaRPr lang="hu-HU" sz="2000" u="sng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Operation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</a:p>
          <a:p>
            <a:pPr marL="0" indent="0">
              <a:buNone/>
            </a:pP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Filling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up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from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floods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replenishment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if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goes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below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140 cm.  </a:t>
            </a:r>
          </a:p>
          <a:p>
            <a:pPr marL="0" indent="0">
              <a:buNone/>
            </a:pPr>
            <a:endParaRPr lang="hu-HU" sz="2000" u="sng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None/>
            </a:pP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</a:p>
          <a:p>
            <a:pPr marL="0" indent="0">
              <a:buNone/>
            </a:pP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Based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discharge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curves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gates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</a:p>
          <a:p>
            <a:pPr marL="0" indent="0">
              <a:buNone/>
            </a:pP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>
              <a:solidFill>
                <a:schemeClr val="tx2"/>
              </a:solidFill>
              <a:latin typeface="Bahnschrift SemiLight Condensed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9" name="Picture 8" descr="A picture containing grass, nature, outdoor, mountain&#10;&#10;Description automatically generated">
            <a:extLst>
              <a:ext uri="{FF2B5EF4-FFF2-40B4-BE49-F238E27FC236}">
                <a16:creationId xmlns:a16="http://schemas.microsoft.com/office/drawing/2014/main" id="{6D7B92CA-13A0-DDD6-E08A-6166B96779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/>
          <a:stretch/>
        </p:blipFill>
        <p:spPr>
          <a:xfrm>
            <a:off x="578646" y="1660303"/>
            <a:ext cx="3021623" cy="17114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05BD0E-3B29-C9C8-9783-6E5A3E37BE54}"/>
              </a:ext>
            </a:extLst>
          </p:cNvPr>
          <p:cNvSpPr txBox="1"/>
          <p:nvPr/>
        </p:nvSpPr>
        <p:spPr>
          <a:xfrm>
            <a:off x="586938" y="3160862"/>
            <a:ext cx="11229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900" i="1" dirty="0">
                <a:solidFill>
                  <a:schemeClr val="bg1"/>
                </a:solidFill>
                <a:latin typeface="Bahnschrift Semi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Aquamagazin.hu</a:t>
            </a:r>
            <a:endParaRPr lang="hu-HU" sz="900" i="1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BEAAEA-EE4C-D663-4CA4-A35A69763BE0}"/>
              </a:ext>
            </a:extLst>
          </p:cNvPr>
          <p:cNvSpPr txBox="1"/>
          <p:nvPr/>
        </p:nvSpPr>
        <p:spPr>
          <a:xfrm>
            <a:off x="10140550" y="6138135"/>
            <a:ext cx="9385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i="1" dirty="0">
                <a:solidFill>
                  <a:schemeClr val="tx2"/>
                </a:solidFill>
                <a:latin typeface="Bahnschrift Semi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KDTVÍZIG</a:t>
            </a:r>
            <a:endParaRPr lang="hu-HU" sz="1000" i="1" dirty="0">
              <a:solidFill>
                <a:schemeClr val="tx2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F63B36-A1C9-DB9C-9CDA-C7457A62A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391" y="1567254"/>
            <a:ext cx="3465694" cy="45540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E263BE-6C0D-D7E5-D3C2-A8EC49E9E054}"/>
              </a:ext>
            </a:extLst>
          </p:cNvPr>
          <p:cNvSpPr/>
          <p:nvPr/>
        </p:nvSpPr>
        <p:spPr>
          <a:xfrm rot="1230475">
            <a:off x="8616308" y="2999616"/>
            <a:ext cx="441321" cy="581535"/>
          </a:xfrm>
          <a:prstGeom prst="roundRect">
            <a:avLst/>
          </a:prstGeom>
          <a:solidFill>
            <a:srgbClr val="3C3C3B">
              <a:alpha val="40000"/>
            </a:srgbClr>
          </a:solidFill>
          <a:ln>
            <a:solidFill>
              <a:srgbClr val="3C3C3B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F659EB-53FC-741F-4FB7-BF59825BA214}"/>
              </a:ext>
            </a:extLst>
          </p:cNvPr>
          <p:cNvSpPr/>
          <p:nvPr/>
        </p:nvSpPr>
        <p:spPr>
          <a:xfrm rot="1230475">
            <a:off x="8361961" y="3598506"/>
            <a:ext cx="441321" cy="649184"/>
          </a:xfrm>
          <a:prstGeom prst="roundRect">
            <a:avLst/>
          </a:prstGeom>
          <a:solidFill>
            <a:srgbClr val="3C3C3B">
              <a:alpha val="40000"/>
            </a:srgbClr>
          </a:solidFill>
          <a:ln>
            <a:solidFill>
              <a:srgbClr val="3C3C3B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pic>
        <p:nvPicPr>
          <p:cNvPr id="21" name="Picture 20" descr="A body of water with land around it&#10;&#10;Description automatically generated with low confidence">
            <a:extLst>
              <a:ext uri="{FF2B5EF4-FFF2-40B4-BE49-F238E27FC236}">
                <a16:creationId xmlns:a16="http://schemas.microsoft.com/office/drawing/2014/main" id="{839FCE14-890D-49C9-AE6F-34A2A500B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1" y="3443103"/>
            <a:ext cx="3046578" cy="18294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2ABD35-2CF2-3253-8F75-119EB27F7A96}"/>
              </a:ext>
            </a:extLst>
          </p:cNvPr>
          <p:cNvSpPr txBox="1"/>
          <p:nvPr/>
        </p:nvSpPr>
        <p:spPr>
          <a:xfrm>
            <a:off x="581086" y="5107735"/>
            <a:ext cx="14554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900" i="1" dirty="0">
                <a:solidFill>
                  <a:schemeClr val="bg1"/>
                </a:solidFill>
                <a:latin typeface="Bahnschrift Semi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Aquamagazin.hu</a:t>
            </a:r>
            <a:endParaRPr lang="hu-HU" sz="900" i="1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3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External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replenishment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</a:t>
            </a:r>
            <a:r>
              <a:rPr lang="hu-HU" baseline="-25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ext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00DF4E-164A-0C57-CCB9-D4883FBBFEDA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CFFA94-92C3-03A4-DCEE-7367A0F94387}"/>
              </a:ext>
            </a:extLst>
          </p:cNvPr>
          <p:cNvSpPr txBox="1">
            <a:spLocks/>
          </p:cNvSpPr>
          <p:nvPr/>
        </p:nvSpPr>
        <p:spPr>
          <a:xfrm>
            <a:off x="7467600" y="1874514"/>
            <a:ext cx="4302948" cy="3952657"/>
          </a:xfrm>
          <a:prstGeom prst="rect">
            <a:avLst/>
          </a:prstGeom>
        </p:spPr>
        <p:txBody>
          <a:bodyPr>
            <a:noAutofit/>
          </a:bodyPr>
          <a:lstStyle>
            <a:lvl1pPr marL="154268" indent="-154268" algn="l" defTabSz="617068" rtl="0" eaLnBrk="1" latinLnBrk="0" hangingPunct="1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800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335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8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402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6936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469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004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2536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External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replenishment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in 1993-1994: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why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?	  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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water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level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under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min. 		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operational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for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3 		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consecutive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years</a:t>
            </a: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how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?   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	building a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pipe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system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to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divert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	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karst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water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from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an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existing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 		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mine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dewatering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well</a:t>
            </a: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how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much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?	  ~ 11 Mm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External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water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replenishment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2023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 </a:t>
            </a:r>
            <a:r>
              <a:rPr lang="hu-HU" sz="2000" b="1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Not</a:t>
            </a:r>
            <a:r>
              <a:rPr lang="hu-HU" sz="2000" b="1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b="1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yet</a:t>
            </a:r>
            <a:r>
              <a:rPr lang="hu-HU" sz="2000" b="1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But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ongoing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negotiations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possibilities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sym typeface="Wingdings" panose="05000000000000000000" pitchFamily="2" charset="2"/>
              </a:rPr>
              <a:t>.</a:t>
            </a:r>
          </a:p>
        </p:txBody>
      </p:sp>
      <p:graphicFrame>
        <p:nvGraphicFramePr>
          <p:cNvPr id="3" name="Diagram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381621"/>
              </p:ext>
            </p:extLst>
          </p:nvPr>
        </p:nvGraphicFramePr>
        <p:xfrm>
          <a:off x="421452" y="1573033"/>
          <a:ext cx="6765948" cy="395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A24CF0D-DDC9-B8FC-D82B-4E9D3558491E}"/>
              </a:ext>
            </a:extLst>
          </p:cNvPr>
          <p:cNvSpPr/>
          <p:nvPr/>
        </p:nvSpPr>
        <p:spPr>
          <a:xfrm>
            <a:off x="2101501" y="2932367"/>
            <a:ext cx="215900" cy="1511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15277-DD83-13CA-BA1F-A3197E66B599}"/>
              </a:ext>
            </a:extLst>
          </p:cNvPr>
          <p:cNvSpPr txBox="1"/>
          <p:nvPr/>
        </p:nvSpPr>
        <p:spPr>
          <a:xfrm>
            <a:off x="2251164" y="4074335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  <a:latin typeface="Bahnschrift SemiLight Condensed" panose="020B0502040204020203" pitchFamily="34" charset="0"/>
              </a:rPr>
              <a:t>External</a:t>
            </a:r>
            <a:r>
              <a:rPr lang="hu-HU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Bahnschrift SemiLight Condensed" panose="020B0502040204020203" pitchFamily="34" charset="0"/>
              </a:rPr>
              <a:t>water</a:t>
            </a:r>
            <a:r>
              <a:rPr lang="hu-HU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Bahnschrift SemiLight Condensed" panose="020B0502040204020203" pitchFamily="34" charset="0"/>
              </a:rPr>
              <a:t>replenishment</a:t>
            </a:r>
            <a:r>
              <a:rPr lang="hu-HU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 </a:t>
            </a:r>
            <a:r>
              <a:rPr lang="hu-HU" dirty="0">
                <a:solidFill>
                  <a:srgbClr val="FF0000"/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'</a:t>
            </a:r>
            <a:r>
              <a:rPr lang="hu-HU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93-</a:t>
            </a:r>
            <a:r>
              <a:rPr lang="hu-HU" dirty="0">
                <a:solidFill>
                  <a:srgbClr val="FF0000"/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'</a:t>
            </a:r>
            <a:r>
              <a:rPr lang="hu-HU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94</a:t>
            </a:r>
            <a:endParaRPr lang="en-GB" dirty="0">
              <a:solidFill>
                <a:srgbClr val="FF000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09663-55E7-BDD9-9FC2-4F3B31AE392A}"/>
              </a:ext>
            </a:extLst>
          </p:cNvPr>
          <p:cNvSpPr/>
          <p:nvPr/>
        </p:nvSpPr>
        <p:spPr>
          <a:xfrm>
            <a:off x="6746144" y="3382020"/>
            <a:ext cx="215900" cy="1215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F2C89-6560-43C4-7143-3A295FCD310F}"/>
              </a:ext>
            </a:extLst>
          </p:cNvPr>
          <p:cNvSpPr txBox="1"/>
          <p:nvPr/>
        </p:nvSpPr>
        <p:spPr>
          <a:xfrm>
            <a:off x="6368210" y="433696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??</a:t>
            </a:r>
            <a:endParaRPr lang="en-GB" dirty="0">
              <a:solidFill>
                <a:srgbClr val="FF0000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2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BD5-661E-D018-C3D2-2010399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discharges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</a:t>
            </a:r>
            <a:r>
              <a:rPr lang="hu-HU" baseline="-25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out</a:t>
            </a:r>
            <a:r>
              <a:rPr lang="hu-HU" baseline="-25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;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</a:t>
            </a:r>
            <a:r>
              <a:rPr lang="hu-HU" baseline="-25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use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A1CC202D-81F0-0243-9FDE-89F89CE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00DF4E-164A-0C57-CCB9-D4883FBBFEDA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CFFA94-92C3-03A4-DCEE-7367A0F94387}"/>
              </a:ext>
            </a:extLst>
          </p:cNvPr>
          <p:cNvSpPr txBox="1">
            <a:spLocks/>
          </p:cNvSpPr>
          <p:nvPr/>
        </p:nvSpPr>
        <p:spPr>
          <a:xfrm>
            <a:off x="7467600" y="1874514"/>
            <a:ext cx="4302948" cy="3952657"/>
          </a:xfrm>
          <a:prstGeom prst="rect">
            <a:avLst/>
          </a:prstGeom>
        </p:spPr>
        <p:txBody>
          <a:bodyPr>
            <a:noAutofit/>
          </a:bodyPr>
          <a:lstStyle>
            <a:lvl1pPr marL="154268" indent="-154268" algn="l" defTabSz="617068" rtl="0" eaLnBrk="1" latinLnBrk="0" hangingPunct="1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800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335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8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402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6936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469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004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2536" indent="-154268" algn="l" defTabSz="617068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Lowering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levels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Qout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):</a:t>
            </a:r>
          </a:p>
          <a:p>
            <a:pPr marL="0" indent="0">
              <a:buNone/>
            </a:pP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When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in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exceed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max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operational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  <a:b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Last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time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lowered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2016.</a:t>
            </a:r>
          </a:p>
          <a:p>
            <a:pPr marL="0" indent="0">
              <a:buNone/>
            </a:pPr>
            <a:endParaRPr lang="hu-HU" sz="2000" u="sng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None/>
            </a:pP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use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Quse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):</a:t>
            </a:r>
          </a:p>
          <a:p>
            <a:pPr marL="0" indent="0">
              <a:buNone/>
            </a:pP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from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main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tributary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be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diverted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towards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Dinnyés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Fish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Farm. </a:t>
            </a:r>
          </a:p>
          <a:p>
            <a:pPr marL="0" indent="0">
              <a:buNone/>
            </a:pPr>
            <a:endParaRPr lang="hu-HU" sz="2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None/>
            </a:pP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sz="20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</a:p>
          <a:p>
            <a:pPr marL="0" indent="0">
              <a:buNone/>
            </a:pP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Based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on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discharge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curves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gates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and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weirs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with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high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0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uncertainty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  <a:r>
              <a:rPr lang="hu-HU" sz="20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</a:t>
            </a:r>
            <a:r>
              <a:rPr lang="hu-HU" sz="2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BFBD7B1-B82D-5FBC-9F12-AADAEB44C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793355"/>
              </p:ext>
            </p:extLst>
          </p:nvPr>
        </p:nvGraphicFramePr>
        <p:xfrm>
          <a:off x="710292" y="1690688"/>
          <a:ext cx="6253216" cy="36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834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7A73-4560-162D-296F-FA396C6F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</a:rPr>
              <a:t>References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C78C3-F7A0-B2AC-B520-905EB7AEF6CA}"/>
              </a:ext>
            </a:extLst>
          </p:cNvPr>
          <p:cNvSpPr txBox="1"/>
          <p:nvPr/>
        </p:nvSpPr>
        <p:spPr>
          <a:xfrm>
            <a:off x="6459415" y="6211669"/>
            <a:ext cx="5673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research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presented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in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this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PICO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presentation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was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carried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out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within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framework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of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Széchenyi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Plan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Plus program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with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support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of </a:t>
            </a:r>
            <a:r>
              <a:rPr lang="hu-HU" sz="14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</a:t>
            </a:r>
            <a:r>
              <a:rPr lang="hu-HU" sz="14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RRF 2.3.1 21 2022 00008 project.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082F1-1067-CF15-8630-62772B81C4A4}"/>
              </a:ext>
            </a:extLst>
          </p:cNvPr>
          <p:cNvSpPr txBox="1"/>
          <p:nvPr/>
        </p:nvSpPr>
        <p:spPr>
          <a:xfrm>
            <a:off x="139700" y="1563985"/>
            <a:ext cx="11836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42900" algn="l"/>
              </a:tabLst>
            </a:pP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a)	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 Resources Research </a:t>
            </a:r>
            <a:r>
              <a:rPr lang="en-GB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Center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Hungary (VITUKI), "Hydrological and water quality characteristics of Lake </a:t>
            </a:r>
            <a:r>
              <a:rPr lang="en-GB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Velence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and its reservoirs," Budapest 1985</a:t>
            </a:r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en-GB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>
              <a:tabLst>
                <a:tab pos="342900" algn="l"/>
              </a:tabLst>
            </a:pP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b)	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Middle </a:t>
            </a:r>
            <a:r>
              <a:rPr lang="en-GB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Transdanubian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Water Directorate (KDTVÍZIG), "Water budget of Lake </a:t>
            </a:r>
            <a:r>
              <a:rPr lang="en-GB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Velence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1986 - 2021," Available at: 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2"/>
              </a:rPr>
              <a:t>http://www.kdtvizig.hu/hu/velencei-to-vizmerleg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(Accessed: 21st April 2023.)</a:t>
            </a:r>
          </a:p>
          <a:p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>
              <a:tabLst>
                <a:tab pos="342900" algn="l"/>
              </a:tabLst>
            </a:pP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c)	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 Resources Research </a:t>
            </a:r>
            <a:r>
              <a:rPr lang="en-GB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Center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Hungary (VITUKI), "Monthly water budget calculation for Lake </a:t>
            </a:r>
            <a:r>
              <a:rPr lang="en-GB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Velence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and its catchment," Budapest, 1976</a:t>
            </a:r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>
              <a:tabLst>
                <a:tab pos="342900" algn="l"/>
              </a:tabLst>
            </a:pP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d)	Google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Earth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Engine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evapotranspiration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products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- EE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code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https://github.com/mikhailsmilovic/Earth-Engine/blob/main/ET</a:t>
            </a:r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>
              <a:tabLst>
                <a:tab pos="342900" algn="l"/>
              </a:tabLst>
            </a:pP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e)	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Zhang, Y., Kong, D., Gan, R., et al., 2019. Coupled estimation of 500 m and 8-day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resolution global evapotranspiration and gross primary production in </a:t>
            </a:r>
            <a:b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2002–2017.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en-GB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Rem. Sens. Environ. 222, 165–182.</a:t>
            </a:r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>
              <a:tabLst>
                <a:tab pos="342900" algn="l"/>
              </a:tabLst>
            </a:pP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f)	Allen, R.G.,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Tasumi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M.,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Trezza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R., 2007a.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Satellite-based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energy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balance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for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mapping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evapotranspiration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with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internalized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calibration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(METRIC) </a:t>
            </a:r>
            <a:b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Model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J.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Irrig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Drain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Eng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133 (4), 380–394. https://doi.org/10.1061/(ASCE)0733-9437(2007)133:4 (380).</a:t>
            </a:r>
            <a:b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https://eeflux-level1.appspot.com/</a:t>
            </a:r>
          </a:p>
          <a:p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>
              <a:tabLst>
                <a:tab pos="342900" algn="l"/>
              </a:tabLst>
            </a:pP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g)	Baják, P.; Hegedűs-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Csondor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K.;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Tiljander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M.;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Korkka-Niemi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K.;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Surbeck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H.; Izsák, B.; Vargha, M.; Horváth, Á.;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Pándics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T.; Erőss, A.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Integration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of a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Shallow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Soda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Lake</a:t>
            </a:r>
            <a:b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into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Groundwater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Flow System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by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Using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Hydraulic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Evaluation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and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Environmental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Tracers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  <a:r>
              <a:rPr lang="hu-HU" sz="16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16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2022, 14, 951. https://doi.org/10.3390/w14060951</a:t>
            </a:r>
            <a:endParaRPr lang="en-GB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9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006C41F2-05CD-51F3-21C3-8F3A5A7E1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93F8A1-1067-29BD-1049-757841BE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619973"/>
            <a:ext cx="10599052" cy="534988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level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hit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negative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record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in 2022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2" name="Diagram 15">
            <a:extLst>
              <a:ext uri="{FF2B5EF4-FFF2-40B4-BE49-F238E27FC236}">
                <a16:creationId xmlns:a16="http://schemas.microsoft.com/office/drawing/2014/main" id="{C213C980-DC31-49A7-81E3-91DDB069F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92720"/>
              </p:ext>
            </p:extLst>
          </p:nvPr>
        </p:nvGraphicFramePr>
        <p:xfrm>
          <a:off x="622298" y="1427357"/>
          <a:ext cx="9969501" cy="51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372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006C41F2-05CD-51F3-21C3-8F3A5A7E1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93F8A1-1067-29BD-1049-757841BE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619973"/>
            <a:ext cx="10599052" cy="534988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What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is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wrong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with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current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?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2" name="Diagram 15">
            <a:extLst>
              <a:ext uri="{FF2B5EF4-FFF2-40B4-BE49-F238E27FC236}">
                <a16:creationId xmlns:a16="http://schemas.microsoft.com/office/drawing/2014/main" id="{C213C980-DC31-49A7-81E3-91DDB069F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827672"/>
              </p:ext>
            </p:extLst>
          </p:nvPr>
        </p:nvGraphicFramePr>
        <p:xfrm>
          <a:off x="622298" y="1427357"/>
          <a:ext cx="9969501" cy="51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4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0CA66-6BA1-71B2-010A-088BBC043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rcRect r="11608" b="4956"/>
          <a:stretch/>
        </p:blipFill>
        <p:spPr>
          <a:xfrm flipH="1">
            <a:off x="8915396" y="1296727"/>
            <a:ext cx="2832101" cy="5090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359FD-0C39-9020-A3CB-5C75CE06E608}"/>
              </a:ext>
            </a:extLst>
          </p:cNvPr>
          <p:cNvSpPr txBox="1"/>
          <p:nvPr/>
        </p:nvSpPr>
        <p:spPr>
          <a:xfrm>
            <a:off x="9317764" y="5747451"/>
            <a:ext cx="32665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dirty="0">
                <a:solidFill>
                  <a:schemeClr val="bg1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www.dimensions.com/element/basketball-hoop</a:t>
            </a:r>
          </a:p>
        </p:txBody>
      </p:sp>
      <p:pic>
        <p:nvPicPr>
          <p:cNvPr id="9" name="Picture 8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006C41F2-05CD-51F3-21C3-8F3A5A7E1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93F8A1-1067-29BD-1049-757841BE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619973"/>
            <a:ext cx="10599052" cy="534988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What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is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wrong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with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current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?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2" name="Diagram 15">
            <a:extLst>
              <a:ext uri="{FF2B5EF4-FFF2-40B4-BE49-F238E27FC236}">
                <a16:creationId xmlns:a16="http://schemas.microsoft.com/office/drawing/2014/main" id="{C213C980-DC31-49A7-81E3-91DDB069F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360042"/>
              </p:ext>
            </p:extLst>
          </p:nvPr>
        </p:nvGraphicFramePr>
        <p:xfrm>
          <a:off x="622298" y="1427357"/>
          <a:ext cx="9969501" cy="51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305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0CA66-6BA1-71B2-010A-088BBC043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rcRect r="11608" b="4956"/>
          <a:stretch/>
        </p:blipFill>
        <p:spPr>
          <a:xfrm flipH="1">
            <a:off x="8915396" y="1296727"/>
            <a:ext cx="2832101" cy="5090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359FD-0C39-9020-A3CB-5C75CE06E608}"/>
              </a:ext>
            </a:extLst>
          </p:cNvPr>
          <p:cNvSpPr txBox="1"/>
          <p:nvPr/>
        </p:nvSpPr>
        <p:spPr>
          <a:xfrm>
            <a:off x="9568734" y="5840076"/>
            <a:ext cx="3020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dirty="0">
                <a:solidFill>
                  <a:schemeClr val="bg1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dimensions.com/element/basketball-hoop</a:t>
            </a:r>
          </a:p>
        </p:txBody>
      </p:sp>
      <p:pic>
        <p:nvPicPr>
          <p:cNvPr id="9" name="Picture 8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006C41F2-05CD-51F3-21C3-8F3A5A7E1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93F8A1-1067-29BD-1049-757841BE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619973"/>
            <a:ext cx="10599052" cy="534988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What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is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wrong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with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the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current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?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3" name="Diagram 15">
            <a:extLst>
              <a:ext uri="{FF2B5EF4-FFF2-40B4-BE49-F238E27FC236}">
                <a16:creationId xmlns:a16="http://schemas.microsoft.com/office/drawing/2014/main" id="{CB159344-93E2-4522-95AE-166626165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306485"/>
              </p:ext>
            </p:extLst>
          </p:nvPr>
        </p:nvGraphicFramePr>
        <p:xfrm>
          <a:off x="630569" y="1427356"/>
          <a:ext cx="9969501" cy="519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880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ction Button: Get Information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3288877-4048-9DE5-DBF1-BCA9E6D2F2AC}"/>
              </a:ext>
            </a:extLst>
          </p:cNvPr>
          <p:cNvSpPr/>
          <p:nvPr/>
        </p:nvSpPr>
        <p:spPr>
          <a:xfrm>
            <a:off x="227551" y="3146626"/>
            <a:ext cx="457200" cy="446050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F3761-59B9-309B-8358-44678237A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4" y="1494105"/>
            <a:ext cx="7997075" cy="3842170"/>
          </a:xfrm>
          <a:prstGeom prst="rect">
            <a:avLst/>
          </a:prstGeom>
        </p:spPr>
      </p:pic>
      <p:pic>
        <p:nvPicPr>
          <p:cNvPr id="4" name="Picture 3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BE012B44-3B37-ECD4-EBAB-C9288BCB6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1859EC0-073B-DECF-E570-285B25630C11}"/>
              </a:ext>
            </a:extLst>
          </p:cNvPr>
          <p:cNvCxnSpPr>
            <a:cxnSpLocks/>
          </p:cNvCxnSpPr>
          <p:nvPr/>
        </p:nvCxnSpPr>
        <p:spPr>
          <a:xfrm rot="10800000">
            <a:off x="4846490" y="4517302"/>
            <a:ext cx="2108227" cy="706871"/>
          </a:xfrm>
          <a:prstGeom prst="bentConnector3">
            <a:avLst>
              <a:gd name="adj1" fmla="val 100602"/>
            </a:avLst>
          </a:prstGeom>
          <a:ln w="412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C6DDA1A-750E-0DDB-B3D5-9937880C5299}"/>
              </a:ext>
            </a:extLst>
          </p:cNvPr>
          <p:cNvSpPr txBox="1"/>
          <p:nvPr/>
        </p:nvSpPr>
        <p:spPr>
          <a:xfrm>
            <a:off x="4903263" y="4693627"/>
            <a:ext cx="219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pc="150" dirty="0">
                <a:solidFill>
                  <a:schemeClr val="tx2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 - </a:t>
            </a:r>
            <a:r>
              <a:rPr lang="hu-HU" sz="2400" spc="150" dirty="0" err="1">
                <a:solidFill>
                  <a:schemeClr val="tx2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groundwater</a:t>
            </a:r>
            <a:endParaRPr lang="en-GB" sz="2400" spc="150" dirty="0">
              <a:solidFill>
                <a:schemeClr val="tx2"/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47" name="Action Button: Help 4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1688CE5-9CF5-2CFE-18E6-6662DDD0F4C0}"/>
              </a:ext>
            </a:extLst>
          </p:cNvPr>
          <p:cNvSpPr/>
          <p:nvPr/>
        </p:nvSpPr>
        <p:spPr>
          <a:xfrm>
            <a:off x="7062206" y="1695161"/>
            <a:ext cx="457200" cy="446049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48" name="Action Button: Help 4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D76B841-08BB-7F2E-21F2-A51686955596}"/>
              </a:ext>
            </a:extLst>
          </p:cNvPr>
          <p:cNvSpPr/>
          <p:nvPr/>
        </p:nvSpPr>
        <p:spPr>
          <a:xfrm>
            <a:off x="7137575" y="4798602"/>
            <a:ext cx="463545" cy="446049"/>
          </a:xfrm>
          <a:prstGeom prst="actionButtonHelp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54" name="Action Button: Get Information 5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A3E94F4-58D8-2405-57D7-F1D80C1656E3}"/>
              </a:ext>
            </a:extLst>
          </p:cNvPr>
          <p:cNvSpPr/>
          <p:nvPr/>
        </p:nvSpPr>
        <p:spPr>
          <a:xfrm>
            <a:off x="227551" y="4351588"/>
            <a:ext cx="457200" cy="446050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56" name="Action Button: Get Information 5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04ABE87-3B9D-2416-8DA6-DCD3071A77B4}"/>
              </a:ext>
            </a:extLst>
          </p:cNvPr>
          <p:cNvSpPr/>
          <p:nvPr/>
        </p:nvSpPr>
        <p:spPr>
          <a:xfrm>
            <a:off x="228280" y="2267986"/>
            <a:ext cx="457200" cy="446050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57" name="Action Button: Get Information 5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74F458E7-A36C-8495-B963-055B4BB19DBA}"/>
              </a:ext>
            </a:extLst>
          </p:cNvPr>
          <p:cNvSpPr/>
          <p:nvPr/>
        </p:nvSpPr>
        <p:spPr>
          <a:xfrm>
            <a:off x="227551" y="1527046"/>
            <a:ext cx="457200" cy="446050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59" name="Action Button: Get Information 5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EDCF167-A6E9-0F4D-7AD0-017C97A9B6E1}"/>
              </a:ext>
            </a:extLst>
          </p:cNvPr>
          <p:cNvSpPr/>
          <p:nvPr/>
        </p:nvSpPr>
        <p:spPr>
          <a:xfrm>
            <a:off x="4026839" y="1677987"/>
            <a:ext cx="457200" cy="446050"/>
          </a:xfrm>
          <a:prstGeom prst="actionButtonInformatio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634BC6-1A18-AABC-221B-EBF77639B94B}"/>
              </a:ext>
            </a:extLst>
          </p:cNvPr>
          <p:cNvSpPr txBox="1"/>
          <p:nvPr/>
        </p:nvSpPr>
        <p:spPr>
          <a:xfrm>
            <a:off x="8740312" y="5237471"/>
            <a:ext cx="3233484" cy="13912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 </a:t>
            </a:r>
          </a:p>
          <a:p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ERROR:</a:t>
            </a:r>
          </a:p>
          <a:p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Z = </a:t>
            </a:r>
            <a:r>
              <a:rPr lang="el-GR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Δ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H(C) - </a:t>
            </a:r>
            <a:r>
              <a:rPr lang="el-GR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Δ</a:t>
            </a:r>
            <a:r>
              <a:rPr lang="hu-HU" sz="25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H(M) </a:t>
            </a:r>
            <a:endParaRPr lang="en-GB" sz="25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62" name="Action Button: Get Information 6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2851A64-DF44-00EA-7CCB-EB581EDE9146}"/>
              </a:ext>
            </a:extLst>
          </p:cNvPr>
          <p:cNvSpPr/>
          <p:nvPr/>
        </p:nvSpPr>
        <p:spPr>
          <a:xfrm>
            <a:off x="11099064" y="5727487"/>
            <a:ext cx="752252" cy="726994"/>
          </a:xfrm>
          <a:prstGeom prst="actionButtonInformation">
            <a:avLst/>
          </a:prstGeom>
          <a:solidFill>
            <a:srgbClr val="00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4BA3A19-CAF0-19A5-19B4-AB826F7176AC}"/>
              </a:ext>
            </a:extLst>
          </p:cNvPr>
          <p:cNvSpPr txBox="1"/>
          <p:nvPr/>
        </p:nvSpPr>
        <p:spPr>
          <a:xfrm>
            <a:off x="10190472" y="2472500"/>
            <a:ext cx="1238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Δ</a:t>
            </a:r>
            <a:r>
              <a:rPr lang="hu-HU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H(M)</a:t>
            </a:r>
            <a:endParaRPr lang="en-GB" sz="28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4CCA318-0B55-8400-919C-C505445C7E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5463" y="2979118"/>
            <a:ext cx="1238501" cy="12075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D5DD73C-A240-F2E7-87AC-A1DDB882AB34}"/>
              </a:ext>
            </a:extLst>
          </p:cNvPr>
          <p:cNvSpPr txBox="1"/>
          <p:nvPr/>
        </p:nvSpPr>
        <p:spPr>
          <a:xfrm>
            <a:off x="1169576" y="5796558"/>
            <a:ext cx="8837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Δ</a:t>
            </a:r>
            <a:r>
              <a:rPr lang="hu-HU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H(C) = P + </a:t>
            </a:r>
            <a:r>
              <a:rPr lang="hu-HU" sz="2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Qsurf</a:t>
            </a:r>
            <a:r>
              <a:rPr lang="hu-HU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+ </a:t>
            </a:r>
            <a:r>
              <a:rPr lang="hu-HU" sz="2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Qres</a:t>
            </a:r>
            <a:r>
              <a:rPr lang="hu-HU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+ </a:t>
            </a:r>
            <a:r>
              <a:rPr lang="hu-HU" sz="2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Qext</a:t>
            </a:r>
            <a:r>
              <a:rPr lang="hu-HU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ET – </a:t>
            </a:r>
            <a:r>
              <a:rPr lang="hu-HU" sz="2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Qout</a:t>
            </a:r>
            <a:r>
              <a:rPr lang="hu-HU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</a:t>
            </a:r>
            <a:r>
              <a:rPr lang="hu-HU" sz="2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Quse</a:t>
            </a:r>
            <a:r>
              <a:rPr lang="hu-HU" sz="2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2800" baseline="300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 </a:t>
            </a:r>
            <a:endParaRPr lang="en-GB" sz="2800" baseline="30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73" name="Action Button: Get Information 72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4DD73B2A-745B-91EF-01AD-E7DA729C1540}"/>
              </a:ext>
            </a:extLst>
          </p:cNvPr>
          <p:cNvSpPr/>
          <p:nvPr/>
        </p:nvSpPr>
        <p:spPr>
          <a:xfrm>
            <a:off x="5448481" y="3840813"/>
            <a:ext cx="548443" cy="564447"/>
          </a:xfrm>
          <a:prstGeom prst="actionButtonInformation">
            <a:avLst/>
          </a:prstGeom>
          <a:solidFill>
            <a:srgbClr val="DDD87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069027-2850-7226-AFBC-9F0085249444}"/>
              </a:ext>
            </a:extLst>
          </p:cNvPr>
          <p:cNvSpPr txBox="1"/>
          <p:nvPr/>
        </p:nvSpPr>
        <p:spPr>
          <a:xfrm>
            <a:off x="4607569" y="2711816"/>
            <a:ext cx="2454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chemeClr val="bg2"/>
                </a:solidFill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 Velence</a:t>
            </a:r>
            <a:endParaRPr lang="en-GB" sz="3600" dirty="0">
              <a:solidFill>
                <a:schemeClr val="bg2"/>
              </a:solidFill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3B2E90E8-B30C-0B5C-F3DF-8E006598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Budget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calculation</a:t>
            </a:r>
            <a:r>
              <a:rPr lang="hu-HU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method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F8E7842C-9031-DF05-9648-ED2C20F08AFD}"/>
              </a:ext>
            </a:extLst>
          </p:cNvPr>
          <p:cNvSpPr/>
          <p:nvPr/>
        </p:nvSpPr>
        <p:spPr>
          <a:xfrm>
            <a:off x="7970293" y="5895362"/>
            <a:ext cx="545071" cy="311997"/>
          </a:xfrm>
          <a:prstGeom prst="chevron">
            <a:avLst/>
          </a:prstGeom>
          <a:solidFill>
            <a:srgbClr val="0C4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E578E5D-D14C-7D0B-23F6-EE026826A336}"/>
              </a:ext>
            </a:extLst>
          </p:cNvPr>
          <p:cNvSpPr/>
          <p:nvPr/>
        </p:nvSpPr>
        <p:spPr>
          <a:xfrm>
            <a:off x="8935972" y="3415190"/>
            <a:ext cx="730975" cy="240850"/>
          </a:xfrm>
          <a:prstGeom prst="chevron">
            <a:avLst/>
          </a:prstGeom>
          <a:solidFill>
            <a:srgbClr val="0C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83A4F2E-4FC2-7613-16B7-74D2A97DF2FD}"/>
              </a:ext>
            </a:extLst>
          </p:cNvPr>
          <p:cNvSpPr/>
          <p:nvPr/>
        </p:nvSpPr>
        <p:spPr>
          <a:xfrm rot="5400000">
            <a:off x="3837150" y="1657093"/>
            <a:ext cx="446049" cy="7820236"/>
          </a:xfrm>
          <a:prstGeom prst="rightBrace">
            <a:avLst>
              <a:gd name="adj1" fmla="val 32410"/>
              <a:gd name="adj2" fmla="val 81414"/>
            </a:avLst>
          </a:prstGeom>
          <a:ln w="28575">
            <a:solidFill>
              <a:srgbClr val="0C4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E34AD3E-BD68-6928-9FF5-5D21E2A5E64C}"/>
              </a:ext>
            </a:extLst>
          </p:cNvPr>
          <p:cNvSpPr/>
          <p:nvPr/>
        </p:nvSpPr>
        <p:spPr>
          <a:xfrm rot="5400000">
            <a:off x="10402177" y="4495925"/>
            <a:ext cx="545071" cy="311997"/>
          </a:xfrm>
          <a:prstGeom prst="chevron">
            <a:avLst/>
          </a:prstGeom>
          <a:solidFill>
            <a:srgbClr val="0C4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5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7A73-4560-162D-296F-FA396C6F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747837"/>
            <a:ext cx="10515600" cy="1325563"/>
          </a:xfrm>
        </p:spPr>
        <p:txBody>
          <a:bodyPr/>
          <a:lstStyle/>
          <a:p>
            <a:r>
              <a:rPr lang="hu-HU" dirty="0">
                <a:latin typeface="Bahnschrift SemiLight Condensed" panose="020B0502040204020203" pitchFamily="34" charset="0"/>
              </a:rPr>
              <a:t>THANK YOU FOR YOUR ATTENTION!</a:t>
            </a:r>
            <a:endParaRPr lang="en-GB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C78C3-F7A0-B2AC-B520-905EB7AEF6CA}"/>
              </a:ext>
            </a:extLst>
          </p:cNvPr>
          <p:cNvSpPr txBox="1"/>
          <p:nvPr/>
        </p:nvSpPr>
        <p:spPr>
          <a:xfrm>
            <a:off x="5943600" y="6211669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research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presented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in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this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PICO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presentation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was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carried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out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within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framework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of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Széchenyi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Plan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Plus program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with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support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of </a:t>
            </a:r>
            <a:r>
              <a:rPr lang="hu-HU" sz="1600" dirty="0" err="1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the</a:t>
            </a:r>
            <a:r>
              <a:rPr lang="hu-HU" sz="1600" dirty="0">
                <a:latin typeface="Bahnschrift SemiLight Condensed" panose="020B0502040204020203" pitchFamily="34" charset="0"/>
                <a:ea typeface="Open Sans" pitchFamily="2" charset="0"/>
                <a:cs typeface="Open Sans" pitchFamily="2" charset="0"/>
              </a:rPr>
              <a:t> RRF 2.3.1 21 2022 00008 project.</a:t>
            </a:r>
          </a:p>
        </p:txBody>
      </p:sp>
      <p:sp>
        <p:nvSpPr>
          <p:cNvPr id="3" name="Action Button: Go Hom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D6668EC-FDDA-44AA-3E65-222423DA2D00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A3607307-7AF5-DD73-D2F8-F0E6593F1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78" y="1749424"/>
            <a:ext cx="6149112" cy="50323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3E62F8-3E01-C903-5E10-EC02C1626AA0}"/>
              </a:ext>
            </a:extLst>
          </p:cNvPr>
          <p:cNvSpPr txBox="1">
            <a:spLocks/>
          </p:cNvSpPr>
          <p:nvPr/>
        </p:nvSpPr>
        <p:spPr>
          <a:xfrm>
            <a:off x="463952" y="1825624"/>
            <a:ext cx="3961744" cy="491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Catchment</a:t>
            </a:r>
            <a:r>
              <a:rPr lang="hu-HU" sz="1800" u="sng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800" u="sng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information</a:t>
            </a:r>
            <a:endParaRPr lang="hu-HU" sz="1800" baseline="30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Total area: 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    	615</a:t>
            </a: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km2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Elevation: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</a:t>
            </a: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1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00</a:t>
            </a: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– 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325</a:t>
            </a: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en-US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m.a.s.l</a:t>
            </a: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Precipitation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average</a:t>
            </a: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540</a:t>
            </a:r>
            <a:r>
              <a:rPr lang="en-US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mm/</a:t>
            </a:r>
            <a:r>
              <a:rPr lang="en-US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yr</a:t>
            </a:r>
            <a:endParaRPr lang="hu-HU" sz="18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Water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surf. 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Evap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 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ave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.:	930 mm/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yr</a:t>
            </a:r>
            <a:endParaRPr lang="en-US" sz="18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Reservoirs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      	2 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large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, 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several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 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smaller</a:t>
            </a:r>
            <a:endParaRPr lang="hu-HU" sz="18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 </a:t>
            </a:r>
            <a:r>
              <a:rPr lang="hu-HU" sz="1800" dirty="0" err="1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dimensions</a:t>
            </a: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:	L = 10 km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W = 2.5 km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795463" algn="l"/>
              </a:tabLst>
            </a:pPr>
            <a:r>
              <a:rPr lang="hu-HU" sz="18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	H = 1.9 m   !!!</a:t>
            </a:r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16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40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A0B4F-52D3-5C6A-F79E-3672F6B8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61" r="58370" b="917"/>
          <a:stretch/>
        </p:blipFill>
        <p:spPr>
          <a:xfrm>
            <a:off x="5502878" y="178409"/>
            <a:ext cx="1824197" cy="1514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81DACD-DA24-1D5F-9CB9-A123C4D95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9" t="11079" r="2265"/>
          <a:stretch/>
        </p:blipFill>
        <p:spPr>
          <a:xfrm>
            <a:off x="7549097" y="336299"/>
            <a:ext cx="2161131" cy="143607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B47EFBE-7BCE-1A3F-8EEE-1789F5B7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z="44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Lake Velence,</a:t>
            </a:r>
            <a:br>
              <a:rPr lang="hu-HU" sz="44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</a:br>
            <a:r>
              <a:rPr lang="hu-HU" sz="4400" dirty="0">
                <a:latin typeface="Bahnschrift SemiLight Condensed" panose="020B0502040204020203" pitchFamily="34" charset="0"/>
                <a:ea typeface="Open Sans Condensed" pitchFamily="2" charset="0"/>
                <a:cs typeface="Open Sans Condensed" pitchFamily="2" charset="0"/>
              </a:rPr>
              <a:t>Hungary</a:t>
            </a:r>
            <a:endParaRPr lang="en-GB" sz="4400" dirty="0">
              <a:latin typeface="Bahnschrift SemiLight Condensed" panose="020B0502040204020203" pitchFamily="34" charset="0"/>
              <a:ea typeface="Open Sans Condensed" pitchFamily="2" charset="0"/>
              <a:cs typeface="Open Sans Condensed" pitchFamily="2" charset="0"/>
            </a:endParaRPr>
          </a:p>
        </p:txBody>
      </p:sp>
      <p:pic>
        <p:nvPicPr>
          <p:cNvPr id="17" name="Picture 16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89C7A44C-E733-0F09-44C4-E9FDBAC08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85" y="139255"/>
            <a:ext cx="972256" cy="1288101"/>
          </a:xfrm>
          <a:prstGeom prst="rect">
            <a:avLst/>
          </a:prstGeom>
        </p:spPr>
      </p:pic>
      <p:sp>
        <p:nvSpPr>
          <p:cNvPr id="2" name="Action Button: Go Hom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31A72C7-5CED-AC32-21DD-55BD16230018}"/>
              </a:ext>
            </a:extLst>
          </p:cNvPr>
          <p:cNvSpPr/>
          <p:nvPr/>
        </p:nvSpPr>
        <p:spPr>
          <a:xfrm>
            <a:off x="538486" y="5642024"/>
            <a:ext cx="856166" cy="823341"/>
          </a:xfrm>
          <a:prstGeom prst="actionButtonHome">
            <a:avLst/>
          </a:prstGeom>
          <a:solidFill>
            <a:srgbClr val="F7F79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 SemiLight Condensed" panose="020B0502040204020203" pitchFamily="34" charset="0"/>
            </a:endParaRPr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C3D0911-7B25-3DC5-0B3B-E72AA732BA32}"/>
              </a:ext>
            </a:extLst>
          </p:cNvPr>
          <p:cNvSpPr/>
          <p:nvPr/>
        </p:nvSpPr>
        <p:spPr>
          <a:xfrm>
            <a:off x="2801857" y="5642022"/>
            <a:ext cx="856166" cy="823341"/>
          </a:xfrm>
          <a:prstGeom prst="actionButtonForwardNext">
            <a:avLst/>
          </a:prstGeom>
          <a:solidFill>
            <a:srgbClr val="C4F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SemiLight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A9E9C-F301-3176-2844-FA8558F118E0}"/>
              </a:ext>
            </a:extLst>
          </p:cNvPr>
          <p:cNvSpPr txBox="1"/>
          <p:nvPr/>
        </p:nvSpPr>
        <p:spPr>
          <a:xfrm>
            <a:off x="10967455" y="6342254"/>
            <a:ext cx="9385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i="1" dirty="0">
                <a:solidFill>
                  <a:schemeClr val="tx2"/>
                </a:solidFill>
                <a:latin typeface="Bahnschrift Semi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KDTVÍZIG</a:t>
            </a:r>
            <a:endParaRPr lang="hu-HU" sz="1000" i="1" dirty="0">
              <a:solidFill>
                <a:schemeClr val="tx2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1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e79425-bcf0-4ce0-946a-35a80c20808d">
      <Terms xmlns="http://schemas.microsoft.com/office/infopath/2007/PartnerControls"/>
    </lcf76f155ced4ddcb4097134ff3c332f>
    <TaxCatchAll xmlns="5182c05f-a6a8-4f3e-abdc-a9ace9a418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BB51F36D68E4B842C1C4016DBD529" ma:contentTypeVersion="17" ma:contentTypeDescription="Create a new document." ma:contentTypeScope="" ma:versionID="ddd1f95ddbed5eb0b3149d664ef4170f">
  <xsd:schema xmlns:xsd="http://www.w3.org/2001/XMLSchema" xmlns:xs="http://www.w3.org/2001/XMLSchema" xmlns:p="http://schemas.microsoft.com/office/2006/metadata/properties" xmlns:ns2="9fe79425-bcf0-4ce0-946a-35a80c20808d" xmlns:ns3="5182c05f-a6a8-4f3e-abdc-a9ace9a418c2" targetNamespace="http://schemas.microsoft.com/office/2006/metadata/properties" ma:root="true" ma:fieldsID="74f70511fb9186d283dfa0cdc2d6df60" ns2:_="" ns3:_="">
    <xsd:import namespace="9fe79425-bcf0-4ce0-946a-35a80c20808d"/>
    <xsd:import namespace="5182c05f-a6a8-4f3e-abdc-a9ace9a41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79425-bcf0-4ce0-946a-35a80c2080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f65dbe0-c01c-4ddf-84ec-9937ca6742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2c05f-a6a8-4f3e-abdc-a9ace9a418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30555a-a3ff-4196-9887-c5190ffda03c}" ma:internalName="TaxCatchAll" ma:showField="CatchAllData" ma:web="5182c05f-a6a8-4f3e-abdc-a9ace9a418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C704F-0A6F-4383-8346-3453E522B5F6}">
  <ds:schemaRefs>
    <ds:schemaRef ds:uri="5182c05f-a6a8-4f3e-abdc-a9ace9a418c2"/>
    <ds:schemaRef ds:uri="9fe79425-bcf0-4ce0-946a-35a80c20808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39662F-2AAB-4E12-8523-75D73B379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7765B0-4614-4889-AEB6-DC156A9F66DE}">
  <ds:schemaRefs>
    <ds:schemaRef ds:uri="5182c05f-a6a8-4f3e-abdc-a9ace9a418c2"/>
    <ds:schemaRef ds:uri="9fe79425-bcf0-4ce0-946a-35a80c2080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7437</TotalTime>
  <Words>1686</Words>
  <Application>Microsoft Office PowerPoint</Application>
  <PresentationFormat>Widescreen</PresentationFormat>
  <Paragraphs>207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Bahnschrift SemiLight Condensed</vt:lpstr>
      <vt:lpstr>Calibri</vt:lpstr>
      <vt:lpstr>Calibri Light</vt:lpstr>
      <vt:lpstr>Office Theme</vt:lpstr>
      <vt:lpstr>Improving methods to calculate monthly water budget for  Lake Velence, Hungary</vt:lpstr>
      <vt:lpstr>PowerPoint Presentation</vt:lpstr>
      <vt:lpstr>Water level hit negative record in 2022</vt:lpstr>
      <vt:lpstr>What is wrong with the current calculation method?</vt:lpstr>
      <vt:lpstr>What is wrong with the current calculation method?</vt:lpstr>
      <vt:lpstr>What is wrong with the current calculation method?</vt:lpstr>
      <vt:lpstr>Water Budget calculation method</vt:lpstr>
      <vt:lpstr>THANK YOU FOR YOUR ATTENTION!</vt:lpstr>
      <vt:lpstr>Lake Velence, Hungary</vt:lpstr>
      <vt:lpstr>Lake Velence, Hungary</vt:lpstr>
      <vt:lpstr>Calculation error – definition</vt:lpstr>
      <vt:lpstr>Calculation error – annual values</vt:lpstr>
      <vt:lpstr>Calculation errors – monthly values</vt:lpstr>
      <vt:lpstr>Evapotranspiration - current method</vt:lpstr>
      <vt:lpstr>Evapotranspiration – satellite data</vt:lpstr>
      <vt:lpstr>Evapotranspiration – EEFLUX-METRIC</vt:lpstr>
      <vt:lpstr>Evapotranspiration – EEFLUX-METRIC</vt:lpstr>
      <vt:lpstr>Groundwater flow mappingg</vt:lpstr>
      <vt:lpstr>Surface inflow - current method</vt:lpstr>
      <vt:lpstr>Precipitation – current method</vt:lpstr>
      <vt:lpstr>Water replenishment from reservoirs (Qres)</vt:lpstr>
      <vt:lpstr>External water replenishment (Qext)</vt:lpstr>
      <vt:lpstr>Water discharges (Qout ; Quse)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Chappon Máté</dc:creator>
  <cp:lastModifiedBy>Chappon Máté</cp:lastModifiedBy>
  <cp:revision>4</cp:revision>
  <dcterms:created xsi:type="dcterms:W3CDTF">2023-04-11T09:08:27Z</dcterms:created>
  <dcterms:modified xsi:type="dcterms:W3CDTF">2023-04-27T19:39:36Z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0x010100E50BB51F36D68E4B842C1C4016DBD529</vt:lpwstr>
  </property>
  <property fmtid="{D5CDD505-2E9C-101B-9397-08002B2CF9AE}" pid="3" name="MediaServiceImageTags">
    <vt:lpwstr/>
  </property>
</Properties>
</file>