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37"/>
  </p:normalViewPr>
  <p:slideViewPr>
    <p:cSldViewPr snapToGrid="0">
      <p:cViewPr>
        <p:scale>
          <a:sx n="10" d="100"/>
          <a:sy n="10" d="100"/>
        </p:scale>
        <p:origin x="3064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19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42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50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31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6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7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53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23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22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2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C392-504B-F34F-A72E-A11DE293F6C4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CDE5-C126-CE4D-BAAA-F166D66CE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2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kumimoji="1"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kumimoji="1"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DE01B7-57F3-5A70-14CE-9E4FDF1F5C5E}"/>
              </a:ext>
            </a:extLst>
          </p:cNvPr>
          <p:cNvGrpSpPr/>
          <p:nvPr/>
        </p:nvGrpSpPr>
        <p:grpSpPr>
          <a:xfrm>
            <a:off x="463300" y="675063"/>
            <a:ext cx="41793900" cy="28907164"/>
            <a:chOff x="463300" y="675063"/>
            <a:chExt cx="41793900" cy="2890716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E94797A-061A-DD64-46D4-B3C1DD139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300" y="6770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E6513BB-C205-1C30-329A-5DC3CEF4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74050" y="6770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C94DD95-0239-08AE-B151-9050467DC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79425" y="6770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D97B1BD-9E5D-9FFF-D71D-095F19B6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84800" y="6770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10C97F81-DA2C-A276-4671-991884F8A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300" y="6558519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574C7002-6935-EDDE-C887-8281E64D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8675" y="6558519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D5EDE450-0A9A-8001-C7BA-8050EEE1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74050" y="6558519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F52521EE-D124-2004-ADFC-79E6F688B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979425" y="6558519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14A6CE2-FEAD-1ABC-485F-E5B72FAE4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484800" y="6558519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E8301259-EDE5-9247-9D34-CAAB00BA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3300" y="124419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F71F4865-7F9F-D5AA-D6D0-20524DC0D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68675" y="124419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9848FF0-CA5F-9348-1564-6B836E909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474050" y="124419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5D5F4B91-B51D-49B4-2D88-A7B49ACA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979425" y="124419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0AAB0F9-9B8D-5291-6482-51269C21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484800" y="1244197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D7E8D0DB-B568-1164-92A1-81D56E6C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3300" y="1827055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F9D2A2C0-4388-B2C4-9B3E-79927D98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968675" y="1827055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F21C305C-7363-B70C-5EEE-D927CC357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474050" y="1827055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FD2B1B45-06E2-5826-BCF9-BE0D016D8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5979425" y="1827055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3C368180-21AA-2F48-3D29-7DAFD56B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84800" y="1827055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12E7EF9C-FF05-3EEE-42D1-A30FB82F3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63300" y="2420590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8715F0EE-E689-14F1-22EE-BAD86B822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968675" y="2420590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6C5573FB-3DF8-04E3-2D55-53E05E4BF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474050" y="2420590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53A83230-351E-1C68-3798-831852089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5979425" y="2420590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ED37A6FC-1848-788A-D1BA-132829C2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4484800" y="24205905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BFABC0F-5903-9987-826A-83E7EE5A1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968675" y="675063"/>
              <a:ext cx="7772400" cy="5376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4129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義文</dc:creator>
  <cp:lastModifiedBy>齋藤 義文</cp:lastModifiedBy>
  <cp:revision>9</cp:revision>
  <dcterms:created xsi:type="dcterms:W3CDTF">2023-04-22T11:16:09Z</dcterms:created>
  <dcterms:modified xsi:type="dcterms:W3CDTF">2023-04-22T17:03:00Z</dcterms:modified>
</cp:coreProperties>
</file>