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7" r:id="rId3"/>
    <p:sldId id="336" r:id="rId4"/>
    <p:sldId id="329" r:id="rId5"/>
    <p:sldId id="288" r:id="rId6"/>
    <p:sldId id="381" r:id="rId7"/>
    <p:sldId id="380" r:id="rId8"/>
    <p:sldId id="373" r:id="rId9"/>
    <p:sldId id="379" r:id="rId10"/>
    <p:sldId id="338" r:id="rId11"/>
    <p:sldId id="371" r:id="rId12"/>
    <p:sldId id="375" r:id="rId13"/>
    <p:sldId id="343" r:id="rId14"/>
    <p:sldId id="366" r:id="rId15"/>
    <p:sldId id="345" r:id="rId16"/>
    <p:sldId id="378" r:id="rId17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C"/>
    <a:srgbClr val="B4C4DF"/>
    <a:srgbClr val="1D9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8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4CC26-7B14-6949-AED0-1A0458775021}" type="datetimeFigureOut">
              <a:rPr lang="en-DE" smtClean="0"/>
              <a:t>20.04.23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36243-4741-8E44-A1F8-A4559AF9B49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4335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36243-4741-8E44-A1F8-A4559AF9B490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00074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36243-4741-8E44-A1F8-A4559AF9B490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0030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36243-4741-8E44-A1F8-A4559AF9B490}" type="slidenum">
              <a:rPr lang="en-DE" smtClean="0"/>
              <a:t>12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6565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36243-4741-8E44-A1F8-A4559AF9B490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0349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E5D93-912F-0443-A6AA-E46C8D5B6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C7914-07FB-474D-9D02-6F8CF9575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1B643-B673-5246-978D-393E5073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019B-9F8E-DF4A-9756-A39C824CC14A}" type="datetime1">
              <a:rPr lang="de-DE" smtClean="0"/>
              <a:t>20.04.23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0617D-2A81-EC4B-AAC3-4836B679C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AE373-CA59-F34E-B881-1AEFE010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0DEE-AD47-6842-8AF2-AF8CB4C9B1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2027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0F5E3-7600-E54A-9D19-88683D79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008FD-654D-F848-8FEF-3FBE2687A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75C69-7132-5D4F-997B-02BEA926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16B7-3599-254C-8C6D-7DB333AADBBD}" type="datetime1">
              <a:rPr lang="de-DE" smtClean="0"/>
              <a:t>20.04.23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B1606-BA10-1645-A004-71AE2F44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2FDA7-3506-8C48-8EEE-4A38A20E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0DEE-AD47-6842-8AF2-AF8CB4C9B1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8943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87F3A-F3B6-ED43-A86A-38B2B4DFD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11183-27C4-BA4D-93E6-712DFC661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E8042-1CFF-B041-8C23-E1358A60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C967-B480-8240-8686-4DA5F854D0F4}" type="datetime1">
              <a:rPr lang="de-DE" smtClean="0"/>
              <a:t>20.04.23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01D61-BC70-9440-9211-E1C8D3CF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C489E-850B-6D42-AC22-540BA857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0DEE-AD47-6842-8AF2-AF8CB4C9B1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6500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F5B9-F349-D94F-A632-7D56F6E1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A5D17-DCCA-0F47-B76C-D6BF14081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3D515-EE75-BF4E-AF8C-EA30D532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3FF4-E121-5F46-9174-8694A4E39ADB}" type="datetime1">
              <a:rPr lang="de-DE" smtClean="0"/>
              <a:t>20.04.23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5078E-A3FD-FB43-8038-376206C5C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C6A12-974D-B445-8E1E-64A82DC4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0DEE-AD47-6842-8AF2-AF8CB4C9B1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3680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A3713-FD90-E64B-B0F4-54CF10EE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80EBE-C8B8-634E-9C64-5743143B7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64658-53AC-5A46-8A37-0BA49BD5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4F6A-FB56-7440-847F-D3E792DC392A}" type="datetime1">
              <a:rPr lang="de-DE" smtClean="0"/>
              <a:t>20.04.23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0DF70-560B-E440-A4F8-D9369353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4CC46-7433-864D-9632-26E3D5E1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0DEE-AD47-6842-8AF2-AF8CB4C9B1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1450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A7EF-8650-6A40-A8A7-E1A223DF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F36BA-5A7C-6A4F-A5AB-3526047D8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E5A26-5A8F-DF49-BD17-0BE40ABED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F8388-A501-0E4D-A5B0-096E9DB5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473E-206D-B144-8F90-E275A379EDF2}" type="datetime1">
              <a:rPr lang="de-DE" smtClean="0"/>
              <a:t>20.04.23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241A6-11A3-3C43-869C-93106C81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69AA9-38C1-C148-9D16-94100F5E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0DEE-AD47-6842-8AF2-AF8CB4C9B1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2241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9EDA-502F-0045-A728-6D12139D3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8C4D6-5776-CA45-BBCA-C6D6FED53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C7A57-CDF5-6743-9454-80EBE1307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FDAF9-818A-4944-BE37-F6725CA32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503E6-8C73-4248-B993-2E39537BF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575FC-98D6-A545-9CCB-B628F5D2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CD80-C484-9C41-B481-980D3CBEE75F}" type="datetime1">
              <a:rPr lang="de-DE" smtClean="0"/>
              <a:t>20.04.23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A00F36-255B-C349-9705-3964CA36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AA310-DE13-7C42-B3D9-31ABAB93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0DEE-AD47-6842-8AF2-AF8CB4C9B1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0763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183E-201C-1A49-B281-3EDAD6CA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3C80F-4F48-9442-A566-9D833521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39F9-A75B-FC45-BD7E-E658FB1D3FCB}" type="datetime1">
              <a:rPr lang="de-DE" smtClean="0"/>
              <a:t>20.04.23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5227F-4C53-E640-A202-638DD0A2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438F1-08C4-544C-9093-F6EC50E8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0DEE-AD47-6842-8AF2-AF8CB4C9B1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6740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1C009-9879-4D49-A916-E2BF0251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851E-189E-2B4F-8782-45A8CC0137DC}" type="datetime1">
              <a:rPr lang="de-DE" smtClean="0"/>
              <a:t>20.04.23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F381F-CA8C-6349-8DE0-C5632211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452CA-DC76-234E-A1E7-4303A969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0DEE-AD47-6842-8AF2-AF8CB4C9B1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9007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229F-658C-DB41-BBB2-FC2A4C73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D139A-A93E-924A-8167-5C7C35BCD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B327E-1B83-9A45-ADE2-BDA9423F9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9104F-B753-434D-B9A5-E58BEBD6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5602-2FA0-8943-ABAC-627CEEB9BF0E}" type="datetime1">
              <a:rPr lang="de-DE" smtClean="0"/>
              <a:t>20.04.23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0F2F0-62DC-9F4B-8F3A-2A64D726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CCF36-7B67-4242-A0E7-6D0E3F30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0DEE-AD47-6842-8AF2-AF8CB4C9B1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7531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ACEF-42F8-FC43-A590-EA6CB043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14660-0BC7-1548-9481-40A74537D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DE25D-F6F9-7244-B322-193DA9F40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67398-F3EA-044C-98A0-221BD034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D70B-A022-9A4C-8B66-F60E3B4675AC}" type="datetime1">
              <a:rPr lang="de-DE" smtClean="0"/>
              <a:t>20.04.23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3437F-CFDA-284B-A919-0A6C3D96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244E5-CCD8-324F-AF33-A493B10C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0DEE-AD47-6842-8AF2-AF8CB4C9B1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3099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C5A161-D2C9-1E41-91BB-E306FFEE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5D401-083A-5C46-A8C3-D5E4936E0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DEDE-60D9-6D48-9E91-0287B7C04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BDE80-7D56-864D-B5AC-2AEB4D980D9A}" type="datetime1">
              <a:rPr lang="de-DE" smtClean="0"/>
              <a:t>20.04.23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1044C-36EA-914D-825E-2709C789D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3619C-9738-3B4B-A727-8D5F973CB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0DEE-AD47-6842-8AF2-AF8CB4C9B1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583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emf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tiff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emf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3.svg"/><Relationship Id="rId4" Type="http://schemas.openxmlformats.org/officeDocument/2006/relationships/image" Target="../media/image2.tiff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6.emf"/><Relationship Id="rId7" Type="http://schemas.openxmlformats.org/officeDocument/2006/relationships/image" Target="../media/image2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8.png"/><Relationship Id="rId7" Type="http://schemas.openxmlformats.org/officeDocument/2006/relationships/image" Target="../media/image6.sv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tiff"/><Relationship Id="rId9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9.png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8.sv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sv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17.svg"/><Relationship Id="rId12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6.sv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tiff"/><Relationship Id="rId7" Type="http://schemas.openxmlformats.org/officeDocument/2006/relationships/image" Target="../media/image6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2.png"/><Relationship Id="rId3" Type="http://schemas.openxmlformats.org/officeDocument/2006/relationships/image" Target="../media/image24.emf"/><Relationship Id="rId7" Type="http://schemas.openxmlformats.org/officeDocument/2006/relationships/image" Target="../media/image28.svg"/><Relationship Id="rId12" Type="http://schemas.openxmlformats.org/officeDocument/2006/relationships/image" Target="../media/image6.sv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5.png"/><Relationship Id="rId5" Type="http://schemas.openxmlformats.org/officeDocument/2006/relationships/image" Target="../media/image26.emf"/><Relationship Id="rId10" Type="http://schemas.openxmlformats.org/officeDocument/2006/relationships/image" Target="../media/image4.png"/><Relationship Id="rId4" Type="http://schemas.openxmlformats.org/officeDocument/2006/relationships/image" Target="../media/image25.emf"/><Relationship Id="rId9" Type="http://schemas.openxmlformats.org/officeDocument/2006/relationships/image" Target="../media/image30.svg"/><Relationship Id="rId1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1.emf"/><Relationship Id="rId7" Type="http://schemas.openxmlformats.org/officeDocument/2006/relationships/image" Target="../media/image2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535E5B-A3F9-9D34-BBE2-91018E357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49" t="3112" r="45387" b="67287"/>
          <a:stretch/>
        </p:blipFill>
        <p:spPr>
          <a:xfrm>
            <a:off x="-268621" y="-811989"/>
            <a:ext cx="13229034" cy="66062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105519-5E1F-D63A-A92C-BC7286718C32}"/>
              </a:ext>
            </a:extLst>
          </p:cNvPr>
          <p:cNvSpPr/>
          <p:nvPr/>
        </p:nvSpPr>
        <p:spPr>
          <a:xfrm>
            <a:off x="-203555" y="1022294"/>
            <a:ext cx="12494669" cy="2095440"/>
          </a:xfrm>
          <a:prstGeom prst="rect">
            <a:avLst/>
          </a:prstGeom>
          <a:solidFill>
            <a:schemeClr val="bg1">
              <a:alpha val="88000"/>
            </a:schemeClr>
          </a:solidFill>
          <a:ln w="222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C25B6-8D7E-844C-8F46-271B2498B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046" y="927373"/>
            <a:ext cx="10405466" cy="2095440"/>
          </a:xfrm>
        </p:spPr>
        <p:txBody>
          <a:bodyPr>
            <a:normAutofit/>
          </a:bodyPr>
          <a:lstStyle/>
          <a:p>
            <a:r>
              <a:rPr lang="en-DE" sz="4000" b="1" dirty="0">
                <a:latin typeface="Helvetica" pitchFamily="2" charset="0"/>
              </a:rPr>
              <a:t>Model evaluation strategy impacts the interpretation and performance of machine learning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0F713-B6B1-8A4C-B575-16B80CC47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07" y="5588000"/>
            <a:ext cx="3429000" cy="127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0F34C1-89CC-6CC5-C910-35057DA53898}"/>
              </a:ext>
            </a:extLst>
          </p:cNvPr>
          <p:cNvSpPr/>
          <p:nvPr/>
        </p:nvSpPr>
        <p:spPr>
          <a:xfrm>
            <a:off x="-203555" y="3137230"/>
            <a:ext cx="12494669" cy="1361695"/>
          </a:xfrm>
          <a:prstGeom prst="rect">
            <a:avLst/>
          </a:prstGeom>
          <a:solidFill>
            <a:schemeClr val="bg1">
              <a:alpha val="88000"/>
            </a:schemeClr>
          </a:solidFill>
          <a:ln w="222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068BCF-9864-79FF-2865-520A4996FC9A}"/>
              </a:ext>
            </a:extLst>
          </p:cNvPr>
          <p:cNvSpPr txBox="1">
            <a:spLocks/>
          </p:cNvSpPr>
          <p:nvPr/>
        </p:nvSpPr>
        <p:spPr>
          <a:xfrm>
            <a:off x="1686621" y="3244334"/>
            <a:ext cx="8818757" cy="1349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b="1" u="sng" dirty="0">
                <a:latin typeface="Helvetica" pitchFamily="2" charset="0"/>
              </a:rPr>
              <a:t>Lily-belle Sweet</a:t>
            </a:r>
            <a:r>
              <a:rPr lang="en-DE" b="1" u="sng" baseline="30000" dirty="0">
                <a:latin typeface="Helvetica" pitchFamily="2" charset="0"/>
              </a:rPr>
              <a:t>1</a:t>
            </a:r>
            <a:r>
              <a:rPr lang="en-DE" b="1" dirty="0">
                <a:latin typeface="Helvetica" pitchFamily="2" charset="0"/>
              </a:rPr>
              <a:t>, Christoph Müller</a:t>
            </a:r>
            <a:r>
              <a:rPr lang="en-DE" b="1" baseline="30000" dirty="0">
                <a:latin typeface="Helvetica" pitchFamily="2" charset="0"/>
              </a:rPr>
              <a:t>2</a:t>
            </a:r>
            <a:r>
              <a:rPr lang="en-DE" b="1" dirty="0">
                <a:latin typeface="Helvetica" pitchFamily="2" charset="0"/>
              </a:rPr>
              <a:t>, Mohit Anand</a:t>
            </a:r>
            <a:r>
              <a:rPr lang="en-DE" b="1" baseline="30000" dirty="0">
                <a:latin typeface="Helvetica" pitchFamily="2" charset="0"/>
              </a:rPr>
              <a:t>1</a:t>
            </a:r>
            <a:r>
              <a:rPr lang="en-DE" b="1" dirty="0">
                <a:latin typeface="Helvetica" pitchFamily="2" charset="0"/>
              </a:rPr>
              <a:t>, Jakob Zscheischler</a:t>
            </a:r>
            <a:r>
              <a:rPr lang="en-DE" b="1" baseline="30000" dirty="0">
                <a:latin typeface="Helvetica" pitchFamily="2" charset="0"/>
              </a:rPr>
              <a:t>1,3</a:t>
            </a:r>
            <a:endParaRPr lang="en-DE" b="1" dirty="0">
              <a:latin typeface="Helvetica" pitchFamily="2" charset="0"/>
            </a:endParaRPr>
          </a:p>
          <a:p>
            <a:r>
              <a:rPr lang="en-DE" sz="2100" dirty="0">
                <a:latin typeface="Helvetica" pitchFamily="2" charset="0"/>
              </a:rPr>
              <a:t>1. Helmholtz Centre for Environmental Research – UFZ, Leipzig, Germany</a:t>
            </a:r>
          </a:p>
          <a:p>
            <a:r>
              <a:rPr lang="en-GB" sz="2100" i="0">
                <a:effectLst/>
                <a:latin typeface="Arial" panose="020B0604020202020204" pitchFamily="34" charset="0"/>
              </a:rPr>
              <a:t>2. Potsdam Institute for Climate Impact Research (PIK), Potsdam, Germany</a:t>
            </a:r>
          </a:p>
          <a:p>
            <a:r>
              <a:rPr lang="en-GB" sz="2100">
                <a:latin typeface="Arial" panose="020B0604020202020204" pitchFamily="34" charset="0"/>
              </a:rPr>
              <a:t>3. Technische Universität Dresden</a:t>
            </a:r>
            <a:endParaRPr lang="en-DE" sz="2100" dirty="0">
              <a:latin typeface="Helvetica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F6290B0-A9FF-441F-6B76-2B0E4C2C3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96" y="5511779"/>
            <a:ext cx="1440994" cy="114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twitter logo">
            <a:extLst>
              <a:ext uri="{FF2B5EF4-FFF2-40B4-BE49-F238E27FC236}">
                <a16:creationId xmlns:a16="http://schemas.microsoft.com/office/drawing/2014/main" id="{D3861044-5089-A0E1-E3CF-0F7457B9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67" y="6609675"/>
            <a:ext cx="220633" cy="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497DE7-8262-EF6B-3F8D-F2E43F707593}"/>
              </a:ext>
            </a:extLst>
          </p:cNvPr>
          <p:cNvSpPr txBox="1"/>
          <p:nvPr/>
        </p:nvSpPr>
        <p:spPr>
          <a:xfrm>
            <a:off x="3119372" y="6540466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>
                <a:solidFill>
                  <a:srgbClr val="1D9BF0"/>
                </a:solidFill>
                <a:latin typeface="Helvetica" pitchFamily="2" charset="0"/>
              </a:rPr>
              <a:t>@lilybellesweet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84724B-6851-2739-050D-4DE41E8205DF}"/>
              </a:ext>
            </a:extLst>
          </p:cNvPr>
          <p:cNvSpPr txBox="1"/>
          <p:nvPr/>
        </p:nvSpPr>
        <p:spPr>
          <a:xfrm>
            <a:off x="459246" y="6540466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rgbClr val="0072BC"/>
                </a:solidFill>
                <a:latin typeface="Helvetica" pitchFamily="2" charset="0"/>
              </a:rPr>
              <a:t>lily-belle.sweet@ufz.de</a:t>
            </a:r>
            <a:endParaRPr lang="en-DE" sz="1600" b="1">
              <a:solidFill>
                <a:srgbClr val="0072BC"/>
              </a:solidFill>
              <a:latin typeface="Helvetica" pitchFamily="2" charset="0"/>
            </a:endParaRP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0BC97ED0-F453-506B-F85E-C7136E3E2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593" y="6599489"/>
            <a:ext cx="223667" cy="223667"/>
          </a:xfrm>
          <a:prstGeom prst="rect">
            <a:avLst/>
          </a:prstGeom>
        </p:spPr>
      </p:pic>
      <p:pic>
        <p:nvPicPr>
          <p:cNvPr id="20" name="Graphic 19" descr="En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ABD5A9-C38F-B2A6-B196-668CF3CB9D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9835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34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10CD0-9C25-E348-A9DC-28CE4FEC0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065" y="1124607"/>
            <a:ext cx="8039870" cy="5013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57E6B9-A6A0-AF47-A4FB-A0C78E580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07" y="5588000"/>
            <a:ext cx="3429000" cy="127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7952FAC-79F7-6B44-B164-26AD3BBA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10943899" cy="759482"/>
          </a:xfrm>
        </p:spPr>
        <p:txBody>
          <a:bodyPr>
            <a:normAutofit/>
          </a:bodyPr>
          <a:lstStyle/>
          <a:p>
            <a:r>
              <a:rPr lang="en-DE" sz="2400" b="1" dirty="0">
                <a:latin typeface="Helvetica" pitchFamily="2" charset="0"/>
              </a:rPr>
              <a:t>Cross-validation strategy impacts permutation feature importances</a:t>
            </a:r>
          </a:p>
        </p:txBody>
      </p:sp>
      <p:pic>
        <p:nvPicPr>
          <p:cNvPr id="6" name="Picture 2" descr="Image result for twitter logo">
            <a:extLst>
              <a:ext uri="{FF2B5EF4-FFF2-40B4-BE49-F238E27FC236}">
                <a16:creationId xmlns:a16="http://schemas.microsoft.com/office/drawing/2014/main" id="{9F11E1A0-EF7F-D287-2785-BEFDBA094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67" y="6609675"/>
            <a:ext cx="220633" cy="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486F80-ED1C-6274-72EC-980A064070BD}"/>
              </a:ext>
            </a:extLst>
          </p:cNvPr>
          <p:cNvSpPr txBox="1"/>
          <p:nvPr/>
        </p:nvSpPr>
        <p:spPr>
          <a:xfrm>
            <a:off x="3119372" y="6540466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>
                <a:solidFill>
                  <a:srgbClr val="1D9BF0"/>
                </a:solidFill>
                <a:latin typeface="Helvetica" pitchFamily="2" charset="0"/>
              </a:rPr>
              <a:t>@lilybellesweet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3536E-93E6-013B-D239-B3D99E928087}"/>
              </a:ext>
            </a:extLst>
          </p:cNvPr>
          <p:cNvSpPr txBox="1"/>
          <p:nvPr/>
        </p:nvSpPr>
        <p:spPr>
          <a:xfrm>
            <a:off x="459246" y="6540466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rgbClr val="0072BC"/>
                </a:solidFill>
                <a:latin typeface="Helvetica" pitchFamily="2" charset="0"/>
              </a:rPr>
              <a:t>lily-belle.sweet@ufz.de</a:t>
            </a:r>
            <a:endParaRPr lang="en-DE" sz="1600" b="1">
              <a:solidFill>
                <a:srgbClr val="0072BC"/>
              </a:solidFill>
              <a:latin typeface="Helvetica" pitchFamily="2" charset="0"/>
            </a:endParaRPr>
          </a:p>
        </p:txBody>
      </p:sp>
      <p:pic>
        <p:nvPicPr>
          <p:cNvPr id="10" name="Graphic 9" descr="Envelope">
            <a:extLst>
              <a:ext uri="{FF2B5EF4-FFF2-40B4-BE49-F238E27FC236}">
                <a16:creationId xmlns:a16="http://schemas.microsoft.com/office/drawing/2014/main" id="{A7572F6A-A6DF-42CF-B03D-8E710C9B8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593" y="6599489"/>
            <a:ext cx="223667" cy="2236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C45DB1-2F0F-D243-E11B-E2CE42E3537F}"/>
              </a:ext>
            </a:extLst>
          </p:cNvPr>
          <p:cNvSpPr txBox="1"/>
          <p:nvPr/>
        </p:nvSpPr>
        <p:spPr>
          <a:xfrm>
            <a:off x="6791162" y="6555854"/>
            <a:ext cx="5400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Sweet </a:t>
            </a:r>
            <a:r>
              <a:rPr lang="en-GB" sz="1400" i="1" dirty="0">
                <a:solidFill>
                  <a:schemeClr val="tx2"/>
                </a:solidFill>
                <a:latin typeface="Helvetica" pitchFamily="2" charset="0"/>
              </a:rPr>
              <a:t>et al. 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Artificial Intelligence for the Earth Systems</a:t>
            </a:r>
            <a:r>
              <a:rPr lang="en-GB" sz="1400" i="1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(in review)</a:t>
            </a:r>
            <a:endParaRPr lang="en-DE" sz="1400" dirty="0">
              <a:solidFill>
                <a:schemeClr val="tx2"/>
              </a:solidFill>
              <a:latin typeface="Helvetica" pitchFamily="2" charset="0"/>
            </a:endParaRPr>
          </a:p>
        </p:txBody>
      </p:sp>
      <p:pic>
        <p:nvPicPr>
          <p:cNvPr id="12" name="Graphic 11" descr="Return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EF66A182-FECF-F6CA-53C1-1004B5D89C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6238" y="1659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2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320AD2-0644-7882-A817-C340C7B83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76" y="1424659"/>
            <a:ext cx="4951176" cy="4335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57E6B9-A6A0-AF47-A4FB-A0C78E580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07" y="5588000"/>
            <a:ext cx="3429000" cy="127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575D428-B111-31D9-4208-852735A5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10943899" cy="759482"/>
          </a:xfrm>
        </p:spPr>
        <p:txBody>
          <a:bodyPr>
            <a:normAutofit/>
          </a:bodyPr>
          <a:lstStyle/>
          <a:p>
            <a:r>
              <a:rPr lang="en-DE" sz="2400" b="1" dirty="0">
                <a:latin typeface="Helvetica" pitchFamily="2" charset="0"/>
              </a:rPr>
              <a:t>Cross-validation strategy impacts permutation feature importances</a:t>
            </a:r>
          </a:p>
        </p:txBody>
      </p:sp>
      <p:pic>
        <p:nvPicPr>
          <p:cNvPr id="10" name="Picture 2" descr="Image result for twitter logo">
            <a:extLst>
              <a:ext uri="{FF2B5EF4-FFF2-40B4-BE49-F238E27FC236}">
                <a16:creationId xmlns:a16="http://schemas.microsoft.com/office/drawing/2014/main" id="{C69DE403-0515-4E60-F9F4-74EAAA459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67" y="6609675"/>
            <a:ext cx="220633" cy="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FC3E1A-8117-BBC4-F981-95AB8C143FB3}"/>
              </a:ext>
            </a:extLst>
          </p:cNvPr>
          <p:cNvSpPr txBox="1"/>
          <p:nvPr/>
        </p:nvSpPr>
        <p:spPr>
          <a:xfrm>
            <a:off x="3119372" y="6540466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>
                <a:solidFill>
                  <a:srgbClr val="1D9BF0"/>
                </a:solidFill>
                <a:latin typeface="Helvetica" pitchFamily="2" charset="0"/>
              </a:rPr>
              <a:t>@lilybellesweet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2DEBF-1249-B60D-94D8-53DDF2C9DD9B}"/>
              </a:ext>
            </a:extLst>
          </p:cNvPr>
          <p:cNvSpPr txBox="1"/>
          <p:nvPr/>
        </p:nvSpPr>
        <p:spPr>
          <a:xfrm>
            <a:off x="459246" y="6540466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rgbClr val="0072BC"/>
                </a:solidFill>
                <a:latin typeface="Helvetica" pitchFamily="2" charset="0"/>
              </a:rPr>
              <a:t>lily-belle.sweet@ufz.de</a:t>
            </a:r>
            <a:endParaRPr lang="en-DE" sz="1600" b="1">
              <a:solidFill>
                <a:srgbClr val="0072BC"/>
              </a:solidFill>
              <a:latin typeface="Helvetica" pitchFamily="2" charset="0"/>
            </a:endParaRPr>
          </a:p>
        </p:txBody>
      </p:sp>
      <p:pic>
        <p:nvPicPr>
          <p:cNvPr id="13" name="Graphic 12" descr="Envelope">
            <a:extLst>
              <a:ext uri="{FF2B5EF4-FFF2-40B4-BE49-F238E27FC236}">
                <a16:creationId xmlns:a16="http://schemas.microsoft.com/office/drawing/2014/main" id="{9B767A8A-FD24-6290-866F-C5B89490BE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593" y="6599489"/>
            <a:ext cx="223667" cy="2236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CE38BE-192E-B2BF-7B5F-C7C36C9B5742}"/>
              </a:ext>
            </a:extLst>
          </p:cNvPr>
          <p:cNvSpPr txBox="1"/>
          <p:nvPr/>
        </p:nvSpPr>
        <p:spPr>
          <a:xfrm>
            <a:off x="6791162" y="6555854"/>
            <a:ext cx="5400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Sweet </a:t>
            </a:r>
            <a:r>
              <a:rPr lang="en-GB" sz="1400" i="1" dirty="0">
                <a:solidFill>
                  <a:schemeClr val="tx2"/>
                </a:solidFill>
                <a:latin typeface="Helvetica" pitchFamily="2" charset="0"/>
              </a:rPr>
              <a:t>et al. 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Artificial Intelligence for the Earth Systems</a:t>
            </a:r>
            <a:r>
              <a:rPr lang="en-GB" sz="1400" i="1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(in review)</a:t>
            </a:r>
            <a:endParaRPr lang="en-DE" sz="1400" dirty="0">
              <a:solidFill>
                <a:schemeClr val="tx2"/>
              </a:solidFill>
              <a:latin typeface="Helvetica" pitchFamily="2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75247D8-4246-0F58-C1DF-779FC693E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24607"/>
            <a:ext cx="5053778" cy="496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 descr="Return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65E502C3-2830-B144-795A-260081956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56238" y="1659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3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861ACD-D993-6E8E-283A-C4D88B35F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537"/>
          <a:stretch/>
        </p:blipFill>
        <p:spPr>
          <a:xfrm>
            <a:off x="798332" y="1345326"/>
            <a:ext cx="5189691" cy="2412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987A2-A89F-6299-7142-8E1E00C45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021" y="4619296"/>
            <a:ext cx="9792076" cy="1990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45ED86-42E3-69D9-7BE9-3E3EB98908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464" b="4291"/>
          <a:stretch/>
        </p:blipFill>
        <p:spPr>
          <a:xfrm>
            <a:off x="6203977" y="1300656"/>
            <a:ext cx="5189691" cy="3155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3C359-55AF-3236-F4F0-9DA4AE5DD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193" b="4291"/>
          <a:stretch/>
        </p:blipFill>
        <p:spPr>
          <a:xfrm>
            <a:off x="798332" y="3601407"/>
            <a:ext cx="5189691" cy="84446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8973B3A-0C47-4F1B-1FAC-12AEE963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10943899" cy="759482"/>
          </a:xfrm>
        </p:spPr>
        <p:txBody>
          <a:bodyPr>
            <a:normAutofit/>
          </a:bodyPr>
          <a:lstStyle/>
          <a:p>
            <a:r>
              <a:rPr lang="en-DE" sz="2400" b="1" dirty="0">
                <a:latin typeface="Helvetica" pitchFamily="2" charset="0"/>
              </a:rPr>
              <a:t>Cross-validation strategy impacts hyperparameters, feature selection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D4F8F-510E-5916-7ABA-DAB8497205EA}"/>
              </a:ext>
            </a:extLst>
          </p:cNvPr>
          <p:cNvSpPr txBox="1"/>
          <p:nvPr/>
        </p:nvSpPr>
        <p:spPr>
          <a:xfrm>
            <a:off x="6791162" y="6555854"/>
            <a:ext cx="5400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Sweet </a:t>
            </a:r>
            <a:r>
              <a:rPr lang="en-GB" sz="1400" i="1" dirty="0">
                <a:solidFill>
                  <a:schemeClr val="tx2"/>
                </a:solidFill>
                <a:latin typeface="Helvetica" pitchFamily="2" charset="0"/>
              </a:rPr>
              <a:t>et al. 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Artificial Intelligence for the Earth Systems</a:t>
            </a:r>
            <a:r>
              <a:rPr lang="en-GB" sz="1400" i="1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(in review)</a:t>
            </a:r>
            <a:endParaRPr lang="en-DE" sz="1400" dirty="0">
              <a:solidFill>
                <a:schemeClr val="tx2"/>
              </a:solidFill>
              <a:latin typeface="Helvetica" pitchFamily="2" charset="0"/>
            </a:endParaRPr>
          </a:p>
        </p:txBody>
      </p:sp>
      <p:pic>
        <p:nvPicPr>
          <p:cNvPr id="11" name="Graphic 10" descr="Return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6D8EEC6-B142-178F-E14E-BAE036332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56238" y="1659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76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57E6B9-A6A0-AF47-A4FB-A0C78E580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07" y="5588000"/>
            <a:ext cx="3429000" cy="127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90CD7D-7BB8-D2F3-C543-608A48F56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396" y="365125"/>
            <a:ext cx="5140198" cy="59912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7354A3D-6B9D-274E-DAAA-84ED8038655B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4490545" cy="330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sz="2800" b="1" dirty="0">
                <a:latin typeface="Helvetica" pitchFamily="2" charset="0"/>
              </a:rPr>
              <a:t>Cross-validation strategy impacts model performance on unseen years and/or regions</a:t>
            </a:r>
          </a:p>
        </p:txBody>
      </p:sp>
      <p:pic>
        <p:nvPicPr>
          <p:cNvPr id="12" name="Picture 2" descr="Image result for twitter logo">
            <a:extLst>
              <a:ext uri="{FF2B5EF4-FFF2-40B4-BE49-F238E27FC236}">
                <a16:creationId xmlns:a16="http://schemas.microsoft.com/office/drawing/2014/main" id="{52E16604-8D78-3347-F09C-4CBBFFF0F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67" y="6609675"/>
            <a:ext cx="220633" cy="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70C121-AF06-5E53-282D-FCDF21B38E67}"/>
              </a:ext>
            </a:extLst>
          </p:cNvPr>
          <p:cNvSpPr txBox="1"/>
          <p:nvPr/>
        </p:nvSpPr>
        <p:spPr>
          <a:xfrm>
            <a:off x="3119372" y="6540466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>
                <a:solidFill>
                  <a:srgbClr val="1D9BF0"/>
                </a:solidFill>
                <a:latin typeface="Helvetica" pitchFamily="2" charset="0"/>
              </a:rPr>
              <a:t>@lilybellesweet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CA626-EA1E-F4A0-2E0A-9CF68A7948CC}"/>
              </a:ext>
            </a:extLst>
          </p:cNvPr>
          <p:cNvSpPr txBox="1"/>
          <p:nvPr/>
        </p:nvSpPr>
        <p:spPr>
          <a:xfrm>
            <a:off x="459246" y="6540466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rgbClr val="0072BC"/>
                </a:solidFill>
                <a:latin typeface="Helvetica" pitchFamily="2" charset="0"/>
              </a:rPr>
              <a:t>lily-belle.sweet@ufz.de</a:t>
            </a:r>
            <a:endParaRPr lang="en-DE" sz="1600" b="1">
              <a:solidFill>
                <a:srgbClr val="0072BC"/>
              </a:solidFill>
              <a:latin typeface="Helvetica" pitchFamily="2" charset="0"/>
            </a:endParaRPr>
          </a:p>
        </p:txBody>
      </p:sp>
      <p:pic>
        <p:nvPicPr>
          <p:cNvPr id="15" name="Graphic 14" descr="Envelope">
            <a:extLst>
              <a:ext uri="{FF2B5EF4-FFF2-40B4-BE49-F238E27FC236}">
                <a16:creationId xmlns:a16="http://schemas.microsoft.com/office/drawing/2014/main" id="{122E65D8-72DC-A33F-6FAD-F17F94AD6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593" y="6599489"/>
            <a:ext cx="223667" cy="2236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703396-640B-D7E8-D720-502DBADCC207}"/>
              </a:ext>
            </a:extLst>
          </p:cNvPr>
          <p:cNvSpPr txBox="1"/>
          <p:nvPr/>
        </p:nvSpPr>
        <p:spPr>
          <a:xfrm>
            <a:off x="6791162" y="6555854"/>
            <a:ext cx="5400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Sweet </a:t>
            </a:r>
            <a:r>
              <a:rPr lang="en-GB" sz="1400" i="1" dirty="0">
                <a:solidFill>
                  <a:schemeClr val="tx2"/>
                </a:solidFill>
                <a:latin typeface="Helvetica" pitchFamily="2" charset="0"/>
              </a:rPr>
              <a:t>et al. 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Artificial Intelligence for the Earth Systems</a:t>
            </a:r>
            <a:r>
              <a:rPr lang="en-GB" sz="1400" i="1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(in review)</a:t>
            </a:r>
            <a:endParaRPr lang="en-DE" sz="1400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3DBA2AE-A9DC-3885-04A7-12F64452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3090041"/>
            <a:ext cx="4490545" cy="2714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E" sz="2000" b="1" dirty="0">
                <a:latin typeface="Helvetica" pitchFamily="2" charset="0"/>
              </a:rPr>
              <a:t>Model skill is evaluated after hyperparameter-tuning and feature-selection is conducted using the selected (nested) cross-validation strategy.</a:t>
            </a:r>
            <a:br>
              <a:rPr lang="en-DE" sz="2000" b="1" dirty="0">
                <a:latin typeface="Helvetica" pitchFamily="2" charset="0"/>
              </a:rPr>
            </a:br>
            <a:endParaRPr lang="en-DE" sz="2000" b="1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DE" sz="2000" b="1" dirty="0">
                <a:latin typeface="Helvetica" pitchFamily="2" charset="0"/>
              </a:rPr>
              <a:t>Use of feature-clusters CV improved model performance on unseen years and regions.</a:t>
            </a:r>
          </a:p>
        </p:txBody>
      </p:sp>
      <p:pic>
        <p:nvPicPr>
          <p:cNvPr id="18" name="Graphic 17" descr="Return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6A04ECAE-B0B6-1989-4BD0-A83BB081A5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56238" y="1659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97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213B40-1D5A-0707-8B6A-7470F7575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908" y="462570"/>
            <a:ext cx="4755893" cy="4079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826DF-D208-06B1-BAD6-870A0EDB0413}"/>
              </a:ext>
            </a:extLst>
          </p:cNvPr>
          <p:cNvSpPr txBox="1"/>
          <p:nvPr/>
        </p:nvSpPr>
        <p:spPr>
          <a:xfrm>
            <a:off x="6791162" y="6555854"/>
            <a:ext cx="5400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Sweet </a:t>
            </a:r>
            <a:r>
              <a:rPr lang="en-GB" sz="1400" i="1" dirty="0">
                <a:solidFill>
                  <a:schemeClr val="tx2"/>
                </a:solidFill>
                <a:latin typeface="Helvetica" pitchFamily="2" charset="0"/>
              </a:rPr>
              <a:t>et al. 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Artificial Intelligence for the Earth Systems</a:t>
            </a:r>
            <a:r>
              <a:rPr lang="en-GB" sz="1400" i="1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(in review)</a:t>
            </a:r>
            <a:endParaRPr lang="en-DE" sz="1400" dirty="0">
              <a:solidFill>
                <a:schemeClr val="tx2"/>
              </a:solidFill>
              <a:latin typeface="Helvetica" pitchFamily="2" charset="0"/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C748C1D0-D52D-CF44-7703-9CD5239DC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3"/>
          <a:stretch/>
        </p:blipFill>
        <p:spPr bwMode="auto">
          <a:xfrm>
            <a:off x="6597908" y="4800290"/>
            <a:ext cx="4755893" cy="157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62A7844-FB44-FDE9-0CBD-679ED384A4D3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4490545" cy="330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sz="2800" b="1" dirty="0">
                <a:latin typeface="Helvetica" pitchFamily="2" charset="0"/>
              </a:rPr>
              <a:t>The variation in feature importances across CV folds may reveal relationships between drivers.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AC5C0C-FE5A-8033-37C1-DD186551E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07" y="5588000"/>
            <a:ext cx="3429000" cy="1270000"/>
          </a:xfrm>
          <a:prstGeom prst="rect">
            <a:avLst/>
          </a:prstGeom>
        </p:spPr>
      </p:pic>
      <p:pic>
        <p:nvPicPr>
          <p:cNvPr id="14" name="Picture 2" descr="Image result for twitter logo">
            <a:extLst>
              <a:ext uri="{FF2B5EF4-FFF2-40B4-BE49-F238E27FC236}">
                <a16:creationId xmlns:a16="http://schemas.microsoft.com/office/drawing/2014/main" id="{C218BCEB-BBB3-EBE2-DF58-916D29EB7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67" y="6609675"/>
            <a:ext cx="220633" cy="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C5F96D-3340-3925-7821-904B1E90151E}"/>
              </a:ext>
            </a:extLst>
          </p:cNvPr>
          <p:cNvSpPr txBox="1"/>
          <p:nvPr/>
        </p:nvSpPr>
        <p:spPr>
          <a:xfrm>
            <a:off x="3119372" y="6540466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>
                <a:solidFill>
                  <a:srgbClr val="1D9BF0"/>
                </a:solidFill>
                <a:latin typeface="Helvetica" pitchFamily="2" charset="0"/>
              </a:rPr>
              <a:t>@lilybellesweet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9A61D-BBCA-82B5-24F0-72EA9B496D25}"/>
              </a:ext>
            </a:extLst>
          </p:cNvPr>
          <p:cNvSpPr txBox="1"/>
          <p:nvPr/>
        </p:nvSpPr>
        <p:spPr>
          <a:xfrm>
            <a:off x="459246" y="6540466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rgbClr val="0072BC"/>
                </a:solidFill>
                <a:latin typeface="Helvetica" pitchFamily="2" charset="0"/>
              </a:rPr>
              <a:t>lily-belle.sweet@ufz.de</a:t>
            </a:r>
            <a:endParaRPr lang="en-DE" sz="1600" b="1">
              <a:solidFill>
                <a:srgbClr val="0072BC"/>
              </a:solidFill>
              <a:latin typeface="Helvetica" pitchFamily="2" charset="0"/>
            </a:endParaRP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0A0A5F8B-5D07-2CF5-7881-2911C3268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593" y="6599489"/>
            <a:ext cx="223667" cy="22366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EE299CD-6AEA-AB6B-3178-B5FB303C2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3184631"/>
            <a:ext cx="4490545" cy="2714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E" sz="2000" b="1" dirty="0">
                <a:latin typeface="Helvetica" pitchFamily="2" charset="0"/>
              </a:rPr>
              <a:t>For example, by regressing the mean climatic conditions against the feature importance score in each test fold, we can identify the conditions in which a certain driver becomes relevant.</a:t>
            </a:r>
          </a:p>
        </p:txBody>
      </p:sp>
      <p:pic>
        <p:nvPicPr>
          <p:cNvPr id="19" name="Graphic 18" descr="Return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7E833AE1-FFBC-421C-5772-E058F87A94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6238" y="1659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5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6E84F8-0E22-8512-E50A-E48A3BA64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743" y="241738"/>
            <a:ext cx="6198564" cy="61643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55F710-8706-6C0F-1D88-58BF0DFF6514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4490545" cy="330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sz="2800" b="1" dirty="0">
                <a:latin typeface="Helvetica" pitchFamily="2" charset="0"/>
              </a:rPr>
              <a:t>Why does the use of feature-space clustered cross-validation return more plausible feature importances?</a:t>
            </a:r>
          </a:p>
        </p:txBody>
      </p:sp>
      <p:pic>
        <p:nvPicPr>
          <p:cNvPr id="7" name="Picture 2" descr="Image result for twitter logo">
            <a:extLst>
              <a:ext uri="{FF2B5EF4-FFF2-40B4-BE49-F238E27FC236}">
                <a16:creationId xmlns:a16="http://schemas.microsoft.com/office/drawing/2014/main" id="{7EECD938-9D8E-A5BB-BC40-A55DE8E90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67" y="6609675"/>
            <a:ext cx="220633" cy="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AC925C-3C19-FD4B-4A2C-2BF24A2581C4}"/>
              </a:ext>
            </a:extLst>
          </p:cNvPr>
          <p:cNvSpPr txBox="1"/>
          <p:nvPr/>
        </p:nvSpPr>
        <p:spPr>
          <a:xfrm>
            <a:off x="3119372" y="6540466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>
                <a:solidFill>
                  <a:srgbClr val="1D9BF0"/>
                </a:solidFill>
                <a:latin typeface="Helvetica" pitchFamily="2" charset="0"/>
              </a:rPr>
              <a:t>@lilybellesweet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EB695-AFF8-5BC8-07C8-4E9C20545743}"/>
              </a:ext>
            </a:extLst>
          </p:cNvPr>
          <p:cNvSpPr txBox="1"/>
          <p:nvPr/>
        </p:nvSpPr>
        <p:spPr>
          <a:xfrm>
            <a:off x="459246" y="6540466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rgbClr val="0072BC"/>
                </a:solidFill>
                <a:latin typeface="Helvetica" pitchFamily="2" charset="0"/>
              </a:rPr>
              <a:t>lily-belle.sweet@ufz.de</a:t>
            </a:r>
            <a:endParaRPr lang="en-DE" sz="1600" b="1">
              <a:solidFill>
                <a:srgbClr val="0072BC"/>
              </a:solidFill>
              <a:latin typeface="Helvetica" pitchFamily="2" charset="0"/>
            </a:endParaRPr>
          </a:p>
        </p:txBody>
      </p:sp>
      <p:pic>
        <p:nvPicPr>
          <p:cNvPr id="10" name="Graphic 9" descr="Envelope">
            <a:extLst>
              <a:ext uri="{FF2B5EF4-FFF2-40B4-BE49-F238E27FC236}">
                <a16:creationId xmlns:a16="http://schemas.microsoft.com/office/drawing/2014/main" id="{32EF0AE2-9CB3-778F-CDAD-2884C2591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593" y="6599489"/>
            <a:ext cx="223667" cy="223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620A2-A274-A30F-3902-E3417C423E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507" y="5588000"/>
            <a:ext cx="3429000" cy="127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99D06-E342-A5C8-6FB1-6296BBCA14C4}"/>
              </a:ext>
            </a:extLst>
          </p:cNvPr>
          <p:cNvSpPr txBox="1"/>
          <p:nvPr/>
        </p:nvSpPr>
        <p:spPr>
          <a:xfrm>
            <a:off x="6791162" y="6555854"/>
            <a:ext cx="5400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Sweet </a:t>
            </a:r>
            <a:r>
              <a:rPr lang="en-GB" sz="1400" i="1" dirty="0">
                <a:solidFill>
                  <a:schemeClr val="tx2"/>
                </a:solidFill>
                <a:latin typeface="Helvetica" pitchFamily="2" charset="0"/>
              </a:rPr>
              <a:t>et al. 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Artificial Intelligence for the Earth Systems</a:t>
            </a:r>
            <a:r>
              <a:rPr lang="en-GB" sz="1400" i="1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(in review)</a:t>
            </a:r>
            <a:endParaRPr lang="en-DE" sz="1400" dirty="0">
              <a:solidFill>
                <a:schemeClr val="tx2"/>
              </a:solidFill>
              <a:latin typeface="Helvetica" pitchFamily="2" charset="0"/>
            </a:endParaRPr>
          </a:p>
        </p:txBody>
      </p:sp>
      <p:pic>
        <p:nvPicPr>
          <p:cNvPr id="13" name="Graphic 12" descr="Return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FB0080A9-D371-C26F-0A3F-58EA89A825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6238" y="1659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4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4216ED-21CA-FFB4-35F8-36C14A1F6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DE" b="1" dirty="0">
                <a:latin typeface="Helvetica" pitchFamily="2" charset="0"/>
              </a:rPr>
              <a:t>Table of contents</a:t>
            </a:r>
            <a:endParaRPr lang="en-DE" b="1" dirty="0">
              <a:latin typeface="Helvetica" pitchFamily="2" charset="0"/>
              <a:hlinkClick r:id="" action="ppaction://hlinkshowjump?jump=firstslide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9ACE62-37E1-1499-7F58-AFD2D72EA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693" y="2295524"/>
            <a:ext cx="2533649" cy="6238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DE" b="1" dirty="0">
                <a:solidFill>
                  <a:schemeClr val="tx2"/>
                </a:solidFill>
                <a:latin typeface="Helvetica" pitchFamily="2" charset="0"/>
                <a:hlinkClick r:id="rId2" action="ppaction://hlinksldjump"/>
              </a:rPr>
              <a:t>Methodology</a:t>
            </a:r>
            <a:endParaRPr lang="en-DE" b="1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63346F-40AB-13F5-2034-0B77EF9EC09A}"/>
              </a:ext>
            </a:extLst>
          </p:cNvPr>
          <p:cNvSpPr txBox="1">
            <a:spLocks/>
          </p:cNvSpPr>
          <p:nvPr/>
        </p:nvSpPr>
        <p:spPr>
          <a:xfrm>
            <a:off x="978693" y="1671638"/>
            <a:ext cx="2533649" cy="62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DE" b="1" dirty="0">
                <a:solidFill>
                  <a:schemeClr val="tx2"/>
                </a:solidFill>
                <a:latin typeface="Helvetica" pitchFamily="2" charset="0"/>
                <a:hlinkClick r:id="rId3" action="ppaction://hlinksldjump"/>
              </a:rPr>
              <a:t>Title</a:t>
            </a:r>
            <a:endParaRPr lang="en-DE" b="1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AD9E31-C25C-487B-A0CC-8E7509C43D38}"/>
              </a:ext>
            </a:extLst>
          </p:cNvPr>
          <p:cNvSpPr txBox="1">
            <a:spLocks/>
          </p:cNvSpPr>
          <p:nvPr/>
        </p:nvSpPr>
        <p:spPr>
          <a:xfrm>
            <a:off x="978693" y="2905124"/>
            <a:ext cx="3205163" cy="62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DE" b="1" dirty="0">
                <a:solidFill>
                  <a:schemeClr val="tx2"/>
                </a:solidFill>
                <a:latin typeface="Helvetica" pitchFamily="2" charset="0"/>
                <a:hlinkClick r:id="rId4" action="ppaction://hlinksldjump"/>
              </a:rPr>
              <a:t>Model evaluation</a:t>
            </a:r>
            <a:endParaRPr lang="en-DE" b="1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7C3FE6-08C9-670A-4B15-F96D59A67229}"/>
              </a:ext>
            </a:extLst>
          </p:cNvPr>
          <p:cNvSpPr txBox="1">
            <a:spLocks/>
          </p:cNvSpPr>
          <p:nvPr/>
        </p:nvSpPr>
        <p:spPr>
          <a:xfrm>
            <a:off x="978693" y="3533773"/>
            <a:ext cx="4976813" cy="62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DE" b="1" dirty="0">
                <a:solidFill>
                  <a:schemeClr val="tx2"/>
                </a:solidFill>
                <a:latin typeface="Helvetica" pitchFamily="2" charset="0"/>
                <a:hlinkClick r:id="rId5" action="ppaction://hlinksldjump"/>
              </a:rPr>
              <a:t>Permutation importances 1</a:t>
            </a:r>
            <a:endParaRPr lang="en-DE" b="1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916498-D110-803A-F47F-A4F8B238FF87}"/>
              </a:ext>
            </a:extLst>
          </p:cNvPr>
          <p:cNvSpPr txBox="1">
            <a:spLocks/>
          </p:cNvSpPr>
          <p:nvPr/>
        </p:nvSpPr>
        <p:spPr>
          <a:xfrm>
            <a:off x="978692" y="4138610"/>
            <a:ext cx="4976813" cy="62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DE" b="1" dirty="0">
                <a:solidFill>
                  <a:schemeClr val="tx2"/>
                </a:solidFill>
                <a:latin typeface="Helvetica" pitchFamily="2" charset="0"/>
                <a:hlinkClick r:id="rId6" action="ppaction://hlinksldjump"/>
              </a:rPr>
              <a:t>Permutation importances 2</a:t>
            </a:r>
            <a:endParaRPr lang="en-DE" b="1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A08A4B3-E847-7BC0-ACB5-54FF7296625E}"/>
              </a:ext>
            </a:extLst>
          </p:cNvPr>
          <p:cNvSpPr txBox="1">
            <a:spLocks/>
          </p:cNvSpPr>
          <p:nvPr/>
        </p:nvSpPr>
        <p:spPr>
          <a:xfrm>
            <a:off x="6095999" y="1690688"/>
            <a:ext cx="4976813" cy="62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DE" b="1" dirty="0">
                <a:solidFill>
                  <a:schemeClr val="tx2"/>
                </a:solidFill>
                <a:latin typeface="Helvetica" pitchFamily="2" charset="0"/>
                <a:hlinkClick r:id="rId7" action="ppaction://hlinksldjump"/>
              </a:rPr>
              <a:t>Hyperparameters &amp; features</a:t>
            </a:r>
            <a:endParaRPr lang="en-DE" b="1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2D7B1D-48BD-4650-435D-CCB79F0E0087}"/>
              </a:ext>
            </a:extLst>
          </p:cNvPr>
          <p:cNvSpPr txBox="1">
            <a:spLocks/>
          </p:cNvSpPr>
          <p:nvPr/>
        </p:nvSpPr>
        <p:spPr>
          <a:xfrm>
            <a:off x="6095999" y="2295525"/>
            <a:ext cx="4976813" cy="62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DE" b="1" dirty="0">
                <a:solidFill>
                  <a:schemeClr val="tx2"/>
                </a:solidFill>
                <a:latin typeface="Helvetica" pitchFamily="2" charset="0"/>
                <a:hlinkClick r:id="rId8" action="ppaction://hlinksldjump"/>
              </a:rPr>
              <a:t>Model performance</a:t>
            </a:r>
            <a:endParaRPr lang="en-DE" b="1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6C5F18-F544-9169-D85A-95422F4E7EF5}"/>
              </a:ext>
            </a:extLst>
          </p:cNvPr>
          <p:cNvSpPr txBox="1">
            <a:spLocks/>
          </p:cNvSpPr>
          <p:nvPr/>
        </p:nvSpPr>
        <p:spPr>
          <a:xfrm>
            <a:off x="6095999" y="2919412"/>
            <a:ext cx="4976813" cy="62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DE" b="1" dirty="0">
                <a:solidFill>
                  <a:schemeClr val="tx2"/>
                </a:solidFill>
                <a:latin typeface="Helvetica" pitchFamily="2" charset="0"/>
                <a:hlinkClick r:id="rId9" action="ppaction://hlinksldjump"/>
              </a:rPr>
              <a:t>Variation in importances</a:t>
            </a:r>
            <a:endParaRPr lang="en-DE" b="1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FD22255-40D3-1D9D-ECF8-91CC359633D2}"/>
              </a:ext>
            </a:extLst>
          </p:cNvPr>
          <p:cNvSpPr txBox="1">
            <a:spLocks/>
          </p:cNvSpPr>
          <p:nvPr/>
        </p:nvSpPr>
        <p:spPr>
          <a:xfrm>
            <a:off x="6095999" y="3543298"/>
            <a:ext cx="5257801" cy="62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DE" b="1" dirty="0">
                <a:solidFill>
                  <a:schemeClr val="tx2"/>
                </a:solidFill>
                <a:latin typeface="Helvetica" pitchFamily="2" charset="0"/>
                <a:hlinkClick r:id="rId10" action="ppaction://hlinksldjump"/>
              </a:rPr>
              <a:t>Correlation in permuted data</a:t>
            </a:r>
            <a:endParaRPr lang="en-DE" b="1" dirty="0">
              <a:solidFill>
                <a:schemeClr val="tx2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2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57E6B9-A6A0-AF47-A4FB-A0C78E580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07" y="5588000"/>
            <a:ext cx="3429000" cy="127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7952FAC-79F7-6B44-B164-26AD3BBA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DE" b="1" dirty="0">
                <a:latin typeface="Helvetica" pitchFamily="2" charset="0"/>
              </a:rPr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8C72BB-B365-F145-AB89-C851C314A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457" y="706055"/>
            <a:ext cx="3953378" cy="5445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4FB76C-F2BD-6D4D-B143-ACA87C968C13}"/>
              </a:ext>
            </a:extLst>
          </p:cNvPr>
          <p:cNvSpPr txBox="1"/>
          <p:nvPr/>
        </p:nvSpPr>
        <p:spPr>
          <a:xfrm>
            <a:off x="5911861" y="6126986"/>
            <a:ext cx="5441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Gunnar </a:t>
            </a:r>
            <a:r>
              <a:rPr lang="en-GB" sz="1400" dirty="0" err="1">
                <a:solidFill>
                  <a:schemeClr val="tx2"/>
                </a:solidFill>
                <a:latin typeface="Helvetica" pitchFamily="2" charset="0"/>
              </a:rPr>
              <a:t>Lischeid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GB" sz="1400" i="1" dirty="0">
                <a:solidFill>
                  <a:schemeClr val="tx2"/>
                </a:solidFill>
                <a:latin typeface="Helvetica" pitchFamily="2" charset="0"/>
              </a:rPr>
              <a:t>et al. Agricultural and Forest Methodology. 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(2022)</a:t>
            </a:r>
            <a:endParaRPr lang="en-DE" sz="1400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3B076-EB2B-DA88-89A9-F133B373A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0688"/>
            <a:ext cx="6374294" cy="4050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E" sz="2400" b="1" dirty="0">
                <a:solidFill>
                  <a:schemeClr val="accent1"/>
                </a:solidFill>
                <a:latin typeface="Helvetica" pitchFamily="2" charset="0"/>
              </a:rPr>
              <a:t>Crop yields depend on climate conditions in complex, nonlinear ways.</a:t>
            </a:r>
          </a:p>
          <a:p>
            <a:pPr marL="0" indent="0">
              <a:buNone/>
            </a:pPr>
            <a:endParaRPr lang="en-DE" sz="2400" b="1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DE" sz="2400" b="1" dirty="0">
                <a:solidFill>
                  <a:schemeClr val="tx2"/>
                </a:solidFill>
                <a:latin typeface="Helvetica" pitchFamily="2" charset="0"/>
              </a:rPr>
              <a:t>Machine learning models are able to capture these relationships.</a:t>
            </a:r>
          </a:p>
          <a:p>
            <a:pPr marL="0" indent="0">
              <a:buNone/>
            </a:pPr>
            <a:endParaRPr lang="en-DE" sz="2400" b="1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DE" sz="2400" b="1" dirty="0">
                <a:latin typeface="Helvetica" pitchFamily="2" charset="0"/>
              </a:rPr>
              <a:t>‘Explainable’ machine learning could be used to improve scientific understanding of climate-crop dynamics.</a:t>
            </a:r>
          </a:p>
        </p:txBody>
      </p:sp>
      <p:pic>
        <p:nvPicPr>
          <p:cNvPr id="12" name="Picture 2" descr="Image result for twitter logo">
            <a:extLst>
              <a:ext uri="{FF2B5EF4-FFF2-40B4-BE49-F238E27FC236}">
                <a16:creationId xmlns:a16="http://schemas.microsoft.com/office/drawing/2014/main" id="{D23965F8-7CFA-BD80-E6F2-70A2FF93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67" y="6609675"/>
            <a:ext cx="220633" cy="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C2D73D-586D-ACDF-B023-25DC3F084DAB}"/>
              </a:ext>
            </a:extLst>
          </p:cNvPr>
          <p:cNvSpPr txBox="1"/>
          <p:nvPr/>
        </p:nvSpPr>
        <p:spPr>
          <a:xfrm>
            <a:off x="3119372" y="6540466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>
                <a:solidFill>
                  <a:srgbClr val="1D9BF0"/>
                </a:solidFill>
                <a:latin typeface="Helvetica" pitchFamily="2" charset="0"/>
              </a:rPr>
              <a:t>@lilybellesweet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33C8AA-0C56-E393-2055-96A8B0FB41E4}"/>
              </a:ext>
            </a:extLst>
          </p:cNvPr>
          <p:cNvSpPr txBox="1"/>
          <p:nvPr/>
        </p:nvSpPr>
        <p:spPr>
          <a:xfrm>
            <a:off x="459246" y="6540466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rgbClr val="0072BC"/>
                </a:solidFill>
                <a:latin typeface="Helvetica" pitchFamily="2" charset="0"/>
              </a:rPr>
              <a:t>lily-belle.sweet@ufz.de</a:t>
            </a:r>
            <a:endParaRPr lang="en-DE" sz="1600" b="1">
              <a:solidFill>
                <a:srgbClr val="0072BC"/>
              </a:solidFill>
              <a:latin typeface="Helvetica" pitchFamily="2" charset="0"/>
            </a:endParaRPr>
          </a:p>
        </p:txBody>
      </p:sp>
      <p:pic>
        <p:nvPicPr>
          <p:cNvPr id="15" name="Graphic 14" descr="Envelope">
            <a:extLst>
              <a:ext uri="{FF2B5EF4-FFF2-40B4-BE49-F238E27FC236}">
                <a16:creationId xmlns:a16="http://schemas.microsoft.com/office/drawing/2014/main" id="{10D3FF2D-9B21-EE8D-68BE-507109382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593" y="6599489"/>
            <a:ext cx="223667" cy="223667"/>
          </a:xfrm>
          <a:prstGeom prst="rect">
            <a:avLst/>
          </a:prstGeom>
        </p:spPr>
      </p:pic>
      <p:pic>
        <p:nvPicPr>
          <p:cNvPr id="16" name="Graphic 15" descr="En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51C73E-D161-BA5D-D9D3-4D7378AD0B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9835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7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57E6B9-A6A0-AF47-A4FB-A0C78E580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07" y="5588000"/>
            <a:ext cx="3429000" cy="1270000"/>
          </a:xfrm>
          <a:prstGeom prst="rect">
            <a:avLst/>
          </a:prstGeom>
        </p:spPr>
      </p:pic>
      <p:sp>
        <p:nvSpPr>
          <p:cNvPr id="2" name="Cube 1">
            <a:extLst>
              <a:ext uri="{FF2B5EF4-FFF2-40B4-BE49-F238E27FC236}">
                <a16:creationId xmlns:a16="http://schemas.microsoft.com/office/drawing/2014/main" id="{297F478C-7314-1EC7-E33C-DE421DF342B7}"/>
              </a:ext>
            </a:extLst>
          </p:cNvPr>
          <p:cNvSpPr/>
          <p:nvPr/>
        </p:nvSpPr>
        <p:spPr>
          <a:xfrm>
            <a:off x="2757073" y="408805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19F00338-AA97-6F3E-6F46-FE860D579118}"/>
              </a:ext>
            </a:extLst>
          </p:cNvPr>
          <p:cNvSpPr/>
          <p:nvPr/>
        </p:nvSpPr>
        <p:spPr>
          <a:xfrm>
            <a:off x="2992735" y="408805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C9DE96A4-F6FD-0795-73B3-5B68AA3F579B}"/>
              </a:ext>
            </a:extLst>
          </p:cNvPr>
          <p:cNvSpPr/>
          <p:nvPr/>
        </p:nvSpPr>
        <p:spPr>
          <a:xfrm>
            <a:off x="3228397" y="408805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4E92C5A1-4E6D-3C0F-9721-93A76BAA7DF2}"/>
              </a:ext>
            </a:extLst>
          </p:cNvPr>
          <p:cNvSpPr/>
          <p:nvPr/>
        </p:nvSpPr>
        <p:spPr>
          <a:xfrm>
            <a:off x="3464059" y="408805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4DCA2CC3-6B44-C0E0-D25F-7C64D2F7368D}"/>
              </a:ext>
            </a:extLst>
          </p:cNvPr>
          <p:cNvSpPr/>
          <p:nvPr/>
        </p:nvSpPr>
        <p:spPr>
          <a:xfrm>
            <a:off x="3699721" y="408805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3C70999F-C2B0-D2D3-79D2-593A2940B1DD}"/>
              </a:ext>
            </a:extLst>
          </p:cNvPr>
          <p:cNvSpPr/>
          <p:nvPr/>
        </p:nvSpPr>
        <p:spPr>
          <a:xfrm>
            <a:off x="3929521" y="4088057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766C3526-3343-CD37-50F9-733E847D34DA}"/>
              </a:ext>
            </a:extLst>
          </p:cNvPr>
          <p:cNvSpPr/>
          <p:nvPr/>
        </p:nvSpPr>
        <p:spPr>
          <a:xfrm>
            <a:off x="2757073" y="385810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ED789DAC-8393-F4BA-397D-E8118CE080D9}"/>
              </a:ext>
            </a:extLst>
          </p:cNvPr>
          <p:cNvSpPr/>
          <p:nvPr/>
        </p:nvSpPr>
        <p:spPr>
          <a:xfrm>
            <a:off x="2992735" y="385810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B676B26D-9A63-8FA0-0B18-895B7C43463A}"/>
              </a:ext>
            </a:extLst>
          </p:cNvPr>
          <p:cNvSpPr/>
          <p:nvPr/>
        </p:nvSpPr>
        <p:spPr>
          <a:xfrm>
            <a:off x="3228397" y="385810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6C0EDFFC-17E7-C2F1-DDEA-869827C68A29}"/>
              </a:ext>
            </a:extLst>
          </p:cNvPr>
          <p:cNvSpPr/>
          <p:nvPr/>
        </p:nvSpPr>
        <p:spPr>
          <a:xfrm>
            <a:off x="3464059" y="385810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1B627C5F-7428-360B-D947-6D81DCEF4F95}"/>
              </a:ext>
            </a:extLst>
          </p:cNvPr>
          <p:cNvSpPr/>
          <p:nvPr/>
        </p:nvSpPr>
        <p:spPr>
          <a:xfrm>
            <a:off x="3699721" y="385810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DEA80166-CE07-623F-98F6-A14BECCF0679}"/>
              </a:ext>
            </a:extLst>
          </p:cNvPr>
          <p:cNvSpPr/>
          <p:nvPr/>
        </p:nvSpPr>
        <p:spPr>
          <a:xfrm>
            <a:off x="3929521" y="385810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A9FA2E66-DC9D-6291-02E8-021B55A199D1}"/>
              </a:ext>
            </a:extLst>
          </p:cNvPr>
          <p:cNvSpPr/>
          <p:nvPr/>
        </p:nvSpPr>
        <p:spPr>
          <a:xfrm>
            <a:off x="2757073" y="362679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D52CA824-69B6-BFFF-CF97-0A9498003EF8}"/>
              </a:ext>
            </a:extLst>
          </p:cNvPr>
          <p:cNvSpPr/>
          <p:nvPr/>
        </p:nvSpPr>
        <p:spPr>
          <a:xfrm>
            <a:off x="2992735" y="362679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C366138A-5283-6F49-2D5C-F93E0FF42AD2}"/>
              </a:ext>
            </a:extLst>
          </p:cNvPr>
          <p:cNvSpPr/>
          <p:nvPr/>
        </p:nvSpPr>
        <p:spPr>
          <a:xfrm>
            <a:off x="3228397" y="362679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8DA5927F-0458-EE3F-BA09-17C5937B8030}"/>
              </a:ext>
            </a:extLst>
          </p:cNvPr>
          <p:cNvSpPr/>
          <p:nvPr/>
        </p:nvSpPr>
        <p:spPr>
          <a:xfrm>
            <a:off x="3464059" y="362679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8AC174DE-1C43-888E-3AC6-1912D6DEA233}"/>
              </a:ext>
            </a:extLst>
          </p:cNvPr>
          <p:cNvSpPr/>
          <p:nvPr/>
        </p:nvSpPr>
        <p:spPr>
          <a:xfrm>
            <a:off x="3699721" y="362679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8459A882-AA22-E58C-55F0-E839C69DF68D}"/>
              </a:ext>
            </a:extLst>
          </p:cNvPr>
          <p:cNvSpPr/>
          <p:nvPr/>
        </p:nvSpPr>
        <p:spPr>
          <a:xfrm>
            <a:off x="3929521" y="3626794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FA7C7754-0CEA-C92D-3059-1CABA4CD62DC}"/>
              </a:ext>
            </a:extLst>
          </p:cNvPr>
          <p:cNvSpPr/>
          <p:nvPr/>
        </p:nvSpPr>
        <p:spPr>
          <a:xfrm>
            <a:off x="2757073" y="339684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2FCB9B97-1F19-2B28-0698-6787E7213C74}"/>
              </a:ext>
            </a:extLst>
          </p:cNvPr>
          <p:cNvSpPr/>
          <p:nvPr/>
        </p:nvSpPr>
        <p:spPr>
          <a:xfrm>
            <a:off x="2992735" y="339684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2DCDAD58-D950-BC61-A055-0F4349E25FDF}"/>
              </a:ext>
            </a:extLst>
          </p:cNvPr>
          <p:cNvSpPr/>
          <p:nvPr/>
        </p:nvSpPr>
        <p:spPr>
          <a:xfrm>
            <a:off x="3228397" y="339684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9868194B-0CB4-D331-E6C4-0D808AB1BF0B}"/>
              </a:ext>
            </a:extLst>
          </p:cNvPr>
          <p:cNvSpPr/>
          <p:nvPr/>
        </p:nvSpPr>
        <p:spPr>
          <a:xfrm>
            <a:off x="3464059" y="339684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605283AC-E063-CF09-7826-BA6107699B4C}"/>
              </a:ext>
            </a:extLst>
          </p:cNvPr>
          <p:cNvSpPr/>
          <p:nvPr/>
        </p:nvSpPr>
        <p:spPr>
          <a:xfrm>
            <a:off x="3699721" y="339684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63CBD206-AA50-E713-BA4C-03A47BCD7950}"/>
              </a:ext>
            </a:extLst>
          </p:cNvPr>
          <p:cNvSpPr/>
          <p:nvPr/>
        </p:nvSpPr>
        <p:spPr>
          <a:xfrm>
            <a:off x="3929521" y="339684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C69FE886-7737-4716-EB92-9E64DB959FC8}"/>
              </a:ext>
            </a:extLst>
          </p:cNvPr>
          <p:cNvSpPr/>
          <p:nvPr/>
        </p:nvSpPr>
        <p:spPr>
          <a:xfrm>
            <a:off x="2757073" y="316689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16EB25C6-793B-F3E9-2C9A-D556E1F9DFF4}"/>
              </a:ext>
            </a:extLst>
          </p:cNvPr>
          <p:cNvSpPr/>
          <p:nvPr/>
        </p:nvSpPr>
        <p:spPr>
          <a:xfrm>
            <a:off x="2992735" y="316689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99B49E78-FEC9-255A-A66D-F80DE9A6A3C4}"/>
              </a:ext>
            </a:extLst>
          </p:cNvPr>
          <p:cNvSpPr/>
          <p:nvPr/>
        </p:nvSpPr>
        <p:spPr>
          <a:xfrm>
            <a:off x="3228397" y="316689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578576FC-26CC-8FEC-7953-379D6EA74A27}"/>
              </a:ext>
            </a:extLst>
          </p:cNvPr>
          <p:cNvSpPr/>
          <p:nvPr/>
        </p:nvSpPr>
        <p:spPr>
          <a:xfrm>
            <a:off x="3464059" y="316689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48B41FD5-C379-F3F2-1AFE-AE4278341984}"/>
              </a:ext>
            </a:extLst>
          </p:cNvPr>
          <p:cNvSpPr/>
          <p:nvPr/>
        </p:nvSpPr>
        <p:spPr>
          <a:xfrm>
            <a:off x="3699721" y="316689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0C87917E-9B99-547E-C495-6FE5EC19B2E8}"/>
              </a:ext>
            </a:extLst>
          </p:cNvPr>
          <p:cNvSpPr/>
          <p:nvPr/>
        </p:nvSpPr>
        <p:spPr>
          <a:xfrm>
            <a:off x="3929521" y="3166890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8F93C4FF-1A91-E559-9100-450422021B08}"/>
              </a:ext>
            </a:extLst>
          </p:cNvPr>
          <p:cNvSpPr/>
          <p:nvPr/>
        </p:nvSpPr>
        <p:spPr>
          <a:xfrm>
            <a:off x="2745349" y="293693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F57166EF-5141-B984-6E7B-547104776AD9}"/>
              </a:ext>
            </a:extLst>
          </p:cNvPr>
          <p:cNvSpPr/>
          <p:nvPr/>
        </p:nvSpPr>
        <p:spPr>
          <a:xfrm>
            <a:off x="2981011" y="293693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7579BAE3-9B5D-6F79-2459-143704BB4C54}"/>
              </a:ext>
            </a:extLst>
          </p:cNvPr>
          <p:cNvSpPr/>
          <p:nvPr/>
        </p:nvSpPr>
        <p:spPr>
          <a:xfrm>
            <a:off x="3216673" y="2936938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C2A4EBB8-756D-90B3-43F6-474485978EA6}"/>
              </a:ext>
            </a:extLst>
          </p:cNvPr>
          <p:cNvSpPr/>
          <p:nvPr/>
        </p:nvSpPr>
        <p:spPr>
          <a:xfrm>
            <a:off x="3452335" y="293693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id="{3A13AB27-8B41-D6C5-1DF0-DC3051409F8E}"/>
              </a:ext>
            </a:extLst>
          </p:cNvPr>
          <p:cNvSpPr/>
          <p:nvPr/>
        </p:nvSpPr>
        <p:spPr>
          <a:xfrm>
            <a:off x="3687997" y="293693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id="{A9ACEC12-88F0-21EC-26F5-91FC4D528C76}"/>
              </a:ext>
            </a:extLst>
          </p:cNvPr>
          <p:cNvSpPr/>
          <p:nvPr/>
        </p:nvSpPr>
        <p:spPr>
          <a:xfrm>
            <a:off x="3929521" y="2936938"/>
            <a:ext cx="301083" cy="301320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9936DE08-52CC-7905-F8B7-EB2F1D7B812E}"/>
              </a:ext>
            </a:extLst>
          </p:cNvPr>
          <p:cNvSpPr/>
          <p:nvPr/>
        </p:nvSpPr>
        <p:spPr>
          <a:xfrm>
            <a:off x="2683676" y="41673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87720F52-13D8-EAF3-25D7-D023E096ADCA}"/>
              </a:ext>
            </a:extLst>
          </p:cNvPr>
          <p:cNvSpPr/>
          <p:nvPr/>
        </p:nvSpPr>
        <p:spPr>
          <a:xfrm>
            <a:off x="2919338" y="41673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183D8CCC-EC28-0141-167C-8E3783D07EDB}"/>
              </a:ext>
            </a:extLst>
          </p:cNvPr>
          <p:cNvSpPr/>
          <p:nvPr/>
        </p:nvSpPr>
        <p:spPr>
          <a:xfrm>
            <a:off x="3155000" y="41673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F6E3CB3C-B7F8-2CB3-5C12-9236811AFFEB}"/>
              </a:ext>
            </a:extLst>
          </p:cNvPr>
          <p:cNvSpPr/>
          <p:nvPr/>
        </p:nvSpPr>
        <p:spPr>
          <a:xfrm>
            <a:off x="3390662" y="41673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4CD3BDC5-7F13-A007-9A47-C7D1F0803B02}"/>
              </a:ext>
            </a:extLst>
          </p:cNvPr>
          <p:cNvSpPr/>
          <p:nvPr/>
        </p:nvSpPr>
        <p:spPr>
          <a:xfrm>
            <a:off x="3626324" y="41673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603196F6-B6BD-5D12-3CDA-69D31A18FC1E}"/>
              </a:ext>
            </a:extLst>
          </p:cNvPr>
          <p:cNvSpPr/>
          <p:nvPr/>
        </p:nvSpPr>
        <p:spPr>
          <a:xfrm>
            <a:off x="3850262" y="41673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DCF45E40-DD54-5D32-8A0D-052728BD93B3}"/>
              </a:ext>
            </a:extLst>
          </p:cNvPr>
          <p:cNvSpPr/>
          <p:nvPr/>
        </p:nvSpPr>
        <p:spPr>
          <a:xfrm>
            <a:off x="2683676" y="393739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CC51B3E4-8DE9-EEE4-28A6-CD19E46A26B8}"/>
              </a:ext>
            </a:extLst>
          </p:cNvPr>
          <p:cNvSpPr/>
          <p:nvPr/>
        </p:nvSpPr>
        <p:spPr>
          <a:xfrm>
            <a:off x="2919338" y="393739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312E8CC0-2533-A9AC-292B-4C3BA536E46E}"/>
              </a:ext>
            </a:extLst>
          </p:cNvPr>
          <p:cNvSpPr/>
          <p:nvPr/>
        </p:nvSpPr>
        <p:spPr>
          <a:xfrm>
            <a:off x="3155000" y="393739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08CAD131-7982-BF34-F2DB-BD73B206AA7D}"/>
              </a:ext>
            </a:extLst>
          </p:cNvPr>
          <p:cNvSpPr/>
          <p:nvPr/>
        </p:nvSpPr>
        <p:spPr>
          <a:xfrm>
            <a:off x="3390662" y="393739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" name="Cube 51">
            <a:extLst>
              <a:ext uri="{FF2B5EF4-FFF2-40B4-BE49-F238E27FC236}">
                <a16:creationId xmlns:a16="http://schemas.microsoft.com/office/drawing/2014/main" id="{3C6D113A-C717-4AB5-60FB-54C6B3F038CF}"/>
              </a:ext>
            </a:extLst>
          </p:cNvPr>
          <p:cNvSpPr/>
          <p:nvPr/>
        </p:nvSpPr>
        <p:spPr>
          <a:xfrm>
            <a:off x="3626324" y="393739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8762AD93-2132-5B8F-FF57-DDF6A7BC583B}"/>
              </a:ext>
            </a:extLst>
          </p:cNvPr>
          <p:cNvSpPr/>
          <p:nvPr/>
        </p:nvSpPr>
        <p:spPr>
          <a:xfrm>
            <a:off x="3850262" y="393739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7B94BB02-F3E1-9582-B4BF-42086B3D5530}"/>
              </a:ext>
            </a:extLst>
          </p:cNvPr>
          <p:cNvSpPr/>
          <p:nvPr/>
        </p:nvSpPr>
        <p:spPr>
          <a:xfrm>
            <a:off x="2683676" y="37060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F6223A3D-9315-7AA5-D6BD-6EFACE65AF31}"/>
              </a:ext>
            </a:extLst>
          </p:cNvPr>
          <p:cNvSpPr/>
          <p:nvPr/>
        </p:nvSpPr>
        <p:spPr>
          <a:xfrm>
            <a:off x="2919338" y="37060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8E0728FA-24B4-55B4-6653-091796893D2B}"/>
              </a:ext>
            </a:extLst>
          </p:cNvPr>
          <p:cNvSpPr/>
          <p:nvPr/>
        </p:nvSpPr>
        <p:spPr>
          <a:xfrm>
            <a:off x="3155000" y="37060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id="{6FD20077-6BD7-CED7-4E57-A99CDBFB4FA4}"/>
              </a:ext>
            </a:extLst>
          </p:cNvPr>
          <p:cNvSpPr/>
          <p:nvPr/>
        </p:nvSpPr>
        <p:spPr>
          <a:xfrm>
            <a:off x="3390662" y="37060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B3E376B5-F8C4-1D0C-671B-41A4E9071859}"/>
              </a:ext>
            </a:extLst>
          </p:cNvPr>
          <p:cNvSpPr/>
          <p:nvPr/>
        </p:nvSpPr>
        <p:spPr>
          <a:xfrm>
            <a:off x="3626324" y="37060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id="{64259CA8-59F4-513F-E109-4E11AAA46B52}"/>
              </a:ext>
            </a:extLst>
          </p:cNvPr>
          <p:cNvSpPr/>
          <p:nvPr/>
        </p:nvSpPr>
        <p:spPr>
          <a:xfrm>
            <a:off x="3850262" y="37060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0" name="Cube 59">
            <a:extLst>
              <a:ext uri="{FF2B5EF4-FFF2-40B4-BE49-F238E27FC236}">
                <a16:creationId xmlns:a16="http://schemas.microsoft.com/office/drawing/2014/main" id="{D0ECFC60-4DFF-97DF-A2D1-9BCF4C20E117}"/>
              </a:ext>
            </a:extLst>
          </p:cNvPr>
          <p:cNvSpPr/>
          <p:nvPr/>
        </p:nvSpPr>
        <p:spPr>
          <a:xfrm>
            <a:off x="2683676" y="347613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1" name="Cube 60">
            <a:extLst>
              <a:ext uri="{FF2B5EF4-FFF2-40B4-BE49-F238E27FC236}">
                <a16:creationId xmlns:a16="http://schemas.microsoft.com/office/drawing/2014/main" id="{4FACE5A9-A162-23DF-4102-C3BA187925E4}"/>
              </a:ext>
            </a:extLst>
          </p:cNvPr>
          <p:cNvSpPr/>
          <p:nvPr/>
        </p:nvSpPr>
        <p:spPr>
          <a:xfrm>
            <a:off x="2919338" y="347613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2" name="Cube 61">
            <a:extLst>
              <a:ext uri="{FF2B5EF4-FFF2-40B4-BE49-F238E27FC236}">
                <a16:creationId xmlns:a16="http://schemas.microsoft.com/office/drawing/2014/main" id="{259BF9FD-C802-CA7D-0BB0-9C2C7E7717B6}"/>
              </a:ext>
            </a:extLst>
          </p:cNvPr>
          <p:cNvSpPr/>
          <p:nvPr/>
        </p:nvSpPr>
        <p:spPr>
          <a:xfrm>
            <a:off x="3155000" y="347613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3" name="Cube 62">
            <a:extLst>
              <a:ext uri="{FF2B5EF4-FFF2-40B4-BE49-F238E27FC236}">
                <a16:creationId xmlns:a16="http://schemas.microsoft.com/office/drawing/2014/main" id="{86C6A04A-2F3B-EF27-2DBC-91FCCEDB5E5F}"/>
              </a:ext>
            </a:extLst>
          </p:cNvPr>
          <p:cNvSpPr/>
          <p:nvPr/>
        </p:nvSpPr>
        <p:spPr>
          <a:xfrm>
            <a:off x="3390662" y="347613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4" name="Cube 63">
            <a:extLst>
              <a:ext uri="{FF2B5EF4-FFF2-40B4-BE49-F238E27FC236}">
                <a16:creationId xmlns:a16="http://schemas.microsoft.com/office/drawing/2014/main" id="{8C13B5D9-9B8B-7162-D1E4-2B2D99800C93}"/>
              </a:ext>
            </a:extLst>
          </p:cNvPr>
          <p:cNvSpPr/>
          <p:nvPr/>
        </p:nvSpPr>
        <p:spPr>
          <a:xfrm>
            <a:off x="3626324" y="347613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5" name="Cube 64">
            <a:extLst>
              <a:ext uri="{FF2B5EF4-FFF2-40B4-BE49-F238E27FC236}">
                <a16:creationId xmlns:a16="http://schemas.microsoft.com/office/drawing/2014/main" id="{8E363B8C-3956-9550-2E66-84C1AF9C580A}"/>
              </a:ext>
            </a:extLst>
          </p:cNvPr>
          <p:cNvSpPr/>
          <p:nvPr/>
        </p:nvSpPr>
        <p:spPr>
          <a:xfrm>
            <a:off x="3850262" y="347613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497625F1-3BD1-F99A-D56C-9B3F97B91FB8}"/>
              </a:ext>
            </a:extLst>
          </p:cNvPr>
          <p:cNvSpPr/>
          <p:nvPr/>
        </p:nvSpPr>
        <p:spPr>
          <a:xfrm>
            <a:off x="2683676" y="324618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F027D969-ABF8-2E94-3E81-A2E594E84434}"/>
              </a:ext>
            </a:extLst>
          </p:cNvPr>
          <p:cNvSpPr/>
          <p:nvPr/>
        </p:nvSpPr>
        <p:spPr>
          <a:xfrm>
            <a:off x="2919338" y="324618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C4A96A29-0CCD-F0D4-5269-F0362308C716}"/>
              </a:ext>
            </a:extLst>
          </p:cNvPr>
          <p:cNvSpPr/>
          <p:nvPr/>
        </p:nvSpPr>
        <p:spPr>
          <a:xfrm>
            <a:off x="3155000" y="324618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87BAC76F-D3EF-2D0F-1EA9-C1F0763C0E48}"/>
              </a:ext>
            </a:extLst>
          </p:cNvPr>
          <p:cNvSpPr/>
          <p:nvPr/>
        </p:nvSpPr>
        <p:spPr>
          <a:xfrm>
            <a:off x="3390662" y="324618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0" name="Cube 69">
            <a:extLst>
              <a:ext uri="{FF2B5EF4-FFF2-40B4-BE49-F238E27FC236}">
                <a16:creationId xmlns:a16="http://schemas.microsoft.com/office/drawing/2014/main" id="{FFED3BC4-1EF3-2503-C539-0075C8A8F970}"/>
              </a:ext>
            </a:extLst>
          </p:cNvPr>
          <p:cNvSpPr/>
          <p:nvPr/>
        </p:nvSpPr>
        <p:spPr>
          <a:xfrm>
            <a:off x="3626324" y="324618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1" name="Cube 70">
            <a:extLst>
              <a:ext uri="{FF2B5EF4-FFF2-40B4-BE49-F238E27FC236}">
                <a16:creationId xmlns:a16="http://schemas.microsoft.com/office/drawing/2014/main" id="{1538A436-92BC-BC13-4B23-670EB7F56F6E}"/>
              </a:ext>
            </a:extLst>
          </p:cNvPr>
          <p:cNvSpPr/>
          <p:nvPr/>
        </p:nvSpPr>
        <p:spPr>
          <a:xfrm>
            <a:off x="3850262" y="324618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2" name="Cube 71">
            <a:extLst>
              <a:ext uri="{FF2B5EF4-FFF2-40B4-BE49-F238E27FC236}">
                <a16:creationId xmlns:a16="http://schemas.microsoft.com/office/drawing/2014/main" id="{1530CDAF-EA69-ED7C-45A7-746CB3F3C110}"/>
              </a:ext>
            </a:extLst>
          </p:cNvPr>
          <p:cNvSpPr/>
          <p:nvPr/>
        </p:nvSpPr>
        <p:spPr>
          <a:xfrm>
            <a:off x="2671952" y="30162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3" name="Cube 72">
            <a:extLst>
              <a:ext uri="{FF2B5EF4-FFF2-40B4-BE49-F238E27FC236}">
                <a16:creationId xmlns:a16="http://schemas.microsoft.com/office/drawing/2014/main" id="{FC392A60-E9A0-3186-095F-03DFA34A9539}"/>
              </a:ext>
            </a:extLst>
          </p:cNvPr>
          <p:cNvSpPr/>
          <p:nvPr/>
        </p:nvSpPr>
        <p:spPr>
          <a:xfrm>
            <a:off x="2907614" y="30162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4" name="Cube 73">
            <a:extLst>
              <a:ext uri="{FF2B5EF4-FFF2-40B4-BE49-F238E27FC236}">
                <a16:creationId xmlns:a16="http://schemas.microsoft.com/office/drawing/2014/main" id="{946709F8-E8AD-4ACD-D027-65AADE529DDA}"/>
              </a:ext>
            </a:extLst>
          </p:cNvPr>
          <p:cNvSpPr/>
          <p:nvPr/>
        </p:nvSpPr>
        <p:spPr>
          <a:xfrm>
            <a:off x="3143276" y="30162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5" name="Cube 74">
            <a:extLst>
              <a:ext uri="{FF2B5EF4-FFF2-40B4-BE49-F238E27FC236}">
                <a16:creationId xmlns:a16="http://schemas.microsoft.com/office/drawing/2014/main" id="{263B7409-B846-37A3-A685-D996C976C568}"/>
              </a:ext>
            </a:extLst>
          </p:cNvPr>
          <p:cNvSpPr/>
          <p:nvPr/>
        </p:nvSpPr>
        <p:spPr>
          <a:xfrm>
            <a:off x="3378938" y="30162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6" name="Cube 75">
            <a:extLst>
              <a:ext uri="{FF2B5EF4-FFF2-40B4-BE49-F238E27FC236}">
                <a16:creationId xmlns:a16="http://schemas.microsoft.com/office/drawing/2014/main" id="{94721C50-45EE-3EB4-70D0-B2D0809513AD}"/>
              </a:ext>
            </a:extLst>
          </p:cNvPr>
          <p:cNvSpPr/>
          <p:nvPr/>
        </p:nvSpPr>
        <p:spPr>
          <a:xfrm>
            <a:off x="3614600" y="30162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7" name="Cube 76">
            <a:extLst>
              <a:ext uri="{FF2B5EF4-FFF2-40B4-BE49-F238E27FC236}">
                <a16:creationId xmlns:a16="http://schemas.microsoft.com/office/drawing/2014/main" id="{005CA923-FE6A-D6E6-7545-57C94181D442}"/>
              </a:ext>
            </a:extLst>
          </p:cNvPr>
          <p:cNvSpPr/>
          <p:nvPr/>
        </p:nvSpPr>
        <p:spPr>
          <a:xfrm>
            <a:off x="3850262" y="30162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4C2BF26B-7633-6148-3C7D-7F8A10CDFF17}"/>
              </a:ext>
            </a:extLst>
          </p:cNvPr>
          <p:cNvSpPr/>
          <p:nvPr/>
        </p:nvSpPr>
        <p:spPr>
          <a:xfrm>
            <a:off x="2594808" y="42466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D9CA3CF3-9C98-846D-C563-9B04B95C8001}"/>
              </a:ext>
            </a:extLst>
          </p:cNvPr>
          <p:cNvSpPr/>
          <p:nvPr/>
        </p:nvSpPr>
        <p:spPr>
          <a:xfrm>
            <a:off x="2830470" y="42466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0" name="Cube 79">
            <a:extLst>
              <a:ext uri="{FF2B5EF4-FFF2-40B4-BE49-F238E27FC236}">
                <a16:creationId xmlns:a16="http://schemas.microsoft.com/office/drawing/2014/main" id="{31A964C8-633C-C5A2-5ED6-4E2B5AF14F06}"/>
              </a:ext>
            </a:extLst>
          </p:cNvPr>
          <p:cNvSpPr/>
          <p:nvPr/>
        </p:nvSpPr>
        <p:spPr>
          <a:xfrm>
            <a:off x="3066132" y="42466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989B74A3-2E2B-FFDF-828F-81EFC6216F75}"/>
              </a:ext>
            </a:extLst>
          </p:cNvPr>
          <p:cNvSpPr/>
          <p:nvPr/>
        </p:nvSpPr>
        <p:spPr>
          <a:xfrm>
            <a:off x="3301794" y="42466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2" name="Cube 81">
            <a:extLst>
              <a:ext uri="{FF2B5EF4-FFF2-40B4-BE49-F238E27FC236}">
                <a16:creationId xmlns:a16="http://schemas.microsoft.com/office/drawing/2014/main" id="{A71C6653-1A08-21BF-5FD8-3881DBD07A00}"/>
              </a:ext>
            </a:extLst>
          </p:cNvPr>
          <p:cNvSpPr/>
          <p:nvPr/>
        </p:nvSpPr>
        <p:spPr>
          <a:xfrm>
            <a:off x="3537456" y="42466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3" name="Cube 82">
            <a:extLst>
              <a:ext uri="{FF2B5EF4-FFF2-40B4-BE49-F238E27FC236}">
                <a16:creationId xmlns:a16="http://schemas.microsoft.com/office/drawing/2014/main" id="{A6FE86F9-8992-48C1-791F-AF36DA6383D2}"/>
              </a:ext>
            </a:extLst>
          </p:cNvPr>
          <p:cNvSpPr/>
          <p:nvPr/>
        </p:nvSpPr>
        <p:spPr>
          <a:xfrm>
            <a:off x="3778980" y="42466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4" name="Cube 83">
            <a:extLst>
              <a:ext uri="{FF2B5EF4-FFF2-40B4-BE49-F238E27FC236}">
                <a16:creationId xmlns:a16="http://schemas.microsoft.com/office/drawing/2014/main" id="{25B0A27B-5B99-CC16-E1B5-4287362BC907}"/>
              </a:ext>
            </a:extLst>
          </p:cNvPr>
          <p:cNvSpPr/>
          <p:nvPr/>
        </p:nvSpPr>
        <p:spPr>
          <a:xfrm>
            <a:off x="2594808" y="401668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5" name="Cube 84">
            <a:extLst>
              <a:ext uri="{FF2B5EF4-FFF2-40B4-BE49-F238E27FC236}">
                <a16:creationId xmlns:a16="http://schemas.microsoft.com/office/drawing/2014/main" id="{7D1CE2C6-000A-AE14-2CD6-896C5CC03605}"/>
              </a:ext>
            </a:extLst>
          </p:cNvPr>
          <p:cNvSpPr/>
          <p:nvPr/>
        </p:nvSpPr>
        <p:spPr>
          <a:xfrm>
            <a:off x="2830470" y="401668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6" name="Cube 85">
            <a:extLst>
              <a:ext uri="{FF2B5EF4-FFF2-40B4-BE49-F238E27FC236}">
                <a16:creationId xmlns:a16="http://schemas.microsoft.com/office/drawing/2014/main" id="{0BB50209-B858-4700-A85D-70BA35906BED}"/>
              </a:ext>
            </a:extLst>
          </p:cNvPr>
          <p:cNvSpPr/>
          <p:nvPr/>
        </p:nvSpPr>
        <p:spPr>
          <a:xfrm>
            <a:off x="3066132" y="401668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7" name="Cube 86">
            <a:extLst>
              <a:ext uri="{FF2B5EF4-FFF2-40B4-BE49-F238E27FC236}">
                <a16:creationId xmlns:a16="http://schemas.microsoft.com/office/drawing/2014/main" id="{C95596CB-CD89-2740-9766-E0A35A5760CC}"/>
              </a:ext>
            </a:extLst>
          </p:cNvPr>
          <p:cNvSpPr/>
          <p:nvPr/>
        </p:nvSpPr>
        <p:spPr>
          <a:xfrm>
            <a:off x="3301794" y="401668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8" name="Cube 87">
            <a:extLst>
              <a:ext uri="{FF2B5EF4-FFF2-40B4-BE49-F238E27FC236}">
                <a16:creationId xmlns:a16="http://schemas.microsoft.com/office/drawing/2014/main" id="{3EFBF31F-32A8-2B08-4043-7B9B172AE626}"/>
              </a:ext>
            </a:extLst>
          </p:cNvPr>
          <p:cNvSpPr/>
          <p:nvPr/>
        </p:nvSpPr>
        <p:spPr>
          <a:xfrm>
            <a:off x="3537456" y="401668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9" name="Cube 88">
            <a:extLst>
              <a:ext uri="{FF2B5EF4-FFF2-40B4-BE49-F238E27FC236}">
                <a16:creationId xmlns:a16="http://schemas.microsoft.com/office/drawing/2014/main" id="{57DCA80E-5378-0727-EBD3-60B54A0E856D}"/>
              </a:ext>
            </a:extLst>
          </p:cNvPr>
          <p:cNvSpPr/>
          <p:nvPr/>
        </p:nvSpPr>
        <p:spPr>
          <a:xfrm>
            <a:off x="3778980" y="401668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0" name="Cube 89">
            <a:extLst>
              <a:ext uri="{FF2B5EF4-FFF2-40B4-BE49-F238E27FC236}">
                <a16:creationId xmlns:a16="http://schemas.microsoft.com/office/drawing/2014/main" id="{FF23253D-1F05-4802-01F1-834657E142CC}"/>
              </a:ext>
            </a:extLst>
          </p:cNvPr>
          <p:cNvSpPr/>
          <p:nvPr/>
        </p:nvSpPr>
        <p:spPr>
          <a:xfrm>
            <a:off x="2594808" y="37853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1" name="Cube 90">
            <a:extLst>
              <a:ext uri="{FF2B5EF4-FFF2-40B4-BE49-F238E27FC236}">
                <a16:creationId xmlns:a16="http://schemas.microsoft.com/office/drawing/2014/main" id="{4AC0B53E-4439-AD43-37E6-285AF9CC9B36}"/>
              </a:ext>
            </a:extLst>
          </p:cNvPr>
          <p:cNvSpPr/>
          <p:nvPr/>
        </p:nvSpPr>
        <p:spPr>
          <a:xfrm>
            <a:off x="2830470" y="37853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2" name="Cube 91">
            <a:extLst>
              <a:ext uri="{FF2B5EF4-FFF2-40B4-BE49-F238E27FC236}">
                <a16:creationId xmlns:a16="http://schemas.microsoft.com/office/drawing/2014/main" id="{CD576B1B-7472-A17F-9351-034E5D0B01DD}"/>
              </a:ext>
            </a:extLst>
          </p:cNvPr>
          <p:cNvSpPr/>
          <p:nvPr/>
        </p:nvSpPr>
        <p:spPr>
          <a:xfrm>
            <a:off x="3066132" y="37853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3" name="Cube 92">
            <a:extLst>
              <a:ext uri="{FF2B5EF4-FFF2-40B4-BE49-F238E27FC236}">
                <a16:creationId xmlns:a16="http://schemas.microsoft.com/office/drawing/2014/main" id="{75A88982-5E50-C7A3-2C10-8D7C86C96F7C}"/>
              </a:ext>
            </a:extLst>
          </p:cNvPr>
          <p:cNvSpPr/>
          <p:nvPr/>
        </p:nvSpPr>
        <p:spPr>
          <a:xfrm>
            <a:off x="3301794" y="37853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4" name="Cube 93">
            <a:extLst>
              <a:ext uri="{FF2B5EF4-FFF2-40B4-BE49-F238E27FC236}">
                <a16:creationId xmlns:a16="http://schemas.microsoft.com/office/drawing/2014/main" id="{CBCB4E7C-FC2D-A5CF-40F0-F6CF91C5B442}"/>
              </a:ext>
            </a:extLst>
          </p:cNvPr>
          <p:cNvSpPr/>
          <p:nvPr/>
        </p:nvSpPr>
        <p:spPr>
          <a:xfrm>
            <a:off x="3537456" y="37853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5" name="Cube 94">
            <a:extLst>
              <a:ext uri="{FF2B5EF4-FFF2-40B4-BE49-F238E27FC236}">
                <a16:creationId xmlns:a16="http://schemas.microsoft.com/office/drawing/2014/main" id="{F5392281-1748-E394-9A60-A1F8D28D47A3}"/>
              </a:ext>
            </a:extLst>
          </p:cNvPr>
          <p:cNvSpPr/>
          <p:nvPr/>
        </p:nvSpPr>
        <p:spPr>
          <a:xfrm>
            <a:off x="3778980" y="37853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6" name="Cube 95">
            <a:extLst>
              <a:ext uri="{FF2B5EF4-FFF2-40B4-BE49-F238E27FC236}">
                <a16:creationId xmlns:a16="http://schemas.microsoft.com/office/drawing/2014/main" id="{D5F04020-3917-7C93-9279-A697860341B6}"/>
              </a:ext>
            </a:extLst>
          </p:cNvPr>
          <p:cNvSpPr/>
          <p:nvPr/>
        </p:nvSpPr>
        <p:spPr>
          <a:xfrm>
            <a:off x="2594808" y="355542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7" name="Cube 96">
            <a:extLst>
              <a:ext uri="{FF2B5EF4-FFF2-40B4-BE49-F238E27FC236}">
                <a16:creationId xmlns:a16="http://schemas.microsoft.com/office/drawing/2014/main" id="{5CF738D1-7649-B576-09B8-E185D64B88F7}"/>
              </a:ext>
            </a:extLst>
          </p:cNvPr>
          <p:cNvSpPr/>
          <p:nvPr/>
        </p:nvSpPr>
        <p:spPr>
          <a:xfrm>
            <a:off x="2830470" y="355542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8" name="Cube 97">
            <a:extLst>
              <a:ext uri="{FF2B5EF4-FFF2-40B4-BE49-F238E27FC236}">
                <a16:creationId xmlns:a16="http://schemas.microsoft.com/office/drawing/2014/main" id="{27F09C66-FD72-9E99-78D0-AF57ADA73F48}"/>
              </a:ext>
            </a:extLst>
          </p:cNvPr>
          <p:cNvSpPr/>
          <p:nvPr/>
        </p:nvSpPr>
        <p:spPr>
          <a:xfrm>
            <a:off x="3066132" y="355542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9" name="Cube 98">
            <a:extLst>
              <a:ext uri="{FF2B5EF4-FFF2-40B4-BE49-F238E27FC236}">
                <a16:creationId xmlns:a16="http://schemas.microsoft.com/office/drawing/2014/main" id="{5EBAAF9A-08EC-FFBB-9C98-9865004A0CC1}"/>
              </a:ext>
            </a:extLst>
          </p:cNvPr>
          <p:cNvSpPr/>
          <p:nvPr/>
        </p:nvSpPr>
        <p:spPr>
          <a:xfrm>
            <a:off x="3301794" y="355542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0" name="Cube 99">
            <a:extLst>
              <a:ext uri="{FF2B5EF4-FFF2-40B4-BE49-F238E27FC236}">
                <a16:creationId xmlns:a16="http://schemas.microsoft.com/office/drawing/2014/main" id="{C079FE24-B0D2-B1E6-53BC-129EF88AB1D1}"/>
              </a:ext>
            </a:extLst>
          </p:cNvPr>
          <p:cNvSpPr/>
          <p:nvPr/>
        </p:nvSpPr>
        <p:spPr>
          <a:xfrm>
            <a:off x="3537456" y="355542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1" name="Cube 100">
            <a:extLst>
              <a:ext uri="{FF2B5EF4-FFF2-40B4-BE49-F238E27FC236}">
                <a16:creationId xmlns:a16="http://schemas.microsoft.com/office/drawing/2014/main" id="{FD3F644B-C414-234D-3D0B-E3B3A3F0E398}"/>
              </a:ext>
            </a:extLst>
          </p:cNvPr>
          <p:cNvSpPr/>
          <p:nvPr/>
        </p:nvSpPr>
        <p:spPr>
          <a:xfrm>
            <a:off x="3778980" y="355542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2" name="Cube 101">
            <a:extLst>
              <a:ext uri="{FF2B5EF4-FFF2-40B4-BE49-F238E27FC236}">
                <a16:creationId xmlns:a16="http://schemas.microsoft.com/office/drawing/2014/main" id="{DD0F6402-A896-59BB-8B13-D409D41EFCD9}"/>
              </a:ext>
            </a:extLst>
          </p:cNvPr>
          <p:cNvSpPr/>
          <p:nvPr/>
        </p:nvSpPr>
        <p:spPr>
          <a:xfrm>
            <a:off x="2594808" y="332547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3" name="Cube 102">
            <a:extLst>
              <a:ext uri="{FF2B5EF4-FFF2-40B4-BE49-F238E27FC236}">
                <a16:creationId xmlns:a16="http://schemas.microsoft.com/office/drawing/2014/main" id="{17AFF067-098D-EA28-35B3-28EF883ECC86}"/>
              </a:ext>
            </a:extLst>
          </p:cNvPr>
          <p:cNvSpPr/>
          <p:nvPr/>
        </p:nvSpPr>
        <p:spPr>
          <a:xfrm>
            <a:off x="2830470" y="332547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4" name="Cube 103">
            <a:extLst>
              <a:ext uri="{FF2B5EF4-FFF2-40B4-BE49-F238E27FC236}">
                <a16:creationId xmlns:a16="http://schemas.microsoft.com/office/drawing/2014/main" id="{879C6F03-8582-D7FE-1E2B-680442423D35}"/>
              </a:ext>
            </a:extLst>
          </p:cNvPr>
          <p:cNvSpPr/>
          <p:nvPr/>
        </p:nvSpPr>
        <p:spPr>
          <a:xfrm>
            <a:off x="3066132" y="332547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5" name="Cube 104">
            <a:extLst>
              <a:ext uri="{FF2B5EF4-FFF2-40B4-BE49-F238E27FC236}">
                <a16:creationId xmlns:a16="http://schemas.microsoft.com/office/drawing/2014/main" id="{3A55A09C-DB35-5D15-C939-96350CC166E6}"/>
              </a:ext>
            </a:extLst>
          </p:cNvPr>
          <p:cNvSpPr/>
          <p:nvPr/>
        </p:nvSpPr>
        <p:spPr>
          <a:xfrm>
            <a:off x="3301794" y="332547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6" name="Cube 105">
            <a:extLst>
              <a:ext uri="{FF2B5EF4-FFF2-40B4-BE49-F238E27FC236}">
                <a16:creationId xmlns:a16="http://schemas.microsoft.com/office/drawing/2014/main" id="{86E16AC9-B396-E125-68E6-14ECBD84BF87}"/>
              </a:ext>
            </a:extLst>
          </p:cNvPr>
          <p:cNvSpPr/>
          <p:nvPr/>
        </p:nvSpPr>
        <p:spPr>
          <a:xfrm>
            <a:off x="3537456" y="332547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7" name="Cube 106">
            <a:extLst>
              <a:ext uri="{FF2B5EF4-FFF2-40B4-BE49-F238E27FC236}">
                <a16:creationId xmlns:a16="http://schemas.microsoft.com/office/drawing/2014/main" id="{516D3056-66A8-13A8-694E-69F0E188F107}"/>
              </a:ext>
            </a:extLst>
          </p:cNvPr>
          <p:cNvSpPr/>
          <p:nvPr/>
        </p:nvSpPr>
        <p:spPr>
          <a:xfrm>
            <a:off x="3778980" y="332547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8" name="Cube 107">
            <a:extLst>
              <a:ext uri="{FF2B5EF4-FFF2-40B4-BE49-F238E27FC236}">
                <a16:creationId xmlns:a16="http://schemas.microsoft.com/office/drawing/2014/main" id="{D2BB99D4-BBBF-5AF2-85CD-AF69056474D2}"/>
              </a:ext>
            </a:extLst>
          </p:cNvPr>
          <p:cNvSpPr/>
          <p:nvPr/>
        </p:nvSpPr>
        <p:spPr>
          <a:xfrm>
            <a:off x="2594808" y="3095522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9" name="Cube 108">
            <a:extLst>
              <a:ext uri="{FF2B5EF4-FFF2-40B4-BE49-F238E27FC236}">
                <a16:creationId xmlns:a16="http://schemas.microsoft.com/office/drawing/2014/main" id="{95707248-65F3-6E18-B0D2-DF93DC1C8CB7}"/>
              </a:ext>
            </a:extLst>
          </p:cNvPr>
          <p:cNvSpPr/>
          <p:nvPr/>
        </p:nvSpPr>
        <p:spPr>
          <a:xfrm>
            <a:off x="2830470" y="309552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0" name="Cube 109">
            <a:extLst>
              <a:ext uri="{FF2B5EF4-FFF2-40B4-BE49-F238E27FC236}">
                <a16:creationId xmlns:a16="http://schemas.microsoft.com/office/drawing/2014/main" id="{C003F628-30D7-32C3-AD54-FF3671CADFA2}"/>
              </a:ext>
            </a:extLst>
          </p:cNvPr>
          <p:cNvSpPr/>
          <p:nvPr/>
        </p:nvSpPr>
        <p:spPr>
          <a:xfrm>
            <a:off x="3066132" y="309552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1" name="Cube 110">
            <a:extLst>
              <a:ext uri="{FF2B5EF4-FFF2-40B4-BE49-F238E27FC236}">
                <a16:creationId xmlns:a16="http://schemas.microsoft.com/office/drawing/2014/main" id="{C601F786-9B13-A238-ADA5-CECCDC570831}"/>
              </a:ext>
            </a:extLst>
          </p:cNvPr>
          <p:cNvSpPr/>
          <p:nvPr/>
        </p:nvSpPr>
        <p:spPr>
          <a:xfrm>
            <a:off x="3301794" y="309552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2" name="Cube 111">
            <a:extLst>
              <a:ext uri="{FF2B5EF4-FFF2-40B4-BE49-F238E27FC236}">
                <a16:creationId xmlns:a16="http://schemas.microsoft.com/office/drawing/2014/main" id="{BA1FEF48-929C-2CF4-1EB2-AB06C1C7A676}"/>
              </a:ext>
            </a:extLst>
          </p:cNvPr>
          <p:cNvSpPr/>
          <p:nvPr/>
        </p:nvSpPr>
        <p:spPr>
          <a:xfrm>
            <a:off x="3537456" y="3095522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3" name="Cube 112">
            <a:extLst>
              <a:ext uri="{FF2B5EF4-FFF2-40B4-BE49-F238E27FC236}">
                <a16:creationId xmlns:a16="http://schemas.microsoft.com/office/drawing/2014/main" id="{9FFEA0BC-226F-333A-1D9D-8EEDFB5A311F}"/>
              </a:ext>
            </a:extLst>
          </p:cNvPr>
          <p:cNvSpPr/>
          <p:nvPr/>
        </p:nvSpPr>
        <p:spPr>
          <a:xfrm>
            <a:off x="3778980" y="309552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4" name="Cube 113">
            <a:extLst>
              <a:ext uri="{FF2B5EF4-FFF2-40B4-BE49-F238E27FC236}">
                <a16:creationId xmlns:a16="http://schemas.microsoft.com/office/drawing/2014/main" id="{7769BCCE-4ACC-272A-FB23-795D56B26BCD}"/>
              </a:ext>
            </a:extLst>
          </p:cNvPr>
          <p:cNvSpPr/>
          <p:nvPr/>
        </p:nvSpPr>
        <p:spPr>
          <a:xfrm>
            <a:off x="2521411" y="432593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5" name="Cube 114">
            <a:extLst>
              <a:ext uri="{FF2B5EF4-FFF2-40B4-BE49-F238E27FC236}">
                <a16:creationId xmlns:a16="http://schemas.microsoft.com/office/drawing/2014/main" id="{06904891-5B08-B214-92C3-2A849EE05D5C}"/>
              </a:ext>
            </a:extLst>
          </p:cNvPr>
          <p:cNvSpPr/>
          <p:nvPr/>
        </p:nvSpPr>
        <p:spPr>
          <a:xfrm>
            <a:off x="2757073" y="432593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6" name="Cube 115">
            <a:extLst>
              <a:ext uri="{FF2B5EF4-FFF2-40B4-BE49-F238E27FC236}">
                <a16:creationId xmlns:a16="http://schemas.microsoft.com/office/drawing/2014/main" id="{FA789F06-EC5B-AC47-94AF-8AED1A0DF170}"/>
              </a:ext>
            </a:extLst>
          </p:cNvPr>
          <p:cNvSpPr/>
          <p:nvPr/>
        </p:nvSpPr>
        <p:spPr>
          <a:xfrm>
            <a:off x="2992735" y="432593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7" name="Cube 116">
            <a:extLst>
              <a:ext uri="{FF2B5EF4-FFF2-40B4-BE49-F238E27FC236}">
                <a16:creationId xmlns:a16="http://schemas.microsoft.com/office/drawing/2014/main" id="{6C017035-6D27-001E-70BB-1E5EB5768EB4}"/>
              </a:ext>
            </a:extLst>
          </p:cNvPr>
          <p:cNvSpPr/>
          <p:nvPr/>
        </p:nvSpPr>
        <p:spPr>
          <a:xfrm>
            <a:off x="3228397" y="432593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8" name="Cube 117">
            <a:extLst>
              <a:ext uri="{FF2B5EF4-FFF2-40B4-BE49-F238E27FC236}">
                <a16:creationId xmlns:a16="http://schemas.microsoft.com/office/drawing/2014/main" id="{8A09F7D2-2088-D9C3-3802-6F02F6D6B265}"/>
              </a:ext>
            </a:extLst>
          </p:cNvPr>
          <p:cNvSpPr/>
          <p:nvPr/>
        </p:nvSpPr>
        <p:spPr>
          <a:xfrm>
            <a:off x="3464059" y="432593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9" name="Cube 118">
            <a:extLst>
              <a:ext uri="{FF2B5EF4-FFF2-40B4-BE49-F238E27FC236}">
                <a16:creationId xmlns:a16="http://schemas.microsoft.com/office/drawing/2014/main" id="{F0AD8187-4702-C794-8237-3DC52B2E5893}"/>
              </a:ext>
            </a:extLst>
          </p:cNvPr>
          <p:cNvSpPr/>
          <p:nvPr/>
        </p:nvSpPr>
        <p:spPr>
          <a:xfrm>
            <a:off x="3699721" y="4325933"/>
            <a:ext cx="301083" cy="301320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0" name="Cube 119">
            <a:extLst>
              <a:ext uri="{FF2B5EF4-FFF2-40B4-BE49-F238E27FC236}">
                <a16:creationId xmlns:a16="http://schemas.microsoft.com/office/drawing/2014/main" id="{5FF9C299-E9DC-DA31-9676-1D1DBDA1F824}"/>
              </a:ext>
            </a:extLst>
          </p:cNvPr>
          <p:cNvSpPr/>
          <p:nvPr/>
        </p:nvSpPr>
        <p:spPr>
          <a:xfrm>
            <a:off x="2521411" y="409598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1" name="Cube 120">
            <a:extLst>
              <a:ext uri="{FF2B5EF4-FFF2-40B4-BE49-F238E27FC236}">
                <a16:creationId xmlns:a16="http://schemas.microsoft.com/office/drawing/2014/main" id="{E599D41C-C1A4-27A1-6C50-EE76D221424D}"/>
              </a:ext>
            </a:extLst>
          </p:cNvPr>
          <p:cNvSpPr/>
          <p:nvPr/>
        </p:nvSpPr>
        <p:spPr>
          <a:xfrm>
            <a:off x="2757073" y="409598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2" name="Cube 121">
            <a:extLst>
              <a:ext uri="{FF2B5EF4-FFF2-40B4-BE49-F238E27FC236}">
                <a16:creationId xmlns:a16="http://schemas.microsoft.com/office/drawing/2014/main" id="{7E7763BF-30FF-1A07-0232-08D43A8B9493}"/>
              </a:ext>
            </a:extLst>
          </p:cNvPr>
          <p:cNvSpPr/>
          <p:nvPr/>
        </p:nvSpPr>
        <p:spPr>
          <a:xfrm>
            <a:off x="2992735" y="409598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3" name="Cube 122">
            <a:extLst>
              <a:ext uri="{FF2B5EF4-FFF2-40B4-BE49-F238E27FC236}">
                <a16:creationId xmlns:a16="http://schemas.microsoft.com/office/drawing/2014/main" id="{8828F49A-12F9-5762-6FE4-43885040E4AC}"/>
              </a:ext>
            </a:extLst>
          </p:cNvPr>
          <p:cNvSpPr/>
          <p:nvPr/>
        </p:nvSpPr>
        <p:spPr>
          <a:xfrm>
            <a:off x="3228397" y="409598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4" name="Cube 123">
            <a:extLst>
              <a:ext uri="{FF2B5EF4-FFF2-40B4-BE49-F238E27FC236}">
                <a16:creationId xmlns:a16="http://schemas.microsoft.com/office/drawing/2014/main" id="{93FF7E96-37BB-EBC5-D09F-23E32B3DE4BA}"/>
              </a:ext>
            </a:extLst>
          </p:cNvPr>
          <p:cNvSpPr/>
          <p:nvPr/>
        </p:nvSpPr>
        <p:spPr>
          <a:xfrm>
            <a:off x="3464059" y="409598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5" name="Cube 124">
            <a:extLst>
              <a:ext uri="{FF2B5EF4-FFF2-40B4-BE49-F238E27FC236}">
                <a16:creationId xmlns:a16="http://schemas.microsoft.com/office/drawing/2014/main" id="{4F280932-0DD4-26D3-442B-8C20051D4A6D}"/>
              </a:ext>
            </a:extLst>
          </p:cNvPr>
          <p:cNvSpPr/>
          <p:nvPr/>
        </p:nvSpPr>
        <p:spPr>
          <a:xfrm>
            <a:off x="3699721" y="409598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6" name="Cube 125">
            <a:extLst>
              <a:ext uri="{FF2B5EF4-FFF2-40B4-BE49-F238E27FC236}">
                <a16:creationId xmlns:a16="http://schemas.microsoft.com/office/drawing/2014/main" id="{F23361CA-9225-137E-363C-F1EDF3DBD76E}"/>
              </a:ext>
            </a:extLst>
          </p:cNvPr>
          <p:cNvSpPr/>
          <p:nvPr/>
        </p:nvSpPr>
        <p:spPr>
          <a:xfrm>
            <a:off x="2521411" y="386467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7" name="Cube 126">
            <a:extLst>
              <a:ext uri="{FF2B5EF4-FFF2-40B4-BE49-F238E27FC236}">
                <a16:creationId xmlns:a16="http://schemas.microsoft.com/office/drawing/2014/main" id="{4F36F767-4E57-A9D5-F0C3-320DA73F7B08}"/>
              </a:ext>
            </a:extLst>
          </p:cNvPr>
          <p:cNvSpPr/>
          <p:nvPr/>
        </p:nvSpPr>
        <p:spPr>
          <a:xfrm>
            <a:off x="2757073" y="386467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8" name="Cube 127">
            <a:extLst>
              <a:ext uri="{FF2B5EF4-FFF2-40B4-BE49-F238E27FC236}">
                <a16:creationId xmlns:a16="http://schemas.microsoft.com/office/drawing/2014/main" id="{9FA558B8-7DAC-3513-86AC-CCE963728730}"/>
              </a:ext>
            </a:extLst>
          </p:cNvPr>
          <p:cNvSpPr/>
          <p:nvPr/>
        </p:nvSpPr>
        <p:spPr>
          <a:xfrm>
            <a:off x="2992735" y="386467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9" name="Cube 128">
            <a:extLst>
              <a:ext uri="{FF2B5EF4-FFF2-40B4-BE49-F238E27FC236}">
                <a16:creationId xmlns:a16="http://schemas.microsoft.com/office/drawing/2014/main" id="{A1C31E01-A756-C237-4B55-817CD4712386}"/>
              </a:ext>
            </a:extLst>
          </p:cNvPr>
          <p:cNvSpPr/>
          <p:nvPr/>
        </p:nvSpPr>
        <p:spPr>
          <a:xfrm>
            <a:off x="3228397" y="386467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0" name="Cube 129">
            <a:extLst>
              <a:ext uri="{FF2B5EF4-FFF2-40B4-BE49-F238E27FC236}">
                <a16:creationId xmlns:a16="http://schemas.microsoft.com/office/drawing/2014/main" id="{20DF3CEE-EACB-A4D9-5BCD-66855CECA78E}"/>
              </a:ext>
            </a:extLst>
          </p:cNvPr>
          <p:cNvSpPr/>
          <p:nvPr/>
        </p:nvSpPr>
        <p:spPr>
          <a:xfrm>
            <a:off x="3464059" y="386467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1" name="Cube 130">
            <a:extLst>
              <a:ext uri="{FF2B5EF4-FFF2-40B4-BE49-F238E27FC236}">
                <a16:creationId xmlns:a16="http://schemas.microsoft.com/office/drawing/2014/main" id="{C038F432-77C3-2BD6-4940-02B15DF5AE3B}"/>
              </a:ext>
            </a:extLst>
          </p:cNvPr>
          <p:cNvSpPr/>
          <p:nvPr/>
        </p:nvSpPr>
        <p:spPr>
          <a:xfrm>
            <a:off x="3699721" y="3864670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2" name="Cube 131">
            <a:extLst>
              <a:ext uri="{FF2B5EF4-FFF2-40B4-BE49-F238E27FC236}">
                <a16:creationId xmlns:a16="http://schemas.microsoft.com/office/drawing/2014/main" id="{3B72F2DC-D1D4-D02D-A6EF-01CC35FF4E14}"/>
              </a:ext>
            </a:extLst>
          </p:cNvPr>
          <p:cNvSpPr/>
          <p:nvPr/>
        </p:nvSpPr>
        <p:spPr>
          <a:xfrm>
            <a:off x="2521411" y="363471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3" name="Cube 132">
            <a:extLst>
              <a:ext uri="{FF2B5EF4-FFF2-40B4-BE49-F238E27FC236}">
                <a16:creationId xmlns:a16="http://schemas.microsoft.com/office/drawing/2014/main" id="{50C637CC-B683-DEFA-BB2E-F482DA6626D2}"/>
              </a:ext>
            </a:extLst>
          </p:cNvPr>
          <p:cNvSpPr/>
          <p:nvPr/>
        </p:nvSpPr>
        <p:spPr>
          <a:xfrm>
            <a:off x="2757073" y="363471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4" name="Cube 133">
            <a:extLst>
              <a:ext uri="{FF2B5EF4-FFF2-40B4-BE49-F238E27FC236}">
                <a16:creationId xmlns:a16="http://schemas.microsoft.com/office/drawing/2014/main" id="{947D7B3D-2057-6DB4-FB9C-0050AFF872F2}"/>
              </a:ext>
            </a:extLst>
          </p:cNvPr>
          <p:cNvSpPr/>
          <p:nvPr/>
        </p:nvSpPr>
        <p:spPr>
          <a:xfrm>
            <a:off x="2992735" y="363471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5" name="Cube 134">
            <a:extLst>
              <a:ext uri="{FF2B5EF4-FFF2-40B4-BE49-F238E27FC236}">
                <a16:creationId xmlns:a16="http://schemas.microsoft.com/office/drawing/2014/main" id="{8D5CDC7E-C579-8EB9-5D17-884B5CF60D6B}"/>
              </a:ext>
            </a:extLst>
          </p:cNvPr>
          <p:cNvSpPr/>
          <p:nvPr/>
        </p:nvSpPr>
        <p:spPr>
          <a:xfrm>
            <a:off x="3228397" y="363471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6" name="Cube 135">
            <a:extLst>
              <a:ext uri="{FF2B5EF4-FFF2-40B4-BE49-F238E27FC236}">
                <a16:creationId xmlns:a16="http://schemas.microsoft.com/office/drawing/2014/main" id="{EE4D66BD-8402-246C-4A42-4C4E33EA6002}"/>
              </a:ext>
            </a:extLst>
          </p:cNvPr>
          <p:cNvSpPr/>
          <p:nvPr/>
        </p:nvSpPr>
        <p:spPr>
          <a:xfrm>
            <a:off x="3464059" y="363471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7" name="Cube 136">
            <a:extLst>
              <a:ext uri="{FF2B5EF4-FFF2-40B4-BE49-F238E27FC236}">
                <a16:creationId xmlns:a16="http://schemas.microsoft.com/office/drawing/2014/main" id="{9C978AEA-7BC7-A088-85A1-B9531468909A}"/>
              </a:ext>
            </a:extLst>
          </p:cNvPr>
          <p:cNvSpPr/>
          <p:nvPr/>
        </p:nvSpPr>
        <p:spPr>
          <a:xfrm>
            <a:off x="3699721" y="363471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8" name="Cube 137">
            <a:extLst>
              <a:ext uri="{FF2B5EF4-FFF2-40B4-BE49-F238E27FC236}">
                <a16:creationId xmlns:a16="http://schemas.microsoft.com/office/drawing/2014/main" id="{F6AC5A06-F001-35B7-CBF3-C2C710087726}"/>
              </a:ext>
            </a:extLst>
          </p:cNvPr>
          <p:cNvSpPr/>
          <p:nvPr/>
        </p:nvSpPr>
        <p:spPr>
          <a:xfrm>
            <a:off x="2521411" y="340476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9" name="Cube 138">
            <a:extLst>
              <a:ext uri="{FF2B5EF4-FFF2-40B4-BE49-F238E27FC236}">
                <a16:creationId xmlns:a16="http://schemas.microsoft.com/office/drawing/2014/main" id="{7EBCD78D-104F-55B9-9928-C359A6F9F890}"/>
              </a:ext>
            </a:extLst>
          </p:cNvPr>
          <p:cNvSpPr/>
          <p:nvPr/>
        </p:nvSpPr>
        <p:spPr>
          <a:xfrm>
            <a:off x="2757073" y="340476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0" name="Cube 139">
            <a:extLst>
              <a:ext uri="{FF2B5EF4-FFF2-40B4-BE49-F238E27FC236}">
                <a16:creationId xmlns:a16="http://schemas.microsoft.com/office/drawing/2014/main" id="{71DCA0C3-5637-A367-99C4-1991BD936777}"/>
              </a:ext>
            </a:extLst>
          </p:cNvPr>
          <p:cNvSpPr/>
          <p:nvPr/>
        </p:nvSpPr>
        <p:spPr>
          <a:xfrm>
            <a:off x="2992735" y="340476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1" name="Cube 140">
            <a:extLst>
              <a:ext uri="{FF2B5EF4-FFF2-40B4-BE49-F238E27FC236}">
                <a16:creationId xmlns:a16="http://schemas.microsoft.com/office/drawing/2014/main" id="{757F251C-83FB-5B28-7C41-B07BA3D548FF}"/>
              </a:ext>
            </a:extLst>
          </p:cNvPr>
          <p:cNvSpPr/>
          <p:nvPr/>
        </p:nvSpPr>
        <p:spPr>
          <a:xfrm>
            <a:off x="3228397" y="340476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2" name="Cube 141">
            <a:extLst>
              <a:ext uri="{FF2B5EF4-FFF2-40B4-BE49-F238E27FC236}">
                <a16:creationId xmlns:a16="http://schemas.microsoft.com/office/drawing/2014/main" id="{3E4C2C38-1D72-3D3B-7F4E-D02834C4BA0C}"/>
              </a:ext>
            </a:extLst>
          </p:cNvPr>
          <p:cNvSpPr/>
          <p:nvPr/>
        </p:nvSpPr>
        <p:spPr>
          <a:xfrm>
            <a:off x="3464059" y="340476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3" name="Cube 142">
            <a:extLst>
              <a:ext uri="{FF2B5EF4-FFF2-40B4-BE49-F238E27FC236}">
                <a16:creationId xmlns:a16="http://schemas.microsoft.com/office/drawing/2014/main" id="{37D36468-E27B-7DC4-9F17-67B810FB68B7}"/>
              </a:ext>
            </a:extLst>
          </p:cNvPr>
          <p:cNvSpPr/>
          <p:nvPr/>
        </p:nvSpPr>
        <p:spPr>
          <a:xfrm>
            <a:off x="3699721" y="340476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4" name="Cube 143">
            <a:extLst>
              <a:ext uri="{FF2B5EF4-FFF2-40B4-BE49-F238E27FC236}">
                <a16:creationId xmlns:a16="http://schemas.microsoft.com/office/drawing/2014/main" id="{0ADE61B5-60E0-CB82-6BC7-1454D6E4A81F}"/>
              </a:ext>
            </a:extLst>
          </p:cNvPr>
          <p:cNvSpPr/>
          <p:nvPr/>
        </p:nvSpPr>
        <p:spPr>
          <a:xfrm>
            <a:off x="2521411" y="317481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5" name="Cube 144">
            <a:extLst>
              <a:ext uri="{FF2B5EF4-FFF2-40B4-BE49-F238E27FC236}">
                <a16:creationId xmlns:a16="http://schemas.microsoft.com/office/drawing/2014/main" id="{EB57E2A9-97F6-61EB-3DDD-3AE2E96E3BCF}"/>
              </a:ext>
            </a:extLst>
          </p:cNvPr>
          <p:cNvSpPr/>
          <p:nvPr/>
        </p:nvSpPr>
        <p:spPr>
          <a:xfrm>
            <a:off x="2757073" y="3174814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6" name="Cube 145">
            <a:extLst>
              <a:ext uri="{FF2B5EF4-FFF2-40B4-BE49-F238E27FC236}">
                <a16:creationId xmlns:a16="http://schemas.microsoft.com/office/drawing/2014/main" id="{958FD40F-C472-303C-E5D1-71FC46B6CC61}"/>
              </a:ext>
            </a:extLst>
          </p:cNvPr>
          <p:cNvSpPr/>
          <p:nvPr/>
        </p:nvSpPr>
        <p:spPr>
          <a:xfrm>
            <a:off x="2992735" y="317481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7" name="Cube 146">
            <a:extLst>
              <a:ext uri="{FF2B5EF4-FFF2-40B4-BE49-F238E27FC236}">
                <a16:creationId xmlns:a16="http://schemas.microsoft.com/office/drawing/2014/main" id="{5186A013-D8A9-BA32-0FD7-BEF5E16E7E35}"/>
              </a:ext>
            </a:extLst>
          </p:cNvPr>
          <p:cNvSpPr/>
          <p:nvPr/>
        </p:nvSpPr>
        <p:spPr>
          <a:xfrm>
            <a:off x="3228397" y="317481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8" name="Cube 147">
            <a:extLst>
              <a:ext uri="{FF2B5EF4-FFF2-40B4-BE49-F238E27FC236}">
                <a16:creationId xmlns:a16="http://schemas.microsoft.com/office/drawing/2014/main" id="{12F41DBF-8FAB-2EE7-CAB4-D26AD3AB991B}"/>
              </a:ext>
            </a:extLst>
          </p:cNvPr>
          <p:cNvSpPr/>
          <p:nvPr/>
        </p:nvSpPr>
        <p:spPr>
          <a:xfrm>
            <a:off x="3464059" y="317481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9" name="Cube 148">
            <a:extLst>
              <a:ext uri="{FF2B5EF4-FFF2-40B4-BE49-F238E27FC236}">
                <a16:creationId xmlns:a16="http://schemas.microsoft.com/office/drawing/2014/main" id="{1091ABCD-F52A-0FC8-FCE9-F73F2C688A2D}"/>
              </a:ext>
            </a:extLst>
          </p:cNvPr>
          <p:cNvSpPr/>
          <p:nvPr/>
        </p:nvSpPr>
        <p:spPr>
          <a:xfrm>
            <a:off x="3699721" y="317481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0" name="Cube 149">
            <a:extLst>
              <a:ext uri="{FF2B5EF4-FFF2-40B4-BE49-F238E27FC236}">
                <a16:creationId xmlns:a16="http://schemas.microsoft.com/office/drawing/2014/main" id="{EBCE18E3-2AB5-6B95-62D1-F9A7D323DD0E}"/>
              </a:ext>
            </a:extLst>
          </p:cNvPr>
          <p:cNvSpPr/>
          <p:nvPr/>
        </p:nvSpPr>
        <p:spPr>
          <a:xfrm>
            <a:off x="2442152" y="44052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1" name="Cube 150">
            <a:extLst>
              <a:ext uri="{FF2B5EF4-FFF2-40B4-BE49-F238E27FC236}">
                <a16:creationId xmlns:a16="http://schemas.microsoft.com/office/drawing/2014/main" id="{32A09868-B563-CECE-3B3C-6BE55DBA0B7C}"/>
              </a:ext>
            </a:extLst>
          </p:cNvPr>
          <p:cNvSpPr/>
          <p:nvPr/>
        </p:nvSpPr>
        <p:spPr>
          <a:xfrm>
            <a:off x="2677814" y="44052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2" name="Cube 151">
            <a:extLst>
              <a:ext uri="{FF2B5EF4-FFF2-40B4-BE49-F238E27FC236}">
                <a16:creationId xmlns:a16="http://schemas.microsoft.com/office/drawing/2014/main" id="{4254391D-5C27-1FDC-C520-5547277B4E55}"/>
              </a:ext>
            </a:extLst>
          </p:cNvPr>
          <p:cNvSpPr/>
          <p:nvPr/>
        </p:nvSpPr>
        <p:spPr>
          <a:xfrm>
            <a:off x="2913476" y="44052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3" name="Cube 152">
            <a:extLst>
              <a:ext uri="{FF2B5EF4-FFF2-40B4-BE49-F238E27FC236}">
                <a16:creationId xmlns:a16="http://schemas.microsoft.com/office/drawing/2014/main" id="{BFD43400-3E0C-67E6-72B8-333BC0CFFCD5}"/>
              </a:ext>
            </a:extLst>
          </p:cNvPr>
          <p:cNvSpPr/>
          <p:nvPr/>
        </p:nvSpPr>
        <p:spPr>
          <a:xfrm>
            <a:off x="3149138" y="44052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4" name="Cube 153">
            <a:extLst>
              <a:ext uri="{FF2B5EF4-FFF2-40B4-BE49-F238E27FC236}">
                <a16:creationId xmlns:a16="http://schemas.microsoft.com/office/drawing/2014/main" id="{F6B85370-5BA4-0C8A-87D9-A6DA7B23315C}"/>
              </a:ext>
            </a:extLst>
          </p:cNvPr>
          <p:cNvSpPr/>
          <p:nvPr/>
        </p:nvSpPr>
        <p:spPr>
          <a:xfrm>
            <a:off x="3384800" y="44052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5" name="Cube 154">
            <a:extLst>
              <a:ext uri="{FF2B5EF4-FFF2-40B4-BE49-F238E27FC236}">
                <a16:creationId xmlns:a16="http://schemas.microsoft.com/office/drawing/2014/main" id="{DB0562EA-52FF-53CA-A694-A2EE9755B3FC}"/>
              </a:ext>
            </a:extLst>
          </p:cNvPr>
          <p:cNvSpPr/>
          <p:nvPr/>
        </p:nvSpPr>
        <p:spPr>
          <a:xfrm>
            <a:off x="3626324" y="44052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6" name="Cube 155">
            <a:extLst>
              <a:ext uri="{FF2B5EF4-FFF2-40B4-BE49-F238E27FC236}">
                <a16:creationId xmlns:a16="http://schemas.microsoft.com/office/drawing/2014/main" id="{E8C4F986-3A7F-1E58-492A-37ABC38C9CBD}"/>
              </a:ext>
            </a:extLst>
          </p:cNvPr>
          <p:cNvSpPr/>
          <p:nvPr/>
        </p:nvSpPr>
        <p:spPr>
          <a:xfrm>
            <a:off x="2442152" y="417527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7" name="Cube 156">
            <a:extLst>
              <a:ext uri="{FF2B5EF4-FFF2-40B4-BE49-F238E27FC236}">
                <a16:creationId xmlns:a16="http://schemas.microsoft.com/office/drawing/2014/main" id="{5DE91CED-7728-0E6C-A056-B7C6F699E613}"/>
              </a:ext>
            </a:extLst>
          </p:cNvPr>
          <p:cNvSpPr/>
          <p:nvPr/>
        </p:nvSpPr>
        <p:spPr>
          <a:xfrm>
            <a:off x="2677814" y="417527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8" name="Cube 157">
            <a:extLst>
              <a:ext uri="{FF2B5EF4-FFF2-40B4-BE49-F238E27FC236}">
                <a16:creationId xmlns:a16="http://schemas.microsoft.com/office/drawing/2014/main" id="{D44B6766-92B2-865E-D558-6920E8FBD8AE}"/>
              </a:ext>
            </a:extLst>
          </p:cNvPr>
          <p:cNvSpPr/>
          <p:nvPr/>
        </p:nvSpPr>
        <p:spPr>
          <a:xfrm>
            <a:off x="2913476" y="417527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9" name="Cube 158">
            <a:extLst>
              <a:ext uri="{FF2B5EF4-FFF2-40B4-BE49-F238E27FC236}">
                <a16:creationId xmlns:a16="http://schemas.microsoft.com/office/drawing/2014/main" id="{A72983B6-FB8A-81FE-4458-8CCEE2064BF6}"/>
              </a:ext>
            </a:extLst>
          </p:cNvPr>
          <p:cNvSpPr/>
          <p:nvPr/>
        </p:nvSpPr>
        <p:spPr>
          <a:xfrm>
            <a:off x="3149138" y="417527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0" name="Cube 159">
            <a:extLst>
              <a:ext uri="{FF2B5EF4-FFF2-40B4-BE49-F238E27FC236}">
                <a16:creationId xmlns:a16="http://schemas.microsoft.com/office/drawing/2014/main" id="{AF259EA9-CADC-DCD3-5D59-36779A7982B3}"/>
              </a:ext>
            </a:extLst>
          </p:cNvPr>
          <p:cNvSpPr/>
          <p:nvPr/>
        </p:nvSpPr>
        <p:spPr>
          <a:xfrm>
            <a:off x="3384800" y="417527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1" name="Cube 160">
            <a:extLst>
              <a:ext uri="{FF2B5EF4-FFF2-40B4-BE49-F238E27FC236}">
                <a16:creationId xmlns:a16="http://schemas.microsoft.com/office/drawing/2014/main" id="{DEB3659E-DC1C-9AD7-C409-913C2799DA61}"/>
              </a:ext>
            </a:extLst>
          </p:cNvPr>
          <p:cNvSpPr/>
          <p:nvPr/>
        </p:nvSpPr>
        <p:spPr>
          <a:xfrm>
            <a:off x="3626324" y="417527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2" name="Cube 161">
            <a:extLst>
              <a:ext uri="{FF2B5EF4-FFF2-40B4-BE49-F238E27FC236}">
                <a16:creationId xmlns:a16="http://schemas.microsoft.com/office/drawing/2014/main" id="{2505FB19-6770-0131-2265-AF86F3A80075}"/>
              </a:ext>
            </a:extLst>
          </p:cNvPr>
          <p:cNvSpPr/>
          <p:nvPr/>
        </p:nvSpPr>
        <p:spPr>
          <a:xfrm>
            <a:off x="2442152" y="39439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3" name="Cube 162">
            <a:extLst>
              <a:ext uri="{FF2B5EF4-FFF2-40B4-BE49-F238E27FC236}">
                <a16:creationId xmlns:a16="http://schemas.microsoft.com/office/drawing/2014/main" id="{9937E877-EEFB-5E0B-778B-8D773EBFA4FF}"/>
              </a:ext>
            </a:extLst>
          </p:cNvPr>
          <p:cNvSpPr/>
          <p:nvPr/>
        </p:nvSpPr>
        <p:spPr>
          <a:xfrm>
            <a:off x="2677814" y="39439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4" name="Cube 163">
            <a:extLst>
              <a:ext uri="{FF2B5EF4-FFF2-40B4-BE49-F238E27FC236}">
                <a16:creationId xmlns:a16="http://schemas.microsoft.com/office/drawing/2014/main" id="{B4147F4D-0BF8-6081-0EFB-E49513DBF1B3}"/>
              </a:ext>
            </a:extLst>
          </p:cNvPr>
          <p:cNvSpPr/>
          <p:nvPr/>
        </p:nvSpPr>
        <p:spPr>
          <a:xfrm>
            <a:off x="2913476" y="39439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5" name="Cube 164">
            <a:extLst>
              <a:ext uri="{FF2B5EF4-FFF2-40B4-BE49-F238E27FC236}">
                <a16:creationId xmlns:a16="http://schemas.microsoft.com/office/drawing/2014/main" id="{5A4C3089-64E1-AEF0-93B4-C508D50CE903}"/>
              </a:ext>
            </a:extLst>
          </p:cNvPr>
          <p:cNvSpPr/>
          <p:nvPr/>
        </p:nvSpPr>
        <p:spPr>
          <a:xfrm>
            <a:off x="3149138" y="39439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6" name="Cube 165">
            <a:extLst>
              <a:ext uri="{FF2B5EF4-FFF2-40B4-BE49-F238E27FC236}">
                <a16:creationId xmlns:a16="http://schemas.microsoft.com/office/drawing/2014/main" id="{3A59751C-3496-9662-AAF1-E26D44EDF270}"/>
              </a:ext>
            </a:extLst>
          </p:cNvPr>
          <p:cNvSpPr/>
          <p:nvPr/>
        </p:nvSpPr>
        <p:spPr>
          <a:xfrm>
            <a:off x="3384800" y="39439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7" name="Cube 166">
            <a:extLst>
              <a:ext uri="{FF2B5EF4-FFF2-40B4-BE49-F238E27FC236}">
                <a16:creationId xmlns:a16="http://schemas.microsoft.com/office/drawing/2014/main" id="{7E2F1E83-72E8-2140-F3FF-BE87E8F036C2}"/>
              </a:ext>
            </a:extLst>
          </p:cNvPr>
          <p:cNvSpPr/>
          <p:nvPr/>
        </p:nvSpPr>
        <p:spPr>
          <a:xfrm>
            <a:off x="3626324" y="39439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8" name="Cube 167">
            <a:extLst>
              <a:ext uri="{FF2B5EF4-FFF2-40B4-BE49-F238E27FC236}">
                <a16:creationId xmlns:a16="http://schemas.microsoft.com/office/drawing/2014/main" id="{6FA2412C-D182-9965-6711-E3C5AC5812C5}"/>
              </a:ext>
            </a:extLst>
          </p:cNvPr>
          <p:cNvSpPr/>
          <p:nvPr/>
        </p:nvSpPr>
        <p:spPr>
          <a:xfrm>
            <a:off x="2442152" y="371401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9" name="Cube 168">
            <a:extLst>
              <a:ext uri="{FF2B5EF4-FFF2-40B4-BE49-F238E27FC236}">
                <a16:creationId xmlns:a16="http://schemas.microsoft.com/office/drawing/2014/main" id="{2116ADD7-712E-BCFA-14F0-2C7072004E5C}"/>
              </a:ext>
            </a:extLst>
          </p:cNvPr>
          <p:cNvSpPr/>
          <p:nvPr/>
        </p:nvSpPr>
        <p:spPr>
          <a:xfrm>
            <a:off x="2677814" y="371401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0" name="Cube 169">
            <a:extLst>
              <a:ext uri="{FF2B5EF4-FFF2-40B4-BE49-F238E27FC236}">
                <a16:creationId xmlns:a16="http://schemas.microsoft.com/office/drawing/2014/main" id="{9E4E8029-441A-0AB9-4951-42E7CA8C3A6C}"/>
              </a:ext>
            </a:extLst>
          </p:cNvPr>
          <p:cNvSpPr/>
          <p:nvPr/>
        </p:nvSpPr>
        <p:spPr>
          <a:xfrm>
            <a:off x="2913476" y="371401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1" name="Cube 170">
            <a:extLst>
              <a:ext uri="{FF2B5EF4-FFF2-40B4-BE49-F238E27FC236}">
                <a16:creationId xmlns:a16="http://schemas.microsoft.com/office/drawing/2014/main" id="{E8691232-05C7-918A-165A-02A8213DD5BF}"/>
              </a:ext>
            </a:extLst>
          </p:cNvPr>
          <p:cNvSpPr/>
          <p:nvPr/>
        </p:nvSpPr>
        <p:spPr>
          <a:xfrm>
            <a:off x="3149138" y="371401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2" name="Cube 171">
            <a:extLst>
              <a:ext uri="{FF2B5EF4-FFF2-40B4-BE49-F238E27FC236}">
                <a16:creationId xmlns:a16="http://schemas.microsoft.com/office/drawing/2014/main" id="{309FA9EC-A732-D616-C60B-9CACF0932EEE}"/>
              </a:ext>
            </a:extLst>
          </p:cNvPr>
          <p:cNvSpPr/>
          <p:nvPr/>
        </p:nvSpPr>
        <p:spPr>
          <a:xfrm>
            <a:off x="3384800" y="371401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3" name="Cube 172">
            <a:extLst>
              <a:ext uri="{FF2B5EF4-FFF2-40B4-BE49-F238E27FC236}">
                <a16:creationId xmlns:a16="http://schemas.microsoft.com/office/drawing/2014/main" id="{C396BB03-83D6-C1E1-1022-58E1F1763157}"/>
              </a:ext>
            </a:extLst>
          </p:cNvPr>
          <p:cNvSpPr/>
          <p:nvPr/>
        </p:nvSpPr>
        <p:spPr>
          <a:xfrm>
            <a:off x="3626324" y="371401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4" name="Cube 173">
            <a:extLst>
              <a:ext uri="{FF2B5EF4-FFF2-40B4-BE49-F238E27FC236}">
                <a16:creationId xmlns:a16="http://schemas.microsoft.com/office/drawing/2014/main" id="{3D3BBE7E-2905-E3A6-245C-4C93A4D38393}"/>
              </a:ext>
            </a:extLst>
          </p:cNvPr>
          <p:cNvSpPr/>
          <p:nvPr/>
        </p:nvSpPr>
        <p:spPr>
          <a:xfrm>
            <a:off x="2442152" y="348405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5" name="Cube 174">
            <a:extLst>
              <a:ext uri="{FF2B5EF4-FFF2-40B4-BE49-F238E27FC236}">
                <a16:creationId xmlns:a16="http://schemas.microsoft.com/office/drawing/2014/main" id="{3104CE4A-555C-7F6D-2139-E62CFAA2A129}"/>
              </a:ext>
            </a:extLst>
          </p:cNvPr>
          <p:cNvSpPr/>
          <p:nvPr/>
        </p:nvSpPr>
        <p:spPr>
          <a:xfrm>
            <a:off x="2677814" y="348405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6" name="Cube 175">
            <a:extLst>
              <a:ext uri="{FF2B5EF4-FFF2-40B4-BE49-F238E27FC236}">
                <a16:creationId xmlns:a16="http://schemas.microsoft.com/office/drawing/2014/main" id="{6E0B050B-674A-4DE0-5F35-FDAC42189471}"/>
              </a:ext>
            </a:extLst>
          </p:cNvPr>
          <p:cNvSpPr/>
          <p:nvPr/>
        </p:nvSpPr>
        <p:spPr>
          <a:xfrm>
            <a:off x="2913476" y="348405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7" name="Cube 176">
            <a:extLst>
              <a:ext uri="{FF2B5EF4-FFF2-40B4-BE49-F238E27FC236}">
                <a16:creationId xmlns:a16="http://schemas.microsoft.com/office/drawing/2014/main" id="{C30FFA35-ED95-00B9-B1F6-4FEA6BE791DB}"/>
              </a:ext>
            </a:extLst>
          </p:cNvPr>
          <p:cNvSpPr/>
          <p:nvPr/>
        </p:nvSpPr>
        <p:spPr>
          <a:xfrm>
            <a:off x="3149138" y="348405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8" name="Cube 177">
            <a:extLst>
              <a:ext uri="{FF2B5EF4-FFF2-40B4-BE49-F238E27FC236}">
                <a16:creationId xmlns:a16="http://schemas.microsoft.com/office/drawing/2014/main" id="{C3C3C3B9-3E6B-95E1-2AE0-0D8BA04E2585}"/>
              </a:ext>
            </a:extLst>
          </p:cNvPr>
          <p:cNvSpPr/>
          <p:nvPr/>
        </p:nvSpPr>
        <p:spPr>
          <a:xfrm>
            <a:off x="3384800" y="348405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9" name="Cube 178">
            <a:extLst>
              <a:ext uri="{FF2B5EF4-FFF2-40B4-BE49-F238E27FC236}">
                <a16:creationId xmlns:a16="http://schemas.microsoft.com/office/drawing/2014/main" id="{D321B2E2-364E-2ED1-AF07-862D7FB6B04F}"/>
              </a:ext>
            </a:extLst>
          </p:cNvPr>
          <p:cNvSpPr/>
          <p:nvPr/>
        </p:nvSpPr>
        <p:spPr>
          <a:xfrm>
            <a:off x="3626324" y="3484058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0" name="Cube 179">
            <a:extLst>
              <a:ext uri="{FF2B5EF4-FFF2-40B4-BE49-F238E27FC236}">
                <a16:creationId xmlns:a16="http://schemas.microsoft.com/office/drawing/2014/main" id="{FDA6923E-D507-12FA-C110-FE2976B48CE0}"/>
              </a:ext>
            </a:extLst>
          </p:cNvPr>
          <p:cNvSpPr/>
          <p:nvPr/>
        </p:nvSpPr>
        <p:spPr>
          <a:xfrm>
            <a:off x="2442152" y="325410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1" name="Cube 180">
            <a:extLst>
              <a:ext uri="{FF2B5EF4-FFF2-40B4-BE49-F238E27FC236}">
                <a16:creationId xmlns:a16="http://schemas.microsoft.com/office/drawing/2014/main" id="{B25D7DE8-C47F-AE95-30A0-A0BB7B634DD2}"/>
              </a:ext>
            </a:extLst>
          </p:cNvPr>
          <p:cNvSpPr/>
          <p:nvPr/>
        </p:nvSpPr>
        <p:spPr>
          <a:xfrm>
            <a:off x="2677814" y="325410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2" name="Cube 181">
            <a:extLst>
              <a:ext uri="{FF2B5EF4-FFF2-40B4-BE49-F238E27FC236}">
                <a16:creationId xmlns:a16="http://schemas.microsoft.com/office/drawing/2014/main" id="{956FA260-3068-F2D2-A047-ED5257BC17F4}"/>
              </a:ext>
            </a:extLst>
          </p:cNvPr>
          <p:cNvSpPr/>
          <p:nvPr/>
        </p:nvSpPr>
        <p:spPr>
          <a:xfrm>
            <a:off x="2913476" y="325410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3" name="Cube 182">
            <a:extLst>
              <a:ext uri="{FF2B5EF4-FFF2-40B4-BE49-F238E27FC236}">
                <a16:creationId xmlns:a16="http://schemas.microsoft.com/office/drawing/2014/main" id="{1F2D8A97-D1B9-0979-79C0-8C39BD824F92}"/>
              </a:ext>
            </a:extLst>
          </p:cNvPr>
          <p:cNvSpPr/>
          <p:nvPr/>
        </p:nvSpPr>
        <p:spPr>
          <a:xfrm>
            <a:off x="3149138" y="325410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4" name="Cube 183">
            <a:extLst>
              <a:ext uri="{FF2B5EF4-FFF2-40B4-BE49-F238E27FC236}">
                <a16:creationId xmlns:a16="http://schemas.microsoft.com/office/drawing/2014/main" id="{5DCA4E89-F923-0E9A-4182-626D31A3C94D}"/>
              </a:ext>
            </a:extLst>
          </p:cNvPr>
          <p:cNvSpPr/>
          <p:nvPr/>
        </p:nvSpPr>
        <p:spPr>
          <a:xfrm>
            <a:off x="3384800" y="325410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5" name="Cube 184">
            <a:extLst>
              <a:ext uri="{FF2B5EF4-FFF2-40B4-BE49-F238E27FC236}">
                <a16:creationId xmlns:a16="http://schemas.microsoft.com/office/drawing/2014/main" id="{8900072B-A1D3-FEBB-2584-CE429C0A1DF5}"/>
              </a:ext>
            </a:extLst>
          </p:cNvPr>
          <p:cNvSpPr/>
          <p:nvPr/>
        </p:nvSpPr>
        <p:spPr>
          <a:xfrm>
            <a:off x="3626324" y="325410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6" name="Cube 185">
            <a:extLst>
              <a:ext uri="{FF2B5EF4-FFF2-40B4-BE49-F238E27FC236}">
                <a16:creationId xmlns:a16="http://schemas.microsoft.com/office/drawing/2014/main" id="{273ECCEB-6208-6BA8-F4A6-700A0612F263}"/>
              </a:ext>
            </a:extLst>
          </p:cNvPr>
          <p:cNvSpPr/>
          <p:nvPr/>
        </p:nvSpPr>
        <p:spPr>
          <a:xfrm>
            <a:off x="2368755" y="448451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7" name="Cube 186">
            <a:extLst>
              <a:ext uri="{FF2B5EF4-FFF2-40B4-BE49-F238E27FC236}">
                <a16:creationId xmlns:a16="http://schemas.microsoft.com/office/drawing/2014/main" id="{40E6D955-AC61-B05D-925E-F530360C129C}"/>
              </a:ext>
            </a:extLst>
          </p:cNvPr>
          <p:cNvSpPr/>
          <p:nvPr/>
        </p:nvSpPr>
        <p:spPr>
          <a:xfrm>
            <a:off x="2604417" y="4484517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8" name="Cube 187">
            <a:extLst>
              <a:ext uri="{FF2B5EF4-FFF2-40B4-BE49-F238E27FC236}">
                <a16:creationId xmlns:a16="http://schemas.microsoft.com/office/drawing/2014/main" id="{11FFDFDC-F1D4-89E5-6D3C-C5276D2677E8}"/>
              </a:ext>
            </a:extLst>
          </p:cNvPr>
          <p:cNvSpPr/>
          <p:nvPr/>
        </p:nvSpPr>
        <p:spPr>
          <a:xfrm>
            <a:off x="2840079" y="448451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9" name="Cube 188">
            <a:extLst>
              <a:ext uri="{FF2B5EF4-FFF2-40B4-BE49-F238E27FC236}">
                <a16:creationId xmlns:a16="http://schemas.microsoft.com/office/drawing/2014/main" id="{25CBDBB0-31ED-1F79-71A5-856DB980CE40}"/>
              </a:ext>
            </a:extLst>
          </p:cNvPr>
          <p:cNvSpPr/>
          <p:nvPr/>
        </p:nvSpPr>
        <p:spPr>
          <a:xfrm>
            <a:off x="3075741" y="448451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0" name="Cube 189">
            <a:extLst>
              <a:ext uri="{FF2B5EF4-FFF2-40B4-BE49-F238E27FC236}">
                <a16:creationId xmlns:a16="http://schemas.microsoft.com/office/drawing/2014/main" id="{78F4EEE1-EC45-06AC-D9B0-DA91BF93178B}"/>
              </a:ext>
            </a:extLst>
          </p:cNvPr>
          <p:cNvSpPr/>
          <p:nvPr/>
        </p:nvSpPr>
        <p:spPr>
          <a:xfrm>
            <a:off x="3311403" y="448451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1" name="Cube 190">
            <a:extLst>
              <a:ext uri="{FF2B5EF4-FFF2-40B4-BE49-F238E27FC236}">
                <a16:creationId xmlns:a16="http://schemas.microsoft.com/office/drawing/2014/main" id="{7D859313-80CE-449E-1935-0C4E3FEA9C8A}"/>
              </a:ext>
            </a:extLst>
          </p:cNvPr>
          <p:cNvSpPr/>
          <p:nvPr/>
        </p:nvSpPr>
        <p:spPr>
          <a:xfrm>
            <a:off x="3547065" y="4484517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2" name="Cube 191">
            <a:extLst>
              <a:ext uri="{FF2B5EF4-FFF2-40B4-BE49-F238E27FC236}">
                <a16:creationId xmlns:a16="http://schemas.microsoft.com/office/drawing/2014/main" id="{E4D3D8C6-8F2E-DAD8-219A-06C7194E8AC7}"/>
              </a:ext>
            </a:extLst>
          </p:cNvPr>
          <p:cNvSpPr/>
          <p:nvPr/>
        </p:nvSpPr>
        <p:spPr>
          <a:xfrm>
            <a:off x="2368755" y="425456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3" name="Cube 192">
            <a:extLst>
              <a:ext uri="{FF2B5EF4-FFF2-40B4-BE49-F238E27FC236}">
                <a16:creationId xmlns:a16="http://schemas.microsoft.com/office/drawing/2014/main" id="{CFFEB516-3FE9-7A25-C95D-973A27B0D53A}"/>
              </a:ext>
            </a:extLst>
          </p:cNvPr>
          <p:cNvSpPr/>
          <p:nvPr/>
        </p:nvSpPr>
        <p:spPr>
          <a:xfrm>
            <a:off x="2604417" y="425456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4" name="Cube 193">
            <a:extLst>
              <a:ext uri="{FF2B5EF4-FFF2-40B4-BE49-F238E27FC236}">
                <a16:creationId xmlns:a16="http://schemas.microsoft.com/office/drawing/2014/main" id="{0AAB4CFA-57B7-C22A-B96D-49CF051874DA}"/>
              </a:ext>
            </a:extLst>
          </p:cNvPr>
          <p:cNvSpPr/>
          <p:nvPr/>
        </p:nvSpPr>
        <p:spPr>
          <a:xfrm>
            <a:off x="2840079" y="425456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5" name="Cube 194">
            <a:extLst>
              <a:ext uri="{FF2B5EF4-FFF2-40B4-BE49-F238E27FC236}">
                <a16:creationId xmlns:a16="http://schemas.microsoft.com/office/drawing/2014/main" id="{1504A701-179A-2B0D-D3E7-D6C2406623E4}"/>
              </a:ext>
            </a:extLst>
          </p:cNvPr>
          <p:cNvSpPr/>
          <p:nvPr/>
        </p:nvSpPr>
        <p:spPr>
          <a:xfrm>
            <a:off x="3075741" y="4254565"/>
            <a:ext cx="301083" cy="301320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6" name="Cube 195">
            <a:extLst>
              <a:ext uri="{FF2B5EF4-FFF2-40B4-BE49-F238E27FC236}">
                <a16:creationId xmlns:a16="http://schemas.microsoft.com/office/drawing/2014/main" id="{9D7796C4-044F-F2FD-F9D7-D5A37BBF018E}"/>
              </a:ext>
            </a:extLst>
          </p:cNvPr>
          <p:cNvSpPr/>
          <p:nvPr/>
        </p:nvSpPr>
        <p:spPr>
          <a:xfrm>
            <a:off x="3311403" y="425456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7" name="Cube 196">
            <a:extLst>
              <a:ext uri="{FF2B5EF4-FFF2-40B4-BE49-F238E27FC236}">
                <a16:creationId xmlns:a16="http://schemas.microsoft.com/office/drawing/2014/main" id="{CC22BCE6-6624-B3EF-0CA0-D033367E7C3C}"/>
              </a:ext>
            </a:extLst>
          </p:cNvPr>
          <p:cNvSpPr/>
          <p:nvPr/>
        </p:nvSpPr>
        <p:spPr>
          <a:xfrm>
            <a:off x="3547065" y="425456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8" name="Cube 197">
            <a:extLst>
              <a:ext uri="{FF2B5EF4-FFF2-40B4-BE49-F238E27FC236}">
                <a16:creationId xmlns:a16="http://schemas.microsoft.com/office/drawing/2014/main" id="{75D8F950-CB38-5EC7-798B-275810446DC1}"/>
              </a:ext>
            </a:extLst>
          </p:cNvPr>
          <p:cNvSpPr/>
          <p:nvPr/>
        </p:nvSpPr>
        <p:spPr>
          <a:xfrm>
            <a:off x="2368755" y="4023254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9" name="Cube 198">
            <a:extLst>
              <a:ext uri="{FF2B5EF4-FFF2-40B4-BE49-F238E27FC236}">
                <a16:creationId xmlns:a16="http://schemas.microsoft.com/office/drawing/2014/main" id="{B4DAB566-F20C-B3EE-5C0F-8725BAED6E3A}"/>
              </a:ext>
            </a:extLst>
          </p:cNvPr>
          <p:cNvSpPr/>
          <p:nvPr/>
        </p:nvSpPr>
        <p:spPr>
          <a:xfrm>
            <a:off x="2604417" y="402325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0" name="Cube 199">
            <a:extLst>
              <a:ext uri="{FF2B5EF4-FFF2-40B4-BE49-F238E27FC236}">
                <a16:creationId xmlns:a16="http://schemas.microsoft.com/office/drawing/2014/main" id="{21599A1D-095D-93D7-01EF-85C78D903EA8}"/>
              </a:ext>
            </a:extLst>
          </p:cNvPr>
          <p:cNvSpPr/>
          <p:nvPr/>
        </p:nvSpPr>
        <p:spPr>
          <a:xfrm>
            <a:off x="2840079" y="4023254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1" name="Cube 200">
            <a:extLst>
              <a:ext uri="{FF2B5EF4-FFF2-40B4-BE49-F238E27FC236}">
                <a16:creationId xmlns:a16="http://schemas.microsoft.com/office/drawing/2014/main" id="{1EF8B5A2-418F-BA5B-E422-780C3DA2FB02}"/>
              </a:ext>
            </a:extLst>
          </p:cNvPr>
          <p:cNvSpPr/>
          <p:nvPr/>
        </p:nvSpPr>
        <p:spPr>
          <a:xfrm>
            <a:off x="3075741" y="402325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2" name="Cube 201">
            <a:extLst>
              <a:ext uri="{FF2B5EF4-FFF2-40B4-BE49-F238E27FC236}">
                <a16:creationId xmlns:a16="http://schemas.microsoft.com/office/drawing/2014/main" id="{A5BB459A-4B8A-CB1C-1B6B-0BAE1AE293D3}"/>
              </a:ext>
            </a:extLst>
          </p:cNvPr>
          <p:cNvSpPr/>
          <p:nvPr/>
        </p:nvSpPr>
        <p:spPr>
          <a:xfrm>
            <a:off x="3311403" y="402325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3" name="Cube 202">
            <a:extLst>
              <a:ext uri="{FF2B5EF4-FFF2-40B4-BE49-F238E27FC236}">
                <a16:creationId xmlns:a16="http://schemas.microsoft.com/office/drawing/2014/main" id="{41486BD5-AF21-5548-2170-1BBFCDCC0CD7}"/>
              </a:ext>
            </a:extLst>
          </p:cNvPr>
          <p:cNvSpPr/>
          <p:nvPr/>
        </p:nvSpPr>
        <p:spPr>
          <a:xfrm>
            <a:off x="3547065" y="4023254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4" name="Cube 203">
            <a:extLst>
              <a:ext uri="{FF2B5EF4-FFF2-40B4-BE49-F238E27FC236}">
                <a16:creationId xmlns:a16="http://schemas.microsoft.com/office/drawing/2014/main" id="{8E460206-85FB-C1E5-788F-6E9AA118FF93}"/>
              </a:ext>
            </a:extLst>
          </p:cNvPr>
          <p:cNvSpPr/>
          <p:nvPr/>
        </p:nvSpPr>
        <p:spPr>
          <a:xfrm>
            <a:off x="2368755" y="379330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5" name="Cube 204">
            <a:extLst>
              <a:ext uri="{FF2B5EF4-FFF2-40B4-BE49-F238E27FC236}">
                <a16:creationId xmlns:a16="http://schemas.microsoft.com/office/drawing/2014/main" id="{E443B6D4-1DF0-454E-60B2-FD5495A8CD91}"/>
              </a:ext>
            </a:extLst>
          </p:cNvPr>
          <p:cNvSpPr/>
          <p:nvPr/>
        </p:nvSpPr>
        <p:spPr>
          <a:xfrm>
            <a:off x="2604417" y="379330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6" name="Cube 205">
            <a:extLst>
              <a:ext uri="{FF2B5EF4-FFF2-40B4-BE49-F238E27FC236}">
                <a16:creationId xmlns:a16="http://schemas.microsoft.com/office/drawing/2014/main" id="{4EA935A0-78A4-C2C1-3ECC-4816F0E78984}"/>
              </a:ext>
            </a:extLst>
          </p:cNvPr>
          <p:cNvSpPr/>
          <p:nvPr/>
        </p:nvSpPr>
        <p:spPr>
          <a:xfrm>
            <a:off x="2840079" y="379330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7" name="Cube 206">
            <a:extLst>
              <a:ext uri="{FF2B5EF4-FFF2-40B4-BE49-F238E27FC236}">
                <a16:creationId xmlns:a16="http://schemas.microsoft.com/office/drawing/2014/main" id="{C49C8CD5-160D-73BD-66F9-8E29C539A1FF}"/>
              </a:ext>
            </a:extLst>
          </p:cNvPr>
          <p:cNvSpPr/>
          <p:nvPr/>
        </p:nvSpPr>
        <p:spPr>
          <a:xfrm>
            <a:off x="3075741" y="3793302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8" name="Cube 207">
            <a:extLst>
              <a:ext uri="{FF2B5EF4-FFF2-40B4-BE49-F238E27FC236}">
                <a16:creationId xmlns:a16="http://schemas.microsoft.com/office/drawing/2014/main" id="{7B7ECC89-0D3F-F73D-D327-801D081AE447}"/>
              </a:ext>
            </a:extLst>
          </p:cNvPr>
          <p:cNvSpPr/>
          <p:nvPr/>
        </p:nvSpPr>
        <p:spPr>
          <a:xfrm>
            <a:off x="3311403" y="379330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9" name="Cube 208">
            <a:extLst>
              <a:ext uri="{FF2B5EF4-FFF2-40B4-BE49-F238E27FC236}">
                <a16:creationId xmlns:a16="http://schemas.microsoft.com/office/drawing/2014/main" id="{B65A607C-4763-DA91-25E4-76076F6374C7}"/>
              </a:ext>
            </a:extLst>
          </p:cNvPr>
          <p:cNvSpPr/>
          <p:nvPr/>
        </p:nvSpPr>
        <p:spPr>
          <a:xfrm>
            <a:off x="3547065" y="379330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0" name="Cube 209">
            <a:extLst>
              <a:ext uri="{FF2B5EF4-FFF2-40B4-BE49-F238E27FC236}">
                <a16:creationId xmlns:a16="http://schemas.microsoft.com/office/drawing/2014/main" id="{358F71CF-1C95-AB47-ABB7-49C436932594}"/>
              </a:ext>
            </a:extLst>
          </p:cNvPr>
          <p:cNvSpPr/>
          <p:nvPr/>
        </p:nvSpPr>
        <p:spPr>
          <a:xfrm>
            <a:off x="2368755" y="3563350"/>
            <a:ext cx="301083" cy="301320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1" name="Cube 210">
            <a:extLst>
              <a:ext uri="{FF2B5EF4-FFF2-40B4-BE49-F238E27FC236}">
                <a16:creationId xmlns:a16="http://schemas.microsoft.com/office/drawing/2014/main" id="{7B958131-66BD-4A48-A44C-5B921C6ACB47}"/>
              </a:ext>
            </a:extLst>
          </p:cNvPr>
          <p:cNvSpPr/>
          <p:nvPr/>
        </p:nvSpPr>
        <p:spPr>
          <a:xfrm>
            <a:off x="2604417" y="356335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2" name="Cube 211">
            <a:extLst>
              <a:ext uri="{FF2B5EF4-FFF2-40B4-BE49-F238E27FC236}">
                <a16:creationId xmlns:a16="http://schemas.microsoft.com/office/drawing/2014/main" id="{35AB7C68-E506-52D7-83B3-76B5059DD9D1}"/>
              </a:ext>
            </a:extLst>
          </p:cNvPr>
          <p:cNvSpPr/>
          <p:nvPr/>
        </p:nvSpPr>
        <p:spPr>
          <a:xfrm>
            <a:off x="2840079" y="356335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3" name="Cube 212">
            <a:extLst>
              <a:ext uri="{FF2B5EF4-FFF2-40B4-BE49-F238E27FC236}">
                <a16:creationId xmlns:a16="http://schemas.microsoft.com/office/drawing/2014/main" id="{0F2512E9-E2FD-4980-66CB-BA7FF6BC9235}"/>
              </a:ext>
            </a:extLst>
          </p:cNvPr>
          <p:cNvSpPr/>
          <p:nvPr/>
        </p:nvSpPr>
        <p:spPr>
          <a:xfrm>
            <a:off x="3075741" y="356335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4" name="Cube 213">
            <a:extLst>
              <a:ext uri="{FF2B5EF4-FFF2-40B4-BE49-F238E27FC236}">
                <a16:creationId xmlns:a16="http://schemas.microsoft.com/office/drawing/2014/main" id="{35166930-6916-3DE7-4966-DFF21543C119}"/>
              </a:ext>
            </a:extLst>
          </p:cNvPr>
          <p:cNvSpPr/>
          <p:nvPr/>
        </p:nvSpPr>
        <p:spPr>
          <a:xfrm>
            <a:off x="3311403" y="356335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5" name="Cube 214">
            <a:extLst>
              <a:ext uri="{FF2B5EF4-FFF2-40B4-BE49-F238E27FC236}">
                <a16:creationId xmlns:a16="http://schemas.microsoft.com/office/drawing/2014/main" id="{ABA27E23-4B6C-591C-ED88-8D8C73548F09}"/>
              </a:ext>
            </a:extLst>
          </p:cNvPr>
          <p:cNvSpPr/>
          <p:nvPr/>
        </p:nvSpPr>
        <p:spPr>
          <a:xfrm>
            <a:off x="3547065" y="356335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6" name="Cube 215">
            <a:extLst>
              <a:ext uri="{FF2B5EF4-FFF2-40B4-BE49-F238E27FC236}">
                <a16:creationId xmlns:a16="http://schemas.microsoft.com/office/drawing/2014/main" id="{30668F21-2AC2-8867-6339-9A1AF6138C9D}"/>
              </a:ext>
            </a:extLst>
          </p:cNvPr>
          <p:cNvSpPr/>
          <p:nvPr/>
        </p:nvSpPr>
        <p:spPr>
          <a:xfrm>
            <a:off x="2368755" y="3333398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7" name="Cube 216">
            <a:extLst>
              <a:ext uri="{FF2B5EF4-FFF2-40B4-BE49-F238E27FC236}">
                <a16:creationId xmlns:a16="http://schemas.microsoft.com/office/drawing/2014/main" id="{AE76A2A7-1922-B4A4-BADA-828D6B562DC2}"/>
              </a:ext>
            </a:extLst>
          </p:cNvPr>
          <p:cNvSpPr/>
          <p:nvPr/>
        </p:nvSpPr>
        <p:spPr>
          <a:xfrm>
            <a:off x="2604417" y="333339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8" name="Cube 217">
            <a:extLst>
              <a:ext uri="{FF2B5EF4-FFF2-40B4-BE49-F238E27FC236}">
                <a16:creationId xmlns:a16="http://schemas.microsoft.com/office/drawing/2014/main" id="{E5764991-6780-139E-04AD-20334ECA9AC6}"/>
              </a:ext>
            </a:extLst>
          </p:cNvPr>
          <p:cNvSpPr/>
          <p:nvPr/>
        </p:nvSpPr>
        <p:spPr>
          <a:xfrm>
            <a:off x="2840079" y="333339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9" name="Cube 218">
            <a:extLst>
              <a:ext uri="{FF2B5EF4-FFF2-40B4-BE49-F238E27FC236}">
                <a16:creationId xmlns:a16="http://schemas.microsoft.com/office/drawing/2014/main" id="{9F44EDAD-96E4-3569-D69D-2EC4A92B82F6}"/>
              </a:ext>
            </a:extLst>
          </p:cNvPr>
          <p:cNvSpPr/>
          <p:nvPr/>
        </p:nvSpPr>
        <p:spPr>
          <a:xfrm>
            <a:off x="3075741" y="333339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0" name="Cube 219">
            <a:extLst>
              <a:ext uri="{FF2B5EF4-FFF2-40B4-BE49-F238E27FC236}">
                <a16:creationId xmlns:a16="http://schemas.microsoft.com/office/drawing/2014/main" id="{9F1F168C-CBBA-9ECB-D1BE-C87923438110}"/>
              </a:ext>
            </a:extLst>
          </p:cNvPr>
          <p:cNvSpPr/>
          <p:nvPr/>
        </p:nvSpPr>
        <p:spPr>
          <a:xfrm>
            <a:off x="3311403" y="3333398"/>
            <a:ext cx="301083" cy="301320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1" name="Cube 220">
            <a:extLst>
              <a:ext uri="{FF2B5EF4-FFF2-40B4-BE49-F238E27FC236}">
                <a16:creationId xmlns:a16="http://schemas.microsoft.com/office/drawing/2014/main" id="{4F899510-4288-7F62-5A8A-6055AE35C1A4}"/>
              </a:ext>
            </a:extLst>
          </p:cNvPr>
          <p:cNvSpPr/>
          <p:nvPr/>
        </p:nvSpPr>
        <p:spPr>
          <a:xfrm>
            <a:off x="3547065" y="333339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2" name="Cube 221">
            <a:extLst>
              <a:ext uri="{FF2B5EF4-FFF2-40B4-BE49-F238E27FC236}">
                <a16:creationId xmlns:a16="http://schemas.microsoft.com/office/drawing/2014/main" id="{4B207FFF-8622-AEF4-0AD9-4B0E5ABDC2CD}"/>
              </a:ext>
            </a:extLst>
          </p:cNvPr>
          <p:cNvSpPr/>
          <p:nvPr/>
        </p:nvSpPr>
        <p:spPr>
          <a:xfrm>
            <a:off x="5394871" y="407220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3" name="Cube 222">
            <a:extLst>
              <a:ext uri="{FF2B5EF4-FFF2-40B4-BE49-F238E27FC236}">
                <a16:creationId xmlns:a16="http://schemas.microsoft.com/office/drawing/2014/main" id="{8F9D8467-1BED-D7CB-4278-4E7460F98345}"/>
              </a:ext>
            </a:extLst>
          </p:cNvPr>
          <p:cNvSpPr/>
          <p:nvPr/>
        </p:nvSpPr>
        <p:spPr>
          <a:xfrm>
            <a:off x="5630533" y="407220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4" name="Cube 223">
            <a:extLst>
              <a:ext uri="{FF2B5EF4-FFF2-40B4-BE49-F238E27FC236}">
                <a16:creationId xmlns:a16="http://schemas.microsoft.com/office/drawing/2014/main" id="{5678A726-5960-1FD4-0E98-472925E574D4}"/>
              </a:ext>
            </a:extLst>
          </p:cNvPr>
          <p:cNvSpPr/>
          <p:nvPr/>
        </p:nvSpPr>
        <p:spPr>
          <a:xfrm>
            <a:off x="5866195" y="407220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5" name="Cube 224">
            <a:extLst>
              <a:ext uri="{FF2B5EF4-FFF2-40B4-BE49-F238E27FC236}">
                <a16:creationId xmlns:a16="http://schemas.microsoft.com/office/drawing/2014/main" id="{0B3914E0-1EF2-C6DA-D152-1B6CAFD2E712}"/>
              </a:ext>
            </a:extLst>
          </p:cNvPr>
          <p:cNvSpPr/>
          <p:nvPr/>
        </p:nvSpPr>
        <p:spPr>
          <a:xfrm>
            <a:off x="6101857" y="407220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6" name="Cube 225">
            <a:extLst>
              <a:ext uri="{FF2B5EF4-FFF2-40B4-BE49-F238E27FC236}">
                <a16:creationId xmlns:a16="http://schemas.microsoft.com/office/drawing/2014/main" id="{FB6F4E52-82FC-9283-E05E-4AAE58C0A5C6}"/>
              </a:ext>
            </a:extLst>
          </p:cNvPr>
          <p:cNvSpPr/>
          <p:nvPr/>
        </p:nvSpPr>
        <p:spPr>
          <a:xfrm>
            <a:off x="6337519" y="407220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7" name="Cube 226">
            <a:extLst>
              <a:ext uri="{FF2B5EF4-FFF2-40B4-BE49-F238E27FC236}">
                <a16:creationId xmlns:a16="http://schemas.microsoft.com/office/drawing/2014/main" id="{B6E7225E-5AA0-9B16-49BE-38F91EDA20C3}"/>
              </a:ext>
            </a:extLst>
          </p:cNvPr>
          <p:cNvSpPr/>
          <p:nvPr/>
        </p:nvSpPr>
        <p:spPr>
          <a:xfrm>
            <a:off x="6567319" y="407220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8" name="Cube 227">
            <a:extLst>
              <a:ext uri="{FF2B5EF4-FFF2-40B4-BE49-F238E27FC236}">
                <a16:creationId xmlns:a16="http://schemas.microsoft.com/office/drawing/2014/main" id="{C314281D-4088-3656-9E06-6DD3F3FE4490}"/>
              </a:ext>
            </a:extLst>
          </p:cNvPr>
          <p:cNvSpPr/>
          <p:nvPr/>
        </p:nvSpPr>
        <p:spPr>
          <a:xfrm>
            <a:off x="5394871" y="384225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9" name="Cube 228">
            <a:extLst>
              <a:ext uri="{FF2B5EF4-FFF2-40B4-BE49-F238E27FC236}">
                <a16:creationId xmlns:a16="http://schemas.microsoft.com/office/drawing/2014/main" id="{91987AF3-E660-E4E5-B9D3-B1510938A0D8}"/>
              </a:ext>
            </a:extLst>
          </p:cNvPr>
          <p:cNvSpPr/>
          <p:nvPr/>
        </p:nvSpPr>
        <p:spPr>
          <a:xfrm>
            <a:off x="5630533" y="384225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0" name="Cube 229">
            <a:extLst>
              <a:ext uri="{FF2B5EF4-FFF2-40B4-BE49-F238E27FC236}">
                <a16:creationId xmlns:a16="http://schemas.microsoft.com/office/drawing/2014/main" id="{2F1A036E-0BE0-05FC-7261-FA535D5B1248}"/>
              </a:ext>
            </a:extLst>
          </p:cNvPr>
          <p:cNvSpPr/>
          <p:nvPr/>
        </p:nvSpPr>
        <p:spPr>
          <a:xfrm>
            <a:off x="5866195" y="384225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1" name="Cube 230">
            <a:extLst>
              <a:ext uri="{FF2B5EF4-FFF2-40B4-BE49-F238E27FC236}">
                <a16:creationId xmlns:a16="http://schemas.microsoft.com/office/drawing/2014/main" id="{6E7C383E-F9DD-7232-BAF0-95E49183640D}"/>
              </a:ext>
            </a:extLst>
          </p:cNvPr>
          <p:cNvSpPr/>
          <p:nvPr/>
        </p:nvSpPr>
        <p:spPr>
          <a:xfrm>
            <a:off x="6101857" y="384225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2" name="Cube 231">
            <a:extLst>
              <a:ext uri="{FF2B5EF4-FFF2-40B4-BE49-F238E27FC236}">
                <a16:creationId xmlns:a16="http://schemas.microsoft.com/office/drawing/2014/main" id="{99DB39A4-C2CD-FA45-0335-5B1AE546D51F}"/>
              </a:ext>
            </a:extLst>
          </p:cNvPr>
          <p:cNvSpPr/>
          <p:nvPr/>
        </p:nvSpPr>
        <p:spPr>
          <a:xfrm>
            <a:off x="6337519" y="384225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3" name="Cube 232">
            <a:extLst>
              <a:ext uri="{FF2B5EF4-FFF2-40B4-BE49-F238E27FC236}">
                <a16:creationId xmlns:a16="http://schemas.microsoft.com/office/drawing/2014/main" id="{86C8B930-23E4-A6E6-781B-8CE83B68EA38}"/>
              </a:ext>
            </a:extLst>
          </p:cNvPr>
          <p:cNvSpPr/>
          <p:nvPr/>
        </p:nvSpPr>
        <p:spPr>
          <a:xfrm>
            <a:off x="6567319" y="384225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4" name="Cube 233">
            <a:extLst>
              <a:ext uri="{FF2B5EF4-FFF2-40B4-BE49-F238E27FC236}">
                <a16:creationId xmlns:a16="http://schemas.microsoft.com/office/drawing/2014/main" id="{E9206300-FC8C-EBE7-FB4E-DB1801CCD260}"/>
              </a:ext>
            </a:extLst>
          </p:cNvPr>
          <p:cNvSpPr/>
          <p:nvPr/>
        </p:nvSpPr>
        <p:spPr>
          <a:xfrm>
            <a:off x="5394871" y="361094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5" name="Cube 234">
            <a:extLst>
              <a:ext uri="{FF2B5EF4-FFF2-40B4-BE49-F238E27FC236}">
                <a16:creationId xmlns:a16="http://schemas.microsoft.com/office/drawing/2014/main" id="{60E62905-4130-9876-AE70-143D9C4E0F8B}"/>
              </a:ext>
            </a:extLst>
          </p:cNvPr>
          <p:cNvSpPr/>
          <p:nvPr/>
        </p:nvSpPr>
        <p:spPr>
          <a:xfrm>
            <a:off x="5630533" y="361094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6" name="Cube 235">
            <a:extLst>
              <a:ext uri="{FF2B5EF4-FFF2-40B4-BE49-F238E27FC236}">
                <a16:creationId xmlns:a16="http://schemas.microsoft.com/office/drawing/2014/main" id="{D12CC357-307E-B791-3249-444C71A360AD}"/>
              </a:ext>
            </a:extLst>
          </p:cNvPr>
          <p:cNvSpPr/>
          <p:nvPr/>
        </p:nvSpPr>
        <p:spPr>
          <a:xfrm>
            <a:off x="5866195" y="361094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7" name="Cube 236">
            <a:extLst>
              <a:ext uri="{FF2B5EF4-FFF2-40B4-BE49-F238E27FC236}">
                <a16:creationId xmlns:a16="http://schemas.microsoft.com/office/drawing/2014/main" id="{46A21E70-0575-E81A-C77C-39920A9BAA27}"/>
              </a:ext>
            </a:extLst>
          </p:cNvPr>
          <p:cNvSpPr/>
          <p:nvPr/>
        </p:nvSpPr>
        <p:spPr>
          <a:xfrm>
            <a:off x="6101857" y="361094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8" name="Cube 237">
            <a:extLst>
              <a:ext uri="{FF2B5EF4-FFF2-40B4-BE49-F238E27FC236}">
                <a16:creationId xmlns:a16="http://schemas.microsoft.com/office/drawing/2014/main" id="{980ECFBE-7AED-CF5E-5BC4-57DB6FB96726}"/>
              </a:ext>
            </a:extLst>
          </p:cNvPr>
          <p:cNvSpPr/>
          <p:nvPr/>
        </p:nvSpPr>
        <p:spPr>
          <a:xfrm>
            <a:off x="6337519" y="361094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9" name="Cube 238">
            <a:extLst>
              <a:ext uri="{FF2B5EF4-FFF2-40B4-BE49-F238E27FC236}">
                <a16:creationId xmlns:a16="http://schemas.microsoft.com/office/drawing/2014/main" id="{5AF6D87E-2F03-B7DB-7EC8-DB64F7BE2263}"/>
              </a:ext>
            </a:extLst>
          </p:cNvPr>
          <p:cNvSpPr/>
          <p:nvPr/>
        </p:nvSpPr>
        <p:spPr>
          <a:xfrm>
            <a:off x="6567319" y="361094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0" name="Cube 239">
            <a:extLst>
              <a:ext uri="{FF2B5EF4-FFF2-40B4-BE49-F238E27FC236}">
                <a16:creationId xmlns:a16="http://schemas.microsoft.com/office/drawing/2014/main" id="{6E4918A3-10BD-4F6A-6302-C857F57D1C0C}"/>
              </a:ext>
            </a:extLst>
          </p:cNvPr>
          <p:cNvSpPr/>
          <p:nvPr/>
        </p:nvSpPr>
        <p:spPr>
          <a:xfrm>
            <a:off x="5394871" y="338099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1" name="Cube 240">
            <a:extLst>
              <a:ext uri="{FF2B5EF4-FFF2-40B4-BE49-F238E27FC236}">
                <a16:creationId xmlns:a16="http://schemas.microsoft.com/office/drawing/2014/main" id="{A89AF111-E4DC-B531-77CC-E8C683C6BEE1}"/>
              </a:ext>
            </a:extLst>
          </p:cNvPr>
          <p:cNvSpPr/>
          <p:nvPr/>
        </p:nvSpPr>
        <p:spPr>
          <a:xfrm>
            <a:off x="5630533" y="338099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2" name="Cube 241">
            <a:extLst>
              <a:ext uri="{FF2B5EF4-FFF2-40B4-BE49-F238E27FC236}">
                <a16:creationId xmlns:a16="http://schemas.microsoft.com/office/drawing/2014/main" id="{05329F75-DED8-825A-3CA4-ACE154D260A2}"/>
              </a:ext>
            </a:extLst>
          </p:cNvPr>
          <p:cNvSpPr/>
          <p:nvPr/>
        </p:nvSpPr>
        <p:spPr>
          <a:xfrm>
            <a:off x="5866195" y="338099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3" name="Cube 242">
            <a:extLst>
              <a:ext uri="{FF2B5EF4-FFF2-40B4-BE49-F238E27FC236}">
                <a16:creationId xmlns:a16="http://schemas.microsoft.com/office/drawing/2014/main" id="{4AD3FBC0-89E7-343F-A53E-D1AB46A99E19}"/>
              </a:ext>
            </a:extLst>
          </p:cNvPr>
          <p:cNvSpPr/>
          <p:nvPr/>
        </p:nvSpPr>
        <p:spPr>
          <a:xfrm>
            <a:off x="6101857" y="338099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4" name="Cube 243">
            <a:extLst>
              <a:ext uri="{FF2B5EF4-FFF2-40B4-BE49-F238E27FC236}">
                <a16:creationId xmlns:a16="http://schemas.microsoft.com/office/drawing/2014/main" id="{69D4FF0C-0724-64E9-7D21-A688C3983667}"/>
              </a:ext>
            </a:extLst>
          </p:cNvPr>
          <p:cNvSpPr/>
          <p:nvPr/>
        </p:nvSpPr>
        <p:spPr>
          <a:xfrm>
            <a:off x="6337519" y="338099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5" name="Cube 244">
            <a:extLst>
              <a:ext uri="{FF2B5EF4-FFF2-40B4-BE49-F238E27FC236}">
                <a16:creationId xmlns:a16="http://schemas.microsoft.com/office/drawing/2014/main" id="{321E102A-E29C-F717-CBD4-764A6312FC6E}"/>
              </a:ext>
            </a:extLst>
          </p:cNvPr>
          <p:cNvSpPr/>
          <p:nvPr/>
        </p:nvSpPr>
        <p:spPr>
          <a:xfrm>
            <a:off x="6567319" y="338099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6" name="Cube 245">
            <a:extLst>
              <a:ext uri="{FF2B5EF4-FFF2-40B4-BE49-F238E27FC236}">
                <a16:creationId xmlns:a16="http://schemas.microsoft.com/office/drawing/2014/main" id="{C7407D67-8DCD-7135-FDC9-CA6EECBDB5C5}"/>
              </a:ext>
            </a:extLst>
          </p:cNvPr>
          <p:cNvSpPr/>
          <p:nvPr/>
        </p:nvSpPr>
        <p:spPr>
          <a:xfrm>
            <a:off x="5394871" y="315104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7" name="Cube 246">
            <a:extLst>
              <a:ext uri="{FF2B5EF4-FFF2-40B4-BE49-F238E27FC236}">
                <a16:creationId xmlns:a16="http://schemas.microsoft.com/office/drawing/2014/main" id="{449842A2-F43C-9267-2662-455F4407971F}"/>
              </a:ext>
            </a:extLst>
          </p:cNvPr>
          <p:cNvSpPr/>
          <p:nvPr/>
        </p:nvSpPr>
        <p:spPr>
          <a:xfrm>
            <a:off x="5630533" y="315104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8" name="Cube 247">
            <a:extLst>
              <a:ext uri="{FF2B5EF4-FFF2-40B4-BE49-F238E27FC236}">
                <a16:creationId xmlns:a16="http://schemas.microsoft.com/office/drawing/2014/main" id="{3D9D6448-BAF6-AA80-A11D-2B399F43F2F0}"/>
              </a:ext>
            </a:extLst>
          </p:cNvPr>
          <p:cNvSpPr/>
          <p:nvPr/>
        </p:nvSpPr>
        <p:spPr>
          <a:xfrm>
            <a:off x="5866195" y="315104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9" name="Cube 248">
            <a:extLst>
              <a:ext uri="{FF2B5EF4-FFF2-40B4-BE49-F238E27FC236}">
                <a16:creationId xmlns:a16="http://schemas.microsoft.com/office/drawing/2014/main" id="{0D904DC3-F833-FE77-2F31-F711BB93C2C8}"/>
              </a:ext>
            </a:extLst>
          </p:cNvPr>
          <p:cNvSpPr/>
          <p:nvPr/>
        </p:nvSpPr>
        <p:spPr>
          <a:xfrm>
            <a:off x="6101857" y="315104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0" name="Cube 249">
            <a:extLst>
              <a:ext uri="{FF2B5EF4-FFF2-40B4-BE49-F238E27FC236}">
                <a16:creationId xmlns:a16="http://schemas.microsoft.com/office/drawing/2014/main" id="{0051550B-4768-2506-83C6-725EDD186029}"/>
              </a:ext>
            </a:extLst>
          </p:cNvPr>
          <p:cNvSpPr/>
          <p:nvPr/>
        </p:nvSpPr>
        <p:spPr>
          <a:xfrm>
            <a:off x="6337519" y="315104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1" name="Cube 250">
            <a:extLst>
              <a:ext uri="{FF2B5EF4-FFF2-40B4-BE49-F238E27FC236}">
                <a16:creationId xmlns:a16="http://schemas.microsoft.com/office/drawing/2014/main" id="{DDD14BA8-276B-B065-8AD9-8C91A8BAF42A}"/>
              </a:ext>
            </a:extLst>
          </p:cNvPr>
          <p:cNvSpPr/>
          <p:nvPr/>
        </p:nvSpPr>
        <p:spPr>
          <a:xfrm>
            <a:off x="6567319" y="3151042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2" name="Cube 251">
            <a:extLst>
              <a:ext uri="{FF2B5EF4-FFF2-40B4-BE49-F238E27FC236}">
                <a16:creationId xmlns:a16="http://schemas.microsoft.com/office/drawing/2014/main" id="{D26D4D20-F29D-9FAC-9C85-9A420B825EE5}"/>
              </a:ext>
            </a:extLst>
          </p:cNvPr>
          <p:cNvSpPr/>
          <p:nvPr/>
        </p:nvSpPr>
        <p:spPr>
          <a:xfrm>
            <a:off x="5383147" y="292109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3" name="Cube 252">
            <a:extLst>
              <a:ext uri="{FF2B5EF4-FFF2-40B4-BE49-F238E27FC236}">
                <a16:creationId xmlns:a16="http://schemas.microsoft.com/office/drawing/2014/main" id="{10531CC5-ADCD-E892-0FAE-DCEA771FB66C}"/>
              </a:ext>
            </a:extLst>
          </p:cNvPr>
          <p:cNvSpPr/>
          <p:nvPr/>
        </p:nvSpPr>
        <p:spPr>
          <a:xfrm>
            <a:off x="5618809" y="292109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4" name="Cube 253">
            <a:extLst>
              <a:ext uri="{FF2B5EF4-FFF2-40B4-BE49-F238E27FC236}">
                <a16:creationId xmlns:a16="http://schemas.microsoft.com/office/drawing/2014/main" id="{2C8A7898-4834-9710-8EF0-59F064D95D65}"/>
              </a:ext>
            </a:extLst>
          </p:cNvPr>
          <p:cNvSpPr/>
          <p:nvPr/>
        </p:nvSpPr>
        <p:spPr>
          <a:xfrm>
            <a:off x="5854471" y="292109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5" name="Cube 254">
            <a:extLst>
              <a:ext uri="{FF2B5EF4-FFF2-40B4-BE49-F238E27FC236}">
                <a16:creationId xmlns:a16="http://schemas.microsoft.com/office/drawing/2014/main" id="{FFFE39E7-2980-5597-5BF2-92D529AF2A9D}"/>
              </a:ext>
            </a:extLst>
          </p:cNvPr>
          <p:cNvSpPr/>
          <p:nvPr/>
        </p:nvSpPr>
        <p:spPr>
          <a:xfrm>
            <a:off x="6090133" y="292109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6" name="Cube 255">
            <a:extLst>
              <a:ext uri="{FF2B5EF4-FFF2-40B4-BE49-F238E27FC236}">
                <a16:creationId xmlns:a16="http://schemas.microsoft.com/office/drawing/2014/main" id="{D5859FB4-D4A6-215C-C0CD-6BA265DF11AD}"/>
              </a:ext>
            </a:extLst>
          </p:cNvPr>
          <p:cNvSpPr/>
          <p:nvPr/>
        </p:nvSpPr>
        <p:spPr>
          <a:xfrm>
            <a:off x="6325795" y="292109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7" name="Cube 256">
            <a:extLst>
              <a:ext uri="{FF2B5EF4-FFF2-40B4-BE49-F238E27FC236}">
                <a16:creationId xmlns:a16="http://schemas.microsoft.com/office/drawing/2014/main" id="{152F4305-49D1-DF18-8ADC-1E7B7DF28B7A}"/>
              </a:ext>
            </a:extLst>
          </p:cNvPr>
          <p:cNvSpPr/>
          <p:nvPr/>
        </p:nvSpPr>
        <p:spPr>
          <a:xfrm>
            <a:off x="6567319" y="292109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8" name="Cube 257">
            <a:extLst>
              <a:ext uri="{FF2B5EF4-FFF2-40B4-BE49-F238E27FC236}">
                <a16:creationId xmlns:a16="http://schemas.microsoft.com/office/drawing/2014/main" id="{EA0E977E-D3CF-5FE5-27F5-1DD6A2FD07A6}"/>
              </a:ext>
            </a:extLst>
          </p:cNvPr>
          <p:cNvSpPr/>
          <p:nvPr/>
        </p:nvSpPr>
        <p:spPr>
          <a:xfrm>
            <a:off x="5321474" y="415150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9" name="Cube 258">
            <a:extLst>
              <a:ext uri="{FF2B5EF4-FFF2-40B4-BE49-F238E27FC236}">
                <a16:creationId xmlns:a16="http://schemas.microsoft.com/office/drawing/2014/main" id="{FAC5B9DF-54CE-6D22-E180-BD28607BD7F4}"/>
              </a:ext>
            </a:extLst>
          </p:cNvPr>
          <p:cNvSpPr/>
          <p:nvPr/>
        </p:nvSpPr>
        <p:spPr>
          <a:xfrm>
            <a:off x="5557136" y="415150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0" name="Cube 259">
            <a:extLst>
              <a:ext uri="{FF2B5EF4-FFF2-40B4-BE49-F238E27FC236}">
                <a16:creationId xmlns:a16="http://schemas.microsoft.com/office/drawing/2014/main" id="{CB53D9E2-2659-BEDB-638A-F3264576D702}"/>
              </a:ext>
            </a:extLst>
          </p:cNvPr>
          <p:cNvSpPr/>
          <p:nvPr/>
        </p:nvSpPr>
        <p:spPr>
          <a:xfrm>
            <a:off x="5792798" y="415150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1" name="Cube 260">
            <a:extLst>
              <a:ext uri="{FF2B5EF4-FFF2-40B4-BE49-F238E27FC236}">
                <a16:creationId xmlns:a16="http://schemas.microsoft.com/office/drawing/2014/main" id="{93FC0475-C05C-4FA8-988B-ED4F5CB141A6}"/>
              </a:ext>
            </a:extLst>
          </p:cNvPr>
          <p:cNvSpPr/>
          <p:nvPr/>
        </p:nvSpPr>
        <p:spPr>
          <a:xfrm>
            <a:off x="6028460" y="415150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2" name="Cube 261">
            <a:extLst>
              <a:ext uri="{FF2B5EF4-FFF2-40B4-BE49-F238E27FC236}">
                <a16:creationId xmlns:a16="http://schemas.microsoft.com/office/drawing/2014/main" id="{B164E6AB-982D-2E6C-EF7B-AE38DE88201A}"/>
              </a:ext>
            </a:extLst>
          </p:cNvPr>
          <p:cNvSpPr/>
          <p:nvPr/>
        </p:nvSpPr>
        <p:spPr>
          <a:xfrm>
            <a:off x="6264122" y="415150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3" name="Cube 262">
            <a:extLst>
              <a:ext uri="{FF2B5EF4-FFF2-40B4-BE49-F238E27FC236}">
                <a16:creationId xmlns:a16="http://schemas.microsoft.com/office/drawing/2014/main" id="{D8DC6853-ACCA-CA67-2C8E-7841A639B8F7}"/>
              </a:ext>
            </a:extLst>
          </p:cNvPr>
          <p:cNvSpPr/>
          <p:nvPr/>
        </p:nvSpPr>
        <p:spPr>
          <a:xfrm>
            <a:off x="6488060" y="415150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4" name="Cube 263">
            <a:extLst>
              <a:ext uri="{FF2B5EF4-FFF2-40B4-BE49-F238E27FC236}">
                <a16:creationId xmlns:a16="http://schemas.microsoft.com/office/drawing/2014/main" id="{47D1BEAD-8769-3B09-FE33-F55D0F461F6E}"/>
              </a:ext>
            </a:extLst>
          </p:cNvPr>
          <p:cNvSpPr/>
          <p:nvPr/>
        </p:nvSpPr>
        <p:spPr>
          <a:xfrm>
            <a:off x="5321474" y="39215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5" name="Cube 264">
            <a:extLst>
              <a:ext uri="{FF2B5EF4-FFF2-40B4-BE49-F238E27FC236}">
                <a16:creationId xmlns:a16="http://schemas.microsoft.com/office/drawing/2014/main" id="{023A7E22-FFDC-DD22-147D-2856B7BB9A46}"/>
              </a:ext>
            </a:extLst>
          </p:cNvPr>
          <p:cNvSpPr/>
          <p:nvPr/>
        </p:nvSpPr>
        <p:spPr>
          <a:xfrm>
            <a:off x="5557136" y="39215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6" name="Cube 265">
            <a:extLst>
              <a:ext uri="{FF2B5EF4-FFF2-40B4-BE49-F238E27FC236}">
                <a16:creationId xmlns:a16="http://schemas.microsoft.com/office/drawing/2014/main" id="{C7078B7D-C3C3-26FC-114D-7E1714E02726}"/>
              </a:ext>
            </a:extLst>
          </p:cNvPr>
          <p:cNvSpPr/>
          <p:nvPr/>
        </p:nvSpPr>
        <p:spPr>
          <a:xfrm>
            <a:off x="5792798" y="39215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7" name="Cube 266">
            <a:extLst>
              <a:ext uri="{FF2B5EF4-FFF2-40B4-BE49-F238E27FC236}">
                <a16:creationId xmlns:a16="http://schemas.microsoft.com/office/drawing/2014/main" id="{79093C46-6DA1-D97F-9086-94E4E6602E77}"/>
              </a:ext>
            </a:extLst>
          </p:cNvPr>
          <p:cNvSpPr/>
          <p:nvPr/>
        </p:nvSpPr>
        <p:spPr>
          <a:xfrm>
            <a:off x="6028460" y="39215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8" name="Cube 267">
            <a:extLst>
              <a:ext uri="{FF2B5EF4-FFF2-40B4-BE49-F238E27FC236}">
                <a16:creationId xmlns:a16="http://schemas.microsoft.com/office/drawing/2014/main" id="{5EB80078-6500-6072-2D09-EF8CE83C5A7D}"/>
              </a:ext>
            </a:extLst>
          </p:cNvPr>
          <p:cNvSpPr/>
          <p:nvPr/>
        </p:nvSpPr>
        <p:spPr>
          <a:xfrm>
            <a:off x="6264122" y="39215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9" name="Cube 268">
            <a:extLst>
              <a:ext uri="{FF2B5EF4-FFF2-40B4-BE49-F238E27FC236}">
                <a16:creationId xmlns:a16="http://schemas.microsoft.com/office/drawing/2014/main" id="{D199BA43-7F16-52D7-FA35-0A135E1AF3E2}"/>
              </a:ext>
            </a:extLst>
          </p:cNvPr>
          <p:cNvSpPr/>
          <p:nvPr/>
        </p:nvSpPr>
        <p:spPr>
          <a:xfrm>
            <a:off x="6488060" y="39215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0" name="Cube 269">
            <a:extLst>
              <a:ext uri="{FF2B5EF4-FFF2-40B4-BE49-F238E27FC236}">
                <a16:creationId xmlns:a16="http://schemas.microsoft.com/office/drawing/2014/main" id="{E4EF1D81-5C08-9C01-BAEA-976172C4AAC6}"/>
              </a:ext>
            </a:extLst>
          </p:cNvPr>
          <p:cNvSpPr/>
          <p:nvPr/>
        </p:nvSpPr>
        <p:spPr>
          <a:xfrm>
            <a:off x="5321474" y="369023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1" name="Cube 270">
            <a:extLst>
              <a:ext uri="{FF2B5EF4-FFF2-40B4-BE49-F238E27FC236}">
                <a16:creationId xmlns:a16="http://schemas.microsoft.com/office/drawing/2014/main" id="{BF74497E-6BFE-2014-167D-BCC926627008}"/>
              </a:ext>
            </a:extLst>
          </p:cNvPr>
          <p:cNvSpPr/>
          <p:nvPr/>
        </p:nvSpPr>
        <p:spPr>
          <a:xfrm>
            <a:off x="5557136" y="369023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2" name="Cube 271">
            <a:extLst>
              <a:ext uri="{FF2B5EF4-FFF2-40B4-BE49-F238E27FC236}">
                <a16:creationId xmlns:a16="http://schemas.microsoft.com/office/drawing/2014/main" id="{F5E49F4C-9004-F880-7DC1-2BA0A1FAF699}"/>
              </a:ext>
            </a:extLst>
          </p:cNvPr>
          <p:cNvSpPr/>
          <p:nvPr/>
        </p:nvSpPr>
        <p:spPr>
          <a:xfrm>
            <a:off x="5792798" y="369023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3" name="Cube 272">
            <a:extLst>
              <a:ext uri="{FF2B5EF4-FFF2-40B4-BE49-F238E27FC236}">
                <a16:creationId xmlns:a16="http://schemas.microsoft.com/office/drawing/2014/main" id="{B03B9512-9633-819E-AC7F-8BEFF2712CEB}"/>
              </a:ext>
            </a:extLst>
          </p:cNvPr>
          <p:cNvSpPr/>
          <p:nvPr/>
        </p:nvSpPr>
        <p:spPr>
          <a:xfrm>
            <a:off x="6028460" y="369023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4" name="Cube 273">
            <a:extLst>
              <a:ext uri="{FF2B5EF4-FFF2-40B4-BE49-F238E27FC236}">
                <a16:creationId xmlns:a16="http://schemas.microsoft.com/office/drawing/2014/main" id="{78267A0E-7CF4-CA08-BE98-AB2981379762}"/>
              </a:ext>
            </a:extLst>
          </p:cNvPr>
          <p:cNvSpPr/>
          <p:nvPr/>
        </p:nvSpPr>
        <p:spPr>
          <a:xfrm>
            <a:off x="6264122" y="369023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5" name="Cube 274">
            <a:extLst>
              <a:ext uri="{FF2B5EF4-FFF2-40B4-BE49-F238E27FC236}">
                <a16:creationId xmlns:a16="http://schemas.microsoft.com/office/drawing/2014/main" id="{A92EA752-8AFB-14C4-6C7D-DDF4B5DCD2B4}"/>
              </a:ext>
            </a:extLst>
          </p:cNvPr>
          <p:cNvSpPr/>
          <p:nvPr/>
        </p:nvSpPr>
        <p:spPr>
          <a:xfrm>
            <a:off x="6488060" y="369023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6" name="Cube 275">
            <a:extLst>
              <a:ext uri="{FF2B5EF4-FFF2-40B4-BE49-F238E27FC236}">
                <a16:creationId xmlns:a16="http://schemas.microsoft.com/office/drawing/2014/main" id="{399CA79F-C3CB-ACF2-64BC-1C2495AFB59E}"/>
              </a:ext>
            </a:extLst>
          </p:cNvPr>
          <p:cNvSpPr/>
          <p:nvPr/>
        </p:nvSpPr>
        <p:spPr>
          <a:xfrm>
            <a:off x="5321474" y="34602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7" name="Cube 276">
            <a:extLst>
              <a:ext uri="{FF2B5EF4-FFF2-40B4-BE49-F238E27FC236}">
                <a16:creationId xmlns:a16="http://schemas.microsoft.com/office/drawing/2014/main" id="{2351A9D7-6625-E1D9-0E41-F1FD1A5DBCBB}"/>
              </a:ext>
            </a:extLst>
          </p:cNvPr>
          <p:cNvSpPr/>
          <p:nvPr/>
        </p:nvSpPr>
        <p:spPr>
          <a:xfrm>
            <a:off x="5557136" y="34602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8" name="Cube 277">
            <a:extLst>
              <a:ext uri="{FF2B5EF4-FFF2-40B4-BE49-F238E27FC236}">
                <a16:creationId xmlns:a16="http://schemas.microsoft.com/office/drawing/2014/main" id="{03DB9F14-4323-10B4-5F91-3E0376980CC0}"/>
              </a:ext>
            </a:extLst>
          </p:cNvPr>
          <p:cNvSpPr/>
          <p:nvPr/>
        </p:nvSpPr>
        <p:spPr>
          <a:xfrm>
            <a:off x="5792798" y="34602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9" name="Cube 278">
            <a:extLst>
              <a:ext uri="{FF2B5EF4-FFF2-40B4-BE49-F238E27FC236}">
                <a16:creationId xmlns:a16="http://schemas.microsoft.com/office/drawing/2014/main" id="{BFEAC677-5D41-27BE-F100-D0006E4CDF3A}"/>
              </a:ext>
            </a:extLst>
          </p:cNvPr>
          <p:cNvSpPr/>
          <p:nvPr/>
        </p:nvSpPr>
        <p:spPr>
          <a:xfrm>
            <a:off x="6028460" y="34602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0" name="Cube 279">
            <a:extLst>
              <a:ext uri="{FF2B5EF4-FFF2-40B4-BE49-F238E27FC236}">
                <a16:creationId xmlns:a16="http://schemas.microsoft.com/office/drawing/2014/main" id="{B915DD5B-147B-A250-38EB-99A34FA52C9C}"/>
              </a:ext>
            </a:extLst>
          </p:cNvPr>
          <p:cNvSpPr/>
          <p:nvPr/>
        </p:nvSpPr>
        <p:spPr>
          <a:xfrm>
            <a:off x="6264122" y="34602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1" name="Cube 280">
            <a:extLst>
              <a:ext uri="{FF2B5EF4-FFF2-40B4-BE49-F238E27FC236}">
                <a16:creationId xmlns:a16="http://schemas.microsoft.com/office/drawing/2014/main" id="{238FFE2C-ECB3-2514-1FAC-96984DEDF70A}"/>
              </a:ext>
            </a:extLst>
          </p:cNvPr>
          <p:cNvSpPr/>
          <p:nvPr/>
        </p:nvSpPr>
        <p:spPr>
          <a:xfrm>
            <a:off x="6488060" y="34602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2" name="Cube 281">
            <a:extLst>
              <a:ext uri="{FF2B5EF4-FFF2-40B4-BE49-F238E27FC236}">
                <a16:creationId xmlns:a16="http://schemas.microsoft.com/office/drawing/2014/main" id="{54843352-665A-E38D-CD82-099B11EC1549}"/>
              </a:ext>
            </a:extLst>
          </p:cNvPr>
          <p:cNvSpPr/>
          <p:nvPr/>
        </p:nvSpPr>
        <p:spPr>
          <a:xfrm>
            <a:off x="5321474" y="323033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3" name="Cube 282">
            <a:extLst>
              <a:ext uri="{FF2B5EF4-FFF2-40B4-BE49-F238E27FC236}">
                <a16:creationId xmlns:a16="http://schemas.microsoft.com/office/drawing/2014/main" id="{3CAEC18A-5258-0EF9-1178-62E10B579A84}"/>
              </a:ext>
            </a:extLst>
          </p:cNvPr>
          <p:cNvSpPr/>
          <p:nvPr/>
        </p:nvSpPr>
        <p:spPr>
          <a:xfrm>
            <a:off x="5557136" y="323033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4" name="Cube 283">
            <a:extLst>
              <a:ext uri="{FF2B5EF4-FFF2-40B4-BE49-F238E27FC236}">
                <a16:creationId xmlns:a16="http://schemas.microsoft.com/office/drawing/2014/main" id="{B00E5F4C-7D0C-4F5F-742D-37C364262AE5}"/>
              </a:ext>
            </a:extLst>
          </p:cNvPr>
          <p:cNvSpPr/>
          <p:nvPr/>
        </p:nvSpPr>
        <p:spPr>
          <a:xfrm>
            <a:off x="5792798" y="323033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5" name="Cube 284">
            <a:extLst>
              <a:ext uri="{FF2B5EF4-FFF2-40B4-BE49-F238E27FC236}">
                <a16:creationId xmlns:a16="http://schemas.microsoft.com/office/drawing/2014/main" id="{6B6639F6-4788-EEAE-284A-6F3584ED6367}"/>
              </a:ext>
            </a:extLst>
          </p:cNvPr>
          <p:cNvSpPr/>
          <p:nvPr/>
        </p:nvSpPr>
        <p:spPr>
          <a:xfrm>
            <a:off x="6028460" y="323033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6" name="Cube 285">
            <a:extLst>
              <a:ext uri="{FF2B5EF4-FFF2-40B4-BE49-F238E27FC236}">
                <a16:creationId xmlns:a16="http://schemas.microsoft.com/office/drawing/2014/main" id="{DF38DDB2-D3C9-EABB-FFF2-41405CB3D2EA}"/>
              </a:ext>
            </a:extLst>
          </p:cNvPr>
          <p:cNvSpPr/>
          <p:nvPr/>
        </p:nvSpPr>
        <p:spPr>
          <a:xfrm>
            <a:off x="6264122" y="323033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7" name="Cube 286">
            <a:extLst>
              <a:ext uri="{FF2B5EF4-FFF2-40B4-BE49-F238E27FC236}">
                <a16:creationId xmlns:a16="http://schemas.microsoft.com/office/drawing/2014/main" id="{A979FEEA-A0F1-F467-930D-D0F61653EB8D}"/>
              </a:ext>
            </a:extLst>
          </p:cNvPr>
          <p:cNvSpPr/>
          <p:nvPr/>
        </p:nvSpPr>
        <p:spPr>
          <a:xfrm>
            <a:off x="6488060" y="3230334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8" name="Cube 287">
            <a:extLst>
              <a:ext uri="{FF2B5EF4-FFF2-40B4-BE49-F238E27FC236}">
                <a16:creationId xmlns:a16="http://schemas.microsoft.com/office/drawing/2014/main" id="{FB7B3E22-1B79-CD04-BDE4-6F51659870A6}"/>
              </a:ext>
            </a:extLst>
          </p:cNvPr>
          <p:cNvSpPr/>
          <p:nvPr/>
        </p:nvSpPr>
        <p:spPr>
          <a:xfrm>
            <a:off x="5309750" y="300038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9" name="Cube 288">
            <a:extLst>
              <a:ext uri="{FF2B5EF4-FFF2-40B4-BE49-F238E27FC236}">
                <a16:creationId xmlns:a16="http://schemas.microsoft.com/office/drawing/2014/main" id="{BE16E94B-0E72-434A-5A70-933EBC3D78B5}"/>
              </a:ext>
            </a:extLst>
          </p:cNvPr>
          <p:cNvSpPr/>
          <p:nvPr/>
        </p:nvSpPr>
        <p:spPr>
          <a:xfrm>
            <a:off x="5545412" y="300038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0" name="Cube 289">
            <a:extLst>
              <a:ext uri="{FF2B5EF4-FFF2-40B4-BE49-F238E27FC236}">
                <a16:creationId xmlns:a16="http://schemas.microsoft.com/office/drawing/2014/main" id="{CF4178B6-8CA8-1543-C969-B35F874EAE64}"/>
              </a:ext>
            </a:extLst>
          </p:cNvPr>
          <p:cNvSpPr/>
          <p:nvPr/>
        </p:nvSpPr>
        <p:spPr>
          <a:xfrm>
            <a:off x="5781074" y="300038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1" name="Cube 290">
            <a:extLst>
              <a:ext uri="{FF2B5EF4-FFF2-40B4-BE49-F238E27FC236}">
                <a16:creationId xmlns:a16="http://schemas.microsoft.com/office/drawing/2014/main" id="{EEA2338A-47C6-6EAD-7BB3-934B09DBC243}"/>
              </a:ext>
            </a:extLst>
          </p:cNvPr>
          <p:cNvSpPr/>
          <p:nvPr/>
        </p:nvSpPr>
        <p:spPr>
          <a:xfrm>
            <a:off x="6016736" y="300038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2" name="Cube 291">
            <a:extLst>
              <a:ext uri="{FF2B5EF4-FFF2-40B4-BE49-F238E27FC236}">
                <a16:creationId xmlns:a16="http://schemas.microsoft.com/office/drawing/2014/main" id="{8AC4C231-9381-AF80-914C-6AFF4B196A0E}"/>
              </a:ext>
            </a:extLst>
          </p:cNvPr>
          <p:cNvSpPr/>
          <p:nvPr/>
        </p:nvSpPr>
        <p:spPr>
          <a:xfrm>
            <a:off x="6252398" y="300038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3" name="Cube 292">
            <a:extLst>
              <a:ext uri="{FF2B5EF4-FFF2-40B4-BE49-F238E27FC236}">
                <a16:creationId xmlns:a16="http://schemas.microsoft.com/office/drawing/2014/main" id="{9A6577AE-3EEE-5018-B297-186375C057B2}"/>
              </a:ext>
            </a:extLst>
          </p:cNvPr>
          <p:cNvSpPr/>
          <p:nvPr/>
        </p:nvSpPr>
        <p:spPr>
          <a:xfrm>
            <a:off x="6488060" y="300038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4" name="Cube 293">
            <a:extLst>
              <a:ext uri="{FF2B5EF4-FFF2-40B4-BE49-F238E27FC236}">
                <a16:creationId xmlns:a16="http://schemas.microsoft.com/office/drawing/2014/main" id="{9838F337-CA0F-921D-06B9-2127B794DDF8}"/>
              </a:ext>
            </a:extLst>
          </p:cNvPr>
          <p:cNvSpPr/>
          <p:nvPr/>
        </p:nvSpPr>
        <p:spPr>
          <a:xfrm>
            <a:off x="5232606" y="423079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5" name="Cube 294">
            <a:extLst>
              <a:ext uri="{FF2B5EF4-FFF2-40B4-BE49-F238E27FC236}">
                <a16:creationId xmlns:a16="http://schemas.microsoft.com/office/drawing/2014/main" id="{5B9585B8-FAC9-A78A-D0C0-67F6D71D540B}"/>
              </a:ext>
            </a:extLst>
          </p:cNvPr>
          <p:cNvSpPr/>
          <p:nvPr/>
        </p:nvSpPr>
        <p:spPr>
          <a:xfrm>
            <a:off x="5468268" y="423079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6" name="Cube 295">
            <a:extLst>
              <a:ext uri="{FF2B5EF4-FFF2-40B4-BE49-F238E27FC236}">
                <a16:creationId xmlns:a16="http://schemas.microsoft.com/office/drawing/2014/main" id="{69D0B6B6-2DFF-F3D7-FC59-E1079A905D57}"/>
              </a:ext>
            </a:extLst>
          </p:cNvPr>
          <p:cNvSpPr/>
          <p:nvPr/>
        </p:nvSpPr>
        <p:spPr>
          <a:xfrm>
            <a:off x="5703930" y="423079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7" name="Cube 296">
            <a:extLst>
              <a:ext uri="{FF2B5EF4-FFF2-40B4-BE49-F238E27FC236}">
                <a16:creationId xmlns:a16="http://schemas.microsoft.com/office/drawing/2014/main" id="{775ECB7E-DCF2-24D6-C1BF-2183E6A39433}"/>
              </a:ext>
            </a:extLst>
          </p:cNvPr>
          <p:cNvSpPr/>
          <p:nvPr/>
        </p:nvSpPr>
        <p:spPr>
          <a:xfrm>
            <a:off x="5939592" y="423079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8" name="Cube 297">
            <a:extLst>
              <a:ext uri="{FF2B5EF4-FFF2-40B4-BE49-F238E27FC236}">
                <a16:creationId xmlns:a16="http://schemas.microsoft.com/office/drawing/2014/main" id="{6C087E6B-3D57-D1F2-9E5C-AD1027C83CB7}"/>
              </a:ext>
            </a:extLst>
          </p:cNvPr>
          <p:cNvSpPr/>
          <p:nvPr/>
        </p:nvSpPr>
        <p:spPr>
          <a:xfrm>
            <a:off x="6175254" y="423079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9" name="Cube 298">
            <a:extLst>
              <a:ext uri="{FF2B5EF4-FFF2-40B4-BE49-F238E27FC236}">
                <a16:creationId xmlns:a16="http://schemas.microsoft.com/office/drawing/2014/main" id="{BAC86C69-02B8-D2BA-C40F-72F2C3FF5198}"/>
              </a:ext>
            </a:extLst>
          </p:cNvPr>
          <p:cNvSpPr/>
          <p:nvPr/>
        </p:nvSpPr>
        <p:spPr>
          <a:xfrm>
            <a:off x="6416778" y="423079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0" name="Cube 299">
            <a:extLst>
              <a:ext uri="{FF2B5EF4-FFF2-40B4-BE49-F238E27FC236}">
                <a16:creationId xmlns:a16="http://schemas.microsoft.com/office/drawing/2014/main" id="{537662E6-EE3E-E6B2-6988-7C99759DB345}"/>
              </a:ext>
            </a:extLst>
          </p:cNvPr>
          <p:cNvSpPr/>
          <p:nvPr/>
        </p:nvSpPr>
        <p:spPr>
          <a:xfrm>
            <a:off x="5232606" y="40008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1" name="Cube 300">
            <a:extLst>
              <a:ext uri="{FF2B5EF4-FFF2-40B4-BE49-F238E27FC236}">
                <a16:creationId xmlns:a16="http://schemas.microsoft.com/office/drawing/2014/main" id="{F1FDFBDF-7884-98A4-3C37-82D29F32D4CA}"/>
              </a:ext>
            </a:extLst>
          </p:cNvPr>
          <p:cNvSpPr/>
          <p:nvPr/>
        </p:nvSpPr>
        <p:spPr>
          <a:xfrm>
            <a:off x="5468268" y="40008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2" name="Cube 301">
            <a:extLst>
              <a:ext uri="{FF2B5EF4-FFF2-40B4-BE49-F238E27FC236}">
                <a16:creationId xmlns:a16="http://schemas.microsoft.com/office/drawing/2014/main" id="{D31BC667-E547-5C22-7FC5-923C2919CD5D}"/>
              </a:ext>
            </a:extLst>
          </p:cNvPr>
          <p:cNvSpPr/>
          <p:nvPr/>
        </p:nvSpPr>
        <p:spPr>
          <a:xfrm>
            <a:off x="5703930" y="40008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3" name="Cube 302">
            <a:extLst>
              <a:ext uri="{FF2B5EF4-FFF2-40B4-BE49-F238E27FC236}">
                <a16:creationId xmlns:a16="http://schemas.microsoft.com/office/drawing/2014/main" id="{83ED20ED-3A0D-AD53-BD2D-A0B3C6100649}"/>
              </a:ext>
            </a:extLst>
          </p:cNvPr>
          <p:cNvSpPr/>
          <p:nvPr/>
        </p:nvSpPr>
        <p:spPr>
          <a:xfrm>
            <a:off x="5939592" y="40008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4" name="Cube 303">
            <a:extLst>
              <a:ext uri="{FF2B5EF4-FFF2-40B4-BE49-F238E27FC236}">
                <a16:creationId xmlns:a16="http://schemas.microsoft.com/office/drawing/2014/main" id="{4CCB4A15-B50C-DE89-D3D0-1920A378DF46}"/>
              </a:ext>
            </a:extLst>
          </p:cNvPr>
          <p:cNvSpPr/>
          <p:nvPr/>
        </p:nvSpPr>
        <p:spPr>
          <a:xfrm>
            <a:off x="6175254" y="40008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5" name="Cube 304">
            <a:extLst>
              <a:ext uri="{FF2B5EF4-FFF2-40B4-BE49-F238E27FC236}">
                <a16:creationId xmlns:a16="http://schemas.microsoft.com/office/drawing/2014/main" id="{BF536D57-F9CF-67F3-5A1C-B538D1C743E7}"/>
              </a:ext>
            </a:extLst>
          </p:cNvPr>
          <p:cNvSpPr/>
          <p:nvPr/>
        </p:nvSpPr>
        <p:spPr>
          <a:xfrm>
            <a:off x="6416778" y="40008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6" name="Cube 305">
            <a:extLst>
              <a:ext uri="{FF2B5EF4-FFF2-40B4-BE49-F238E27FC236}">
                <a16:creationId xmlns:a16="http://schemas.microsoft.com/office/drawing/2014/main" id="{5088326B-E281-CAE3-1E75-93FE09B5F016}"/>
              </a:ext>
            </a:extLst>
          </p:cNvPr>
          <p:cNvSpPr/>
          <p:nvPr/>
        </p:nvSpPr>
        <p:spPr>
          <a:xfrm>
            <a:off x="5232606" y="37695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7" name="Cube 306">
            <a:extLst>
              <a:ext uri="{FF2B5EF4-FFF2-40B4-BE49-F238E27FC236}">
                <a16:creationId xmlns:a16="http://schemas.microsoft.com/office/drawing/2014/main" id="{C4C92041-90D4-435F-A1D2-0F13702E0B7D}"/>
              </a:ext>
            </a:extLst>
          </p:cNvPr>
          <p:cNvSpPr/>
          <p:nvPr/>
        </p:nvSpPr>
        <p:spPr>
          <a:xfrm>
            <a:off x="5468268" y="37695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8" name="Cube 307">
            <a:extLst>
              <a:ext uri="{FF2B5EF4-FFF2-40B4-BE49-F238E27FC236}">
                <a16:creationId xmlns:a16="http://schemas.microsoft.com/office/drawing/2014/main" id="{603D0C2D-FE61-6EB2-FA1B-2DB1A6F2764D}"/>
              </a:ext>
            </a:extLst>
          </p:cNvPr>
          <p:cNvSpPr/>
          <p:nvPr/>
        </p:nvSpPr>
        <p:spPr>
          <a:xfrm>
            <a:off x="5703930" y="37695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9" name="Cube 308">
            <a:extLst>
              <a:ext uri="{FF2B5EF4-FFF2-40B4-BE49-F238E27FC236}">
                <a16:creationId xmlns:a16="http://schemas.microsoft.com/office/drawing/2014/main" id="{663BA0D9-F8FB-0335-97A2-59B5DEEF5E54}"/>
              </a:ext>
            </a:extLst>
          </p:cNvPr>
          <p:cNvSpPr/>
          <p:nvPr/>
        </p:nvSpPr>
        <p:spPr>
          <a:xfrm>
            <a:off x="5939592" y="37695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0" name="Cube 309">
            <a:extLst>
              <a:ext uri="{FF2B5EF4-FFF2-40B4-BE49-F238E27FC236}">
                <a16:creationId xmlns:a16="http://schemas.microsoft.com/office/drawing/2014/main" id="{56F9752D-D4C8-740C-60F2-06030E3702B9}"/>
              </a:ext>
            </a:extLst>
          </p:cNvPr>
          <p:cNvSpPr/>
          <p:nvPr/>
        </p:nvSpPr>
        <p:spPr>
          <a:xfrm>
            <a:off x="6175254" y="37695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1" name="Cube 310">
            <a:extLst>
              <a:ext uri="{FF2B5EF4-FFF2-40B4-BE49-F238E27FC236}">
                <a16:creationId xmlns:a16="http://schemas.microsoft.com/office/drawing/2014/main" id="{F5475BFE-F933-8A8E-C429-60CC04627EDA}"/>
              </a:ext>
            </a:extLst>
          </p:cNvPr>
          <p:cNvSpPr/>
          <p:nvPr/>
        </p:nvSpPr>
        <p:spPr>
          <a:xfrm>
            <a:off x="6416778" y="37695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2" name="Cube 311">
            <a:extLst>
              <a:ext uri="{FF2B5EF4-FFF2-40B4-BE49-F238E27FC236}">
                <a16:creationId xmlns:a16="http://schemas.microsoft.com/office/drawing/2014/main" id="{B377F754-554F-90EC-58A8-4AACFA609E92}"/>
              </a:ext>
            </a:extLst>
          </p:cNvPr>
          <p:cNvSpPr/>
          <p:nvPr/>
        </p:nvSpPr>
        <p:spPr>
          <a:xfrm>
            <a:off x="5232606" y="35395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3" name="Cube 312">
            <a:extLst>
              <a:ext uri="{FF2B5EF4-FFF2-40B4-BE49-F238E27FC236}">
                <a16:creationId xmlns:a16="http://schemas.microsoft.com/office/drawing/2014/main" id="{1463D2AB-78AF-2E35-4560-FC2F42615C4A}"/>
              </a:ext>
            </a:extLst>
          </p:cNvPr>
          <p:cNvSpPr/>
          <p:nvPr/>
        </p:nvSpPr>
        <p:spPr>
          <a:xfrm>
            <a:off x="5468268" y="35395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4" name="Cube 313">
            <a:extLst>
              <a:ext uri="{FF2B5EF4-FFF2-40B4-BE49-F238E27FC236}">
                <a16:creationId xmlns:a16="http://schemas.microsoft.com/office/drawing/2014/main" id="{892890D2-18EE-95AC-B1A6-EEF66481E75F}"/>
              </a:ext>
            </a:extLst>
          </p:cNvPr>
          <p:cNvSpPr/>
          <p:nvPr/>
        </p:nvSpPr>
        <p:spPr>
          <a:xfrm>
            <a:off x="5703930" y="35395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5" name="Cube 314">
            <a:extLst>
              <a:ext uri="{FF2B5EF4-FFF2-40B4-BE49-F238E27FC236}">
                <a16:creationId xmlns:a16="http://schemas.microsoft.com/office/drawing/2014/main" id="{8C29E95E-7EE8-C39F-FBD7-A593A346972C}"/>
              </a:ext>
            </a:extLst>
          </p:cNvPr>
          <p:cNvSpPr/>
          <p:nvPr/>
        </p:nvSpPr>
        <p:spPr>
          <a:xfrm>
            <a:off x="5939592" y="35395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6" name="Cube 315">
            <a:extLst>
              <a:ext uri="{FF2B5EF4-FFF2-40B4-BE49-F238E27FC236}">
                <a16:creationId xmlns:a16="http://schemas.microsoft.com/office/drawing/2014/main" id="{90F54ED4-BBC0-EEE6-7515-A08699C70D9D}"/>
              </a:ext>
            </a:extLst>
          </p:cNvPr>
          <p:cNvSpPr/>
          <p:nvPr/>
        </p:nvSpPr>
        <p:spPr>
          <a:xfrm>
            <a:off x="6175254" y="35395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7" name="Cube 316">
            <a:extLst>
              <a:ext uri="{FF2B5EF4-FFF2-40B4-BE49-F238E27FC236}">
                <a16:creationId xmlns:a16="http://schemas.microsoft.com/office/drawing/2014/main" id="{E3010790-D6EB-3641-1BDC-F17336ACF005}"/>
              </a:ext>
            </a:extLst>
          </p:cNvPr>
          <p:cNvSpPr/>
          <p:nvPr/>
        </p:nvSpPr>
        <p:spPr>
          <a:xfrm>
            <a:off x="6416778" y="35395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8" name="Cube 317">
            <a:extLst>
              <a:ext uri="{FF2B5EF4-FFF2-40B4-BE49-F238E27FC236}">
                <a16:creationId xmlns:a16="http://schemas.microsoft.com/office/drawing/2014/main" id="{370757E8-0458-99BB-34F0-76F902AF9475}"/>
              </a:ext>
            </a:extLst>
          </p:cNvPr>
          <p:cNvSpPr/>
          <p:nvPr/>
        </p:nvSpPr>
        <p:spPr>
          <a:xfrm>
            <a:off x="5232606" y="330962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9" name="Cube 318">
            <a:extLst>
              <a:ext uri="{FF2B5EF4-FFF2-40B4-BE49-F238E27FC236}">
                <a16:creationId xmlns:a16="http://schemas.microsoft.com/office/drawing/2014/main" id="{C6D9AAEF-B450-44DD-301C-6219621C24C7}"/>
              </a:ext>
            </a:extLst>
          </p:cNvPr>
          <p:cNvSpPr/>
          <p:nvPr/>
        </p:nvSpPr>
        <p:spPr>
          <a:xfrm>
            <a:off x="5468268" y="330962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0" name="Cube 319">
            <a:extLst>
              <a:ext uri="{FF2B5EF4-FFF2-40B4-BE49-F238E27FC236}">
                <a16:creationId xmlns:a16="http://schemas.microsoft.com/office/drawing/2014/main" id="{7D854C21-B670-4390-3627-FECECFDB8E61}"/>
              </a:ext>
            </a:extLst>
          </p:cNvPr>
          <p:cNvSpPr/>
          <p:nvPr/>
        </p:nvSpPr>
        <p:spPr>
          <a:xfrm>
            <a:off x="5703930" y="330962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1" name="Cube 320">
            <a:extLst>
              <a:ext uri="{FF2B5EF4-FFF2-40B4-BE49-F238E27FC236}">
                <a16:creationId xmlns:a16="http://schemas.microsoft.com/office/drawing/2014/main" id="{A20FAD46-DE60-DA69-2B01-E69B5DB3D94E}"/>
              </a:ext>
            </a:extLst>
          </p:cNvPr>
          <p:cNvSpPr/>
          <p:nvPr/>
        </p:nvSpPr>
        <p:spPr>
          <a:xfrm>
            <a:off x="5939592" y="330962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2" name="Cube 321">
            <a:extLst>
              <a:ext uri="{FF2B5EF4-FFF2-40B4-BE49-F238E27FC236}">
                <a16:creationId xmlns:a16="http://schemas.microsoft.com/office/drawing/2014/main" id="{B96D46CB-37CE-9553-D143-50C8765B31A7}"/>
              </a:ext>
            </a:extLst>
          </p:cNvPr>
          <p:cNvSpPr/>
          <p:nvPr/>
        </p:nvSpPr>
        <p:spPr>
          <a:xfrm>
            <a:off x="6175254" y="330962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3" name="Cube 322">
            <a:extLst>
              <a:ext uri="{FF2B5EF4-FFF2-40B4-BE49-F238E27FC236}">
                <a16:creationId xmlns:a16="http://schemas.microsoft.com/office/drawing/2014/main" id="{62510FA9-485C-8AAF-F1AB-033829E7E758}"/>
              </a:ext>
            </a:extLst>
          </p:cNvPr>
          <p:cNvSpPr/>
          <p:nvPr/>
        </p:nvSpPr>
        <p:spPr>
          <a:xfrm>
            <a:off x="6416778" y="3309626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4" name="Cube 323">
            <a:extLst>
              <a:ext uri="{FF2B5EF4-FFF2-40B4-BE49-F238E27FC236}">
                <a16:creationId xmlns:a16="http://schemas.microsoft.com/office/drawing/2014/main" id="{08413115-17E5-7F1A-CDC5-8D4C00801946}"/>
              </a:ext>
            </a:extLst>
          </p:cNvPr>
          <p:cNvSpPr/>
          <p:nvPr/>
        </p:nvSpPr>
        <p:spPr>
          <a:xfrm>
            <a:off x="5232606" y="307967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5" name="Cube 324">
            <a:extLst>
              <a:ext uri="{FF2B5EF4-FFF2-40B4-BE49-F238E27FC236}">
                <a16:creationId xmlns:a16="http://schemas.microsoft.com/office/drawing/2014/main" id="{825462AB-7DAB-BBFD-C011-DF0269639F8B}"/>
              </a:ext>
            </a:extLst>
          </p:cNvPr>
          <p:cNvSpPr/>
          <p:nvPr/>
        </p:nvSpPr>
        <p:spPr>
          <a:xfrm>
            <a:off x="5468268" y="307967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6" name="Cube 325">
            <a:extLst>
              <a:ext uri="{FF2B5EF4-FFF2-40B4-BE49-F238E27FC236}">
                <a16:creationId xmlns:a16="http://schemas.microsoft.com/office/drawing/2014/main" id="{761DC47C-3EAE-01CE-442F-80327DFB6F10}"/>
              </a:ext>
            </a:extLst>
          </p:cNvPr>
          <p:cNvSpPr/>
          <p:nvPr/>
        </p:nvSpPr>
        <p:spPr>
          <a:xfrm>
            <a:off x="5703930" y="307967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7" name="Cube 326">
            <a:extLst>
              <a:ext uri="{FF2B5EF4-FFF2-40B4-BE49-F238E27FC236}">
                <a16:creationId xmlns:a16="http://schemas.microsoft.com/office/drawing/2014/main" id="{BBB2FB1D-87DC-7A40-7579-BE5A1B6522E3}"/>
              </a:ext>
            </a:extLst>
          </p:cNvPr>
          <p:cNvSpPr/>
          <p:nvPr/>
        </p:nvSpPr>
        <p:spPr>
          <a:xfrm>
            <a:off x="5939592" y="307967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8" name="Cube 327">
            <a:extLst>
              <a:ext uri="{FF2B5EF4-FFF2-40B4-BE49-F238E27FC236}">
                <a16:creationId xmlns:a16="http://schemas.microsoft.com/office/drawing/2014/main" id="{B73D108D-0FDF-47CF-A09E-A02E67CAA91F}"/>
              </a:ext>
            </a:extLst>
          </p:cNvPr>
          <p:cNvSpPr/>
          <p:nvPr/>
        </p:nvSpPr>
        <p:spPr>
          <a:xfrm>
            <a:off x="6175254" y="307967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9" name="Cube 328">
            <a:extLst>
              <a:ext uri="{FF2B5EF4-FFF2-40B4-BE49-F238E27FC236}">
                <a16:creationId xmlns:a16="http://schemas.microsoft.com/office/drawing/2014/main" id="{FA153CCF-349F-34C1-3C56-61AE01017D43}"/>
              </a:ext>
            </a:extLst>
          </p:cNvPr>
          <p:cNvSpPr/>
          <p:nvPr/>
        </p:nvSpPr>
        <p:spPr>
          <a:xfrm>
            <a:off x="6416778" y="307967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0" name="Cube 329">
            <a:extLst>
              <a:ext uri="{FF2B5EF4-FFF2-40B4-BE49-F238E27FC236}">
                <a16:creationId xmlns:a16="http://schemas.microsoft.com/office/drawing/2014/main" id="{8D98FCC7-276B-6625-EC7A-C05C09E24A9B}"/>
              </a:ext>
            </a:extLst>
          </p:cNvPr>
          <p:cNvSpPr/>
          <p:nvPr/>
        </p:nvSpPr>
        <p:spPr>
          <a:xfrm>
            <a:off x="5159209" y="431008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1" name="Cube 330">
            <a:extLst>
              <a:ext uri="{FF2B5EF4-FFF2-40B4-BE49-F238E27FC236}">
                <a16:creationId xmlns:a16="http://schemas.microsoft.com/office/drawing/2014/main" id="{089E32B9-4C1F-C8B2-DFC6-6F526513DAD7}"/>
              </a:ext>
            </a:extLst>
          </p:cNvPr>
          <p:cNvSpPr/>
          <p:nvPr/>
        </p:nvSpPr>
        <p:spPr>
          <a:xfrm>
            <a:off x="5394871" y="431008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2" name="Cube 331">
            <a:extLst>
              <a:ext uri="{FF2B5EF4-FFF2-40B4-BE49-F238E27FC236}">
                <a16:creationId xmlns:a16="http://schemas.microsoft.com/office/drawing/2014/main" id="{781FD720-703B-4AEC-BA1B-435DBE09FE94}"/>
              </a:ext>
            </a:extLst>
          </p:cNvPr>
          <p:cNvSpPr/>
          <p:nvPr/>
        </p:nvSpPr>
        <p:spPr>
          <a:xfrm>
            <a:off x="5630533" y="431008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3" name="Cube 332">
            <a:extLst>
              <a:ext uri="{FF2B5EF4-FFF2-40B4-BE49-F238E27FC236}">
                <a16:creationId xmlns:a16="http://schemas.microsoft.com/office/drawing/2014/main" id="{F4AD7BEF-9E94-6D86-B381-9CD3DF83BE84}"/>
              </a:ext>
            </a:extLst>
          </p:cNvPr>
          <p:cNvSpPr/>
          <p:nvPr/>
        </p:nvSpPr>
        <p:spPr>
          <a:xfrm>
            <a:off x="5866195" y="431008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4" name="Cube 333">
            <a:extLst>
              <a:ext uri="{FF2B5EF4-FFF2-40B4-BE49-F238E27FC236}">
                <a16:creationId xmlns:a16="http://schemas.microsoft.com/office/drawing/2014/main" id="{F4305849-2ACE-359D-0C5C-882C78EC4BA1}"/>
              </a:ext>
            </a:extLst>
          </p:cNvPr>
          <p:cNvSpPr/>
          <p:nvPr/>
        </p:nvSpPr>
        <p:spPr>
          <a:xfrm>
            <a:off x="6101857" y="431008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5" name="Cube 334">
            <a:extLst>
              <a:ext uri="{FF2B5EF4-FFF2-40B4-BE49-F238E27FC236}">
                <a16:creationId xmlns:a16="http://schemas.microsoft.com/office/drawing/2014/main" id="{1EDEAB7F-D21F-CFB5-6D21-905EC566D96E}"/>
              </a:ext>
            </a:extLst>
          </p:cNvPr>
          <p:cNvSpPr/>
          <p:nvPr/>
        </p:nvSpPr>
        <p:spPr>
          <a:xfrm>
            <a:off x="6337519" y="431008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6" name="Cube 335">
            <a:extLst>
              <a:ext uri="{FF2B5EF4-FFF2-40B4-BE49-F238E27FC236}">
                <a16:creationId xmlns:a16="http://schemas.microsoft.com/office/drawing/2014/main" id="{6FFDA3DD-E375-E407-3553-A9A3D08383BF}"/>
              </a:ext>
            </a:extLst>
          </p:cNvPr>
          <p:cNvSpPr/>
          <p:nvPr/>
        </p:nvSpPr>
        <p:spPr>
          <a:xfrm>
            <a:off x="5159209" y="408013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7" name="Cube 336">
            <a:extLst>
              <a:ext uri="{FF2B5EF4-FFF2-40B4-BE49-F238E27FC236}">
                <a16:creationId xmlns:a16="http://schemas.microsoft.com/office/drawing/2014/main" id="{BB90E7B1-B655-82AD-ABA8-A06EC15AE64B}"/>
              </a:ext>
            </a:extLst>
          </p:cNvPr>
          <p:cNvSpPr/>
          <p:nvPr/>
        </p:nvSpPr>
        <p:spPr>
          <a:xfrm>
            <a:off x="5394871" y="408013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8" name="Cube 337">
            <a:extLst>
              <a:ext uri="{FF2B5EF4-FFF2-40B4-BE49-F238E27FC236}">
                <a16:creationId xmlns:a16="http://schemas.microsoft.com/office/drawing/2014/main" id="{6D4798CF-222A-8E73-72E4-A6D8D8259879}"/>
              </a:ext>
            </a:extLst>
          </p:cNvPr>
          <p:cNvSpPr/>
          <p:nvPr/>
        </p:nvSpPr>
        <p:spPr>
          <a:xfrm>
            <a:off x="5630533" y="408013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9" name="Cube 338">
            <a:extLst>
              <a:ext uri="{FF2B5EF4-FFF2-40B4-BE49-F238E27FC236}">
                <a16:creationId xmlns:a16="http://schemas.microsoft.com/office/drawing/2014/main" id="{7620E449-010F-58DE-A580-92182175411A}"/>
              </a:ext>
            </a:extLst>
          </p:cNvPr>
          <p:cNvSpPr/>
          <p:nvPr/>
        </p:nvSpPr>
        <p:spPr>
          <a:xfrm>
            <a:off x="5866195" y="408013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0" name="Cube 339">
            <a:extLst>
              <a:ext uri="{FF2B5EF4-FFF2-40B4-BE49-F238E27FC236}">
                <a16:creationId xmlns:a16="http://schemas.microsoft.com/office/drawing/2014/main" id="{5545729A-583E-10B3-DF24-AEE63CA0D05D}"/>
              </a:ext>
            </a:extLst>
          </p:cNvPr>
          <p:cNvSpPr/>
          <p:nvPr/>
        </p:nvSpPr>
        <p:spPr>
          <a:xfrm>
            <a:off x="6101857" y="408013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1" name="Cube 340">
            <a:extLst>
              <a:ext uri="{FF2B5EF4-FFF2-40B4-BE49-F238E27FC236}">
                <a16:creationId xmlns:a16="http://schemas.microsoft.com/office/drawing/2014/main" id="{BB85394C-5852-A19F-94D8-B650981CEC8F}"/>
              </a:ext>
            </a:extLst>
          </p:cNvPr>
          <p:cNvSpPr/>
          <p:nvPr/>
        </p:nvSpPr>
        <p:spPr>
          <a:xfrm>
            <a:off x="6337519" y="408013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2" name="Cube 341">
            <a:extLst>
              <a:ext uri="{FF2B5EF4-FFF2-40B4-BE49-F238E27FC236}">
                <a16:creationId xmlns:a16="http://schemas.microsoft.com/office/drawing/2014/main" id="{9173DBD6-49A9-0BD3-766D-E091227778D4}"/>
              </a:ext>
            </a:extLst>
          </p:cNvPr>
          <p:cNvSpPr/>
          <p:nvPr/>
        </p:nvSpPr>
        <p:spPr>
          <a:xfrm>
            <a:off x="5159209" y="384882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3" name="Cube 342">
            <a:extLst>
              <a:ext uri="{FF2B5EF4-FFF2-40B4-BE49-F238E27FC236}">
                <a16:creationId xmlns:a16="http://schemas.microsoft.com/office/drawing/2014/main" id="{BCFC5490-70CE-DB31-143B-26D3B6A63D3A}"/>
              </a:ext>
            </a:extLst>
          </p:cNvPr>
          <p:cNvSpPr/>
          <p:nvPr/>
        </p:nvSpPr>
        <p:spPr>
          <a:xfrm>
            <a:off x="5394871" y="384882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4" name="Cube 343">
            <a:extLst>
              <a:ext uri="{FF2B5EF4-FFF2-40B4-BE49-F238E27FC236}">
                <a16:creationId xmlns:a16="http://schemas.microsoft.com/office/drawing/2014/main" id="{FEB612E0-D0F5-28BD-206F-D1440B8BEFAB}"/>
              </a:ext>
            </a:extLst>
          </p:cNvPr>
          <p:cNvSpPr/>
          <p:nvPr/>
        </p:nvSpPr>
        <p:spPr>
          <a:xfrm>
            <a:off x="5630533" y="384882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5" name="Cube 344">
            <a:extLst>
              <a:ext uri="{FF2B5EF4-FFF2-40B4-BE49-F238E27FC236}">
                <a16:creationId xmlns:a16="http://schemas.microsoft.com/office/drawing/2014/main" id="{DDB3907C-9AC8-A768-118D-C4715BEC0893}"/>
              </a:ext>
            </a:extLst>
          </p:cNvPr>
          <p:cNvSpPr/>
          <p:nvPr/>
        </p:nvSpPr>
        <p:spPr>
          <a:xfrm>
            <a:off x="5866195" y="384882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6" name="Cube 345">
            <a:extLst>
              <a:ext uri="{FF2B5EF4-FFF2-40B4-BE49-F238E27FC236}">
                <a16:creationId xmlns:a16="http://schemas.microsoft.com/office/drawing/2014/main" id="{200B6C42-0563-164F-B710-746C9848F8FB}"/>
              </a:ext>
            </a:extLst>
          </p:cNvPr>
          <p:cNvSpPr/>
          <p:nvPr/>
        </p:nvSpPr>
        <p:spPr>
          <a:xfrm>
            <a:off x="6101857" y="384882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7" name="Cube 346">
            <a:extLst>
              <a:ext uri="{FF2B5EF4-FFF2-40B4-BE49-F238E27FC236}">
                <a16:creationId xmlns:a16="http://schemas.microsoft.com/office/drawing/2014/main" id="{62541DF2-BB7E-5A7B-EF9C-D162901EF5A4}"/>
              </a:ext>
            </a:extLst>
          </p:cNvPr>
          <p:cNvSpPr/>
          <p:nvPr/>
        </p:nvSpPr>
        <p:spPr>
          <a:xfrm>
            <a:off x="6337519" y="384882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8" name="Cube 347">
            <a:extLst>
              <a:ext uri="{FF2B5EF4-FFF2-40B4-BE49-F238E27FC236}">
                <a16:creationId xmlns:a16="http://schemas.microsoft.com/office/drawing/2014/main" id="{99C151E8-745F-5BFE-11F2-226C0B94DF8F}"/>
              </a:ext>
            </a:extLst>
          </p:cNvPr>
          <p:cNvSpPr/>
          <p:nvPr/>
        </p:nvSpPr>
        <p:spPr>
          <a:xfrm>
            <a:off x="5159209" y="361887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9" name="Cube 348">
            <a:extLst>
              <a:ext uri="{FF2B5EF4-FFF2-40B4-BE49-F238E27FC236}">
                <a16:creationId xmlns:a16="http://schemas.microsoft.com/office/drawing/2014/main" id="{49F7102C-601E-7921-4CEE-92643293E456}"/>
              </a:ext>
            </a:extLst>
          </p:cNvPr>
          <p:cNvSpPr/>
          <p:nvPr/>
        </p:nvSpPr>
        <p:spPr>
          <a:xfrm>
            <a:off x="5394871" y="361887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0" name="Cube 349">
            <a:extLst>
              <a:ext uri="{FF2B5EF4-FFF2-40B4-BE49-F238E27FC236}">
                <a16:creationId xmlns:a16="http://schemas.microsoft.com/office/drawing/2014/main" id="{4BFF4D3A-780E-D947-95A3-8B5296CAC68F}"/>
              </a:ext>
            </a:extLst>
          </p:cNvPr>
          <p:cNvSpPr/>
          <p:nvPr/>
        </p:nvSpPr>
        <p:spPr>
          <a:xfrm>
            <a:off x="5630533" y="361887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1" name="Cube 350">
            <a:extLst>
              <a:ext uri="{FF2B5EF4-FFF2-40B4-BE49-F238E27FC236}">
                <a16:creationId xmlns:a16="http://schemas.microsoft.com/office/drawing/2014/main" id="{F68F89CC-52D2-1C58-5DF4-B983A5678191}"/>
              </a:ext>
            </a:extLst>
          </p:cNvPr>
          <p:cNvSpPr/>
          <p:nvPr/>
        </p:nvSpPr>
        <p:spPr>
          <a:xfrm>
            <a:off x="5866195" y="361887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2" name="Cube 351">
            <a:extLst>
              <a:ext uri="{FF2B5EF4-FFF2-40B4-BE49-F238E27FC236}">
                <a16:creationId xmlns:a16="http://schemas.microsoft.com/office/drawing/2014/main" id="{6848F530-95EA-6B23-AFD0-472CB4B66E28}"/>
              </a:ext>
            </a:extLst>
          </p:cNvPr>
          <p:cNvSpPr/>
          <p:nvPr/>
        </p:nvSpPr>
        <p:spPr>
          <a:xfrm>
            <a:off x="6101857" y="361887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3" name="Cube 352">
            <a:extLst>
              <a:ext uri="{FF2B5EF4-FFF2-40B4-BE49-F238E27FC236}">
                <a16:creationId xmlns:a16="http://schemas.microsoft.com/office/drawing/2014/main" id="{6BCB27DC-5B70-2468-31F0-A82CF09CFE02}"/>
              </a:ext>
            </a:extLst>
          </p:cNvPr>
          <p:cNvSpPr/>
          <p:nvPr/>
        </p:nvSpPr>
        <p:spPr>
          <a:xfrm>
            <a:off x="6337519" y="361887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4" name="Cube 353">
            <a:extLst>
              <a:ext uri="{FF2B5EF4-FFF2-40B4-BE49-F238E27FC236}">
                <a16:creationId xmlns:a16="http://schemas.microsoft.com/office/drawing/2014/main" id="{69C26304-4566-D899-94C5-E223C1559BC7}"/>
              </a:ext>
            </a:extLst>
          </p:cNvPr>
          <p:cNvSpPr/>
          <p:nvPr/>
        </p:nvSpPr>
        <p:spPr>
          <a:xfrm>
            <a:off x="5159209" y="338891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5" name="Cube 354">
            <a:extLst>
              <a:ext uri="{FF2B5EF4-FFF2-40B4-BE49-F238E27FC236}">
                <a16:creationId xmlns:a16="http://schemas.microsoft.com/office/drawing/2014/main" id="{A511C972-A538-7B65-D1BF-0E719A8F7D1A}"/>
              </a:ext>
            </a:extLst>
          </p:cNvPr>
          <p:cNvSpPr/>
          <p:nvPr/>
        </p:nvSpPr>
        <p:spPr>
          <a:xfrm>
            <a:off x="5394871" y="338891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6" name="Cube 355">
            <a:extLst>
              <a:ext uri="{FF2B5EF4-FFF2-40B4-BE49-F238E27FC236}">
                <a16:creationId xmlns:a16="http://schemas.microsoft.com/office/drawing/2014/main" id="{3D1C6D72-CDC3-49AA-ACBC-54175202B7C4}"/>
              </a:ext>
            </a:extLst>
          </p:cNvPr>
          <p:cNvSpPr/>
          <p:nvPr/>
        </p:nvSpPr>
        <p:spPr>
          <a:xfrm>
            <a:off x="5630533" y="338891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7" name="Cube 356">
            <a:extLst>
              <a:ext uri="{FF2B5EF4-FFF2-40B4-BE49-F238E27FC236}">
                <a16:creationId xmlns:a16="http://schemas.microsoft.com/office/drawing/2014/main" id="{5AC0C5EE-999E-0B8D-12EF-EA7F6DCB0F16}"/>
              </a:ext>
            </a:extLst>
          </p:cNvPr>
          <p:cNvSpPr/>
          <p:nvPr/>
        </p:nvSpPr>
        <p:spPr>
          <a:xfrm>
            <a:off x="5866195" y="338891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8" name="Cube 357">
            <a:extLst>
              <a:ext uri="{FF2B5EF4-FFF2-40B4-BE49-F238E27FC236}">
                <a16:creationId xmlns:a16="http://schemas.microsoft.com/office/drawing/2014/main" id="{8403CCE6-C399-E2E4-C6F8-44D4F2820019}"/>
              </a:ext>
            </a:extLst>
          </p:cNvPr>
          <p:cNvSpPr/>
          <p:nvPr/>
        </p:nvSpPr>
        <p:spPr>
          <a:xfrm>
            <a:off x="6101857" y="338891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9" name="Cube 358">
            <a:extLst>
              <a:ext uri="{FF2B5EF4-FFF2-40B4-BE49-F238E27FC236}">
                <a16:creationId xmlns:a16="http://schemas.microsoft.com/office/drawing/2014/main" id="{45F66DE0-639B-B8E9-A57E-F2D26823CF36}"/>
              </a:ext>
            </a:extLst>
          </p:cNvPr>
          <p:cNvSpPr/>
          <p:nvPr/>
        </p:nvSpPr>
        <p:spPr>
          <a:xfrm>
            <a:off x="6337519" y="3388918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0" name="Cube 359">
            <a:extLst>
              <a:ext uri="{FF2B5EF4-FFF2-40B4-BE49-F238E27FC236}">
                <a16:creationId xmlns:a16="http://schemas.microsoft.com/office/drawing/2014/main" id="{A829AB4A-D0FD-741E-A165-B559AF844791}"/>
              </a:ext>
            </a:extLst>
          </p:cNvPr>
          <p:cNvSpPr/>
          <p:nvPr/>
        </p:nvSpPr>
        <p:spPr>
          <a:xfrm>
            <a:off x="5159209" y="315896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1" name="Cube 360">
            <a:extLst>
              <a:ext uri="{FF2B5EF4-FFF2-40B4-BE49-F238E27FC236}">
                <a16:creationId xmlns:a16="http://schemas.microsoft.com/office/drawing/2014/main" id="{E05A767D-46E6-D744-8C76-6B741151AB0A}"/>
              </a:ext>
            </a:extLst>
          </p:cNvPr>
          <p:cNvSpPr/>
          <p:nvPr/>
        </p:nvSpPr>
        <p:spPr>
          <a:xfrm>
            <a:off x="5394871" y="315896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2" name="Cube 361">
            <a:extLst>
              <a:ext uri="{FF2B5EF4-FFF2-40B4-BE49-F238E27FC236}">
                <a16:creationId xmlns:a16="http://schemas.microsoft.com/office/drawing/2014/main" id="{765CD910-7C70-A9F6-8B82-C76CF276556A}"/>
              </a:ext>
            </a:extLst>
          </p:cNvPr>
          <p:cNvSpPr/>
          <p:nvPr/>
        </p:nvSpPr>
        <p:spPr>
          <a:xfrm>
            <a:off x="5630533" y="315896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3" name="Cube 362">
            <a:extLst>
              <a:ext uri="{FF2B5EF4-FFF2-40B4-BE49-F238E27FC236}">
                <a16:creationId xmlns:a16="http://schemas.microsoft.com/office/drawing/2014/main" id="{A181E902-EFFF-F5ED-1A84-BCEBA11293C0}"/>
              </a:ext>
            </a:extLst>
          </p:cNvPr>
          <p:cNvSpPr/>
          <p:nvPr/>
        </p:nvSpPr>
        <p:spPr>
          <a:xfrm>
            <a:off x="5866195" y="315896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4" name="Cube 363">
            <a:extLst>
              <a:ext uri="{FF2B5EF4-FFF2-40B4-BE49-F238E27FC236}">
                <a16:creationId xmlns:a16="http://schemas.microsoft.com/office/drawing/2014/main" id="{8C586ABE-0E97-FF79-C5BF-58A5142D6C81}"/>
              </a:ext>
            </a:extLst>
          </p:cNvPr>
          <p:cNvSpPr/>
          <p:nvPr/>
        </p:nvSpPr>
        <p:spPr>
          <a:xfrm>
            <a:off x="6101857" y="315896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5" name="Cube 364">
            <a:extLst>
              <a:ext uri="{FF2B5EF4-FFF2-40B4-BE49-F238E27FC236}">
                <a16:creationId xmlns:a16="http://schemas.microsoft.com/office/drawing/2014/main" id="{23C639CE-CEE8-A5DB-99C8-B5F0E1D9BB1F}"/>
              </a:ext>
            </a:extLst>
          </p:cNvPr>
          <p:cNvSpPr/>
          <p:nvPr/>
        </p:nvSpPr>
        <p:spPr>
          <a:xfrm>
            <a:off x="6337519" y="315896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6" name="Cube 365">
            <a:extLst>
              <a:ext uri="{FF2B5EF4-FFF2-40B4-BE49-F238E27FC236}">
                <a16:creationId xmlns:a16="http://schemas.microsoft.com/office/drawing/2014/main" id="{99881542-8EAB-AE0A-0DDC-88F9582CBA7D}"/>
              </a:ext>
            </a:extLst>
          </p:cNvPr>
          <p:cNvSpPr/>
          <p:nvPr/>
        </p:nvSpPr>
        <p:spPr>
          <a:xfrm>
            <a:off x="5079950" y="438937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7" name="Cube 366">
            <a:extLst>
              <a:ext uri="{FF2B5EF4-FFF2-40B4-BE49-F238E27FC236}">
                <a16:creationId xmlns:a16="http://schemas.microsoft.com/office/drawing/2014/main" id="{3F2F9CA1-CC44-0F8C-A6D8-ADCFF245A79F}"/>
              </a:ext>
            </a:extLst>
          </p:cNvPr>
          <p:cNvSpPr/>
          <p:nvPr/>
        </p:nvSpPr>
        <p:spPr>
          <a:xfrm>
            <a:off x="5315612" y="438937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8" name="Cube 367">
            <a:extLst>
              <a:ext uri="{FF2B5EF4-FFF2-40B4-BE49-F238E27FC236}">
                <a16:creationId xmlns:a16="http://schemas.microsoft.com/office/drawing/2014/main" id="{6790A5FC-3AFA-3059-90F6-1D807EB82B3E}"/>
              </a:ext>
            </a:extLst>
          </p:cNvPr>
          <p:cNvSpPr/>
          <p:nvPr/>
        </p:nvSpPr>
        <p:spPr>
          <a:xfrm>
            <a:off x="5551274" y="438937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9" name="Cube 368">
            <a:extLst>
              <a:ext uri="{FF2B5EF4-FFF2-40B4-BE49-F238E27FC236}">
                <a16:creationId xmlns:a16="http://schemas.microsoft.com/office/drawing/2014/main" id="{86B793A3-24CB-BD54-7C63-E5F0F20749CF}"/>
              </a:ext>
            </a:extLst>
          </p:cNvPr>
          <p:cNvSpPr/>
          <p:nvPr/>
        </p:nvSpPr>
        <p:spPr>
          <a:xfrm>
            <a:off x="5786936" y="438937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0" name="Cube 369">
            <a:extLst>
              <a:ext uri="{FF2B5EF4-FFF2-40B4-BE49-F238E27FC236}">
                <a16:creationId xmlns:a16="http://schemas.microsoft.com/office/drawing/2014/main" id="{2D5AF78E-8C23-49B8-3BE6-9E5E936BD89F}"/>
              </a:ext>
            </a:extLst>
          </p:cNvPr>
          <p:cNvSpPr/>
          <p:nvPr/>
        </p:nvSpPr>
        <p:spPr>
          <a:xfrm>
            <a:off x="6022598" y="438937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1" name="Cube 370">
            <a:extLst>
              <a:ext uri="{FF2B5EF4-FFF2-40B4-BE49-F238E27FC236}">
                <a16:creationId xmlns:a16="http://schemas.microsoft.com/office/drawing/2014/main" id="{59A24C97-89EA-9375-8A45-0628CB1FD89E}"/>
              </a:ext>
            </a:extLst>
          </p:cNvPr>
          <p:cNvSpPr/>
          <p:nvPr/>
        </p:nvSpPr>
        <p:spPr>
          <a:xfrm>
            <a:off x="6264122" y="438937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2" name="Cube 371">
            <a:extLst>
              <a:ext uri="{FF2B5EF4-FFF2-40B4-BE49-F238E27FC236}">
                <a16:creationId xmlns:a16="http://schemas.microsoft.com/office/drawing/2014/main" id="{388D1AA9-2555-EB22-1B8A-AFE7510B9996}"/>
              </a:ext>
            </a:extLst>
          </p:cNvPr>
          <p:cNvSpPr/>
          <p:nvPr/>
        </p:nvSpPr>
        <p:spPr>
          <a:xfrm>
            <a:off x="5079950" y="41594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3" name="Cube 372">
            <a:extLst>
              <a:ext uri="{FF2B5EF4-FFF2-40B4-BE49-F238E27FC236}">
                <a16:creationId xmlns:a16="http://schemas.microsoft.com/office/drawing/2014/main" id="{6CC319D2-E7FA-DD4A-F05F-6A476AAA71A1}"/>
              </a:ext>
            </a:extLst>
          </p:cNvPr>
          <p:cNvSpPr/>
          <p:nvPr/>
        </p:nvSpPr>
        <p:spPr>
          <a:xfrm>
            <a:off x="5315612" y="41594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4" name="Cube 373">
            <a:extLst>
              <a:ext uri="{FF2B5EF4-FFF2-40B4-BE49-F238E27FC236}">
                <a16:creationId xmlns:a16="http://schemas.microsoft.com/office/drawing/2014/main" id="{45AF2B0B-DE07-AF75-FA97-7C4726EB418F}"/>
              </a:ext>
            </a:extLst>
          </p:cNvPr>
          <p:cNvSpPr/>
          <p:nvPr/>
        </p:nvSpPr>
        <p:spPr>
          <a:xfrm>
            <a:off x="5551274" y="41594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5" name="Cube 374">
            <a:extLst>
              <a:ext uri="{FF2B5EF4-FFF2-40B4-BE49-F238E27FC236}">
                <a16:creationId xmlns:a16="http://schemas.microsoft.com/office/drawing/2014/main" id="{032AA050-6D0F-91A9-CD7A-3B298A5F9E39}"/>
              </a:ext>
            </a:extLst>
          </p:cNvPr>
          <p:cNvSpPr/>
          <p:nvPr/>
        </p:nvSpPr>
        <p:spPr>
          <a:xfrm>
            <a:off x="5786936" y="41594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6" name="Cube 375">
            <a:extLst>
              <a:ext uri="{FF2B5EF4-FFF2-40B4-BE49-F238E27FC236}">
                <a16:creationId xmlns:a16="http://schemas.microsoft.com/office/drawing/2014/main" id="{0214B7AA-D2C1-A026-0D3D-1F6A52A08BE5}"/>
              </a:ext>
            </a:extLst>
          </p:cNvPr>
          <p:cNvSpPr/>
          <p:nvPr/>
        </p:nvSpPr>
        <p:spPr>
          <a:xfrm>
            <a:off x="6022598" y="41594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7" name="Cube 376">
            <a:extLst>
              <a:ext uri="{FF2B5EF4-FFF2-40B4-BE49-F238E27FC236}">
                <a16:creationId xmlns:a16="http://schemas.microsoft.com/office/drawing/2014/main" id="{2FB166DA-B485-8CA6-A7CC-B46E3020D082}"/>
              </a:ext>
            </a:extLst>
          </p:cNvPr>
          <p:cNvSpPr/>
          <p:nvPr/>
        </p:nvSpPr>
        <p:spPr>
          <a:xfrm>
            <a:off x="6264122" y="41594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8" name="Cube 377">
            <a:extLst>
              <a:ext uri="{FF2B5EF4-FFF2-40B4-BE49-F238E27FC236}">
                <a16:creationId xmlns:a16="http://schemas.microsoft.com/office/drawing/2014/main" id="{9120F655-AF9B-9EAF-EEDE-551071EBDFB9}"/>
              </a:ext>
            </a:extLst>
          </p:cNvPr>
          <p:cNvSpPr/>
          <p:nvPr/>
        </p:nvSpPr>
        <p:spPr>
          <a:xfrm>
            <a:off x="5079950" y="392811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9" name="Cube 378">
            <a:extLst>
              <a:ext uri="{FF2B5EF4-FFF2-40B4-BE49-F238E27FC236}">
                <a16:creationId xmlns:a16="http://schemas.microsoft.com/office/drawing/2014/main" id="{B3BADCBC-DD4E-E220-8C24-97C8614BE623}"/>
              </a:ext>
            </a:extLst>
          </p:cNvPr>
          <p:cNvSpPr/>
          <p:nvPr/>
        </p:nvSpPr>
        <p:spPr>
          <a:xfrm>
            <a:off x="5315612" y="392811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0" name="Cube 379">
            <a:extLst>
              <a:ext uri="{FF2B5EF4-FFF2-40B4-BE49-F238E27FC236}">
                <a16:creationId xmlns:a16="http://schemas.microsoft.com/office/drawing/2014/main" id="{56A8AA0D-1599-5507-5D2D-8FC495081083}"/>
              </a:ext>
            </a:extLst>
          </p:cNvPr>
          <p:cNvSpPr/>
          <p:nvPr/>
        </p:nvSpPr>
        <p:spPr>
          <a:xfrm>
            <a:off x="5551274" y="392811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1" name="Cube 380">
            <a:extLst>
              <a:ext uri="{FF2B5EF4-FFF2-40B4-BE49-F238E27FC236}">
                <a16:creationId xmlns:a16="http://schemas.microsoft.com/office/drawing/2014/main" id="{9442DB90-F249-D0E8-7C7A-3E10CFCD8C48}"/>
              </a:ext>
            </a:extLst>
          </p:cNvPr>
          <p:cNvSpPr/>
          <p:nvPr/>
        </p:nvSpPr>
        <p:spPr>
          <a:xfrm>
            <a:off x="5786936" y="392811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2" name="Cube 381">
            <a:extLst>
              <a:ext uri="{FF2B5EF4-FFF2-40B4-BE49-F238E27FC236}">
                <a16:creationId xmlns:a16="http://schemas.microsoft.com/office/drawing/2014/main" id="{AD5059D2-2B7C-68A8-6051-F681D51A1480}"/>
              </a:ext>
            </a:extLst>
          </p:cNvPr>
          <p:cNvSpPr/>
          <p:nvPr/>
        </p:nvSpPr>
        <p:spPr>
          <a:xfrm>
            <a:off x="6022598" y="392811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3" name="Cube 382">
            <a:extLst>
              <a:ext uri="{FF2B5EF4-FFF2-40B4-BE49-F238E27FC236}">
                <a16:creationId xmlns:a16="http://schemas.microsoft.com/office/drawing/2014/main" id="{F5A889C1-068B-E0E2-4ED5-E32C281AE305}"/>
              </a:ext>
            </a:extLst>
          </p:cNvPr>
          <p:cNvSpPr/>
          <p:nvPr/>
        </p:nvSpPr>
        <p:spPr>
          <a:xfrm>
            <a:off x="6264122" y="392811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4" name="Cube 383">
            <a:extLst>
              <a:ext uri="{FF2B5EF4-FFF2-40B4-BE49-F238E27FC236}">
                <a16:creationId xmlns:a16="http://schemas.microsoft.com/office/drawing/2014/main" id="{14C4A001-EE00-FC4F-697A-909C0ADD47E6}"/>
              </a:ext>
            </a:extLst>
          </p:cNvPr>
          <p:cNvSpPr/>
          <p:nvPr/>
        </p:nvSpPr>
        <p:spPr>
          <a:xfrm>
            <a:off x="5079950" y="36981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5" name="Cube 384">
            <a:extLst>
              <a:ext uri="{FF2B5EF4-FFF2-40B4-BE49-F238E27FC236}">
                <a16:creationId xmlns:a16="http://schemas.microsoft.com/office/drawing/2014/main" id="{22094035-CD52-8A9F-8C35-04D5C72C7E49}"/>
              </a:ext>
            </a:extLst>
          </p:cNvPr>
          <p:cNvSpPr/>
          <p:nvPr/>
        </p:nvSpPr>
        <p:spPr>
          <a:xfrm>
            <a:off x="5315612" y="36981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6" name="Cube 385">
            <a:extLst>
              <a:ext uri="{FF2B5EF4-FFF2-40B4-BE49-F238E27FC236}">
                <a16:creationId xmlns:a16="http://schemas.microsoft.com/office/drawing/2014/main" id="{14668B40-FF63-B86E-C1C5-3D4F8E80136C}"/>
              </a:ext>
            </a:extLst>
          </p:cNvPr>
          <p:cNvSpPr/>
          <p:nvPr/>
        </p:nvSpPr>
        <p:spPr>
          <a:xfrm>
            <a:off x="5551274" y="36981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7" name="Cube 386">
            <a:extLst>
              <a:ext uri="{FF2B5EF4-FFF2-40B4-BE49-F238E27FC236}">
                <a16:creationId xmlns:a16="http://schemas.microsoft.com/office/drawing/2014/main" id="{445A0D1D-EFFC-BAD3-7121-8E71DCC8BF62}"/>
              </a:ext>
            </a:extLst>
          </p:cNvPr>
          <p:cNvSpPr/>
          <p:nvPr/>
        </p:nvSpPr>
        <p:spPr>
          <a:xfrm>
            <a:off x="5786936" y="36981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8" name="Cube 387">
            <a:extLst>
              <a:ext uri="{FF2B5EF4-FFF2-40B4-BE49-F238E27FC236}">
                <a16:creationId xmlns:a16="http://schemas.microsoft.com/office/drawing/2014/main" id="{A952F202-4813-5495-2676-114B3A49724F}"/>
              </a:ext>
            </a:extLst>
          </p:cNvPr>
          <p:cNvSpPr/>
          <p:nvPr/>
        </p:nvSpPr>
        <p:spPr>
          <a:xfrm>
            <a:off x="6022598" y="36981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9" name="Cube 388">
            <a:extLst>
              <a:ext uri="{FF2B5EF4-FFF2-40B4-BE49-F238E27FC236}">
                <a16:creationId xmlns:a16="http://schemas.microsoft.com/office/drawing/2014/main" id="{F0F35189-258F-9B5A-6104-F98533CEBA28}"/>
              </a:ext>
            </a:extLst>
          </p:cNvPr>
          <p:cNvSpPr/>
          <p:nvPr/>
        </p:nvSpPr>
        <p:spPr>
          <a:xfrm>
            <a:off x="6264122" y="36981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0" name="Cube 389">
            <a:extLst>
              <a:ext uri="{FF2B5EF4-FFF2-40B4-BE49-F238E27FC236}">
                <a16:creationId xmlns:a16="http://schemas.microsoft.com/office/drawing/2014/main" id="{B8E2E855-24A4-8CA2-8502-CF5351AC11D6}"/>
              </a:ext>
            </a:extLst>
          </p:cNvPr>
          <p:cNvSpPr/>
          <p:nvPr/>
        </p:nvSpPr>
        <p:spPr>
          <a:xfrm>
            <a:off x="5079950" y="346821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1" name="Cube 390">
            <a:extLst>
              <a:ext uri="{FF2B5EF4-FFF2-40B4-BE49-F238E27FC236}">
                <a16:creationId xmlns:a16="http://schemas.microsoft.com/office/drawing/2014/main" id="{5DE84670-9516-1F4C-40BB-0768DE2C1213}"/>
              </a:ext>
            </a:extLst>
          </p:cNvPr>
          <p:cNvSpPr/>
          <p:nvPr/>
        </p:nvSpPr>
        <p:spPr>
          <a:xfrm>
            <a:off x="5315612" y="346821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2" name="Cube 391">
            <a:extLst>
              <a:ext uri="{FF2B5EF4-FFF2-40B4-BE49-F238E27FC236}">
                <a16:creationId xmlns:a16="http://schemas.microsoft.com/office/drawing/2014/main" id="{604B6CD0-FE36-9E76-64D4-9E0858A13FFD}"/>
              </a:ext>
            </a:extLst>
          </p:cNvPr>
          <p:cNvSpPr/>
          <p:nvPr/>
        </p:nvSpPr>
        <p:spPr>
          <a:xfrm>
            <a:off x="5551274" y="346821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3" name="Cube 392">
            <a:extLst>
              <a:ext uri="{FF2B5EF4-FFF2-40B4-BE49-F238E27FC236}">
                <a16:creationId xmlns:a16="http://schemas.microsoft.com/office/drawing/2014/main" id="{D33B2BB7-3C1F-2E2F-72B7-0E957079BC56}"/>
              </a:ext>
            </a:extLst>
          </p:cNvPr>
          <p:cNvSpPr/>
          <p:nvPr/>
        </p:nvSpPr>
        <p:spPr>
          <a:xfrm>
            <a:off x="5786936" y="346821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4" name="Cube 393">
            <a:extLst>
              <a:ext uri="{FF2B5EF4-FFF2-40B4-BE49-F238E27FC236}">
                <a16:creationId xmlns:a16="http://schemas.microsoft.com/office/drawing/2014/main" id="{72D8BB1B-6CF2-A708-34A7-34EA054D1D95}"/>
              </a:ext>
            </a:extLst>
          </p:cNvPr>
          <p:cNvSpPr/>
          <p:nvPr/>
        </p:nvSpPr>
        <p:spPr>
          <a:xfrm>
            <a:off x="6022598" y="346821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5" name="Cube 394">
            <a:extLst>
              <a:ext uri="{FF2B5EF4-FFF2-40B4-BE49-F238E27FC236}">
                <a16:creationId xmlns:a16="http://schemas.microsoft.com/office/drawing/2014/main" id="{2C562752-6773-1740-9028-D837A83F0A2F}"/>
              </a:ext>
            </a:extLst>
          </p:cNvPr>
          <p:cNvSpPr/>
          <p:nvPr/>
        </p:nvSpPr>
        <p:spPr>
          <a:xfrm>
            <a:off x="6264122" y="3468210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6" name="Cube 395">
            <a:extLst>
              <a:ext uri="{FF2B5EF4-FFF2-40B4-BE49-F238E27FC236}">
                <a16:creationId xmlns:a16="http://schemas.microsoft.com/office/drawing/2014/main" id="{D31C7071-06F3-FAFB-401D-F2A002262EF4}"/>
              </a:ext>
            </a:extLst>
          </p:cNvPr>
          <p:cNvSpPr/>
          <p:nvPr/>
        </p:nvSpPr>
        <p:spPr>
          <a:xfrm>
            <a:off x="5079950" y="323825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7" name="Cube 396">
            <a:extLst>
              <a:ext uri="{FF2B5EF4-FFF2-40B4-BE49-F238E27FC236}">
                <a16:creationId xmlns:a16="http://schemas.microsoft.com/office/drawing/2014/main" id="{03C5B20B-F478-C8D0-363E-D29668BEEC5B}"/>
              </a:ext>
            </a:extLst>
          </p:cNvPr>
          <p:cNvSpPr/>
          <p:nvPr/>
        </p:nvSpPr>
        <p:spPr>
          <a:xfrm>
            <a:off x="5315612" y="323825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8" name="Cube 397">
            <a:extLst>
              <a:ext uri="{FF2B5EF4-FFF2-40B4-BE49-F238E27FC236}">
                <a16:creationId xmlns:a16="http://schemas.microsoft.com/office/drawing/2014/main" id="{77AE73C6-AF56-A9FA-1472-647243C6DCC6}"/>
              </a:ext>
            </a:extLst>
          </p:cNvPr>
          <p:cNvSpPr/>
          <p:nvPr/>
        </p:nvSpPr>
        <p:spPr>
          <a:xfrm>
            <a:off x="5551274" y="323825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9" name="Cube 398">
            <a:extLst>
              <a:ext uri="{FF2B5EF4-FFF2-40B4-BE49-F238E27FC236}">
                <a16:creationId xmlns:a16="http://schemas.microsoft.com/office/drawing/2014/main" id="{A71197AE-D6A4-93DB-4C38-B160DE81C3BB}"/>
              </a:ext>
            </a:extLst>
          </p:cNvPr>
          <p:cNvSpPr/>
          <p:nvPr/>
        </p:nvSpPr>
        <p:spPr>
          <a:xfrm>
            <a:off x="5786936" y="323825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0" name="Cube 399">
            <a:extLst>
              <a:ext uri="{FF2B5EF4-FFF2-40B4-BE49-F238E27FC236}">
                <a16:creationId xmlns:a16="http://schemas.microsoft.com/office/drawing/2014/main" id="{B2DA6CC2-BE5D-62C4-2090-117C7A34CFF6}"/>
              </a:ext>
            </a:extLst>
          </p:cNvPr>
          <p:cNvSpPr/>
          <p:nvPr/>
        </p:nvSpPr>
        <p:spPr>
          <a:xfrm>
            <a:off x="6022598" y="323825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1" name="Cube 400">
            <a:extLst>
              <a:ext uri="{FF2B5EF4-FFF2-40B4-BE49-F238E27FC236}">
                <a16:creationId xmlns:a16="http://schemas.microsoft.com/office/drawing/2014/main" id="{DA6A31ED-3180-0F69-5321-E7FD2444D299}"/>
              </a:ext>
            </a:extLst>
          </p:cNvPr>
          <p:cNvSpPr/>
          <p:nvPr/>
        </p:nvSpPr>
        <p:spPr>
          <a:xfrm>
            <a:off x="6264122" y="323825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2" name="Cube 401">
            <a:extLst>
              <a:ext uri="{FF2B5EF4-FFF2-40B4-BE49-F238E27FC236}">
                <a16:creationId xmlns:a16="http://schemas.microsoft.com/office/drawing/2014/main" id="{866319F0-202D-D1C0-AD47-E69FBB0A535A}"/>
              </a:ext>
            </a:extLst>
          </p:cNvPr>
          <p:cNvSpPr/>
          <p:nvPr/>
        </p:nvSpPr>
        <p:spPr>
          <a:xfrm>
            <a:off x="5006553" y="446866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3" name="Cube 402">
            <a:extLst>
              <a:ext uri="{FF2B5EF4-FFF2-40B4-BE49-F238E27FC236}">
                <a16:creationId xmlns:a16="http://schemas.microsoft.com/office/drawing/2014/main" id="{BF47150F-79EF-2A90-8775-15D6949A963D}"/>
              </a:ext>
            </a:extLst>
          </p:cNvPr>
          <p:cNvSpPr/>
          <p:nvPr/>
        </p:nvSpPr>
        <p:spPr>
          <a:xfrm>
            <a:off x="5242215" y="446866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4" name="Cube 403">
            <a:extLst>
              <a:ext uri="{FF2B5EF4-FFF2-40B4-BE49-F238E27FC236}">
                <a16:creationId xmlns:a16="http://schemas.microsoft.com/office/drawing/2014/main" id="{2BE873FB-E77D-B2F5-51F9-E410C887BE82}"/>
              </a:ext>
            </a:extLst>
          </p:cNvPr>
          <p:cNvSpPr/>
          <p:nvPr/>
        </p:nvSpPr>
        <p:spPr>
          <a:xfrm>
            <a:off x="5477877" y="446866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5" name="Cube 404">
            <a:extLst>
              <a:ext uri="{FF2B5EF4-FFF2-40B4-BE49-F238E27FC236}">
                <a16:creationId xmlns:a16="http://schemas.microsoft.com/office/drawing/2014/main" id="{A25398AF-918D-B276-30B2-92C9FC7B1824}"/>
              </a:ext>
            </a:extLst>
          </p:cNvPr>
          <p:cNvSpPr/>
          <p:nvPr/>
        </p:nvSpPr>
        <p:spPr>
          <a:xfrm>
            <a:off x="5713539" y="446866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6" name="Cube 405">
            <a:extLst>
              <a:ext uri="{FF2B5EF4-FFF2-40B4-BE49-F238E27FC236}">
                <a16:creationId xmlns:a16="http://schemas.microsoft.com/office/drawing/2014/main" id="{848F1558-A1C8-025A-E2CE-4D1E821759F5}"/>
              </a:ext>
            </a:extLst>
          </p:cNvPr>
          <p:cNvSpPr/>
          <p:nvPr/>
        </p:nvSpPr>
        <p:spPr>
          <a:xfrm>
            <a:off x="5949201" y="446866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7" name="Cube 406">
            <a:extLst>
              <a:ext uri="{FF2B5EF4-FFF2-40B4-BE49-F238E27FC236}">
                <a16:creationId xmlns:a16="http://schemas.microsoft.com/office/drawing/2014/main" id="{2558CB97-49AF-828C-B0DD-E1DF6BC74308}"/>
              </a:ext>
            </a:extLst>
          </p:cNvPr>
          <p:cNvSpPr/>
          <p:nvPr/>
        </p:nvSpPr>
        <p:spPr>
          <a:xfrm>
            <a:off x="6184863" y="446866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8" name="Cube 407">
            <a:extLst>
              <a:ext uri="{FF2B5EF4-FFF2-40B4-BE49-F238E27FC236}">
                <a16:creationId xmlns:a16="http://schemas.microsoft.com/office/drawing/2014/main" id="{C0266ABB-C724-BCB4-10CA-563C2CCBAE08}"/>
              </a:ext>
            </a:extLst>
          </p:cNvPr>
          <p:cNvSpPr/>
          <p:nvPr/>
        </p:nvSpPr>
        <p:spPr>
          <a:xfrm>
            <a:off x="5006553" y="423871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9" name="Cube 408">
            <a:extLst>
              <a:ext uri="{FF2B5EF4-FFF2-40B4-BE49-F238E27FC236}">
                <a16:creationId xmlns:a16="http://schemas.microsoft.com/office/drawing/2014/main" id="{562D8ECA-8693-A8D8-226B-FCF0C17302C8}"/>
              </a:ext>
            </a:extLst>
          </p:cNvPr>
          <p:cNvSpPr/>
          <p:nvPr/>
        </p:nvSpPr>
        <p:spPr>
          <a:xfrm>
            <a:off x="5242215" y="423871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0" name="Cube 409">
            <a:extLst>
              <a:ext uri="{FF2B5EF4-FFF2-40B4-BE49-F238E27FC236}">
                <a16:creationId xmlns:a16="http://schemas.microsoft.com/office/drawing/2014/main" id="{8A19510D-9443-EA88-E8BA-AFB8EC609ADE}"/>
              </a:ext>
            </a:extLst>
          </p:cNvPr>
          <p:cNvSpPr/>
          <p:nvPr/>
        </p:nvSpPr>
        <p:spPr>
          <a:xfrm>
            <a:off x="5477877" y="423871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1" name="Cube 410">
            <a:extLst>
              <a:ext uri="{FF2B5EF4-FFF2-40B4-BE49-F238E27FC236}">
                <a16:creationId xmlns:a16="http://schemas.microsoft.com/office/drawing/2014/main" id="{3FC0AC3B-C2BC-41AC-ADC4-D22448E80EE8}"/>
              </a:ext>
            </a:extLst>
          </p:cNvPr>
          <p:cNvSpPr/>
          <p:nvPr/>
        </p:nvSpPr>
        <p:spPr>
          <a:xfrm>
            <a:off x="5713539" y="423871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2" name="Cube 411">
            <a:extLst>
              <a:ext uri="{FF2B5EF4-FFF2-40B4-BE49-F238E27FC236}">
                <a16:creationId xmlns:a16="http://schemas.microsoft.com/office/drawing/2014/main" id="{875CFF07-CE43-3A12-8566-EA70F693C9D0}"/>
              </a:ext>
            </a:extLst>
          </p:cNvPr>
          <p:cNvSpPr/>
          <p:nvPr/>
        </p:nvSpPr>
        <p:spPr>
          <a:xfrm>
            <a:off x="5949201" y="423871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3" name="Cube 412">
            <a:extLst>
              <a:ext uri="{FF2B5EF4-FFF2-40B4-BE49-F238E27FC236}">
                <a16:creationId xmlns:a16="http://schemas.microsoft.com/office/drawing/2014/main" id="{8B73F87E-4E24-F39E-E90C-DD1A0C743568}"/>
              </a:ext>
            </a:extLst>
          </p:cNvPr>
          <p:cNvSpPr/>
          <p:nvPr/>
        </p:nvSpPr>
        <p:spPr>
          <a:xfrm>
            <a:off x="6184863" y="423871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4" name="Cube 413">
            <a:extLst>
              <a:ext uri="{FF2B5EF4-FFF2-40B4-BE49-F238E27FC236}">
                <a16:creationId xmlns:a16="http://schemas.microsoft.com/office/drawing/2014/main" id="{A1B137CB-1607-49A5-C1EB-4DD45F835A71}"/>
              </a:ext>
            </a:extLst>
          </p:cNvPr>
          <p:cNvSpPr/>
          <p:nvPr/>
        </p:nvSpPr>
        <p:spPr>
          <a:xfrm>
            <a:off x="5006553" y="400740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5" name="Cube 414">
            <a:extLst>
              <a:ext uri="{FF2B5EF4-FFF2-40B4-BE49-F238E27FC236}">
                <a16:creationId xmlns:a16="http://schemas.microsoft.com/office/drawing/2014/main" id="{80BE047A-9FB9-080E-D7C8-91758EB9E037}"/>
              </a:ext>
            </a:extLst>
          </p:cNvPr>
          <p:cNvSpPr/>
          <p:nvPr/>
        </p:nvSpPr>
        <p:spPr>
          <a:xfrm>
            <a:off x="5242215" y="400740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6" name="Cube 415">
            <a:extLst>
              <a:ext uri="{FF2B5EF4-FFF2-40B4-BE49-F238E27FC236}">
                <a16:creationId xmlns:a16="http://schemas.microsoft.com/office/drawing/2014/main" id="{1CA5E7F5-ECF3-F8DB-1133-1C4C6EFF8EA2}"/>
              </a:ext>
            </a:extLst>
          </p:cNvPr>
          <p:cNvSpPr/>
          <p:nvPr/>
        </p:nvSpPr>
        <p:spPr>
          <a:xfrm>
            <a:off x="5477877" y="400740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7" name="Cube 416">
            <a:extLst>
              <a:ext uri="{FF2B5EF4-FFF2-40B4-BE49-F238E27FC236}">
                <a16:creationId xmlns:a16="http://schemas.microsoft.com/office/drawing/2014/main" id="{DEDC783D-C136-7862-E1D8-81F068A98A99}"/>
              </a:ext>
            </a:extLst>
          </p:cNvPr>
          <p:cNvSpPr/>
          <p:nvPr/>
        </p:nvSpPr>
        <p:spPr>
          <a:xfrm>
            <a:off x="5713539" y="400740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8" name="Cube 417">
            <a:extLst>
              <a:ext uri="{FF2B5EF4-FFF2-40B4-BE49-F238E27FC236}">
                <a16:creationId xmlns:a16="http://schemas.microsoft.com/office/drawing/2014/main" id="{ED82F3FA-343F-8D8E-E76C-869E4430ADCF}"/>
              </a:ext>
            </a:extLst>
          </p:cNvPr>
          <p:cNvSpPr/>
          <p:nvPr/>
        </p:nvSpPr>
        <p:spPr>
          <a:xfrm>
            <a:off x="5949201" y="400740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9" name="Cube 418">
            <a:extLst>
              <a:ext uri="{FF2B5EF4-FFF2-40B4-BE49-F238E27FC236}">
                <a16:creationId xmlns:a16="http://schemas.microsoft.com/office/drawing/2014/main" id="{93484505-2D95-3879-E69A-F7AEB2BCF81F}"/>
              </a:ext>
            </a:extLst>
          </p:cNvPr>
          <p:cNvSpPr/>
          <p:nvPr/>
        </p:nvSpPr>
        <p:spPr>
          <a:xfrm>
            <a:off x="6184863" y="400740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0" name="Cube 419">
            <a:extLst>
              <a:ext uri="{FF2B5EF4-FFF2-40B4-BE49-F238E27FC236}">
                <a16:creationId xmlns:a16="http://schemas.microsoft.com/office/drawing/2014/main" id="{A28FF629-920B-77BD-784A-554571862C82}"/>
              </a:ext>
            </a:extLst>
          </p:cNvPr>
          <p:cNvSpPr/>
          <p:nvPr/>
        </p:nvSpPr>
        <p:spPr>
          <a:xfrm>
            <a:off x="5006553" y="377745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1" name="Cube 420">
            <a:extLst>
              <a:ext uri="{FF2B5EF4-FFF2-40B4-BE49-F238E27FC236}">
                <a16:creationId xmlns:a16="http://schemas.microsoft.com/office/drawing/2014/main" id="{CAF53500-7091-7901-91CF-A72EEB7D8E7D}"/>
              </a:ext>
            </a:extLst>
          </p:cNvPr>
          <p:cNvSpPr/>
          <p:nvPr/>
        </p:nvSpPr>
        <p:spPr>
          <a:xfrm>
            <a:off x="5242215" y="377745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2" name="Cube 421">
            <a:extLst>
              <a:ext uri="{FF2B5EF4-FFF2-40B4-BE49-F238E27FC236}">
                <a16:creationId xmlns:a16="http://schemas.microsoft.com/office/drawing/2014/main" id="{E9879565-B6FC-625E-E7E1-EDD7F7C558C7}"/>
              </a:ext>
            </a:extLst>
          </p:cNvPr>
          <p:cNvSpPr/>
          <p:nvPr/>
        </p:nvSpPr>
        <p:spPr>
          <a:xfrm>
            <a:off x="5477877" y="377745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3" name="Cube 422">
            <a:extLst>
              <a:ext uri="{FF2B5EF4-FFF2-40B4-BE49-F238E27FC236}">
                <a16:creationId xmlns:a16="http://schemas.microsoft.com/office/drawing/2014/main" id="{DE7638A6-1A68-C628-F51B-BCF6681BF928}"/>
              </a:ext>
            </a:extLst>
          </p:cNvPr>
          <p:cNvSpPr/>
          <p:nvPr/>
        </p:nvSpPr>
        <p:spPr>
          <a:xfrm>
            <a:off x="5713539" y="377745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4" name="Cube 423">
            <a:extLst>
              <a:ext uri="{FF2B5EF4-FFF2-40B4-BE49-F238E27FC236}">
                <a16:creationId xmlns:a16="http://schemas.microsoft.com/office/drawing/2014/main" id="{E74419EA-E063-D4A6-BC74-F3D018A3D860}"/>
              </a:ext>
            </a:extLst>
          </p:cNvPr>
          <p:cNvSpPr/>
          <p:nvPr/>
        </p:nvSpPr>
        <p:spPr>
          <a:xfrm>
            <a:off x="5949201" y="377745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5" name="Cube 424">
            <a:extLst>
              <a:ext uri="{FF2B5EF4-FFF2-40B4-BE49-F238E27FC236}">
                <a16:creationId xmlns:a16="http://schemas.microsoft.com/office/drawing/2014/main" id="{5B6415D1-CC69-7BC8-EE37-947FD2CFBFF0}"/>
              </a:ext>
            </a:extLst>
          </p:cNvPr>
          <p:cNvSpPr/>
          <p:nvPr/>
        </p:nvSpPr>
        <p:spPr>
          <a:xfrm>
            <a:off x="6184863" y="377745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6" name="Cube 425">
            <a:extLst>
              <a:ext uri="{FF2B5EF4-FFF2-40B4-BE49-F238E27FC236}">
                <a16:creationId xmlns:a16="http://schemas.microsoft.com/office/drawing/2014/main" id="{26579D46-6D52-E711-A18A-D4AEE2286142}"/>
              </a:ext>
            </a:extLst>
          </p:cNvPr>
          <p:cNvSpPr/>
          <p:nvPr/>
        </p:nvSpPr>
        <p:spPr>
          <a:xfrm>
            <a:off x="5006553" y="3547502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7" name="Cube 426">
            <a:extLst>
              <a:ext uri="{FF2B5EF4-FFF2-40B4-BE49-F238E27FC236}">
                <a16:creationId xmlns:a16="http://schemas.microsoft.com/office/drawing/2014/main" id="{845F1D87-7464-CE78-0464-EC507148DD65}"/>
              </a:ext>
            </a:extLst>
          </p:cNvPr>
          <p:cNvSpPr/>
          <p:nvPr/>
        </p:nvSpPr>
        <p:spPr>
          <a:xfrm>
            <a:off x="5242215" y="3547502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8" name="Cube 427">
            <a:extLst>
              <a:ext uri="{FF2B5EF4-FFF2-40B4-BE49-F238E27FC236}">
                <a16:creationId xmlns:a16="http://schemas.microsoft.com/office/drawing/2014/main" id="{4CC3CF41-AF06-2431-A7E7-5DCD3B6FCAE3}"/>
              </a:ext>
            </a:extLst>
          </p:cNvPr>
          <p:cNvSpPr/>
          <p:nvPr/>
        </p:nvSpPr>
        <p:spPr>
          <a:xfrm>
            <a:off x="5477877" y="3547502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9" name="Cube 428">
            <a:extLst>
              <a:ext uri="{FF2B5EF4-FFF2-40B4-BE49-F238E27FC236}">
                <a16:creationId xmlns:a16="http://schemas.microsoft.com/office/drawing/2014/main" id="{D4E95AD6-DA7F-9AEC-8B3C-61F2F0075A9B}"/>
              </a:ext>
            </a:extLst>
          </p:cNvPr>
          <p:cNvSpPr/>
          <p:nvPr/>
        </p:nvSpPr>
        <p:spPr>
          <a:xfrm>
            <a:off x="5713539" y="3547502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0" name="Cube 429">
            <a:extLst>
              <a:ext uri="{FF2B5EF4-FFF2-40B4-BE49-F238E27FC236}">
                <a16:creationId xmlns:a16="http://schemas.microsoft.com/office/drawing/2014/main" id="{737B49BF-4478-FC9E-0DFE-C819CB45A74F}"/>
              </a:ext>
            </a:extLst>
          </p:cNvPr>
          <p:cNvSpPr/>
          <p:nvPr/>
        </p:nvSpPr>
        <p:spPr>
          <a:xfrm>
            <a:off x="5949201" y="3547502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1" name="Cube 430">
            <a:extLst>
              <a:ext uri="{FF2B5EF4-FFF2-40B4-BE49-F238E27FC236}">
                <a16:creationId xmlns:a16="http://schemas.microsoft.com/office/drawing/2014/main" id="{CF2B0AE0-CEE1-D53F-4A34-ACCAD29FC580}"/>
              </a:ext>
            </a:extLst>
          </p:cNvPr>
          <p:cNvSpPr/>
          <p:nvPr/>
        </p:nvSpPr>
        <p:spPr>
          <a:xfrm>
            <a:off x="6184863" y="3547502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2" name="Cube 431">
            <a:extLst>
              <a:ext uri="{FF2B5EF4-FFF2-40B4-BE49-F238E27FC236}">
                <a16:creationId xmlns:a16="http://schemas.microsoft.com/office/drawing/2014/main" id="{EB1DD481-7E79-2E2E-1F9A-5CC01D79950D}"/>
              </a:ext>
            </a:extLst>
          </p:cNvPr>
          <p:cNvSpPr/>
          <p:nvPr/>
        </p:nvSpPr>
        <p:spPr>
          <a:xfrm>
            <a:off x="5006553" y="331755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3" name="Cube 432">
            <a:extLst>
              <a:ext uri="{FF2B5EF4-FFF2-40B4-BE49-F238E27FC236}">
                <a16:creationId xmlns:a16="http://schemas.microsoft.com/office/drawing/2014/main" id="{51AD1EB9-EB02-B4C6-8173-2BD58B73C5F0}"/>
              </a:ext>
            </a:extLst>
          </p:cNvPr>
          <p:cNvSpPr/>
          <p:nvPr/>
        </p:nvSpPr>
        <p:spPr>
          <a:xfrm>
            <a:off x="5242215" y="331755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4" name="Cube 433">
            <a:extLst>
              <a:ext uri="{FF2B5EF4-FFF2-40B4-BE49-F238E27FC236}">
                <a16:creationId xmlns:a16="http://schemas.microsoft.com/office/drawing/2014/main" id="{494C2E7A-8972-2F5D-B392-0573AE229A71}"/>
              </a:ext>
            </a:extLst>
          </p:cNvPr>
          <p:cNvSpPr/>
          <p:nvPr/>
        </p:nvSpPr>
        <p:spPr>
          <a:xfrm>
            <a:off x="5477877" y="331755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5" name="Cube 434">
            <a:extLst>
              <a:ext uri="{FF2B5EF4-FFF2-40B4-BE49-F238E27FC236}">
                <a16:creationId xmlns:a16="http://schemas.microsoft.com/office/drawing/2014/main" id="{3CBADDFD-E16D-0FEC-1426-C6E33D9A2404}"/>
              </a:ext>
            </a:extLst>
          </p:cNvPr>
          <p:cNvSpPr/>
          <p:nvPr/>
        </p:nvSpPr>
        <p:spPr>
          <a:xfrm>
            <a:off x="5713539" y="331755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6" name="Cube 435">
            <a:extLst>
              <a:ext uri="{FF2B5EF4-FFF2-40B4-BE49-F238E27FC236}">
                <a16:creationId xmlns:a16="http://schemas.microsoft.com/office/drawing/2014/main" id="{36B686A3-9912-C670-27BB-E8DD9AC9FEC0}"/>
              </a:ext>
            </a:extLst>
          </p:cNvPr>
          <p:cNvSpPr/>
          <p:nvPr/>
        </p:nvSpPr>
        <p:spPr>
          <a:xfrm>
            <a:off x="5949201" y="331755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7" name="Cube 436">
            <a:extLst>
              <a:ext uri="{FF2B5EF4-FFF2-40B4-BE49-F238E27FC236}">
                <a16:creationId xmlns:a16="http://schemas.microsoft.com/office/drawing/2014/main" id="{4FCD736D-EF47-8354-C8F2-51F70A67C6A3}"/>
              </a:ext>
            </a:extLst>
          </p:cNvPr>
          <p:cNvSpPr/>
          <p:nvPr/>
        </p:nvSpPr>
        <p:spPr>
          <a:xfrm>
            <a:off x="6184863" y="331755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8" name="Cube 437">
            <a:extLst>
              <a:ext uri="{FF2B5EF4-FFF2-40B4-BE49-F238E27FC236}">
                <a16:creationId xmlns:a16="http://schemas.microsoft.com/office/drawing/2014/main" id="{38E7E307-B127-57F5-80B3-9E75948A2EBE}"/>
              </a:ext>
            </a:extLst>
          </p:cNvPr>
          <p:cNvSpPr/>
          <p:nvPr/>
        </p:nvSpPr>
        <p:spPr>
          <a:xfrm>
            <a:off x="8014161" y="407220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9" name="Cube 438">
            <a:extLst>
              <a:ext uri="{FF2B5EF4-FFF2-40B4-BE49-F238E27FC236}">
                <a16:creationId xmlns:a16="http://schemas.microsoft.com/office/drawing/2014/main" id="{471D4AE3-3090-4547-C7CE-F42A29B393BC}"/>
              </a:ext>
            </a:extLst>
          </p:cNvPr>
          <p:cNvSpPr/>
          <p:nvPr/>
        </p:nvSpPr>
        <p:spPr>
          <a:xfrm>
            <a:off x="8249823" y="407220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0" name="Cube 439">
            <a:extLst>
              <a:ext uri="{FF2B5EF4-FFF2-40B4-BE49-F238E27FC236}">
                <a16:creationId xmlns:a16="http://schemas.microsoft.com/office/drawing/2014/main" id="{FC1E04ED-0F50-2498-824E-5610DF853496}"/>
              </a:ext>
            </a:extLst>
          </p:cNvPr>
          <p:cNvSpPr/>
          <p:nvPr/>
        </p:nvSpPr>
        <p:spPr>
          <a:xfrm>
            <a:off x="8485485" y="407220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1" name="Cube 440">
            <a:extLst>
              <a:ext uri="{FF2B5EF4-FFF2-40B4-BE49-F238E27FC236}">
                <a16:creationId xmlns:a16="http://schemas.microsoft.com/office/drawing/2014/main" id="{4C1BAB87-F13A-5F01-DA1E-A041CFB380DF}"/>
              </a:ext>
            </a:extLst>
          </p:cNvPr>
          <p:cNvSpPr/>
          <p:nvPr/>
        </p:nvSpPr>
        <p:spPr>
          <a:xfrm>
            <a:off x="8721147" y="407220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2" name="Cube 441">
            <a:extLst>
              <a:ext uri="{FF2B5EF4-FFF2-40B4-BE49-F238E27FC236}">
                <a16:creationId xmlns:a16="http://schemas.microsoft.com/office/drawing/2014/main" id="{22DD0860-9B59-5713-62C7-DA68642E4D72}"/>
              </a:ext>
            </a:extLst>
          </p:cNvPr>
          <p:cNvSpPr/>
          <p:nvPr/>
        </p:nvSpPr>
        <p:spPr>
          <a:xfrm>
            <a:off x="8956809" y="407220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3" name="Cube 442">
            <a:extLst>
              <a:ext uri="{FF2B5EF4-FFF2-40B4-BE49-F238E27FC236}">
                <a16:creationId xmlns:a16="http://schemas.microsoft.com/office/drawing/2014/main" id="{F3E94A25-D750-21C5-E13D-7519617BC286}"/>
              </a:ext>
            </a:extLst>
          </p:cNvPr>
          <p:cNvSpPr/>
          <p:nvPr/>
        </p:nvSpPr>
        <p:spPr>
          <a:xfrm>
            <a:off x="9186609" y="407220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4" name="Cube 443">
            <a:extLst>
              <a:ext uri="{FF2B5EF4-FFF2-40B4-BE49-F238E27FC236}">
                <a16:creationId xmlns:a16="http://schemas.microsoft.com/office/drawing/2014/main" id="{25ADC6C5-90B3-3096-31E4-F1827500A8B7}"/>
              </a:ext>
            </a:extLst>
          </p:cNvPr>
          <p:cNvSpPr/>
          <p:nvPr/>
        </p:nvSpPr>
        <p:spPr>
          <a:xfrm>
            <a:off x="8014161" y="384225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5" name="Cube 444">
            <a:extLst>
              <a:ext uri="{FF2B5EF4-FFF2-40B4-BE49-F238E27FC236}">
                <a16:creationId xmlns:a16="http://schemas.microsoft.com/office/drawing/2014/main" id="{847A80CF-F9C1-D70E-A21E-048E3C4E75C1}"/>
              </a:ext>
            </a:extLst>
          </p:cNvPr>
          <p:cNvSpPr/>
          <p:nvPr/>
        </p:nvSpPr>
        <p:spPr>
          <a:xfrm>
            <a:off x="8249823" y="384225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6" name="Cube 445">
            <a:extLst>
              <a:ext uri="{FF2B5EF4-FFF2-40B4-BE49-F238E27FC236}">
                <a16:creationId xmlns:a16="http://schemas.microsoft.com/office/drawing/2014/main" id="{E9748B26-C4E2-1DC9-45DA-64CFE9E935DF}"/>
              </a:ext>
            </a:extLst>
          </p:cNvPr>
          <p:cNvSpPr/>
          <p:nvPr/>
        </p:nvSpPr>
        <p:spPr>
          <a:xfrm>
            <a:off x="8485485" y="384225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7" name="Cube 446">
            <a:extLst>
              <a:ext uri="{FF2B5EF4-FFF2-40B4-BE49-F238E27FC236}">
                <a16:creationId xmlns:a16="http://schemas.microsoft.com/office/drawing/2014/main" id="{8CA1093A-1230-F4D2-31BC-EA6258D9DC90}"/>
              </a:ext>
            </a:extLst>
          </p:cNvPr>
          <p:cNvSpPr/>
          <p:nvPr/>
        </p:nvSpPr>
        <p:spPr>
          <a:xfrm>
            <a:off x="8721147" y="384225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8" name="Cube 447">
            <a:extLst>
              <a:ext uri="{FF2B5EF4-FFF2-40B4-BE49-F238E27FC236}">
                <a16:creationId xmlns:a16="http://schemas.microsoft.com/office/drawing/2014/main" id="{BADBD086-D38D-BA99-1AD4-A5592A16CAD2}"/>
              </a:ext>
            </a:extLst>
          </p:cNvPr>
          <p:cNvSpPr/>
          <p:nvPr/>
        </p:nvSpPr>
        <p:spPr>
          <a:xfrm>
            <a:off x="8956809" y="384225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9" name="Cube 448">
            <a:extLst>
              <a:ext uri="{FF2B5EF4-FFF2-40B4-BE49-F238E27FC236}">
                <a16:creationId xmlns:a16="http://schemas.microsoft.com/office/drawing/2014/main" id="{E87F4CE9-242B-540A-9BAB-57AC08CF3B05}"/>
              </a:ext>
            </a:extLst>
          </p:cNvPr>
          <p:cNvSpPr/>
          <p:nvPr/>
        </p:nvSpPr>
        <p:spPr>
          <a:xfrm>
            <a:off x="9186609" y="384225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0" name="Cube 449">
            <a:extLst>
              <a:ext uri="{FF2B5EF4-FFF2-40B4-BE49-F238E27FC236}">
                <a16:creationId xmlns:a16="http://schemas.microsoft.com/office/drawing/2014/main" id="{998686A7-F605-25BC-B4C1-3E487D1B65AE}"/>
              </a:ext>
            </a:extLst>
          </p:cNvPr>
          <p:cNvSpPr/>
          <p:nvPr/>
        </p:nvSpPr>
        <p:spPr>
          <a:xfrm>
            <a:off x="8014161" y="361094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1" name="Cube 450">
            <a:extLst>
              <a:ext uri="{FF2B5EF4-FFF2-40B4-BE49-F238E27FC236}">
                <a16:creationId xmlns:a16="http://schemas.microsoft.com/office/drawing/2014/main" id="{EA011402-4774-95BF-7561-BD3E190D1E41}"/>
              </a:ext>
            </a:extLst>
          </p:cNvPr>
          <p:cNvSpPr/>
          <p:nvPr/>
        </p:nvSpPr>
        <p:spPr>
          <a:xfrm>
            <a:off x="8249823" y="361094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2" name="Cube 451">
            <a:extLst>
              <a:ext uri="{FF2B5EF4-FFF2-40B4-BE49-F238E27FC236}">
                <a16:creationId xmlns:a16="http://schemas.microsoft.com/office/drawing/2014/main" id="{4E4C1BE7-9315-9CCA-567E-91B19872E0B9}"/>
              </a:ext>
            </a:extLst>
          </p:cNvPr>
          <p:cNvSpPr/>
          <p:nvPr/>
        </p:nvSpPr>
        <p:spPr>
          <a:xfrm>
            <a:off x="8485485" y="361094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3" name="Cube 452">
            <a:extLst>
              <a:ext uri="{FF2B5EF4-FFF2-40B4-BE49-F238E27FC236}">
                <a16:creationId xmlns:a16="http://schemas.microsoft.com/office/drawing/2014/main" id="{2C22D280-5A81-5327-8730-6F946588BD6B}"/>
              </a:ext>
            </a:extLst>
          </p:cNvPr>
          <p:cNvSpPr/>
          <p:nvPr/>
        </p:nvSpPr>
        <p:spPr>
          <a:xfrm>
            <a:off x="8721147" y="361094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4" name="Cube 453">
            <a:extLst>
              <a:ext uri="{FF2B5EF4-FFF2-40B4-BE49-F238E27FC236}">
                <a16:creationId xmlns:a16="http://schemas.microsoft.com/office/drawing/2014/main" id="{3E60EF74-AEEA-F521-A2E2-9ED85CD4A615}"/>
              </a:ext>
            </a:extLst>
          </p:cNvPr>
          <p:cNvSpPr/>
          <p:nvPr/>
        </p:nvSpPr>
        <p:spPr>
          <a:xfrm>
            <a:off x="8956809" y="361094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5" name="Cube 454">
            <a:extLst>
              <a:ext uri="{FF2B5EF4-FFF2-40B4-BE49-F238E27FC236}">
                <a16:creationId xmlns:a16="http://schemas.microsoft.com/office/drawing/2014/main" id="{49933656-0376-2D21-CE09-ACF2FCF0D298}"/>
              </a:ext>
            </a:extLst>
          </p:cNvPr>
          <p:cNvSpPr/>
          <p:nvPr/>
        </p:nvSpPr>
        <p:spPr>
          <a:xfrm>
            <a:off x="9186609" y="361094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6" name="Cube 455">
            <a:extLst>
              <a:ext uri="{FF2B5EF4-FFF2-40B4-BE49-F238E27FC236}">
                <a16:creationId xmlns:a16="http://schemas.microsoft.com/office/drawing/2014/main" id="{FF45B635-2E96-2AE5-1E5C-F5C694F3C41A}"/>
              </a:ext>
            </a:extLst>
          </p:cNvPr>
          <p:cNvSpPr/>
          <p:nvPr/>
        </p:nvSpPr>
        <p:spPr>
          <a:xfrm>
            <a:off x="8014161" y="338099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7" name="Cube 456">
            <a:extLst>
              <a:ext uri="{FF2B5EF4-FFF2-40B4-BE49-F238E27FC236}">
                <a16:creationId xmlns:a16="http://schemas.microsoft.com/office/drawing/2014/main" id="{8EA5852E-1C2C-C670-9451-A398CD69A6EF}"/>
              </a:ext>
            </a:extLst>
          </p:cNvPr>
          <p:cNvSpPr/>
          <p:nvPr/>
        </p:nvSpPr>
        <p:spPr>
          <a:xfrm>
            <a:off x="8249823" y="338099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8" name="Cube 457">
            <a:extLst>
              <a:ext uri="{FF2B5EF4-FFF2-40B4-BE49-F238E27FC236}">
                <a16:creationId xmlns:a16="http://schemas.microsoft.com/office/drawing/2014/main" id="{9D5E62F1-230D-415C-F96C-82A44CB74A5B}"/>
              </a:ext>
            </a:extLst>
          </p:cNvPr>
          <p:cNvSpPr/>
          <p:nvPr/>
        </p:nvSpPr>
        <p:spPr>
          <a:xfrm>
            <a:off x="8485485" y="338099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9" name="Cube 458">
            <a:extLst>
              <a:ext uri="{FF2B5EF4-FFF2-40B4-BE49-F238E27FC236}">
                <a16:creationId xmlns:a16="http://schemas.microsoft.com/office/drawing/2014/main" id="{F0920FB6-CE8A-0FD9-8ED9-C77D92102698}"/>
              </a:ext>
            </a:extLst>
          </p:cNvPr>
          <p:cNvSpPr/>
          <p:nvPr/>
        </p:nvSpPr>
        <p:spPr>
          <a:xfrm>
            <a:off x="8721147" y="338099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0" name="Cube 459">
            <a:extLst>
              <a:ext uri="{FF2B5EF4-FFF2-40B4-BE49-F238E27FC236}">
                <a16:creationId xmlns:a16="http://schemas.microsoft.com/office/drawing/2014/main" id="{0A65826C-D89E-1751-4EA6-5DEAC04571A4}"/>
              </a:ext>
            </a:extLst>
          </p:cNvPr>
          <p:cNvSpPr/>
          <p:nvPr/>
        </p:nvSpPr>
        <p:spPr>
          <a:xfrm>
            <a:off x="8956809" y="338099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1" name="Cube 460">
            <a:extLst>
              <a:ext uri="{FF2B5EF4-FFF2-40B4-BE49-F238E27FC236}">
                <a16:creationId xmlns:a16="http://schemas.microsoft.com/office/drawing/2014/main" id="{60CEA8F7-D778-7B23-DBFC-53AEEDB3E80B}"/>
              </a:ext>
            </a:extLst>
          </p:cNvPr>
          <p:cNvSpPr/>
          <p:nvPr/>
        </p:nvSpPr>
        <p:spPr>
          <a:xfrm>
            <a:off x="9186609" y="338099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2" name="Cube 461">
            <a:extLst>
              <a:ext uri="{FF2B5EF4-FFF2-40B4-BE49-F238E27FC236}">
                <a16:creationId xmlns:a16="http://schemas.microsoft.com/office/drawing/2014/main" id="{FF8BA3C2-949C-25E2-8A8C-668A9D0AB43D}"/>
              </a:ext>
            </a:extLst>
          </p:cNvPr>
          <p:cNvSpPr/>
          <p:nvPr/>
        </p:nvSpPr>
        <p:spPr>
          <a:xfrm>
            <a:off x="8014161" y="315104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3" name="Cube 462">
            <a:extLst>
              <a:ext uri="{FF2B5EF4-FFF2-40B4-BE49-F238E27FC236}">
                <a16:creationId xmlns:a16="http://schemas.microsoft.com/office/drawing/2014/main" id="{97D939AD-89BC-3788-3CC6-DAB50987C8D8}"/>
              </a:ext>
            </a:extLst>
          </p:cNvPr>
          <p:cNvSpPr/>
          <p:nvPr/>
        </p:nvSpPr>
        <p:spPr>
          <a:xfrm>
            <a:off x="8249823" y="315104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4" name="Cube 463">
            <a:extLst>
              <a:ext uri="{FF2B5EF4-FFF2-40B4-BE49-F238E27FC236}">
                <a16:creationId xmlns:a16="http://schemas.microsoft.com/office/drawing/2014/main" id="{36BE4DFE-AEFF-4181-7419-5D226B842A21}"/>
              </a:ext>
            </a:extLst>
          </p:cNvPr>
          <p:cNvSpPr/>
          <p:nvPr/>
        </p:nvSpPr>
        <p:spPr>
          <a:xfrm>
            <a:off x="8485485" y="315104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5" name="Cube 464">
            <a:extLst>
              <a:ext uri="{FF2B5EF4-FFF2-40B4-BE49-F238E27FC236}">
                <a16:creationId xmlns:a16="http://schemas.microsoft.com/office/drawing/2014/main" id="{D45C07CA-E5D2-5C37-7AC6-0796E68DEC3F}"/>
              </a:ext>
            </a:extLst>
          </p:cNvPr>
          <p:cNvSpPr/>
          <p:nvPr/>
        </p:nvSpPr>
        <p:spPr>
          <a:xfrm>
            <a:off x="8721147" y="315104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6" name="Cube 465">
            <a:extLst>
              <a:ext uri="{FF2B5EF4-FFF2-40B4-BE49-F238E27FC236}">
                <a16:creationId xmlns:a16="http://schemas.microsoft.com/office/drawing/2014/main" id="{EC037FEF-9C8C-266E-D5BE-767A690AACCF}"/>
              </a:ext>
            </a:extLst>
          </p:cNvPr>
          <p:cNvSpPr/>
          <p:nvPr/>
        </p:nvSpPr>
        <p:spPr>
          <a:xfrm>
            <a:off x="8956809" y="315104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7" name="Cube 466">
            <a:extLst>
              <a:ext uri="{FF2B5EF4-FFF2-40B4-BE49-F238E27FC236}">
                <a16:creationId xmlns:a16="http://schemas.microsoft.com/office/drawing/2014/main" id="{7DA25E6E-5A40-5299-2608-2308A5FB21AD}"/>
              </a:ext>
            </a:extLst>
          </p:cNvPr>
          <p:cNvSpPr/>
          <p:nvPr/>
        </p:nvSpPr>
        <p:spPr>
          <a:xfrm>
            <a:off x="9186609" y="315104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8" name="Cube 467">
            <a:extLst>
              <a:ext uri="{FF2B5EF4-FFF2-40B4-BE49-F238E27FC236}">
                <a16:creationId xmlns:a16="http://schemas.microsoft.com/office/drawing/2014/main" id="{B0C8F358-36B9-E0F3-F0E9-113EBC4A95E5}"/>
              </a:ext>
            </a:extLst>
          </p:cNvPr>
          <p:cNvSpPr/>
          <p:nvPr/>
        </p:nvSpPr>
        <p:spPr>
          <a:xfrm>
            <a:off x="8002437" y="292109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9" name="Cube 468">
            <a:extLst>
              <a:ext uri="{FF2B5EF4-FFF2-40B4-BE49-F238E27FC236}">
                <a16:creationId xmlns:a16="http://schemas.microsoft.com/office/drawing/2014/main" id="{EA396CE3-80BF-047E-938F-4A41930DFA6B}"/>
              </a:ext>
            </a:extLst>
          </p:cNvPr>
          <p:cNvSpPr/>
          <p:nvPr/>
        </p:nvSpPr>
        <p:spPr>
          <a:xfrm>
            <a:off x="8238099" y="2921090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0" name="Cube 469">
            <a:extLst>
              <a:ext uri="{FF2B5EF4-FFF2-40B4-BE49-F238E27FC236}">
                <a16:creationId xmlns:a16="http://schemas.microsoft.com/office/drawing/2014/main" id="{185BD0E9-86AA-835A-8959-77B7AF637017}"/>
              </a:ext>
            </a:extLst>
          </p:cNvPr>
          <p:cNvSpPr/>
          <p:nvPr/>
        </p:nvSpPr>
        <p:spPr>
          <a:xfrm>
            <a:off x="8473761" y="292109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1" name="Cube 470">
            <a:extLst>
              <a:ext uri="{FF2B5EF4-FFF2-40B4-BE49-F238E27FC236}">
                <a16:creationId xmlns:a16="http://schemas.microsoft.com/office/drawing/2014/main" id="{CC84F9D0-65BC-2EF1-35F4-F96345122644}"/>
              </a:ext>
            </a:extLst>
          </p:cNvPr>
          <p:cNvSpPr/>
          <p:nvPr/>
        </p:nvSpPr>
        <p:spPr>
          <a:xfrm>
            <a:off x="8709423" y="292109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2" name="Cube 471">
            <a:extLst>
              <a:ext uri="{FF2B5EF4-FFF2-40B4-BE49-F238E27FC236}">
                <a16:creationId xmlns:a16="http://schemas.microsoft.com/office/drawing/2014/main" id="{2907063B-2FD6-BC6C-A286-7C2B748960D8}"/>
              </a:ext>
            </a:extLst>
          </p:cNvPr>
          <p:cNvSpPr/>
          <p:nvPr/>
        </p:nvSpPr>
        <p:spPr>
          <a:xfrm>
            <a:off x="8945085" y="292109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3" name="Cube 472">
            <a:extLst>
              <a:ext uri="{FF2B5EF4-FFF2-40B4-BE49-F238E27FC236}">
                <a16:creationId xmlns:a16="http://schemas.microsoft.com/office/drawing/2014/main" id="{2D289B37-0F00-9338-05FF-060FBDC973D3}"/>
              </a:ext>
            </a:extLst>
          </p:cNvPr>
          <p:cNvSpPr/>
          <p:nvPr/>
        </p:nvSpPr>
        <p:spPr>
          <a:xfrm>
            <a:off x="9186609" y="292109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4" name="Cube 473">
            <a:extLst>
              <a:ext uri="{FF2B5EF4-FFF2-40B4-BE49-F238E27FC236}">
                <a16:creationId xmlns:a16="http://schemas.microsoft.com/office/drawing/2014/main" id="{58270B6F-0EAF-B166-1F5B-73066AEFC94B}"/>
              </a:ext>
            </a:extLst>
          </p:cNvPr>
          <p:cNvSpPr/>
          <p:nvPr/>
        </p:nvSpPr>
        <p:spPr>
          <a:xfrm>
            <a:off x="7940764" y="415150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5" name="Cube 474">
            <a:extLst>
              <a:ext uri="{FF2B5EF4-FFF2-40B4-BE49-F238E27FC236}">
                <a16:creationId xmlns:a16="http://schemas.microsoft.com/office/drawing/2014/main" id="{C023EBAC-8C40-6F56-FA96-15C170829DA2}"/>
              </a:ext>
            </a:extLst>
          </p:cNvPr>
          <p:cNvSpPr/>
          <p:nvPr/>
        </p:nvSpPr>
        <p:spPr>
          <a:xfrm>
            <a:off x="8176426" y="415150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6" name="Cube 475">
            <a:extLst>
              <a:ext uri="{FF2B5EF4-FFF2-40B4-BE49-F238E27FC236}">
                <a16:creationId xmlns:a16="http://schemas.microsoft.com/office/drawing/2014/main" id="{2B2FAE5A-64F5-BFBE-8EBE-A429949BB814}"/>
              </a:ext>
            </a:extLst>
          </p:cNvPr>
          <p:cNvSpPr/>
          <p:nvPr/>
        </p:nvSpPr>
        <p:spPr>
          <a:xfrm>
            <a:off x="8412088" y="415150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7" name="Cube 476">
            <a:extLst>
              <a:ext uri="{FF2B5EF4-FFF2-40B4-BE49-F238E27FC236}">
                <a16:creationId xmlns:a16="http://schemas.microsoft.com/office/drawing/2014/main" id="{43F82746-49CB-0E41-5FB4-F531EC503C21}"/>
              </a:ext>
            </a:extLst>
          </p:cNvPr>
          <p:cNvSpPr/>
          <p:nvPr/>
        </p:nvSpPr>
        <p:spPr>
          <a:xfrm>
            <a:off x="8647750" y="415150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8" name="Cube 477">
            <a:extLst>
              <a:ext uri="{FF2B5EF4-FFF2-40B4-BE49-F238E27FC236}">
                <a16:creationId xmlns:a16="http://schemas.microsoft.com/office/drawing/2014/main" id="{CB83615B-E682-07DC-9E4E-C728F61C2D80}"/>
              </a:ext>
            </a:extLst>
          </p:cNvPr>
          <p:cNvSpPr/>
          <p:nvPr/>
        </p:nvSpPr>
        <p:spPr>
          <a:xfrm>
            <a:off x="8883412" y="415150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9" name="Cube 478">
            <a:extLst>
              <a:ext uri="{FF2B5EF4-FFF2-40B4-BE49-F238E27FC236}">
                <a16:creationId xmlns:a16="http://schemas.microsoft.com/office/drawing/2014/main" id="{DB6C2EF2-F7EB-BE33-1408-E808642F1905}"/>
              </a:ext>
            </a:extLst>
          </p:cNvPr>
          <p:cNvSpPr/>
          <p:nvPr/>
        </p:nvSpPr>
        <p:spPr>
          <a:xfrm>
            <a:off x="9107350" y="415150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0" name="Cube 479">
            <a:extLst>
              <a:ext uri="{FF2B5EF4-FFF2-40B4-BE49-F238E27FC236}">
                <a16:creationId xmlns:a16="http://schemas.microsoft.com/office/drawing/2014/main" id="{A450BCC6-43E1-E836-FB07-D07E10B4F012}"/>
              </a:ext>
            </a:extLst>
          </p:cNvPr>
          <p:cNvSpPr/>
          <p:nvPr/>
        </p:nvSpPr>
        <p:spPr>
          <a:xfrm>
            <a:off x="7940764" y="39215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1" name="Cube 480">
            <a:extLst>
              <a:ext uri="{FF2B5EF4-FFF2-40B4-BE49-F238E27FC236}">
                <a16:creationId xmlns:a16="http://schemas.microsoft.com/office/drawing/2014/main" id="{60C84CF8-3AC8-28B0-BF45-4772C0226662}"/>
              </a:ext>
            </a:extLst>
          </p:cNvPr>
          <p:cNvSpPr/>
          <p:nvPr/>
        </p:nvSpPr>
        <p:spPr>
          <a:xfrm>
            <a:off x="8176426" y="39215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2" name="Cube 481">
            <a:extLst>
              <a:ext uri="{FF2B5EF4-FFF2-40B4-BE49-F238E27FC236}">
                <a16:creationId xmlns:a16="http://schemas.microsoft.com/office/drawing/2014/main" id="{DE773A64-7D90-E260-B489-424C1000CDCB}"/>
              </a:ext>
            </a:extLst>
          </p:cNvPr>
          <p:cNvSpPr/>
          <p:nvPr/>
        </p:nvSpPr>
        <p:spPr>
          <a:xfrm>
            <a:off x="8412088" y="39215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3" name="Cube 482">
            <a:extLst>
              <a:ext uri="{FF2B5EF4-FFF2-40B4-BE49-F238E27FC236}">
                <a16:creationId xmlns:a16="http://schemas.microsoft.com/office/drawing/2014/main" id="{F4A87DA6-C43A-E0BB-A751-4C2B6EDDB8A6}"/>
              </a:ext>
            </a:extLst>
          </p:cNvPr>
          <p:cNvSpPr/>
          <p:nvPr/>
        </p:nvSpPr>
        <p:spPr>
          <a:xfrm>
            <a:off x="8647750" y="39215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4" name="Cube 483">
            <a:extLst>
              <a:ext uri="{FF2B5EF4-FFF2-40B4-BE49-F238E27FC236}">
                <a16:creationId xmlns:a16="http://schemas.microsoft.com/office/drawing/2014/main" id="{6202E9AC-CD6E-0021-9C8E-4A75A0F7DB4C}"/>
              </a:ext>
            </a:extLst>
          </p:cNvPr>
          <p:cNvSpPr/>
          <p:nvPr/>
        </p:nvSpPr>
        <p:spPr>
          <a:xfrm>
            <a:off x="8883412" y="39215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5" name="Cube 484">
            <a:extLst>
              <a:ext uri="{FF2B5EF4-FFF2-40B4-BE49-F238E27FC236}">
                <a16:creationId xmlns:a16="http://schemas.microsoft.com/office/drawing/2014/main" id="{EBC861C3-A712-F39B-1F35-3B8E16CCE347}"/>
              </a:ext>
            </a:extLst>
          </p:cNvPr>
          <p:cNvSpPr/>
          <p:nvPr/>
        </p:nvSpPr>
        <p:spPr>
          <a:xfrm>
            <a:off x="9107350" y="392154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6" name="Cube 485">
            <a:extLst>
              <a:ext uri="{FF2B5EF4-FFF2-40B4-BE49-F238E27FC236}">
                <a16:creationId xmlns:a16="http://schemas.microsoft.com/office/drawing/2014/main" id="{2AFF1FFB-2B27-A376-D4AA-6E3BD9C4DF43}"/>
              </a:ext>
            </a:extLst>
          </p:cNvPr>
          <p:cNvSpPr/>
          <p:nvPr/>
        </p:nvSpPr>
        <p:spPr>
          <a:xfrm>
            <a:off x="7940764" y="369023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7" name="Cube 486">
            <a:extLst>
              <a:ext uri="{FF2B5EF4-FFF2-40B4-BE49-F238E27FC236}">
                <a16:creationId xmlns:a16="http://schemas.microsoft.com/office/drawing/2014/main" id="{CD6F8A60-5C42-CE61-377D-D74AC52E1E03}"/>
              </a:ext>
            </a:extLst>
          </p:cNvPr>
          <p:cNvSpPr/>
          <p:nvPr/>
        </p:nvSpPr>
        <p:spPr>
          <a:xfrm>
            <a:off x="8176426" y="369023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8" name="Cube 487">
            <a:extLst>
              <a:ext uri="{FF2B5EF4-FFF2-40B4-BE49-F238E27FC236}">
                <a16:creationId xmlns:a16="http://schemas.microsoft.com/office/drawing/2014/main" id="{7D154DCD-9E16-DB8F-DBA2-D09AB991500E}"/>
              </a:ext>
            </a:extLst>
          </p:cNvPr>
          <p:cNvSpPr/>
          <p:nvPr/>
        </p:nvSpPr>
        <p:spPr>
          <a:xfrm>
            <a:off x="8412088" y="369023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9" name="Cube 488">
            <a:extLst>
              <a:ext uri="{FF2B5EF4-FFF2-40B4-BE49-F238E27FC236}">
                <a16:creationId xmlns:a16="http://schemas.microsoft.com/office/drawing/2014/main" id="{E38DC028-2107-54F8-9120-2B6B2642FC82}"/>
              </a:ext>
            </a:extLst>
          </p:cNvPr>
          <p:cNvSpPr/>
          <p:nvPr/>
        </p:nvSpPr>
        <p:spPr>
          <a:xfrm>
            <a:off x="8647750" y="369023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0" name="Cube 489">
            <a:extLst>
              <a:ext uri="{FF2B5EF4-FFF2-40B4-BE49-F238E27FC236}">
                <a16:creationId xmlns:a16="http://schemas.microsoft.com/office/drawing/2014/main" id="{E2B4A237-BE69-151B-8F83-AD76C4BBD7FB}"/>
              </a:ext>
            </a:extLst>
          </p:cNvPr>
          <p:cNvSpPr/>
          <p:nvPr/>
        </p:nvSpPr>
        <p:spPr>
          <a:xfrm>
            <a:off x="8883412" y="369023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1" name="Cube 490">
            <a:extLst>
              <a:ext uri="{FF2B5EF4-FFF2-40B4-BE49-F238E27FC236}">
                <a16:creationId xmlns:a16="http://schemas.microsoft.com/office/drawing/2014/main" id="{AB3FBF36-BD52-ED3A-9A5F-1ABD46AD4030}"/>
              </a:ext>
            </a:extLst>
          </p:cNvPr>
          <p:cNvSpPr/>
          <p:nvPr/>
        </p:nvSpPr>
        <p:spPr>
          <a:xfrm>
            <a:off x="9107350" y="369023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2" name="Cube 491">
            <a:extLst>
              <a:ext uri="{FF2B5EF4-FFF2-40B4-BE49-F238E27FC236}">
                <a16:creationId xmlns:a16="http://schemas.microsoft.com/office/drawing/2014/main" id="{C5E584A7-1025-D25A-A835-5769AB3EAAA2}"/>
              </a:ext>
            </a:extLst>
          </p:cNvPr>
          <p:cNvSpPr/>
          <p:nvPr/>
        </p:nvSpPr>
        <p:spPr>
          <a:xfrm>
            <a:off x="7940764" y="34602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3" name="Cube 492">
            <a:extLst>
              <a:ext uri="{FF2B5EF4-FFF2-40B4-BE49-F238E27FC236}">
                <a16:creationId xmlns:a16="http://schemas.microsoft.com/office/drawing/2014/main" id="{53967927-FECA-3EA8-2A28-CC545473B55B}"/>
              </a:ext>
            </a:extLst>
          </p:cNvPr>
          <p:cNvSpPr/>
          <p:nvPr/>
        </p:nvSpPr>
        <p:spPr>
          <a:xfrm>
            <a:off x="8176426" y="34602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4" name="Cube 493">
            <a:extLst>
              <a:ext uri="{FF2B5EF4-FFF2-40B4-BE49-F238E27FC236}">
                <a16:creationId xmlns:a16="http://schemas.microsoft.com/office/drawing/2014/main" id="{192F34E7-EF6D-653F-E083-39DB72113BCC}"/>
              </a:ext>
            </a:extLst>
          </p:cNvPr>
          <p:cNvSpPr/>
          <p:nvPr/>
        </p:nvSpPr>
        <p:spPr>
          <a:xfrm>
            <a:off x="8412088" y="34602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5" name="Cube 494">
            <a:extLst>
              <a:ext uri="{FF2B5EF4-FFF2-40B4-BE49-F238E27FC236}">
                <a16:creationId xmlns:a16="http://schemas.microsoft.com/office/drawing/2014/main" id="{55F08C0D-DBAF-8432-0D34-8E7579C9DB24}"/>
              </a:ext>
            </a:extLst>
          </p:cNvPr>
          <p:cNvSpPr/>
          <p:nvPr/>
        </p:nvSpPr>
        <p:spPr>
          <a:xfrm>
            <a:off x="8647750" y="34602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6" name="Cube 495">
            <a:extLst>
              <a:ext uri="{FF2B5EF4-FFF2-40B4-BE49-F238E27FC236}">
                <a16:creationId xmlns:a16="http://schemas.microsoft.com/office/drawing/2014/main" id="{1F745275-BB3E-1D3D-4938-5AF79F951095}"/>
              </a:ext>
            </a:extLst>
          </p:cNvPr>
          <p:cNvSpPr/>
          <p:nvPr/>
        </p:nvSpPr>
        <p:spPr>
          <a:xfrm>
            <a:off x="8883412" y="34602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7" name="Cube 496">
            <a:extLst>
              <a:ext uri="{FF2B5EF4-FFF2-40B4-BE49-F238E27FC236}">
                <a16:creationId xmlns:a16="http://schemas.microsoft.com/office/drawing/2014/main" id="{24EE774A-C7B2-5F1F-E99D-F201897AD565}"/>
              </a:ext>
            </a:extLst>
          </p:cNvPr>
          <p:cNvSpPr/>
          <p:nvPr/>
        </p:nvSpPr>
        <p:spPr>
          <a:xfrm>
            <a:off x="9107350" y="346028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8" name="Cube 497">
            <a:extLst>
              <a:ext uri="{FF2B5EF4-FFF2-40B4-BE49-F238E27FC236}">
                <a16:creationId xmlns:a16="http://schemas.microsoft.com/office/drawing/2014/main" id="{01E5F918-F3F1-C64F-8121-6F1A5387D240}"/>
              </a:ext>
            </a:extLst>
          </p:cNvPr>
          <p:cNvSpPr/>
          <p:nvPr/>
        </p:nvSpPr>
        <p:spPr>
          <a:xfrm>
            <a:off x="7940764" y="323033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9" name="Cube 498">
            <a:extLst>
              <a:ext uri="{FF2B5EF4-FFF2-40B4-BE49-F238E27FC236}">
                <a16:creationId xmlns:a16="http://schemas.microsoft.com/office/drawing/2014/main" id="{C042982A-5A61-D942-F8F6-E9AC563BFE0E}"/>
              </a:ext>
            </a:extLst>
          </p:cNvPr>
          <p:cNvSpPr/>
          <p:nvPr/>
        </p:nvSpPr>
        <p:spPr>
          <a:xfrm>
            <a:off x="8176426" y="323033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0" name="Cube 499">
            <a:extLst>
              <a:ext uri="{FF2B5EF4-FFF2-40B4-BE49-F238E27FC236}">
                <a16:creationId xmlns:a16="http://schemas.microsoft.com/office/drawing/2014/main" id="{71C53677-264D-0103-34CD-92A54DEDC74A}"/>
              </a:ext>
            </a:extLst>
          </p:cNvPr>
          <p:cNvSpPr/>
          <p:nvPr/>
        </p:nvSpPr>
        <p:spPr>
          <a:xfrm>
            <a:off x="8412088" y="323033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1" name="Cube 500">
            <a:extLst>
              <a:ext uri="{FF2B5EF4-FFF2-40B4-BE49-F238E27FC236}">
                <a16:creationId xmlns:a16="http://schemas.microsoft.com/office/drawing/2014/main" id="{CB3EB07F-E7A1-1CBB-D8EC-29104A0A582F}"/>
              </a:ext>
            </a:extLst>
          </p:cNvPr>
          <p:cNvSpPr/>
          <p:nvPr/>
        </p:nvSpPr>
        <p:spPr>
          <a:xfrm>
            <a:off x="8647750" y="323033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2" name="Cube 501">
            <a:extLst>
              <a:ext uri="{FF2B5EF4-FFF2-40B4-BE49-F238E27FC236}">
                <a16:creationId xmlns:a16="http://schemas.microsoft.com/office/drawing/2014/main" id="{292ED6AF-4F06-EEFB-FDB9-B62FC48441DE}"/>
              </a:ext>
            </a:extLst>
          </p:cNvPr>
          <p:cNvSpPr/>
          <p:nvPr/>
        </p:nvSpPr>
        <p:spPr>
          <a:xfrm>
            <a:off x="8883412" y="323033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3" name="Cube 502">
            <a:extLst>
              <a:ext uri="{FF2B5EF4-FFF2-40B4-BE49-F238E27FC236}">
                <a16:creationId xmlns:a16="http://schemas.microsoft.com/office/drawing/2014/main" id="{A037D617-C533-C1D2-D325-6BACE11BCE44}"/>
              </a:ext>
            </a:extLst>
          </p:cNvPr>
          <p:cNvSpPr/>
          <p:nvPr/>
        </p:nvSpPr>
        <p:spPr>
          <a:xfrm>
            <a:off x="9107350" y="323033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4" name="Cube 503">
            <a:extLst>
              <a:ext uri="{FF2B5EF4-FFF2-40B4-BE49-F238E27FC236}">
                <a16:creationId xmlns:a16="http://schemas.microsoft.com/office/drawing/2014/main" id="{6CE887FD-BDA9-38DF-3E89-389C1A5661E4}"/>
              </a:ext>
            </a:extLst>
          </p:cNvPr>
          <p:cNvSpPr/>
          <p:nvPr/>
        </p:nvSpPr>
        <p:spPr>
          <a:xfrm>
            <a:off x="7929040" y="300038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5" name="Cube 504">
            <a:extLst>
              <a:ext uri="{FF2B5EF4-FFF2-40B4-BE49-F238E27FC236}">
                <a16:creationId xmlns:a16="http://schemas.microsoft.com/office/drawing/2014/main" id="{7F92F463-9FF9-3333-FA7E-5D6AC7D71260}"/>
              </a:ext>
            </a:extLst>
          </p:cNvPr>
          <p:cNvSpPr/>
          <p:nvPr/>
        </p:nvSpPr>
        <p:spPr>
          <a:xfrm>
            <a:off x="8164702" y="3000382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6" name="Cube 505">
            <a:extLst>
              <a:ext uri="{FF2B5EF4-FFF2-40B4-BE49-F238E27FC236}">
                <a16:creationId xmlns:a16="http://schemas.microsoft.com/office/drawing/2014/main" id="{5F11373A-F1F7-857D-77B2-C6D1BF5DD76D}"/>
              </a:ext>
            </a:extLst>
          </p:cNvPr>
          <p:cNvSpPr/>
          <p:nvPr/>
        </p:nvSpPr>
        <p:spPr>
          <a:xfrm>
            <a:off x="8400364" y="300038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7" name="Cube 506">
            <a:extLst>
              <a:ext uri="{FF2B5EF4-FFF2-40B4-BE49-F238E27FC236}">
                <a16:creationId xmlns:a16="http://schemas.microsoft.com/office/drawing/2014/main" id="{95EB3962-44C2-D31A-E475-5C7EAEAA4ECC}"/>
              </a:ext>
            </a:extLst>
          </p:cNvPr>
          <p:cNvSpPr/>
          <p:nvPr/>
        </p:nvSpPr>
        <p:spPr>
          <a:xfrm>
            <a:off x="8636026" y="300038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8" name="Cube 507">
            <a:extLst>
              <a:ext uri="{FF2B5EF4-FFF2-40B4-BE49-F238E27FC236}">
                <a16:creationId xmlns:a16="http://schemas.microsoft.com/office/drawing/2014/main" id="{FCF6422F-2CFB-DF82-AD62-3B39BA8BEE67}"/>
              </a:ext>
            </a:extLst>
          </p:cNvPr>
          <p:cNvSpPr/>
          <p:nvPr/>
        </p:nvSpPr>
        <p:spPr>
          <a:xfrm>
            <a:off x="8871688" y="300038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9" name="Cube 508">
            <a:extLst>
              <a:ext uri="{FF2B5EF4-FFF2-40B4-BE49-F238E27FC236}">
                <a16:creationId xmlns:a16="http://schemas.microsoft.com/office/drawing/2014/main" id="{EB5789C0-F80C-4C04-4CA8-72B9631CBE3C}"/>
              </a:ext>
            </a:extLst>
          </p:cNvPr>
          <p:cNvSpPr/>
          <p:nvPr/>
        </p:nvSpPr>
        <p:spPr>
          <a:xfrm>
            <a:off x="9107350" y="300038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0" name="Cube 509">
            <a:extLst>
              <a:ext uri="{FF2B5EF4-FFF2-40B4-BE49-F238E27FC236}">
                <a16:creationId xmlns:a16="http://schemas.microsoft.com/office/drawing/2014/main" id="{49CA5A4C-A361-0243-D5E9-1B9E1D199D1A}"/>
              </a:ext>
            </a:extLst>
          </p:cNvPr>
          <p:cNvSpPr/>
          <p:nvPr/>
        </p:nvSpPr>
        <p:spPr>
          <a:xfrm>
            <a:off x="7851896" y="423079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1" name="Cube 510">
            <a:extLst>
              <a:ext uri="{FF2B5EF4-FFF2-40B4-BE49-F238E27FC236}">
                <a16:creationId xmlns:a16="http://schemas.microsoft.com/office/drawing/2014/main" id="{EFFB509A-CFB9-F58C-1F41-AD6129B08E90}"/>
              </a:ext>
            </a:extLst>
          </p:cNvPr>
          <p:cNvSpPr/>
          <p:nvPr/>
        </p:nvSpPr>
        <p:spPr>
          <a:xfrm>
            <a:off x="8087558" y="423079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2" name="Cube 511">
            <a:extLst>
              <a:ext uri="{FF2B5EF4-FFF2-40B4-BE49-F238E27FC236}">
                <a16:creationId xmlns:a16="http://schemas.microsoft.com/office/drawing/2014/main" id="{90FF5F36-5349-CB78-7901-09919CF9A289}"/>
              </a:ext>
            </a:extLst>
          </p:cNvPr>
          <p:cNvSpPr/>
          <p:nvPr/>
        </p:nvSpPr>
        <p:spPr>
          <a:xfrm>
            <a:off x="8323220" y="423079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3" name="Cube 512">
            <a:extLst>
              <a:ext uri="{FF2B5EF4-FFF2-40B4-BE49-F238E27FC236}">
                <a16:creationId xmlns:a16="http://schemas.microsoft.com/office/drawing/2014/main" id="{AF823A8A-163B-A4DF-411E-1F94F4CC7853}"/>
              </a:ext>
            </a:extLst>
          </p:cNvPr>
          <p:cNvSpPr/>
          <p:nvPr/>
        </p:nvSpPr>
        <p:spPr>
          <a:xfrm>
            <a:off x="8558882" y="423079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4" name="Cube 513">
            <a:extLst>
              <a:ext uri="{FF2B5EF4-FFF2-40B4-BE49-F238E27FC236}">
                <a16:creationId xmlns:a16="http://schemas.microsoft.com/office/drawing/2014/main" id="{F36374F9-5D40-8F16-832D-87042FB4221A}"/>
              </a:ext>
            </a:extLst>
          </p:cNvPr>
          <p:cNvSpPr/>
          <p:nvPr/>
        </p:nvSpPr>
        <p:spPr>
          <a:xfrm>
            <a:off x="8794544" y="423079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5" name="Cube 514">
            <a:extLst>
              <a:ext uri="{FF2B5EF4-FFF2-40B4-BE49-F238E27FC236}">
                <a16:creationId xmlns:a16="http://schemas.microsoft.com/office/drawing/2014/main" id="{8DA558A4-A7A8-4DDD-D817-F118FC3C67E9}"/>
              </a:ext>
            </a:extLst>
          </p:cNvPr>
          <p:cNvSpPr/>
          <p:nvPr/>
        </p:nvSpPr>
        <p:spPr>
          <a:xfrm>
            <a:off x="9036068" y="423079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6" name="Cube 515">
            <a:extLst>
              <a:ext uri="{FF2B5EF4-FFF2-40B4-BE49-F238E27FC236}">
                <a16:creationId xmlns:a16="http://schemas.microsoft.com/office/drawing/2014/main" id="{4F7E5CFC-A6F4-C359-D3D8-EF756CC06C11}"/>
              </a:ext>
            </a:extLst>
          </p:cNvPr>
          <p:cNvSpPr/>
          <p:nvPr/>
        </p:nvSpPr>
        <p:spPr>
          <a:xfrm>
            <a:off x="7851896" y="40008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7" name="Cube 516">
            <a:extLst>
              <a:ext uri="{FF2B5EF4-FFF2-40B4-BE49-F238E27FC236}">
                <a16:creationId xmlns:a16="http://schemas.microsoft.com/office/drawing/2014/main" id="{E48C7150-CE84-FB22-3461-2A0583D9300C}"/>
              </a:ext>
            </a:extLst>
          </p:cNvPr>
          <p:cNvSpPr/>
          <p:nvPr/>
        </p:nvSpPr>
        <p:spPr>
          <a:xfrm>
            <a:off x="8087558" y="40008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8" name="Cube 517">
            <a:extLst>
              <a:ext uri="{FF2B5EF4-FFF2-40B4-BE49-F238E27FC236}">
                <a16:creationId xmlns:a16="http://schemas.microsoft.com/office/drawing/2014/main" id="{B2ADB080-F00D-D3A2-048E-47E0C88E522C}"/>
              </a:ext>
            </a:extLst>
          </p:cNvPr>
          <p:cNvSpPr/>
          <p:nvPr/>
        </p:nvSpPr>
        <p:spPr>
          <a:xfrm>
            <a:off x="8323220" y="40008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9" name="Cube 518">
            <a:extLst>
              <a:ext uri="{FF2B5EF4-FFF2-40B4-BE49-F238E27FC236}">
                <a16:creationId xmlns:a16="http://schemas.microsoft.com/office/drawing/2014/main" id="{0ABD3D50-AF77-B285-F979-97063E03EAAB}"/>
              </a:ext>
            </a:extLst>
          </p:cNvPr>
          <p:cNvSpPr/>
          <p:nvPr/>
        </p:nvSpPr>
        <p:spPr>
          <a:xfrm>
            <a:off x="8558882" y="40008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0" name="Cube 519">
            <a:extLst>
              <a:ext uri="{FF2B5EF4-FFF2-40B4-BE49-F238E27FC236}">
                <a16:creationId xmlns:a16="http://schemas.microsoft.com/office/drawing/2014/main" id="{0D37A411-3AE6-5E99-BF8B-5AE2953AF21F}"/>
              </a:ext>
            </a:extLst>
          </p:cNvPr>
          <p:cNvSpPr/>
          <p:nvPr/>
        </p:nvSpPr>
        <p:spPr>
          <a:xfrm>
            <a:off x="8794544" y="40008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1" name="Cube 520">
            <a:extLst>
              <a:ext uri="{FF2B5EF4-FFF2-40B4-BE49-F238E27FC236}">
                <a16:creationId xmlns:a16="http://schemas.microsoft.com/office/drawing/2014/main" id="{79F7AFB2-C051-F56C-DA6B-033CD3DED3E6}"/>
              </a:ext>
            </a:extLst>
          </p:cNvPr>
          <p:cNvSpPr/>
          <p:nvPr/>
        </p:nvSpPr>
        <p:spPr>
          <a:xfrm>
            <a:off x="9036068" y="4000841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2" name="Cube 521">
            <a:extLst>
              <a:ext uri="{FF2B5EF4-FFF2-40B4-BE49-F238E27FC236}">
                <a16:creationId xmlns:a16="http://schemas.microsoft.com/office/drawing/2014/main" id="{F5EC4413-5E24-D7B8-07B7-239C37AB7F01}"/>
              </a:ext>
            </a:extLst>
          </p:cNvPr>
          <p:cNvSpPr/>
          <p:nvPr/>
        </p:nvSpPr>
        <p:spPr>
          <a:xfrm>
            <a:off x="7851896" y="37695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3" name="Cube 522">
            <a:extLst>
              <a:ext uri="{FF2B5EF4-FFF2-40B4-BE49-F238E27FC236}">
                <a16:creationId xmlns:a16="http://schemas.microsoft.com/office/drawing/2014/main" id="{A2EF464D-849C-2FE4-1BF1-9B08AD52D529}"/>
              </a:ext>
            </a:extLst>
          </p:cNvPr>
          <p:cNvSpPr/>
          <p:nvPr/>
        </p:nvSpPr>
        <p:spPr>
          <a:xfrm>
            <a:off x="8087558" y="37695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4" name="Cube 523">
            <a:extLst>
              <a:ext uri="{FF2B5EF4-FFF2-40B4-BE49-F238E27FC236}">
                <a16:creationId xmlns:a16="http://schemas.microsoft.com/office/drawing/2014/main" id="{1479A828-2687-BEB6-1ED5-1925A81B8446}"/>
              </a:ext>
            </a:extLst>
          </p:cNvPr>
          <p:cNvSpPr/>
          <p:nvPr/>
        </p:nvSpPr>
        <p:spPr>
          <a:xfrm>
            <a:off x="8323220" y="37695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5" name="Cube 524">
            <a:extLst>
              <a:ext uri="{FF2B5EF4-FFF2-40B4-BE49-F238E27FC236}">
                <a16:creationId xmlns:a16="http://schemas.microsoft.com/office/drawing/2014/main" id="{4923131F-39E6-7F96-0813-45F69CAFD977}"/>
              </a:ext>
            </a:extLst>
          </p:cNvPr>
          <p:cNvSpPr/>
          <p:nvPr/>
        </p:nvSpPr>
        <p:spPr>
          <a:xfrm>
            <a:off x="8558882" y="37695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6" name="Cube 525">
            <a:extLst>
              <a:ext uri="{FF2B5EF4-FFF2-40B4-BE49-F238E27FC236}">
                <a16:creationId xmlns:a16="http://schemas.microsoft.com/office/drawing/2014/main" id="{FFF51E11-3FE6-5FC0-C7A2-BA393D99256B}"/>
              </a:ext>
            </a:extLst>
          </p:cNvPr>
          <p:cNvSpPr/>
          <p:nvPr/>
        </p:nvSpPr>
        <p:spPr>
          <a:xfrm>
            <a:off x="8794544" y="37695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7" name="Cube 526">
            <a:extLst>
              <a:ext uri="{FF2B5EF4-FFF2-40B4-BE49-F238E27FC236}">
                <a16:creationId xmlns:a16="http://schemas.microsoft.com/office/drawing/2014/main" id="{0B9DF15E-B54A-1D03-FF49-84CAD20521AD}"/>
              </a:ext>
            </a:extLst>
          </p:cNvPr>
          <p:cNvSpPr/>
          <p:nvPr/>
        </p:nvSpPr>
        <p:spPr>
          <a:xfrm>
            <a:off x="9036068" y="376953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8" name="Cube 527">
            <a:extLst>
              <a:ext uri="{FF2B5EF4-FFF2-40B4-BE49-F238E27FC236}">
                <a16:creationId xmlns:a16="http://schemas.microsoft.com/office/drawing/2014/main" id="{C4DE6A6C-E305-0113-CBC4-03A81E527357}"/>
              </a:ext>
            </a:extLst>
          </p:cNvPr>
          <p:cNvSpPr/>
          <p:nvPr/>
        </p:nvSpPr>
        <p:spPr>
          <a:xfrm>
            <a:off x="7851896" y="35395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9" name="Cube 528">
            <a:extLst>
              <a:ext uri="{FF2B5EF4-FFF2-40B4-BE49-F238E27FC236}">
                <a16:creationId xmlns:a16="http://schemas.microsoft.com/office/drawing/2014/main" id="{9A163E10-C1B2-0762-329B-3CD7D7F285E9}"/>
              </a:ext>
            </a:extLst>
          </p:cNvPr>
          <p:cNvSpPr/>
          <p:nvPr/>
        </p:nvSpPr>
        <p:spPr>
          <a:xfrm>
            <a:off x="8087558" y="35395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0" name="Cube 529">
            <a:extLst>
              <a:ext uri="{FF2B5EF4-FFF2-40B4-BE49-F238E27FC236}">
                <a16:creationId xmlns:a16="http://schemas.microsoft.com/office/drawing/2014/main" id="{19B50E11-456D-2AF3-768F-5B8056BBC48A}"/>
              </a:ext>
            </a:extLst>
          </p:cNvPr>
          <p:cNvSpPr/>
          <p:nvPr/>
        </p:nvSpPr>
        <p:spPr>
          <a:xfrm>
            <a:off x="8323220" y="35395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1" name="Cube 530">
            <a:extLst>
              <a:ext uri="{FF2B5EF4-FFF2-40B4-BE49-F238E27FC236}">
                <a16:creationId xmlns:a16="http://schemas.microsoft.com/office/drawing/2014/main" id="{9B6F30B1-B0FB-CA7A-1BC3-E788C8903814}"/>
              </a:ext>
            </a:extLst>
          </p:cNvPr>
          <p:cNvSpPr/>
          <p:nvPr/>
        </p:nvSpPr>
        <p:spPr>
          <a:xfrm>
            <a:off x="8558882" y="35395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2" name="Cube 531">
            <a:extLst>
              <a:ext uri="{FF2B5EF4-FFF2-40B4-BE49-F238E27FC236}">
                <a16:creationId xmlns:a16="http://schemas.microsoft.com/office/drawing/2014/main" id="{C9C71107-AD0A-9D5B-60FE-06BC113FFF92}"/>
              </a:ext>
            </a:extLst>
          </p:cNvPr>
          <p:cNvSpPr/>
          <p:nvPr/>
        </p:nvSpPr>
        <p:spPr>
          <a:xfrm>
            <a:off x="8794544" y="35395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3" name="Cube 532">
            <a:extLst>
              <a:ext uri="{FF2B5EF4-FFF2-40B4-BE49-F238E27FC236}">
                <a16:creationId xmlns:a16="http://schemas.microsoft.com/office/drawing/2014/main" id="{35EE82FA-73C8-585B-0165-026F7F404117}"/>
              </a:ext>
            </a:extLst>
          </p:cNvPr>
          <p:cNvSpPr/>
          <p:nvPr/>
        </p:nvSpPr>
        <p:spPr>
          <a:xfrm>
            <a:off x="9036068" y="353957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4" name="Cube 533">
            <a:extLst>
              <a:ext uri="{FF2B5EF4-FFF2-40B4-BE49-F238E27FC236}">
                <a16:creationId xmlns:a16="http://schemas.microsoft.com/office/drawing/2014/main" id="{522C6700-207C-6DFF-CD2E-4B8B36695D66}"/>
              </a:ext>
            </a:extLst>
          </p:cNvPr>
          <p:cNvSpPr/>
          <p:nvPr/>
        </p:nvSpPr>
        <p:spPr>
          <a:xfrm>
            <a:off x="7851896" y="330962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5" name="Cube 534">
            <a:extLst>
              <a:ext uri="{FF2B5EF4-FFF2-40B4-BE49-F238E27FC236}">
                <a16:creationId xmlns:a16="http://schemas.microsoft.com/office/drawing/2014/main" id="{221DB2EA-537A-B4F5-85ED-4EBF8FBAE692}"/>
              </a:ext>
            </a:extLst>
          </p:cNvPr>
          <p:cNvSpPr/>
          <p:nvPr/>
        </p:nvSpPr>
        <p:spPr>
          <a:xfrm>
            <a:off x="8087558" y="330962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6" name="Cube 535">
            <a:extLst>
              <a:ext uri="{FF2B5EF4-FFF2-40B4-BE49-F238E27FC236}">
                <a16:creationId xmlns:a16="http://schemas.microsoft.com/office/drawing/2014/main" id="{0EF2D0C9-6460-EDAC-12D5-C62AB73C583C}"/>
              </a:ext>
            </a:extLst>
          </p:cNvPr>
          <p:cNvSpPr/>
          <p:nvPr/>
        </p:nvSpPr>
        <p:spPr>
          <a:xfrm>
            <a:off x="8323220" y="330962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7" name="Cube 536">
            <a:extLst>
              <a:ext uri="{FF2B5EF4-FFF2-40B4-BE49-F238E27FC236}">
                <a16:creationId xmlns:a16="http://schemas.microsoft.com/office/drawing/2014/main" id="{005556A9-B93D-005A-8346-211452EDB6EB}"/>
              </a:ext>
            </a:extLst>
          </p:cNvPr>
          <p:cNvSpPr/>
          <p:nvPr/>
        </p:nvSpPr>
        <p:spPr>
          <a:xfrm>
            <a:off x="8558882" y="330962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8" name="Cube 537">
            <a:extLst>
              <a:ext uri="{FF2B5EF4-FFF2-40B4-BE49-F238E27FC236}">
                <a16:creationId xmlns:a16="http://schemas.microsoft.com/office/drawing/2014/main" id="{E7ECA796-9DB8-9924-721A-DCE2B454380E}"/>
              </a:ext>
            </a:extLst>
          </p:cNvPr>
          <p:cNvSpPr/>
          <p:nvPr/>
        </p:nvSpPr>
        <p:spPr>
          <a:xfrm>
            <a:off x="8794544" y="330962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9" name="Cube 538">
            <a:extLst>
              <a:ext uri="{FF2B5EF4-FFF2-40B4-BE49-F238E27FC236}">
                <a16:creationId xmlns:a16="http://schemas.microsoft.com/office/drawing/2014/main" id="{57F7CF4B-2456-21E8-1475-2ED8EFDFA0DE}"/>
              </a:ext>
            </a:extLst>
          </p:cNvPr>
          <p:cNvSpPr/>
          <p:nvPr/>
        </p:nvSpPr>
        <p:spPr>
          <a:xfrm>
            <a:off x="9036068" y="330962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0" name="Cube 539">
            <a:extLst>
              <a:ext uri="{FF2B5EF4-FFF2-40B4-BE49-F238E27FC236}">
                <a16:creationId xmlns:a16="http://schemas.microsoft.com/office/drawing/2014/main" id="{A6B9A28A-9BB7-BE4B-2F3B-4E65F5C415A9}"/>
              </a:ext>
            </a:extLst>
          </p:cNvPr>
          <p:cNvSpPr/>
          <p:nvPr/>
        </p:nvSpPr>
        <p:spPr>
          <a:xfrm>
            <a:off x="7851896" y="307967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1" name="Cube 540">
            <a:extLst>
              <a:ext uri="{FF2B5EF4-FFF2-40B4-BE49-F238E27FC236}">
                <a16:creationId xmlns:a16="http://schemas.microsoft.com/office/drawing/2014/main" id="{F1DF4D08-A269-2398-E775-01064A0C8B72}"/>
              </a:ext>
            </a:extLst>
          </p:cNvPr>
          <p:cNvSpPr/>
          <p:nvPr/>
        </p:nvSpPr>
        <p:spPr>
          <a:xfrm>
            <a:off x="8087558" y="3079674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2" name="Cube 541">
            <a:extLst>
              <a:ext uri="{FF2B5EF4-FFF2-40B4-BE49-F238E27FC236}">
                <a16:creationId xmlns:a16="http://schemas.microsoft.com/office/drawing/2014/main" id="{52A955CF-4DF6-6CC1-7C66-878B2FFF8302}"/>
              </a:ext>
            </a:extLst>
          </p:cNvPr>
          <p:cNvSpPr/>
          <p:nvPr/>
        </p:nvSpPr>
        <p:spPr>
          <a:xfrm>
            <a:off x="8323220" y="307967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3" name="Cube 542">
            <a:extLst>
              <a:ext uri="{FF2B5EF4-FFF2-40B4-BE49-F238E27FC236}">
                <a16:creationId xmlns:a16="http://schemas.microsoft.com/office/drawing/2014/main" id="{552F1846-EACB-387F-CE8A-23E7D16BF1D9}"/>
              </a:ext>
            </a:extLst>
          </p:cNvPr>
          <p:cNvSpPr/>
          <p:nvPr/>
        </p:nvSpPr>
        <p:spPr>
          <a:xfrm>
            <a:off x="8558882" y="307967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4" name="Cube 543">
            <a:extLst>
              <a:ext uri="{FF2B5EF4-FFF2-40B4-BE49-F238E27FC236}">
                <a16:creationId xmlns:a16="http://schemas.microsoft.com/office/drawing/2014/main" id="{ACE1622F-C6B0-58CA-F875-08D13030CED0}"/>
              </a:ext>
            </a:extLst>
          </p:cNvPr>
          <p:cNvSpPr/>
          <p:nvPr/>
        </p:nvSpPr>
        <p:spPr>
          <a:xfrm>
            <a:off x="8794544" y="307967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5" name="Cube 544">
            <a:extLst>
              <a:ext uri="{FF2B5EF4-FFF2-40B4-BE49-F238E27FC236}">
                <a16:creationId xmlns:a16="http://schemas.microsoft.com/office/drawing/2014/main" id="{CD74036D-2537-8984-2E38-7B5487A03FC2}"/>
              </a:ext>
            </a:extLst>
          </p:cNvPr>
          <p:cNvSpPr/>
          <p:nvPr/>
        </p:nvSpPr>
        <p:spPr>
          <a:xfrm>
            <a:off x="9036068" y="307967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6" name="Cube 545">
            <a:extLst>
              <a:ext uri="{FF2B5EF4-FFF2-40B4-BE49-F238E27FC236}">
                <a16:creationId xmlns:a16="http://schemas.microsoft.com/office/drawing/2014/main" id="{90100E43-40A0-4124-7B77-DB121AD5664F}"/>
              </a:ext>
            </a:extLst>
          </p:cNvPr>
          <p:cNvSpPr/>
          <p:nvPr/>
        </p:nvSpPr>
        <p:spPr>
          <a:xfrm>
            <a:off x="7778499" y="431008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7" name="Cube 546">
            <a:extLst>
              <a:ext uri="{FF2B5EF4-FFF2-40B4-BE49-F238E27FC236}">
                <a16:creationId xmlns:a16="http://schemas.microsoft.com/office/drawing/2014/main" id="{3F2F6C39-FCD8-B4ED-39F1-2B941D4F1FDC}"/>
              </a:ext>
            </a:extLst>
          </p:cNvPr>
          <p:cNvSpPr/>
          <p:nvPr/>
        </p:nvSpPr>
        <p:spPr>
          <a:xfrm>
            <a:off x="8014161" y="431008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8" name="Cube 547">
            <a:extLst>
              <a:ext uri="{FF2B5EF4-FFF2-40B4-BE49-F238E27FC236}">
                <a16:creationId xmlns:a16="http://schemas.microsoft.com/office/drawing/2014/main" id="{DB5E2133-E59C-7977-6BA0-47DB7E42E317}"/>
              </a:ext>
            </a:extLst>
          </p:cNvPr>
          <p:cNvSpPr/>
          <p:nvPr/>
        </p:nvSpPr>
        <p:spPr>
          <a:xfrm>
            <a:off x="8249823" y="431008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9" name="Cube 548">
            <a:extLst>
              <a:ext uri="{FF2B5EF4-FFF2-40B4-BE49-F238E27FC236}">
                <a16:creationId xmlns:a16="http://schemas.microsoft.com/office/drawing/2014/main" id="{732D3019-971B-3505-BBEA-E47681F908D6}"/>
              </a:ext>
            </a:extLst>
          </p:cNvPr>
          <p:cNvSpPr/>
          <p:nvPr/>
        </p:nvSpPr>
        <p:spPr>
          <a:xfrm>
            <a:off x="8485485" y="431008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50" name="Cube 549">
            <a:extLst>
              <a:ext uri="{FF2B5EF4-FFF2-40B4-BE49-F238E27FC236}">
                <a16:creationId xmlns:a16="http://schemas.microsoft.com/office/drawing/2014/main" id="{632C213F-F200-8399-44DB-D10372A78068}"/>
              </a:ext>
            </a:extLst>
          </p:cNvPr>
          <p:cNvSpPr/>
          <p:nvPr/>
        </p:nvSpPr>
        <p:spPr>
          <a:xfrm>
            <a:off x="8721147" y="431008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51" name="Cube 550">
            <a:extLst>
              <a:ext uri="{FF2B5EF4-FFF2-40B4-BE49-F238E27FC236}">
                <a16:creationId xmlns:a16="http://schemas.microsoft.com/office/drawing/2014/main" id="{CE386B92-2934-D6ED-176C-FEB05ECE691C}"/>
              </a:ext>
            </a:extLst>
          </p:cNvPr>
          <p:cNvSpPr/>
          <p:nvPr/>
        </p:nvSpPr>
        <p:spPr>
          <a:xfrm>
            <a:off x="8956809" y="431008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52" name="Cube 551">
            <a:extLst>
              <a:ext uri="{FF2B5EF4-FFF2-40B4-BE49-F238E27FC236}">
                <a16:creationId xmlns:a16="http://schemas.microsoft.com/office/drawing/2014/main" id="{F4DE56A1-F998-9B63-8A95-D70274D6D098}"/>
              </a:ext>
            </a:extLst>
          </p:cNvPr>
          <p:cNvSpPr/>
          <p:nvPr/>
        </p:nvSpPr>
        <p:spPr>
          <a:xfrm>
            <a:off x="7778499" y="408013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53" name="Cube 552">
            <a:extLst>
              <a:ext uri="{FF2B5EF4-FFF2-40B4-BE49-F238E27FC236}">
                <a16:creationId xmlns:a16="http://schemas.microsoft.com/office/drawing/2014/main" id="{CFB96311-4683-DABC-AB4F-E1B51B13C728}"/>
              </a:ext>
            </a:extLst>
          </p:cNvPr>
          <p:cNvSpPr/>
          <p:nvPr/>
        </p:nvSpPr>
        <p:spPr>
          <a:xfrm>
            <a:off x="8014161" y="408013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54" name="Cube 553">
            <a:extLst>
              <a:ext uri="{FF2B5EF4-FFF2-40B4-BE49-F238E27FC236}">
                <a16:creationId xmlns:a16="http://schemas.microsoft.com/office/drawing/2014/main" id="{658721EB-63E6-2BD4-C68D-6E83EFA9EE48}"/>
              </a:ext>
            </a:extLst>
          </p:cNvPr>
          <p:cNvSpPr/>
          <p:nvPr/>
        </p:nvSpPr>
        <p:spPr>
          <a:xfrm>
            <a:off x="8249823" y="408013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55" name="Cube 554">
            <a:extLst>
              <a:ext uri="{FF2B5EF4-FFF2-40B4-BE49-F238E27FC236}">
                <a16:creationId xmlns:a16="http://schemas.microsoft.com/office/drawing/2014/main" id="{58FC3CB5-5FD8-CD8B-6958-DA4FABD390FB}"/>
              </a:ext>
            </a:extLst>
          </p:cNvPr>
          <p:cNvSpPr/>
          <p:nvPr/>
        </p:nvSpPr>
        <p:spPr>
          <a:xfrm>
            <a:off x="8485485" y="408013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56" name="Cube 555">
            <a:extLst>
              <a:ext uri="{FF2B5EF4-FFF2-40B4-BE49-F238E27FC236}">
                <a16:creationId xmlns:a16="http://schemas.microsoft.com/office/drawing/2014/main" id="{78D99587-A501-E926-0CEF-377C0A6D8287}"/>
              </a:ext>
            </a:extLst>
          </p:cNvPr>
          <p:cNvSpPr/>
          <p:nvPr/>
        </p:nvSpPr>
        <p:spPr>
          <a:xfrm>
            <a:off x="8721147" y="408013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57" name="Cube 556">
            <a:extLst>
              <a:ext uri="{FF2B5EF4-FFF2-40B4-BE49-F238E27FC236}">
                <a16:creationId xmlns:a16="http://schemas.microsoft.com/office/drawing/2014/main" id="{8C24A681-030E-092C-E8D3-3AEF54C7B4A0}"/>
              </a:ext>
            </a:extLst>
          </p:cNvPr>
          <p:cNvSpPr/>
          <p:nvPr/>
        </p:nvSpPr>
        <p:spPr>
          <a:xfrm>
            <a:off x="8956809" y="4080133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58" name="Cube 557">
            <a:extLst>
              <a:ext uri="{FF2B5EF4-FFF2-40B4-BE49-F238E27FC236}">
                <a16:creationId xmlns:a16="http://schemas.microsoft.com/office/drawing/2014/main" id="{78F35094-6BA0-03F9-DD98-787CBAB81FBA}"/>
              </a:ext>
            </a:extLst>
          </p:cNvPr>
          <p:cNvSpPr/>
          <p:nvPr/>
        </p:nvSpPr>
        <p:spPr>
          <a:xfrm>
            <a:off x="7778499" y="384882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59" name="Cube 558">
            <a:extLst>
              <a:ext uri="{FF2B5EF4-FFF2-40B4-BE49-F238E27FC236}">
                <a16:creationId xmlns:a16="http://schemas.microsoft.com/office/drawing/2014/main" id="{D3F571C7-9DAE-52C5-6B3C-D741DF80D5A0}"/>
              </a:ext>
            </a:extLst>
          </p:cNvPr>
          <p:cNvSpPr/>
          <p:nvPr/>
        </p:nvSpPr>
        <p:spPr>
          <a:xfrm>
            <a:off x="8014161" y="384882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60" name="Cube 559">
            <a:extLst>
              <a:ext uri="{FF2B5EF4-FFF2-40B4-BE49-F238E27FC236}">
                <a16:creationId xmlns:a16="http://schemas.microsoft.com/office/drawing/2014/main" id="{6EF540E9-99AB-7307-9C43-4656BA690A8B}"/>
              </a:ext>
            </a:extLst>
          </p:cNvPr>
          <p:cNvSpPr/>
          <p:nvPr/>
        </p:nvSpPr>
        <p:spPr>
          <a:xfrm>
            <a:off x="8249823" y="384882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61" name="Cube 560">
            <a:extLst>
              <a:ext uri="{FF2B5EF4-FFF2-40B4-BE49-F238E27FC236}">
                <a16:creationId xmlns:a16="http://schemas.microsoft.com/office/drawing/2014/main" id="{21CBD996-5DC2-CE14-6D2F-895E967843B6}"/>
              </a:ext>
            </a:extLst>
          </p:cNvPr>
          <p:cNvSpPr/>
          <p:nvPr/>
        </p:nvSpPr>
        <p:spPr>
          <a:xfrm>
            <a:off x="8485485" y="384882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62" name="Cube 561">
            <a:extLst>
              <a:ext uri="{FF2B5EF4-FFF2-40B4-BE49-F238E27FC236}">
                <a16:creationId xmlns:a16="http://schemas.microsoft.com/office/drawing/2014/main" id="{B05AC30B-84DA-7932-959C-9D37FB3D6BFC}"/>
              </a:ext>
            </a:extLst>
          </p:cNvPr>
          <p:cNvSpPr/>
          <p:nvPr/>
        </p:nvSpPr>
        <p:spPr>
          <a:xfrm>
            <a:off x="8721147" y="384882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63" name="Cube 562">
            <a:extLst>
              <a:ext uri="{FF2B5EF4-FFF2-40B4-BE49-F238E27FC236}">
                <a16:creationId xmlns:a16="http://schemas.microsoft.com/office/drawing/2014/main" id="{37D73BAF-99BA-5776-FB60-9A72F7F6892B}"/>
              </a:ext>
            </a:extLst>
          </p:cNvPr>
          <p:cNvSpPr/>
          <p:nvPr/>
        </p:nvSpPr>
        <p:spPr>
          <a:xfrm>
            <a:off x="8956809" y="384882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64" name="Cube 563">
            <a:extLst>
              <a:ext uri="{FF2B5EF4-FFF2-40B4-BE49-F238E27FC236}">
                <a16:creationId xmlns:a16="http://schemas.microsoft.com/office/drawing/2014/main" id="{351C890A-5E33-FCCC-39E5-C06612C5511D}"/>
              </a:ext>
            </a:extLst>
          </p:cNvPr>
          <p:cNvSpPr/>
          <p:nvPr/>
        </p:nvSpPr>
        <p:spPr>
          <a:xfrm>
            <a:off x="7778499" y="361887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65" name="Cube 564">
            <a:extLst>
              <a:ext uri="{FF2B5EF4-FFF2-40B4-BE49-F238E27FC236}">
                <a16:creationId xmlns:a16="http://schemas.microsoft.com/office/drawing/2014/main" id="{049933AE-8CAB-46C6-658C-3357D878AD4A}"/>
              </a:ext>
            </a:extLst>
          </p:cNvPr>
          <p:cNvSpPr/>
          <p:nvPr/>
        </p:nvSpPr>
        <p:spPr>
          <a:xfrm>
            <a:off x="8014161" y="361887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66" name="Cube 565">
            <a:extLst>
              <a:ext uri="{FF2B5EF4-FFF2-40B4-BE49-F238E27FC236}">
                <a16:creationId xmlns:a16="http://schemas.microsoft.com/office/drawing/2014/main" id="{28F8FCDD-E476-1426-A157-B0AF271C22C3}"/>
              </a:ext>
            </a:extLst>
          </p:cNvPr>
          <p:cNvSpPr/>
          <p:nvPr/>
        </p:nvSpPr>
        <p:spPr>
          <a:xfrm>
            <a:off x="8249823" y="361887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67" name="Cube 566">
            <a:extLst>
              <a:ext uri="{FF2B5EF4-FFF2-40B4-BE49-F238E27FC236}">
                <a16:creationId xmlns:a16="http://schemas.microsoft.com/office/drawing/2014/main" id="{2408E601-4169-5C0D-77B3-C9FE970381E0}"/>
              </a:ext>
            </a:extLst>
          </p:cNvPr>
          <p:cNvSpPr/>
          <p:nvPr/>
        </p:nvSpPr>
        <p:spPr>
          <a:xfrm>
            <a:off x="8485485" y="361887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68" name="Cube 567">
            <a:extLst>
              <a:ext uri="{FF2B5EF4-FFF2-40B4-BE49-F238E27FC236}">
                <a16:creationId xmlns:a16="http://schemas.microsoft.com/office/drawing/2014/main" id="{22B57DC1-BDE2-8A8D-AA8C-C59E529667E8}"/>
              </a:ext>
            </a:extLst>
          </p:cNvPr>
          <p:cNvSpPr/>
          <p:nvPr/>
        </p:nvSpPr>
        <p:spPr>
          <a:xfrm>
            <a:off x="8721147" y="361887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69" name="Cube 568">
            <a:extLst>
              <a:ext uri="{FF2B5EF4-FFF2-40B4-BE49-F238E27FC236}">
                <a16:creationId xmlns:a16="http://schemas.microsoft.com/office/drawing/2014/main" id="{869E2132-2C30-DDB0-C7EC-D27EEE0B7ADB}"/>
              </a:ext>
            </a:extLst>
          </p:cNvPr>
          <p:cNvSpPr/>
          <p:nvPr/>
        </p:nvSpPr>
        <p:spPr>
          <a:xfrm>
            <a:off x="8956809" y="361887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70" name="Cube 569">
            <a:extLst>
              <a:ext uri="{FF2B5EF4-FFF2-40B4-BE49-F238E27FC236}">
                <a16:creationId xmlns:a16="http://schemas.microsoft.com/office/drawing/2014/main" id="{B3347AFF-19BF-DFC6-7A74-0DD9BD9EF375}"/>
              </a:ext>
            </a:extLst>
          </p:cNvPr>
          <p:cNvSpPr/>
          <p:nvPr/>
        </p:nvSpPr>
        <p:spPr>
          <a:xfrm>
            <a:off x="7778499" y="338891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71" name="Cube 570">
            <a:extLst>
              <a:ext uri="{FF2B5EF4-FFF2-40B4-BE49-F238E27FC236}">
                <a16:creationId xmlns:a16="http://schemas.microsoft.com/office/drawing/2014/main" id="{909A6E84-A157-4792-FC6B-DEF8FAD1E9EB}"/>
              </a:ext>
            </a:extLst>
          </p:cNvPr>
          <p:cNvSpPr/>
          <p:nvPr/>
        </p:nvSpPr>
        <p:spPr>
          <a:xfrm>
            <a:off x="8014161" y="338891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72" name="Cube 571">
            <a:extLst>
              <a:ext uri="{FF2B5EF4-FFF2-40B4-BE49-F238E27FC236}">
                <a16:creationId xmlns:a16="http://schemas.microsoft.com/office/drawing/2014/main" id="{A1580B30-5D56-C567-6801-1B1D3AB035D1}"/>
              </a:ext>
            </a:extLst>
          </p:cNvPr>
          <p:cNvSpPr/>
          <p:nvPr/>
        </p:nvSpPr>
        <p:spPr>
          <a:xfrm>
            <a:off x="8249823" y="338891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73" name="Cube 572">
            <a:extLst>
              <a:ext uri="{FF2B5EF4-FFF2-40B4-BE49-F238E27FC236}">
                <a16:creationId xmlns:a16="http://schemas.microsoft.com/office/drawing/2014/main" id="{5CC7D4FD-D75B-D1E6-2159-25E147DDAAFE}"/>
              </a:ext>
            </a:extLst>
          </p:cNvPr>
          <p:cNvSpPr/>
          <p:nvPr/>
        </p:nvSpPr>
        <p:spPr>
          <a:xfrm>
            <a:off x="8485485" y="338891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74" name="Cube 573">
            <a:extLst>
              <a:ext uri="{FF2B5EF4-FFF2-40B4-BE49-F238E27FC236}">
                <a16:creationId xmlns:a16="http://schemas.microsoft.com/office/drawing/2014/main" id="{0DB2AE9B-8548-1A6D-2D6E-F70516F2BB32}"/>
              </a:ext>
            </a:extLst>
          </p:cNvPr>
          <p:cNvSpPr/>
          <p:nvPr/>
        </p:nvSpPr>
        <p:spPr>
          <a:xfrm>
            <a:off x="8721147" y="338891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75" name="Cube 574">
            <a:extLst>
              <a:ext uri="{FF2B5EF4-FFF2-40B4-BE49-F238E27FC236}">
                <a16:creationId xmlns:a16="http://schemas.microsoft.com/office/drawing/2014/main" id="{FABF8D2F-F064-E88B-FAAC-00A669C0BB8C}"/>
              </a:ext>
            </a:extLst>
          </p:cNvPr>
          <p:cNvSpPr/>
          <p:nvPr/>
        </p:nvSpPr>
        <p:spPr>
          <a:xfrm>
            <a:off x="8956809" y="338891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76" name="Cube 575">
            <a:extLst>
              <a:ext uri="{FF2B5EF4-FFF2-40B4-BE49-F238E27FC236}">
                <a16:creationId xmlns:a16="http://schemas.microsoft.com/office/drawing/2014/main" id="{ECE6EB96-4E0C-FB46-28E7-332B0C669E05}"/>
              </a:ext>
            </a:extLst>
          </p:cNvPr>
          <p:cNvSpPr/>
          <p:nvPr/>
        </p:nvSpPr>
        <p:spPr>
          <a:xfrm>
            <a:off x="7778499" y="315896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77" name="Cube 576">
            <a:extLst>
              <a:ext uri="{FF2B5EF4-FFF2-40B4-BE49-F238E27FC236}">
                <a16:creationId xmlns:a16="http://schemas.microsoft.com/office/drawing/2014/main" id="{517367C4-51CF-2032-B84C-9AEC9F62E7B5}"/>
              </a:ext>
            </a:extLst>
          </p:cNvPr>
          <p:cNvSpPr/>
          <p:nvPr/>
        </p:nvSpPr>
        <p:spPr>
          <a:xfrm>
            <a:off x="8014161" y="3158966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78" name="Cube 577">
            <a:extLst>
              <a:ext uri="{FF2B5EF4-FFF2-40B4-BE49-F238E27FC236}">
                <a16:creationId xmlns:a16="http://schemas.microsoft.com/office/drawing/2014/main" id="{FCDB3A01-A2AB-D9D7-59D4-1FDCA12486D1}"/>
              </a:ext>
            </a:extLst>
          </p:cNvPr>
          <p:cNvSpPr/>
          <p:nvPr/>
        </p:nvSpPr>
        <p:spPr>
          <a:xfrm>
            <a:off x="8249823" y="315896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79" name="Cube 578">
            <a:extLst>
              <a:ext uri="{FF2B5EF4-FFF2-40B4-BE49-F238E27FC236}">
                <a16:creationId xmlns:a16="http://schemas.microsoft.com/office/drawing/2014/main" id="{4AB65C04-B7E0-1C46-5BF0-07A61C0461AC}"/>
              </a:ext>
            </a:extLst>
          </p:cNvPr>
          <p:cNvSpPr/>
          <p:nvPr/>
        </p:nvSpPr>
        <p:spPr>
          <a:xfrm>
            <a:off x="8485485" y="315896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0" name="Cube 579">
            <a:extLst>
              <a:ext uri="{FF2B5EF4-FFF2-40B4-BE49-F238E27FC236}">
                <a16:creationId xmlns:a16="http://schemas.microsoft.com/office/drawing/2014/main" id="{93403BC0-4662-280C-3EDF-4E3ED3198376}"/>
              </a:ext>
            </a:extLst>
          </p:cNvPr>
          <p:cNvSpPr/>
          <p:nvPr/>
        </p:nvSpPr>
        <p:spPr>
          <a:xfrm>
            <a:off x="8721147" y="315896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1" name="Cube 580">
            <a:extLst>
              <a:ext uri="{FF2B5EF4-FFF2-40B4-BE49-F238E27FC236}">
                <a16:creationId xmlns:a16="http://schemas.microsoft.com/office/drawing/2014/main" id="{E1BAD24D-A785-5CAE-C634-352F2D27B8F2}"/>
              </a:ext>
            </a:extLst>
          </p:cNvPr>
          <p:cNvSpPr/>
          <p:nvPr/>
        </p:nvSpPr>
        <p:spPr>
          <a:xfrm>
            <a:off x="8956809" y="315896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2" name="Cube 581">
            <a:extLst>
              <a:ext uri="{FF2B5EF4-FFF2-40B4-BE49-F238E27FC236}">
                <a16:creationId xmlns:a16="http://schemas.microsoft.com/office/drawing/2014/main" id="{4B173734-44B3-BC83-3B68-52822D792151}"/>
              </a:ext>
            </a:extLst>
          </p:cNvPr>
          <p:cNvSpPr/>
          <p:nvPr/>
        </p:nvSpPr>
        <p:spPr>
          <a:xfrm>
            <a:off x="7699240" y="438937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3" name="Cube 582">
            <a:extLst>
              <a:ext uri="{FF2B5EF4-FFF2-40B4-BE49-F238E27FC236}">
                <a16:creationId xmlns:a16="http://schemas.microsoft.com/office/drawing/2014/main" id="{E7BEB02C-EB06-E91E-5A94-85E6EE8CB93A}"/>
              </a:ext>
            </a:extLst>
          </p:cNvPr>
          <p:cNvSpPr/>
          <p:nvPr/>
        </p:nvSpPr>
        <p:spPr>
          <a:xfrm>
            <a:off x="7934902" y="438937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4" name="Cube 583">
            <a:extLst>
              <a:ext uri="{FF2B5EF4-FFF2-40B4-BE49-F238E27FC236}">
                <a16:creationId xmlns:a16="http://schemas.microsoft.com/office/drawing/2014/main" id="{B975789E-568E-0F40-7C4D-E2C089D6E0EA}"/>
              </a:ext>
            </a:extLst>
          </p:cNvPr>
          <p:cNvSpPr/>
          <p:nvPr/>
        </p:nvSpPr>
        <p:spPr>
          <a:xfrm>
            <a:off x="8170564" y="438937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5" name="Cube 584">
            <a:extLst>
              <a:ext uri="{FF2B5EF4-FFF2-40B4-BE49-F238E27FC236}">
                <a16:creationId xmlns:a16="http://schemas.microsoft.com/office/drawing/2014/main" id="{73A3D93B-B59E-2942-F63D-87EA97145285}"/>
              </a:ext>
            </a:extLst>
          </p:cNvPr>
          <p:cNvSpPr/>
          <p:nvPr/>
        </p:nvSpPr>
        <p:spPr>
          <a:xfrm>
            <a:off x="8406226" y="438937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6" name="Cube 585">
            <a:extLst>
              <a:ext uri="{FF2B5EF4-FFF2-40B4-BE49-F238E27FC236}">
                <a16:creationId xmlns:a16="http://schemas.microsoft.com/office/drawing/2014/main" id="{3013A855-A40E-3B9C-AEF3-CB7BAD44BF4F}"/>
              </a:ext>
            </a:extLst>
          </p:cNvPr>
          <p:cNvSpPr/>
          <p:nvPr/>
        </p:nvSpPr>
        <p:spPr>
          <a:xfrm>
            <a:off x="8641888" y="438937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7" name="Cube 586">
            <a:extLst>
              <a:ext uri="{FF2B5EF4-FFF2-40B4-BE49-F238E27FC236}">
                <a16:creationId xmlns:a16="http://schemas.microsoft.com/office/drawing/2014/main" id="{3A58DE89-5525-B58B-69C7-0E5715822CA6}"/>
              </a:ext>
            </a:extLst>
          </p:cNvPr>
          <p:cNvSpPr/>
          <p:nvPr/>
        </p:nvSpPr>
        <p:spPr>
          <a:xfrm>
            <a:off x="8883412" y="438937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8" name="Cube 587">
            <a:extLst>
              <a:ext uri="{FF2B5EF4-FFF2-40B4-BE49-F238E27FC236}">
                <a16:creationId xmlns:a16="http://schemas.microsoft.com/office/drawing/2014/main" id="{43D8704D-D575-AD12-CBCD-BDF7E24764F6}"/>
              </a:ext>
            </a:extLst>
          </p:cNvPr>
          <p:cNvSpPr/>
          <p:nvPr/>
        </p:nvSpPr>
        <p:spPr>
          <a:xfrm>
            <a:off x="7699240" y="41594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9" name="Cube 588">
            <a:extLst>
              <a:ext uri="{FF2B5EF4-FFF2-40B4-BE49-F238E27FC236}">
                <a16:creationId xmlns:a16="http://schemas.microsoft.com/office/drawing/2014/main" id="{9EE6ACF3-32C0-9570-EBAA-46A14519C520}"/>
              </a:ext>
            </a:extLst>
          </p:cNvPr>
          <p:cNvSpPr/>
          <p:nvPr/>
        </p:nvSpPr>
        <p:spPr>
          <a:xfrm>
            <a:off x="7934902" y="41594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90" name="Cube 589">
            <a:extLst>
              <a:ext uri="{FF2B5EF4-FFF2-40B4-BE49-F238E27FC236}">
                <a16:creationId xmlns:a16="http://schemas.microsoft.com/office/drawing/2014/main" id="{168BAA6D-4D90-68F3-2EF3-391AD9518E5B}"/>
              </a:ext>
            </a:extLst>
          </p:cNvPr>
          <p:cNvSpPr/>
          <p:nvPr/>
        </p:nvSpPr>
        <p:spPr>
          <a:xfrm>
            <a:off x="8170564" y="41594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91" name="Cube 590">
            <a:extLst>
              <a:ext uri="{FF2B5EF4-FFF2-40B4-BE49-F238E27FC236}">
                <a16:creationId xmlns:a16="http://schemas.microsoft.com/office/drawing/2014/main" id="{AEC4465C-55F0-F1BC-C7DE-47916171901A}"/>
              </a:ext>
            </a:extLst>
          </p:cNvPr>
          <p:cNvSpPr/>
          <p:nvPr/>
        </p:nvSpPr>
        <p:spPr>
          <a:xfrm>
            <a:off x="8406226" y="41594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92" name="Cube 591">
            <a:extLst>
              <a:ext uri="{FF2B5EF4-FFF2-40B4-BE49-F238E27FC236}">
                <a16:creationId xmlns:a16="http://schemas.microsoft.com/office/drawing/2014/main" id="{BB6FB4AF-A9AF-D038-F685-34A275EB5D61}"/>
              </a:ext>
            </a:extLst>
          </p:cNvPr>
          <p:cNvSpPr/>
          <p:nvPr/>
        </p:nvSpPr>
        <p:spPr>
          <a:xfrm>
            <a:off x="8641888" y="41594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93" name="Cube 592">
            <a:extLst>
              <a:ext uri="{FF2B5EF4-FFF2-40B4-BE49-F238E27FC236}">
                <a16:creationId xmlns:a16="http://schemas.microsoft.com/office/drawing/2014/main" id="{63907FD2-83B5-359D-A61B-0B1A80D4FF1C}"/>
              </a:ext>
            </a:extLst>
          </p:cNvPr>
          <p:cNvSpPr/>
          <p:nvPr/>
        </p:nvSpPr>
        <p:spPr>
          <a:xfrm>
            <a:off x="8883412" y="4159425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94" name="Cube 593">
            <a:extLst>
              <a:ext uri="{FF2B5EF4-FFF2-40B4-BE49-F238E27FC236}">
                <a16:creationId xmlns:a16="http://schemas.microsoft.com/office/drawing/2014/main" id="{40F677B9-99B4-800D-DA4D-3BFF0971A7F7}"/>
              </a:ext>
            </a:extLst>
          </p:cNvPr>
          <p:cNvSpPr/>
          <p:nvPr/>
        </p:nvSpPr>
        <p:spPr>
          <a:xfrm>
            <a:off x="7699240" y="392811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95" name="Cube 594">
            <a:extLst>
              <a:ext uri="{FF2B5EF4-FFF2-40B4-BE49-F238E27FC236}">
                <a16:creationId xmlns:a16="http://schemas.microsoft.com/office/drawing/2014/main" id="{C1D270E7-FA59-69E5-CE66-A8737F126BE6}"/>
              </a:ext>
            </a:extLst>
          </p:cNvPr>
          <p:cNvSpPr/>
          <p:nvPr/>
        </p:nvSpPr>
        <p:spPr>
          <a:xfrm>
            <a:off x="7934902" y="392811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96" name="Cube 595">
            <a:extLst>
              <a:ext uri="{FF2B5EF4-FFF2-40B4-BE49-F238E27FC236}">
                <a16:creationId xmlns:a16="http://schemas.microsoft.com/office/drawing/2014/main" id="{ED208A86-F7A4-EF39-93DB-BDB19CABFDAD}"/>
              </a:ext>
            </a:extLst>
          </p:cNvPr>
          <p:cNvSpPr/>
          <p:nvPr/>
        </p:nvSpPr>
        <p:spPr>
          <a:xfrm>
            <a:off x="8170564" y="392811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97" name="Cube 596">
            <a:extLst>
              <a:ext uri="{FF2B5EF4-FFF2-40B4-BE49-F238E27FC236}">
                <a16:creationId xmlns:a16="http://schemas.microsoft.com/office/drawing/2014/main" id="{E5F6D601-FA41-7AD4-671C-0CF1ECE2DCC9}"/>
              </a:ext>
            </a:extLst>
          </p:cNvPr>
          <p:cNvSpPr/>
          <p:nvPr/>
        </p:nvSpPr>
        <p:spPr>
          <a:xfrm>
            <a:off x="8406226" y="392811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98" name="Cube 597">
            <a:extLst>
              <a:ext uri="{FF2B5EF4-FFF2-40B4-BE49-F238E27FC236}">
                <a16:creationId xmlns:a16="http://schemas.microsoft.com/office/drawing/2014/main" id="{C099EE28-4C4B-D330-45B4-0FEB94483A3B}"/>
              </a:ext>
            </a:extLst>
          </p:cNvPr>
          <p:cNvSpPr/>
          <p:nvPr/>
        </p:nvSpPr>
        <p:spPr>
          <a:xfrm>
            <a:off x="8641888" y="392811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99" name="Cube 598">
            <a:extLst>
              <a:ext uri="{FF2B5EF4-FFF2-40B4-BE49-F238E27FC236}">
                <a16:creationId xmlns:a16="http://schemas.microsoft.com/office/drawing/2014/main" id="{E31F8517-4FEA-3898-597E-4525BA7C8B26}"/>
              </a:ext>
            </a:extLst>
          </p:cNvPr>
          <p:cNvSpPr/>
          <p:nvPr/>
        </p:nvSpPr>
        <p:spPr>
          <a:xfrm>
            <a:off x="8883412" y="392811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00" name="Cube 599">
            <a:extLst>
              <a:ext uri="{FF2B5EF4-FFF2-40B4-BE49-F238E27FC236}">
                <a16:creationId xmlns:a16="http://schemas.microsoft.com/office/drawing/2014/main" id="{EEDB355F-3476-A669-3159-5063AE250ED6}"/>
              </a:ext>
            </a:extLst>
          </p:cNvPr>
          <p:cNvSpPr/>
          <p:nvPr/>
        </p:nvSpPr>
        <p:spPr>
          <a:xfrm>
            <a:off x="7699240" y="36981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01" name="Cube 600">
            <a:extLst>
              <a:ext uri="{FF2B5EF4-FFF2-40B4-BE49-F238E27FC236}">
                <a16:creationId xmlns:a16="http://schemas.microsoft.com/office/drawing/2014/main" id="{D8A7758E-2B61-696A-72F2-868C93A92BCC}"/>
              </a:ext>
            </a:extLst>
          </p:cNvPr>
          <p:cNvSpPr/>
          <p:nvPr/>
        </p:nvSpPr>
        <p:spPr>
          <a:xfrm>
            <a:off x="7934902" y="36981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02" name="Cube 601">
            <a:extLst>
              <a:ext uri="{FF2B5EF4-FFF2-40B4-BE49-F238E27FC236}">
                <a16:creationId xmlns:a16="http://schemas.microsoft.com/office/drawing/2014/main" id="{EBA7B7D2-9FFF-DD8F-C9A6-4399844E82D4}"/>
              </a:ext>
            </a:extLst>
          </p:cNvPr>
          <p:cNvSpPr/>
          <p:nvPr/>
        </p:nvSpPr>
        <p:spPr>
          <a:xfrm>
            <a:off x="8170564" y="36981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03" name="Cube 602">
            <a:extLst>
              <a:ext uri="{FF2B5EF4-FFF2-40B4-BE49-F238E27FC236}">
                <a16:creationId xmlns:a16="http://schemas.microsoft.com/office/drawing/2014/main" id="{8707757F-73F2-C7B4-C218-DA96A1E8FF60}"/>
              </a:ext>
            </a:extLst>
          </p:cNvPr>
          <p:cNvSpPr/>
          <p:nvPr/>
        </p:nvSpPr>
        <p:spPr>
          <a:xfrm>
            <a:off x="8406226" y="36981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04" name="Cube 603">
            <a:extLst>
              <a:ext uri="{FF2B5EF4-FFF2-40B4-BE49-F238E27FC236}">
                <a16:creationId xmlns:a16="http://schemas.microsoft.com/office/drawing/2014/main" id="{1C09F2D3-E22C-F64C-5BB3-658647A2FA25}"/>
              </a:ext>
            </a:extLst>
          </p:cNvPr>
          <p:cNvSpPr/>
          <p:nvPr/>
        </p:nvSpPr>
        <p:spPr>
          <a:xfrm>
            <a:off x="8641888" y="36981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05" name="Cube 604">
            <a:extLst>
              <a:ext uri="{FF2B5EF4-FFF2-40B4-BE49-F238E27FC236}">
                <a16:creationId xmlns:a16="http://schemas.microsoft.com/office/drawing/2014/main" id="{C1512647-0020-1D8B-289C-099A62C61FDA}"/>
              </a:ext>
            </a:extLst>
          </p:cNvPr>
          <p:cNvSpPr/>
          <p:nvPr/>
        </p:nvSpPr>
        <p:spPr>
          <a:xfrm>
            <a:off x="8883412" y="369816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06" name="Cube 605">
            <a:extLst>
              <a:ext uri="{FF2B5EF4-FFF2-40B4-BE49-F238E27FC236}">
                <a16:creationId xmlns:a16="http://schemas.microsoft.com/office/drawing/2014/main" id="{0E8C134E-6B7C-ECFF-B26E-DA159B320BAB}"/>
              </a:ext>
            </a:extLst>
          </p:cNvPr>
          <p:cNvSpPr/>
          <p:nvPr/>
        </p:nvSpPr>
        <p:spPr>
          <a:xfrm>
            <a:off x="7699240" y="346821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07" name="Cube 606">
            <a:extLst>
              <a:ext uri="{FF2B5EF4-FFF2-40B4-BE49-F238E27FC236}">
                <a16:creationId xmlns:a16="http://schemas.microsoft.com/office/drawing/2014/main" id="{AB2C85AE-4209-4CAA-E8E9-7D14C89D16B9}"/>
              </a:ext>
            </a:extLst>
          </p:cNvPr>
          <p:cNvSpPr/>
          <p:nvPr/>
        </p:nvSpPr>
        <p:spPr>
          <a:xfrm>
            <a:off x="7934902" y="346821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08" name="Cube 607">
            <a:extLst>
              <a:ext uri="{FF2B5EF4-FFF2-40B4-BE49-F238E27FC236}">
                <a16:creationId xmlns:a16="http://schemas.microsoft.com/office/drawing/2014/main" id="{5D46581F-7F2E-B359-DFA9-1A2E7F332328}"/>
              </a:ext>
            </a:extLst>
          </p:cNvPr>
          <p:cNvSpPr/>
          <p:nvPr/>
        </p:nvSpPr>
        <p:spPr>
          <a:xfrm>
            <a:off x="8170564" y="346821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09" name="Cube 608">
            <a:extLst>
              <a:ext uri="{FF2B5EF4-FFF2-40B4-BE49-F238E27FC236}">
                <a16:creationId xmlns:a16="http://schemas.microsoft.com/office/drawing/2014/main" id="{5A490B3E-1A62-376A-6524-327350C52E33}"/>
              </a:ext>
            </a:extLst>
          </p:cNvPr>
          <p:cNvSpPr/>
          <p:nvPr/>
        </p:nvSpPr>
        <p:spPr>
          <a:xfrm>
            <a:off x="8406226" y="346821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10" name="Cube 609">
            <a:extLst>
              <a:ext uri="{FF2B5EF4-FFF2-40B4-BE49-F238E27FC236}">
                <a16:creationId xmlns:a16="http://schemas.microsoft.com/office/drawing/2014/main" id="{3A8AEB9F-4C44-2659-3FB8-F7FF390AB41D}"/>
              </a:ext>
            </a:extLst>
          </p:cNvPr>
          <p:cNvSpPr/>
          <p:nvPr/>
        </p:nvSpPr>
        <p:spPr>
          <a:xfrm>
            <a:off x="8641888" y="346821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11" name="Cube 610">
            <a:extLst>
              <a:ext uri="{FF2B5EF4-FFF2-40B4-BE49-F238E27FC236}">
                <a16:creationId xmlns:a16="http://schemas.microsoft.com/office/drawing/2014/main" id="{5B9AC1CA-92F3-5960-8C3D-D7B9876135E6}"/>
              </a:ext>
            </a:extLst>
          </p:cNvPr>
          <p:cNvSpPr/>
          <p:nvPr/>
        </p:nvSpPr>
        <p:spPr>
          <a:xfrm>
            <a:off x="8883412" y="346821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12" name="Cube 611">
            <a:extLst>
              <a:ext uri="{FF2B5EF4-FFF2-40B4-BE49-F238E27FC236}">
                <a16:creationId xmlns:a16="http://schemas.microsoft.com/office/drawing/2014/main" id="{0CBBB081-8CD4-0E3C-1F72-B1FCB969A75F}"/>
              </a:ext>
            </a:extLst>
          </p:cNvPr>
          <p:cNvSpPr/>
          <p:nvPr/>
        </p:nvSpPr>
        <p:spPr>
          <a:xfrm>
            <a:off x="7699240" y="323825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13" name="Cube 612">
            <a:extLst>
              <a:ext uri="{FF2B5EF4-FFF2-40B4-BE49-F238E27FC236}">
                <a16:creationId xmlns:a16="http://schemas.microsoft.com/office/drawing/2014/main" id="{FB7BCC16-AF8C-0C10-77BD-D04785D7AB95}"/>
              </a:ext>
            </a:extLst>
          </p:cNvPr>
          <p:cNvSpPr/>
          <p:nvPr/>
        </p:nvSpPr>
        <p:spPr>
          <a:xfrm>
            <a:off x="7934902" y="3238258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14" name="Cube 613">
            <a:extLst>
              <a:ext uri="{FF2B5EF4-FFF2-40B4-BE49-F238E27FC236}">
                <a16:creationId xmlns:a16="http://schemas.microsoft.com/office/drawing/2014/main" id="{CFA567DE-E459-A21A-7657-1C3D34C63C4E}"/>
              </a:ext>
            </a:extLst>
          </p:cNvPr>
          <p:cNvSpPr/>
          <p:nvPr/>
        </p:nvSpPr>
        <p:spPr>
          <a:xfrm>
            <a:off x="8170564" y="323825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15" name="Cube 614">
            <a:extLst>
              <a:ext uri="{FF2B5EF4-FFF2-40B4-BE49-F238E27FC236}">
                <a16:creationId xmlns:a16="http://schemas.microsoft.com/office/drawing/2014/main" id="{5494AC78-DF2B-9954-C8C8-0C4E442B5B4E}"/>
              </a:ext>
            </a:extLst>
          </p:cNvPr>
          <p:cNvSpPr/>
          <p:nvPr/>
        </p:nvSpPr>
        <p:spPr>
          <a:xfrm>
            <a:off x="8406226" y="323825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16" name="Cube 615">
            <a:extLst>
              <a:ext uri="{FF2B5EF4-FFF2-40B4-BE49-F238E27FC236}">
                <a16:creationId xmlns:a16="http://schemas.microsoft.com/office/drawing/2014/main" id="{1800E0CB-50F1-E7ED-C6BC-724CFF297AA6}"/>
              </a:ext>
            </a:extLst>
          </p:cNvPr>
          <p:cNvSpPr/>
          <p:nvPr/>
        </p:nvSpPr>
        <p:spPr>
          <a:xfrm>
            <a:off x="8641888" y="323825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17" name="Cube 616">
            <a:extLst>
              <a:ext uri="{FF2B5EF4-FFF2-40B4-BE49-F238E27FC236}">
                <a16:creationId xmlns:a16="http://schemas.microsoft.com/office/drawing/2014/main" id="{E566A99F-9D8A-9E45-A142-BA993674399A}"/>
              </a:ext>
            </a:extLst>
          </p:cNvPr>
          <p:cNvSpPr/>
          <p:nvPr/>
        </p:nvSpPr>
        <p:spPr>
          <a:xfrm>
            <a:off x="8883412" y="3238258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18" name="Cube 617">
            <a:extLst>
              <a:ext uri="{FF2B5EF4-FFF2-40B4-BE49-F238E27FC236}">
                <a16:creationId xmlns:a16="http://schemas.microsoft.com/office/drawing/2014/main" id="{2BDEEA5B-8CB1-2BC2-74C9-4ADCF0B368D6}"/>
              </a:ext>
            </a:extLst>
          </p:cNvPr>
          <p:cNvSpPr/>
          <p:nvPr/>
        </p:nvSpPr>
        <p:spPr>
          <a:xfrm>
            <a:off x="7625843" y="446866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19" name="Cube 618">
            <a:extLst>
              <a:ext uri="{FF2B5EF4-FFF2-40B4-BE49-F238E27FC236}">
                <a16:creationId xmlns:a16="http://schemas.microsoft.com/office/drawing/2014/main" id="{DFE8C08D-ABD1-5D22-4F44-F80941366C33}"/>
              </a:ext>
            </a:extLst>
          </p:cNvPr>
          <p:cNvSpPr/>
          <p:nvPr/>
        </p:nvSpPr>
        <p:spPr>
          <a:xfrm>
            <a:off x="7861505" y="4468669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20" name="Cube 619">
            <a:extLst>
              <a:ext uri="{FF2B5EF4-FFF2-40B4-BE49-F238E27FC236}">
                <a16:creationId xmlns:a16="http://schemas.microsoft.com/office/drawing/2014/main" id="{DF107BCF-5035-B0FF-7DE0-6BB7D5AD844E}"/>
              </a:ext>
            </a:extLst>
          </p:cNvPr>
          <p:cNvSpPr/>
          <p:nvPr/>
        </p:nvSpPr>
        <p:spPr>
          <a:xfrm>
            <a:off x="8097167" y="446866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21" name="Cube 620">
            <a:extLst>
              <a:ext uri="{FF2B5EF4-FFF2-40B4-BE49-F238E27FC236}">
                <a16:creationId xmlns:a16="http://schemas.microsoft.com/office/drawing/2014/main" id="{57AA7BA7-8A3C-1669-7238-A3B065705E16}"/>
              </a:ext>
            </a:extLst>
          </p:cNvPr>
          <p:cNvSpPr/>
          <p:nvPr/>
        </p:nvSpPr>
        <p:spPr>
          <a:xfrm>
            <a:off x="8332829" y="446866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22" name="Cube 621">
            <a:extLst>
              <a:ext uri="{FF2B5EF4-FFF2-40B4-BE49-F238E27FC236}">
                <a16:creationId xmlns:a16="http://schemas.microsoft.com/office/drawing/2014/main" id="{B384639A-E6E2-0785-46F7-71BDC94AC75D}"/>
              </a:ext>
            </a:extLst>
          </p:cNvPr>
          <p:cNvSpPr/>
          <p:nvPr/>
        </p:nvSpPr>
        <p:spPr>
          <a:xfrm>
            <a:off x="8568491" y="446866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23" name="Cube 622">
            <a:extLst>
              <a:ext uri="{FF2B5EF4-FFF2-40B4-BE49-F238E27FC236}">
                <a16:creationId xmlns:a16="http://schemas.microsoft.com/office/drawing/2014/main" id="{F1729850-655B-1672-6E12-1EE430D316DB}"/>
              </a:ext>
            </a:extLst>
          </p:cNvPr>
          <p:cNvSpPr/>
          <p:nvPr/>
        </p:nvSpPr>
        <p:spPr>
          <a:xfrm>
            <a:off x="8804153" y="4468669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24" name="Cube 623">
            <a:extLst>
              <a:ext uri="{FF2B5EF4-FFF2-40B4-BE49-F238E27FC236}">
                <a16:creationId xmlns:a16="http://schemas.microsoft.com/office/drawing/2014/main" id="{E6BFE989-76E2-CB9A-EF58-21CC0D0EE2C7}"/>
              </a:ext>
            </a:extLst>
          </p:cNvPr>
          <p:cNvSpPr/>
          <p:nvPr/>
        </p:nvSpPr>
        <p:spPr>
          <a:xfrm>
            <a:off x="7625843" y="423871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25" name="Cube 624">
            <a:extLst>
              <a:ext uri="{FF2B5EF4-FFF2-40B4-BE49-F238E27FC236}">
                <a16:creationId xmlns:a16="http://schemas.microsoft.com/office/drawing/2014/main" id="{4148ADFF-9D48-7DC7-726C-262EDF1E556F}"/>
              </a:ext>
            </a:extLst>
          </p:cNvPr>
          <p:cNvSpPr/>
          <p:nvPr/>
        </p:nvSpPr>
        <p:spPr>
          <a:xfrm>
            <a:off x="7861505" y="4238717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26" name="Cube 625">
            <a:extLst>
              <a:ext uri="{FF2B5EF4-FFF2-40B4-BE49-F238E27FC236}">
                <a16:creationId xmlns:a16="http://schemas.microsoft.com/office/drawing/2014/main" id="{9936BD2E-1E74-EA62-9A3F-3EB7B9AB5862}"/>
              </a:ext>
            </a:extLst>
          </p:cNvPr>
          <p:cNvSpPr/>
          <p:nvPr/>
        </p:nvSpPr>
        <p:spPr>
          <a:xfrm>
            <a:off x="8097167" y="423871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27" name="Cube 626">
            <a:extLst>
              <a:ext uri="{FF2B5EF4-FFF2-40B4-BE49-F238E27FC236}">
                <a16:creationId xmlns:a16="http://schemas.microsoft.com/office/drawing/2014/main" id="{6B40518C-DBEA-B8F5-D9F8-BB0D22896C36}"/>
              </a:ext>
            </a:extLst>
          </p:cNvPr>
          <p:cNvSpPr/>
          <p:nvPr/>
        </p:nvSpPr>
        <p:spPr>
          <a:xfrm>
            <a:off x="8332829" y="423871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28" name="Cube 627">
            <a:extLst>
              <a:ext uri="{FF2B5EF4-FFF2-40B4-BE49-F238E27FC236}">
                <a16:creationId xmlns:a16="http://schemas.microsoft.com/office/drawing/2014/main" id="{31510B6A-D404-8A88-EB03-0AF896432DAD}"/>
              </a:ext>
            </a:extLst>
          </p:cNvPr>
          <p:cNvSpPr/>
          <p:nvPr/>
        </p:nvSpPr>
        <p:spPr>
          <a:xfrm>
            <a:off x="8568491" y="423871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29" name="Cube 628">
            <a:extLst>
              <a:ext uri="{FF2B5EF4-FFF2-40B4-BE49-F238E27FC236}">
                <a16:creationId xmlns:a16="http://schemas.microsoft.com/office/drawing/2014/main" id="{0792E563-80FC-0F20-8014-DF9AF8AA8E7F}"/>
              </a:ext>
            </a:extLst>
          </p:cNvPr>
          <p:cNvSpPr/>
          <p:nvPr/>
        </p:nvSpPr>
        <p:spPr>
          <a:xfrm>
            <a:off x="8804153" y="4238717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30" name="Cube 629">
            <a:extLst>
              <a:ext uri="{FF2B5EF4-FFF2-40B4-BE49-F238E27FC236}">
                <a16:creationId xmlns:a16="http://schemas.microsoft.com/office/drawing/2014/main" id="{E5892FC3-CAD9-B3E1-B1C4-2CAFFC5F3023}"/>
              </a:ext>
            </a:extLst>
          </p:cNvPr>
          <p:cNvSpPr/>
          <p:nvPr/>
        </p:nvSpPr>
        <p:spPr>
          <a:xfrm>
            <a:off x="7625843" y="400740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31" name="Cube 630">
            <a:extLst>
              <a:ext uri="{FF2B5EF4-FFF2-40B4-BE49-F238E27FC236}">
                <a16:creationId xmlns:a16="http://schemas.microsoft.com/office/drawing/2014/main" id="{94A4AC00-FEAA-1C28-0968-57C9970762F3}"/>
              </a:ext>
            </a:extLst>
          </p:cNvPr>
          <p:cNvSpPr/>
          <p:nvPr/>
        </p:nvSpPr>
        <p:spPr>
          <a:xfrm>
            <a:off x="7861505" y="4007406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32" name="Cube 631">
            <a:extLst>
              <a:ext uri="{FF2B5EF4-FFF2-40B4-BE49-F238E27FC236}">
                <a16:creationId xmlns:a16="http://schemas.microsoft.com/office/drawing/2014/main" id="{745ECC62-FC66-E31C-314E-BAE519C052AA}"/>
              </a:ext>
            </a:extLst>
          </p:cNvPr>
          <p:cNvSpPr/>
          <p:nvPr/>
        </p:nvSpPr>
        <p:spPr>
          <a:xfrm>
            <a:off x="8097167" y="400740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33" name="Cube 632">
            <a:extLst>
              <a:ext uri="{FF2B5EF4-FFF2-40B4-BE49-F238E27FC236}">
                <a16:creationId xmlns:a16="http://schemas.microsoft.com/office/drawing/2014/main" id="{98AADFF5-1350-1D06-B91F-656C1C1BC7F8}"/>
              </a:ext>
            </a:extLst>
          </p:cNvPr>
          <p:cNvSpPr/>
          <p:nvPr/>
        </p:nvSpPr>
        <p:spPr>
          <a:xfrm>
            <a:off x="8332829" y="400740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34" name="Cube 633">
            <a:extLst>
              <a:ext uri="{FF2B5EF4-FFF2-40B4-BE49-F238E27FC236}">
                <a16:creationId xmlns:a16="http://schemas.microsoft.com/office/drawing/2014/main" id="{4393ABE1-BE3E-E783-F0A3-95F527ECF0C5}"/>
              </a:ext>
            </a:extLst>
          </p:cNvPr>
          <p:cNvSpPr/>
          <p:nvPr/>
        </p:nvSpPr>
        <p:spPr>
          <a:xfrm>
            <a:off x="8568491" y="400740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35" name="Cube 634">
            <a:extLst>
              <a:ext uri="{FF2B5EF4-FFF2-40B4-BE49-F238E27FC236}">
                <a16:creationId xmlns:a16="http://schemas.microsoft.com/office/drawing/2014/main" id="{B919B45C-763E-D591-A750-1BA074210CF1}"/>
              </a:ext>
            </a:extLst>
          </p:cNvPr>
          <p:cNvSpPr/>
          <p:nvPr/>
        </p:nvSpPr>
        <p:spPr>
          <a:xfrm>
            <a:off x="8804153" y="4007406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36" name="Cube 635">
            <a:extLst>
              <a:ext uri="{FF2B5EF4-FFF2-40B4-BE49-F238E27FC236}">
                <a16:creationId xmlns:a16="http://schemas.microsoft.com/office/drawing/2014/main" id="{408EEAE2-8759-E28B-BB5D-D113B15BA71D}"/>
              </a:ext>
            </a:extLst>
          </p:cNvPr>
          <p:cNvSpPr/>
          <p:nvPr/>
        </p:nvSpPr>
        <p:spPr>
          <a:xfrm>
            <a:off x="7625843" y="377745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37" name="Cube 636">
            <a:extLst>
              <a:ext uri="{FF2B5EF4-FFF2-40B4-BE49-F238E27FC236}">
                <a16:creationId xmlns:a16="http://schemas.microsoft.com/office/drawing/2014/main" id="{D67DF611-BC83-65B3-AA7C-5AB1538E65FC}"/>
              </a:ext>
            </a:extLst>
          </p:cNvPr>
          <p:cNvSpPr/>
          <p:nvPr/>
        </p:nvSpPr>
        <p:spPr>
          <a:xfrm>
            <a:off x="7861505" y="3777454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38" name="Cube 637">
            <a:extLst>
              <a:ext uri="{FF2B5EF4-FFF2-40B4-BE49-F238E27FC236}">
                <a16:creationId xmlns:a16="http://schemas.microsoft.com/office/drawing/2014/main" id="{10D2A856-C15E-163F-A1B4-E9504F1E3F75}"/>
              </a:ext>
            </a:extLst>
          </p:cNvPr>
          <p:cNvSpPr/>
          <p:nvPr/>
        </p:nvSpPr>
        <p:spPr>
          <a:xfrm>
            <a:off x="8097167" y="377745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39" name="Cube 638">
            <a:extLst>
              <a:ext uri="{FF2B5EF4-FFF2-40B4-BE49-F238E27FC236}">
                <a16:creationId xmlns:a16="http://schemas.microsoft.com/office/drawing/2014/main" id="{1E88D8E4-79E7-978E-19D8-E69792F81F3A}"/>
              </a:ext>
            </a:extLst>
          </p:cNvPr>
          <p:cNvSpPr/>
          <p:nvPr/>
        </p:nvSpPr>
        <p:spPr>
          <a:xfrm>
            <a:off x="8332829" y="377745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40" name="Cube 639">
            <a:extLst>
              <a:ext uri="{FF2B5EF4-FFF2-40B4-BE49-F238E27FC236}">
                <a16:creationId xmlns:a16="http://schemas.microsoft.com/office/drawing/2014/main" id="{54B25C04-F9F5-3341-A902-897EFE17E8DA}"/>
              </a:ext>
            </a:extLst>
          </p:cNvPr>
          <p:cNvSpPr/>
          <p:nvPr/>
        </p:nvSpPr>
        <p:spPr>
          <a:xfrm>
            <a:off x="8568491" y="377745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41" name="Cube 640">
            <a:extLst>
              <a:ext uri="{FF2B5EF4-FFF2-40B4-BE49-F238E27FC236}">
                <a16:creationId xmlns:a16="http://schemas.microsoft.com/office/drawing/2014/main" id="{80EC7FFF-B7F1-8556-A0C3-CDE0F31966B5}"/>
              </a:ext>
            </a:extLst>
          </p:cNvPr>
          <p:cNvSpPr/>
          <p:nvPr/>
        </p:nvSpPr>
        <p:spPr>
          <a:xfrm>
            <a:off x="8804153" y="3777454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42" name="Cube 641">
            <a:extLst>
              <a:ext uri="{FF2B5EF4-FFF2-40B4-BE49-F238E27FC236}">
                <a16:creationId xmlns:a16="http://schemas.microsoft.com/office/drawing/2014/main" id="{512596EF-A543-C564-E227-56A458A5F47C}"/>
              </a:ext>
            </a:extLst>
          </p:cNvPr>
          <p:cNvSpPr/>
          <p:nvPr/>
        </p:nvSpPr>
        <p:spPr>
          <a:xfrm>
            <a:off x="7625843" y="354750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43" name="Cube 642">
            <a:extLst>
              <a:ext uri="{FF2B5EF4-FFF2-40B4-BE49-F238E27FC236}">
                <a16:creationId xmlns:a16="http://schemas.microsoft.com/office/drawing/2014/main" id="{6A309F54-421C-72BB-CDE2-FB506E051171}"/>
              </a:ext>
            </a:extLst>
          </p:cNvPr>
          <p:cNvSpPr/>
          <p:nvPr/>
        </p:nvSpPr>
        <p:spPr>
          <a:xfrm>
            <a:off x="7861505" y="3547502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44" name="Cube 643">
            <a:extLst>
              <a:ext uri="{FF2B5EF4-FFF2-40B4-BE49-F238E27FC236}">
                <a16:creationId xmlns:a16="http://schemas.microsoft.com/office/drawing/2014/main" id="{43C5F770-D923-D515-485B-A2823ACEE7ED}"/>
              </a:ext>
            </a:extLst>
          </p:cNvPr>
          <p:cNvSpPr/>
          <p:nvPr/>
        </p:nvSpPr>
        <p:spPr>
          <a:xfrm>
            <a:off x="8097167" y="354750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45" name="Cube 644">
            <a:extLst>
              <a:ext uri="{FF2B5EF4-FFF2-40B4-BE49-F238E27FC236}">
                <a16:creationId xmlns:a16="http://schemas.microsoft.com/office/drawing/2014/main" id="{66919834-81CC-09FA-1FB8-8F501BDE4A8A}"/>
              </a:ext>
            </a:extLst>
          </p:cNvPr>
          <p:cNvSpPr/>
          <p:nvPr/>
        </p:nvSpPr>
        <p:spPr>
          <a:xfrm>
            <a:off x="8332829" y="354750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46" name="Cube 645">
            <a:extLst>
              <a:ext uri="{FF2B5EF4-FFF2-40B4-BE49-F238E27FC236}">
                <a16:creationId xmlns:a16="http://schemas.microsoft.com/office/drawing/2014/main" id="{D4ACCA96-A4CF-957C-2999-CCC098208793}"/>
              </a:ext>
            </a:extLst>
          </p:cNvPr>
          <p:cNvSpPr/>
          <p:nvPr/>
        </p:nvSpPr>
        <p:spPr>
          <a:xfrm>
            <a:off x="8568491" y="354750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47" name="Cube 646">
            <a:extLst>
              <a:ext uri="{FF2B5EF4-FFF2-40B4-BE49-F238E27FC236}">
                <a16:creationId xmlns:a16="http://schemas.microsoft.com/office/drawing/2014/main" id="{3C7CC9E2-B84B-6B0C-A325-B52EBC36E1EF}"/>
              </a:ext>
            </a:extLst>
          </p:cNvPr>
          <p:cNvSpPr/>
          <p:nvPr/>
        </p:nvSpPr>
        <p:spPr>
          <a:xfrm>
            <a:off x="8804153" y="3547502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48" name="Cube 647">
            <a:extLst>
              <a:ext uri="{FF2B5EF4-FFF2-40B4-BE49-F238E27FC236}">
                <a16:creationId xmlns:a16="http://schemas.microsoft.com/office/drawing/2014/main" id="{0E53E82B-7FB6-6D9A-1C6F-9076ADDE77B6}"/>
              </a:ext>
            </a:extLst>
          </p:cNvPr>
          <p:cNvSpPr/>
          <p:nvPr/>
        </p:nvSpPr>
        <p:spPr>
          <a:xfrm>
            <a:off x="7625843" y="331755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49" name="Cube 648">
            <a:extLst>
              <a:ext uri="{FF2B5EF4-FFF2-40B4-BE49-F238E27FC236}">
                <a16:creationId xmlns:a16="http://schemas.microsoft.com/office/drawing/2014/main" id="{3F33576F-D54C-5770-0681-4E61FF84A3D4}"/>
              </a:ext>
            </a:extLst>
          </p:cNvPr>
          <p:cNvSpPr/>
          <p:nvPr/>
        </p:nvSpPr>
        <p:spPr>
          <a:xfrm>
            <a:off x="7861505" y="3317550"/>
            <a:ext cx="301083" cy="30132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50" name="Cube 649">
            <a:extLst>
              <a:ext uri="{FF2B5EF4-FFF2-40B4-BE49-F238E27FC236}">
                <a16:creationId xmlns:a16="http://schemas.microsoft.com/office/drawing/2014/main" id="{71492B5D-9982-E41E-AB62-4AA9259E2270}"/>
              </a:ext>
            </a:extLst>
          </p:cNvPr>
          <p:cNvSpPr/>
          <p:nvPr/>
        </p:nvSpPr>
        <p:spPr>
          <a:xfrm>
            <a:off x="8097167" y="331755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51" name="Cube 650">
            <a:extLst>
              <a:ext uri="{FF2B5EF4-FFF2-40B4-BE49-F238E27FC236}">
                <a16:creationId xmlns:a16="http://schemas.microsoft.com/office/drawing/2014/main" id="{B5A5CC47-3276-9D31-0F40-6954B70C8F0B}"/>
              </a:ext>
            </a:extLst>
          </p:cNvPr>
          <p:cNvSpPr/>
          <p:nvPr/>
        </p:nvSpPr>
        <p:spPr>
          <a:xfrm>
            <a:off x="8332829" y="331755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52" name="Cube 651">
            <a:extLst>
              <a:ext uri="{FF2B5EF4-FFF2-40B4-BE49-F238E27FC236}">
                <a16:creationId xmlns:a16="http://schemas.microsoft.com/office/drawing/2014/main" id="{D178B260-A1E9-B793-EB1C-36EE8C515283}"/>
              </a:ext>
            </a:extLst>
          </p:cNvPr>
          <p:cNvSpPr/>
          <p:nvPr/>
        </p:nvSpPr>
        <p:spPr>
          <a:xfrm>
            <a:off x="8568491" y="331755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53" name="Cube 652">
            <a:extLst>
              <a:ext uri="{FF2B5EF4-FFF2-40B4-BE49-F238E27FC236}">
                <a16:creationId xmlns:a16="http://schemas.microsoft.com/office/drawing/2014/main" id="{C89E1F68-FA60-F804-A920-6701C3FB863F}"/>
              </a:ext>
            </a:extLst>
          </p:cNvPr>
          <p:cNvSpPr/>
          <p:nvPr/>
        </p:nvSpPr>
        <p:spPr>
          <a:xfrm>
            <a:off x="8804153" y="3317550"/>
            <a:ext cx="301083" cy="301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54" name="TextBox 653">
            <a:extLst>
              <a:ext uri="{FF2B5EF4-FFF2-40B4-BE49-F238E27FC236}">
                <a16:creationId xmlns:a16="http://schemas.microsoft.com/office/drawing/2014/main" id="{87B81138-64FC-759D-E22C-95F7F05734D6}"/>
              </a:ext>
            </a:extLst>
          </p:cNvPr>
          <p:cNvSpPr txBox="1"/>
          <p:nvPr/>
        </p:nvSpPr>
        <p:spPr>
          <a:xfrm>
            <a:off x="2345139" y="250609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latin typeface="Helvetica" pitchFamily="2" charset="0"/>
              </a:rPr>
              <a:t>random test set?</a:t>
            </a:r>
            <a:endParaRPr lang="en-DE" b="1">
              <a:latin typeface="Helvetica" pitchFamily="2" charset="0"/>
            </a:endParaRPr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id="{BB625551-1E68-A679-F813-32DE9DF6531A}"/>
              </a:ext>
            </a:extLst>
          </p:cNvPr>
          <p:cNvSpPr txBox="1"/>
          <p:nvPr/>
        </p:nvSpPr>
        <p:spPr>
          <a:xfrm>
            <a:off x="4994111" y="250745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latin typeface="Helvetica" pitchFamily="2" charset="0"/>
              </a:rPr>
              <a:t>heldout regions?</a:t>
            </a:r>
            <a:endParaRPr lang="en-DE" b="1">
              <a:latin typeface="Helvetica" pitchFamily="2" charset="0"/>
            </a:endParaRP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BCF94860-32D2-008D-DEB0-C3B8E7CA71C9}"/>
              </a:ext>
            </a:extLst>
          </p:cNvPr>
          <p:cNvSpPr txBox="1"/>
          <p:nvPr/>
        </p:nvSpPr>
        <p:spPr>
          <a:xfrm>
            <a:off x="7711231" y="248767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latin typeface="Helvetica" pitchFamily="2" charset="0"/>
              </a:rPr>
              <a:t>heldout years?</a:t>
            </a:r>
            <a:endParaRPr lang="en-DE" b="1">
              <a:latin typeface="Helvetica" pitchFamily="2" charset="0"/>
            </a:endParaRPr>
          </a:p>
        </p:txBody>
      </p:sp>
      <p:sp>
        <p:nvSpPr>
          <p:cNvPr id="659" name="Title 1">
            <a:extLst>
              <a:ext uri="{FF2B5EF4-FFF2-40B4-BE49-F238E27FC236}">
                <a16:creationId xmlns:a16="http://schemas.microsoft.com/office/drawing/2014/main" id="{4AAEF6B4-1A15-8D05-A1C6-6508A597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768" y="526874"/>
            <a:ext cx="7098507" cy="1307150"/>
          </a:xfrm>
        </p:spPr>
        <p:txBody>
          <a:bodyPr>
            <a:normAutofit/>
          </a:bodyPr>
          <a:lstStyle/>
          <a:p>
            <a:r>
              <a:rPr lang="en-DE" sz="2800" b="1" dirty="0">
                <a:latin typeface="Helvetica" pitchFamily="2" charset="0"/>
              </a:rPr>
              <a:t>How should we evaluate spatiotemporal model performance?</a:t>
            </a: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48C96CFD-D4CF-9DA2-9366-E5C4F3AF7613}"/>
              </a:ext>
            </a:extLst>
          </p:cNvPr>
          <p:cNvSpPr txBox="1"/>
          <p:nvPr/>
        </p:nvSpPr>
        <p:spPr>
          <a:xfrm>
            <a:off x="8539182" y="504773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latin typeface="Helvetica" pitchFamily="2" charset="0"/>
              </a:rPr>
              <a:t>or something else?</a:t>
            </a:r>
            <a:endParaRPr lang="en-DE" b="1">
              <a:latin typeface="Helvetica" pitchFamily="2" charset="0"/>
            </a:endParaRPr>
          </a:p>
        </p:txBody>
      </p:sp>
      <p:pic>
        <p:nvPicPr>
          <p:cNvPr id="665" name="Picture 2" descr="Image result for twitter logo">
            <a:extLst>
              <a:ext uri="{FF2B5EF4-FFF2-40B4-BE49-F238E27FC236}">
                <a16:creationId xmlns:a16="http://schemas.microsoft.com/office/drawing/2014/main" id="{4AA800AA-D93F-999D-0E97-5CA53E76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67" y="6609675"/>
            <a:ext cx="220633" cy="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6" name="TextBox 665">
            <a:extLst>
              <a:ext uri="{FF2B5EF4-FFF2-40B4-BE49-F238E27FC236}">
                <a16:creationId xmlns:a16="http://schemas.microsoft.com/office/drawing/2014/main" id="{8B01E5CF-ECC9-36D1-3494-F2398DDF7D5A}"/>
              </a:ext>
            </a:extLst>
          </p:cNvPr>
          <p:cNvSpPr txBox="1"/>
          <p:nvPr/>
        </p:nvSpPr>
        <p:spPr>
          <a:xfrm>
            <a:off x="3119372" y="6540466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>
                <a:solidFill>
                  <a:srgbClr val="1D9BF0"/>
                </a:solidFill>
                <a:latin typeface="Helvetica" pitchFamily="2" charset="0"/>
              </a:rPr>
              <a:t>@lilybellesweet</a:t>
            </a:r>
          </a:p>
        </p:txBody>
      </p:sp>
      <p:sp>
        <p:nvSpPr>
          <p:cNvPr id="667" name="TextBox 666">
            <a:extLst>
              <a:ext uri="{FF2B5EF4-FFF2-40B4-BE49-F238E27FC236}">
                <a16:creationId xmlns:a16="http://schemas.microsoft.com/office/drawing/2014/main" id="{B427B01B-7DC3-AE51-4722-8FCC332D4ADB}"/>
              </a:ext>
            </a:extLst>
          </p:cNvPr>
          <p:cNvSpPr txBox="1"/>
          <p:nvPr/>
        </p:nvSpPr>
        <p:spPr>
          <a:xfrm>
            <a:off x="459246" y="6540466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rgbClr val="0072BC"/>
                </a:solidFill>
                <a:latin typeface="Helvetica" pitchFamily="2" charset="0"/>
              </a:rPr>
              <a:t>lily-belle.sweet@ufz.de</a:t>
            </a:r>
            <a:endParaRPr lang="en-DE" sz="1600" b="1">
              <a:solidFill>
                <a:srgbClr val="0072BC"/>
              </a:solidFill>
              <a:latin typeface="Helvetica" pitchFamily="2" charset="0"/>
            </a:endParaRPr>
          </a:p>
        </p:txBody>
      </p:sp>
      <p:pic>
        <p:nvPicPr>
          <p:cNvPr id="668" name="Graphic 667" descr="Envelope">
            <a:extLst>
              <a:ext uri="{FF2B5EF4-FFF2-40B4-BE49-F238E27FC236}">
                <a16:creationId xmlns:a16="http://schemas.microsoft.com/office/drawing/2014/main" id="{98277044-31CD-9494-4CD9-E050FE045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593" y="6599489"/>
            <a:ext cx="223667" cy="223667"/>
          </a:xfrm>
          <a:prstGeom prst="rect">
            <a:avLst/>
          </a:prstGeom>
        </p:spPr>
      </p:pic>
      <p:pic>
        <p:nvPicPr>
          <p:cNvPr id="669" name="Graphic 668" descr="En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DC73F6-C4C8-A03C-A4A0-34B65C31B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59835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57E6B9-A6A0-AF47-A4FB-A0C78E580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07" y="5588000"/>
            <a:ext cx="3429000" cy="127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CBB239-681C-5F44-BD9A-5F49C8FA9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18"/>
          <a:stretch/>
        </p:blipFill>
        <p:spPr>
          <a:xfrm>
            <a:off x="5956734" y="3494768"/>
            <a:ext cx="5717096" cy="1732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92A434-E259-F79F-16E7-B8B6A43A4C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50"/>
          <a:stretch/>
        </p:blipFill>
        <p:spPr>
          <a:xfrm>
            <a:off x="974768" y="1690688"/>
            <a:ext cx="5309996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3C3EBF-01F8-96E1-0EE9-77CD82DF7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764" y="2139951"/>
            <a:ext cx="47879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08E005-957F-0A8A-E8C3-8FD9AE74D0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045" y="3426619"/>
            <a:ext cx="4013200" cy="11938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2FDD75-C58D-DB78-6067-A01BB944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768" y="526874"/>
            <a:ext cx="7098507" cy="1104168"/>
          </a:xfrm>
        </p:spPr>
        <p:txBody>
          <a:bodyPr>
            <a:normAutofit/>
          </a:bodyPr>
          <a:lstStyle/>
          <a:p>
            <a:r>
              <a:rPr lang="en-DE" sz="2800" b="1" dirty="0">
                <a:latin typeface="Helvetica" pitchFamily="2" charset="0"/>
              </a:rPr>
              <a:t>It’s a known issue:</a:t>
            </a:r>
          </a:p>
        </p:txBody>
      </p:sp>
      <p:pic>
        <p:nvPicPr>
          <p:cNvPr id="12" name="Picture 2" descr="Image result for twitter logo">
            <a:extLst>
              <a:ext uri="{FF2B5EF4-FFF2-40B4-BE49-F238E27FC236}">
                <a16:creationId xmlns:a16="http://schemas.microsoft.com/office/drawing/2014/main" id="{DCAB2150-D364-CBA8-F6FA-4716D540F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67" y="6609675"/>
            <a:ext cx="220633" cy="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78AF76-9ABD-D98E-3D2C-3134D2C73477}"/>
              </a:ext>
            </a:extLst>
          </p:cNvPr>
          <p:cNvSpPr txBox="1"/>
          <p:nvPr/>
        </p:nvSpPr>
        <p:spPr>
          <a:xfrm>
            <a:off x="3119372" y="6540466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>
                <a:solidFill>
                  <a:srgbClr val="1D9BF0"/>
                </a:solidFill>
                <a:latin typeface="Helvetica" pitchFamily="2" charset="0"/>
              </a:rPr>
              <a:t>@lilybellesweet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810B19-6E1B-7DDA-3D6C-14D16154E2DB}"/>
              </a:ext>
            </a:extLst>
          </p:cNvPr>
          <p:cNvSpPr txBox="1"/>
          <p:nvPr/>
        </p:nvSpPr>
        <p:spPr>
          <a:xfrm>
            <a:off x="459246" y="6540466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rgbClr val="0072BC"/>
                </a:solidFill>
                <a:latin typeface="Helvetica" pitchFamily="2" charset="0"/>
              </a:rPr>
              <a:t>lily-belle.sweet@ufz.de</a:t>
            </a:r>
            <a:endParaRPr lang="en-DE" sz="1600" b="1">
              <a:solidFill>
                <a:srgbClr val="0072BC"/>
              </a:solidFill>
              <a:latin typeface="Helvetica" pitchFamily="2" charset="0"/>
            </a:endParaRPr>
          </a:p>
        </p:txBody>
      </p:sp>
      <p:pic>
        <p:nvPicPr>
          <p:cNvPr id="15" name="Graphic 14" descr="Envelope">
            <a:extLst>
              <a:ext uri="{FF2B5EF4-FFF2-40B4-BE49-F238E27FC236}">
                <a16:creationId xmlns:a16="http://schemas.microsoft.com/office/drawing/2014/main" id="{972EB33D-7868-943B-8CF2-7B5B6F17C7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593" y="6599489"/>
            <a:ext cx="223667" cy="223667"/>
          </a:xfrm>
          <a:prstGeom prst="rect">
            <a:avLst/>
          </a:prstGeom>
        </p:spPr>
      </p:pic>
      <p:pic>
        <p:nvPicPr>
          <p:cNvPr id="16" name="Graphic 15" descr="En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3EF620-978F-4E28-10FB-759508A643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9835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44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57E6B9-A6A0-AF47-A4FB-A0C78E580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07" y="5588000"/>
            <a:ext cx="3429000" cy="127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1F9DFC-DE51-AA42-B792-D74C4F2FC2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25" b="64544"/>
          <a:stretch/>
        </p:blipFill>
        <p:spPr>
          <a:xfrm>
            <a:off x="2320746" y="3751334"/>
            <a:ext cx="4886507" cy="698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BF9F15-EEAF-70C0-512F-74AB2660C5E0}"/>
              </a:ext>
            </a:extLst>
          </p:cNvPr>
          <p:cNvSpPr txBox="1"/>
          <p:nvPr/>
        </p:nvSpPr>
        <p:spPr>
          <a:xfrm>
            <a:off x="2257011" y="2767168"/>
            <a:ext cx="5441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Gunnar </a:t>
            </a:r>
            <a:r>
              <a:rPr lang="en-GB" sz="1400" dirty="0" err="1">
                <a:solidFill>
                  <a:schemeClr val="tx2"/>
                </a:solidFill>
                <a:latin typeface="Helvetica" pitchFamily="2" charset="0"/>
              </a:rPr>
              <a:t>Lischeid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GB" sz="1400" i="1" dirty="0">
                <a:solidFill>
                  <a:schemeClr val="tx2"/>
                </a:solidFill>
                <a:latin typeface="Helvetica" pitchFamily="2" charset="0"/>
              </a:rPr>
              <a:t>et al. Agricultural and Forest Methodology. 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(2022)</a:t>
            </a:r>
            <a:endParaRPr lang="en-DE" sz="1400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2F7553-DB1A-F451-24D6-A40361885D43}"/>
              </a:ext>
            </a:extLst>
          </p:cNvPr>
          <p:cNvSpPr txBox="1"/>
          <p:nvPr/>
        </p:nvSpPr>
        <p:spPr>
          <a:xfrm>
            <a:off x="2320746" y="5033998"/>
            <a:ext cx="5378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Q. Liu </a:t>
            </a:r>
            <a:r>
              <a:rPr lang="en-GB" sz="1400" i="1" dirty="0">
                <a:solidFill>
                  <a:schemeClr val="tx2"/>
                </a:solidFill>
                <a:latin typeface="Helvetica" pitchFamily="2" charset="0"/>
              </a:rPr>
              <a:t>et al. Agricultural Intelligence for the Earth Systems. 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(2022)</a:t>
            </a:r>
            <a:endParaRPr lang="en-DE" sz="1400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5B71FE-D52D-B774-5D5B-73EDECBD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468" y="310058"/>
            <a:ext cx="9182310" cy="1564455"/>
          </a:xfrm>
        </p:spPr>
        <p:txBody>
          <a:bodyPr>
            <a:normAutofit/>
          </a:bodyPr>
          <a:lstStyle/>
          <a:p>
            <a:r>
              <a:rPr lang="en-DE" sz="2800" b="1" dirty="0">
                <a:latin typeface="Helvetica" pitchFamily="2" charset="0"/>
              </a:rPr>
              <a:t>The impact on model interpretation is not yet clear.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B82DC-BD73-2368-0CA1-2273CB46BE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09" b="44761"/>
          <a:stretch/>
        </p:blipFill>
        <p:spPr>
          <a:xfrm>
            <a:off x="2281518" y="1980560"/>
            <a:ext cx="5766802" cy="706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2A66A6-1C3E-D266-B779-EF9CAF5311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382" b="23664"/>
          <a:stretch/>
        </p:blipFill>
        <p:spPr>
          <a:xfrm>
            <a:off x="2320746" y="4517975"/>
            <a:ext cx="4886507" cy="4655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B33C567-2682-EB1C-4CB4-86B88F4DDA75}"/>
              </a:ext>
            </a:extLst>
          </p:cNvPr>
          <p:cNvSpPr/>
          <p:nvPr/>
        </p:nvSpPr>
        <p:spPr>
          <a:xfrm>
            <a:off x="2281518" y="1875593"/>
            <a:ext cx="4462393" cy="303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079353-EB13-4101-F079-1BC66F62B61E}"/>
              </a:ext>
            </a:extLst>
          </p:cNvPr>
          <p:cNvSpPr/>
          <p:nvPr/>
        </p:nvSpPr>
        <p:spPr>
          <a:xfrm>
            <a:off x="4188961" y="2459563"/>
            <a:ext cx="3859359" cy="303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E65A09-50A6-64D5-217B-28F942C38444}"/>
              </a:ext>
            </a:extLst>
          </p:cNvPr>
          <p:cNvSpPr/>
          <p:nvPr/>
        </p:nvSpPr>
        <p:spPr>
          <a:xfrm>
            <a:off x="2095638" y="3701957"/>
            <a:ext cx="2080268" cy="303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2F1693-6B8E-71FC-2E69-01155A0885BE}"/>
              </a:ext>
            </a:extLst>
          </p:cNvPr>
          <p:cNvSpPr/>
          <p:nvPr/>
        </p:nvSpPr>
        <p:spPr>
          <a:xfrm>
            <a:off x="4867377" y="4246957"/>
            <a:ext cx="2363796" cy="303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4F740D-3077-0FF4-ACDA-0B27B0778687}"/>
              </a:ext>
            </a:extLst>
          </p:cNvPr>
          <p:cNvSpPr/>
          <p:nvPr/>
        </p:nvSpPr>
        <p:spPr>
          <a:xfrm>
            <a:off x="2403873" y="4447317"/>
            <a:ext cx="1896725" cy="303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4B9449-D1AC-1C69-22B4-D957A75B5A10}"/>
              </a:ext>
            </a:extLst>
          </p:cNvPr>
          <p:cNvSpPr/>
          <p:nvPr/>
        </p:nvSpPr>
        <p:spPr>
          <a:xfrm>
            <a:off x="6431138" y="4739327"/>
            <a:ext cx="1009441" cy="303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BD4F3E-5580-815C-3D76-36FF2A859A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093" b="90731"/>
          <a:stretch/>
        </p:blipFill>
        <p:spPr>
          <a:xfrm>
            <a:off x="2017222" y="1700330"/>
            <a:ext cx="4262029" cy="279515"/>
          </a:xfrm>
          <a:prstGeom prst="rect">
            <a:avLst/>
          </a:prstGeom>
        </p:spPr>
      </p:pic>
      <p:pic>
        <p:nvPicPr>
          <p:cNvPr id="21" name="Picture 2" descr="Image result for twitter logo">
            <a:extLst>
              <a:ext uri="{FF2B5EF4-FFF2-40B4-BE49-F238E27FC236}">
                <a16:creationId xmlns:a16="http://schemas.microsoft.com/office/drawing/2014/main" id="{2AF2F5B5-39A9-478F-15C1-63C079A44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67" y="6609675"/>
            <a:ext cx="220633" cy="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8037741-5B08-1D3C-214B-12FD7D9A49A6}"/>
              </a:ext>
            </a:extLst>
          </p:cNvPr>
          <p:cNvSpPr txBox="1"/>
          <p:nvPr/>
        </p:nvSpPr>
        <p:spPr>
          <a:xfrm>
            <a:off x="3119372" y="6540466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>
                <a:solidFill>
                  <a:srgbClr val="1D9BF0"/>
                </a:solidFill>
                <a:latin typeface="Helvetica" pitchFamily="2" charset="0"/>
              </a:rPr>
              <a:t>@lilybellesweet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F5285E-35C3-6B17-3159-A5AEF5D9B411}"/>
              </a:ext>
            </a:extLst>
          </p:cNvPr>
          <p:cNvSpPr txBox="1"/>
          <p:nvPr/>
        </p:nvSpPr>
        <p:spPr>
          <a:xfrm>
            <a:off x="459246" y="6540466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rgbClr val="0072BC"/>
                </a:solidFill>
                <a:latin typeface="Helvetica" pitchFamily="2" charset="0"/>
              </a:rPr>
              <a:t>lily-belle.sweet@ufz.de</a:t>
            </a:r>
            <a:endParaRPr lang="en-DE" sz="1600" b="1">
              <a:solidFill>
                <a:srgbClr val="0072BC"/>
              </a:solidFill>
              <a:latin typeface="Helvetica" pitchFamily="2" charset="0"/>
            </a:endParaRPr>
          </a:p>
        </p:txBody>
      </p:sp>
      <p:pic>
        <p:nvPicPr>
          <p:cNvPr id="24" name="Graphic 23" descr="Envelope">
            <a:extLst>
              <a:ext uri="{FF2B5EF4-FFF2-40B4-BE49-F238E27FC236}">
                <a16:creationId xmlns:a16="http://schemas.microsoft.com/office/drawing/2014/main" id="{30F504AD-870C-AFCB-EE82-0F8219BF0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593" y="6599489"/>
            <a:ext cx="223667" cy="223667"/>
          </a:xfrm>
          <a:prstGeom prst="rect">
            <a:avLst/>
          </a:prstGeom>
        </p:spPr>
      </p:pic>
      <p:pic>
        <p:nvPicPr>
          <p:cNvPr id="25" name="Graphic 24" descr="En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A97BC8-04F5-C095-3067-FF745603F8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9835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3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57E6B9-A6A0-AF47-A4FB-A0C78E580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07" y="5588000"/>
            <a:ext cx="3429000" cy="1270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B1222-37C6-3F97-1341-0C595E58040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b="1" dirty="0">
                <a:latin typeface="Helvetica" pitchFamily="2" charset="0"/>
              </a:rPr>
              <a:t>Our strategy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B536521-C0BF-3C5E-43A2-3DCF73E58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659" y="1699721"/>
            <a:ext cx="8600093" cy="4050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E" sz="2400" b="1" dirty="0">
                <a:solidFill>
                  <a:schemeClr val="accent1"/>
                </a:solidFill>
                <a:latin typeface="Helvetica" pitchFamily="2" charset="0"/>
              </a:rPr>
              <a:t>Train machine learning models to emulate a process-based crop model (LPJmL).</a:t>
            </a:r>
          </a:p>
          <a:p>
            <a:pPr marL="0" indent="0">
              <a:buNone/>
            </a:pPr>
            <a:endParaRPr lang="en-DE" sz="2400" b="1" dirty="0">
              <a:solidFill>
                <a:schemeClr val="accent1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DE" sz="2400" b="1" dirty="0">
                <a:solidFill>
                  <a:schemeClr val="tx2"/>
                </a:solidFill>
                <a:latin typeface="Helvetica" pitchFamily="2" charset="0"/>
              </a:rPr>
              <a:t>Vary the model evaluation strategy used.</a:t>
            </a:r>
          </a:p>
          <a:p>
            <a:pPr marL="0" indent="0">
              <a:buNone/>
            </a:pPr>
            <a:endParaRPr lang="en-DE" sz="2400" b="1" dirty="0">
              <a:solidFill>
                <a:schemeClr val="accent1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DE" sz="2400" b="1" dirty="0">
                <a:latin typeface="Helvetica" pitchFamily="2" charset="0"/>
              </a:rPr>
              <a:t>Interpret models &amp; measure model performance on unseen regions and/or years.</a:t>
            </a:r>
          </a:p>
        </p:txBody>
      </p:sp>
      <p:pic>
        <p:nvPicPr>
          <p:cNvPr id="23" name="Picture 2" descr="Image result for twitter logo">
            <a:extLst>
              <a:ext uri="{FF2B5EF4-FFF2-40B4-BE49-F238E27FC236}">
                <a16:creationId xmlns:a16="http://schemas.microsoft.com/office/drawing/2014/main" id="{9D8BDC28-1FEF-A469-386F-8831857DD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67" y="6609675"/>
            <a:ext cx="220633" cy="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C0C776-05B0-7F9B-9617-B5790C214DBA}"/>
              </a:ext>
            </a:extLst>
          </p:cNvPr>
          <p:cNvSpPr txBox="1"/>
          <p:nvPr/>
        </p:nvSpPr>
        <p:spPr>
          <a:xfrm>
            <a:off x="3119372" y="6540466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>
                <a:solidFill>
                  <a:srgbClr val="1D9BF0"/>
                </a:solidFill>
                <a:latin typeface="Helvetica" pitchFamily="2" charset="0"/>
              </a:rPr>
              <a:t>@lilybellesweet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501B1-96CF-CAA8-C68C-3EAE6099D993}"/>
              </a:ext>
            </a:extLst>
          </p:cNvPr>
          <p:cNvSpPr txBox="1"/>
          <p:nvPr/>
        </p:nvSpPr>
        <p:spPr>
          <a:xfrm>
            <a:off x="459246" y="6540466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rgbClr val="0072BC"/>
                </a:solidFill>
                <a:latin typeface="Helvetica" pitchFamily="2" charset="0"/>
              </a:rPr>
              <a:t>lily-belle.sweet@ufz.de</a:t>
            </a:r>
            <a:endParaRPr lang="en-DE" sz="1600" b="1">
              <a:solidFill>
                <a:srgbClr val="0072BC"/>
              </a:solidFill>
              <a:latin typeface="Helvetica" pitchFamily="2" charset="0"/>
            </a:endParaRPr>
          </a:p>
        </p:txBody>
      </p:sp>
      <p:pic>
        <p:nvPicPr>
          <p:cNvPr id="26" name="Graphic 25" descr="Envelope">
            <a:extLst>
              <a:ext uri="{FF2B5EF4-FFF2-40B4-BE49-F238E27FC236}">
                <a16:creationId xmlns:a16="http://schemas.microsoft.com/office/drawing/2014/main" id="{4466823E-A79A-28F5-26DE-FFFC9252A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593" y="6599489"/>
            <a:ext cx="223667" cy="223667"/>
          </a:xfrm>
          <a:prstGeom prst="rect">
            <a:avLst/>
          </a:prstGeom>
        </p:spPr>
      </p:pic>
      <p:pic>
        <p:nvPicPr>
          <p:cNvPr id="28" name="Graphic 27" descr="Robot">
            <a:extLst>
              <a:ext uri="{FF2B5EF4-FFF2-40B4-BE49-F238E27FC236}">
                <a16:creationId xmlns:a16="http://schemas.microsoft.com/office/drawing/2014/main" id="{C47B5DC3-4B18-7B06-34AA-4617BD486B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260" y="1566678"/>
            <a:ext cx="914400" cy="914400"/>
          </a:xfrm>
          <a:prstGeom prst="rect">
            <a:avLst/>
          </a:prstGeom>
        </p:spPr>
      </p:pic>
      <p:pic>
        <p:nvPicPr>
          <p:cNvPr id="32" name="Graphic 31" descr="Bullseye">
            <a:extLst>
              <a:ext uri="{FF2B5EF4-FFF2-40B4-BE49-F238E27FC236}">
                <a16:creationId xmlns:a16="http://schemas.microsoft.com/office/drawing/2014/main" id="{1D828D27-A930-02BE-1504-7BADE9FBBA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1260" y="2643154"/>
            <a:ext cx="914400" cy="914400"/>
          </a:xfrm>
          <a:prstGeom prst="rect">
            <a:avLst/>
          </a:prstGeom>
        </p:spPr>
      </p:pic>
      <p:pic>
        <p:nvPicPr>
          <p:cNvPr id="34" name="Graphic 33" descr="Research">
            <a:extLst>
              <a:ext uri="{FF2B5EF4-FFF2-40B4-BE49-F238E27FC236}">
                <a16:creationId xmlns:a16="http://schemas.microsoft.com/office/drawing/2014/main" id="{265E0496-322B-0208-FB36-8E2406EDBF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1260" y="3789526"/>
            <a:ext cx="914400" cy="914400"/>
          </a:xfrm>
          <a:prstGeom prst="rect">
            <a:avLst/>
          </a:prstGeom>
        </p:spPr>
      </p:pic>
      <p:pic>
        <p:nvPicPr>
          <p:cNvPr id="35" name="Graphic 34" descr="En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01F11E-ACE4-6D65-B726-2F34CE722F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59835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535E5B-A3F9-9D34-BBE2-91018E357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49" t="3112" r="45387" b="67287"/>
          <a:stretch/>
        </p:blipFill>
        <p:spPr>
          <a:xfrm>
            <a:off x="-268621" y="-811989"/>
            <a:ext cx="13229034" cy="66062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105519-5E1F-D63A-A92C-BC7286718C32}"/>
              </a:ext>
            </a:extLst>
          </p:cNvPr>
          <p:cNvSpPr/>
          <p:nvPr/>
        </p:nvSpPr>
        <p:spPr>
          <a:xfrm>
            <a:off x="-203555" y="1022294"/>
            <a:ext cx="12494669" cy="2095440"/>
          </a:xfrm>
          <a:prstGeom prst="rect">
            <a:avLst/>
          </a:prstGeom>
          <a:solidFill>
            <a:schemeClr val="bg1">
              <a:alpha val="88000"/>
            </a:schemeClr>
          </a:solidFill>
          <a:ln w="222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C25B6-8D7E-844C-8F46-271B2498B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046" y="927373"/>
            <a:ext cx="10405466" cy="2095440"/>
          </a:xfrm>
        </p:spPr>
        <p:txBody>
          <a:bodyPr>
            <a:normAutofit/>
          </a:bodyPr>
          <a:lstStyle/>
          <a:p>
            <a:r>
              <a:rPr lang="en-DE" sz="4000" b="1" dirty="0">
                <a:latin typeface="Helvetica" pitchFamily="2" charset="0"/>
              </a:rPr>
              <a:t>Model evaluation strategy impacts the interpretation and performance of machine learning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0F713-B6B1-8A4C-B575-16B80CC47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07" y="5588000"/>
            <a:ext cx="3429000" cy="127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0F34C1-89CC-6CC5-C910-35057DA53898}"/>
              </a:ext>
            </a:extLst>
          </p:cNvPr>
          <p:cNvSpPr/>
          <p:nvPr/>
        </p:nvSpPr>
        <p:spPr>
          <a:xfrm>
            <a:off x="-203555" y="3137230"/>
            <a:ext cx="12494669" cy="1361695"/>
          </a:xfrm>
          <a:prstGeom prst="rect">
            <a:avLst/>
          </a:prstGeom>
          <a:solidFill>
            <a:schemeClr val="bg1">
              <a:alpha val="88000"/>
            </a:schemeClr>
          </a:solidFill>
          <a:ln w="222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068BCF-9864-79FF-2865-520A4996FC9A}"/>
              </a:ext>
            </a:extLst>
          </p:cNvPr>
          <p:cNvSpPr txBox="1">
            <a:spLocks/>
          </p:cNvSpPr>
          <p:nvPr/>
        </p:nvSpPr>
        <p:spPr>
          <a:xfrm>
            <a:off x="1686621" y="3244334"/>
            <a:ext cx="8818757" cy="1349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b="1" u="sng" dirty="0">
                <a:latin typeface="Helvetica" pitchFamily="2" charset="0"/>
              </a:rPr>
              <a:t>Lily-belle Sweet</a:t>
            </a:r>
            <a:r>
              <a:rPr lang="en-DE" b="1" u="sng" baseline="30000" dirty="0">
                <a:latin typeface="Helvetica" pitchFamily="2" charset="0"/>
              </a:rPr>
              <a:t>1</a:t>
            </a:r>
            <a:r>
              <a:rPr lang="en-DE" b="1" dirty="0">
                <a:latin typeface="Helvetica" pitchFamily="2" charset="0"/>
              </a:rPr>
              <a:t>, Christoph Müller</a:t>
            </a:r>
            <a:r>
              <a:rPr lang="en-DE" b="1" baseline="30000" dirty="0">
                <a:latin typeface="Helvetica" pitchFamily="2" charset="0"/>
              </a:rPr>
              <a:t>2</a:t>
            </a:r>
            <a:r>
              <a:rPr lang="en-DE" b="1" dirty="0">
                <a:latin typeface="Helvetica" pitchFamily="2" charset="0"/>
              </a:rPr>
              <a:t>, Mohit Anand</a:t>
            </a:r>
            <a:r>
              <a:rPr lang="en-DE" b="1" baseline="30000" dirty="0">
                <a:latin typeface="Helvetica" pitchFamily="2" charset="0"/>
              </a:rPr>
              <a:t>1</a:t>
            </a:r>
            <a:r>
              <a:rPr lang="en-DE" b="1" dirty="0">
                <a:latin typeface="Helvetica" pitchFamily="2" charset="0"/>
              </a:rPr>
              <a:t>, Jakob Zscheischler</a:t>
            </a:r>
            <a:r>
              <a:rPr lang="en-DE" b="1" baseline="30000" dirty="0">
                <a:latin typeface="Helvetica" pitchFamily="2" charset="0"/>
              </a:rPr>
              <a:t>1,3</a:t>
            </a:r>
            <a:endParaRPr lang="en-DE" b="1" dirty="0">
              <a:latin typeface="Helvetica" pitchFamily="2" charset="0"/>
            </a:endParaRPr>
          </a:p>
          <a:p>
            <a:r>
              <a:rPr lang="en-DE" sz="2100" dirty="0">
                <a:latin typeface="Helvetica" pitchFamily="2" charset="0"/>
              </a:rPr>
              <a:t>1. Helmholtz Centre for Environmental Research – UFZ, Leipzig, Germany</a:t>
            </a:r>
          </a:p>
          <a:p>
            <a:r>
              <a:rPr lang="en-GB" sz="2100" i="0">
                <a:effectLst/>
                <a:latin typeface="Arial" panose="020B0604020202020204" pitchFamily="34" charset="0"/>
              </a:rPr>
              <a:t>2. Potsdam Institute for Climate Impact Research (PIK), Potsdam, Germany</a:t>
            </a:r>
          </a:p>
          <a:p>
            <a:r>
              <a:rPr lang="en-GB" sz="2100">
                <a:latin typeface="Arial" panose="020B0604020202020204" pitchFamily="34" charset="0"/>
              </a:rPr>
              <a:t>3. Technische Universität Dresden</a:t>
            </a:r>
            <a:endParaRPr lang="en-DE" sz="2100" dirty="0">
              <a:latin typeface="Helvetica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F6290B0-A9FF-441F-6B76-2B0E4C2C3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96" y="5511779"/>
            <a:ext cx="1440994" cy="114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twitter logo">
            <a:extLst>
              <a:ext uri="{FF2B5EF4-FFF2-40B4-BE49-F238E27FC236}">
                <a16:creationId xmlns:a16="http://schemas.microsoft.com/office/drawing/2014/main" id="{1220D56A-91A6-650B-8517-B5BA7A74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67" y="6609675"/>
            <a:ext cx="220633" cy="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C6777-58D7-5266-0630-2C8E0E74CCFB}"/>
              </a:ext>
            </a:extLst>
          </p:cNvPr>
          <p:cNvSpPr txBox="1"/>
          <p:nvPr/>
        </p:nvSpPr>
        <p:spPr>
          <a:xfrm>
            <a:off x="3119372" y="6540466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>
                <a:solidFill>
                  <a:srgbClr val="1D9BF0"/>
                </a:solidFill>
                <a:latin typeface="Helvetica" pitchFamily="2" charset="0"/>
              </a:rPr>
              <a:t>@lilybellesweet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47924-D9C1-D88A-E113-22E8661735B4}"/>
              </a:ext>
            </a:extLst>
          </p:cNvPr>
          <p:cNvSpPr txBox="1"/>
          <p:nvPr/>
        </p:nvSpPr>
        <p:spPr>
          <a:xfrm>
            <a:off x="459246" y="6540466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rgbClr val="0072BC"/>
                </a:solidFill>
                <a:latin typeface="Helvetica" pitchFamily="2" charset="0"/>
              </a:rPr>
              <a:t>lily-belle.sweet@ufz.de</a:t>
            </a:r>
            <a:endParaRPr lang="en-DE" sz="1600" b="1">
              <a:solidFill>
                <a:srgbClr val="0072BC"/>
              </a:solidFill>
              <a:latin typeface="Helvetica" pitchFamily="2" charset="0"/>
            </a:endParaRPr>
          </a:p>
        </p:txBody>
      </p:sp>
      <p:pic>
        <p:nvPicPr>
          <p:cNvPr id="15" name="Graphic 14" descr="Envelope">
            <a:extLst>
              <a:ext uri="{FF2B5EF4-FFF2-40B4-BE49-F238E27FC236}">
                <a16:creationId xmlns:a16="http://schemas.microsoft.com/office/drawing/2014/main" id="{FB5046CC-D418-790B-07C2-7017AA243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593" y="6599489"/>
            <a:ext cx="223667" cy="223667"/>
          </a:xfrm>
          <a:prstGeom prst="rect">
            <a:avLst/>
          </a:prstGeom>
        </p:spPr>
      </p:pic>
      <p:pic>
        <p:nvPicPr>
          <p:cNvPr id="16" name="Graphic 15" descr="Return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620CD69-C3E3-D5D3-91BF-9C72ED1FF3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6238" y="1659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3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A697-EEAE-5647-85B5-8A4E6F25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b="1" dirty="0">
                <a:latin typeface="Helvetica" pitchFamily="2" charset="0"/>
              </a:rPr>
              <a:t>Methodology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7E6B9-A6A0-AF47-A4FB-A0C78E580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07" y="5588000"/>
            <a:ext cx="3429000" cy="127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4A8F2-977A-F205-49F4-349B0FEDA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58" y="1370761"/>
            <a:ext cx="2992195" cy="4609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E733AA-0973-2D33-FF1A-CAA8813E37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867"/>
          <a:stretch/>
        </p:blipFill>
        <p:spPr>
          <a:xfrm>
            <a:off x="8608131" y="1604672"/>
            <a:ext cx="2849031" cy="2274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399FB8-001F-D92F-610A-20E0B19198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332" r="10319"/>
          <a:stretch/>
        </p:blipFill>
        <p:spPr>
          <a:xfrm>
            <a:off x="8608132" y="3729835"/>
            <a:ext cx="2905306" cy="288221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52026E-23DB-41D0-FA42-028525F35C5E}"/>
              </a:ext>
            </a:extLst>
          </p:cNvPr>
          <p:cNvCxnSpPr>
            <a:cxnSpLocks/>
          </p:cNvCxnSpPr>
          <p:nvPr/>
        </p:nvCxnSpPr>
        <p:spPr>
          <a:xfrm>
            <a:off x="8090555" y="3325582"/>
            <a:ext cx="513774" cy="5538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CC3B07-56F5-FFCB-897E-4D9C478E791F}"/>
              </a:ext>
            </a:extLst>
          </p:cNvPr>
          <p:cNvCxnSpPr>
            <a:cxnSpLocks/>
          </p:cNvCxnSpPr>
          <p:nvPr/>
        </p:nvCxnSpPr>
        <p:spPr>
          <a:xfrm flipV="1">
            <a:off x="8090555" y="2979640"/>
            <a:ext cx="513774" cy="3459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056CDFC-6A81-AC21-2D57-DED782B9411F}"/>
              </a:ext>
            </a:extLst>
          </p:cNvPr>
          <p:cNvSpPr txBox="1"/>
          <p:nvPr/>
        </p:nvSpPr>
        <p:spPr>
          <a:xfrm>
            <a:off x="8548836" y="1370761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>
                <a:latin typeface="Helvetica" pitchFamily="2" charset="0"/>
              </a:rPr>
              <a:t>Heldout regions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C0201CF-937A-45BB-21DD-50251997E441}"/>
              </a:ext>
            </a:extLst>
          </p:cNvPr>
          <p:cNvSpPr/>
          <p:nvPr/>
        </p:nvSpPr>
        <p:spPr>
          <a:xfrm>
            <a:off x="958797" y="1576438"/>
            <a:ext cx="3753801" cy="1262516"/>
          </a:xfrm>
          <a:prstGeom prst="roundRect">
            <a:avLst>
              <a:gd name="adj" fmla="val 106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EED766-04B5-CC11-1349-BA7FEF28854B}"/>
              </a:ext>
            </a:extLst>
          </p:cNvPr>
          <p:cNvSpPr/>
          <p:nvPr/>
        </p:nvSpPr>
        <p:spPr>
          <a:xfrm>
            <a:off x="1397935" y="1672843"/>
            <a:ext cx="681626" cy="719435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1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5C6BE5-D1D0-8E20-A3E0-61503098E620}"/>
              </a:ext>
            </a:extLst>
          </p:cNvPr>
          <p:cNvSpPr/>
          <p:nvPr/>
        </p:nvSpPr>
        <p:spPr>
          <a:xfrm>
            <a:off x="1296932" y="1773892"/>
            <a:ext cx="681626" cy="719435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0F2E3C-BE0C-2E4E-9698-BFE19B4728A3}"/>
              </a:ext>
            </a:extLst>
          </p:cNvPr>
          <p:cNvSpPr/>
          <p:nvPr/>
        </p:nvSpPr>
        <p:spPr>
          <a:xfrm>
            <a:off x="1206160" y="1874941"/>
            <a:ext cx="681626" cy="719435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7D05FE-EEB3-E299-2941-8E91044F0428}"/>
              </a:ext>
            </a:extLst>
          </p:cNvPr>
          <p:cNvSpPr/>
          <p:nvPr/>
        </p:nvSpPr>
        <p:spPr>
          <a:xfrm>
            <a:off x="1115388" y="1980566"/>
            <a:ext cx="681626" cy="719435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tx1"/>
                </a:solidFill>
                <a:latin typeface="Helvetica" pitchFamily="2" charset="0"/>
              </a:rPr>
              <a:t>Crop yield data</a:t>
            </a:r>
            <a:endParaRPr lang="en-DE" sz="1300" b="1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287DFD-4584-303D-8A04-2A78FD694926}"/>
              </a:ext>
            </a:extLst>
          </p:cNvPr>
          <p:cNvSpPr txBox="1"/>
          <p:nvPr/>
        </p:nvSpPr>
        <p:spPr>
          <a:xfrm>
            <a:off x="2172397" y="1694609"/>
            <a:ext cx="254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200">
                <a:latin typeface="Helvetica" pitchFamily="2" charset="0"/>
              </a:rPr>
              <a:t>Maize yield from LPJmL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200">
                <a:latin typeface="Helvetica" pitchFamily="2" charset="0"/>
              </a:rPr>
              <a:t>Covers 1948-2008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200">
                <a:latin typeface="Helvetica" pitchFamily="2" charset="0"/>
              </a:rPr>
              <a:t>0.5 degree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200">
                <a:latin typeface="Helvetica" pitchFamily="2" charset="0"/>
              </a:rPr>
              <a:t>No irrigation, fertilization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200">
                <a:latin typeface="Helvetica" pitchFamily="2" charset="0"/>
              </a:rPr>
              <a:t>Current cropping areas only</a:t>
            </a:r>
          </a:p>
        </p:txBody>
      </p:sp>
      <p:pic>
        <p:nvPicPr>
          <p:cNvPr id="36" name="Graphic 35" descr="Grain">
            <a:extLst>
              <a:ext uri="{FF2B5EF4-FFF2-40B4-BE49-F238E27FC236}">
                <a16:creationId xmlns:a16="http://schemas.microsoft.com/office/drawing/2014/main" id="{BEE4591E-722A-9FF2-7004-587DE26E8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15383" y="2407267"/>
            <a:ext cx="654035" cy="654035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CE43E66-0270-A7C5-E9DE-DD670E78A5F7}"/>
              </a:ext>
            </a:extLst>
          </p:cNvPr>
          <p:cNvSpPr/>
          <p:nvPr/>
        </p:nvSpPr>
        <p:spPr>
          <a:xfrm>
            <a:off x="958796" y="3037826"/>
            <a:ext cx="3753800" cy="2411221"/>
          </a:xfrm>
          <a:prstGeom prst="roundRect">
            <a:avLst>
              <a:gd name="adj" fmla="val 53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65162A-5318-F42F-E17F-3C81604C411A}"/>
              </a:ext>
            </a:extLst>
          </p:cNvPr>
          <p:cNvSpPr/>
          <p:nvPr/>
        </p:nvSpPr>
        <p:spPr>
          <a:xfrm>
            <a:off x="1387490" y="3188622"/>
            <a:ext cx="782843" cy="758025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311909-7BC9-2586-7DFD-07C1AA6DA43E}"/>
              </a:ext>
            </a:extLst>
          </p:cNvPr>
          <p:cNvSpPr/>
          <p:nvPr/>
        </p:nvSpPr>
        <p:spPr>
          <a:xfrm>
            <a:off x="1286487" y="3289671"/>
            <a:ext cx="782843" cy="758025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2C13A92-D78D-047F-AC05-12FCC3FE4DDC}"/>
              </a:ext>
            </a:extLst>
          </p:cNvPr>
          <p:cNvSpPr/>
          <p:nvPr/>
        </p:nvSpPr>
        <p:spPr>
          <a:xfrm>
            <a:off x="1195715" y="3390720"/>
            <a:ext cx="782843" cy="758025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2FB177-4989-1C92-2841-2C095B7F7978}"/>
              </a:ext>
            </a:extLst>
          </p:cNvPr>
          <p:cNvSpPr/>
          <p:nvPr/>
        </p:nvSpPr>
        <p:spPr>
          <a:xfrm>
            <a:off x="1104943" y="3496345"/>
            <a:ext cx="782843" cy="758025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tx1"/>
                </a:solidFill>
                <a:latin typeface="Helvetica" pitchFamily="2" charset="0"/>
              </a:rPr>
              <a:t>Climate data</a:t>
            </a:r>
            <a:endParaRPr lang="en-DE" sz="1300" b="1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700716-19E6-34DF-27B4-F833C16BCEFE}"/>
              </a:ext>
            </a:extLst>
          </p:cNvPr>
          <p:cNvSpPr txBox="1"/>
          <p:nvPr/>
        </p:nvSpPr>
        <p:spPr>
          <a:xfrm>
            <a:off x="2231144" y="3082441"/>
            <a:ext cx="2599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200">
                <a:latin typeface="Helvetica" pitchFamily="2" charset="0"/>
              </a:rPr>
              <a:t>Global daily reanalysis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200">
                <a:latin typeface="Helvetica" pitchFamily="2" charset="0"/>
              </a:rPr>
              <a:t>Covers 1948-2008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200">
                <a:latin typeface="Helvetica" pitchFamily="2" charset="0"/>
              </a:rPr>
              <a:t>0.5 degree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200">
                <a:latin typeface="Helvetica" pitchFamily="2" charset="0"/>
              </a:rPr>
              <a:t>Variables used: monthly average pr, tas, rsds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200">
                <a:latin typeface="Helvetica" pitchFamily="2" charset="0"/>
              </a:rPr>
              <a:t>Extreme indicators (WD, CD, FD, min temp, max temp, mean diurnal range, max five-day precipitation)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200">
                <a:latin typeface="Helvetica" pitchFamily="2" charset="0"/>
              </a:rPr>
              <a:t>Use 3 months before planting date plus the duration of growing season</a:t>
            </a:r>
          </a:p>
        </p:txBody>
      </p:sp>
      <p:pic>
        <p:nvPicPr>
          <p:cNvPr id="43" name="Graphic 42" descr="Partial sun">
            <a:extLst>
              <a:ext uri="{FF2B5EF4-FFF2-40B4-BE49-F238E27FC236}">
                <a16:creationId xmlns:a16="http://schemas.microsoft.com/office/drawing/2014/main" id="{61E20EE7-8E1A-E81D-8430-EE95AE8B72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62325" y="3992147"/>
            <a:ext cx="689117" cy="689117"/>
          </a:xfrm>
          <a:prstGeom prst="rect">
            <a:avLst/>
          </a:prstGeom>
        </p:spPr>
      </p:pic>
      <p:pic>
        <p:nvPicPr>
          <p:cNvPr id="50" name="Graphic 49" descr="Grain">
            <a:extLst>
              <a:ext uri="{FF2B5EF4-FFF2-40B4-BE49-F238E27FC236}">
                <a16:creationId xmlns:a16="http://schemas.microsoft.com/office/drawing/2014/main" id="{B6784723-8507-6C53-97D7-2F08F9914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96789" y="994358"/>
            <a:ext cx="515384" cy="515384"/>
          </a:xfrm>
          <a:prstGeom prst="rect">
            <a:avLst/>
          </a:prstGeom>
        </p:spPr>
      </p:pic>
      <p:pic>
        <p:nvPicPr>
          <p:cNvPr id="51" name="Graphic 50" descr="Partial sun">
            <a:extLst>
              <a:ext uri="{FF2B5EF4-FFF2-40B4-BE49-F238E27FC236}">
                <a16:creationId xmlns:a16="http://schemas.microsoft.com/office/drawing/2014/main" id="{BBB00B6E-5F82-0502-36EA-8848B8899A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79691" y="980341"/>
            <a:ext cx="515384" cy="515384"/>
          </a:xfrm>
          <a:prstGeom prst="rect">
            <a:avLst/>
          </a:prstGeom>
        </p:spPr>
      </p:pic>
      <p:pic>
        <p:nvPicPr>
          <p:cNvPr id="54" name="Picture 2" descr="Image result for twitter logo">
            <a:extLst>
              <a:ext uri="{FF2B5EF4-FFF2-40B4-BE49-F238E27FC236}">
                <a16:creationId xmlns:a16="http://schemas.microsoft.com/office/drawing/2014/main" id="{B86A9B97-8B97-B825-A11E-A672C8DC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67" y="6609675"/>
            <a:ext cx="220633" cy="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80CCAD6-9563-35FE-F0F8-54793FCA191A}"/>
              </a:ext>
            </a:extLst>
          </p:cNvPr>
          <p:cNvSpPr txBox="1"/>
          <p:nvPr/>
        </p:nvSpPr>
        <p:spPr>
          <a:xfrm>
            <a:off x="3119372" y="6540466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>
                <a:solidFill>
                  <a:srgbClr val="1D9BF0"/>
                </a:solidFill>
                <a:latin typeface="Helvetica" pitchFamily="2" charset="0"/>
              </a:rPr>
              <a:t>@lilybellesweet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718FA2-0191-5209-2B0D-0C322D07D461}"/>
              </a:ext>
            </a:extLst>
          </p:cNvPr>
          <p:cNvSpPr txBox="1"/>
          <p:nvPr/>
        </p:nvSpPr>
        <p:spPr>
          <a:xfrm>
            <a:off x="459246" y="6540466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rgbClr val="0072BC"/>
                </a:solidFill>
                <a:latin typeface="Helvetica" pitchFamily="2" charset="0"/>
              </a:rPr>
              <a:t>lily-belle.sweet@ufz.de</a:t>
            </a:r>
            <a:endParaRPr lang="en-DE" sz="1600" b="1">
              <a:solidFill>
                <a:srgbClr val="0072BC"/>
              </a:solidFill>
              <a:latin typeface="Helvetica" pitchFamily="2" charset="0"/>
            </a:endParaRPr>
          </a:p>
        </p:txBody>
      </p:sp>
      <p:pic>
        <p:nvPicPr>
          <p:cNvPr id="57" name="Graphic 56" descr="Envelope">
            <a:extLst>
              <a:ext uri="{FF2B5EF4-FFF2-40B4-BE49-F238E27FC236}">
                <a16:creationId xmlns:a16="http://schemas.microsoft.com/office/drawing/2014/main" id="{2B188C9A-8AC3-53DD-3932-D8A52CFC6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3593" y="6599489"/>
            <a:ext cx="223667" cy="223667"/>
          </a:xfrm>
          <a:prstGeom prst="rect">
            <a:avLst/>
          </a:prstGeom>
        </p:spPr>
      </p:pic>
      <p:pic>
        <p:nvPicPr>
          <p:cNvPr id="59" name="Graphic 58" descr="Return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C65F883F-ECD2-A513-6DBB-75778C559C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56238" y="1659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1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57E6B9-A6A0-AF47-A4FB-A0C78E580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07" y="5588000"/>
            <a:ext cx="3429000" cy="127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7952FAC-79F7-6B44-B164-26AD3BBA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490545" cy="3304350"/>
          </a:xfrm>
        </p:spPr>
        <p:txBody>
          <a:bodyPr>
            <a:normAutofit/>
          </a:bodyPr>
          <a:lstStyle/>
          <a:p>
            <a:r>
              <a:rPr lang="en-DE" sz="2800" b="1" dirty="0">
                <a:latin typeface="Helvetica" pitchFamily="2" charset="0"/>
              </a:rPr>
              <a:t>Random k-fold overestimates model performance on unseen years or regions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83EAB-1B00-4D5B-72C9-1ECB4162C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015" y="365125"/>
            <a:ext cx="5159222" cy="6108702"/>
          </a:xfrm>
          <a:prstGeom prst="rect">
            <a:avLst/>
          </a:prstGeom>
        </p:spPr>
      </p:pic>
      <p:pic>
        <p:nvPicPr>
          <p:cNvPr id="2" name="Picture 2" descr="Image result for twitter logo">
            <a:extLst>
              <a:ext uri="{FF2B5EF4-FFF2-40B4-BE49-F238E27FC236}">
                <a16:creationId xmlns:a16="http://schemas.microsoft.com/office/drawing/2014/main" id="{0949081D-C18E-5A82-10BA-31C65DA07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67" y="6609675"/>
            <a:ext cx="220633" cy="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F8FA4D-0A86-7628-F1A5-8028B784A6FE}"/>
              </a:ext>
            </a:extLst>
          </p:cNvPr>
          <p:cNvSpPr txBox="1"/>
          <p:nvPr/>
        </p:nvSpPr>
        <p:spPr>
          <a:xfrm>
            <a:off x="3119372" y="6540466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>
                <a:solidFill>
                  <a:srgbClr val="1D9BF0"/>
                </a:solidFill>
                <a:latin typeface="Helvetica" pitchFamily="2" charset="0"/>
              </a:rPr>
              <a:t>@lilybellesweet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632C-3E67-473E-25ED-D77EC0CFF828}"/>
              </a:ext>
            </a:extLst>
          </p:cNvPr>
          <p:cNvSpPr txBox="1"/>
          <p:nvPr/>
        </p:nvSpPr>
        <p:spPr>
          <a:xfrm>
            <a:off x="459246" y="6540466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rgbClr val="0072BC"/>
                </a:solidFill>
                <a:latin typeface="Helvetica" pitchFamily="2" charset="0"/>
              </a:rPr>
              <a:t>lily-belle.sweet@ufz.de</a:t>
            </a:r>
            <a:endParaRPr lang="en-DE" sz="1600" b="1">
              <a:solidFill>
                <a:srgbClr val="0072BC"/>
              </a:solidFill>
              <a:latin typeface="Helvetica" pitchFamily="2" charset="0"/>
            </a:endParaRPr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94B39E56-8EAD-DD32-EB42-A8A1D86FD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593" y="6599489"/>
            <a:ext cx="223667" cy="223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9057EB-57F3-C686-095A-EE9D99994666}"/>
              </a:ext>
            </a:extLst>
          </p:cNvPr>
          <p:cNvSpPr txBox="1"/>
          <p:nvPr/>
        </p:nvSpPr>
        <p:spPr>
          <a:xfrm>
            <a:off x="6791162" y="6555854"/>
            <a:ext cx="5400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Sweet </a:t>
            </a:r>
            <a:r>
              <a:rPr lang="en-GB" sz="1400" i="1" dirty="0">
                <a:solidFill>
                  <a:schemeClr val="tx2"/>
                </a:solidFill>
                <a:latin typeface="Helvetica" pitchFamily="2" charset="0"/>
              </a:rPr>
              <a:t>et al. 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Artificial Intelligence for the Earth Systems</a:t>
            </a:r>
            <a:r>
              <a:rPr lang="en-GB" sz="1400" i="1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GB" sz="1400" dirty="0">
                <a:solidFill>
                  <a:schemeClr val="tx2"/>
                </a:solidFill>
                <a:latin typeface="Helvetica" pitchFamily="2" charset="0"/>
              </a:rPr>
              <a:t>(in review)</a:t>
            </a:r>
            <a:endParaRPr lang="en-DE" sz="1400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E8B2B43-3981-193C-7791-E6FB42A09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3026979"/>
            <a:ext cx="4490545" cy="2714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E" sz="2000" b="1" dirty="0">
                <a:latin typeface="Helvetica" pitchFamily="2" charset="0"/>
              </a:rPr>
              <a:t>Temporal or feature-clustered cross-validation returns a more reasonable estimation.</a:t>
            </a:r>
          </a:p>
        </p:txBody>
      </p:sp>
      <p:pic>
        <p:nvPicPr>
          <p:cNvPr id="11" name="Graphic 10" descr="Return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D162181-55A9-181C-8B13-27F4FF4AF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56238" y="1659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36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45601</TotalTime>
  <Words>741</Words>
  <Application>Microsoft Macintosh PowerPoint</Application>
  <PresentationFormat>Widescreen</PresentationFormat>
  <Paragraphs>107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Office Theme</vt:lpstr>
      <vt:lpstr>Model evaluation strategy impacts the interpretation and performance of machine learning models</vt:lpstr>
      <vt:lpstr>Introduction</vt:lpstr>
      <vt:lpstr>How should we evaluate spatiotemporal model performance?</vt:lpstr>
      <vt:lpstr>It’s a known issue:</vt:lpstr>
      <vt:lpstr>The impact on model interpretation is not yet clear.</vt:lpstr>
      <vt:lpstr>PowerPoint Presentation</vt:lpstr>
      <vt:lpstr>Model evaluation strategy impacts the interpretation and performance of machine learning models</vt:lpstr>
      <vt:lpstr>Methodology</vt:lpstr>
      <vt:lpstr>Random k-fold overestimates model performance on unseen years or regions</vt:lpstr>
      <vt:lpstr>Cross-validation strategy impacts permutation feature importances</vt:lpstr>
      <vt:lpstr>Cross-validation strategy impacts permutation feature importances</vt:lpstr>
      <vt:lpstr>Cross-validation strategy impacts hyperparameters, feature selection</vt:lpstr>
      <vt:lpstr>PowerPoint Presentation</vt:lpstr>
      <vt:lpstr>PowerPoint Presentation</vt:lpstr>
      <vt:lpstr>PowerPoint Presentation</vt:lpstr>
      <vt:lpstr>Table of contents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Interpretable machine learning for identifying compound drivers of crop failure</dc:title>
  <dc:creator>Microsoft Office User</dc:creator>
  <cp:lastModifiedBy>Microsoft Office User</cp:lastModifiedBy>
  <cp:revision>54</cp:revision>
  <dcterms:created xsi:type="dcterms:W3CDTF">2021-12-15T18:55:56Z</dcterms:created>
  <dcterms:modified xsi:type="dcterms:W3CDTF">2023-04-25T13:23:42Z</dcterms:modified>
</cp:coreProperties>
</file>