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6" r:id="rId5"/>
  </p:sldIdLst>
  <p:sldSz cx="35661600" cy="26517600"/>
  <p:notesSz cx="6858000" cy="9144000"/>
  <p:defaultTextStyle>
    <a:defPPr>
      <a:defRPr lang="en-US"/>
    </a:defPPr>
    <a:lvl1pPr marL="0" algn="l" defTabSz="2984602" rtl="0" eaLnBrk="1" latinLnBrk="0" hangingPunct="1">
      <a:defRPr sz="5875" kern="1200">
        <a:solidFill>
          <a:schemeClr val="tx1"/>
        </a:solidFill>
        <a:latin typeface="+mn-lt"/>
        <a:ea typeface="+mn-ea"/>
        <a:cs typeface="+mn-cs"/>
      </a:defRPr>
    </a:lvl1pPr>
    <a:lvl2pPr marL="1492301" algn="l" defTabSz="2984602" rtl="0" eaLnBrk="1" latinLnBrk="0" hangingPunct="1">
      <a:defRPr sz="5875" kern="1200">
        <a:solidFill>
          <a:schemeClr val="tx1"/>
        </a:solidFill>
        <a:latin typeface="+mn-lt"/>
        <a:ea typeface="+mn-ea"/>
        <a:cs typeface="+mn-cs"/>
      </a:defRPr>
    </a:lvl2pPr>
    <a:lvl3pPr marL="2984602" algn="l" defTabSz="2984602" rtl="0" eaLnBrk="1" latinLnBrk="0" hangingPunct="1">
      <a:defRPr sz="5875" kern="1200">
        <a:solidFill>
          <a:schemeClr val="tx1"/>
        </a:solidFill>
        <a:latin typeface="+mn-lt"/>
        <a:ea typeface="+mn-ea"/>
        <a:cs typeface="+mn-cs"/>
      </a:defRPr>
    </a:lvl3pPr>
    <a:lvl4pPr marL="4476902" algn="l" defTabSz="2984602" rtl="0" eaLnBrk="1" latinLnBrk="0" hangingPunct="1">
      <a:defRPr sz="5875" kern="1200">
        <a:solidFill>
          <a:schemeClr val="tx1"/>
        </a:solidFill>
        <a:latin typeface="+mn-lt"/>
        <a:ea typeface="+mn-ea"/>
        <a:cs typeface="+mn-cs"/>
      </a:defRPr>
    </a:lvl4pPr>
    <a:lvl5pPr marL="5969203" algn="l" defTabSz="2984602" rtl="0" eaLnBrk="1" latinLnBrk="0" hangingPunct="1">
      <a:defRPr sz="5875" kern="1200">
        <a:solidFill>
          <a:schemeClr val="tx1"/>
        </a:solidFill>
        <a:latin typeface="+mn-lt"/>
        <a:ea typeface="+mn-ea"/>
        <a:cs typeface="+mn-cs"/>
      </a:defRPr>
    </a:lvl5pPr>
    <a:lvl6pPr marL="7461504" algn="l" defTabSz="2984602" rtl="0" eaLnBrk="1" latinLnBrk="0" hangingPunct="1">
      <a:defRPr sz="5875" kern="1200">
        <a:solidFill>
          <a:schemeClr val="tx1"/>
        </a:solidFill>
        <a:latin typeface="+mn-lt"/>
        <a:ea typeface="+mn-ea"/>
        <a:cs typeface="+mn-cs"/>
      </a:defRPr>
    </a:lvl6pPr>
    <a:lvl7pPr marL="8953805" algn="l" defTabSz="2984602" rtl="0" eaLnBrk="1" latinLnBrk="0" hangingPunct="1">
      <a:defRPr sz="5875" kern="1200">
        <a:solidFill>
          <a:schemeClr val="tx1"/>
        </a:solidFill>
        <a:latin typeface="+mn-lt"/>
        <a:ea typeface="+mn-ea"/>
        <a:cs typeface="+mn-cs"/>
      </a:defRPr>
    </a:lvl7pPr>
    <a:lvl8pPr marL="10446106" algn="l" defTabSz="2984602" rtl="0" eaLnBrk="1" latinLnBrk="0" hangingPunct="1">
      <a:defRPr sz="5875" kern="1200">
        <a:solidFill>
          <a:schemeClr val="tx1"/>
        </a:solidFill>
        <a:latin typeface="+mn-lt"/>
        <a:ea typeface="+mn-ea"/>
        <a:cs typeface="+mn-cs"/>
      </a:defRPr>
    </a:lvl8pPr>
    <a:lvl9pPr marL="11938406" algn="l" defTabSz="2984602" rtl="0" eaLnBrk="1" latinLnBrk="0" hangingPunct="1">
      <a:defRPr sz="587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352" userDrawn="1">
          <p15:clr>
            <a:srgbClr val="A4A3A4"/>
          </p15:clr>
        </p15:guide>
        <p15:guide id="2" pos="111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8" autoAdjust="0"/>
    <p:restoredTop sz="94665"/>
  </p:normalViewPr>
  <p:slideViewPr>
    <p:cSldViewPr snapToGrid="0" snapToObjects="1" showGuides="1">
      <p:cViewPr varScale="1">
        <p:scale>
          <a:sx n="30" d="100"/>
          <a:sy n="30" d="100"/>
        </p:scale>
        <p:origin x="1266" y="120"/>
      </p:cViewPr>
      <p:guideLst>
        <p:guide orient="horz" pos="8352"/>
        <p:guide pos="1118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shant Kumar" userId="1202fe73-6355-4314-8fc9-ef4ed80fa31a" providerId="ADAL" clId="{296050C5-B069-4861-B993-4D89670C03DA}"/>
    <pc:docChg chg="modSld">
      <pc:chgData name="Nishant Kumar" userId="1202fe73-6355-4314-8fc9-ef4ed80fa31a" providerId="ADAL" clId="{296050C5-B069-4861-B993-4D89670C03DA}" dt="2023-04-27T05:07:45.161" v="29" actId="20577"/>
      <pc:docMkLst>
        <pc:docMk/>
      </pc:docMkLst>
      <pc:sldChg chg="modSp mod">
        <pc:chgData name="Nishant Kumar" userId="1202fe73-6355-4314-8fc9-ef4ed80fa31a" providerId="ADAL" clId="{296050C5-B069-4861-B993-4D89670C03DA}" dt="2023-04-27T05:07:45.161" v="29" actId="20577"/>
        <pc:sldMkLst>
          <pc:docMk/>
          <pc:sldMk cId="2101375070" sldId="256"/>
        </pc:sldMkLst>
        <pc:spChg chg="mod">
          <ac:chgData name="Nishant Kumar" userId="1202fe73-6355-4314-8fc9-ef4ed80fa31a" providerId="ADAL" clId="{296050C5-B069-4861-B993-4D89670C03DA}" dt="2023-04-27T05:04:21.681" v="7" actId="20577"/>
          <ac:spMkLst>
            <pc:docMk/>
            <pc:sldMk cId="2101375070" sldId="256"/>
            <ac:spMk id="23" creationId="{F8B1C970-FC97-0DBA-BE38-8A8AD7BEF242}"/>
          </ac:spMkLst>
        </pc:spChg>
        <pc:graphicFrameChg chg="modGraphic">
          <ac:chgData name="Nishant Kumar" userId="1202fe73-6355-4314-8fc9-ef4ed80fa31a" providerId="ADAL" clId="{296050C5-B069-4861-B993-4D89670C03DA}" dt="2023-04-27T05:07:45.161" v="29" actId="20577"/>
          <ac:graphicFrameMkLst>
            <pc:docMk/>
            <pc:sldMk cId="2101375070" sldId="256"/>
            <ac:graphicFrameMk id="5" creationId="{00000000-0000-0000-0000-000000000000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74620" y="4339804"/>
            <a:ext cx="30312360" cy="9232053"/>
          </a:xfrm>
          <a:prstGeom prst="rect">
            <a:avLst/>
          </a:prstGeom>
        </p:spPr>
        <p:txBody>
          <a:bodyPr anchor="b"/>
          <a:lstStyle>
            <a:lvl1pPr algn="ctr">
              <a:defRPr sz="2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57700" y="13927880"/>
            <a:ext cx="26746200" cy="64022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280"/>
            </a:lvl1pPr>
            <a:lvl2pPr marL="1767855" indent="0" algn="ctr">
              <a:buNone/>
              <a:defRPr sz="7733"/>
            </a:lvl2pPr>
            <a:lvl3pPr marL="3535710" indent="0" algn="ctr">
              <a:buNone/>
              <a:defRPr sz="6960"/>
            </a:lvl3pPr>
            <a:lvl4pPr marL="5303566" indent="0" algn="ctr">
              <a:buNone/>
              <a:defRPr sz="6187"/>
            </a:lvl4pPr>
            <a:lvl5pPr marL="7071421" indent="0" algn="ctr">
              <a:buNone/>
              <a:defRPr sz="6187"/>
            </a:lvl5pPr>
            <a:lvl6pPr marL="8839276" indent="0" algn="ctr">
              <a:buNone/>
              <a:defRPr sz="6187"/>
            </a:lvl6pPr>
            <a:lvl7pPr marL="10607131" indent="0" algn="ctr">
              <a:buNone/>
              <a:defRPr sz="6187"/>
            </a:lvl7pPr>
            <a:lvl8pPr marL="12374987" indent="0" algn="ctr">
              <a:buNone/>
              <a:defRPr sz="6187"/>
            </a:lvl8pPr>
            <a:lvl9pPr marL="14142842" indent="0" algn="ctr">
              <a:buNone/>
              <a:defRPr sz="618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51735" y="24577892"/>
            <a:ext cx="8023860" cy="1411817"/>
          </a:xfrm>
          <a:prstGeom prst="rect">
            <a:avLst/>
          </a:prstGeom>
        </p:spPr>
        <p:txBody>
          <a:bodyPr/>
          <a:lstStyle/>
          <a:p>
            <a:fld id="{04E26C13-267E-8746-A12F-EF437A33FC1C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12905" y="24577892"/>
            <a:ext cx="12035790" cy="14118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186005" y="24577892"/>
            <a:ext cx="8023860" cy="1411817"/>
          </a:xfrm>
          <a:prstGeom prst="rect">
            <a:avLst/>
          </a:prstGeom>
        </p:spPr>
        <p:txBody>
          <a:bodyPr/>
          <a:lstStyle/>
          <a:p>
            <a:fld id="{95096593-D3DF-7546-BA71-297002310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1735" y="1411823"/>
            <a:ext cx="30758130" cy="512551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51735" y="7059083"/>
            <a:ext cx="30758130" cy="1682517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51735" y="24577892"/>
            <a:ext cx="8023860" cy="1411817"/>
          </a:xfrm>
          <a:prstGeom prst="rect">
            <a:avLst/>
          </a:prstGeom>
        </p:spPr>
        <p:txBody>
          <a:bodyPr/>
          <a:lstStyle/>
          <a:p>
            <a:fld id="{04E26C13-267E-8746-A12F-EF437A33FC1C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12905" y="24577892"/>
            <a:ext cx="12035790" cy="14118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186005" y="24577892"/>
            <a:ext cx="8023860" cy="1411817"/>
          </a:xfrm>
          <a:prstGeom prst="rect">
            <a:avLst/>
          </a:prstGeom>
        </p:spPr>
        <p:txBody>
          <a:bodyPr/>
          <a:lstStyle/>
          <a:p>
            <a:fld id="{95096593-D3DF-7546-BA71-297002310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5520334" y="1411817"/>
            <a:ext cx="7689533" cy="2247244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51737" y="1411817"/>
            <a:ext cx="22622828" cy="2247244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51735" y="24577892"/>
            <a:ext cx="8023860" cy="1411817"/>
          </a:xfrm>
          <a:prstGeom prst="rect">
            <a:avLst/>
          </a:prstGeom>
        </p:spPr>
        <p:txBody>
          <a:bodyPr/>
          <a:lstStyle/>
          <a:p>
            <a:fld id="{04E26C13-267E-8746-A12F-EF437A33FC1C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12905" y="24577892"/>
            <a:ext cx="12035790" cy="14118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186005" y="24577892"/>
            <a:ext cx="8023860" cy="1411817"/>
          </a:xfrm>
          <a:prstGeom prst="rect">
            <a:avLst/>
          </a:prstGeom>
        </p:spPr>
        <p:txBody>
          <a:bodyPr/>
          <a:lstStyle/>
          <a:p>
            <a:fld id="{95096593-D3DF-7546-BA71-297002310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1735" y="1411823"/>
            <a:ext cx="30758130" cy="512551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1735" y="7059083"/>
            <a:ext cx="30758130" cy="168251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51735" y="24577892"/>
            <a:ext cx="8023860" cy="1411817"/>
          </a:xfrm>
          <a:prstGeom prst="rect">
            <a:avLst/>
          </a:prstGeom>
        </p:spPr>
        <p:txBody>
          <a:bodyPr/>
          <a:lstStyle/>
          <a:p>
            <a:fld id="{04E26C13-267E-8746-A12F-EF437A33FC1C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12905" y="24577892"/>
            <a:ext cx="12035790" cy="14118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186005" y="24577892"/>
            <a:ext cx="8023860" cy="1411817"/>
          </a:xfrm>
          <a:prstGeom prst="rect">
            <a:avLst/>
          </a:prstGeom>
        </p:spPr>
        <p:txBody>
          <a:bodyPr/>
          <a:lstStyle/>
          <a:p>
            <a:fld id="{95096593-D3DF-7546-BA71-297002310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163" y="6610993"/>
            <a:ext cx="30758130" cy="11030583"/>
          </a:xfrm>
          <a:prstGeom prst="rect">
            <a:avLst/>
          </a:prstGeom>
        </p:spPr>
        <p:txBody>
          <a:bodyPr anchor="b"/>
          <a:lstStyle>
            <a:lvl1pPr>
              <a:defRPr sz="2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3163" y="17745929"/>
            <a:ext cx="30758130" cy="5800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280">
                <a:solidFill>
                  <a:schemeClr val="tx1"/>
                </a:solidFill>
              </a:defRPr>
            </a:lvl1pPr>
            <a:lvl2pPr marL="1767855" indent="0">
              <a:buNone/>
              <a:defRPr sz="7733">
                <a:solidFill>
                  <a:schemeClr val="tx1">
                    <a:tint val="75000"/>
                  </a:schemeClr>
                </a:solidFill>
              </a:defRPr>
            </a:lvl2pPr>
            <a:lvl3pPr marL="3535710" indent="0">
              <a:buNone/>
              <a:defRPr sz="6960">
                <a:solidFill>
                  <a:schemeClr val="tx1">
                    <a:tint val="75000"/>
                  </a:schemeClr>
                </a:solidFill>
              </a:defRPr>
            </a:lvl3pPr>
            <a:lvl4pPr marL="5303566" indent="0">
              <a:buNone/>
              <a:defRPr sz="6187">
                <a:solidFill>
                  <a:schemeClr val="tx1">
                    <a:tint val="75000"/>
                  </a:schemeClr>
                </a:solidFill>
              </a:defRPr>
            </a:lvl4pPr>
            <a:lvl5pPr marL="7071421" indent="0">
              <a:buNone/>
              <a:defRPr sz="6187">
                <a:solidFill>
                  <a:schemeClr val="tx1">
                    <a:tint val="75000"/>
                  </a:schemeClr>
                </a:solidFill>
              </a:defRPr>
            </a:lvl5pPr>
            <a:lvl6pPr marL="8839276" indent="0">
              <a:buNone/>
              <a:defRPr sz="6187">
                <a:solidFill>
                  <a:schemeClr val="tx1">
                    <a:tint val="75000"/>
                  </a:schemeClr>
                </a:solidFill>
              </a:defRPr>
            </a:lvl6pPr>
            <a:lvl7pPr marL="10607131" indent="0">
              <a:buNone/>
              <a:defRPr sz="6187">
                <a:solidFill>
                  <a:schemeClr val="tx1">
                    <a:tint val="75000"/>
                  </a:schemeClr>
                </a:solidFill>
              </a:defRPr>
            </a:lvl7pPr>
            <a:lvl8pPr marL="12374987" indent="0">
              <a:buNone/>
              <a:defRPr sz="6187">
                <a:solidFill>
                  <a:schemeClr val="tx1">
                    <a:tint val="75000"/>
                  </a:schemeClr>
                </a:solidFill>
              </a:defRPr>
            </a:lvl8pPr>
            <a:lvl9pPr marL="14142842" indent="0">
              <a:buNone/>
              <a:defRPr sz="61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51735" y="24577892"/>
            <a:ext cx="8023860" cy="1411817"/>
          </a:xfrm>
          <a:prstGeom prst="rect">
            <a:avLst/>
          </a:prstGeom>
        </p:spPr>
        <p:txBody>
          <a:bodyPr/>
          <a:lstStyle/>
          <a:p>
            <a:fld id="{04E26C13-267E-8746-A12F-EF437A33FC1C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12905" y="24577892"/>
            <a:ext cx="12035790" cy="14118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186005" y="24577892"/>
            <a:ext cx="8023860" cy="1411817"/>
          </a:xfrm>
          <a:prstGeom prst="rect">
            <a:avLst/>
          </a:prstGeom>
        </p:spPr>
        <p:txBody>
          <a:bodyPr/>
          <a:lstStyle/>
          <a:p>
            <a:fld id="{95096593-D3DF-7546-BA71-297002310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1735" y="1411823"/>
            <a:ext cx="30758130" cy="512551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51735" y="7059083"/>
            <a:ext cx="15156180" cy="168251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053685" y="7059083"/>
            <a:ext cx="15156180" cy="168251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451735" y="24577892"/>
            <a:ext cx="8023860" cy="1411817"/>
          </a:xfrm>
          <a:prstGeom prst="rect">
            <a:avLst/>
          </a:prstGeom>
        </p:spPr>
        <p:txBody>
          <a:bodyPr/>
          <a:lstStyle/>
          <a:p>
            <a:fld id="{04E26C13-267E-8746-A12F-EF437A33FC1C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812905" y="24577892"/>
            <a:ext cx="12035790" cy="14118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5186005" y="24577892"/>
            <a:ext cx="8023860" cy="1411817"/>
          </a:xfrm>
          <a:prstGeom prst="rect">
            <a:avLst/>
          </a:prstGeom>
        </p:spPr>
        <p:txBody>
          <a:bodyPr/>
          <a:lstStyle/>
          <a:p>
            <a:fld id="{95096593-D3DF-7546-BA71-297002310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6380" y="1411823"/>
            <a:ext cx="30758130" cy="512551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56384" y="6500497"/>
            <a:ext cx="15086526" cy="31857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280" b="1"/>
            </a:lvl1pPr>
            <a:lvl2pPr marL="1767855" indent="0">
              <a:buNone/>
              <a:defRPr sz="7733" b="1"/>
            </a:lvl2pPr>
            <a:lvl3pPr marL="3535710" indent="0">
              <a:buNone/>
              <a:defRPr sz="6960" b="1"/>
            </a:lvl3pPr>
            <a:lvl4pPr marL="5303566" indent="0">
              <a:buNone/>
              <a:defRPr sz="6187" b="1"/>
            </a:lvl4pPr>
            <a:lvl5pPr marL="7071421" indent="0">
              <a:buNone/>
              <a:defRPr sz="6187" b="1"/>
            </a:lvl5pPr>
            <a:lvl6pPr marL="8839276" indent="0">
              <a:buNone/>
              <a:defRPr sz="6187" b="1"/>
            </a:lvl6pPr>
            <a:lvl7pPr marL="10607131" indent="0">
              <a:buNone/>
              <a:defRPr sz="6187" b="1"/>
            </a:lvl7pPr>
            <a:lvl8pPr marL="12374987" indent="0">
              <a:buNone/>
              <a:defRPr sz="6187" b="1"/>
            </a:lvl8pPr>
            <a:lvl9pPr marL="14142842" indent="0">
              <a:buNone/>
              <a:defRPr sz="618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56384" y="9686290"/>
            <a:ext cx="15086526" cy="142470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053687" y="6500497"/>
            <a:ext cx="15160825" cy="31857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280" b="1"/>
            </a:lvl1pPr>
            <a:lvl2pPr marL="1767855" indent="0">
              <a:buNone/>
              <a:defRPr sz="7733" b="1"/>
            </a:lvl2pPr>
            <a:lvl3pPr marL="3535710" indent="0">
              <a:buNone/>
              <a:defRPr sz="6960" b="1"/>
            </a:lvl3pPr>
            <a:lvl4pPr marL="5303566" indent="0">
              <a:buNone/>
              <a:defRPr sz="6187" b="1"/>
            </a:lvl4pPr>
            <a:lvl5pPr marL="7071421" indent="0">
              <a:buNone/>
              <a:defRPr sz="6187" b="1"/>
            </a:lvl5pPr>
            <a:lvl6pPr marL="8839276" indent="0">
              <a:buNone/>
              <a:defRPr sz="6187" b="1"/>
            </a:lvl6pPr>
            <a:lvl7pPr marL="10607131" indent="0">
              <a:buNone/>
              <a:defRPr sz="6187" b="1"/>
            </a:lvl7pPr>
            <a:lvl8pPr marL="12374987" indent="0">
              <a:buNone/>
              <a:defRPr sz="6187" b="1"/>
            </a:lvl8pPr>
            <a:lvl9pPr marL="14142842" indent="0">
              <a:buNone/>
              <a:defRPr sz="618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053687" y="9686290"/>
            <a:ext cx="15160825" cy="142470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451735" y="24577892"/>
            <a:ext cx="8023860" cy="1411817"/>
          </a:xfrm>
          <a:prstGeom prst="rect">
            <a:avLst/>
          </a:prstGeom>
        </p:spPr>
        <p:txBody>
          <a:bodyPr/>
          <a:lstStyle/>
          <a:p>
            <a:fld id="{04E26C13-267E-8746-A12F-EF437A33FC1C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812905" y="24577892"/>
            <a:ext cx="12035790" cy="14118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5186005" y="24577892"/>
            <a:ext cx="8023860" cy="1411817"/>
          </a:xfrm>
          <a:prstGeom prst="rect">
            <a:avLst/>
          </a:prstGeom>
        </p:spPr>
        <p:txBody>
          <a:bodyPr/>
          <a:lstStyle/>
          <a:p>
            <a:fld id="{95096593-D3DF-7546-BA71-297002310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1735" y="1411823"/>
            <a:ext cx="30758130" cy="512551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451735" y="24577892"/>
            <a:ext cx="8023860" cy="1411817"/>
          </a:xfrm>
          <a:prstGeom prst="rect">
            <a:avLst/>
          </a:prstGeom>
        </p:spPr>
        <p:txBody>
          <a:bodyPr/>
          <a:lstStyle/>
          <a:p>
            <a:fld id="{04E26C13-267E-8746-A12F-EF437A33FC1C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812905" y="24577892"/>
            <a:ext cx="12035790" cy="14118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5186005" y="24577892"/>
            <a:ext cx="8023860" cy="1411817"/>
          </a:xfrm>
          <a:prstGeom prst="rect">
            <a:avLst/>
          </a:prstGeom>
        </p:spPr>
        <p:txBody>
          <a:bodyPr/>
          <a:lstStyle/>
          <a:p>
            <a:fld id="{95096593-D3DF-7546-BA71-297002310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451735" y="24577892"/>
            <a:ext cx="8023860" cy="1411817"/>
          </a:xfrm>
          <a:prstGeom prst="rect">
            <a:avLst/>
          </a:prstGeom>
        </p:spPr>
        <p:txBody>
          <a:bodyPr/>
          <a:lstStyle/>
          <a:p>
            <a:fld id="{04E26C13-267E-8746-A12F-EF437A33FC1C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812905" y="24577892"/>
            <a:ext cx="12035790" cy="14118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5186005" y="24577892"/>
            <a:ext cx="8023860" cy="1411817"/>
          </a:xfrm>
          <a:prstGeom prst="rect">
            <a:avLst/>
          </a:prstGeom>
        </p:spPr>
        <p:txBody>
          <a:bodyPr/>
          <a:lstStyle/>
          <a:p>
            <a:fld id="{95096593-D3DF-7546-BA71-297002310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6380" y="1767840"/>
            <a:ext cx="11501794" cy="6187440"/>
          </a:xfrm>
          <a:prstGeom prst="rect">
            <a:avLst/>
          </a:prstGeom>
        </p:spPr>
        <p:txBody>
          <a:bodyPr anchor="b"/>
          <a:lstStyle>
            <a:lvl1pPr>
              <a:defRPr sz="123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60825" y="3818049"/>
            <a:ext cx="18053685" cy="18844683"/>
          </a:xfrm>
          <a:prstGeom prst="rect">
            <a:avLst/>
          </a:prstGeom>
        </p:spPr>
        <p:txBody>
          <a:bodyPr/>
          <a:lstStyle>
            <a:lvl1pPr>
              <a:defRPr sz="12373"/>
            </a:lvl1pPr>
            <a:lvl2pPr>
              <a:defRPr sz="10827"/>
            </a:lvl2pPr>
            <a:lvl3pPr>
              <a:defRPr sz="9280"/>
            </a:lvl3pPr>
            <a:lvl4pPr>
              <a:defRPr sz="7733"/>
            </a:lvl4pPr>
            <a:lvl5pPr>
              <a:defRPr sz="7733"/>
            </a:lvl5pPr>
            <a:lvl6pPr>
              <a:defRPr sz="7733"/>
            </a:lvl6pPr>
            <a:lvl7pPr>
              <a:defRPr sz="7733"/>
            </a:lvl7pPr>
            <a:lvl8pPr>
              <a:defRPr sz="7733"/>
            </a:lvl8pPr>
            <a:lvl9pPr>
              <a:defRPr sz="77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56380" y="7955280"/>
            <a:ext cx="11501794" cy="14738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187"/>
            </a:lvl1pPr>
            <a:lvl2pPr marL="1767855" indent="0">
              <a:buNone/>
              <a:defRPr sz="5413"/>
            </a:lvl2pPr>
            <a:lvl3pPr marL="3535710" indent="0">
              <a:buNone/>
              <a:defRPr sz="4640"/>
            </a:lvl3pPr>
            <a:lvl4pPr marL="5303566" indent="0">
              <a:buNone/>
              <a:defRPr sz="3867"/>
            </a:lvl4pPr>
            <a:lvl5pPr marL="7071421" indent="0">
              <a:buNone/>
              <a:defRPr sz="3867"/>
            </a:lvl5pPr>
            <a:lvl6pPr marL="8839276" indent="0">
              <a:buNone/>
              <a:defRPr sz="3867"/>
            </a:lvl6pPr>
            <a:lvl7pPr marL="10607131" indent="0">
              <a:buNone/>
              <a:defRPr sz="3867"/>
            </a:lvl7pPr>
            <a:lvl8pPr marL="12374987" indent="0">
              <a:buNone/>
              <a:defRPr sz="3867"/>
            </a:lvl8pPr>
            <a:lvl9pPr marL="14142842" indent="0">
              <a:buNone/>
              <a:defRPr sz="3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451735" y="24577892"/>
            <a:ext cx="8023860" cy="1411817"/>
          </a:xfrm>
          <a:prstGeom prst="rect">
            <a:avLst/>
          </a:prstGeom>
        </p:spPr>
        <p:txBody>
          <a:bodyPr/>
          <a:lstStyle/>
          <a:p>
            <a:fld id="{04E26C13-267E-8746-A12F-EF437A33FC1C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812905" y="24577892"/>
            <a:ext cx="12035790" cy="14118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5186005" y="24577892"/>
            <a:ext cx="8023860" cy="1411817"/>
          </a:xfrm>
          <a:prstGeom prst="rect">
            <a:avLst/>
          </a:prstGeom>
        </p:spPr>
        <p:txBody>
          <a:bodyPr/>
          <a:lstStyle/>
          <a:p>
            <a:fld id="{95096593-D3DF-7546-BA71-297002310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6380" y="1767840"/>
            <a:ext cx="11501794" cy="6187440"/>
          </a:xfrm>
          <a:prstGeom prst="rect">
            <a:avLst/>
          </a:prstGeom>
        </p:spPr>
        <p:txBody>
          <a:bodyPr anchor="b"/>
          <a:lstStyle>
            <a:lvl1pPr>
              <a:defRPr sz="123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160825" y="3818049"/>
            <a:ext cx="18053685" cy="188446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373"/>
            </a:lvl1pPr>
            <a:lvl2pPr marL="1767855" indent="0">
              <a:buNone/>
              <a:defRPr sz="10827"/>
            </a:lvl2pPr>
            <a:lvl3pPr marL="3535710" indent="0">
              <a:buNone/>
              <a:defRPr sz="9280"/>
            </a:lvl3pPr>
            <a:lvl4pPr marL="5303566" indent="0">
              <a:buNone/>
              <a:defRPr sz="7733"/>
            </a:lvl4pPr>
            <a:lvl5pPr marL="7071421" indent="0">
              <a:buNone/>
              <a:defRPr sz="7733"/>
            </a:lvl5pPr>
            <a:lvl6pPr marL="8839276" indent="0">
              <a:buNone/>
              <a:defRPr sz="7733"/>
            </a:lvl6pPr>
            <a:lvl7pPr marL="10607131" indent="0">
              <a:buNone/>
              <a:defRPr sz="7733"/>
            </a:lvl7pPr>
            <a:lvl8pPr marL="12374987" indent="0">
              <a:buNone/>
              <a:defRPr sz="7733"/>
            </a:lvl8pPr>
            <a:lvl9pPr marL="14142842" indent="0">
              <a:buNone/>
              <a:defRPr sz="7733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56380" y="7955280"/>
            <a:ext cx="11501794" cy="14738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187"/>
            </a:lvl1pPr>
            <a:lvl2pPr marL="1767855" indent="0">
              <a:buNone/>
              <a:defRPr sz="5413"/>
            </a:lvl2pPr>
            <a:lvl3pPr marL="3535710" indent="0">
              <a:buNone/>
              <a:defRPr sz="4640"/>
            </a:lvl3pPr>
            <a:lvl4pPr marL="5303566" indent="0">
              <a:buNone/>
              <a:defRPr sz="3867"/>
            </a:lvl4pPr>
            <a:lvl5pPr marL="7071421" indent="0">
              <a:buNone/>
              <a:defRPr sz="3867"/>
            </a:lvl5pPr>
            <a:lvl6pPr marL="8839276" indent="0">
              <a:buNone/>
              <a:defRPr sz="3867"/>
            </a:lvl6pPr>
            <a:lvl7pPr marL="10607131" indent="0">
              <a:buNone/>
              <a:defRPr sz="3867"/>
            </a:lvl7pPr>
            <a:lvl8pPr marL="12374987" indent="0">
              <a:buNone/>
              <a:defRPr sz="3867"/>
            </a:lvl8pPr>
            <a:lvl9pPr marL="14142842" indent="0">
              <a:buNone/>
              <a:defRPr sz="3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451735" y="24577892"/>
            <a:ext cx="8023860" cy="1411817"/>
          </a:xfrm>
          <a:prstGeom prst="rect">
            <a:avLst/>
          </a:prstGeom>
        </p:spPr>
        <p:txBody>
          <a:bodyPr/>
          <a:lstStyle/>
          <a:p>
            <a:fld id="{04E26C13-267E-8746-A12F-EF437A33FC1C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812905" y="24577892"/>
            <a:ext cx="12035790" cy="14118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5186005" y="24577892"/>
            <a:ext cx="8023860" cy="1411817"/>
          </a:xfrm>
          <a:prstGeom prst="rect">
            <a:avLst/>
          </a:prstGeom>
        </p:spPr>
        <p:txBody>
          <a:bodyPr/>
          <a:lstStyle/>
          <a:p>
            <a:fld id="{95096593-D3DF-7546-BA71-297002310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661600" cy="265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51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535710" rtl="0" eaLnBrk="1" latinLnBrk="0" hangingPunct="1">
        <a:lnSpc>
          <a:spcPct val="90000"/>
        </a:lnSpc>
        <a:spcBef>
          <a:spcPct val="0"/>
        </a:spcBef>
        <a:buNone/>
        <a:defRPr sz="170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83928" indent="-883928" algn="l" defTabSz="3535710" rtl="0" eaLnBrk="1" latinLnBrk="0" hangingPunct="1">
        <a:lnSpc>
          <a:spcPct val="90000"/>
        </a:lnSpc>
        <a:spcBef>
          <a:spcPts val="3867"/>
        </a:spcBef>
        <a:buFont typeface="Arial" panose="020B0604020202020204" pitchFamily="34" charset="0"/>
        <a:buChar char="•"/>
        <a:defRPr sz="10827" kern="1200">
          <a:solidFill>
            <a:schemeClr val="tx1"/>
          </a:solidFill>
          <a:latin typeface="+mn-lt"/>
          <a:ea typeface="+mn-ea"/>
          <a:cs typeface="+mn-cs"/>
        </a:defRPr>
      </a:lvl1pPr>
      <a:lvl2pPr marL="2651783" indent="-883928" algn="l" defTabSz="3535710" rtl="0" eaLnBrk="1" latinLnBrk="0" hangingPunct="1">
        <a:lnSpc>
          <a:spcPct val="90000"/>
        </a:lnSpc>
        <a:spcBef>
          <a:spcPts val="1933"/>
        </a:spcBef>
        <a:buFont typeface="Arial" panose="020B0604020202020204" pitchFamily="34" charset="0"/>
        <a:buChar char="•"/>
        <a:defRPr sz="9280" kern="1200">
          <a:solidFill>
            <a:schemeClr val="tx1"/>
          </a:solidFill>
          <a:latin typeface="+mn-lt"/>
          <a:ea typeface="+mn-ea"/>
          <a:cs typeface="+mn-cs"/>
        </a:defRPr>
      </a:lvl2pPr>
      <a:lvl3pPr marL="4419638" indent="-883928" algn="l" defTabSz="3535710" rtl="0" eaLnBrk="1" latinLnBrk="0" hangingPunct="1">
        <a:lnSpc>
          <a:spcPct val="90000"/>
        </a:lnSpc>
        <a:spcBef>
          <a:spcPts val="1933"/>
        </a:spcBef>
        <a:buFont typeface="Arial" panose="020B0604020202020204" pitchFamily="34" charset="0"/>
        <a:buChar char="•"/>
        <a:defRPr sz="7733" kern="1200">
          <a:solidFill>
            <a:schemeClr val="tx1"/>
          </a:solidFill>
          <a:latin typeface="+mn-lt"/>
          <a:ea typeface="+mn-ea"/>
          <a:cs typeface="+mn-cs"/>
        </a:defRPr>
      </a:lvl3pPr>
      <a:lvl4pPr marL="6187493" indent="-883928" algn="l" defTabSz="3535710" rtl="0" eaLnBrk="1" latinLnBrk="0" hangingPunct="1">
        <a:lnSpc>
          <a:spcPct val="90000"/>
        </a:lnSpc>
        <a:spcBef>
          <a:spcPts val="1933"/>
        </a:spcBef>
        <a:buFont typeface="Arial" panose="020B0604020202020204" pitchFamily="34" charset="0"/>
        <a:buChar char="•"/>
        <a:defRPr sz="6960" kern="1200">
          <a:solidFill>
            <a:schemeClr val="tx1"/>
          </a:solidFill>
          <a:latin typeface="+mn-lt"/>
          <a:ea typeface="+mn-ea"/>
          <a:cs typeface="+mn-cs"/>
        </a:defRPr>
      </a:lvl4pPr>
      <a:lvl5pPr marL="7955349" indent="-883928" algn="l" defTabSz="3535710" rtl="0" eaLnBrk="1" latinLnBrk="0" hangingPunct="1">
        <a:lnSpc>
          <a:spcPct val="90000"/>
        </a:lnSpc>
        <a:spcBef>
          <a:spcPts val="1933"/>
        </a:spcBef>
        <a:buFont typeface="Arial" panose="020B0604020202020204" pitchFamily="34" charset="0"/>
        <a:buChar char="•"/>
        <a:defRPr sz="6960" kern="1200">
          <a:solidFill>
            <a:schemeClr val="tx1"/>
          </a:solidFill>
          <a:latin typeface="+mn-lt"/>
          <a:ea typeface="+mn-ea"/>
          <a:cs typeface="+mn-cs"/>
        </a:defRPr>
      </a:lvl5pPr>
      <a:lvl6pPr marL="9723204" indent="-883928" algn="l" defTabSz="3535710" rtl="0" eaLnBrk="1" latinLnBrk="0" hangingPunct="1">
        <a:lnSpc>
          <a:spcPct val="90000"/>
        </a:lnSpc>
        <a:spcBef>
          <a:spcPts val="1933"/>
        </a:spcBef>
        <a:buFont typeface="Arial" panose="020B0604020202020204" pitchFamily="34" charset="0"/>
        <a:buChar char="•"/>
        <a:defRPr sz="6960" kern="1200">
          <a:solidFill>
            <a:schemeClr val="tx1"/>
          </a:solidFill>
          <a:latin typeface="+mn-lt"/>
          <a:ea typeface="+mn-ea"/>
          <a:cs typeface="+mn-cs"/>
        </a:defRPr>
      </a:lvl6pPr>
      <a:lvl7pPr marL="11491059" indent="-883928" algn="l" defTabSz="3535710" rtl="0" eaLnBrk="1" latinLnBrk="0" hangingPunct="1">
        <a:lnSpc>
          <a:spcPct val="90000"/>
        </a:lnSpc>
        <a:spcBef>
          <a:spcPts val="1933"/>
        </a:spcBef>
        <a:buFont typeface="Arial" panose="020B0604020202020204" pitchFamily="34" charset="0"/>
        <a:buChar char="•"/>
        <a:defRPr sz="6960" kern="1200">
          <a:solidFill>
            <a:schemeClr val="tx1"/>
          </a:solidFill>
          <a:latin typeface="+mn-lt"/>
          <a:ea typeface="+mn-ea"/>
          <a:cs typeface="+mn-cs"/>
        </a:defRPr>
      </a:lvl7pPr>
      <a:lvl8pPr marL="13258914" indent="-883928" algn="l" defTabSz="3535710" rtl="0" eaLnBrk="1" latinLnBrk="0" hangingPunct="1">
        <a:lnSpc>
          <a:spcPct val="90000"/>
        </a:lnSpc>
        <a:spcBef>
          <a:spcPts val="1933"/>
        </a:spcBef>
        <a:buFont typeface="Arial" panose="020B0604020202020204" pitchFamily="34" charset="0"/>
        <a:buChar char="•"/>
        <a:defRPr sz="6960" kern="1200">
          <a:solidFill>
            <a:schemeClr val="tx1"/>
          </a:solidFill>
          <a:latin typeface="+mn-lt"/>
          <a:ea typeface="+mn-ea"/>
          <a:cs typeface="+mn-cs"/>
        </a:defRPr>
      </a:lvl8pPr>
      <a:lvl9pPr marL="15026770" indent="-883928" algn="l" defTabSz="3535710" rtl="0" eaLnBrk="1" latinLnBrk="0" hangingPunct="1">
        <a:lnSpc>
          <a:spcPct val="90000"/>
        </a:lnSpc>
        <a:spcBef>
          <a:spcPts val="1933"/>
        </a:spcBef>
        <a:buFont typeface="Arial" panose="020B0604020202020204" pitchFamily="34" charset="0"/>
        <a:buChar char="•"/>
        <a:defRPr sz="6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35710" rtl="0" eaLnBrk="1" latinLnBrk="0" hangingPunct="1">
        <a:defRPr sz="6960" kern="1200">
          <a:solidFill>
            <a:schemeClr val="tx1"/>
          </a:solidFill>
          <a:latin typeface="+mn-lt"/>
          <a:ea typeface="+mn-ea"/>
          <a:cs typeface="+mn-cs"/>
        </a:defRPr>
      </a:lvl1pPr>
      <a:lvl2pPr marL="1767855" algn="l" defTabSz="3535710" rtl="0" eaLnBrk="1" latinLnBrk="0" hangingPunct="1">
        <a:defRPr sz="6960" kern="1200">
          <a:solidFill>
            <a:schemeClr val="tx1"/>
          </a:solidFill>
          <a:latin typeface="+mn-lt"/>
          <a:ea typeface="+mn-ea"/>
          <a:cs typeface="+mn-cs"/>
        </a:defRPr>
      </a:lvl2pPr>
      <a:lvl3pPr marL="3535710" algn="l" defTabSz="3535710" rtl="0" eaLnBrk="1" latinLnBrk="0" hangingPunct="1">
        <a:defRPr sz="6960" kern="1200">
          <a:solidFill>
            <a:schemeClr val="tx1"/>
          </a:solidFill>
          <a:latin typeface="+mn-lt"/>
          <a:ea typeface="+mn-ea"/>
          <a:cs typeface="+mn-cs"/>
        </a:defRPr>
      </a:lvl3pPr>
      <a:lvl4pPr marL="5303566" algn="l" defTabSz="3535710" rtl="0" eaLnBrk="1" latinLnBrk="0" hangingPunct="1">
        <a:defRPr sz="6960" kern="1200">
          <a:solidFill>
            <a:schemeClr val="tx1"/>
          </a:solidFill>
          <a:latin typeface="+mn-lt"/>
          <a:ea typeface="+mn-ea"/>
          <a:cs typeface="+mn-cs"/>
        </a:defRPr>
      </a:lvl4pPr>
      <a:lvl5pPr marL="7071421" algn="l" defTabSz="3535710" rtl="0" eaLnBrk="1" latinLnBrk="0" hangingPunct="1">
        <a:defRPr sz="6960" kern="1200">
          <a:solidFill>
            <a:schemeClr val="tx1"/>
          </a:solidFill>
          <a:latin typeface="+mn-lt"/>
          <a:ea typeface="+mn-ea"/>
          <a:cs typeface="+mn-cs"/>
        </a:defRPr>
      </a:lvl5pPr>
      <a:lvl6pPr marL="8839276" algn="l" defTabSz="3535710" rtl="0" eaLnBrk="1" latinLnBrk="0" hangingPunct="1">
        <a:defRPr sz="696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131" algn="l" defTabSz="3535710" rtl="0" eaLnBrk="1" latinLnBrk="0" hangingPunct="1">
        <a:defRPr sz="6960" kern="1200">
          <a:solidFill>
            <a:schemeClr val="tx1"/>
          </a:solidFill>
          <a:latin typeface="+mn-lt"/>
          <a:ea typeface="+mn-ea"/>
          <a:cs typeface="+mn-cs"/>
        </a:defRPr>
      </a:lvl7pPr>
      <a:lvl8pPr marL="12374987" algn="l" defTabSz="3535710" rtl="0" eaLnBrk="1" latinLnBrk="0" hangingPunct="1">
        <a:defRPr sz="6960" kern="1200">
          <a:solidFill>
            <a:schemeClr val="tx1"/>
          </a:solidFill>
          <a:latin typeface="+mn-lt"/>
          <a:ea typeface="+mn-ea"/>
          <a:cs typeface="+mn-cs"/>
        </a:defRPr>
      </a:lvl8pPr>
      <a:lvl9pPr marL="14142842" algn="l" defTabSz="3535710" rtl="0" eaLnBrk="1" latinLnBrk="0" hangingPunct="1">
        <a:defRPr sz="6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15702"/>
              </p:ext>
            </p:extLst>
          </p:nvPr>
        </p:nvGraphicFramePr>
        <p:xfrm>
          <a:off x="587995" y="4451155"/>
          <a:ext cx="10739376" cy="9342120"/>
        </p:xfrm>
        <a:graphic>
          <a:graphicData uri="http://schemas.openxmlformats.org/drawingml/2006/table">
            <a:tbl>
              <a:tblPr firstRow="1" bandRow="1">
                <a:effectLst>
                  <a:outerShdw blurRad="63500" dist="38100" dir="5400000" algn="t" rotWithShape="0">
                    <a:prstClr val="black">
                      <a:alpha val="50000"/>
                    </a:prstClr>
                  </a:outerShdw>
                </a:effectLst>
                <a:tableStyleId>{2D5ABB26-0587-4C30-8999-92F81FD0307C}</a:tableStyleId>
              </a:tblPr>
              <a:tblGrid>
                <a:gridCol w="10739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1469">
                <a:tc>
                  <a:txBody>
                    <a:bodyPr/>
                    <a:lstStyle/>
                    <a:p>
                      <a:pPr marL="0" marR="0" indent="0" algn="ctr" defTabSz="35357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spc="300" dirty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  <a:ea typeface="Arial" charset="0"/>
                          <a:cs typeface="Arial" charset="0"/>
                        </a:rPr>
                        <a:t>Introduction</a:t>
                      </a:r>
                    </a:p>
                  </a:txBody>
                  <a:tcPr marL="0" marR="0" marT="182880" marB="182880" anchor="ctr">
                    <a:solidFill>
                      <a:srgbClr val="CB21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5960"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Non-stationarity refers to fluctuations in the statistical properties of time series.</a:t>
                      </a:r>
                    </a:p>
                    <a:p>
                      <a:pPr marL="457200" indent="-457200" algn="just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Unit root tests (Unit roots) and Line spectrum analysis (Seasonality) are used extensively but had not been used simultaneously.</a:t>
                      </a:r>
                    </a:p>
                    <a:p>
                      <a:pPr marL="457200" indent="-457200" algn="just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Spatiotemporal effects on the degree of non-stationarity had not been explored extensively in the existing literature.</a:t>
                      </a:r>
                    </a:p>
                    <a:p>
                      <a:pPr marL="457200" indent="-457200" algn="just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In this study, we addressed the two issues mentioned above.</a:t>
                      </a:r>
                    </a:p>
                    <a:p>
                      <a:pPr marL="457200" indent="-457200" algn="just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Long Short-Term Memory (LSTM) Network, Seasonal Autoregressive Moving Average (SARIMA), and Exponential Smoothing (ES) were used to model the time series with the maximum degree of non-stationarity detected across various spatiotemporal scales.</a:t>
                      </a:r>
                      <a:endParaRPr lang="en-US" sz="2600" kern="1200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65760" marR="365760" marT="2743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142126"/>
              </p:ext>
            </p:extLst>
          </p:nvPr>
        </p:nvGraphicFramePr>
        <p:xfrm>
          <a:off x="12184069" y="4447596"/>
          <a:ext cx="22886965" cy="9141696"/>
        </p:xfrm>
        <a:graphic>
          <a:graphicData uri="http://schemas.openxmlformats.org/drawingml/2006/table">
            <a:tbl>
              <a:tblPr firstRow="1" bandRow="1">
                <a:effectLst>
                  <a:outerShdw blurRad="63500" dist="38100" dir="5400000" algn="t" rotWithShape="0">
                    <a:prstClr val="black">
                      <a:alpha val="50000"/>
                    </a:prstClr>
                  </a:outerShdw>
                </a:effectLst>
                <a:tableStyleId>{2D5ABB26-0587-4C30-8999-92F81FD0307C}</a:tableStyleId>
              </a:tblPr>
              <a:tblGrid>
                <a:gridCol w="22886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92447">
                <a:tc>
                  <a:txBody>
                    <a:bodyPr/>
                    <a:lstStyle/>
                    <a:p>
                      <a:pPr marL="0" marR="0" indent="0" algn="ctr" defTabSz="35357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80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4800" b="1" spc="300" dirty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  <a:ea typeface="Arial" charset="0"/>
                          <a:cs typeface="Arial" charset="0"/>
                        </a:rPr>
                        <a:t>Results and Discussions</a:t>
                      </a:r>
                    </a:p>
                  </a:txBody>
                  <a:tcPr marL="0" marR="0" marT="182880" marB="182880" anchor="ctr">
                    <a:solidFill>
                      <a:srgbClr val="CB21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44416">
                <a:tc>
                  <a:txBody>
                    <a:bodyPr/>
                    <a:lstStyle/>
                    <a:p>
                      <a:pPr marL="457200" indent="-457200" algn="just">
                        <a:spcAft>
                          <a:spcPts val="180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en-US" sz="3200" dirty="0">
                          <a:latin typeface="Palatino Linotype" panose="0204050205050503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a:t>The Six different tests for non-stationarity detected 80% seasonality and 65-70% unit root in 25-time series generated across the spatiotemporal scales.</a:t>
                      </a:r>
                    </a:p>
                    <a:p>
                      <a:pPr marL="457200" indent="-457200" algn="just">
                        <a:spcAft>
                          <a:spcPts val="180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en-US" sz="3200" dirty="0">
                          <a:latin typeface="Palatino Linotype" panose="0204050205050503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a:t>Daily and monthly time series for 4-grid and 8-grid aggregation was found to be non-stationary most frequent.</a:t>
                      </a:r>
                    </a:p>
                    <a:p>
                      <a:pPr marL="457200" indent="-457200" algn="just">
                        <a:spcAft>
                          <a:spcPts val="180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en-US" sz="3200" dirty="0">
                          <a:latin typeface="Palatino Linotype" panose="0204050205050503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a:t>Monthly time series for the 8-grid aggregation was found with the maximum degree of non-stationarity and was modeled through LSTM, SARIMA, and ES.</a:t>
                      </a:r>
                    </a:p>
                    <a:p>
                      <a:pPr marL="457200" indent="-457200" algn="just">
                        <a:spcAft>
                          <a:spcPts val="180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en-US" sz="3200" dirty="0">
                          <a:latin typeface="Palatino Linotype" panose="0204050205050503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a:t>No fixed pattern was found in the change of degree of non-stationarity due to the presence of unit roots over the various spatiotemporal scales.</a:t>
                      </a:r>
                    </a:p>
                    <a:p>
                      <a:pPr marL="457200" indent="-457200" algn="just">
                        <a:spcAft>
                          <a:spcPts val="180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en-US" sz="3200" dirty="0">
                          <a:latin typeface="Palatino Linotype" panose="0204050205050503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a:t>Seasonality shows a significant increasing trend with an increase in the temporal scales but a non-monotonic pattern with spatial scales.</a:t>
                      </a:r>
                    </a:p>
                    <a:p>
                      <a:pPr marL="457200" indent="-457200" algn="just">
                        <a:spcAft>
                          <a:spcPts val="180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en-US" sz="3200" dirty="0">
                          <a:latin typeface="Palatino Linotype" panose="0204050205050503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a:t>Among all the three models, LSTM was the most effective based on </a:t>
                      </a:r>
                      <a:r>
                        <a:rPr lang="en-US" sz="3200" b="0" i="0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Nash Sutcliffe Efficiency (</a:t>
                      </a:r>
                      <a:r>
                        <a:rPr lang="en-US" sz="3200" dirty="0">
                          <a:latin typeface="Palatino Linotype" panose="0204050205050503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a:t>NSE) and R</a:t>
                      </a:r>
                      <a:r>
                        <a:rPr lang="en-US" sz="3200" baseline="30000" dirty="0">
                          <a:latin typeface="Palatino Linotype" panose="0204050205050503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3200" baseline="0" dirty="0">
                          <a:latin typeface="Palatino Linotype" panose="0204050205050503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65760" marR="365760" marT="2743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618387"/>
              </p:ext>
            </p:extLst>
          </p:nvPr>
        </p:nvGraphicFramePr>
        <p:xfrm>
          <a:off x="647024" y="13822207"/>
          <a:ext cx="10685762" cy="1813560"/>
        </p:xfrm>
        <a:graphic>
          <a:graphicData uri="http://schemas.openxmlformats.org/drawingml/2006/table">
            <a:tbl>
              <a:tblPr firstRow="1" bandRow="1">
                <a:effectLst>
                  <a:outerShdw blurRad="63500" dist="38100" dir="5400000" algn="t" rotWithShape="0">
                    <a:prstClr val="black">
                      <a:alpha val="50000"/>
                    </a:prstClr>
                  </a:outerShdw>
                </a:effectLst>
                <a:tableStyleId>{2D5ABB26-0587-4C30-8999-92F81FD0307C}</a:tableStyleId>
              </a:tblPr>
              <a:tblGrid>
                <a:gridCol w="10685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2514">
                <a:tc>
                  <a:txBody>
                    <a:bodyPr/>
                    <a:lstStyle/>
                    <a:p>
                      <a:pPr marL="0" marR="0" indent="0" algn="ctr" defTabSz="35357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spc="300" dirty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  <a:ea typeface="Arial" charset="0"/>
                          <a:cs typeface="Arial" charset="0"/>
                        </a:rPr>
                        <a:t>Data, Study Area,&amp; Methodology</a:t>
                      </a:r>
                    </a:p>
                  </a:txBody>
                  <a:tcPr marL="0" marR="0" marT="182880" marB="182880" anchor="ctr">
                    <a:solidFill>
                      <a:srgbClr val="CB21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225">
                <a:tc>
                  <a:txBody>
                    <a:bodyPr/>
                    <a:lstStyle/>
                    <a:p>
                      <a:pPr marL="0" indent="0">
                        <a:spcAft>
                          <a:spcPts val="1800"/>
                        </a:spcAft>
                        <a:buFont typeface="Arial" charset="0"/>
                        <a:buNone/>
                      </a:pPr>
                      <a:endParaRPr lang="en-US" sz="2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365760" marR="365760" marT="2743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342053" y="128512"/>
            <a:ext cx="30926089" cy="1795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en-US" sz="60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Spatiotemporal Analysis and Modeling of Non-Stationarity in Hydrological </a:t>
            </a:r>
            <a:r>
              <a:rPr lang="en-US" sz="60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60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ime </a:t>
            </a:r>
            <a:r>
              <a:rPr lang="en-US" sz="60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60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eries</a:t>
            </a:r>
          </a:p>
          <a:p>
            <a:pPr algn="ctr">
              <a:spcAft>
                <a:spcPts val="800"/>
              </a:spcAft>
            </a:pPr>
            <a:r>
              <a:rPr lang="en-US" sz="4400" b="1" kern="100" dirty="0">
                <a:solidFill>
                  <a:srgbClr val="C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Nishant Kumar</a:t>
            </a:r>
            <a:r>
              <a:rPr lang="en-US" sz="4400" b="1" kern="100" baseline="30000" dirty="0">
                <a:solidFill>
                  <a:srgbClr val="C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4400" b="1" kern="100" dirty="0">
                <a:solidFill>
                  <a:srgbClr val="C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D. Nagesh Kumar</a:t>
            </a:r>
            <a:r>
              <a:rPr lang="en-US" sz="4400" b="1" kern="100" baseline="30000" dirty="0">
                <a:solidFill>
                  <a:srgbClr val="C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b="1" kern="100" dirty="0">
                <a:solidFill>
                  <a:srgbClr val="C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kern="100" dirty="0" err="1">
                <a:solidFill>
                  <a:srgbClr val="C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Tirthankar</a:t>
            </a:r>
            <a:r>
              <a:rPr lang="en-US" sz="4400" b="1" kern="100" dirty="0">
                <a:solidFill>
                  <a:srgbClr val="C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Roy</a:t>
            </a:r>
            <a:r>
              <a:rPr lang="en-US" sz="4400" b="1" kern="100" baseline="30000" dirty="0">
                <a:solidFill>
                  <a:srgbClr val="C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6000" b="1" kern="1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3346" y="2100869"/>
            <a:ext cx="30614600" cy="1097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i="1" baseline="30000" dirty="0">
                <a:solidFill>
                  <a:srgbClr val="DA1F31"/>
                </a:solidFill>
                <a:latin typeface="Book Antiqua" panose="02040602050305030304" pitchFamily="18" charset="0"/>
                <a:ea typeface="Times New Roman" charset="0"/>
                <a:cs typeface="Times New Roman" charset="0"/>
              </a:rPr>
              <a:t>1</a:t>
            </a:r>
            <a:r>
              <a:rPr lang="en-US" sz="4000" i="1" dirty="0">
                <a:solidFill>
                  <a:srgbClr val="DA1F31"/>
                </a:solidFill>
                <a:latin typeface="Book Antiqua" panose="02040602050305030304" pitchFamily="18" charset="0"/>
                <a:ea typeface="Times New Roman" charset="0"/>
                <a:cs typeface="Times New Roman" charset="0"/>
              </a:rPr>
              <a:t>University of Nebraska-Lincoln, Department of Civil and Environmental Engineering, Omaha, Nebraska, USA</a:t>
            </a:r>
          </a:p>
          <a:p>
            <a:pPr algn="ctr">
              <a:lnSpc>
                <a:spcPct val="80000"/>
              </a:lnSpc>
            </a:pPr>
            <a:r>
              <a:rPr lang="en-US" sz="4000" i="1" baseline="30000" dirty="0">
                <a:solidFill>
                  <a:srgbClr val="DA1F31"/>
                </a:solidFill>
                <a:latin typeface="Book Antiqua" panose="02040602050305030304" pitchFamily="18" charset="0"/>
                <a:ea typeface="Times New Roman" charset="0"/>
                <a:cs typeface="Times New Roman" charset="0"/>
              </a:rPr>
              <a:t>2</a:t>
            </a:r>
            <a:r>
              <a:rPr lang="en-US" sz="4000" i="1" dirty="0">
                <a:solidFill>
                  <a:srgbClr val="DA1F31"/>
                </a:solidFill>
                <a:latin typeface="Book Antiqua" panose="02040602050305030304" pitchFamily="18" charset="0"/>
                <a:ea typeface="Times New Roman" charset="0"/>
                <a:cs typeface="Times New Roman" charset="0"/>
              </a:rPr>
              <a:t>Indian Institute of Science, Department of Civil Engineering, Bengaluru, India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4B6C3A-A8C4-9DF7-D779-914A48568011}"/>
              </a:ext>
            </a:extLst>
          </p:cNvPr>
          <p:cNvSpPr txBox="1"/>
          <p:nvPr/>
        </p:nvSpPr>
        <p:spPr>
          <a:xfrm>
            <a:off x="809309" y="15178152"/>
            <a:ext cx="10518062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Palatino Linotype" panose="02040502050505030304" pitchFamily="18" charset="0"/>
              </a:rPr>
              <a:t>Study area:  </a:t>
            </a:r>
            <a:r>
              <a:rPr lang="en-US" sz="3200" dirty="0" err="1">
                <a:latin typeface="Palatino Linotype" panose="02040502050505030304" pitchFamily="18" charset="0"/>
              </a:rPr>
              <a:t>Malaprabha</a:t>
            </a:r>
            <a:r>
              <a:rPr lang="en-US" sz="3200" dirty="0">
                <a:latin typeface="Palatino Linotype" panose="02040502050505030304" pitchFamily="18" charset="0"/>
              </a:rPr>
              <a:t> basin, Karnataka, India.</a:t>
            </a:r>
          </a:p>
          <a:p>
            <a:pPr marL="857250" indent="-8572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Palatino Linotype" panose="02040502050505030304" pitchFamily="18" charset="0"/>
              </a:rPr>
              <a:t>Daily gridded rainfall data from Indian Meteorological Department for 40 grid cells (0.25* 0.25 degree) from 1901 to 2013 was used for analysis.</a:t>
            </a:r>
          </a:p>
          <a:p>
            <a:pPr marL="857250" indent="-857250" algn="just">
              <a:buFont typeface="Wingdings" panose="05000000000000000000" pitchFamily="2" charset="2"/>
              <a:buChar char="v"/>
            </a:pPr>
            <a:r>
              <a:rPr lang="en-US" sz="3200" dirty="0">
                <a:latin typeface="Palatino Linotype" panose="02040502050505030304" pitchFamily="18" charset="0"/>
              </a:rPr>
              <a:t>We obtained a total of 25-time series based on five spatial (aggregating 4, 8,16, 32, and 40 grid cells) scales and five temporal scales (daily, weekly, fortnightly, monthly, and yearly).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712417-BDDE-3A89-2E71-0CFB9079A694}"/>
              </a:ext>
            </a:extLst>
          </p:cNvPr>
          <p:cNvSpPr txBox="1"/>
          <p:nvPr/>
        </p:nvSpPr>
        <p:spPr>
          <a:xfrm>
            <a:off x="587995" y="23748718"/>
            <a:ext cx="10843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Palatino Linotype" panose="02040502050505030304" pitchFamily="18" charset="0"/>
              </a:rPr>
              <a:t>Figure 1.</a:t>
            </a:r>
            <a:r>
              <a:rPr lang="en-US" sz="3200" dirty="0">
                <a:latin typeface="Palatino Linotype" panose="02040502050505030304" pitchFamily="18" charset="0"/>
              </a:rPr>
              <a:t> The methodology used for this study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DE0631-8B72-DA36-D027-0A323CE21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4069" y="13793275"/>
            <a:ext cx="11907340" cy="94055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2BF7E5-588E-0431-E910-AA3042CDE960}"/>
              </a:ext>
            </a:extLst>
          </p:cNvPr>
          <p:cNvSpPr txBox="1"/>
          <p:nvPr/>
        </p:nvSpPr>
        <p:spPr>
          <a:xfrm>
            <a:off x="19398344" y="14082367"/>
            <a:ext cx="1635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ES</a:t>
            </a:r>
          </a:p>
          <a:p>
            <a:r>
              <a:rPr lang="en-US" sz="2000" b="1" dirty="0">
                <a:latin typeface="Palatino Linotype" panose="02040502050505030304" pitchFamily="18" charset="0"/>
              </a:rPr>
              <a:t>NSE: 0.71</a:t>
            </a:r>
          </a:p>
          <a:p>
            <a:r>
              <a:rPr lang="en-US" sz="2000" b="1" dirty="0">
                <a:latin typeface="Palatino Linotype" panose="02040502050505030304" pitchFamily="18" charset="0"/>
              </a:rPr>
              <a:t>R</a:t>
            </a:r>
            <a:r>
              <a:rPr lang="en-US" sz="2000" b="1" baseline="30000" dirty="0">
                <a:latin typeface="Palatino Linotype" panose="02040502050505030304" pitchFamily="18" charset="0"/>
              </a:rPr>
              <a:t>2</a:t>
            </a:r>
            <a:r>
              <a:rPr lang="en-US" sz="2000" b="1" dirty="0">
                <a:latin typeface="Palatino Linotype" panose="02040502050505030304" pitchFamily="18" charset="0"/>
              </a:rPr>
              <a:t>: 0.66</a:t>
            </a:r>
            <a:endParaRPr lang="en-US" sz="2000" b="1" baseline="30000" dirty="0">
              <a:latin typeface="Palatino Linotype" panose="020405020505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48ECDD-A2DE-672D-6CDB-40719F409F70}"/>
              </a:ext>
            </a:extLst>
          </p:cNvPr>
          <p:cNvSpPr txBox="1"/>
          <p:nvPr/>
        </p:nvSpPr>
        <p:spPr>
          <a:xfrm>
            <a:off x="19398344" y="17140228"/>
            <a:ext cx="1635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SARIMA</a:t>
            </a:r>
          </a:p>
          <a:p>
            <a:r>
              <a:rPr lang="en-US" sz="2000" b="1" dirty="0">
                <a:latin typeface="Palatino Linotype" panose="02040502050505030304" pitchFamily="18" charset="0"/>
              </a:rPr>
              <a:t>NSE: 0.68</a:t>
            </a:r>
          </a:p>
          <a:p>
            <a:r>
              <a:rPr lang="en-US" sz="2000" b="1" dirty="0">
                <a:latin typeface="Palatino Linotype" panose="02040502050505030304" pitchFamily="18" charset="0"/>
              </a:rPr>
              <a:t>R</a:t>
            </a:r>
            <a:r>
              <a:rPr lang="en-US" sz="2000" b="1" baseline="30000" dirty="0">
                <a:latin typeface="Palatino Linotype" panose="02040502050505030304" pitchFamily="18" charset="0"/>
              </a:rPr>
              <a:t>2</a:t>
            </a:r>
            <a:r>
              <a:rPr lang="en-US" sz="2000" b="1" dirty="0">
                <a:latin typeface="Palatino Linotype" panose="02040502050505030304" pitchFamily="18" charset="0"/>
              </a:rPr>
              <a:t>: 0.46</a:t>
            </a:r>
            <a:endParaRPr lang="en-US" sz="2000" b="1" baseline="30000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AFF43E-2318-97B2-437C-897C5E2B4F8E}"/>
              </a:ext>
            </a:extLst>
          </p:cNvPr>
          <p:cNvSpPr txBox="1"/>
          <p:nvPr/>
        </p:nvSpPr>
        <p:spPr>
          <a:xfrm>
            <a:off x="19398344" y="20169547"/>
            <a:ext cx="1635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LSTM</a:t>
            </a:r>
          </a:p>
          <a:p>
            <a:r>
              <a:rPr lang="en-US" sz="2000" b="1" dirty="0">
                <a:latin typeface="Palatino Linotype" panose="02040502050505030304" pitchFamily="18" charset="0"/>
              </a:rPr>
              <a:t>NSE: 0.77</a:t>
            </a:r>
          </a:p>
          <a:p>
            <a:r>
              <a:rPr lang="en-US" sz="2000" b="1" dirty="0">
                <a:latin typeface="Palatino Linotype" panose="02040502050505030304" pitchFamily="18" charset="0"/>
              </a:rPr>
              <a:t>R</a:t>
            </a:r>
            <a:r>
              <a:rPr lang="en-US" sz="2000" b="1" baseline="30000" dirty="0">
                <a:latin typeface="Palatino Linotype" panose="02040502050505030304" pitchFamily="18" charset="0"/>
              </a:rPr>
              <a:t>2</a:t>
            </a:r>
            <a:r>
              <a:rPr lang="en-US" sz="2000" b="1" dirty="0">
                <a:latin typeface="Palatino Linotype" panose="02040502050505030304" pitchFamily="18" charset="0"/>
              </a:rPr>
              <a:t>: 0.71</a:t>
            </a:r>
            <a:endParaRPr lang="en-US" sz="2000" b="1" baseline="30000" dirty="0">
              <a:latin typeface="Palatino Linotype" panose="0204050205050503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B1C970-FC97-0DBA-BE38-8A8AD7BEF242}"/>
              </a:ext>
            </a:extLst>
          </p:cNvPr>
          <p:cNvSpPr txBox="1"/>
          <p:nvPr/>
        </p:nvSpPr>
        <p:spPr>
          <a:xfrm>
            <a:off x="12184069" y="23753230"/>
            <a:ext cx="10843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Palatino Linotype" panose="02040502050505030304" pitchFamily="18" charset="0"/>
              </a:rPr>
              <a:t>Figure 2. </a:t>
            </a:r>
            <a:r>
              <a:rPr lang="en-US" sz="3200" dirty="0">
                <a:latin typeface="Palatino Linotype" panose="02040502050505030304" pitchFamily="18" charset="0"/>
              </a:rPr>
              <a:t>Modeling results for  ES, SARIMA, and LSTM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2CEA5E-B4CA-0682-4D7C-BC734EB5C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09" y="19902940"/>
            <a:ext cx="10310930" cy="38332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1809C6-0C34-2AF8-D0EA-3B70271E1ED0}"/>
              </a:ext>
            </a:extLst>
          </p:cNvPr>
          <p:cNvSpPr txBox="1"/>
          <p:nvPr/>
        </p:nvSpPr>
        <p:spPr>
          <a:xfrm>
            <a:off x="24584462" y="23753230"/>
            <a:ext cx="10486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Palatino Linotype" panose="02040502050505030304" pitchFamily="18" charset="0"/>
              </a:rPr>
              <a:t>Figure 3. </a:t>
            </a:r>
            <a:r>
              <a:rPr lang="en-US" sz="3200" dirty="0">
                <a:latin typeface="Palatino Linotype" panose="02040502050505030304" pitchFamily="18" charset="0"/>
              </a:rPr>
              <a:t>Spatiotemporal variability of non-stationarity</a:t>
            </a:r>
          </a:p>
        </p:txBody>
      </p:sp>
      <p:pic>
        <p:nvPicPr>
          <p:cNvPr id="15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2A73F79F-37B0-56C4-CA19-8F8BE6BD3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3174" y="13793275"/>
            <a:ext cx="10797860" cy="995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75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B732608616284BAF0FC694F4DC9965" ma:contentTypeVersion="14" ma:contentTypeDescription="Create a new document." ma:contentTypeScope="" ma:versionID="cc666f98452b57a871283f9efd276f72">
  <xsd:schema xmlns:xsd="http://www.w3.org/2001/XMLSchema" xmlns:xs="http://www.w3.org/2001/XMLSchema" xmlns:p="http://schemas.microsoft.com/office/2006/metadata/properties" xmlns:ns3="8300fcf8-7189-415f-a598-42ecb1771734" xmlns:ns4="dd389d75-57bb-41b2-a596-da6489391312" targetNamespace="http://schemas.microsoft.com/office/2006/metadata/properties" ma:root="true" ma:fieldsID="67d580904f79c172f2a4ec51567c2eef" ns3:_="" ns4:_="">
    <xsd:import namespace="8300fcf8-7189-415f-a598-42ecb1771734"/>
    <xsd:import namespace="dd389d75-57bb-41b2-a596-da648939131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00fcf8-7189-415f-a598-42ecb17717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389d75-57bb-41b2-a596-da648939131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E0DF525-2843-484E-BAFE-EC317DEF76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1E52F59-D3E2-469E-96F5-B710A3360D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00fcf8-7189-415f-a598-42ecb1771734"/>
    <ds:schemaRef ds:uri="dd389d75-57bb-41b2-a596-da64893913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A2E5AFC-52B6-4027-86E8-A7EF6057AEC4}">
  <ds:schemaRefs>
    <ds:schemaRef ds:uri="http://purl.org/dc/dcmitype/"/>
    <ds:schemaRef ds:uri="http://www.w3.org/XML/1998/namespace"/>
    <ds:schemaRef ds:uri="http://schemas.openxmlformats.org/package/2006/metadata/core-properties"/>
    <ds:schemaRef ds:uri="8300fcf8-7189-415f-a598-42ecb1771734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dd389d75-57bb-41b2-a596-da6489391312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766</TotalTime>
  <Words>427</Words>
  <Application>Microsoft Office PowerPoint</Application>
  <PresentationFormat>Custom</PresentationFormat>
  <Paragraphs>33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Book Antiqua</vt:lpstr>
      <vt:lpstr>Calibri</vt:lpstr>
      <vt:lpstr>Calibri Light</vt:lpstr>
      <vt:lpstr>Palatino Linotype</vt:lpstr>
      <vt:lpstr>Times New Roman</vt:lpstr>
      <vt:lpstr>Wingdings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Slattery</dc:creator>
  <cp:lastModifiedBy>Nishant Kumar</cp:lastModifiedBy>
  <cp:revision>43</cp:revision>
  <dcterms:created xsi:type="dcterms:W3CDTF">2017-05-17T16:18:50Z</dcterms:created>
  <dcterms:modified xsi:type="dcterms:W3CDTF">2023-04-27T17:51:00Z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0x01010070B732608616284BAF0FC694F4DC9965</vt:lpwstr>
  </property>
</Properties>
</file>