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61" r:id="rId3"/>
    <p:sldId id="293" r:id="rId4"/>
    <p:sldId id="262" r:id="rId5"/>
    <p:sldId id="294" r:id="rId6"/>
    <p:sldId id="356" r:id="rId7"/>
    <p:sldId id="295" r:id="rId8"/>
    <p:sldId id="263" r:id="rId9"/>
    <p:sldId id="264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ED2"/>
    <a:srgbClr val="BECB95"/>
    <a:srgbClr val="D6E0F2"/>
    <a:srgbClr val="FFCCCC"/>
    <a:srgbClr val="A3B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F1A8C-C840-46EC-A051-C22092AAD05A}" v="547" dt="2023-04-23T05:13:13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ak Jain" userId="09ffb988-9a02-4df7-beac-42820dc69aad" providerId="ADAL" clId="{81224436-3B8A-4F86-BA90-1E2EDD3DAD90}"/>
    <pc:docChg chg="undo redo custSel addSld delSld modSld">
      <pc:chgData name="Mahak Jain" userId="09ffb988-9a02-4df7-beac-42820dc69aad" providerId="ADAL" clId="{81224436-3B8A-4F86-BA90-1E2EDD3DAD90}" dt="2023-04-05T23:24:14.266" v="1050" actId="14100"/>
      <pc:docMkLst>
        <pc:docMk/>
      </pc:docMkLst>
      <pc:sldChg chg="addSp delSp modSp mod">
        <pc:chgData name="Mahak Jain" userId="09ffb988-9a02-4df7-beac-42820dc69aad" providerId="ADAL" clId="{81224436-3B8A-4F86-BA90-1E2EDD3DAD90}" dt="2023-04-05T21:41:27.115" v="741" actId="403"/>
        <pc:sldMkLst>
          <pc:docMk/>
          <pc:sldMk cId="3574353857" sldId="256"/>
        </pc:sldMkLst>
        <pc:spChg chg="del">
          <ac:chgData name="Mahak Jain" userId="09ffb988-9a02-4df7-beac-42820dc69aad" providerId="ADAL" clId="{81224436-3B8A-4F86-BA90-1E2EDD3DAD90}" dt="2023-04-05T20:05:16.625" v="542" actId="478"/>
          <ac:spMkLst>
            <pc:docMk/>
            <pc:sldMk cId="3574353857" sldId="256"/>
            <ac:spMk id="2" creationId="{78B82C03-9CE5-9974-C031-1887A01E07B6}"/>
          </ac:spMkLst>
        </pc:spChg>
        <pc:spChg chg="del">
          <ac:chgData name="Mahak Jain" userId="09ffb988-9a02-4df7-beac-42820dc69aad" providerId="ADAL" clId="{81224436-3B8A-4F86-BA90-1E2EDD3DAD90}" dt="2023-04-05T20:05:18.859" v="543" actId="478"/>
          <ac:spMkLst>
            <pc:docMk/>
            <pc:sldMk cId="3574353857" sldId="256"/>
            <ac:spMk id="3" creationId="{A422026E-C98B-DD45-3FAA-3DB123E33959}"/>
          </ac:spMkLst>
        </pc:spChg>
        <pc:spChg chg="add mod">
          <ac:chgData name="Mahak Jain" userId="09ffb988-9a02-4df7-beac-42820dc69aad" providerId="ADAL" clId="{81224436-3B8A-4F86-BA90-1E2EDD3DAD90}" dt="2023-04-05T20:08:11.065" v="574" actId="1076"/>
          <ac:spMkLst>
            <pc:docMk/>
            <pc:sldMk cId="3574353857" sldId="256"/>
            <ac:spMk id="5" creationId="{16123E2A-03E9-18F6-77B9-C5A9EA5033AB}"/>
          </ac:spMkLst>
        </pc:spChg>
        <pc:spChg chg="add mod">
          <ac:chgData name="Mahak Jain" userId="09ffb988-9a02-4df7-beac-42820dc69aad" providerId="ADAL" clId="{81224436-3B8A-4F86-BA90-1E2EDD3DAD90}" dt="2023-04-05T20:08:11.065" v="574" actId="1076"/>
          <ac:spMkLst>
            <pc:docMk/>
            <pc:sldMk cId="3574353857" sldId="256"/>
            <ac:spMk id="6" creationId="{FEF95676-69EE-2DC5-CAF2-2F6855C29279}"/>
          </ac:spMkLst>
        </pc:spChg>
        <pc:spChg chg="add del mod">
          <ac:chgData name="Mahak Jain" userId="09ffb988-9a02-4df7-beac-42820dc69aad" providerId="ADAL" clId="{81224436-3B8A-4F86-BA90-1E2EDD3DAD90}" dt="2023-04-05T20:07:17.039" v="561" actId="478"/>
          <ac:spMkLst>
            <pc:docMk/>
            <pc:sldMk cId="3574353857" sldId="256"/>
            <ac:spMk id="7" creationId="{A49BD58C-9E07-6C35-50DD-7855904E964E}"/>
          </ac:spMkLst>
        </pc:spChg>
        <pc:spChg chg="add mod">
          <ac:chgData name="Mahak Jain" userId="09ffb988-9a02-4df7-beac-42820dc69aad" providerId="ADAL" clId="{81224436-3B8A-4F86-BA90-1E2EDD3DAD90}" dt="2023-04-05T21:41:27.115" v="741" actId="403"/>
          <ac:spMkLst>
            <pc:docMk/>
            <pc:sldMk cId="3574353857" sldId="256"/>
            <ac:spMk id="11" creationId="{4CDABD28-2407-506E-3702-76DBD4CCA941}"/>
          </ac:spMkLst>
        </pc:spChg>
        <pc:picChg chg="add mod">
          <ac:chgData name="Mahak Jain" userId="09ffb988-9a02-4df7-beac-42820dc69aad" providerId="ADAL" clId="{81224436-3B8A-4F86-BA90-1E2EDD3DAD90}" dt="2023-04-05T20:08:13.917" v="575" actId="1076"/>
          <ac:picMkLst>
            <pc:docMk/>
            <pc:sldMk cId="3574353857" sldId="256"/>
            <ac:picMk id="4" creationId="{03A29DCB-8C3F-0934-0E72-C2BF6C487D8E}"/>
          </ac:picMkLst>
        </pc:picChg>
        <pc:picChg chg="add mod">
          <ac:chgData name="Mahak Jain" userId="09ffb988-9a02-4df7-beac-42820dc69aad" providerId="ADAL" clId="{81224436-3B8A-4F86-BA90-1E2EDD3DAD90}" dt="2023-04-05T20:08:23.436" v="578" actId="1076"/>
          <ac:picMkLst>
            <pc:docMk/>
            <pc:sldMk cId="3574353857" sldId="256"/>
            <ac:picMk id="9" creationId="{11EA6452-A523-5492-EAD7-CCC0E14CFF27}"/>
          </ac:picMkLst>
        </pc:picChg>
      </pc:sldChg>
      <pc:sldChg chg="del">
        <pc:chgData name="Mahak Jain" userId="09ffb988-9a02-4df7-beac-42820dc69aad" providerId="ADAL" clId="{81224436-3B8A-4F86-BA90-1E2EDD3DAD90}" dt="2023-04-05T18:59:24.572" v="262" actId="47"/>
        <pc:sldMkLst>
          <pc:docMk/>
          <pc:sldMk cId="2545167529" sldId="257"/>
        </pc:sldMkLst>
      </pc:sldChg>
      <pc:sldChg chg="addSp modSp">
        <pc:chgData name="Mahak Jain" userId="09ffb988-9a02-4df7-beac-42820dc69aad" providerId="ADAL" clId="{81224436-3B8A-4F86-BA90-1E2EDD3DAD90}" dt="2023-04-05T20:04:46.524" v="540"/>
        <pc:sldMkLst>
          <pc:docMk/>
          <pc:sldMk cId="659619174" sldId="258"/>
        </pc:sldMkLst>
        <pc:spChg chg="add mod">
          <ac:chgData name="Mahak Jain" userId="09ffb988-9a02-4df7-beac-42820dc69aad" providerId="ADAL" clId="{81224436-3B8A-4F86-BA90-1E2EDD3DAD90}" dt="2023-04-05T20:04:46.524" v="540"/>
          <ac:spMkLst>
            <pc:docMk/>
            <pc:sldMk cId="659619174" sldId="258"/>
            <ac:spMk id="2" creationId="{A264B7B5-9B0A-D0F0-402A-5F6AB413BFCA}"/>
          </ac:spMkLst>
        </pc:spChg>
      </pc:sldChg>
      <pc:sldChg chg="addSp modSp mod modAnim">
        <pc:chgData name="Mahak Jain" userId="09ffb988-9a02-4df7-beac-42820dc69aad" providerId="ADAL" clId="{81224436-3B8A-4F86-BA90-1E2EDD3DAD90}" dt="2023-04-05T21:44:50.040" v="758"/>
        <pc:sldMkLst>
          <pc:docMk/>
          <pc:sldMk cId="2316611510" sldId="260"/>
        </pc:sldMkLst>
        <pc:spChg chg="mod">
          <ac:chgData name="Mahak Jain" userId="09ffb988-9a02-4df7-beac-42820dc69aad" providerId="ADAL" clId="{81224436-3B8A-4F86-BA90-1E2EDD3DAD90}" dt="2023-04-05T18:37:29.184" v="81" actId="14100"/>
          <ac:spMkLst>
            <pc:docMk/>
            <pc:sldMk cId="2316611510" sldId="260"/>
            <ac:spMk id="2" creationId="{8BD7F28C-9FB8-E5FD-8265-8C64C5E2BEB3}"/>
          </ac:spMkLst>
        </pc:spChg>
        <pc:spChg chg="add mod ord">
          <ac:chgData name="Mahak Jain" userId="09ffb988-9a02-4df7-beac-42820dc69aad" providerId="ADAL" clId="{81224436-3B8A-4F86-BA90-1E2EDD3DAD90}" dt="2023-04-05T21:43:08.496" v="749" actId="167"/>
          <ac:spMkLst>
            <pc:docMk/>
            <pc:sldMk cId="2316611510" sldId="260"/>
            <ac:spMk id="3" creationId="{6A0EB43C-A1F8-62DA-3DAE-37C4690AE752}"/>
          </ac:spMkLst>
        </pc:spChg>
        <pc:spChg chg="mod">
          <ac:chgData name="Mahak Jain" userId="09ffb988-9a02-4df7-beac-42820dc69aad" providerId="ADAL" clId="{81224436-3B8A-4F86-BA90-1E2EDD3DAD90}" dt="2023-04-05T21:43:45.260" v="752" actId="1036"/>
          <ac:spMkLst>
            <pc:docMk/>
            <pc:sldMk cId="2316611510" sldId="260"/>
            <ac:spMk id="37" creationId="{96A2EDA5-472C-56BC-D355-6971A53D6809}"/>
          </ac:spMkLst>
        </pc:spChg>
        <pc:spChg chg="mod">
          <ac:chgData name="Mahak Jain" userId="09ffb988-9a02-4df7-beac-42820dc69aad" providerId="ADAL" clId="{81224436-3B8A-4F86-BA90-1E2EDD3DAD90}" dt="2023-04-05T18:38:45.716" v="84" actId="6549"/>
          <ac:spMkLst>
            <pc:docMk/>
            <pc:sldMk cId="2316611510" sldId="260"/>
            <ac:spMk id="39" creationId="{4C2974F8-69CF-41C6-91D2-5DCC7EA63244}"/>
          </ac:spMkLst>
        </pc:spChg>
        <pc:spChg chg="mod">
          <ac:chgData name="Mahak Jain" userId="09ffb988-9a02-4df7-beac-42820dc69aad" providerId="ADAL" clId="{81224436-3B8A-4F86-BA90-1E2EDD3DAD90}" dt="2023-04-05T18:26:49.232" v="3" actId="313"/>
          <ac:spMkLst>
            <pc:docMk/>
            <pc:sldMk cId="2316611510" sldId="260"/>
            <ac:spMk id="43" creationId="{8B7CCF1C-FCD6-034F-9361-CA9052114FBE}"/>
          </ac:spMkLst>
        </pc:spChg>
        <pc:spChg chg="mod">
          <ac:chgData name="Mahak Jain" userId="09ffb988-9a02-4df7-beac-42820dc69aad" providerId="ADAL" clId="{81224436-3B8A-4F86-BA90-1E2EDD3DAD90}" dt="2023-04-05T21:43:52.286" v="753" actId="1038"/>
          <ac:spMkLst>
            <pc:docMk/>
            <pc:sldMk cId="2316611510" sldId="260"/>
            <ac:spMk id="44" creationId="{5A9FEC4B-D969-0334-CD40-8E9E8B97AA9B}"/>
          </ac:spMkLst>
        </pc:spChg>
        <pc:spChg chg="mod">
          <ac:chgData name="Mahak Jain" userId="09ffb988-9a02-4df7-beac-42820dc69aad" providerId="ADAL" clId="{81224436-3B8A-4F86-BA90-1E2EDD3DAD90}" dt="2023-04-05T18:38:25.794" v="83" actId="403"/>
          <ac:spMkLst>
            <pc:docMk/>
            <pc:sldMk cId="2316611510" sldId="260"/>
            <ac:spMk id="45" creationId="{FCD9D2A6-EF7C-9292-FA01-421A534D36E8}"/>
          </ac:spMkLst>
        </pc:spChg>
        <pc:spChg chg="mod">
          <ac:chgData name="Mahak Jain" userId="09ffb988-9a02-4df7-beac-42820dc69aad" providerId="ADAL" clId="{81224436-3B8A-4F86-BA90-1E2EDD3DAD90}" dt="2023-04-05T21:42:40.994" v="743" actId="1076"/>
          <ac:spMkLst>
            <pc:docMk/>
            <pc:sldMk cId="2316611510" sldId="260"/>
            <ac:spMk id="50" creationId="{32F5CBFB-A7B5-B52B-9443-6DE656171094}"/>
          </ac:spMkLst>
        </pc:spChg>
      </pc:sldChg>
      <pc:sldChg chg="addSp delSp modSp mod modAnim">
        <pc:chgData name="Mahak Jain" userId="09ffb988-9a02-4df7-beac-42820dc69aad" providerId="ADAL" clId="{81224436-3B8A-4F86-BA90-1E2EDD3DAD90}" dt="2023-04-05T21:45:50.235" v="761" actId="12100"/>
        <pc:sldMkLst>
          <pc:docMk/>
          <pc:sldMk cId="1981033456" sldId="261"/>
        </pc:sldMkLst>
        <pc:spChg chg="mod">
          <ac:chgData name="Mahak Jain" userId="09ffb988-9a02-4df7-beac-42820dc69aad" providerId="ADAL" clId="{81224436-3B8A-4F86-BA90-1E2EDD3DAD90}" dt="2023-04-05T18:33:44.206" v="58"/>
          <ac:spMkLst>
            <pc:docMk/>
            <pc:sldMk cId="1981033456" sldId="261"/>
            <ac:spMk id="2" creationId="{8BD7F28C-9FB8-E5FD-8265-8C64C5E2BEB3}"/>
          </ac:spMkLst>
        </pc:spChg>
        <pc:spChg chg="add mod">
          <ac:chgData name="Mahak Jain" userId="09ffb988-9a02-4df7-beac-42820dc69aad" providerId="ADAL" clId="{81224436-3B8A-4F86-BA90-1E2EDD3DAD90}" dt="2023-04-05T18:27:42.069" v="5"/>
          <ac:spMkLst>
            <pc:docMk/>
            <pc:sldMk cId="1981033456" sldId="261"/>
            <ac:spMk id="4" creationId="{318A14FB-5722-8C57-55B4-C3DB75DB9195}"/>
          </ac:spMkLst>
        </pc:spChg>
        <pc:spChg chg="add del mod">
          <ac:chgData name="Mahak Jain" userId="09ffb988-9a02-4df7-beac-42820dc69aad" providerId="ADAL" clId="{81224436-3B8A-4F86-BA90-1E2EDD3DAD90}" dt="2023-04-05T18:31:10.511" v="34" actId="478"/>
          <ac:spMkLst>
            <pc:docMk/>
            <pc:sldMk cId="1981033456" sldId="261"/>
            <ac:spMk id="5" creationId="{498E1EDB-DD3B-2946-26FE-2C4FDF3BF711}"/>
          </ac:spMkLst>
        </pc:spChg>
        <pc:spChg chg="add mod">
          <ac:chgData name="Mahak Jain" userId="09ffb988-9a02-4df7-beac-42820dc69aad" providerId="ADAL" clId="{81224436-3B8A-4F86-BA90-1E2EDD3DAD90}" dt="2023-04-05T21:45:19.780" v="760" actId="20577"/>
          <ac:spMkLst>
            <pc:docMk/>
            <pc:sldMk cId="1981033456" sldId="261"/>
            <ac:spMk id="6" creationId="{C6B493A8-D7F9-F339-07EC-10E791A2BBA2}"/>
          </ac:spMkLst>
        </pc:spChg>
        <pc:graphicFrameChg chg="add mod modGraphic">
          <ac:chgData name="Mahak Jain" userId="09ffb988-9a02-4df7-beac-42820dc69aad" providerId="ADAL" clId="{81224436-3B8A-4F86-BA90-1E2EDD3DAD90}" dt="2023-04-05T21:45:50.235" v="761" actId="12100"/>
          <ac:graphicFrameMkLst>
            <pc:docMk/>
            <pc:sldMk cId="1981033456" sldId="261"/>
            <ac:graphicFrameMk id="7" creationId="{951DFD94-3048-AF1E-0090-C658F9730079}"/>
          </ac:graphicFrameMkLst>
        </pc:graphicFrameChg>
        <pc:picChg chg="add mod">
          <ac:chgData name="Mahak Jain" userId="09ffb988-9a02-4df7-beac-42820dc69aad" providerId="ADAL" clId="{81224436-3B8A-4F86-BA90-1E2EDD3DAD90}" dt="2023-04-05T18:32:53.994" v="57" actId="14100"/>
          <ac:picMkLst>
            <pc:docMk/>
            <pc:sldMk cId="1981033456" sldId="261"/>
            <ac:picMk id="3" creationId="{158D3FD4-E6E7-7BBE-6197-CDA43809E81A}"/>
          </ac:picMkLst>
        </pc:picChg>
      </pc:sldChg>
      <pc:sldChg chg="addSp delSp modSp mod modAnim">
        <pc:chgData name="Mahak Jain" userId="09ffb988-9a02-4df7-beac-42820dc69aad" providerId="ADAL" clId="{81224436-3B8A-4F86-BA90-1E2EDD3DAD90}" dt="2023-04-05T23:18:08.538" v="1034" actId="1037"/>
        <pc:sldMkLst>
          <pc:docMk/>
          <pc:sldMk cId="389224089" sldId="262"/>
        </pc:sldMkLst>
        <pc:spChg chg="del mod">
          <ac:chgData name="Mahak Jain" userId="09ffb988-9a02-4df7-beac-42820dc69aad" providerId="ADAL" clId="{81224436-3B8A-4F86-BA90-1E2EDD3DAD90}" dt="2023-04-05T18:47:48.182" v="147" actId="478"/>
          <ac:spMkLst>
            <pc:docMk/>
            <pc:sldMk cId="389224089" sldId="262"/>
            <ac:spMk id="2" creationId="{8BD7F28C-9FB8-E5FD-8265-8C64C5E2BEB3}"/>
          </ac:spMkLst>
        </pc:spChg>
        <pc:spChg chg="add mod">
          <ac:chgData name="Mahak Jain" userId="09ffb988-9a02-4df7-beac-42820dc69aad" providerId="ADAL" clId="{81224436-3B8A-4F86-BA90-1E2EDD3DAD90}" dt="2023-04-05T18:58:31.847" v="259" actId="1076"/>
          <ac:spMkLst>
            <pc:docMk/>
            <pc:sldMk cId="389224089" sldId="262"/>
            <ac:spMk id="4" creationId="{69B7548B-DA4E-FCCB-22FB-3D8982706732}"/>
          </ac:spMkLst>
        </pc:spChg>
        <pc:spChg chg="add del mod">
          <ac:chgData name="Mahak Jain" userId="09ffb988-9a02-4df7-beac-42820dc69aad" providerId="ADAL" clId="{81224436-3B8A-4F86-BA90-1E2EDD3DAD90}" dt="2023-04-05T18:49:14.630" v="164" actId="478"/>
          <ac:spMkLst>
            <pc:docMk/>
            <pc:sldMk cId="389224089" sldId="262"/>
            <ac:spMk id="5" creationId="{CB555B61-CC36-BEFB-AB7A-78D06CD8AB63}"/>
          </ac:spMkLst>
        </pc:spChg>
        <pc:spChg chg="add mod">
          <ac:chgData name="Mahak Jain" userId="09ffb988-9a02-4df7-beac-42820dc69aad" providerId="ADAL" clId="{81224436-3B8A-4F86-BA90-1E2EDD3DAD90}" dt="2023-04-05T18:47:13.470" v="141"/>
          <ac:spMkLst>
            <pc:docMk/>
            <pc:sldMk cId="389224089" sldId="262"/>
            <ac:spMk id="6" creationId="{D99CBCC1-E67F-F6DD-9C5C-5D95A98E0999}"/>
          </ac:spMkLst>
        </pc:spChg>
        <pc:spChg chg="add mod">
          <ac:chgData name="Mahak Jain" userId="09ffb988-9a02-4df7-beac-42820dc69aad" providerId="ADAL" clId="{81224436-3B8A-4F86-BA90-1E2EDD3DAD90}" dt="2023-04-05T18:58:31.847" v="259" actId="1076"/>
          <ac:spMkLst>
            <pc:docMk/>
            <pc:sldMk cId="389224089" sldId="262"/>
            <ac:spMk id="7" creationId="{ACA70148-67F8-BD42-DF7E-31C34D26A8A6}"/>
          </ac:spMkLst>
        </pc:spChg>
        <pc:spChg chg="add mod">
          <ac:chgData name="Mahak Jain" userId="09ffb988-9a02-4df7-beac-42820dc69aad" providerId="ADAL" clId="{81224436-3B8A-4F86-BA90-1E2EDD3DAD90}" dt="2023-04-05T18:58:31.847" v="259" actId="1076"/>
          <ac:spMkLst>
            <pc:docMk/>
            <pc:sldMk cId="389224089" sldId="262"/>
            <ac:spMk id="9" creationId="{FA0134DA-1223-0158-4BFC-DC2AA6E652EB}"/>
          </ac:spMkLst>
        </pc:spChg>
        <pc:spChg chg="add mod">
          <ac:chgData name="Mahak Jain" userId="09ffb988-9a02-4df7-beac-42820dc69aad" providerId="ADAL" clId="{81224436-3B8A-4F86-BA90-1E2EDD3DAD90}" dt="2023-04-05T18:58:48.993" v="261" actId="14100"/>
          <ac:spMkLst>
            <pc:docMk/>
            <pc:sldMk cId="389224089" sldId="262"/>
            <ac:spMk id="10" creationId="{B1D62D00-9754-7C7B-9594-34986A7F55B1}"/>
          </ac:spMkLst>
        </pc:spChg>
        <pc:spChg chg="add mod">
          <ac:chgData name="Mahak Jain" userId="09ffb988-9a02-4df7-beac-42820dc69aad" providerId="ADAL" clId="{81224436-3B8A-4F86-BA90-1E2EDD3DAD90}" dt="2023-04-05T18:58:31.847" v="259" actId="1076"/>
          <ac:spMkLst>
            <pc:docMk/>
            <pc:sldMk cId="389224089" sldId="262"/>
            <ac:spMk id="13" creationId="{4683EA86-DDD0-A2B2-31F3-D85E3635D332}"/>
          </ac:spMkLst>
        </pc:spChg>
        <pc:spChg chg="add mod">
          <ac:chgData name="Mahak Jain" userId="09ffb988-9a02-4df7-beac-42820dc69aad" providerId="ADAL" clId="{81224436-3B8A-4F86-BA90-1E2EDD3DAD90}" dt="2023-04-05T18:58:31.847" v="259" actId="1076"/>
          <ac:spMkLst>
            <pc:docMk/>
            <pc:sldMk cId="389224089" sldId="262"/>
            <ac:spMk id="14" creationId="{AC54A137-B40B-4257-ED45-50A8D168CBC9}"/>
          </ac:spMkLst>
        </pc:spChg>
        <pc:spChg chg="add mod ord">
          <ac:chgData name="Mahak Jain" userId="09ffb988-9a02-4df7-beac-42820dc69aad" providerId="ADAL" clId="{81224436-3B8A-4F86-BA90-1E2EDD3DAD90}" dt="2023-04-05T23:15:49.948" v="1020" actId="1037"/>
          <ac:spMkLst>
            <pc:docMk/>
            <pc:sldMk cId="389224089" sldId="262"/>
            <ac:spMk id="15" creationId="{4581FE5C-F986-27EB-394A-AB5A44539608}"/>
          </ac:spMkLst>
        </pc:spChg>
        <pc:spChg chg="add mod ord">
          <ac:chgData name="Mahak Jain" userId="09ffb988-9a02-4df7-beac-42820dc69aad" providerId="ADAL" clId="{81224436-3B8A-4F86-BA90-1E2EDD3DAD90}" dt="2023-04-05T23:18:08.538" v="1034" actId="1037"/>
          <ac:spMkLst>
            <pc:docMk/>
            <pc:sldMk cId="389224089" sldId="262"/>
            <ac:spMk id="16" creationId="{0517E6B9-369C-FA10-52B8-5590608E4289}"/>
          </ac:spMkLst>
        </pc:spChg>
        <pc:spChg chg="add mod ord">
          <ac:chgData name="Mahak Jain" userId="09ffb988-9a02-4df7-beac-42820dc69aad" providerId="ADAL" clId="{81224436-3B8A-4F86-BA90-1E2EDD3DAD90}" dt="2023-04-05T18:57:53.253" v="258" actId="167"/>
          <ac:spMkLst>
            <pc:docMk/>
            <pc:sldMk cId="389224089" sldId="262"/>
            <ac:spMk id="17" creationId="{E8596E65-5AD6-1FD0-AD12-9C78F541011F}"/>
          </ac:spMkLst>
        </pc:spChg>
        <pc:graphicFrameChg chg="add mod modGraphic">
          <ac:chgData name="Mahak Jain" userId="09ffb988-9a02-4df7-beac-42820dc69aad" providerId="ADAL" clId="{81224436-3B8A-4F86-BA90-1E2EDD3DAD90}" dt="2023-04-05T18:58:31.847" v="259" actId="1076"/>
          <ac:graphicFrameMkLst>
            <pc:docMk/>
            <pc:sldMk cId="389224089" sldId="262"/>
            <ac:graphicFrameMk id="8" creationId="{D023B2DC-E561-D42A-2B0F-2FCE877A0FD5}"/>
          </ac:graphicFrameMkLst>
        </pc:graphicFrameChg>
        <pc:picChg chg="add mod modCrop">
          <ac:chgData name="Mahak Jain" userId="09ffb988-9a02-4df7-beac-42820dc69aad" providerId="ADAL" clId="{81224436-3B8A-4F86-BA90-1E2EDD3DAD90}" dt="2023-04-05T18:58:31.847" v="259" actId="1076"/>
          <ac:picMkLst>
            <pc:docMk/>
            <pc:sldMk cId="389224089" sldId="262"/>
            <ac:picMk id="3" creationId="{444F60BF-797C-8F58-EC2B-DC775D178645}"/>
          </ac:picMkLst>
        </pc:picChg>
        <pc:picChg chg="add mod modCrop">
          <ac:chgData name="Mahak Jain" userId="09ffb988-9a02-4df7-beac-42820dc69aad" providerId="ADAL" clId="{81224436-3B8A-4F86-BA90-1E2EDD3DAD90}" dt="2023-04-05T18:58:31.847" v="259" actId="1076"/>
          <ac:picMkLst>
            <pc:docMk/>
            <pc:sldMk cId="389224089" sldId="262"/>
            <ac:picMk id="11" creationId="{AC3C231A-D8B4-FF90-95F3-B20272D69B70}"/>
          </ac:picMkLst>
        </pc:picChg>
      </pc:sldChg>
      <pc:sldChg chg="addSp delSp modSp mod">
        <pc:chgData name="Mahak Jain" userId="09ffb988-9a02-4df7-beac-42820dc69aad" providerId="ADAL" clId="{81224436-3B8A-4F86-BA90-1E2EDD3DAD90}" dt="2023-04-05T22:04:10.990" v="851" actId="20577"/>
        <pc:sldMkLst>
          <pc:docMk/>
          <pc:sldMk cId="18649054" sldId="263"/>
        </pc:sldMkLst>
        <pc:spChg chg="del mod">
          <ac:chgData name="Mahak Jain" userId="09ffb988-9a02-4df7-beac-42820dc69aad" providerId="ADAL" clId="{81224436-3B8A-4F86-BA90-1E2EDD3DAD90}" dt="2023-04-05T20:00:35.801" v="471" actId="478"/>
          <ac:spMkLst>
            <pc:docMk/>
            <pc:sldMk cId="18649054" sldId="263"/>
            <ac:spMk id="2" creationId="{8BD7F28C-9FB8-E5FD-8265-8C64C5E2BEB3}"/>
          </ac:spMkLst>
        </pc:spChg>
        <pc:spChg chg="add mod">
          <ac:chgData name="Mahak Jain" userId="09ffb988-9a02-4df7-beac-42820dc69aad" providerId="ADAL" clId="{81224436-3B8A-4F86-BA90-1E2EDD3DAD90}" dt="2023-04-05T20:00:47.900" v="480" actId="1076"/>
          <ac:spMkLst>
            <pc:docMk/>
            <pc:sldMk cId="18649054" sldId="263"/>
            <ac:spMk id="4" creationId="{CBD880C2-4A3D-D9D6-6C8F-B799D72322B3}"/>
          </ac:spMkLst>
        </pc:spChg>
        <pc:spChg chg="add mod">
          <ac:chgData name="Mahak Jain" userId="09ffb988-9a02-4df7-beac-42820dc69aad" providerId="ADAL" clId="{81224436-3B8A-4F86-BA90-1E2EDD3DAD90}" dt="2023-04-05T22:04:10.990" v="851" actId="20577"/>
          <ac:spMkLst>
            <pc:docMk/>
            <pc:sldMk cId="18649054" sldId="263"/>
            <ac:spMk id="6" creationId="{D05BBCD5-EC9F-B5B3-AD8F-C8396C4608BB}"/>
          </ac:spMkLst>
        </pc:spChg>
      </pc:sldChg>
      <pc:sldChg chg="addSp delSp modSp mod">
        <pc:chgData name="Mahak Jain" userId="09ffb988-9a02-4df7-beac-42820dc69aad" providerId="ADAL" clId="{81224436-3B8A-4F86-BA90-1E2EDD3DAD90}" dt="2023-04-05T23:23:16.946" v="1048" actId="20577"/>
        <pc:sldMkLst>
          <pc:docMk/>
          <pc:sldMk cId="3346461519" sldId="264"/>
        </pc:sldMkLst>
        <pc:spChg chg="del mod">
          <ac:chgData name="Mahak Jain" userId="09ffb988-9a02-4df7-beac-42820dc69aad" providerId="ADAL" clId="{81224436-3B8A-4F86-BA90-1E2EDD3DAD90}" dt="2023-04-05T20:04:03.682" v="526" actId="478"/>
          <ac:spMkLst>
            <pc:docMk/>
            <pc:sldMk cId="3346461519" sldId="264"/>
            <ac:spMk id="2" creationId="{8BD7F28C-9FB8-E5FD-8265-8C64C5E2BEB3}"/>
          </ac:spMkLst>
        </pc:spChg>
        <pc:spChg chg="add mod">
          <ac:chgData name="Mahak Jain" userId="09ffb988-9a02-4df7-beac-42820dc69aad" providerId="ADAL" clId="{81224436-3B8A-4F86-BA90-1E2EDD3DAD90}" dt="2023-04-05T23:23:16.946" v="1048" actId="20577"/>
          <ac:spMkLst>
            <pc:docMk/>
            <pc:sldMk cId="3346461519" sldId="264"/>
            <ac:spMk id="3" creationId="{85679E55-1C66-E5E6-5CEB-AE0FF0335E6B}"/>
          </ac:spMkLst>
        </pc:spChg>
        <pc:spChg chg="add mod">
          <ac:chgData name="Mahak Jain" userId="09ffb988-9a02-4df7-beac-42820dc69aad" providerId="ADAL" clId="{81224436-3B8A-4F86-BA90-1E2EDD3DAD90}" dt="2023-04-05T20:04:16.127" v="536" actId="1076"/>
          <ac:spMkLst>
            <pc:docMk/>
            <pc:sldMk cId="3346461519" sldId="264"/>
            <ac:spMk id="5" creationId="{8A54ACF7-8445-6273-0EF2-DB108DE7AA96}"/>
          </ac:spMkLst>
        </pc:spChg>
      </pc:sldChg>
      <pc:sldChg chg="modSp mod">
        <pc:chgData name="Mahak Jain" userId="09ffb988-9a02-4df7-beac-42820dc69aad" providerId="ADAL" clId="{81224436-3B8A-4F86-BA90-1E2EDD3DAD90}" dt="2023-04-05T20:08:37.920" v="580" actId="403"/>
        <pc:sldMkLst>
          <pc:docMk/>
          <pc:sldMk cId="1211519754" sldId="291"/>
        </pc:sldMkLst>
        <pc:spChg chg="mod">
          <ac:chgData name="Mahak Jain" userId="09ffb988-9a02-4df7-beac-42820dc69aad" providerId="ADAL" clId="{81224436-3B8A-4F86-BA90-1E2EDD3DAD90}" dt="2023-04-05T20:08:37.920" v="580" actId="403"/>
          <ac:spMkLst>
            <pc:docMk/>
            <pc:sldMk cId="1211519754" sldId="291"/>
            <ac:spMk id="7" creationId="{2A128485-44A9-F43E-7077-75BFB62D9F1C}"/>
          </ac:spMkLst>
        </pc:spChg>
      </pc:sldChg>
      <pc:sldChg chg="modSp mod">
        <pc:chgData name="Mahak Jain" userId="09ffb988-9a02-4df7-beac-42820dc69aad" providerId="ADAL" clId="{81224436-3B8A-4F86-BA90-1E2EDD3DAD90}" dt="2023-04-05T18:25:42.776" v="2" actId="14100"/>
        <pc:sldMkLst>
          <pc:docMk/>
          <pc:sldMk cId="2905902906" sldId="292"/>
        </pc:sldMkLst>
        <pc:spChg chg="mod">
          <ac:chgData name="Mahak Jain" userId="09ffb988-9a02-4df7-beac-42820dc69aad" providerId="ADAL" clId="{81224436-3B8A-4F86-BA90-1E2EDD3DAD90}" dt="2023-04-05T18:25:42.776" v="2" actId="14100"/>
          <ac:spMkLst>
            <pc:docMk/>
            <pc:sldMk cId="2905902906" sldId="292"/>
            <ac:spMk id="5" creationId="{5C389563-A0B5-6C6B-638C-8AD37AF94D33}"/>
          </ac:spMkLst>
        </pc:spChg>
        <pc:spChg chg="mod">
          <ac:chgData name="Mahak Jain" userId="09ffb988-9a02-4df7-beac-42820dc69aad" providerId="ADAL" clId="{81224436-3B8A-4F86-BA90-1E2EDD3DAD90}" dt="2023-04-05T18:25:36.529" v="1" actId="14100"/>
          <ac:spMkLst>
            <pc:docMk/>
            <pc:sldMk cId="2905902906" sldId="292"/>
            <ac:spMk id="12" creationId="{E1453F67-1CD1-9216-21BD-DD6F66E0E643}"/>
          </ac:spMkLst>
        </pc:spChg>
      </pc:sldChg>
      <pc:sldChg chg="addSp delSp modSp new mod">
        <pc:chgData name="Mahak Jain" userId="09ffb988-9a02-4df7-beac-42820dc69aad" providerId="ADAL" clId="{81224436-3B8A-4F86-BA90-1E2EDD3DAD90}" dt="2023-04-05T21:45:59.208" v="763" actId="20577"/>
        <pc:sldMkLst>
          <pc:docMk/>
          <pc:sldMk cId="566187794" sldId="293"/>
        </pc:sldMkLst>
        <pc:spChg chg="mod">
          <ac:chgData name="Mahak Jain" userId="09ffb988-9a02-4df7-beac-42820dc69aad" providerId="ADAL" clId="{81224436-3B8A-4F86-BA90-1E2EDD3DAD90}" dt="2023-04-05T18:35:19.141" v="64" actId="207"/>
          <ac:spMkLst>
            <pc:docMk/>
            <pc:sldMk cId="566187794" sldId="293"/>
            <ac:spMk id="2" creationId="{2F193D07-4DA8-0382-6E5D-4F58935A4538}"/>
          </ac:spMkLst>
        </pc:spChg>
        <pc:spChg chg="add mod">
          <ac:chgData name="Mahak Jain" userId="09ffb988-9a02-4df7-beac-42820dc69aad" providerId="ADAL" clId="{81224436-3B8A-4F86-BA90-1E2EDD3DAD90}" dt="2023-04-05T18:40:32.904" v="98" actId="20577"/>
          <ac:spMkLst>
            <pc:docMk/>
            <pc:sldMk cId="566187794" sldId="293"/>
            <ac:spMk id="3" creationId="{7835C561-29C2-E5EF-1B2D-2A013B34CB7C}"/>
          </ac:spMkLst>
        </pc:spChg>
        <pc:spChg chg="add mod">
          <ac:chgData name="Mahak Jain" userId="09ffb988-9a02-4df7-beac-42820dc69aad" providerId="ADAL" clId="{81224436-3B8A-4F86-BA90-1E2EDD3DAD90}" dt="2023-04-05T21:45:59.208" v="763" actId="20577"/>
          <ac:spMkLst>
            <pc:docMk/>
            <pc:sldMk cId="566187794" sldId="293"/>
            <ac:spMk id="6" creationId="{3E857A3B-FA0C-1754-4B60-B19164DE2A73}"/>
          </ac:spMkLst>
        </pc:spChg>
        <pc:spChg chg="add mod">
          <ac:chgData name="Mahak Jain" userId="09ffb988-9a02-4df7-beac-42820dc69aad" providerId="ADAL" clId="{81224436-3B8A-4F86-BA90-1E2EDD3DAD90}" dt="2023-04-05T18:35:19.141" v="64" actId="207"/>
          <ac:spMkLst>
            <pc:docMk/>
            <pc:sldMk cId="566187794" sldId="293"/>
            <ac:spMk id="7" creationId="{12D0FAEC-A12C-2AC8-7A33-AF85660218D2}"/>
          </ac:spMkLst>
        </pc:spChg>
        <pc:spChg chg="add del mod">
          <ac:chgData name="Mahak Jain" userId="09ffb988-9a02-4df7-beac-42820dc69aad" providerId="ADAL" clId="{81224436-3B8A-4F86-BA90-1E2EDD3DAD90}" dt="2023-04-05T18:40:08.219" v="95"/>
          <ac:spMkLst>
            <pc:docMk/>
            <pc:sldMk cId="566187794" sldId="293"/>
            <ac:spMk id="9" creationId="{070440A9-7A87-9FA7-B12D-0A2021F8054E}"/>
          </ac:spMkLst>
        </pc:spChg>
        <pc:spChg chg="add mod">
          <ac:chgData name="Mahak Jain" userId="09ffb988-9a02-4df7-beac-42820dc69aad" providerId="ADAL" clId="{81224436-3B8A-4F86-BA90-1E2EDD3DAD90}" dt="2023-04-05T18:40:05.972" v="93"/>
          <ac:spMkLst>
            <pc:docMk/>
            <pc:sldMk cId="566187794" sldId="293"/>
            <ac:spMk id="10" creationId="{F30CB9C8-4A6F-BF1C-FED4-AF6A5A79B426}"/>
          </ac:spMkLst>
        </pc:spChg>
        <pc:graphicFrameChg chg="add mod modGraphic">
          <ac:chgData name="Mahak Jain" userId="09ffb988-9a02-4df7-beac-42820dc69aad" providerId="ADAL" clId="{81224436-3B8A-4F86-BA90-1E2EDD3DAD90}" dt="2023-04-05T18:41:35.327" v="101" actId="14100"/>
          <ac:graphicFrameMkLst>
            <pc:docMk/>
            <pc:sldMk cId="566187794" sldId="293"/>
            <ac:graphicFrameMk id="4" creationId="{105E181E-A2EA-D571-2613-F555916B50BB}"/>
          </ac:graphicFrameMkLst>
        </pc:graphicFrameChg>
        <pc:picChg chg="add mod modCrop">
          <ac:chgData name="Mahak Jain" userId="09ffb988-9a02-4df7-beac-42820dc69aad" providerId="ADAL" clId="{81224436-3B8A-4F86-BA90-1E2EDD3DAD90}" dt="2023-04-05T18:43:29.550" v="119" actId="1036"/>
          <ac:picMkLst>
            <pc:docMk/>
            <pc:sldMk cId="566187794" sldId="293"/>
            <ac:picMk id="5" creationId="{3F834C4A-28BF-4678-8209-E4F8134653CF}"/>
          </ac:picMkLst>
        </pc:picChg>
      </pc:sldChg>
      <pc:sldChg chg="addSp delSp modSp add mod delAnim modAnim">
        <pc:chgData name="Mahak Jain" userId="09ffb988-9a02-4df7-beac-42820dc69aad" providerId="ADAL" clId="{81224436-3B8A-4F86-BA90-1E2EDD3DAD90}" dt="2023-04-05T23:19:42.384" v="1044"/>
        <pc:sldMkLst>
          <pc:docMk/>
          <pc:sldMk cId="3195144009" sldId="294"/>
        </pc:sldMkLst>
        <pc:spChg chg="add del">
          <ac:chgData name="Mahak Jain" userId="09ffb988-9a02-4df7-beac-42820dc69aad" providerId="ADAL" clId="{81224436-3B8A-4F86-BA90-1E2EDD3DAD90}" dt="2023-04-05T18:59:46.211" v="263" actId="478"/>
          <ac:spMkLst>
            <pc:docMk/>
            <pc:sldMk cId="3195144009" sldId="294"/>
            <ac:spMk id="2" creationId="{8BD7F28C-9FB8-E5FD-8265-8C64C5E2BEB3}"/>
          </ac:spMkLst>
        </pc:spChg>
        <pc:spChg chg="add mod">
          <ac:chgData name="Mahak Jain" userId="09ffb988-9a02-4df7-beac-42820dc69aad" providerId="ADAL" clId="{81224436-3B8A-4F86-BA90-1E2EDD3DAD90}" dt="2023-04-05T23:12:25.692" v="1010" actId="1076"/>
          <ac:spMkLst>
            <pc:docMk/>
            <pc:sldMk cId="3195144009" sldId="294"/>
            <ac:spMk id="3" creationId="{2D219BDB-16A7-31D7-8863-2B3D52C7D9CE}"/>
          </ac:spMkLst>
        </pc:spChg>
        <pc:spChg chg="add del">
          <ac:chgData name="Mahak Jain" userId="09ffb988-9a02-4df7-beac-42820dc69aad" providerId="ADAL" clId="{81224436-3B8A-4F86-BA90-1E2EDD3DAD90}" dt="2023-04-05T18:45:47.111" v="129" actId="478"/>
          <ac:spMkLst>
            <pc:docMk/>
            <pc:sldMk cId="3195144009" sldId="294"/>
            <ac:spMk id="4" creationId="{69B7548B-DA4E-FCCB-22FB-3D8982706732}"/>
          </ac:spMkLst>
        </pc:spChg>
        <pc:spChg chg="add del">
          <ac:chgData name="Mahak Jain" userId="09ffb988-9a02-4df7-beac-42820dc69aad" providerId="ADAL" clId="{81224436-3B8A-4F86-BA90-1E2EDD3DAD90}" dt="2023-04-05T18:45:47.111" v="129" actId="478"/>
          <ac:spMkLst>
            <pc:docMk/>
            <pc:sldMk cId="3195144009" sldId="294"/>
            <ac:spMk id="5" creationId="{CB555B61-CC36-BEFB-AB7A-78D06CD8AB63}"/>
          </ac:spMkLst>
        </pc:spChg>
        <pc:spChg chg="add del mod">
          <ac:chgData name="Mahak Jain" userId="09ffb988-9a02-4df7-beac-42820dc69aad" providerId="ADAL" clId="{81224436-3B8A-4F86-BA90-1E2EDD3DAD90}" dt="2023-04-05T18:59:46.211" v="263" actId="478"/>
          <ac:spMkLst>
            <pc:docMk/>
            <pc:sldMk cId="3195144009" sldId="294"/>
            <ac:spMk id="6" creationId="{0B96F97A-9BCC-C934-3338-D2C631F13C3E}"/>
          </ac:spMkLst>
        </pc:spChg>
        <pc:spChg chg="add del mod">
          <ac:chgData name="Mahak Jain" userId="09ffb988-9a02-4df7-beac-42820dc69aad" providerId="ADAL" clId="{81224436-3B8A-4F86-BA90-1E2EDD3DAD90}" dt="2023-04-05T18:59:46.211" v="263" actId="478"/>
          <ac:spMkLst>
            <pc:docMk/>
            <pc:sldMk cId="3195144009" sldId="294"/>
            <ac:spMk id="7" creationId="{ABAC6C0D-CEDF-D369-4248-A0B8A8CCA42B}"/>
          </ac:spMkLst>
        </pc:spChg>
        <pc:spChg chg="add del mod">
          <ac:chgData name="Mahak Jain" userId="09ffb988-9a02-4df7-beac-42820dc69aad" providerId="ADAL" clId="{81224436-3B8A-4F86-BA90-1E2EDD3DAD90}" dt="2023-04-05T18:59:46.211" v="263" actId="478"/>
          <ac:spMkLst>
            <pc:docMk/>
            <pc:sldMk cId="3195144009" sldId="294"/>
            <ac:spMk id="9" creationId="{139B8A68-9641-F57F-DE26-8B9BD847D506}"/>
          </ac:spMkLst>
        </pc:spChg>
        <pc:spChg chg="add mod">
          <ac:chgData name="Mahak Jain" userId="09ffb988-9a02-4df7-beac-42820dc69aad" providerId="ADAL" clId="{81224436-3B8A-4F86-BA90-1E2EDD3DAD90}" dt="2023-04-05T23:11:44.254" v="1003" actId="1076"/>
          <ac:spMkLst>
            <pc:docMk/>
            <pc:sldMk cId="3195144009" sldId="294"/>
            <ac:spMk id="9" creationId="{4E5C96B5-4A2B-7287-5293-4D4077410615}"/>
          </ac:spMkLst>
        </pc:spChg>
        <pc:spChg chg="add mod">
          <ac:chgData name="Mahak Jain" userId="09ffb988-9a02-4df7-beac-42820dc69aad" providerId="ADAL" clId="{81224436-3B8A-4F86-BA90-1E2EDD3DAD90}" dt="2023-04-05T23:11:32.400" v="1002" actId="1076"/>
          <ac:spMkLst>
            <pc:docMk/>
            <pc:sldMk cId="3195144009" sldId="294"/>
            <ac:spMk id="10" creationId="{D7FBDACC-62E2-79EA-A8F8-F4253B30E000}"/>
          </ac:spMkLst>
        </pc:spChg>
        <pc:spChg chg="add mod">
          <ac:chgData name="Mahak Jain" userId="09ffb988-9a02-4df7-beac-42820dc69aad" providerId="ADAL" clId="{81224436-3B8A-4F86-BA90-1E2EDD3DAD90}" dt="2023-04-05T23:11:44.254" v="1003" actId="1076"/>
          <ac:spMkLst>
            <pc:docMk/>
            <pc:sldMk cId="3195144009" sldId="294"/>
            <ac:spMk id="13" creationId="{F5B00244-86CF-0A85-30ED-5D5EFAAB17A9}"/>
          </ac:spMkLst>
        </pc:spChg>
        <pc:spChg chg="add mod">
          <ac:chgData name="Mahak Jain" userId="09ffb988-9a02-4df7-beac-42820dc69aad" providerId="ADAL" clId="{81224436-3B8A-4F86-BA90-1E2EDD3DAD90}" dt="2023-04-05T23:11:44.254" v="1003" actId="1076"/>
          <ac:spMkLst>
            <pc:docMk/>
            <pc:sldMk cId="3195144009" sldId="294"/>
            <ac:spMk id="15" creationId="{8956E9A2-9699-F09D-6DF8-608129C3E5C5}"/>
          </ac:spMkLst>
        </pc:spChg>
        <pc:spChg chg="add mod">
          <ac:chgData name="Mahak Jain" userId="09ffb988-9a02-4df7-beac-42820dc69aad" providerId="ADAL" clId="{81224436-3B8A-4F86-BA90-1E2EDD3DAD90}" dt="2023-04-05T23:11:44.254" v="1003" actId="1076"/>
          <ac:spMkLst>
            <pc:docMk/>
            <pc:sldMk cId="3195144009" sldId="294"/>
            <ac:spMk id="16" creationId="{1232F6E0-06CB-6CCF-2F5F-34D988433CE5}"/>
          </ac:spMkLst>
        </pc:spChg>
        <pc:spChg chg="add mod">
          <ac:chgData name="Mahak Jain" userId="09ffb988-9a02-4df7-beac-42820dc69aad" providerId="ADAL" clId="{81224436-3B8A-4F86-BA90-1E2EDD3DAD90}" dt="2023-04-05T23:11:44.254" v="1003" actId="1076"/>
          <ac:spMkLst>
            <pc:docMk/>
            <pc:sldMk cId="3195144009" sldId="294"/>
            <ac:spMk id="18" creationId="{E7869CDD-9A77-E33C-9CB8-68CB5CA7203D}"/>
          </ac:spMkLst>
        </pc:spChg>
        <pc:spChg chg="add mod ord">
          <ac:chgData name="Mahak Jain" userId="09ffb988-9a02-4df7-beac-42820dc69aad" providerId="ADAL" clId="{81224436-3B8A-4F86-BA90-1E2EDD3DAD90}" dt="2023-04-05T23:11:18.133" v="1001" actId="167"/>
          <ac:spMkLst>
            <pc:docMk/>
            <pc:sldMk cId="3195144009" sldId="294"/>
            <ac:spMk id="19" creationId="{A144B1DB-6CBC-39A4-F631-AD66EF4746DB}"/>
          </ac:spMkLst>
        </pc:spChg>
        <pc:graphicFrameChg chg="add del mod">
          <ac:chgData name="Mahak Jain" userId="09ffb988-9a02-4df7-beac-42820dc69aad" providerId="ADAL" clId="{81224436-3B8A-4F86-BA90-1E2EDD3DAD90}" dt="2023-04-05T18:59:46.211" v="263" actId="478"/>
          <ac:graphicFrameMkLst>
            <pc:docMk/>
            <pc:sldMk cId="3195144009" sldId="294"/>
            <ac:graphicFrameMk id="8" creationId="{4789D312-5825-8F96-5007-D8F6B3EF82A1}"/>
          </ac:graphicFrameMkLst>
        </pc:graphicFrameChg>
        <pc:picChg chg="add del">
          <ac:chgData name="Mahak Jain" userId="09ffb988-9a02-4df7-beac-42820dc69aad" providerId="ADAL" clId="{81224436-3B8A-4F86-BA90-1E2EDD3DAD90}" dt="2023-04-05T18:45:47.111" v="129" actId="478"/>
          <ac:picMkLst>
            <pc:docMk/>
            <pc:sldMk cId="3195144009" sldId="294"/>
            <ac:picMk id="3" creationId="{444F60BF-797C-8F58-EC2B-DC775D178645}"/>
          </ac:picMkLst>
        </pc:picChg>
        <pc:picChg chg="add mod modCrop">
          <ac:chgData name="Mahak Jain" userId="09ffb988-9a02-4df7-beac-42820dc69aad" providerId="ADAL" clId="{81224436-3B8A-4F86-BA90-1E2EDD3DAD90}" dt="2023-04-05T23:11:44.254" v="1003" actId="1076"/>
          <ac:picMkLst>
            <pc:docMk/>
            <pc:sldMk cId="3195144009" sldId="294"/>
            <ac:picMk id="4" creationId="{FCDC7EBB-E4B4-4CB7-880C-9EB396B0B60F}"/>
          </ac:picMkLst>
        </pc:picChg>
        <pc:picChg chg="add del">
          <ac:chgData name="Mahak Jain" userId="09ffb988-9a02-4df7-beac-42820dc69aad" providerId="ADAL" clId="{81224436-3B8A-4F86-BA90-1E2EDD3DAD90}" dt="2023-04-05T22:58:16.693" v="862" actId="478"/>
          <ac:picMkLst>
            <pc:docMk/>
            <pc:sldMk cId="3195144009" sldId="294"/>
            <ac:picMk id="5" creationId="{27962CFC-2FFA-594A-2A45-DDC38D05018A}"/>
          </ac:picMkLst>
        </pc:picChg>
        <pc:picChg chg="add mod modCrop">
          <ac:chgData name="Mahak Jain" userId="09ffb988-9a02-4df7-beac-42820dc69aad" providerId="ADAL" clId="{81224436-3B8A-4F86-BA90-1E2EDD3DAD90}" dt="2023-04-05T23:13:49.024" v="1018" actId="14100"/>
          <ac:picMkLst>
            <pc:docMk/>
            <pc:sldMk cId="3195144009" sldId="294"/>
            <ac:picMk id="7" creationId="{9EFBCD6C-1145-5585-8DFD-9A5C90F7B82C}"/>
          </ac:picMkLst>
        </pc:picChg>
        <pc:picChg chg="add mod">
          <ac:chgData name="Mahak Jain" userId="09ffb988-9a02-4df7-beac-42820dc69aad" providerId="ADAL" clId="{81224436-3B8A-4F86-BA90-1E2EDD3DAD90}" dt="2023-04-05T23:13:42.666" v="1016"/>
          <ac:picMkLst>
            <pc:docMk/>
            <pc:sldMk cId="3195144009" sldId="294"/>
            <ac:picMk id="11" creationId="{51207759-42DC-233F-FF1C-D702EEF3C800}"/>
          </ac:picMkLst>
        </pc:picChg>
        <pc:picChg chg="add mod">
          <ac:chgData name="Mahak Jain" userId="09ffb988-9a02-4df7-beac-42820dc69aad" providerId="ADAL" clId="{81224436-3B8A-4F86-BA90-1E2EDD3DAD90}" dt="2023-04-05T23:11:44.254" v="1003" actId="1076"/>
          <ac:picMkLst>
            <pc:docMk/>
            <pc:sldMk cId="3195144009" sldId="294"/>
            <ac:picMk id="12" creationId="{9BBEFF6D-A1B7-6DF9-1640-306F88CCE0EB}"/>
          </ac:picMkLst>
        </pc:picChg>
        <pc:picChg chg="add del mod modCrop">
          <ac:chgData name="Mahak Jain" userId="09ffb988-9a02-4df7-beac-42820dc69aad" providerId="ADAL" clId="{81224436-3B8A-4F86-BA90-1E2EDD3DAD90}" dt="2023-04-05T22:59:23.440" v="869" actId="478"/>
          <ac:picMkLst>
            <pc:docMk/>
            <pc:sldMk cId="3195144009" sldId="294"/>
            <ac:picMk id="14" creationId="{CD6D2336-49B7-D518-1545-386821E51899}"/>
          </ac:picMkLst>
        </pc:picChg>
        <pc:picChg chg="add mod">
          <ac:chgData name="Mahak Jain" userId="09ffb988-9a02-4df7-beac-42820dc69aad" providerId="ADAL" clId="{81224436-3B8A-4F86-BA90-1E2EDD3DAD90}" dt="2023-04-05T23:12:01.735" v="1006" actId="1076"/>
          <ac:picMkLst>
            <pc:docMk/>
            <pc:sldMk cId="3195144009" sldId="294"/>
            <ac:picMk id="17" creationId="{F2820D1F-8190-E1CD-145E-32435E016145}"/>
          </ac:picMkLst>
        </pc:picChg>
        <pc:picChg chg="add del">
          <ac:chgData name="Mahak Jain" userId="09ffb988-9a02-4df7-beac-42820dc69aad" providerId="ADAL" clId="{81224436-3B8A-4F86-BA90-1E2EDD3DAD90}" dt="2023-04-05T22:58:05.161" v="860"/>
          <ac:picMkLst>
            <pc:docMk/>
            <pc:sldMk cId="3195144009" sldId="294"/>
            <ac:picMk id="1026" creationId="{51165296-2CDA-E496-797D-69CF374287FB}"/>
          </ac:picMkLst>
        </pc:picChg>
      </pc:sldChg>
      <pc:sldChg chg="addSp modSp new mod">
        <pc:chgData name="Mahak Jain" userId="09ffb988-9a02-4df7-beac-42820dc69aad" providerId="ADAL" clId="{81224436-3B8A-4F86-BA90-1E2EDD3DAD90}" dt="2023-04-05T21:47:31.370" v="777" actId="20577"/>
        <pc:sldMkLst>
          <pc:docMk/>
          <pc:sldMk cId="3155957455" sldId="295"/>
        </pc:sldMkLst>
        <pc:spChg chg="add mod">
          <ac:chgData name="Mahak Jain" userId="09ffb988-9a02-4df7-beac-42820dc69aad" providerId="ADAL" clId="{81224436-3B8A-4F86-BA90-1E2EDD3DAD90}" dt="2023-04-05T21:47:31.370" v="777" actId="20577"/>
          <ac:spMkLst>
            <pc:docMk/>
            <pc:sldMk cId="3155957455" sldId="295"/>
            <ac:spMk id="3" creationId="{18DF0E1D-0487-0085-7E25-36559B344BE9}"/>
          </ac:spMkLst>
        </pc:spChg>
        <pc:spChg chg="add mod">
          <ac:chgData name="Mahak Jain" userId="09ffb988-9a02-4df7-beac-42820dc69aad" providerId="ADAL" clId="{81224436-3B8A-4F86-BA90-1E2EDD3DAD90}" dt="2023-04-05T20:00:15.188" v="469" actId="1076"/>
          <ac:spMkLst>
            <pc:docMk/>
            <pc:sldMk cId="3155957455" sldId="295"/>
            <ac:spMk id="5" creationId="{8B2493B1-29F7-FEEA-902D-6E0A9D2D8068}"/>
          </ac:spMkLst>
        </pc:spChg>
        <pc:spChg chg="add mod">
          <ac:chgData name="Mahak Jain" userId="09ffb988-9a02-4df7-beac-42820dc69aad" providerId="ADAL" clId="{81224436-3B8A-4F86-BA90-1E2EDD3DAD90}" dt="2023-04-05T19:58:58.006" v="432" actId="20577"/>
          <ac:spMkLst>
            <pc:docMk/>
            <pc:sldMk cId="3155957455" sldId="295"/>
            <ac:spMk id="6" creationId="{D66026C7-E8C9-1FA7-2046-2897290B7196}"/>
          </ac:spMkLst>
        </pc:spChg>
        <pc:graphicFrameChg chg="add mod">
          <ac:chgData name="Mahak Jain" userId="09ffb988-9a02-4df7-beac-42820dc69aad" providerId="ADAL" clId="{81224436-3B8A-4F86-BA90-1E2EDD3DAD90}" dt="2023-04-05T19:50:58.343" v="337" actId="14100"/>
          <ac:graphicFrameMkLst>
            <pc:docMk/>
            <pc:sldMk cId="3155957455" sldId="295"/>
            <ac:graphicFrameMk id="4" creationId="{7EE68606-0A07-89AC-0FF2-C9095450F12B}"/>
          </ac:graphicFrameMkLst>
        </pc:graphicFrameChg>
      </pc:sldChg>
      <pc:sldChg chg="addSp delSp modSp new mod">
        <pc:chgData name="Mahak Jain" userId="09ffb988-9a02-4df7-beac-42820dc69aad" providerId="ADAL" clId="{81224436-3B8A-4F86-BA90-1E2EDD3DAD90}" dt="2023-04-05T23:24:14.266" v="1050" actId="14100"/>
        <pc:sldMkLst>
          <pc:docMk/>
          <pc:sldMk cId="2785046248" sldId="296"/>
        </pc:sldMkLst>
        <pc:spChg chg="add mod">
          <ac:chgData name="Mahak Jain" userId="09ffb988-9a02-4df7-beac-42820dc69aad" providerId="ADAL" clId="{81224436-3B8A-4F86-BA90-1E2EDD3DAD90}" dt="2023-04-05T23:24:14.266" v="1050" actId="14100"/>
          <ac:spMkLst>
            <pc:docMk/>
            <pc:sldMk cId="2785046248" sldId="296"/>
            <ac:spMk id="3" creationId="{8BA885C2-F827-D262-3470-2394F5AFDEA1}"/>
          </ac:spMkLst>
        </pc:spChg>
        <pc:spChg chg="add del mod">
          <ac:chgData name="Mahak Jain" userId="09ffb988-9a02-4df7-beac-42820dc69aad" providerId="ADAL" clId="{81224436-3B8A-4F86-BA90-1E2EDD3DAD90}" dt="2023-04-05T21:25:24.722" v="590"/>
          <ac:spMkLst>
            <pc:docMk/>
            <pc:sldMk cId="2785046248" sldId="296"/>
            <ac:spMk id="6" creationId="{D84CA2D2-C46A-BDBD-F4DE-90479164A430}"/>
          </ac:spMkLst>
        </pc:spChg>
        <pc:spChg chg="add mod">
          <ac:chgData name="Mahak Jain" userId="09ffb988-9a02-4df7-beac-42820dc69aad" providerId="ADAL" clId="{81224436-3B8A-4F86-BA90-1E2EDD3DAD90}" dt="2023-04-05T21:25:34.268" v="591" actId="113"/>
          <ac:spMkLst>
            <pc:docMk/>
            <pc:sldMk cId="2785046248" sldId="296"/>
            <ac:spMk id="7" creationId="{0138D18D-2F7E-BBBD-FA7F-A0C5BCB36B02}"/>
          </ac:spMkLst>
        </pc:spChg>
        <pc:picChg chg="add mod">
          <ac:chgData name="Mahak Jain" userId="09ffb988-9a02-4df7-beac-42820dc69aad" providerId="ADAL" clId="{81224436-3B8A-4F86-BA90-1E2EDD3DAD90}" dt="2023-04-05T21:26:06.931" v="602" actId="1076"/>
          <ac:picMkLst>
            <pc:docMk/>
            <pc:sldMk cId="2785046248" sldId="296"/>
            <ac:picMk id="4" creationId="{4F616748-D0F7-DF11-998A-810DB8D23A97}"/>
          </ac:picMkLst>
        </pc:picChg>
      </pc:sldChg>
      <pc:sldChg chg="addSp delSp modSp new del mod">
        <pc:chgData name="Mahak Jain" userId="09ffb988-9a02-4df7-beac-42820dc69aad" providerId="ADAL" clId="{81224436-3B8A-4F86-BA90-1E2EDD3DAD90}" dt="2023-04-05T21:40:44.551" v="739" actId="47"/>
        <pc:sldMkLst>
          <pc:docMk/>
          <pc:sldMk cId="2775528988" sldId="297"/>
        </pc:sldMkLst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5" creationId="{538E7E3F-9294-BA28-45A5-A06AC42CCA1E}"/>
          </ac:spMkLst>
        </pc:spChg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6" creationId="{AF69044C-4DD8-B62A-958C-7DFF91585A12}"/>
          </ac:spMkLst>
        </pc:spChg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7" creationId="{C0988004-D3D0-9617-5093-B88D5037502F}"/>
          </ac:spMkLst>
        </pc:spChg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8" creationId="{06A7CF56-0799-39AF-1E62-DBEB4C36B685}"/>
          </ac:spMkLst>
        </pc:spChg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9" creationId="{2D83ACF5-F016-7EC7-DF03-664F90865227}"/>
          </ac:spMkLst>
        </pc:spChg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13" creationId="{49EDD957-5EED-A32B-F266-CA9F70887A11}"/>
          </ac:spMkLst>
        </pc:spChg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14" creationId="{C4E61463-C3B1-89AE-087A-9682FE7E3AD2}"/>
          </ac:spMkLst>
        </pc:spChg>
        <pc:spChg chg="add del mod">
          <ac:chgData name="Mahak Jain" userId="09ffb988-9a02-4df7-beac-42820dc69aad" providerId="ADAL" clId="{81224436-3B8A-4F86-BA90-1E2EDD3DAD90}" dt="2023-04-05T21:27:52.185" v="605"/>
          <ac:spMkLst>
            <pc:docMk/>
            <pc:sldMk cId="2775528988" sldId="297"/>
            <ac:spMk id="15" creationId="{75D83600-E994-8259-E4CF-C3A72C77DB33}"/>
          </ac:spMkLst>
        </pc:spChg>
        <pc:graphicFrameChg chg="add del mod">
          <ac:chgData name="Mahak Jain" userId="09ffb988-9a02-4df7-beac-42820dc69aad" providerId="ADAL" clId="{81224436-3B8A-4F86-BA90-1E2EDD3DAD90}" dt="2023-04-05T21:27:52.185" v="605"/>
          <ac:graphicFrameMkLst>
            <pc:docMk/>
            <pc:sldMk cId="2775528988" sldId="297"/>
            <ac:graphicFrameMk id="3" creationId="{21DA8F79-45BB-BF90-5F26-DFB48EED1D1B}"/>
          </ac:graphicFrameMkLst>
        </pc:graphicFrameChg>
        <pc:picChg chg="add del mod">
          <ac:chgData name="Mahak Jain" userId="09ffb988-9a02-4df7-beac-42820dc69aad" providerId="ADAL" clId="{81224436-3B8A-4F86-BA90-1E2EDD3DAD90}" dt="2023-04-05T21:27:52.185" v="605"/>
          <ac:picMkLst>
            <pc:docMk/>
            <pc:sldMk cId="2775528988" sldId="297"/>
            <ac:picMk id="4" creationId="{B24E404F-445D-6C7C-48E4-CA67360A5ED7}"/>
          </ac:picMkLst>
        </pc:picChg>
        <pc:picChg chg="add del mod">
          <ac:chgData name="Mahak Jain" userId="09ffb988-9a02-4df7-beac-42820dc69aad" providerId="ADAL" clId="{81224436-3B8A-4F86-BA90-1E2EDD3DAD90}" dt="2023-04-05T21:27:52.185" v="605"/>
          <ac:picMkLst>
            <pc:docMk/>
            <pc:sldMk cId="2775528988" sldId="297"/>
            <ac:picMk id="10" creationId="{8E81D286-B0D8-0B71-00CB-18AE36ECF634}"/>
          </ac:picMkLst>
        </pc:picChg>
        <pc:picChg chg="add del mod">
          <ac:chgData name="Mahak Jain" userId="09ffb988-9a02-4df7-beac-42820dc69aad" providerId="ADAL" clId="{81224436-3B8A-4F86-BA90-1E2EDD3DAD90}" dt="2023-04-05T21:27:52.185" v="605"/>
          <ac:picMkLst>
            <pc:docMk/>
            <pc:sldMk cId="2775528988" sldId="297"/>
            <ac:picMk id="11" creationId="{5CC974F9-BA21-928A-D271-D870DE1241F0}"/>
          </ac:picMkLst>
        </pc:picChg>
        <pc:picChg chg="add del mod">
          <ac:chgData name="Mahak Jain" userId="09ffb988-9a02-4df7-beac-42820dc69aad" providerId="ADAL" clId="{81224436-3B8A-4F86-BA90-1E2EDD3DAD90}" dt="2023-04-05T21:27:52.185" v="605"/>
          <ac:picMkLst>
            <pc:docMk/>
            <pc:sldMk cId="2775528988" sldId="297"/>
            <ac:picMk id="12" creationId="{0E7E9654-E658-A38B-6599-951EBA560CA0}"/>
          </ac:picMkLst>
        </pc:picChg>
        <pc:picChg chg="add mod">
          <ac:chgData name="Mahak Jain" userId="09ffb988-9a02-4df7-beac-42820dc69aad" providerId="ADAL" clId="{81224436-3B8A-4F86-BA90-1E2EDD3DAD90}" dt="2023-04-05T21:28:23.452" v="608" actId="1076"/>
          <ac:picMkLst>
            <pc:docMk/>
            <pc:sldMk cId="2775528988" sldId="297"/>
            <ac:picMk id="16" creationId="{A10B84B4-9C24-F45E-D349-1829050080FA}"/>
          </ac:picMkLst>
        </pc:picChg>
      </pc:sldChg>
      <pc:sldChg chg="addSp delSp modSp add del mod">
        <pc:chgData name="Mahak Jain" userId="09ffb988-9a02-4df7-beac-42820dc69aad" providerId="ADAL" clId="{81224436-3B8A-4F86-BA90-1E2EDD3DAD90}" dt="2023-04-05T21:40:42.142" v="738" actId="47"/>
        <pc:sldMkLst>
          <pc:docMk/>
          <pc:sldMk cId="3419521407" sldId="354"/>
        </pc:sldMkLst>
        <pc:spChg chg="mod">
          <ac:chgData name="Mahak Jain" userId="09ffb988-9a02-4df7-beac-42820dc69aad" providerId="ADAL" clId="{81224436-3B8A-4F86-BA90-1E2EDD3DAD90}" dt="2023-04-05T21:29:39.371" v="614" actId="207"/>
          <ac:spMkLst>
            <pc:docMk/>
            <pc:sldMk cId="3419521407" sldId="354"/>
            <ac:spMk id="2" creationId="{2E532613-5C1B-4060-AC36-56A86C2ABFE5}"/>
          </ac:spMkLst>
        </pc:spChg>
        <pc:spChg chg="add mod ord">
          <ac:chgData name="Mahak Jain" userId="09ffb988-9a02-4df7-beac-42820dc69aad" providerId="ADAL" clId="{81224436-3B8A-4F86-BA90-1E2EDD3DAD90}" dt="2023-04-05T21:31:08.087" v="622" actId="207"/>
          <ac:spMkLst>
            <pc:docMk/>
            <pc:sldMk cId="3419521407" sldId="354"/>
            <ac:spMk id="3" creationId="{4997AB5C-46D3-8593-B6ED-3B8269D82AA8}"/>
          </ac:spMkLst>
        </pc:spChg>
        <pc:spChg chg="mod">
          <ac:chgData name="Mahak Jain" userId="09ffb988-9a02-4df7-beac-42820dc69aad" providerId="ADAL" clId="{81224436-3B8A-4F86-BA90-1E2EDD3DAD90}" dt="2023-04-05T21:29:39.371" v="614" actId="207"/>
          <ac:spMkLst>
            <pc:docMk/>
            <pc:sldMk cId="3419521407" sldId="354"/>
            <ac:spMk id="4" creationId="{4694DDDD-D302-FED9-566B-0617BA818EC7}"/>
          </ac:spMkLst>
        </pc:spChg>
        <pc:spChg chg="mod">
          <ac:chgData name="Mahak Jain" userId="09ffb988-9a02-4df7-beac-42820dc69aad" providerId="ADAL" clId="{81224436-3B8A-4F86-BA90-1E2EDD3DAD90}" dt="2023-04-05T21:31:32.406" v="628" actId="21"/>
          <ac:spMkLst>
            <pc:docMk/>
            <pc:sldMk cId="3419521407" sldId="354"/>
            <ac:spMk id="7" creationId="{BB724DF2-697E-4E06-8934-20EC58BACBED}"/>
          </ac:spMkLst>
        </pc:spChg>
        <pc:spChg chg="del mod">
          <ac:chgData name="Mahak Jain" userId="09ffb988-9a02-4df7-beac-42820dc69aad" providerId="ADAL" clId="{81224436-3B8A-4F86-BA90-1E2EDD3DAD90}" dt="2023-04-05T21:36:11.122" v="675" actId="21"/>
          <ac:spMkLst>
            <pc:docMk/>
            <pc:sldMk cId="3419521407" sldId="354"/>
            <ac:spMk id="9" creationId="{E1280034-389A-44A5-826D-AC585BCAD199}"/>
          </ac:spMkLst>
        </pc:spChg>
        <pc:spChg chg="mod">
          <ac:chgData name="Mahak Jain" userId="09ffb988-9a02-4df7-beac-42820dc69aad" providerId="ADAL" clId="{81224436-3B8A-4F86-BA90-1E2EDD3DAD90}" dt="2023-04-05T21:29:39.371" v="614" actId="207"/>
          <ac:spMkLst>
            <pc:docMk/>
            <pc:sldMk cId="3419521407" sldId="354"/>
            <ac:spMk id="10" creationId="{318895DA-35B6-BA03-F30A-D3D3C8B62D0D}"/>
          </ac:spMkLst>
        </pc:spChg>
        <pc:spChg chg="mod">
          <ac:chgData name="Mahak Jain" userId="09ffb988-9a02-4df7-beac-42820dc69aad" providerId="ADAL" clId="{81224436-3B8A-4F86-BA90-1E2EDD3DAD90}" dt="2023-04-05T21:29:39.371" v="614" actId="207"/>
          <ac:spMkLst>
            <pc:docMk/>
            <pc:sldMk cId="3419521407" sldId="354"/>
            <ac:spMk id="11" creationId="{CA8055FC-72E4-D554-4EE7-0F3C8E3F1BBB}"/>
          </ac:spMkLst>
        </pc:spChg>
        <pc:spChg chg="mod">
          <ac:chgData name="Mahak Jain" userId="09ffb988-9a02-4df7-beac-42820dc69aad" providerId="ADAL" clId="{81224436-3B8A-4F86-BA90-1E2EDD3DAD90}" dt="2023-04-05T21:29:39.371" v="614" actId="207"/>
          <ac:spMkLst>
            <pc:docMk/>
            <pc:sldMk cId="3419521407" sldId="354"/>
            <ac:spMk id="12" creationId="{EEC044F0-12F5-5A25-4A84-62A650F47163}"/>
          </ac:spMkLst>
        </pc:spChg>
        <pc:spChg chg="mod">
          <ac:chgData name="Mahak Jain" userId="09ffb988-9a02-4df7-beac-42820dc69aad" providerId="ADAL" clId="{81224436-3B8A-4F86-BA90-1E2EDD3DAD90}" dt="2023-04-05T21:31:22.680" v="625" actId="1076"/>
          <ac:spMkLst>
            <pc:docMk/>
            <pc:sldMk cId="3419521407" sldId="354"/>
            <ac:spMk id="13" creationId="{77424643-6768-4CF5-B578-B395F821D22C}"/>
          </ac:spMkLst>
        </pc:spChg>
        <pc:spChg chg="mod">
          <ac:chgData name="Mahak Jain" userId="09ffb988-9a02-4df7-beac-42820dc69aad" providerId="ADAL" clId="{81224436-3B8A-4F86-BA90-1E2EDD3DAD90}" dt="2023-04-05T21:29:39.371" v="614" actId="207"/>
          <ac:spMkLst>
            <pc:docMk/>
            <pc:sldMk cId="3419521407" sldId="354"/>
            <ac:spMk id="17" creationId="{95FCC60E-8E52-06A2-968E-9907E2786F80}"/>
          </ac:spMkLst>
        </pc:spChg>
        <pc:spChg chg="mod">
          <ac:chgData name="Mahak Jain" userId="09ffb988-9a02-4df7-beac-42820dc69aad" providerId="ADAL" clId="{81224436-3B8A-4F86-BA90-1E2EDD3DAD90}" dt="2023-04-05T21:29:52.112" v="616" actId="1076"/>
          <ac:spMkLst>
            <pc:docMk/>
            <pc:sldMk cId="3419521407" sldId="354"/>
            <ac:spMk id="18" creationId="{6B0A4B25-615D-B051-8D42-54009B7DF065}"/>
          </ac:spMkLst>
        </pc:spChg>
        <pc:spChg chg="add mod">
          <ac:chgData name="Mahak Jain" userId="09ffb988-9a02-4df7-beac-42820dc69aad" providerId="ADAL" clId="{81224436-3B8A-4F86-BA90-1E2EDD3DAD90}" dt="2023-04-05T21:31:41.090" v="630" actId="1076"/>
          <ac:spMkLst>
            <pc:docMk/>
            <pc:sldMk cId="3419521407" sldId="354"/>
            <ac:spMk id="19" creationId="{F16BD2C5-08EE-2121-FA66-FC9BE3A985A5}"/>
          </ac:spMkLst>
        </pc:spChg>
        <pc:grpChg chg="add del mod">
          <ac:chgData name="Mahak Jain" userId="09ffb988-9a02-4df7-beac-42820dc69aad" providerId="ADAL" clId="{81224436-3B8A-4F86-BA90-1E2EDD3DAD90}" dt="2023-04-05T21:32:11.244" v="635" actId="21"/>
          <ac:grpSpMkLst>
            <pc:docMk/>
            <pc:sldMk cId="3419521407" sldId="354"/>
            <ac:grpSpMk id="20" creationId="{D1CB78B4-D458-C2B4-C19D-4FC68B9B555D}"/>
          </ac:grpSpMkLst>
        </pc:grpChg>
        <pc:graphicFrameChg chg="mod">
          <ac:chgData name="Mahak Jain" userId="09ffb988-9a02-4df7-beac-42820dc69aad" providerId="ADAL" clId="{81224436-3B8A-4F86-BA90-1E2EDD3DAD90}" dt="2023-04-05T21:31:27.696" v="627" actId="1076"/>
          <ac:graphicFrameMkLst>
            <pc:docMk/>
            <pc:sldMk cId="3419521407" sldId="354"/>
            <ac:graphicFrameMk id="8" creationId="{218541A6-C79C-48C6-8D00-01041EA812AE}"/>
          </ac:graphicFrameMkLst>
        </pc:graphicFrameChg>
        <pc:picChg chg="mod">
          <ac:chgData name="Mahak Jain" userId="09ffb988-9a02-4df7-beac-42820dc69aad" providerId="ADAL" clId="{81224436-3B8A-4F86-BA90-1E2EDD3DAD90}" dt="2023-04-05T21:32:05.541" v="634" actId="164"/>
          <ac:picMkLst>
            <pc:docMk/>
            <pc:sldMk cId="3419521407" sldId="354"/>
            <ac:picMk id="5" creationId="{D13F628B-6BFD-44AD-8221-FF6DE9032D0F}"/>
          </ac:picMkLst>
        </pc:picChg>
        <pc:picChg chg="mod">
          <ac:chgData name="Mahak Jain" userId="09ffb988-9a02-4df7-beac-42820dc69aad" providerId="ADAL" clId="{81224436-3B8A-4F86-BA90-1E2EDD3DAD90}" dt="2023-04-05T21:30:17.045" v="618" actId="1076"/>
          <ac:picMkLst>
            <pc:docMk/>
            <pc:sldMk cId="3419521407" sldId="354"/>
            <ac:picMk id="14" creationId="{D7AC0BE6-3F1E-6DAD-67CD-1B2C2A569374}"/>
          </ac:picMkLst>
        </pc:picChg>
        <pc:picChg chg="mod">
          <ac:chgData name="Mahak Jain" userId="09ffb988-9a02-4df7-beac-42820dc69aad" providerId="ADAL" clId="{81224436-3B8A-4F86-BA90-1E2EDD3DAD90}" dt="2023-04-05T21:37:37.191" v="687" actId="2085"/>
          <ac:picMkLst>
            <pc:docMk/>
            <pc:sldMk cId="3419521407" sldId="354"/>
            <ac:picMk id="15" creationId="{587896D5-B935-7CD5-362C-A46D820C37FC}"/>
          </ac:picMkLst>
        </pc:picChg>
        <pc:picChg chg="mod">
          <ac:chgData name="Mahak Jain" userId="09ffb988-9a02-4df7-beac-42820dc69aad" providerId="ADAL" clId="{81224436-3B8A-4F86-BA90-1E2EDD3DAD90}" dt="2023-04-05T21:32:05.541" v="634" actId="164"/>
          <ac:picMkLst>
            <pc:docMk/>
            <pc:sldMk cId="3419521407" sldId="354"/>
            <ac:picMk id="16" creationId="{4EE75805-7025-1AF4-915C-7BE4C7CC18E5}"/>
          </ac:picMkLst>
        </pc:picChg>
      </pc:sldChg>
      <pc:sldChg chg="addSp modSp new mod">
        <pc:chgData name="Mahak Jain" userId="09ffb988-9a02-4df7-beac-42820dc69aad" providerId="ADAL" clId="{81224436-3B8A-4F86-BA90-1E2EDD3DAD90}" dt="2023-04-05T22:03:35.738" v="848" actId="14100"/>
        <pc:sldMkLst>
          <pc:docMk/>
          <pc:sldMk cId="1918484735" sldId="355"/>
        </pc:sldMkLst>
        <pc:spChg chg="mod">
          <ac:chgData name="Mahak Jain" userId="09ffb988-9a02-4df7-beac-42820dc69aad" providerId="ADAL" clId="{81224436-3B8A-4F86-BA90-1E2EDD3DAD90}" dt="2023-04-05T21:48:48.739" v="793" actId="1076"/>
          <ac:spMkLst>
            <pc:docMk/>
            <pc:sldMk cId="1918484735" sldId="355"/>
            <ac:spMk id="2" creationId="{D9504525-D466-A041-A3D3-14FD6C930D94}"/>
          </ac:spMkLst>
        </pc:spChg>
        <pc:spChg chg="add mod ord">
          <ac:chgData name="Mahak Jain" userId="09ffb988-9a02-4df7-beac-42820dc69aad" providerId="ADAL" clId="{81224436-3B8A-4F86-BA90-1E2EDD3DAD90}" dt="2023-04-05T21:40:50.898" v="740" actId="2085"/>
          <ac:spMkLst>
            <pc:docMk/>
            <pc:sldMk cId="1918484735" sldId="355"/>
            <ac:spMk id="4" creationId="{CD1783D0-CA0B-FAF3-AB10-410ECBD0F711}"/>
          </ac:spMkLst>
        </pc:spChg>
        <pc:spChg chg="add mod">
          <ac:chgData name="Mahak Jain" userId="09ffb988-9a02-4df7-beac-42820dc69aad" providerId="ADAL" clId="{81224436-3B8A-4F86-BA90-1E2EDD3DAD90}" dt="2023-04-05T21:49:37.365" v="806" actId="164"/>
          <ac:spMkLst>
            <pc:docMk/>
            <pc:sldMk cId="1918484735" sldId="355"/>
            <ac:spMk id="6" creationId="{242085CF-E5ED-22AC-B0D7-D931986F6220}"/>
          </ac:spMkLst>
        </pc:spChg>
        <pc:spChg chg="add mod">
          <ac:chgData name="Mahak Jain" userId="09ffb988-9a02-4df7-beac-42820dc69aad" providerId="ADAL" clId="{81224436-3B8A-4F86-BA90-1E2EDD3DAD90}" dt="2023-04-05T21:49:08.964" v="797" actId="1076"/>
          <ac:spMkLst>
            <pc:docMk/>
            <pc:sldMk cId="1918484735" sldId="355"/>
            <ac:spMk id="8" creationId="{DCD41AE0-CFD5-0527-CE7E-472C1B0E7BB1}"/>
          </ac:spMkLst>
        </pc:spChg>
        <pc:spChg chg="add mod">
          <ac:chgData name="Mahak Jain" userId="09ffb988-9a02-4df7-beac-42820dc69aad" providerId="ADAL" clId="{81224436-3B8A-4F86-BA90-1E2EDD3DAD90}" dt="2023-04-05T21:50:03.528" v="814" actId="1076"/>
          <ac:spMkLst>
            <pc:docMk/>
            <pc:sldMk cId="1918484735" sldId="355"/>
            <ac:spMk id="9" creationId="{955C352E-630D-A1D1-E36A-1EE52260F5E1}"/>
          </ac:spMkLst>
        </pc:spChg>
        <pc:spChg chg="add mod">
          <ac:chgData name="Mahak Jain" userId="09ffb988-9a02-4df7-beac-42820dc69aad" providerId="ADAL" clId="{81224436-3B8A-4F86-BA90-1E2EDD3DAD90}" dt="2023-04-05T21:50:03.528" v="814" actId="1076"/>
          <ac:spMkLst>
            <pc:docMk/>
            <pc:sldMk cId="1918484735" sldId="355"/>
            <ac:spMk id="10" creationId="{D60E8D4F-237D-66AA-B9C3-DBF4046D766B}"/>
          </ac:spMkLst>
        </pc:spChg>
        <pc:spChg chg="add mod">
          <ac:chgData name="Mahak Jain" userId="09ffb988-9a02-4df7-beac-42820dc69aad" providerId="ADAL" clId="{81224436-3B8A-4F86-BA90-1E2EDD3DAD90}" dt="2023-04-05T21:50:03.528" v="814" actId="1076"/>
          <ac:spMkLst>
            <pc:docMk/>
            <pc:sldMk cId="1918484735" sldId="355"/>
            <ac:spMk id="11" creationId="{0F08DF35-A933-5CF4-D02E-31A11462A21E}"/>
          </ac:spMkLst>
        </pc:spChg>
        <pc:spChg chg="add mod">
          <ac:chgData name="Mahak Jain" userId="09ffb988-9a02-4df7-beac-42820dc69aad" providerId="ADAL" clId="{81224436-3B8A-4F86-BA90-1E2EDD3DAD90}" dt="2023-04-05T22:03:35.738" v="848" actId="14100"/>
          <ac:spMkLst>
            <pc:docMk/>
            <pc:sldMk cId="1918484735" sldId="355"/>
            <ac:spMk id="12" creationId="{6CCDB18D-C1B0-0E44-CFDD-CFB595F1D71A}"/>
          </ac:spMkLst>
        </pc:spChg>
        <pc:spChg chg="add mod">
          <ac:chgData name="Mahak Jain" userId="09ffb988-9a02-4df7-beac-42820dc69aad" providerId="ADAL" clId="{81224436-3B8A-4F86-BA90-1E2EDD3DAD90}" dt="2023-04-05T21:48:44.277" v="792" actId="1076"/>
          <ac:spMkLst>
            <pc:docMk/>
            <pc:sldMk cId="1918484735" sldId="355"/>
            <ac:spMk id="13" creationId="{D8E9D2ED-E338-758B-4ED7-472692D07954}"/>
          </ac:spMkLst>
        </pc:spChg>
        <pc:spChg chg="add mod">
          <ac:chgData name="Mahak Jain" userId="09ffb988-9a02-4df7-beac-42820dc69aad" providerId="ADAL" clId="{81224436-3B8A-4F86-BA90-1E2EDD3DAD90}" dt="2023-04-05T21:40:28.554" v="735" actId="1035"/>
          <ac:spMkLst>
            <pc:docMk/>
            <pc:sldMk cId="1918484735" sldId="355"/>
            <ac:spMk id="16" creationId="{6D7CE50E-CF19-4F57-1475-EB0B64D6B3B8}"/>
          </ac:spMkLst>
        </pc:spChg>
        <pc:grpChg chg="add mod">
          <ac:chgData name="Mahak Jain" userId="09ffb988-9a02-4df7-beac-42820dc69aad" providerId="ADAL" clId="{81224436-3B8A-4F86-BA90-1E2EDD3DAD90}" dt="2023-04-05T21:50:03.528" v="814" actId="1076"/>
          <ac:grpSpMkLst>
            <pc:docMk/>
            <pc:sldMk cId="1918484735" sldId="355"/>
            <ac:grpSpMk id="17" creationId="{D2DFECBE-83D3-794D-38D0-6C187AF2FCD7}"/>
          </ac:grpSpMkLst>
        </pc:grpChg>
        <pc:graphicFrameChg chg="add mod">
          <ac:chgData name="Mahak Jain" userId="09ffb988-9a02-4df7-beac-42820dc69aad" providerId="ADAL" clId="{81224436-3B8A-4F86-BA90-1E2EDD3DAD90}" dt="2023-04-05T21:48:44.277" v="792" actId="1076"/>
          <ac:graphicFrameMkLst>
            <pc:docMk/>
            <pc:sldMk cId="1918484735" sldId="355"/>
            <ac:graphicFrameMk id="7" creationId="{B52A3FB5-77F3-FBD9-5D21-8001A63F230B}"/>
          </ac:graphicFrameMkLst>
        </pc:graphicFrameChg>
        <pc:picChg chg="add mod">
          <ac:chgData name="Mahak Jain" userId="09ffb988-9a02-4df7-beac-42820dc69aad" providerId="ADAL" clId="{81224436-3B8A-4F86-BA90-1E2EDD3DAD90}" dt="2023-04-05T21:50:03.528" v="814" actId="1076"/>
          <ac:picMkLst>
            <pc:docMk/>
            <pc:sldMk cId="1918484735" sldId="355"/>
            <ac:picMk id="3" creationId="{A13E90E2-9288-8E76-02F9-0070E3AA96DB}"/>
          </ac:picMkLst>
        </pc:picChg>
        <pc:picChg chg="add mod">
          <ac:chgData name="Mahak Jain" userId="09ffb988-9a02-4df7-beac-42820dc69aad" providerId="ADAL" clId="{81224436-3B8A-4F86-BA90-1E2EDD3DAD90}" dt="2023-04-05T21:49:37.365" v="806" actId="164"/>
          <ac:picMkLst>
            <pc:docMk/>
            <pc:sldMk cId="1918484735" sldId="355"/>
            <ac:picMk id="5" creationId="{A24A48B2-FF28-309F-4D0E-F8C1554676DA}"/>
          </ac:picMkLst>
        </pc:picChg>
        <pc:cxnChg chg="add mod">
          <ac:chgData name="Mahak Jain" userId="09ffb988-9a02-4df7-beac-42820dc69aad" providerId="ADAL" clId="{81224436-3B8A-4F86-BA90-1E2EDD3DAD90}" dt="2023-04-05T21:49:37.365" v="806" actId="164"/>
          <ac:cxnSpMkLst>
            <pc:docMk/>
            <pc:sldMk cId="1918484735" sldId="355"/>
            <ac:cxnSpMk id="15" creationId="{C809E843-F63B-F8E6-E4F2-AC43FC33ABD0}"/>
          </ac:cxnSpMkLst>
        </pc:cxnChg>
      </pc:sldChg>
    </pc:docChg>
  </pc:docChgLst>
  <pc:docChgLst>
    <pc:chgData name="Mahak Jain" userId="09ffb988-9a02-4df7-beac-42820dc69aad" providerId="ADAL" clId="{E657B806-4AD7-4AD2-9664-C4C4FB89F02C}"/>
    <pc:docChg chg="undo custSel addSld delSld modSld sldOrd">
      <pc:chgData name="Mahak Jain" userId="09ffb988-9a02-4df7-beac-42820dc69aad" providerId="ADAL" clId="{E657B806-4AD7-4AD2-9664-C4C4FB89F02C}" dt="2023-04-06T06:27:13.906" v="139" actId="207"/>
      <pc:docMkLst>
        <pc:docMk/>
      </pc:docMkLst>
      <pc:sldChg chg="modSp mod">
        <pc:chgData name="Mahak Jain" userId="09ffb988-9a02-4df7-beac-42820dc69aad" providerId="ADAL" clId="{E657B806-4AD7-4AD2-9664-C4C4FB89F02C}" dt="2023-04-06T06:23:20.453" v="133"/>
        <pc:sldMkLst>
          <pc:docMk/>
          <pc:sldMk cId="3574353857" sldId="256"/>
        </pc:sldMkLst>
        <pc:spChg chg="mod">
          <ac:chgData name="Mahak Jain" userId="09ffb988-9a02-4df7-beac-42820dc69aad" providerId="ADAL" clId="{E657B806-4AD7-4AD2-9664-C4C4FB89F02C}" dt="2023-04-06T06:16:09.396" v="95" actId="207"/>
          <ac:spMkLst>
            <pc:docMk/>
            <pc:sldMk cId="3574353857" sldId="256"/>
            <ac:spMk id="5" creationId="{16123E2A-03E9-18F6-77B9-C5A9EA5033AB}"/>
          </ac:spMkLst>
        </pc:spChg>
        <pc:spChg chg="mod">
          <ac:chgData name="Mahak Jain" userId="09ffb988-9a02-4df7-beac-42820dc69aad" providerId="ADAL" clId="{E657B806-4AD7-4AD2-9664-C4C4FB89F02C}" dt="2023-04-06T06:16:09.396" v="95" actId="207"/>
          <ac:spMkLst>
            <pc:docMk/>
            <pc:sldMk cId="3574353857" sldId="256"/>
            <ac:spMk id="6" creationId="{FEF95676-69EE-2DC5-CAF2-2F6855C29279}"/>
          </ac:spMkLst>
        </pc:spChg>
        <pc:spChg chg="mod">
          <ac:chgData name="Mahak Jain" userId="09ffb988-9a02-4df7-beac-42820dc69aad" providerId="ADAL" clId="{E657B806-4AD7-4AD2-9664-C4C4FB89F02C}" dt="2023-04-06T06:23:20.453" v="133"/>
          <ac:spMkLst>
            <pc:docMk/>
            <pc:sldMk cId="3574353857" sldId="256"/>
            <ac:spMk id="11" creationId="{4CDABD28-2407-506E-3702-76DBD4CCA941}"/>
          </ac:spMkLst>
        </pc:spChg>
        <pc:picChg chg="mod">
          <ac:chgData name="Mahak Jain" userId="09ffb988-9a02-4df7-beac-42820dc69aad" providerId="ADAL" clId="{E657B806-4AD7-4AD2-9664-C4C4FB89F02C}" dt="2023-04-06T06:23:00.846" v="130" actId="1076"/>
          <ac:picMkLst>
            <pc:docMk/>
            <pc:sldMk cId="3574353857" sldId="256"/>
            <ac:picMk id="4" creationId="{03A29DCB-8C3F-0934-0E72-C2BF6C487D8E}"/>
          </ac:picMkLst>
        </pc:picChg>
        <pc:picChg chg="mod">
          <ac:chgData name="Mahak Jain" userId="09ffb988-9a02-4df7-beac-42820dc69aad" providerId="ADAL" clId="{E657B806-4AD7-4AD2-9664-C4C4FB89F02C}" dt="2023-04-06T06:23:00.846" v="130" actId="1076"/>
          <ac:picMkLst>
            <pc:docMk/>
            <pc:sldMk cId="3574353857" sldId="256"/>
            <ac:picMk id="9" creationId="{11EA6452-A523-5492-EAD7-CCC0E14CFF27}"/>
          </ac:picMkLst>
        </pc:picChg>
      </pc:sldChg>
      <pc:sldChg chg="modSp mod">
        <pc:chgData name="Mahak Jain" userId="09ffb988-9a02-4df7-beac-42820dc69aad" providerId="ADAL" clId="{E657B806-4AD7-4AD2-9664-C4C4FB89F02C}" dt="2023-04-06T06:12:41.477" v="92" actId="167"/>
        <pc:sldMkLst>
          <pc:docMk/>
          <pc:sldMk cId="2316611510" sldId="260"/>
        </pc:sldMkLst>
        <pc:spChg chg="ord">
          <ac:chgData name="Mahak Jain" userId="09ffb988-9a02-4df7-beac-42820dc69aad" providerId="ADAL" clId="{E657B806-4AD7-4AD2-9664-C4C4FB89F02C}" dt="2023-04-06T06:12:41.477" v="92" actId="167"/>
          <ac:spMkLst>
            <pc:docMk/>
            <pc:sldMk cId="2316611510" sldId="260"/>
            <ac:spMk id="48" creationId="{D2F83BC6-AA64-CF45-5B00-CC03638D4651}"/>
          </ac:spMkLst>
        </pc:spChg>
        <pc:spChg chg="mod">
          <ac:chgData name="Mahak Jain" userId="09ffb988-9a02-4df7-beac-42820dc69aad" providerId="ADAL" clId="{E657B806-4AD7-4AD2-9664-C4C4FB89F02C}" dt="2023-04-06T06:12:26.037" v="91" actId="2711"/>
          <ac:spMkLst>
            <pc:docMk/>
            <pc:sldMk cId="2316611510" sldId="260"/>
            <ac:spMk id="50" creationId="{32F5CBFB-A7B5-B52B-9443-6DE656171094}"/>
          </ac:spMkLst>
        </pc:spChg>
      </pc:sldChg>
      <pc:sldChg chg="modAnim">
        <pc:chgData name="Mahak Jain" userId="09ffb988-9a02-4df7-beac-42820dc69aad" providerId="ADAL" clId="{E657B806-4AD7-4AD2-9664-C4C4FB89F02C}" dt="2023-04-06T06:21:08.014" v="117"/>
        <pc:sldMkLst>
          <pc:docMk/>
          <pc:sldMk cId="1981033456" sldId="261"/>
        </pc:sldMkLst>
      </pc:sldChg>
      <pc:sldChg chg="modSp mod modAnim">
        <pc:chgData name="Mahak Jain" userId="09ffb988-9a02-4df7-beac-42820dc69aad" providerId="ADAL" clId="{E657B806-4AD7-4AD2-9664-C4C4FB89F02C}" dt="2023-04-06T06:26:46.475" v="137" actId="20577"/>
        <pc:sldMkLst>
          <pc:docMk/>
          <pc:sldMk cId="389224089" sldId="262"/>
        </pc:sldMkLst>
        <pc:spChg chg="mod">
          <ac:chgData name="Mahak Jain" userId="09ffb988-9a02-4df7-beac-42820dc69aad" providerId="ADAL" clId="{E657B806-4AD7-4AD2-9664-C4C4FB89F02C}" dt="2023-04-06T06:26:46.475" v="137" actId="20577"/>
          <ac:spMkLst>
            <pc:docMk/>
            <pc:sldMk cId="389224089" sldId="262"/>
            <ac:spMk id="7" creationId="{ACA70148-67F8-BD42-DF7E-31C34D26A8A6}"/>
          </ac:spMkLst>
        </pc:spChg>
        <pc:spChg chg="mod">
          <ac:chgData name="Mahak Jain" userId="09ffb988-9a02-4df7-beac-42820dc69aad" providerId="ADAL" clId="{E657B806-4AD7-4AD2-9664-C4C4FB89F02C}" dt="2023-04-06T06:20:28.711" v="115" actId="207"/>
          <ac:spMkLst>
            <pc:docMk/>
            <pc:sldMk cId="389224089" sldId="262"/>
            <ac:spMk id="15" creationId="{4581FE5C-F986-27EB-394A-AB5A44539608}"/>
          </ac:spMkLst>
        </pc:spChg>
        <pc:spChg chg="mod">
          <ac:chgData name="Mahak Jain" userId="09ffb988-9a02-4df7-beac-42820dc69aad" providerId="ADAL" clId="{E657B806-4AD7-4AD2-9664-C4C4FB89F02C}" dt="2023-04-06T06:20:33.258" v="116" actId="207"/>
          <ac:spMkLst>
            <pc:docMk/>
            <pc:sldMk cId="389224089" sldId="262"/>
            <ac:spMk id="16" creationId="{0517E6B9-369C-FA10-52B8-5590608E4289}"/>
          </ac:spMkLst>
        </pc:spChg>
        <pc:graphicFrameChg chg="mod">
          <ac:chgData name="Mahak Jain" userId="09ffb988-9a02-4df7-beac-42820dc69aad" providerId="ADAL" clId="{E657B806-4AD7-4AD2-9664-C4C4FB89F02C}" dt="2023-04-06T06:20:18.330" v="114" actId="12100"/>
          <ac:graphicFrameMkLst>
            <pc:docMk/>
            <pc:sldMk cId="389224089" sldId="262"/>
            <ac:graphicFrameMk id="8" creationId="{D023B2DC-E561-D42A-2B0F-2FCE877A0FD5}"/>
          </ac:graphicFrameMkLst>
        </pc:graphicFrameChg>
      </pc:sldChg>
      <pc:sldChg chg="modSp mod">
        <pc:chgData name="Mahak Jain" userId="09ffb988-9a02-4df7-beac-42820dc69aad" providerId="ADAL" clId="{E657B806-4AD7-4AD2-9664-C4C4FB89F02C}" dt="2023-04-06T06:22:23.372" v="129" actId="403"/>
        <pc:sldMkLst>
          <pc:docMk/>
          <pc:sldMk cId="1211519754" sldId="291"/>
        </pc:sldMkLst>
        <pc:spChg chg="mod">
          <ac:chgData name="Mahak Jain" userId="09ffb988-9a02-4df7-beac-42820dc69aad" providerId="ADAL" clId="{E657B806-4AD7-4AD2-9664-C4C4FB89F02C}" dt="2023-04-06T06:12:11.040" v="90" actId="207"/>
          <ac:spMkLst>
            <pc:docMk/>
            <pc:sldMk cId="1211519754" sldId="291"/>
            <ac:spMk id="6" creationId="{65A7D0D2-6105-3316-EE79-6519B0C39EA6}"/>
          </ac:spMkLst>
        </pc:spChg>
        <pc:graphicFrameChg chg="mod modGraphic">
          <ac:chgData name="Mahak Jain" userId="09ffb988-9a02-4df7-beac-42820dc69aad" providerId="ADAL" clId="{E657B806-4AD7-4AD2-9664-C4C4FB89F02C}" dt="2023-04-06T06:22:23.372" v="129" actId="403"/>
          <ac:graphicFrameMkLst>
            <pc:docMk/>
            <pc:sldMk cId="1211519754" sldId="291"/>
            <ac:graphicFrameMk id="5" creationId="{F84F8B3B-23FA-77B3-EC12-55AAEE2A2141}"/>
          </ac:graphicFrameMkLst>
        </pc:graphicFrameChg>
      </pc:sldChg>
      <pc:sldChg chg="modSp mod">
        <pc:chgData name="Mahak Jain" userId="09ffb988-9a02-4df7-beac-42820dc69aad" providerId="ADAL" clId="{E657B806-4AD7-4AD2-9664-C4C4FB89F02C}" dt="2023-04-06T06:26:08.881" v="134" actId="20577"/>
        <pc:sldMkLst>
          <pc:docMk/>
          <pc:sldMk cId="2905902906" sldId="292"/>
        </pc:sldMkLst>
        <pc:spChg chg="mod">
          <ac:chgData name="Mahak Jain" userId="09ffb988-9a02-4df7-beac-42820dc69aad" providerId="ADAL" clId="{E657B806-4AD7-4AD2-9664-C4C4FB89F02C}" dt="2023-04-06T06:26:08.881" v="134" actId="20577"/>
          <ac:spMkLst>
            <pc:docMk/>
            <pc:sldMk cId="2905902906" sldId="292"/>
            <ac:spMk id="10" creationId="{1742D327-24B3-AEFA-68C7-40A1FFAF544F}"/>
          </ac:spMkLst>
        </pc:spChg>
        <pc:spChg chg="mod">
          <ac:chgData name="Mahak Jain" userId="09ffb988-9a02-4df7-beac-42820dc69aad" providerId="ADAL" clId="{E657B806-4AD7-4AD2-9664-C4C4FB89F02C}" dt="2023-04-06T06:11:58.847" v="89" actId="207"/>
          <ac:spMkLst>
            <pc:docMk/>
            <pc:sldMk cId="2905902906" sldId="292"/>
            <ac:spMk id="11" creationId="{7871A832-552A-F237-612F-73432583A8E9}"/>
          </ac:spMkLst>
        </pc:spChg>
      </pc:sldChg>
      <pc:sldChg chg="modAnim">
        <pc:chgData name="Mahak Jain" userId="09ffb988-9a02-4df7-beac-42820dc69aad" providerId="ADAL" clId="{E657B806-4AD7-4AD2-9664-C4C4FB89F02C}" dt="2023-04-06T06:19:41.748" v="105"/>
        <pc:sldMkLst>
          <pc:docMk/>
          <pc:sldMk cId="3195144009" sldId="294"/>
        </pc:sldMkLst>
      </pc:sldChg>
      <pc:sldChg chg="addSp delSp modSp mod">
        <pc:chgData name="Mahak Jain" userId="09ffb988-9a02-4df7-beac-42820dc69aad" providerId="ADAL" clId="{E657B806-4AD7-4AD2-9664-C4C4FB89F02C}" dt="2023-04-06T06:10:45.914" v="85" actId="1076"/>
        <pc:sldMkLst>
          <pc:docMk/>
          <pc:sldMk cId="3155957455" sldId="295"/>
        </pc:sldMkLst>
        <pc:spChg chg="mod">
          <ac:chgData name="Mahak Jain" userId="09ffb988-9a02-4df7-beac-42820dc69aad" providerId="ADAL" clId="{E657B806-4AD7-4AD2-9664-C4C4FB89F02C}" dt="2023-04-06T06:08:11.721" v="35" actId="404"/>
          <ac:spMkLst>
            <pc:docMk/>
            <pc:sldMk cId="3155957455" sldId="295"/>
            <ac:spMk id="3" creationId="{18DF0E1D-0487-0085-7E25-36559B344BE9}"/>
          </ac:spMkLst>
        </pc:spChg>
        <pc:spChg chg="mod">
          <ac:chgData name="Mahak Jain" userId="09ffb988-9a02-4df7-beac-42820dc69aad" providerId="ADAL" clId="{E657B806-4AD7-4AD2-9664-C4C4FB89F02C}" dt="2023-04-06T06:08:30.653" v="50" actId="1076"/>
          <ac:spMkLst>
            <pc:docMk/>
            <pc:sldMk cId="3155957455" sldId="295"/>
            <ac:spMk id="5" creationId="{8B2493B1-29F7-FEEA-902D-6E0A9D2D8068}"/>
          </ac:spMkLst>
        </pc:spChg>
        <pc:spChg chg="mod">
          <ac:chgData name="Mahak Jain" userId="09ffb988-9a02-4df7-beac-42820dc69aad" providerId="ADAL" clId="{E657B806-4AD7-4AD2-9664-C4C4FB89F02C}" dt="2023-04-06T06:08:17.065" v="36" actId="1076"/>
          <ac:spMkLst>
            <pc:docMk/>
            <pc:sldMk cId="3155957455" sldId="295"/>
            <ac:spMk id="6" creationId="{D66026C7-E8C9-1FA7-2046-2897290B7196}"/>
          </ac:spMkLst>
        </pc:spChg>
        <pc:spChg chg="mod">
          <ac:chgData name="Mahak Jain" userId="09ffb988-9a02-4df7-beac-42820dc69aad" providerId="ADAL" clId="{E657B806-4AD7-4AD2-9664-C4C4FB89F02C}" dt="2023-04-06T06:08:37.587" v="51" actId="14100"/>
          <ac:spMkLst>
            <pc:docMk/>
            <pc:sldMk cId="3155957455" sldId="295"/>
            <ac:spMk id="7" creationId="{0DF9F6A5-E1BA-DCC3-83BE-A970712F2BEA}"/>
          </ac:spMkLst>
        </pc:spChg>
        <pc:spChg chg="add mod">
          <ac:chgData name="Mahak Jain" userId="09ffb988-9a02-4df7-beac-42820dc69aad" providerId="ADAL" clId="{E657B806-4AD7-4AD2-9664-C4C4FB89F02C}" dt="2023-04-06T06:09:01.604" v="58" actId="1076"/>
          <ac:spMkLst>
            <pc:docMk/>
            <pc:sldMk cId="3155957455" sldId="295"/>
            <ac:spMk id="10" creationId="{00D6E677-A825-DBBB-F7CF-564B6AFF0717}"/>
          </ac:spMkLst>
        </pc:spChg>
        <pc:spChg chg="add mod">
          <ac:chgData name="Mahak Jain" userId="09ffb988-9a02-4df7-beac-42820dc69aad" providerId="ADAL" clId="{E657B806-4AD7-4AD2-9664-C4C4FB89F02C}" dt="2023-04-06T06:09:14.940" v="63" actId="1076"/>
          <ac:spMkLst>
            <pc:docMk/>
            <pc:sldMk cId="3155957455" sldId="295"/>
            <ac:spMk id="11" creationId="{DA6ECF90-1290-F530-7FA4-09E1E85D04DF}"/>
          </ac:spMkLst>
        </pc:spChg>
        <pc:graphicFrameChg chg="del">
          <ac:chgData name="Mahak Jain" userId="09ffb988-9a02-4df7-beac-42820dc69aad" providerId="ADAL" clId="{E657B806-4AD7-4AD2-9664-C4C4FB89F02C}" dt="2023-04-06T06:05:17.100" v="0" actId="478"/>
          <ac:graphicFrameMkLst>
            <pc:docMk/>
            <pc:sldMk cId="3155957455" sldId="295"/>
            <ac:graphicFrameMk id="4" creationId="{7EE68606-0A07-89AC-0FF2-C9095450F12B}"/>
          </ac:graphicFrameMkLst>
        </pc:graphicFrameChg>
        <pc:graphicFrameChg chg="add del mod">
          <ac:chgData name="Mahak Jain" userId="09ffb988-9a02-4df7-beac-42820dc69aad" providerId="ADAL" clId="{E657B806-4AD7-4AD2-9664-C4C4FB89F02C}" dt="2023-04-06T06:10:45.914" v="85" actId="1076"/>
          <ac:graphicFrameMkLst>
            <pc:docMk/>
            <pc:sldMk cId="3155957455" sldId="295"/>
            <ac:graphicFrameMk id="8" creationId="{D567C172-740B-32DD-C3FD-F3B9803610E5}"/>
          </ac:graphicFrameMkLst>
        </pc:graphicFrameChg>
        <pc:graphicFrameChg chg="add mod">
          <ac:chgData name="Mahak Jain" userId="09ffb988-9a02-4df7-beac-42820dc69aad" providerId="ADAL" clId="{E657B806-4AD7-4AD2-9664-C4C4FB89F02C}" dt="2023-04-06T06:09:10.609" v="62" actId="1076"/>
          <ac:graphicFrameMkLst>
            <pc:docMk/>
            <pc:sldMk cId="3155957455" sldId="295"/>
            <ac:graphicFrameMk id="9" creationId="{01AC4F65-8737-AC39-016E-3D31A4D4EC14}"/>
          </ac:graphicFrameMkLst>
        </pc:graphicFrameChg>
      </pc:sldChg>
      <pc:sldChg chg="modSp mod">
        <pc:chgData name="Mahak Jain" userId="09ffb988-9a02-4df7-beac-42820dc69aad" providerId="ADAL" clId="{E657B806-4AD7-4AD2-9664-C4C4FB89F02C}" dt="2023-04-06T06:27:13.906" v="139" actId="207"/>
        <pc:sldMkLst>
          <pc:docMk/>
          <pc:sldMk cId="2785046248" sldId="296"/>
        </pc:sldMkLst>
        <pc:spChg chg="mod">
          <ac:chgData name="Mahak Jain" userId="09ffb988-9a02-4df7-beac-42820dc69aad" providerId="ADAL" clId="{E657B806-4AD7-4AD2-9664-C4C4FB89F02C}" dt="2023-04-06T06:27:13.906" v="139" actId="207"/>
          <ac:spMkLst>
            <pc:docMk/>
            <pc:sldMk cId="2785046248" sldId="296"/>
            <ac:spMk id="3" creationId="{8BA885C2-F827-D262-3470-2394F5AFDEA1}"/>
          </ac:spMkLst>
        </pc:spChg>
      </pc:sldChg>
      <pc:sldChg chg="addSp delSp modSp mod ord">
        <pc:chgData name="Mahak Jain" userId="09ffb988-9a02-4df7-beac-42820dc69aad" providerId="ADAL" clId="{E657B806-4AD7-4AD2-9664-C4C4FB89F02C}" dt="2023-04-06T06:10:12.270" v="81" actId="20577"/>
        <pc:sldMkLst>
          <pc:docMk/>
          <pc:sldMk cId="818510326" sldId="356"/>
        </pc:sldMkLst>
        <pc:spChg chg="mod">
          <ac:chgData name="Mahak Jain" userId="09ffb988-9a02-4df7-beac-42820dc69aad" providerId="ADAL" clId="{E657B806-4AD7-4AD2-9664-C4C4FB89F02C}" dt="2023-04-06T06:09:36.063" v="70" actId="113"/>
          <ac:spMkLst>
            <pc:docMk/>
            <pc:sldMk cId="818510326" sldId="356"/>
            <ac:spMk id="2" creationId="{C5C59B7D-975A-FC9D-335D-78113FC9E055}"/>
          </ac:spMkLst>
        </pc:spChg>
        <pc:spChg chg="mod">
          <ac:chgData name="Mahak Jain" userId="09ffb988-9a02-4df7-beac-42820dc69aad" providerId="ADAL" clId="{E657B806-4AD7-4AD2-9664-C4C4FB89F02C}" dt="2023-04-06T06:10:12.270" v="81" actId="20577"/>
          <ac:spMkLst>
            <pc:docMk/>
            <pc:sldMk cId="818510326" sldId="356"/>
            <ac:spMk id="5" creationId="{5C42A67C-C3DF-33ED-7B3D-D01D437FC4DD}"/>
          </ac:spMkLst>
        </pc:spChg>
        <pc:spChg chg="del">
          <ac:chgData name="Mahak Jain" userId="09ffb988-9a02-4df7-beac-42820dc69aad" providerId="ADAL" clId="{E657B806-4AD7-4AD2-9664-C4C4FB89F02C}" dt="2023-04-06T06:08:52.695" v="54" actId="21"/>
          <ac:spMkLst>
            <pc:docMk/>
            <pc:sldMk cId="818510326" sldId="356"/>
            <ac:spMk id="11" creationId="{51B95B6E-E733-E85C-71AF-AADD40D4F6BF}"/>
          </ac:spMkLst>
        </pc:spChg>
        <pc:spChg chg="del">
          <ac:chgData name="Mahak Jain" userId="09ffb988-9a02-4df7-beac-42820dc69aad" providerId="ADAL" clId="{E657B806-4AD7-4AD2-9664-C4C4FB89F02C}" dt="2023-04-06T06:09:05.387" v="59" actId="21"/>
          <ac:spMkLst>
            <pc:docMk/>
            <pc:sldMk cId="818510326" sldId="356"/>
            <ac:spMk id="12" creationId="{B7463EF5-A4EE-A76C-CBDB-357D3BFD3AD3}"/>
          </ac:spMkLst>
        </pc:spChg>
        <pc:graphicFrameChg chg="mod">
          <ac:chgData name="Mahak Jain" userId="09ffb988-9a02-4df7-beac-42820dc69aad" providerId="ADAL" clId="{E657B806-4AD7-4AD2-9664-C4C4FB89F02C}" dt="2023-04-06T06:09:48.390" v="74" actId="14100"/>
          <ac:graphicFrameMkLst>
            <pc:docMk/>
            <pc:sldMk cId="818510326" sldId="356"/>
            <ac:graphicFrameMk id="3" creationId="{48C93B41-3BC1-8A6B-ECE1-ABD6E6AF0AF1}"/>
          </ac:graphicFrameMkLst>
        </pc:graphicFrameChg>
        <pc:graphicFrameChg chg="add del">
          <ac:chgData name="Mahak Jain" userId="09ffb988-9a02-4df7-beac-42820dc69aad" providerId="ADAL" clId="{E657B806-4AD7-4AD2-9664-C4C4FB89F02C}" dt="2023-04-06T06:07:50.428" v="28" actId="21"/>
          <ac:graphicFrameMkLst>
            <pc:docMk/>
            <pc:sldMk cId="818510326" sldId="356"/>
            <ac:graphicFrameMk id="14" creationId="{6C467A6A-B961-C936-4D10-37468F6FD749}"/>
          </ac:graphicFrameMkLst>
        </pc:graphicFrameChg>
      </pc:sldChg>
      <pc:sldChg chg="add del">
        <pc:chgData name="Mahak Jain" userId="09ffb988-9a02-4df7-beac-42820dc69aad" providerId="ADAL" clId="{E657B806-4AD7-4AD2-9664-C4C4FB89F02C}" dt="2023-04-06T06:07:48.063" v="26"/>
        <pc:sldMkLst>
          <pc:docMk/>
          <pc:sldMk cId="2192291406" sldId="357"/>
        </pc:sldMkLst>
      </pc:sldChg>
    </pc:docChg>
  </pc:docChgLst>
  <pc:docChgLst>
    <pc:chgData name="Mahak Jain" userId="09ffb988-9a02-4df7-beac-42820dc69aad" providerId="ADAL" clId="{10173799-F581-44BA-86D9-96397D6F5706}"/>
    <pc:docChg chg="undo custSel addSld delSld modSld sldOrd modMainMaster">
      <pc:chgData name="Mahak Jain" userId="09ffb988-9a02-4df7-beac-42820dc69aad" providerId="ADAL" clId="{10173799-F581-44BA-86D9-96397D6F5706}" dt="2023-04-05T16:49:17.907" v="423" actId="14100"/>
      <pc:docMkLst>
        <pc:docMk/>
      </pc:docMkLst>
      <pc:sldChg chg="modSp new">
        <pc:chgData name="Mahak Jain" userId="09ffb988-9a02-4df7-beac-42820dc69aad" providerId="ADAL" clId="{10173799-F581-44BA-86D9-96397D6F5706}" dt="2023-04-05T14:54:56.140" v="132"/>
        <pc:sldMkLst>
          <pc:docMk/>
          <pc:sldMk cId="3574353857" sldId="256"/>
        </pc:sldMkLst>
        <pc:spChg chg="mod">
          <ac:chgData name="Mahak Jain" userId="09ffb988-9a02-4df7-beac-42820dc69aad" providerId="ADAL" clId="{10173799-F581-44BA-86D9-96397D6F5706}" dt="2023-04-05T14:54:56.140" v="132"/>
          <ac:spMkLst>
            <pc:docMk/>
            <pc:sldMk cId="3574353857" sldId="256"/>
            <ac:spMk id="2" creationId="{78B82C03-9CE5-9974-C031-1887A01E07B6}"/>
          </ac:spMkLst>
        </pc:spChg>
        <pc:spChg chg="mod">
          <ac:chgData name="Mahak Jain" userId="09ffb988-9a02-4df7-beac-42820dc69aad" providerId="ADAL" clId="{10173799-F581-44BA-86D9-96397D6F5706}" dt="2023-04-05T14:54:56.140" v="132"/>
          <ac:spMkLst>
            <pc:docMk/>
            <pc:sldMk cId="3574353857" sldId="256"/>
            <ac:spMk id="3" creationId="{A422026E-C98B-DD45-3FAA-3DB123E33959}"/>
          </ac:spMkLst>
        </pc:spChg>
      </pc:sldChg>
      <pc:sldChg chg="addSp delSp modSp new mod setBg modAnim">
        <pc:chgData name="Mahak Jain" userId="09ffb988-9a02-4df7-beac-42820dc69aad" providerId="ADAL" clId="{10173799-F581-44BA-86D9-96397D6F5706}" dt="2023-04-05T16:42:14.138" v="357"/>
        <pc:sldMkLst>
          <pc:docMk/>
          <pc:sldMk cId="2545167529" sldId="257"/>
        </pc:sldMkLst>
        <pc:spChg chg="add mod">
          <ac:chgData name="Mahak Jain" userId="09ffb988-9a02-4df7-beac-42820dc69aad" providerId="ADAL" clId="{10173799-F581-44BA-86D9-96397D6F5706}" dt="2023-04-05T14:26:27.927" v="25" actId="403"/>
          <ac:spMkLst>
            <pc:docMk/>
            <pc:sldMk cId="2545167529" sldId="257"/>
            <ac:spMk id="2" creationId="{8BD7F28C-9FB8-E5FD-8265-8C64C5E2BEB3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3" creationId="{24C71DF0-1602-71CC-C64A-3F1CD722AF02}"/>
          </ac:spMkLst>
        </pc:spChg>
        <pc:spChg chg="add del">
          <ac:chgData name="Mahak Jain" userId="09ffb988-9a02-4df7-beac-42820dc69aad" providerId="ADAL" clId="{10173799-F581-44BA-86D9-96397D6F5706}" dt="2023-04-05T10:51:08.210" v="19" actId="26606"/>
          <ac:spMkLst>
            <pc:docMk/>
            <pc:sldMk cId="2545167529" sldId="257"/>
            <ac:spMk id="7" creationId="{A8DB9CD9-59B1-4D73-BC4C-98796A48EF9B}"/>
          </ac:spMkLst>
        </pc:spChg>
        <pc:spChg chg="add del">
          <ac:chgData name="Mahak Jain" userId="09ffb988-9a02-4df7-beac-42820dc69aad" providerId="ADAL" clId="{10173799-F581-44BA-86D9-96397D6F5706}" dt="2023-04-05T10:51:08.210" v="19" actId="26606"/>
          <ac:spMkLst>
            <pc:docMk/>
            <pc:sldMk cId="2545167529" sldId="257"/>
            <ac:spMk id="9" creationId="{8874A6A9-41FF-4E33-AFA8-F9F81436A59E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10" creationId="{0C2007DD-F20C-BA62-5830-B9AB90E2513F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19" creationId="{805D63AF-B046-1CE3-5840-170675D8E407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0" creationId="{B718BDF5-7937-A164-6A01-276D63E70D18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1" creationId="{57BF4A8D-69C8-7635-4E63-63FC67EC1451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2" creationId="{7DB3D02E-9DEA-5B99-56FC-B415DEC43F65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3" creationId="{3A52024D-2F53-AD9A-F71D-390E601B6A95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4" creationId="{2FFCFD98-90EF-367B-28EF-D4767B0B9778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5" creationId="{68C83045-D2BF-1BDD-4FB1-1A2E5D69C6C5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7" creationId="{A3CF47BD-B04B-AEA5-E7A8-7133CD2A38B8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8" creationId="{CC2E99B7-1D7C-2D68-15B0-116EC5FCCE93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29" creationId="{5D2BFB87-54C0-2212-83A4-60747D6FCE37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30" creationId="{1E314D27-2DA1-E66A-0070-19A7C3C4D309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31" creationId="{F8F28920-9857-540B-BAC3-80B82B8E70F0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33" creationId="{494C6557-D851-E9A4-54C4-625FC56CB668}"/>
          </ac:spMkLst>
        </pc:spChg>
        <pc:spChg chg="add del mod">
          <ac:chgData name="Mahak Jain" userId="09ffb988-9a02-4df7-beac-42820dc69aad" providerId="ADAL" clId="{10173799-F581-44BA-86D9-96397D6F5706}" dt="2023-04-05T16:42:14.138" v="357"/>
          <ac:spMkLst>
            <pc:docMk/>
            <pc:sldMk cId="2545167529" sldId="257"/>
            <ac:spMk id="34" creationId="{6B93F4DF-EF97-375E-4A93-F6E1ADF03A50}"/>
          </ac:spMkLst>
        </pc:spChg>
        <pc:grpChg chg="add del">
          <ac:chgData name="Mahak Jain" userId="09ffb988-9a02-4df7-beac-42820dc69aad" providerId="ADAL" clId="{10173799-F581-44BA-86D9-96397D6F5706}" dt="2023-04-05T10:51:08.210" v="19" actId="26606"/>
          <ac:grpSpMkLst>
            <pc:docMk/>
            <pc:sldMk cId="2545167529" sldId="257"/>
            <ac:grpSpMk id="11" creationId="{721D730E-1F97-4071-B143-B05E6D2599BC}"/>
          </ac:grpSpMkLst>
        </pc:grpChg>
        <pc:picChg chg="add del mod">
          <ac:chgData name="Mahak Jain" userId="09ffb988-9a02-4df7-beac-42820dc69aad" providerId="ADAL" clId="{10173799-F581-44BA-86D9-96397D6F5706}" dt="2023-04-05T16:42:14.138" v="357"/>
          <ac:picMkLst>
            <pc:docMk/>
            <pc:sldMk cId="2545167529" sldId="257"/>
            <ac:picMk id="4" creationId="{384550C3-020C-0AA4-EA75-AF6ABE362F4F}"/>
          </ac:picMkLst>
        </pc:picChg>
        <pc:picChg chg="add del mod">
          <ac:chgData name="Mahak Jain" userId="09ffb988-9a02-4df7-beac-42820dc69aad" providerId="ADAL" clId="{10173799-F581-44BA-86D9-96397D6F5706}" dt="2023-04-05T16:42:14.138" v="357"/>
          <ac:picMkLst>
            <pc:docMk/>
            <pc:sldMk cId="2545167529" sldId="257"/>
            <ac:picMk id="5" creationId="{B6CADE57-7E63-8A47-8066-B2D475EDB3A9}"/>
          </ac:picMkLst>
        </pc:picChg>
        <pc:picChg chg="add del mod">
          <ac:chgData name="Mahak Jain" userId="09ffb988-9a02-4df7-beac-42820dc69aad" providerId="ADAL" clId="{10173799-F581-44BA-86D9-96397D6F5706}" dt="2023-04-05T16:42:14.138" v="357"/>
          <ac:picMkLst>
            <pc:docMk/>
            <pc:sldMk cId="2545167529" sldId="257"/>
            <ac:picMk id="6" creationId="{48DB941B-41D8-B00C-6204-F16594172E0A}"/>
          </ac:picMkLst>
        </pc:picChg>
        <pc:picChg chg="add del mod">
          <ac:chgData name="Mahak Jain" userId="09ffb988-9a02-4df7-beac-42820dc69aad" providerId="ADAL" clId="{10173799-F581-44BA-86D9-96397D6F5706}" dt="2023-04-05T16:42:14.138" v="357"/>
          <ac:picMkLst>
            <pc:docMk/>
            <pc:sldMk cId="2545167529" sldId="257"/>
            <ac:picMk id="8" creationId="{D1EABB10-5A1F-5798-115D-19BDBC962B41}"/>
          </ac:picMkLst>
        </pc:picChg>
        <pc:picChg chg="add del mod">
          <ac:chgData name="Mahak Jain" userId="09ffb988-9a02-4df7-beac-42820dc69aad" providerId="ADAL" clId="{10173799-F581-44BA-86D9-96397D6F5706}" dt="2023-04-05T16:42:14.138" v="357"/>
          <ac:picMkLst>
            <pc:docMk/>
            <pc:sldMk cId="2545167529" sldId="257"/>
            <ac:picMk id="26" creationId="{EDCAA693-08E3-AFF4-0638-EF0CCDB57F10}"/>
          </ac:picMkLst>
        </pc:picChg>
        <pc:picChg chg="add del mod">
          <ac:chgData name="Mahak Jain" userId="09ffb988-9a02-4df7-beac-42820dc69aad" providerId="ADAL" clId="{10173799-F581-44BA-86D9-96397D6F5706}" dt="2023-04-05T16:42:14.138" v="357"/>
          <ac:picMkLst>
            <pc:docMk/>
            <pc:sldMk cId="2545167529" sldId="257"/>
            <ac:picMk id="32" creationId="{1AC4DC8A-694E-564A-3E83-B6C489D2174E}"/>
          </ac:picMkLst>
        </pc:picChg>
      </pc:sldChg>
      <pc:sldChg chg="new">
        <pc:chgData name="Mahak Jain" userId="09ffb988-9a02-4df7-beac-42820dc69aad" providerId="ADAL" clId="{10173799-F581-44BA-86D9-96397D6F5706}" dt="2023-04-05T14:37:27.117" v="26" actId="680"/>
        <pc:sldMkLst>
          <pc:docMk/>
          <pc:sldMk cId="659619174" sldId="258"/>
        </pc:sldMkLst>
      </pc:sldChg>
      <pc:sldChg chg="modSp add del mod">
        <pc:chgData name="Mahak Jain" userId="09ffb988-9a02-4df7-beac-42820dc69aad" providerId="ADAL" clId="{10173799-F581-44BA-86D9-96397D6F5706}" dt="2023-04-05T14:38:00.849" v="47" actId="47"/>
        <pc:sldMkLst>
          <pc:docMk/>
          <pc:sldMk cId="3790707601" sldId="259"/>
        </pc:sldMkLst>
        <pc:spChg chg="mod">
          <ac:chgData name="Mahak Jain" userId="09ffb988-9a02-4df7-beac-42820dc69aad" providerId="ADAL" clId="{10173799-F581-44BA-86D9-96397D6F5706}" dt="2023-04-05T14:37:49.902" v="46" actId="20577"/>
          <ac:spMkLst>
            <pc:docMk/>
            <pc:sldMk cId="3790707601" sldId="259"/>
            <ac:spMk id="2" creationId="{8BD7F28C-9FB8-E5FD-8265-8C64C5E2BEB3}"/>
          </ac:spMkLst>
        </pc:spChg>
      </pc:sldChg>
      <pc:sldChg chg="addSp delSp modSp add mod ord modAnim">
        <pc:chgData name="Mahak Jain" userId="09ffb988-9a02-4df7-beac-42820dc69aad" providerId="ADAL" clId="{10173799-F581-44BA-86D9-96397D6F5706}" dt="2023-04-05T16:47:31.867" v="399"/>
        <pc:sldMkLst>
          <pc:docMk/>
          <pc:sldMk cId="2316611510" sldId="260"/>
        </pc:sldMkLst>
        <pc:spChg chg="mod ord">
          <ac:chgData name="Mahak Jain" userId="09ffb988-9a02-4df7-beac-42820dc69aad" providerId="ADAL" clId="{10173799-F581-44BA-86D9-96397D6F5706}" dt="2023-04-05T16:44:50.694" v="382" actId="1035"/>
          <ac:spMkLst>
            <pc:docMk/>
            <pc:sldMk cId="2316611510" sldId="260"/>
            <ac:spMk id="2" creationId="{8BD7F28C-9FB8-E5FD-8265-8C64C5E2BEB3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3" creationId="{FB659C3D-173C-6748-40C0-DCFDEFE07CAF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4" creationId="{C28876D3-50D8-C783-F5C7-587E86B29A07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9" creationId="{D3685D1E-C77B-BD4E-42ED-BFC24E280A3A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0" creationId="{25583766-A533-B25F-3EAB-CDE53E09AA35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1" creationId="{07EDFDFE-CF96-FE60-DF18-4F8A7CD60983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2" creationId="{004F3C9F-0F4B-943B-DD12-1022DDE05421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3" creationId="{E19812B8-E8F1-3174-6D40-B6D1F34B7AF7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4" creationId="{DBF054C1-1BC2-7F53-68A6-6421F8CAB21D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5" creationId="{D49268C9-E761-4CC1-24AD-E4C9C5BD0145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6" creationId="{3992C94C-8135-273A-7CFD-006CD26760F4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8" creationId="{B5EE25B1-9369-92BD-6779-0AC23DDCB160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19" creationId="{6371A6A3-4D43-CE68-EDFE-BFE5F4184175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20" creationId="{C762013D-5C54-8D14-0A9F-500969135DF4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21" creationId="{0EA19D37-92A3-2D4D-1AD2-E688B07A32D9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22" creationId="{B4E6BC12-3324-E0BD-6F9D-FA6779393382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24" creationId="{306062FD-5BF7-0966-0814-4BEA948FD7F9}"/>
          </ac:spMkLst>
        </pc:spChg>
        <pc:spChg chg="add del mod">
          <ac:chgData name="Mahak Jain" userId="09ffb988-9a02-4df7-beac-42820dc69aad" providerId="ADAL" clId="{10173799-F581-44BA-86D9-96397D6F5706}" dt="2023-04-05T16:40:14.676" v="348"/>
          <ac:spMkLst>
            <pc:docMk/>
            <pc:sldMk cId="2316611510" sldId="260"/>
            <ac:spMk id="25" creationId="{C9E3D399-B1FE-492B-DA05-295B04BBDB46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26" creationId="{B36B7565-EDD9-964A-D8C2-9CFD89CB59E2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27" creationId="{6D023BCA-9080-C409-75C6-03D64247F48E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32" creationId="{F5D44C27-D464-56B9-2274-A3A900283F09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33" creationId="{79A284AB-3CC6-9868-F329-02594EB11088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34" creationId="{4A64184B-5DDC-9994-C911-BBB4CC83749D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35" creationId="{B01F3458-FE01-2661-8148-8EF0D3DAF66E}"/>
          </ac:spMkLst>
        </pc:spChg>
        <pc:spChg chg="add mod">
          <ac:chgData name="Mahak Jain" userId="09ffb988-9a02-4df7-beac-42820dc69aad" providerId="ADAL" clId="{10173799-F581-44BA-86D9-96397D6F5706}" dt="2023-04-05T16:43:25.411" v="368" actId="1038"/>
          <ac:spMkLst>
            <pc:docMk/>
            <pc:sldMk cId="2316611510" sldId="260"/>
            <ac:spMk id="36" creationId="{23942C93-5FE6-D2AF-EC92-5C5E3E09A3EA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37" creationId="{96A2EDA5-472C-56BC-D355-6971A53D6809}"/>
          </ac:spMkLst>
        </pc:spChg>
        <pc:spChg chg="add mod">
          <ac:chgData name="Mahak Jain" userId="09ffb988-9a02-4df7-beac-42820dc69aad" providerId="ADAL" clId="{10173799-F581-44BA-86D9-96397D6F5706}" dt="2023-04-05T16:43:17.528" v="366" actId="1038"/>
          <ac:spMkLst>
            <pc:docMk/>
            <pc:sldMk cId="2316611510" sldId="260"/>
            <ac:spMk id="38" creationId="{FAB75F90-DAEF-DA66-7709-64ECCAF4AEA3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39" creationId="{4C2974F8-69CF-41C6-91D2-5DCC7EA63244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41" creationId="{95B21F0B-3A0E-EF5C-5DF9-28A3A6A79B63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42" creationId="{710B34E9-E738-B224-448A-D9DBCB590537}"/>
          </ac:spMkLst>
        </pc:spChg>
        <pc:spChg chg="add mod">
          <ac:chgData name="Mahak Jain" userId="09ffb988-9a02-4df7-beac-42820dc69aad" providerId="ADAL" clId="{10173799-F581-44BA-86D9-96397D6F5706}" dt="2023-04-05T16:45:06.154" v="385" actId="20577"/>
          <ac:spMkLst>
            <pc:docMk/>
            <pc:sldMk cId="2316611510" sldId="260"/>
            <ac:spMk id="43" creationId="{8B7CCF1C-FCD6-034F-9361-CA9052114FBE}"/>
          </ac:spMkLst>
        </pc:spChg>
        <pc:spChg chg="add mod">
          <ac:chgData name="Mahak Jain" userId="09ffb988-9a02-4df7-beac-42820dc69aad" providerId="ADAL" clId="{10173799-F581-44BA-86D9-96397D6F5706}" dt="2023-04-05T16:45:42.638" v="388" actId="33524"/>
          <ac:spMkLst>
            <pc:docMk/>
            <pc:sldMk cId="2316611510" sldId="260"/>
            <ac:spMk id="44" creationId="{5A9FEC4B-D969-0334-CD40-8E9E8B97AA9B}"/>
          </ac:spMkLst>
        </pc:spChg>
        <pc:spChg chg="add mod ord">
          <ac:chgData name="Mahak Jain" userId="09ffb988-9a02-4df7-beac-42820dc69aad" providerId="ADAL" clId="{10173799-F581-44BA-86D9-96397D6F5706}" dt="2023-04-05T16:46:00.817" v="389" actId="166"/>
          <ac:spMkLst>
            <pc:docMk/>
            <pc:sldMk cId="2316611510" sldId="260"/>
            <ac:spMk id="45" creationId="{FCD9D2A6-EF7C-9292-FA01-421A534D36E8}"/>
          </ac:spMkLst>
        </pc:spChg>
        <pc:spChg chg="add mod">
          <ac:chgData name="Mahak Jain" userId="09ffb988-9a02-4df7-beac-42820dc69aad" providerId="ADAL" clId="{10173799-F581-44BA-86D9-96397D6F5706}" dt="2023-04-05T16:43:17.528" v="366" actId="1038"/>
          <ac:spMkLst>
            <pc:docMk/>
            <pc:sldMk cId="2316611510" sldId="260"/>
            <ac:spMk id="47" creationId="{9E73A07D-7374-9853-40CB-38D6CADD941A}"/>
          </ac:spMkLst>
        </pc:spChg>
        <pc:spChg chg="add mod">
          <ac:chgData name="Mahak Jain" userId="09ffb988-9a02-4df7-beac-42820dc69aad" providerId="ADAL" clId="{10173799-F581-44BA-86D9-96397D6F5706}" dt="2023-04-05T16:40:52.077" v="353" actId="2711"/>
          <ac:spMkLst>
            <pc:docMk/>
            <pc:sldMk cId="2316611510" sldId="260"/>
            <ac:spMk id="48" creationId="{D2F83BC6-AA64-CF45-5B00-CC03638D4651}"/>
          </ac:spMkLst>
        </pc:spChg>
        <pc:spChg chg="add del mod">
          <ac:chgData name="Mahak Jain" userId="09ffb988-9a02-4df7-beac-42820dc69aad" providerId="ADAL" clId="{10173799-F581-44BA-86D9-96397D6F5706}" dt="2023-04-05T16:42:40.171" v="359"/>
          <ac:spMkLst>
            <pc:docMk/>
            <pc:sldMk cId="2316611510" sldId="260"/>
            <ac:spMk id="49" creationId="{3319928E-8506-D228-13AE-757423879F65}"/>
          </ac:spMkLst>
        </pc:spChg>
        <pc:spChg chg="add mod">
          <ac:chgData name="Mahak Jain" userId="09ffb988-9a02-4df7-beac-42820dc69aad" providerId="ADAL" clId="{10173799-F581-44BA-86D9-96397D6F5706}" dt="2023-04-05T16:45:10.333" v="387" actId="20577"/>
          <ac:spMkLst>
            <pc:docMk/>
            <pc:sldMk cId="2316611510" sldId="260"/>
            <ac:spMk id="50" creationId="{32F5CBFB-A7B5-B52B-9443-6DE656171094}"/>
          </ac:spMkLst>
        </pc:spChg>
        <pc:spChg chg="add mod">
          <ac:chgData name="Mahak Jain" userId="09ffb988-9a02-4df7-beac-42820dc69aad" providerId="ADAL" clId="{10173799-F581-44BA-86D9-96397D6F5706}" dt="2023-04-05T16:43:37.955" v="369"/>
          <ac:spMkLst>
            <pc:docMk/>
            <pc:sldMk cId="2316611510" sldId="260"/>
            <ac:spMk id="51" creationId="{2F73941E-602D-0F6B-4C87-E5B8422A132D}"/>
          </ac:spMkLst>
        </pc:spChg>
        <pc:picChg chg="add del mod">
          <ac:chgData name="Mahak Jain" userId="09ffb988-9a02-4df7-beac-42820dc69aad" providerId="ADAL" clId="{10173799-F581-44BA-86D9-96397D6F5706}" dt="2023-04-05T16:40:14.676" v="348"/>
          <ac:picMkLst>
            <pc:docMk/>
            <pc:sldMk cId="2316611510" sldId="260"/>
            <ac:picMk id="5" creationId="{1BF2B048-8927-8F86-55B2-D351B2E7FCAA}"/>
          </ac:picMkLst>
        </pc:picChg>
        <pc:picChg chg="add del mod">
          <ac:chgData name="Mahak Jain" userId="09ffb988-9a02-4df7-beac-42820dc69aad" providerId="ADAL" clId="{10173799-F581-44BA-86D9-96397D6F5706}" dt="2023-04-05T16:40:14.676" v="348"/>
          <ac:picMkLst>
            <pc:docMk/>
            <pc:sldMk cId="2316611510" sldId="260"/>
            <ac:picMk id="6" creationId="{9E804FD9-A926-A36B-43F7-B68882F47F5D}"/>
          </ac:picMkLst>
        </pc:picChg>
        <pc:picChg chg="add del mod">
          <ac:chgData name="Mahak Jain" userId="09ffb988-9a02-4df7-beac-42820dc69aad" providerId="ADAL" clId="{10173799-F581-44BA-86D9-96397D6F5706}" dt="2023-04-05T16:40:14.676" v="348"/>
          <ac:picMkLst>
            <pc:docMk/>
            <pc:sldMk cId="2316611510" sldId="260"/>
            <ac:picMk id="7" creationId="{295022F8-A2C7-675B-3AEE-107DD146B201}"/>
          </ac:picMkLst>
        </pc:picChg>
        <pc:picChg chg="add del mod">
          <ac:chgData name="Mahak Jain" userId="09ffb988-9a02-4df7-beac-42820dc69aad" providerId="ADAL" clId="{10173799-F581-44BA-86D9-96397D6F5706}" dt="2023-04-05T16:40:14.676" v="348"/>
          <ac:picMkLst>
            <pc:docMk/>
            <pc:sldMk cId="2316611510" sldId="260"/>
            <ac:picMk id="8" creationId="{01402844-3F2B-F850-CB7C-B11917D840C3}"/>
          </ac:picMkLst>
        </pc:picChg>
        <pc:picChg chg="add del mod">
          <ac:chgData name="Mahak Jain" userId="09ffb988-9a02-4df7-beac-42820dc69aad" providerId="ADAL" clId="{10173799-F581-44BA-86D9-96397D6F5706}" dt="2023-04-05T16:40:14.676" v="348"/>
          <ac:picMkLst>
            <pc:docMk/>
            <pc:sldMk cId="2316611510" sldId="260"/>
            <ac:picMk id="17" creationId="{4653946D-6349-00D2-7FEF-9F2E2BFF7E30}"/>
          </ac:picMkLst>
        </pc:picChg>
        <pc:picChg chg="add del mod">
          <ac:chgData name="Mahak Jain" userId="09ffb988-9a02-4df7-beac-42820dc69aad" providerId="ADAL" clId="{10173799-F581-44BA-86D9-96397D6F5706}" dt="2023-04-05T16:40:14.676" v="348"/>
          <ac:picMkLst>
            <pc:docMk/>
            <pc:sldMk cId="2316611510" sldId="260"/>
            <ac:picMk id="23" creationId="{99D7D16E-4FD8-C8DD-736A-F672215A5934}"/>
          </ac:picMkLst>
        </pc:picChg>
        <pc:picChg chg="add mod">
          <ac:chgData name="Mahak Jain" userId="09ffb988-9a02-4df7-beac-42820dc69aad" providerId="ADAL" clId="{10173799-F581-44BA-86D9-96397D6F5706}" dt="2023-04-05T16:40:52.077" v="353" actId="2711"/>
          <ac:picMkLst>
            <pc:docMk/>
            <pc:sldMk cId="2316611510" sldId="260"/>
            <ac:picMk id="28" creationId="{A7544AC0-8FC2-58AC-9B65-A2AAD8C343FA}"/>
          </ac:picMkLst>
        </pc:picChg>
        <pc:picChg chg="add mod">
          <ac:chgData name="Mahak Jain" userId="09ffb988-9a02-4df7-beac-42820dc69aad" providerId="ADAL" clId="{10173799-F581-44BA-86D9-96397D6F5706}" dt="2023-04-05T16:40:52.077" v="353" actId="2711"/>
          <ac:picMkLst>
            <pc:docMk/>
            <pc:sldMk cId="2316611510" sldId="260"/>
            <ac:picMk id="29" creationId="{6DCCEA1F-453F-8C0B-08AB-E0CF3BD518D0}"/>
          </ac:picMkLst>
        </pc:picChg>
        <pc:picChg chg="add mod">
          <ac:chgData name="Mahak Jain" userId="09ffb988-9a02-4df7-beac-42820dc69aad" providerId="ADAL" clId="{10173799-F581-44BA-86D9-96397D6F5706}" dt="2023-04-05T16:40:52.077" v="353" actId="2711"/>
          <ac:picMkLst>
            <pc:docMk/>
            <pc:sldMk cId="2316611510" sldId="260"/>
            <ac:picMk id="30" creationId="{4303B18B-9239-3F99-B2E9-D9BDCC8BA64C}"/>
          </ac:picMkLst>
        </pc:picChg>
        <pc:picChg chg="add mod">
          <ac:chgData name="Mahak Jain" userId="09ffb988-9a02-4df7-beac-42820dc69aad" providerId="ADAL" clId="{10173799-F581-44BA-86D9-96397D6F5706}" dt="2023-04-05T16:40:52.077" v="353" actId="2711"/>
          <ac:picMkLst>
            <pc:docMk/>
            <pc:sldMk cId="2316611510" sldId="260"/>
            <ac:picMk id="31" creationId="{5B451970-1488-5BFC-6F16-40D95AED721D}"/>
          </ac:picMkLst>
        </pc:picChg>
        <pc:picChg chg="add mod">
          <ac:chgData name="Mahak Jain" userId="09ffb988-9a02-4df7-beac-42820dc69aad" providerId="ADAL" clId="{10173799-F581-44BA-86D9-96397D6F5706}" dt="2023-04-05T16:40:52.077" v="353" actId="2711"/>
          <ac:picMkLst>
            <pc:docMk/>
            <pc:sldMk cId="2316611510" sldId="260"/>
            <ac:picMk id="40" creationId="{415E1FF7-A379-8D77-B7C9-4A351BF4E6EF}"/>
          </ac:picMkLst>
        </pc:picChg>
        <pc:picChg chg="add mod">
          <ac:chgData name="Mahak Jain" userId="09ffb988-9a02-4df7-beac-42820dc69aad" providerId="ADAL" clId="{10173799-F581-44BA-86D9-96397D6F5706}" dt="2023-04-05T16:40:52.077" v="353" actId="2711"/>
          <ac:picMkLst>
            <pc:docMk/>
            <pc:sldMk cId="2316611510" sldId="260"/>
            <ac:picMk id="46" creationId="{0B28FA7E-E97A-FBD5-3AC4-8FC7CF33EA41}"/>
          </ac:picMkLst>
        </pc:picChg>
        <pc:picChg chg="add del mod ord">
          <ac:chgData name="Mahak Jain" userId="09ffb988-9a02-4df7-beac-42820dc69aad" providerId="ADAL" clId="{10173799-F581-44BA-86D9-96397D6F5706}" dt="2023-04-05T16:46:59.183" v="396" actId="478"/>
          <ac:picMkLst>
            <pc:docMk/>
            <pc:sldMk cId="2316611510" sldId="260"/>
            <ac:picMk id="52" creationId="{F0BAB9D8-2446-5467-3C1D-925B9BCC7D25}"/>
          </ac:picMkLst>
        </pc:picChg>
      </pc:sldChg>
      <pc:sldChg chg="modSp add mod">
        <pc:chgData name="Mahak Jain" userId="09ffb988-9a02-4df7-beac-42820dc69aad" providerId="ADAL" clId="{10173799-F581-44BA-86D9-96397D6F5706}" dt="2023-04-05T15:08:15.297" v="187" actId="2085"/>
        <pc:sldMkLst>
          <pc:docMk/>
          <pc:sldMk cId="1981033456" sldId="261"/>
        </pc:sldMkLst>
        <pc:spChg chg="mod">
          <ac:chgData name="Mahak Jain" userId="09ffb988-9a02-4df7-beac-42820dc69aad" providerId="ADAL" clId="{10173799-F581-44BA-86D9-96397D6F5706}" dt="2023-04-05T15:08:15.297" v="187" actId="2085"/>
          <ac:spMkLst>
            <pc:docMk/>
            <pc:sldMk cId="1981033456" sldId="261"/>
            <ac:spMk id="2" creationId="{8BD7F28C-9FB8-E5FD-8265-8C64C5E2BEB3}"/>
          </ac:spMkLst>
        </pc:spChg>
      </pc:sldChg>
      <pc:sldChg chg="modSp add mod">
        <pc:chgData name="Mahak Jain" userId="09ffb988-9a02-4df7-beac-42820dc69aad" providerId="ADAL" clId="{10173799-F581-44BA-86D9-96397D6F5706}" dt="2023-04-05T14:38:54.069" v="90" actId="20577"/>
        <pc:sldMkLst>
          <pc:docMk/>
          <pc:sldMk cId="389224089" sldId="262"/>
        </pc:sldMkLst>
        <pc:spChg chg="mod">
          <ac:chgData name="Mahak Jain" userId="09ffb988-9a02-4df7-beac-42820dc69aad" providerId="ADAL" clId="{10173799-F581-44BA-86D9-96397D6F5706}" dt="2023-04-05T14:38:54.069" v="90" actId="20577"/>
          <ac:spMkLst>
            <pc:docMk/>
            <pc:sldMk cId="389224089" sldId="262"/>
            <ac:spMk id="2" creationId="{8BD7F28C-9FB8-E5FD-8265-8C64C5E2BEB3}"/>
          </ac:spMkLst>
        </pc:spChg>
      </pc:sldChg>
      <pc:sldChg chg="modSp add mod">
        <pc:chgData name="Mahak Jain" userId="09ffb988-9a02-4df7-beac-42820dc69aad" providerId="ADAL" clId="{10173799-F581-44BA-86D9-96397D6F5706}" dt="2023-04-05T14:39:07.715" v="103" actId="20577"/>
        <pc:sldMkLst>
          <pc:docMk/>
          <pc:sldMk cId="18649054" sldId="263"/>
        </pc:sldMkLst>
        <pc:spChg chg="mod">
          <ac:chgData name="Mahak Jain" userId="09ffb988-9a02-4df7-beac-42820dc69aad" providerId="ADAL" clId="{10173799-F581-44BA-86D9-96397D6F5706}" dt="2023-04-05T14:39:07.715" v="103" actId="20577"/>
          <ac:spMkLst>
            <pc:docMk/>
            <pc:sldMk cId="18649054" sldId="263"/>
            <ac:spMk id="2" creationId="{8BD7F28C-9FB8-E5FD-8265-8C64C5E2BEB3}"/>
          </ac:spMkLst>
        </pc:spChg>
      </pc:sldChg>
      <pc:sldChg chg="modSp add mod">
        <pc:chgData name="Mahak Jain" userId="09ffb988-9a02-4df7-beac-42820dc69aad" providerId="ADAL" clId="{10173799-F581-44BA-86D9-96397D6F5706}" dt="2023-04-05T14:39:44.592" v="114" actId="20577"/>
        <pc:sldMkLst>
          <pc:docMk/>
          <pc:sldMk cId="3346461519" sldId="264"/>
        </pc:sldMkLst>
        <pc:spChg chg="mod">
          <ac:chgData name="Mahak Jain" userId="09ffb988-9a02-4df7-beac-42820dc69aad" providerId="ADAL" clId="{10173799-F581-44BA-86D9-96397D6F5706}" dt="2023-04-05T14:39:44.592" v="114" actId="20577"/>
          <ac:spMkLst>
            <pc:docMk/>
            <pc:sldMk cId="3346461519" sldId="264"/>
            <ac:spMk id="2" creationId="{8BD7F28C-9FB8-E5FD-8265-8C64C5E2BEB3}"/>
          </ac:spMkLst>
        </pc:spChg>
      </pc:sldChg>
      <pc:sldChg chg="delSp modSp add del delDesignElem">
        <pc:chgData name="Mahak Jain" userId="09ffb988-9a02-4df7-beac-42820dc69aad" providerId="ADAL" clId="{10173799-F581-44BA-86D9-96397D6F5706}" dt="2023-04-05T16:39:17.118" v="344" actId="47"/>
        <pc:sldMkLst>
          <pc:docMk/>
          <pc:sldMk cId="2599524082" sldId="283"/>
        </pc:sldMkLst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" creationId="{FAA41023-5EDB-42CE-A386-25B4DCCF3BC6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3" creationId="{55CF6EF3-048D-413D-8594-07AB1D4850F8}"/>
          </ac:spMkLst>
        </pc:spChg>
        <pc:spChg chg="del">
          <ac:chgData name="Mahak Jain" userId="09ffb988-9a02-4df7-beac-42820dc69aad" providerId="ADAL" clId="{10173799-F581-44BA-86D9-96397D6F5706}" dt="2023-04-05T16:37:13.876" v="339"/>
          <ac:spMkLst>
            <pc:docMk/>
            <pc:sldMk cId="2599524082" sldId="283"/>
            <ac:spMk id="8" creationId="{A8384FB5-9ADC-4DDC-881B-597D56F5B15D}"/>
          </ac:spMkLst>
        </pc:spChg>
        <pc:spChg chg="del">
          <ac:chgData name="Mahak Jain" userId="09ffb988-9a02-4df7-beac-42820dc69aad" providerId="ADAL" clId="{10173799-F581-44BA-86D9-96397D6F5706}" dt="2023-04-05T16:37:13.876" v="339"/>
          <ac:spMkLst>
            <pc:docMk/>
            <pc:sldMk cId="2599524082" sldId="283"/>
            <ac:spMk id="10" creationId="{91E5A9A7-95C6-4F4F-B00E-C82E07FE62EF}"/>
          </ac:spMkLst>
        </pc:spChg>
        <pc:spChg chg="del">
          <ac:chgData name="Mahak Jain" userId="09ffb988-9a02-4df7-beac-42820dc69aad" providerId="ADAL" clId="{10173799-F581-44BA-86D9-96397D6F5706}" dt="2023-04-05T16:37:13.876" v="339"/>
          <ac:spMkLst>
            <pc:docMk/>
            <pc:sldMk cId="2599524082" sldId="283"/>
            <ac:spMk id="12" creationId="{D07DD2DE-F619-49DD-B5E7-03A290FF4ED1}"/>
          </ac:spMkLst>
        </pc:spChg>
        <pc:spChg chg="del">
          <ac:chgData name="Mahak Jain" userId="09ffb988-9a02-4df7-beac-42820dc69aad" providerId="ADAL" clId="{10173799-F581-44BA-86D9-96397D6F5706}" dt="2023-04-05T16:37:13.876" v="339"/>
          <ac:spMkLst>
            <pc:docMk/>
            <pc:sldMk cId="2599524082" sldId="283"/>
            <ac:spMk id="14" creationId="{85149191-5F60-4A28-AAFF-039F96B0F3EC}"/>
          </ac:spMkLst>
        </pc:spChg>
        <pc:spChg chg="del">
          <ac:chgData name="Mahak Jain" userId="09ffb988-9a02-4df7-beac-42820dc69aad" providerId="ADAL" clId="{10173799-F581-44BA-86D9-96397D6F5706}" dt="2023-04-05T16:37:13.876" v="339"/>
          <ac:spMkLst>
            <pc:docMk/>
            <pc:sldMk cId="2599524082" sldId="283"/>
            <ac:spMk id="16" creationId="{F8260ED5-17F7-4158-B241-D51DD4CF1B7E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0" creationId="{16100B78-37F7-AE5F-1692-D36EC3B4B186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1" creationId="{1F490BD5-30DB-B7DB-C84C-CB3D053674AA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2" creationId="{8E0A3B04-364E-0B09-F77E-B77873C116E0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3" creationId="{34F9EF87-9A25-C2BB-862B-C5E04630B6E4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4" creationId="{C565ACBB-3F50-C7D5-BCF6-32846E635ED2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5" creationId="{3AA3AA8E-184E-E2E9-740C-A6B45F880679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6" creationId="{14ADA19F-9860-BA64-3AAA-6815BB399271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7" creationId="{143654F8-AF41-BF39-4775-9020591AD590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8" creationId="{5A816930-F3D7-C17F-ACB2-55A913E5ACFD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29" creationId="{C4298B37-90D6-7FB5-CEEA-FF251051FAD8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31" creationId="{0A860969-3D1F-64E4-116B-F336EB59D511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32" creationId="{A239F0F5-34A6-6EFB-1B09-90D9DA191193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33" creationId="{A7F5C480-E58C-DBCE-97B6-9395AB19AF2B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34" creationId="{FD63DB86-CE29-DE62-41FF-3DFD34037CB9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35" creationId="{37D87ECF-21F1-8112-0A37-AA0E76111C17}"/>
          </ac:spMkLst>
        </pc:spChg>
        <pc:spChg chg="mod">
          <ac:chgData name="Mahak Jain" userId="09ffb988-9a02-4df7-beac-42820dc69aad" providerId="ADAL" clId="{10173799-F581-44BA-86D9-96397D6F5706}" dt="2023-04-05T16:38:00.697" v="342" actId="27636"/>
          <ac:spMkLst>
            <pc:docMk/>
            <pc:sldMk cId="2599524082" sldId="283"/>
            <ac:spMk id="36" creationId="{CE7C0AE1-6B95-1F93-B95F-10F7A0D4D6C3}"/>
          </ac:spMkLst>
        </pc:spChg>
        <pc:picChg chg="mod">
          <ac:chgData name="Mahak Jain" userId="09ffb988-9a02-4df7-beac-42820dc69aad" providerId="ADAL" clId="{10173799-F581-44BA-86D9-96397D6F5706}" dt="2023-04-05T16:38:00.697" v="342" actId="27636"/>
          <ac:picMkLst>
            <pc:docMk/>
            <pc:sldMk cId="2599524082" sldId="283"/>
            <ac:picMk id="4" creationId="{EB425DDE-0791-8F8D-E3BE-F18E59ECD1C4}"/>
          </ac:picMkLst>
        </pc:picChg>
        <pc:picChg chg="mod">
          <ac:chgData name="Mahak Jain" userId="09ffb988-9a02-4df7-beac-42820dc69aad" providerId="ADAL" clId="{10173799-F581-44BA-86D9-96397D6F5706}" dt="2023-04-05T16:38:00.697" v="342" actId="27636"/>
          <ac:picMkLst>
            <pc:docMk/>
            <pc:sldMk cId="2599524082" sldId="283"/>
            <ac:picMk id="6" creationId="{2E2581CA-4923-4D00-B604-148C909AC05B}"/>
          </ac:picMkLst>
        </pc:picChg>
        <pc:picChg chg="mod">
          <ac:chgData name="Mahak Jain" userId="09ffb988-9a02-4df7-beac-42820dc69aad" providerId="ADAL" clId="{10173799-F581-44BA-86D9-96397D6F5706}" dt="2023-04-05T16:38:00.697" v="342" actId="27636"/>
          <ac:picMkLst>
            <pc:docMk/>
            <pc:sldMk cId="2599524082" sldId="283"/>
            <ac:picMk id="13" creationId="{7F2CFFCB-1CB7-7B98-D532-D5F6D42BE66C}"/>
          </ac:picMkLst>
        </pc:picChg>
        <pc:picChg chg="mod">
          <ac:chgData name="Mahak Jain" userId="09ffb988-9a02-4df7-beac-42820dc69aad" providerId="ADAL" clId="{10173799-F581-44BA-86D9-96397D6F5706}" dt="2023-04-05T16:38:00.697" v="342" actId="27636"/>
          <ac:picMkLst>
            <pc:docMk/>
            <pc:sldMk cId="2599524082" sldId="283"/>
            <ac:picMk id="18" creationId="{9E9437D2-AAD8-C423-F513-200571812B6E}"/>
          </ac:picMkLst>
        </pc:picChg>
        <pc:picChg chg="mod">
          <ac:chgData name="Mahak Jain" userId="09ffb988-9a02-4df7-beac-42820dc69aad" providerId="ADAL" clId="{10173799-F581-44BA-86D9-96397D6F5706}" dt="2023-04-05T16:38:00.697" v="342" actId="27636"/>
          <ac:picMkLst>
            <pc:docMk/>
            <pc:sldMk cId="2599524082" sldId="283"/>
            <ac:picMk id="30" creationId="{CA1507EE-889E-7460-ED22-E1B0618BF63B}"/>
          </ac:picMkLst>
        </pc:picChg>
        <pc:picChg chg="mod">
          <ac:chgData name="Mahak Jain" userId="09ffb988-9a02-4df7-beac-42820dc69aad" providerId="ADAL" clId="{10173799-F581-44BA-86D9-96397D6F5706}" dt="2023-04-05T16:38:00.697" v="342" actId="27636"/>
          <ac:picMkLst>
            <pc:docMk/>
            <pc:sldMk cId="2599524082" sldId="283"/>
            <ac:picMk id="39" creationId="{09D6C503-D03C-1985-F6F7-4BAF1C13033C}"/>
          </ac:picMkLst>
        </pc:picChg>
      </pc:sldChg>
      <pc:sldChg chg="delSp modSp add del mod setBg">
        <pc:chgData name="Mahak Jain" userId="09ffb988-9a02-4df7-beac-42820dc69aad" providerId="ADAL" clId="{10173799-F581-44BA-86D9-96397D6F5706}" dt="2023-04-05T16:20:43.086" v="234" actId="47"/>
        <pc:sldMkLst>
          <pc:docMk/>
          <pc:sldMk cId="2214307603" sldId="289"/>
        </pc:sldMkLst>
        <pc:spChg chg="mod">
          <ac:chgData name="Mahak Jain" userId="09ffb988-9a02-4df7-beac-42820dc69aad" providerId="ADAL" clId="{10173799-F581-44BA-86D9-96397D6F5706}" dt="2023-04-05T16:05:39.722" v="188" actId="14100"/>
          <ac:spMkLst>
            <pc:docMk/>
            <pc:sldMk cId="2214307603" sldId="289"/>
            <ac:spMk id="9" creationId="{5E929B83-4617-C0FF-D701-CC4DB5CC421F}"/>
          </ac:spMkLst>
        </pc:spChg>
        <pc:spChg chg="mod">
          <ac:chgData name="Mahak Jain" userId="09ffb988-9a02-4df7-beac-42820dc69aad" providerId="ADAL" clId="{10173799-F581-44BA-86D9-96397D6F5706}" dt="2023-04-05T16:06:56.645" v="191" actId="14100"/>
          <ac:spMkLst>
            <pc:docMk/>
            <pc:sldMk cId="2214307603" sldId="289"/>
            <ac:spMk id="13" creationId="{52F9FCEE-829D-09B8-115B-062B72A6A844}"/>
          </ac:spMkLst>
        </pc:spChg>
        <pc:spChg chg="mod">
          <ac:chgData name="Mahak Jain" userId="09ffb988-9a02-4df7-beac-42820dc69aad" providerId="ADAL" clId="{10173799-F581-44BA-86D9-96397D6F5706}" dt="2023-04-05T16:05:48.272" v="189" actId="14100"/>
          <ac:spMkLst>
            <pc:docMk/>
            <pc:sldMk cId="2214307603" sldId="289"/>
            <ac:spMk id="14" creationId="{54DD6AFA-BCBC-2AF9-24AB-23CC7E4EBB0E}"/>
          </ac:spMkLst>
        </pc:spChg>
        <pc:spChg chg="del">
          <ac:chgData name="Mahak Jain" userId="09ffb988-9a02-4df7-beac-42820dc69aad" providerId="ADAL" clId="{10173799-F581-44BA-86D9-96397D6F5706}" dt="2023-04-05T14:43:05.126" v="118" actId="478"/>
          <ac:spMkLst>
            <pc:docMk/>
            <pc:sldMk cId="2214307603" sldId="289"/>
            <ac:spMk id="16" creationId="{A92EF9FC-FBC3-E80B-3C86-417CB80C8E8D}"/>
          </ac:spMkLst>
        </pc:spChg>
        <pc:graphicFrameChg chg="mod modGraphic">
          <ac:chgData name="Mahak Jain" userId="09ffb988-9a02-4df7-beac-42820dc69aad" providerId="ADAL" clId="{10173799-F581-44BA-86D9-96397D6F5706}" dt="2023-04-05T16:07:44.478" v="202" actId="404"/>
          <ac:graphicFrameMkLst>
            <pc:docMk/>
            <pc:sldMk cId="2214307603" sldId="289"/>
            <ac:graphicFrameMk id="12" creationId="{2971BA5E-EE75-7AD7-C86B-5590CD9BF575}"/>
          </ac:graphicFrameMkLst>
        </pc:graphicFrameChg>
      </pc:sldChg>
      <pc:sldChg chg="addSp delSp modSp new del modAnim">
        <pc:chgData name="Mahak Jain" userId="09ffb988-9a02-4df7-beac-42820dc69aad" providerId="ADAL" clId="{10173799-F581-44BA-86D9-96397D6F5706}" dt="2023-04-05T16:47:28.072" v="397" actId="47"/>
        <pc:sldMkLst>
          <pc:docMk/>
          <pc:sldMk cId="2713479866" sldId="290"/>
        </pc:sldMkLst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2" creationId="{D059CC93-D2CC-036E-0FA4-0B53093EAA9D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3" creationId="{4DF35E70-C3BD-6821-5BB8-B7B55C5C77B0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4" creationId="{EEFBE03D-9E0A-1DA8-FC55-5AFFF6B29435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9" creationId="{043C7AEC-D036-A53C-B187-3D144936E845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0" creationId="{71220698-A01A-AB7E-C2C6-84D1F915AC66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1" creationId="{9A2AE9F2-A5BA-1E82-303F-B13FBB4E2A4F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2" creationId="{2FB6B199-8558-8410-A4BB-F4277335D48A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3" creationId="{CA0620A8-6E82-CD17-61EB-E96091904D8A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4" creationId="{843292C1-7B60-0694-4782-AA08586AD12E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5" creationId="{5881DF59-F96F-0540-02FF-109A3A368617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6" creationId="{AAFA8D42-4518-A176-209A-629861A1C668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7" creationId="{E7F8F33D-4119-535B-EB04-33C0C714BD8D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19" creationId="{29043D2B-9433-F164-D0C3-4F38413AA408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20" creationId="{449EA959-0BD2-202B-BED5-8A0D31C378F5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21" creationId="{B65DB7C7-2132-8DC4-A374-FA74334EBF99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22" creationId="{6FEA5A6F-2B3C-7890-1C73-7D92E75B7872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23" creationId="{97AD2A4A-6A11-2131-4ABF-4A0722291DF9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25" creationId="{C4CC3130-4DC4-96F0-C81A-4B434D4A0124}"/>
          </ac:spMkLst>
        </pc:spChg>
        <pc:spChg chg="add mod">
          <ac:chgData name="Mahak Jain" userId="09ffb988-9a02-4df7-beac-42820dc69aad" providerId="ADAL" clId="{10173799-F581-44BA-86D9-96397D6F5706}" dt="2023-04-05T16:38:56.805" v="343"/>
          <ac:spMkLst>
            <pc:docMk/>
            <pc:sldMk cId="2713479866" sldId="290"/>
            <ac:spMk id="26" creationId="{EA3BD0B2-71DE-E815-07B1-610D4EB8CC3E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27" creationId="{2A91B995-7155-32FC-BEE0-A5B112DCDBEA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28" creationId="{C8044E31-6F85-1352-C97A-6933C5421B61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29" creationId="{BEF197B7-842A-A5A5-0711-327A105252DC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34" creationId="{0C2949C2-B5CF-E522-AEEB-CF2C76D035E8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35" creationId="{503A80E1-536A-7518-A90D-DD8935135745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36" creationId="{6A9281EB-9E75-973B-C8F7-9C9EBF7BCBD8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37" creationId="{FCCBEF16-B9A7-0FD9-8185-357EA3772AF7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38" creationId="{F71E25F4-3D8C-B0C9-FCE1-A8A66E45E95D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39" creationId="{F2D78A5B-F04F-3E4A-C177-43DD1871EC35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0" creationId="{4D3B3840-6076-3226-AE44-99D0989BB774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1" creationId="{24DBC7BF-9166-4245-B7EC-134294EBC2BF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2" creationId="{6B1D0008-AD4A-93E3-16E5-7477A20DFE54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4" creationId="{AA4B6D30-00BD-41B9-D670-384B4D1F5813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5" creationId="{5B00A618-43E7-3147-E541-963BEC70B8F6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6" creationId="{C48DBE99-BCBF-0221-8205-E2EE185116BD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7" creationId="{AF2A6F3E-8954-9F0B-7ACB-0CB90A89A995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48" creationId="{3C4E1C31-37F1-932C-EBB7-934B70E81923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50" creationId="{A90C0F65-8E54-10C6-FBE8-BF05BDCC0629}"/>
          </ac:spMkLst>
        </pc:spChg>
        <pc:spChg chg="add del mod">
          <ac:chgData name="Mahak Jain" userId="09ffb988-9a02-4df7-beac-42820dc69aad" providerId="ADAL" clId="{10173799-F581-44BA-86D9-96397D6F5706}" dt="2023-04-05T16:39:46.225" v="346"/>
          <ac:spMkLst>
            <pc:docMk/>
            <pc:sldMk cId="2713479866" sldId="290"/>
            <ac:spMk id="51" creationId="{C765FD7A-3D2C-85F0-A446-8B6BE265EE40}"/>
          </ac:spMkLst>
        </pc:spChg>
        <pc:picChg chg="add mod">
          <ac:chgData name="Mahak Jain" userId="09ffb988-9a02-4df7-beac-42820dc69aad" providerId="ADAL" clId="{10173799-F581-44BA-86D9-96397D6F5706}" dt="2023-04-05T16:38:56.805" v="343"/>
          <ac:picMkLst>
            <pc:docMk/>
            <pc:sldMk cId="2713479866" sldId="290"/>
            <ac:picMk id="5" creationId="{71BC8C32-2333-415F-5000-5B415BFE4B62}"/>
          </ac:picMkLst>
        </pc:picChg>
        <pc:picChg chg="add mod">
          <ac:chgData name="Mahak Jain" userId="09ffb988-9a02-4df7-beac-42820dc69aad" providerId="ADAL" clId="{10173799-F581-44BA-86D9-96397D6F5706}" dt="2023-04-05T16:38:56.805" v="343"/>
          <ac:picMkLst>
            <pc:docMk/>
            <pc:sldMk cId="2713479866" sldId="290"/>
            <ac:picMk id="6" creationId="{5A014BC6-6B66-A89A-C855-D74A936D08EF}"/>
          </ac:picMkLst>
        </pc:picChg>
        <pc:picChg chg="add mod">
          <ac:chgData name="Mahak Jain" userId="09ffb988-9a02-4df7-beac-42820dc69aad" providerId="ADAL" clId="{10173799-F581-44BA-86D9-96397D6F5706}" dt="2023-04-05T16:38:56.805" v="343"/>
          <ac:picMkLst>
            <pc:docMk/>
            <pc:sldMk cId="2713479866" sldId="290"/>
            <ac:picMk id="7" creationId="{2D575F9D-C165-8FA1-7003-4B8556A40BAF}"/>
          </ac:picMkLst>
        </pc:picChg>
        <pc:picChg chg="add mod">
          <ac:chgData name="Mahak Jain" userId="09ffb988-9a02-4df7-beac-42820dc69aad" providerId="ADAL" clId="{10173799-F581-44BA-86D9-96397D6F5706}" dt="2023-04-05T16:38:56.805" v="343"/>
          <ac:picMkLst>
            <pc:docMk/>
            <pc:sldMk cId="2713479866" sldId="290"/>
            <ac:picMk id="8" creationId="{BC7F2DBD-CB24-D7E5-073A-957C78020427}"/>
          </ac:picMkLst>
        </pc:picChg>
        <pc:picChg chg="add mod">
          <ac:chgData name="Mahak Jain" userId="09ffb988-9a02-4df7-beac-42820dc69aad" providerId="ADAL" clId="{10173799-F581-44BA-86D9-96397D6F5706}" dt="2023-04-05T16:38:56.805" v="343"/>
          <ac:picMkLst>
            <pc:docMk/>
            <pc:sldMk cId="2713479866" sldId="290"/>
            <ac:picMk id="18" creationId="{58ADFAED-D784-EBD7-391F-84AD88579428}"/>
          </ac:picMkLst>
        </pc:picChg>
        <pc:picChg chg="add mod">
          <ac:chgData name="Mahak Jain" userId="09ffb988-9a02-4df7-beac-42820dc69aad" providerId="ADAL" clId="{10173799-F581-44BA-86D9-96397D6F5706}" dt="2023-04-05T16:38:56.805" v="343"/>
          <ac:picMkLst>
            <pc:docMk/>
            <pc:sldMk cId="2713479866" sldId="290"/>
            <ac:picMk id="24" creationId="{9DE06422-2892-74FB-32F6-F5850D8C5A59}"/>
          </ac:picMkLst>
        </pc:picChg>
        <pc:picChg chg="add del mod">
          <ac:chgData name="Mahak Jain" userId="09ffb988-9a02-4df7-beac-42820dc69aad" providerId="ADAL" clId="{10173799-F581-44BA-86D9-96397D6F5706}" dt="2023-04-05T16:39:46.225" v="346"/>
          <ac:picMkLst>
            <pc:docMk/>
            <pc:sldMk cId="2713479866" sldId="290"/>
            <ac:picMk id="30" creationId="{5E831431-3CB9-7421-ADC6-B0580F65EA08}"/>
          </ac:picMkLst>
        </pc:picChg>
        <pc:picChg chg="add del mod">
          <ac:chgData name="Mahak Jain" userId="09ffb988-9a02-4df7-beac-42820dc69aad" providerId="ADAL" clId="{10173799-F581-44BA-86D9-96397D6F5706}" dt="2023-04-05T16:39:46.225" v="346"/>
          <ac:picMkLst>
            <pc:docMk/>
            <pc:sldMk cId="2713479866" sldId="290"/>
            <ac:picMk id="31" creationId="{FDA35FC3-38F0-8F2F-FC67-71501E1C198B}"/>
          </ac:picMkLst>
        </pc:picChg>
        <pc:picChg chg="add del mod">
          <ac:chgData name="Mahak Jain" userId="09ffb988-9a02-4df7-beac-42820dc69aad" providerId="ADAL" clId="{10173799-F581-44BA-86D9-96397D6F5706}" dt="2023-04-05T16:39:46.225" v="346"/>
          <ac:picMkLst>
            <pc:docMk/>
            <pc:sldMk cId="2713479866" sldId="290"/>
            <ac:picMk id="32" creationId="{A6A257F2-5826-3A30-F17C-BEEDA90E878C}"/>
          </ac:picMkLst>
        </pc:picChg>
        <pc:picChg chg="add del mod">
          <ac:chgData name="Mahak Jain" userId="09ffb988-9a02-4df7-beac-42820dc69aad" providerId="ADAL" clId="{10173799-F581-44BA-86D9-96397D6F5706}" dt="2023-04-05T16:39:46.225" v="346"/>
          <ac:picMkLst>
            <pc:docMk/>
            <pc:sldMk cId="2713479866" sldId="290"/>
            <ac:picMk id="33" creationId="{06197229-3D38-CD5E-D2DE-243AE1994AAE}"/>
          </ac:picMkLst>
        </pc:picChg>
        <pc:picChg chg="add del mod">
          <ac:chgData name="Mahak Jain" userId="09ffb988-9a02-4df7-beac-42820dc69aad" providerId="ADAL" clId="{10173799-F581-44BA-86D9-96397D6F5706}" dt="2023-04-05T16:39:46.225" v="346"/>
          <ac:picMkLst>
            <pc:docMk/>
            <pc:sldMk cId="2713479866" sldId="290"/>
            <ac:picMk id="43" creationId="{4D3D1577-1018-36FF-3097-70CFBCA790C4}"/>
          </ac:picMkLst>
        </pc:picChg>
        <pc:picChg chg="add del mod">
          <ac:chgData name="Mahak Jain" userId="09ffb988-9a02-4df7-beac-42820dc69aad" providerId="ADAL" clId="{10173799-F581-44BA-86D9-96397D6F5706}" dt="2023-04-05T16:39:46.225" v="346"/>
          <ac:picMkLst>
            <pc:docMk/>
            <pc:sldMk cId="2713479866" sldId="290"/>
            <ac:picMk id="49" creationId="{3BF0A67C-619F-E0E8-8260-F5DE91A8700D}"/>
          </ac:picMkLst>
        </pc:picChg>
      </pc:sldChg>
      <pc:sldChg chg="addSp delSp modSp new mod">
        <pc:chgData name="Mahak Jain" userId="09ffb988-9a02-4df7-beac-42820dc69aad" providerId="ADAL" clId="{10173799-F581-44BA-86D9-96397D6F5706}" dt="2023-04-05T16:30:26.823" v="333" actId="20577"/>
        <pc:sldMkLst>
          <pc:docMk/>
          <pc:sldMk cId="1211519754" sldId="291"/>
        </pc:sldMkLst>
        <pc:spChg chg="add mod">
          <ac:chgData name="Mahak Jain" userId="09ffb988-9a02-4df7-beac-42820dc69aad" providerId="ADAL" clId="{10173799-F581-44BA-86D9-96397D6F5706}" dt="2023-04-05T16:27:32.145" v="317" actId="1076"/>
          <ac:spMkLst>
            <pc:docMk/>
            <pc:sldMk cId="1211519754" sldId="291"/>
            <ac:spMk id="6" creationId="{65A7D0D2-6105-3316-EE79-6519B0C39EA6}"/>
          </ac:spMkLst>
        </pc:spChg>
        <pc:spChg chg="add mod">
          <ac:chgData name="Mahak Jain" userId="09ffb988-9a02-4df7-beac-42820dc69aad" providerId="ADAL" clId="{10173799-F581-44BA-86D9-96397D6F5706}" dt="2023-04-05T16:21:48.263" v="240" actId="1076"/>
          <ac:spMkLst>
            <pc:docMk/>
            <pc:sldMk cId="1211519754" sldId="291"/>
            <ac:spMk id="7" creationId="{2A128485-44A9-F43E-7077-75BFB62D9F1C}"/>
          </ac:spMkLst>
        </pc:spChg>
        <pc:spChg chg="add mod ord">
          <ac:chgData name="Mahak Jain" userId="09ffb988-9a02-4df7-beac-42820dc69aad" providerId="ADAL" clId="{10173799-F581-44BA-86D9-96397D6F5706}" dt="2023-04-05T16:23:01.435" v="261" actId="1036"/>
          <ac:spMkLst>
            <pc:docMk/>
            <pc:sldMk cId="1211519754" sldId="291"/>
            <ac:spMk id="8" creationId="{E0A7500C-6789-649C-9BE9-B51A30A77A24}"/>
          </ac:spMkLst>
        </pc:spChg>
        <pc:graphicFrameChg chg="add mod modGraphic">
          <ac:chgData name="Mahak Jain" userId="09ffb988-9a02-4df7-beac-42820dc69aad" providerId="ADAL" clId="{10173799-F581-44BA-86D9-96397D6F5706}" dt="2023-04-05T16:30:26.823" v="333" actId="20577"/>
          <ac:graphicFrameMkLst>
            <pc:docMk/>
            <pc:sldMk cId="1211519754" sldId="291"/>
            <ac:graphicFrameMk id="5" creationId="{F84F8B3B-23FA-77B3-EC12-55AAEE2A2141}"/>
          </ac:graphicFrameMkLst>
        </pc:graphicFrameChg>
        <pc:picChg chg="add del">
          <ac:chgData name="Mahak Jain" userId="09ffb988-9a02-4df7-beac-42820dc69aad" providerId="ADAL" clId="{10173799-F581-44BA-86D9-96397D6F5706}" dt="2023-04-05T15:06:04.945" v="175"/>
          <ac:picMkLst>
            <pc:docMk/>
            <pc:sldMk cId="1211519754" sldId="291"/>
            <ac:picMk id="2" creationId="{178C2BFE-40B8-D668-A92A-9CABC601322F}"/>
          </ac:picMkLst>
        </pc:picChg>
        <pc:picChg chg="add del">
          <ac:chgData name="Mahak Jain" userId="09ffb988-9a02-4df7-beac-42820dc69aad" providerId="ADAL" clId="{10173799-F581-44BA-86D9-96397D6F5706}" dt="2023-04-05T15:06:16.094" v="177"/>
          <ac:picMkLst>
            <pc:docMk/>
            <pc:sldMk cId="1211519754" sldId="291"/>
            <ac:picMk id="3" creationId="{E4CBF2A0-ECD8-3A02-E776-8C6FDB35D7AC}"/>
          </ac:picMkLst>
        </pc:picChg>
        <pc:picChg chg="add del mod">
          <ac:chgData name="Mahak Jain" userId="09ffb988-9a02-4df7-beac-42820dc69aad" providerId="ADAL" clId="{10173799-F581-44BA-86D9-96397D6F5706}" dt="2023-04-05T15:06:33.071" v="180" actId="478"/>
          <ac:picMkLst>
            <pc:docMk/>
            <pc:sldMk cId="1211519754" sldId="291"/>
            <ac:picMk id="4" creationId="{4DA1E68B-DDBA-5DC0-44C6-423A6D667869}"/>
          </ac:picMkLst>
        </pc:picChg>
      </pc:sldChg>
      <pc:sldChg chg="addSp delSp modSp new mod ord setBg">
        <pc:chgData name="Mahak Jain" userId="09ffb988-9a02-4df7-beac-42820dc69aad" providerId="ADAL" clId="{10173799-F581-44BA-86D9-96397D6F5706}" dt="2023-04-05T16:49:17.907" v="423" actId="14100"/>
        <pc:sldMkLst>
          <pc:docMk/>
          <pc:sldMk cId="2905902906" sldId="292"/>
        </pc:sldMkLst>
        <pc:spChg chg="del mod">
          <ac:chgData name="Mahak Jain" userId="09ffb988-9a02-4df7-beac-42820dc69aad" providerId="ADAL" clId="{10173799-F581-44BA-86D9-96397D6F5706}" dt="2023-04-05T14:55:36.723" v="135" actId="478"/>
          <ac:spMkLst>
            <pc:docMk/>
            <pc:sldMk cId="2905902906" sldId="292"/>
            <ac:spMk id="2" creationId="{79EA985A-9077-08BE-28E6-236DF37E37FF}"/>
          </ac:spMkLst>
        </pc:spChg>
        <pc:spChg chg="del">
          <ac:chgData name="Mahak Jain" userId="09ffb988-9a02-4df7-beac-42820dc69aad" providerId="ADAL" clId="{10173799-F581-44BA-86D9-96397D6F5706}" dt="2023-04-05T14:53:47.520" v="129" actId="478"/>
          <ac:spMkLst>
            <pc:docMk/>
            <pc:sldMk cId="2905902906" sldId="292"/>
            <ac:spMk id="3" creationId="{583D5029-F2F4-2FA3-1348-F066CE3F512F}"/>
          </ac:spMkLst>
        </pc:spChg>
        <pc:spChg chg="add mod ord">
          <ac:chgData name="Mahak Jain" userId="09ffb988-9a02-4df7-beac-42820dc69aad" providerId="ADAL" clId="{10173799-F581-44BA-86D9-96397D6F5706}" dt="2023-04-05T16:08:44.259" v="206" actId="1076"/>
          <ac:spMkLst>
            <pc:docMk/>
            <pc:sldMk cId="2905902906" sldId="292"/>
            <ac:spMk id="5" creationId="{5C389563-A0B5-6C6B-638C-8AD37AF94D33}"/>
          </ac:spMkLst>
        </pc:spChg>
        <pc:spChg chg="add mod">
          <ac:chgData name="Mahak Jain" userId="09ffb988-9a02-4df7-beac-42820dc69aad" providerId="ADAL" clId="{10173799-F581-44BA-86D9-96397D6F5706}" dt="2023-04-05T16:49:09.574" v="421" actId="404"/>
          <ac:spMkLst>
            <pc:docMk/>
            <pc:sldMk cId="2905902906" sldId="292"/>
            <ac:spMk id="10" creationId="{1742D327-24B3-AEFA-68C7-40A1FFAF544F}"/>
          </ac:spMkLst>
        </pc:spChg>
        <pc:spChg chg="add mod">
          <ac:chgData name="Mahak Jain" userId="09ffb988-9a02-4df7-beac-42820dc69aad" providerId="ADAL" clId="{10173799-F581-44BA-86D9-96397D6F5706}" dt="2023-04-05T16:32:03.815" v="337" actId="1076"/>
          <ac:spMkLst>
            <pc:docMk/>
            <pc:sldMk cId="2905902906" sldId="292"/>
            <ac:spMk id="11" creationId="{7871A832-552A-F237-612F-73432583A8E9}"/>
          </ac:spMkLst>
        </pc:spChg>
        <pc:spChg chg="add mod">
          <ac:chgData name="Mahak Jain" userId="09ffb988-9a02-4df7-beac-42820dc69aad" providerId="ADAL" clId="{10173799-F581-44BA-86D9-96397D6F5706}" dt="2023-04-05T16:48:31.453" v="416" actId="1035"/>
          <ac:spMkLst>
            <pc:docMk/>
            <pc:sldMk cId="2905902906" sldId="292"/>
            <ac:spMk id="12" creationId="{E1453F67-1CD1-9216-21BD-DD6F66E0E643}"/>
          </ac:spMkLst>
        </pc:spChg>
        <pc:spChg chg="add mod ord">
          <ac:chgData name="Mahak Jain" userId="09ffb988-9a02-4df7-beac-42820dc69aad" providerId="ADAL" clId="{10173799-F581-44BA-86D9-96397D6F5706}" dt="2023-04-05T16:48:36.169" v="417" actId="14100"/>
          <ac:spMkLst>
            <pc:docMk/>
            <pc:sldMk cId="2905902906" sldId="292"/>
            <ac:spMk id="13" creationId="{6D4DE24D-2287-ADE2-60E6-087C24A7DAC4}"/>
          </ac:spMkLst>
        </pc:spChg>
        <pc:graphicFrameChg chg="add mod modGraphic">
          <ac:chgData name="Mahak Jain" userId="09ffb988-9a02-4df7-beac-42820dc69aad" providerId="ADAL" clId="{10173799-F581-44BA-86D9-96397D6F5706}" dt="2023-04-05T16:49:17.907" v="423" actId="14100"/>
          <ac:graphicFrameMkLst>
            <pc:docMk/>
            <pc:sldMk cId="2905902906" sldId="292"/>
            <ac:graphicFrameMk id="9" creationId="{88C61643-73AC-F46D-0751-AE202F2584AF}"/>
          </ac:graphicFrameMkLst>
        </pc:graphicFrameChg>
        <pc:picChg chg="add del mod">
          <ac:chgData name="Mahak Jain" userId="09ffb988-9a02-4df7-beac-42820dc69aad" providerId="ADAL" clId="{10173799-F581-44BA-86D9-96397D6F5706}" dt="2023-04-05T15:03:49.292" v="169" actId="478"/>
          <ac:picMkLst>
            <pc:docMk/>
            <pc:sldMk cId="2905902906" sldId="292"/>
            <ac:picMk id="4" creationId="{020C2B3D-ACBD-7CA9-39C6-16A22791D772}"/>
          </ac:picMkLst>
        </pc:picChg>
        <pc:picChg chg="add mod">
          <ac:chgData name="Mahak Jain" userId="09ffb988-9a02-4df7-beac-42820dc69aad" providerId="ADAL" clId="{10173799-F581-44BA-86D9-96397D6F5706}" dt="2023-04-05T15:04:21.808" v="172" actId="14100"/>
          <ac:picMkLst>
            <pc:docMk/>
            <pc:sldMk cId="2905902906" sldId="292"/>
            <ac:picMk id="6" creationId="{42C63926-6360-81B5-0CF6-C1DCE57A27BE}"/>
          </ac:picMkLst>
        </pc:picChg>
        <pc:picChg chg="add mod">
          <ac:chgData name="Mahak Jain" userId="09ffb988-9a02-4df7-beac-42820dc69aad" providerId="ADAL" clId="{10173799-F581-44BA-86D9-96397D6F5706}" dt="2023-04-05T15:04:21.808" v="172" actId="14100"/>
          <ac:picMkLst>
            <pc:docMk/>
            <pc:sldMk cId="2905902906" sldId="292"/>
            <ac:picMk id="7" creationId="{E062863C-7DCC-10DA-7268-B3BDF75A7A0C}"/>
          </ac:picMkLst>
        </pc:picChg>
        <pc:picChg chg="add mod">
          <ac:chgData name="Mahak Jain" userId="09ffb988-9a02-4df7-beac-42820dc69aad" providerId="ADAL" clId="{10173799-F581-44BA-86D9-96397D6F5706}" dt="2023-04-05T15:04:21.808" v="172" actId="14100"/>
          <ac:picMkLst>
            <pc:docMk/>
            <pc:sldMk cId="2905902906" sldId="292"/>
            <ac:picMk id="8" creationId="{E52636C5-838F-5086-843E-2BA29D564198}"/>
          </ac:picMkLst>
        </pc:picChg>
      </pc:sldChg>
      <pc:sldMasterChg chg="setBg modSldLayout">
        <pc:chgData name="Mahak Jain" userId="09ffb988-9a02-4df7-beac-42820dc69aad" providerId="ADAL" clId="{10173799-F581-44BA-86D9-96397D6F5706}" dt="2023-04-05T15:07:40.785" v="184"/>
        <pc:sldMasterMkLst>
          <pc:docMk/>
          <pc:sldMasterMk cId="2658218989" sldId="2147483684"/>
        </pc:sldMasterMkLst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335679821" sldId="2147483685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1230670098" sldId="2147483686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2461795627" sldId="2147483687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2572647068" sldId="2147483688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3022736501" sldId="2147483689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2104871744" sldId="2147483690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3093297486" sldId="2147483691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4280189429" sldId="2147483692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2166956274" sldId="2147483693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2322398318" sldId="2147483694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4290501007" sldId="2147483695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2977968096" sldId="2147483696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3055268686" sldId="2147483697"/>
          </pc:sldLayoutMkLst>
        </pc:sldLayoutChg>
        <pc:sldLayoutChg chg="setBg">
          <pc:chgData name="Mahak Jain" userId="09ffb988-9a02-4df7-beac-42820dc69aad" providerId="ADAL" clId="{10173799-F581-44BA-86D9-96397D6F5706}" dt="2023-04-05T15:07:40.785" v="184"/>
          <pc:sldLayoutMkLst>
            <pc:docMk/>
            <pc:sldMasterMk cId="2658218989" sldId="2147483684"/>
            <pc:sldLayoutMk cId="2600795048" sldId="2147483698"/>
          </pc:sldLayoutMkLst>
        </pc:sldLayoutChg>
      </pc:sldMasterChg>
    </pc:docChg>
  </pc:docChgLst>
  <pc:docChgLst>
    <pc:chgData name="Mahak Jain" userId="09ffb988-9a02-4df7-beac-42820dc69aad" providerId="ADAL" clId="{3CBF1A8C-C840-46EC-A051-C22092AAD05A}"/>
    <pc:docChg chg="undo redo custSel addSld delSld modSld sldOrd modMainMaster modNotesMaster">
      <pc:chgData name="Mahak Jain" userId="09ffb988-9a02-4df7-beac-42820dc69aad" providerId="ADAL" clId="{3CBF1A8C-C840-46EC-A051-C22092AAD05A}" dt="2023-04-23T05:13:13.778" v="1864"/>
      <pc:docMkLst>
        <pc:docMk/>
      </pc:docMkLst>
      <pc:sldChg chg="addSp delSp modSp mod setBg">
        <pc:chgData name="Mahak Jain" userId="09ffb988-9a02-4df7-beac-42820dc69aad" providerId="ADAL" clId="{3CBF1A8C-C840-46EC-A051-C22092AAD05A}" dt="2023-04-16T12:25:29.709" v="650" actId="1076"/>
        <pc:sldMkLst>
          <pc:docMk/>
          <pc:sldMk cId="3574353857" sldId="256"/>
        </pc:sldMkLst>
        <pc:spChg chg="mod">
          <ac:chgData name="Mahak Jain" userId="09ffb988-9a02-4df7-beac-42820dc69aad" providerId="ADAL" clId="{3CBF1A8C-C840-46EC-A051-C22092AAD05A}" dt="2023-04-16T12:23:39.988" v="636" actId="1038"/>
          <ac:spMkLst>
            <pc:docMk/>
            <pc:sldMk cId="3574353857" sldId="256"/>
            <ac:spMk id="2" creationId="{AAE07CBD-4B85-0D59-C96E-8A325A325B77}"/>
          </ac:spMkLst>
        </pc:spChg>
        <pc:spChg chg="mod">
          <ac:chgData name="Mahak Jain" userId="09ffb988-9a02-4df7-beac-42820dc69aad" providerId="ADAL" clId="{3CBF1A8C-C840-46EC-A051-C22092AAD05A}" dt="2023-04-16T12:25:13.339" v="648" actId="207"/>
          <ac:spMkLst>
            <pc:docMk/>
            <pc:sldMk cId="3574353857" sldId="256"/>
            <ac:spMk id="3" creationId="{89B7D66E-2F17-59F6-6597-5EC997245635}"/>
          </ac:spMkLst>
        </pc:spChg>
        <pc:spChg chg="mod">
          <ac:chgData name="Mahak Jain" userId="09ffb988-9a02-4df7-beac-42820dc69aad" providerId="ADAL" clId="{3CBF1A8C-C840-46EC-A051-C22092AAD05A}" dt="2023-04-16T12:25:29.709" v="650" actId="1076"/>
          <ac:spMkLst>
            <pc:docMk/>
            <pc:sldMk cId="3574353857" sldId="256"/>
            <ac:spMk id="5" creationId="{16123E2A-03E9-18F6-77B9-C5A9EA5033AB}"/>
          </ac:spMkLst>
        </pc:spChg>
        <pc:spChg chg="mod">
          <ac:chgData name="Mahak Jain" userId="09ffb988-9a02-4df7-beac-42820dc69aad" providerId="ADAL" clId="{3CBF1A8C-C840-46EC-A051-C22092AAD05A}" dt="2023-04-16T12:25:29.709" v="650" actId="1076"/>
          <ac:spMkLst>
            <pc:docMk/>
            <pc:sldMk cId="3574353857" sldId="256"/>
            <ac:spMk id="6" creationId="{FEF95676-69EE-2DC5-CAF2-2F6855C29279}"/>
          </ac:spMkLst>
        </pc:spChg>
        <pc:spChg chg="del mod">
          <ac:chgData name="Mahak Jain" userId="09ffb988-9a02-4df7-beac-42820dc69aad" providerId="ADAL" clId="{3CBF1A8C-C840-46EC-A051-C22092AAD05A}" dt="2023-04-16T12:20:21.829" v="574" actId="478"/>
          <ac:spMkLst>
            <pc:docMk/>
            <pc:sldMk cId="3574353857" sldId="256"/>
            <ac:spMk id="8" creationId="{DC67BFF3-6848-E8F8-3BC1-7C818A95A46A}"/>
          </ac:spMkLst>
        </pc:spChg>
        <pc:spChg chg="mod">
          <ac:chgData name="Mahak Jain" userId="09ffb988-9a02-4df7-beac-42820dc69aad" providerId="ADAL" clId="{3CBF1A8C-C840-46EC-A051-C22092AAD05A}" dt="2023-04-16T12:25:06.278" v="647" actId="207"/>
          <ac:spMkLst>
            <pc:docMk/>
            <pc:sldMk cId="3574353857" sldId="256"/>
            <ac:spMk id="11" creationId="{4CDABD28-2407-506E-3702-76DBD4CCA941}"/>
          </ac:spMkLst>
        </pc:spChg>
        <pc:spChg chg="add mod ord">
          <ac:chgData name="Mahak Jain" userId="09ffb988-9a02-4df7-beac-42820dc69aad" providerId="ADAL" clId="{3CBF1A8C-C840-46EC-A051-C22092AAD05A}" dt="2023-04-16T12:24:42.303" v="643" actId="167"/>
          <ac:spMkLst>
            <pc:docMk/>
            <pc:sldMk cId="3574353857" sldId="256"/>
            <ac:spMk id="13" creationId="{6339DE27-54E5-9D8C-7D64-EF694CD613AC}"/>
          </ac:spMkLst>
        </pc:spChg>
        <pc:picChg chg="mod">
          <ac:chgData name="Mahak Jain" userId="09ffb988-9a02-4df7-beac-42820dc69aad" providerId="ADAL" clId="{3CBF1A8C-C840-46EC-A051-C22092AAD05A}" dt="2023-04-16T12:24:58.199" v="645" actId="1076"/>
          <ac:picMkLst>
            <pc:docMk/>
            <pc:sldMk cId="3574353857" sldId="256"/>
            <ac:picMk id="4" creationId="{03A29DCB-8C3F-0934-0E72-C2BF6C487D8E}"/>
          </ac:picMkLst>
        </pc:picChg>
        <pc:picChg chg="del mod">
          <ac:chgData name="Mahak Jain" userId="09ffb988-9a02-4df7-beac-42820dc69aad" providerId="ADAL" clId="{3CBF1A8C-C840-46EC-A051-C22092AAD05A}" dt="2023-04-16T12:22:39.228" v="626" actId="478"/>
          <ac:picMkLst>
            <pc:docMk/>
            <pc:sldMk cId="3574353857" sldId="256"/>
            <ac:picMk id="9" creationId="{11EA6452-A523-5492-EAD7-CCC0E14CFF27}"/>
          </ac:picMkLst>
        </pc:picChg>
        <pc:picChg chg="add mod">
          <ac:chgData name="Mahak Jain" userId="09ffb988-9a02-4df7-beac-42820dc69aad" providerId="ADAL" clId="{3CBF1A8C-C840-46EC-A051-C22092AAD05A}" dt="2023-04-16T12:22:45.978" v="631" actId="1035"/>
          <ac:picMkLst>
            <pc:docMk/>
            <pc:sldMk cId="3574353857" sldId="256"/>
            <ac:picMk id="10" creationId="{36C1CCEE-12D6-A541-C386-DDD31B9EFE15}"/>
          </ac:picMkLst>
        </pc:picChg>
        <pc:picChg chg="add mod">
          <ac:chgData name="Mahak Jain" userId="09ffb988-9a02-4df7-beac-42820dc69aad" providerId="ADAL" clId="{3CBF1A8C-C840-46EC-A051-C22092AAD05A}" dt="2023-04-16T12:24:50.403" v="644" actId="1076"/>
          <ac:picMkLst>
            <pc:docMk/>
            <pc:sldMk cId="3574353857" sldId="256"/>
            <ac:picMk id="12" creationId="{FCFC718E-5B93-3DBF-3CF8-B2595CAC2235}"/>
          </ac:picMkLst>
        </pc:picChg>
      </pc:sldChg>
      <pc:sldChg chg="addSp delSp modSp mod">
        <pc:chgData name="Mahak Jain" userId="09ffb988-9a02-4df7-beac-42820dc69aad" providerId="ADAL" clId="{3CBF1A8C-C840-46EC-A051-C22092AAD05A}" dt="2023-04-17T12:05:25.568" v="1293" actId="14100"/>
        <pc:sldMkLst>
          <pc:docMk/>
          <pc:sldMk cId="659619174" sldId="258"/>
        </pc:sldMkLst>
        <pc:spChg chg="del mod">
          <ac:chgData name="Mahak Jain" userId="09ffb988-9a02-4df7-beac-42820dc69aad" providerId="ADAL" clId="{3CBF1A8C-C840-46EC-A051-C22092AAD05A}" dt="2023-04-17T12:04:45.130" v="1282" actId="478"/>
          <ac:spMkLst>
            <pc:docMk/>
            <pc:sldMk cId="659619174" sldId="258"/>
            <ac:spMk id="2" creationId="{A264B7B5-9B0A-D0F0-402A-5F6AB413BFCA}"/>
          </ac:spMkLst>
        </pc:spChg>
        <pc:picChg chg="add mod modCrop">
          <ac:chgData name="Mahak Jain" userId="09ffb988-9a02-4df7-beac-42820dc69aad" providerId="ADAL" clId="{3CBF1A8C-C840-46EC-A051-C22092AAD05A}" dt="2023-04-17T12:05:25.568" v="1293" actId="14100"/>
          <ac:picMkLst>
            <pc:docMk/>
            <pc:sldMk cId="659619174" sldId="258"/>
            <ac:picMk id="3" creationId="{0F242669-9857-D0C2-1EBD-03DEC4F5643E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659619174" sldId="258"/>
            <ac:picMk id="6" creationId="{551EAF27-70ED-352A-8E31-1B3EDC03CDF7}"/>
          </ac:picMkLst>
        </pc:picChg>
      </pc:sldChg>
      <pc:sldChg chg="addSp delSp modSp del delDesignElem">
        <pc:chgData name="Mahak Jain" userId="09ffb988-9a02-4df7-beac-42820dc69aad" providerId="ADAL" clId="{3CBF1A8C-C840-46EC-A051-C22092AAD05A}" dt="2023-04-17T11:57:27.453" v="1229" actId="47"/>
        <pc:sldMkLst>
          <pc:docMk/>
          <pc:sldMk cId="2316611510" sldId="260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2" creationId="{8BD7F28C-9FB8-E5FD-8265-8C64C5E2BEB3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" creationId="{6A0EB43C-A1F8-62DA-3DAE-37C4690AE752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" creationId="{F366561B-F166-1E28-09B9-CE2D52AE7987}"/>
          </ac:spMkLst>
        </pc:spChg>
        <pc:spChg chg="add del 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26" creationId="{B36B7565-EDD9-964A-D8C2-9CFD89CB59E2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27" creationId="{6D023BCA-9080-C409-75C6-03D64247F48E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2" creationId="{F5D44C27-D464-56B9-2274-A3A900283F0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3" creationId="{79A284AB-3CC6-9868-F329-02594EB11088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4" creationId="{4A64184B-5DDC-9994-C911-BBB4CC83749D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5" creationId="{B01F3458-FE01-2661-8148-8EF0D3DAF66E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6" creationId="{23942C93-5FE6-D2AF-EC92-5C5E3E09A3EA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7" creationId="{96A2EDA5-472C-56BC-D355-6971A53D680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8" creationId="{FAB75F90-DAEF-DA66-7709-64ECCAF4AEA3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39" creationId="{4C2974F8-69CF-41C6-91D2-5DCC7EA63244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1" creationId="{95B21F0B-3A0E-EF5C-5DF9-28A3A6A79B63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2" creationId="{710B34E9-E738-B224-448A-D9DBCB590537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3" creationId="{8B7CCF1C-FCD6-034F-9361-CA9052114FBE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4" creationId="{5A9FEC4B-D969-0334-CD40-8E9E8B97AA9B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5" creationId="{FCD9D2A6-EF7C-9292-FA01-421A534D36E8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7" creationId="{9E73A07D-7374-9853-40CB-38D6CADD941A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48" creationId="{D2F83BC6-AA64-CF45-5B00-CC03638D4651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50" creationId="{32F5CBFB-A7B5-B52B-9443-6DE656171094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316611510" sldId="260"/>
            <ac:spMk id="51" creationId="{2F73941E-602D-0F6B-4C87-E5B8422A132D}"/>
          </ac:spMkLst>
        </pc:sp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316611510" sldId="260"/>
            <ac:picMk id="28" creationId="{A7544AC0-8FC2-58AC-9B65-A2AAD8C343FA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316611510" sldId="260"/>
            <ac:picMk id="29" creationId="{6DCCEA1F-453F-8C0B-08AB-E0CF3BD518D0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316611510" sldId="260"/>
            <ac:picMk id="30" creationId="{4303B18B-9239-3F99-B2E9-D9BDCC8BA64C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316611510" sldId="260"/>
            <ac:picMk id="31" creationId="{5B451970-1488-5BFC-6F16-40D95AED721D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316611510" sldId="260"/>
            <ac:picMk id="40" creationId="{415E1FF7-A379-8D77-B7C9-4A351BF4E6EF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316611510" sldId="260"/>
            <ac:picMk id="46" creationId="{0B28FA7E-E97A-FBD5-3AC4-8FC7CF33EA41}"/>
          </ac:picMkLst>
        </pc:picChg>
      </pc:sldChg>
      <pc:sldChg chg="modSp mod">
        <pc:chgData name="Mahak Jain" userId="09ffb988-9a02-4df7-beac-42820dc69aad" providerId="ADAL" clId="{3CBF1A8C-C840-46EC-A051-C22092AAD05A}" dt="2023-04-17T12:03:04.703" v="1278" actId="113"/>
        <pc:sldMkLst>
          <pc:docMk/>
          <pc:sldMk cId="1981033456" sldId="261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81033456" sldId="261"/>
            <ac:spMk id="2" creationId="{8BD7F28C-9FB8-E5FD-8265-8C64C5E2BEB3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81033456" sldId="261"/>
            <ac:spMk id="4" creationId="{318A14FB-5722-8C57-55B4-C3DB75DB9195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81033456" sldId="261"/>
            <ac:spMk id="5" creationId="{162A0D74-EDF8-5361-905C-BA3BF6C2FCDA}"/>
          </ac:spMkLst>
        </pc:spChg>
        <pc:spChg chg="mod">
          <ac:chgData name="Mahak Jain" userId="09ffb988-9a02-4df7-beac-42820dc69aad" providerId="ADAL" clId="{3CBF1A8C-C840-46EC-A051-C22092AAD05A}" dt="2023-04-17T12:03:04.703" v="1278" actId="113"/>
          <ac:spMkLst>
            <pc:docMk/>
            <pc:sldMk cId="1981033456" sldId="261"/>
            <ac:spMk id="6" creationId="{C6B493A8-D7F9-F339-07EC-10E791A2BBA2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81033456" sldId="261"/>
            <ac:spMk id="8" creationId="{D65D3D95-FFE6-415E-D418-B2565BA0A6A8}"/>
          </ac:spMkLst>
        </pc:sp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1981033456" sldId="261"/>
            <ac:graphicFrameMk id="7" creationId="{951DFD94-3048-AF1E-0090-C658F9730079}"/>
          </ac:graphicFrameMkLst>
        </pc:graphicFrame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1981033456" sldId="261"/>
            <ac:picMk id="3" creationId="{158D3FD4-E6E7-7BBE-6197-CDA43809E81A}"/>
          </ac:picMkLst>
        </pc:picChg>
      </pc:sldChg>
      <pc:sldChg chg="modSp mod modAnim modNotes">
        <pc:chgData name="Mahak Jain" userId="09ffb988-9a02-4df7-beac-42820dc69aad" providerId="ADAL" clId="{3CBF1A8C-C840-46EC-A051-C22092AAD05A}" dt="2023-04-17T12:01:55.190" v="1265"/>
        <pc:sldMkLst>
          <pc:docMk/>
          <pc:sldMk cId="389224089" sldId="262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2" creationId="{E87CB175-A693-F332-4A55-1C60A38F7D1A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4" creationId="{69B7548B-DA4E-FCCB-22FB-3D8982706732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6" creationId="{D99CBCC1-E67F-F6DD-9C5C-5D95A98E099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7" creationId="{ACA70148-67F8-BD42-DF7E-31C34D26A8A6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10" creationId="{B1D62D00-9754-7C7B-9594-34986A7F55B1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13" creationId="{4683EA86-DDD0-A2B2-31F3-D85E3635D332}"/>
          </ac:spMkLst>
        </pc:spChg>
        <pc:spChg chg="mod">
          <ac:chgData name="Mahak Jain" userId="09ffb988-9a02-4df7-beac-42820dc69aad" providerId="ADAL" clId="{3CBF1A8C-C840-46EC-A051-C22092AAD05A}" dt="2023-04-17T12:01:44.969" v="1264" actId="207"/>
          <ac:spMkLst>
            <pc:docMk/>
            <pc:sldMk cId="389224089" sldId="262"/>
            <ac:spMk id="14" creationId="{AC54A137-B40B-4257-ED45-50A8D168CBC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15" creationId="{4581FE5C-F986-27EB-394A-AB5A44539608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16" creationId="{0517E6B9-369C-FA10-52B8-5590608E428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89224089" sldId="262"/>
            <ac:spMk id="17" creationId="{E8596E65-5AD6-1FD0-AD12-9C78F541011F}"/>
          </ac:spMkLst>
        </pc:sp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389224089" sldId="262"/>
            <ac:graphicFrameMk id="8" creationId="{D023B2DC-E561-D42A-2B0F-2FCE877A0FD5}"/>
          </ac:graphicFrameMkLst>
        </pc:graphicFrame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389224089" sldId="262"/>
            <ac:picMk id="3" creationId="{444F60BF-797C-8F58-EC2B-DC775D178645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389224089" sldId="262"/>
            <ac:picMk id="11" creationId="{AC3C231A-D8B4-FF90-95F3-B20272D69B70}"/>
          </ac:picMkLst>
        </pc:picChg>
      </pc:sldChg>
      <pc:sldChg chg="modSp mod">
        <pc:chgData name="Mahak Jain" userId="09ffb988-9a02-4df7-beac-42820dc69aad" providerId="ADAL" clId="{3CBF1A8C-C840-46EC-A051-C22092AAD05A}" dt="2023-04-17T12:01:15.106" v="1263" actId="1076"/>
        <pc:sldMkLst>
          <pc:docMk/>
          <pc:sldMk cId="18649054" sldId="263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8649054" sldId="263"/>
            <ac:spMk id="2" creationId="{718FD8B3-7687-130A-0ACB-4185F29FA0E0}"/>
          </ac:spMkLst>
        </pc:spChg>
        <pc:spChg chg="mod">
          <ac:chgData name="Mahak Jain" userId="09ffb988-9a02-4df7-beac-42820dc69aad" providerId="ADAL" clId="{3CBF1A8C-C840-46EC-A051-C22092AAD05A}" dt="2023-04-17T12:01:15.106" v="1263" actId="1076"/>
          <ac:spMkLst>
            <pc:docMk/>
            <pc:sldMk cId="18649054" sldId="263"/>
            <ac:spMk id="4" creationId="{CBD880C2-4A3D-D9D6-6C8F-B799D72322B3}"/>
          </ac:spMkLst>
        </pc:spChg>
        <pc:spChg chg="mod">
          <ac:chgData name="Mahak Jain" userId="09ffb988-9a02-4df7-beac-42820dc69aad" providerId="ADAL" clId="{3CBF1A8C-C840-46EC-A051-C22092AAD05A}" dt="2023-04-17T11:59:56.594" v="1251" actId="207"/>
          <ac:spMkLst>
            <pc:docMk/>
            <pc:sldMk cId="18649054" sldId="263"/>
            <ac:spMk id="6" creationId="{D05BBCD5-EC9F-B5B3-AD8F-C8396C4608BB}"/>
          </ac:spMkLst>
        </pc:spChg>
      </pc:sldChg>
      <pc:sldChg chg="modSp mod">
        <pc:chgData name="Mahak Jain" userId="09ffb988-9a02-4df7-beac-42820dc69aad" providerId="ADAL" clId="{3CBF1A8C-C840-46EC-A051-C22092AAD05A}" dt="2023-04-17T12:00:55.416" v="1259" actId="2085"/>
        <pc:sldMkLst>
          <pc:docMk/>
          <pc:sldMk cId="3346461519" sldId="264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346461519" sldId="264"/>
            <ac:spMk id="2" creationId="{95A1F1DA-5F33-81D6-CBE1-E60E24133A33}"/>
          </ac:spMkLst>
        </pc:spChg>
        <pc:spChg chg="mod">
          <ac:chgData name="Mahak Jain" userId="09ffb988-9a02-4df7-beac-42820dc69aad" providerId="ADAL" clId="{3CBF1A8C-C840-46EC-A051-C22092AAD05A}" dt="2023-04-17T12:00:09.238" v="1253" actId="1076"/>
          <ac:spMkLst>
            <pc:docMk/>
            <pc:sldMk cId="3346461519" sldId="264"/>
            <ac:spMk id="3" creationId="{85679E55-1C66-E5E6-5CEB-AE0FF0335E6B}"/>
          </ac:spMkLst>
        </pc:spChg>
        <pc:spChg chg="mod">
          <ac:chgData name="Mahak Jain" userId="09ffb988-9a02-4df7-beac-42820dc69aad" providerId="ADAL" clId="{3CBF1A8C-C840-46EC-A051-C22092AAD05A}" dt="2023-04-17T12:00:55.416" v="1259" actId="2085"/>
          <ac:spMkLst>
            <pc:docMk/>
            <pc:sldMk cId="3346461519" sldId="264"/>
            <ac:spMk id="5" creationId="{8A54ACF7-8445-6273-0EF2-DB108DE7AA96}"/>
          </ac:spMkLst>
        </pc:spChg>
      </pc:sldChg>
      <pc:sldChg chg="modSp del">
        <pc:chgData name="Mahak Jain" userId="09ffb988-9a02-4df7-beac-42820dc69aad" providerId="ADAL" clId="{3CBF1A8C-C840-46EC-A051-C22092AAD05A}" dt="2023-04-17T11:57:26.098" v="1228" actId="47"/>
        <pc:sldMkLst>
          <pc:docMk/>
          <pc:sldMk cId="1211519754" sldId="291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211519754" sldId="291"/>
            <ac:spMk id="2" creationId="{D57A8642-75B4-F5B2-F7A3-B8B7D07F4ABD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211519754" sldId="291"/>
            <ac:spMk id="6" creationId="{65A7D0D2-6105-3316-EE79-6519B0C39EA6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211519754" sldId="291"/>
            <ac:spMk id="7" creationId="{2A128485-44A9-F43E-7077-75BFB62D9F1C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211519754" sldId="291"/>
            <ac:spMk id="8" creationId="{E0A7500C-6789-649C-9BE9-B51A30A77A24}"/>
          </ac:spMkLst>
        </pc:sp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1211519754" sldId="291"/>
            <ac:graphicFrameMk id="5" creationId="{F84F8B3B-23FA-77B3-EC12-55AAEE2A2141}"/>
          </ac:graphicFrameMkLst>
        </pc:graphicFrameChg>
      </pc:sldChg>
      <pc:sldChg chg="modSp del">
        <pc:chgData name="Mahak Jain" userId="09ffb988-9a02-4df7-beac-42820dc69aad" providerId="ADAL" clId="{3CBF1A8C-C840-46EC-A051-C22092AAD05A}" dt="2023-04-17T11:57:24.749" v="1227" actId="47"/>
        <pc:sldMkLst>
          <pc:docMk/>
          <pc:sldMk cId="2905902906" sldId="292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905902906" sldId="292"/>
            <ac:spMk id="2" creationId="{93D32E14-BE4B-D07E-D225-D5257E333134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905902906" sldId="292"/>
            <ac:spMk id="3" creationId="{CF2C62EE-025C-DD67-E7D1-894CFC77EEF5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905902906" sldId="292"/>
            <ac:spMk id="5" creationId="{5C389563-A0B5-6C6B-638C-8AD37AF94D33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905902906" sldId="292"/>
            <ac:spMk id="10" creationId="{1742D327-24B3-AEFA-68C7-40A1FFAF544F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905902906" sldId="292"/>
            <ac:spMk id="11" creationId="{7871A832-552A-F237-612F-73432583A8E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905902906" sldId="292"/>
            <ac:spMk id="12" creationId="{E1453F67-1CD1-9216-21BD-DD6F66E0E643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905902906" sldId="292"/>
            <ac:spMk id="13" creationId="{6D4DE24D-2287-ADE2-60E6-087C24A7DAC4}"/>
          </ac:spMkLst>
        </pc:sp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2905902906" sldId="292"/>
            <ac:graphicFrameMk id="9" creationId="{88C61643-73AC-F46D-0751-AE202F2584AF}"/>
          </ac:graphicFrameMkLst>
        </pc:graphicFrame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905902906" sldId="292"/>
            <ac:picMk id="6" creationId="{42C63926-6360-81B5-0CF6-C1DCE57A27BE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905902906" sldId="292"/>
            <ac:picMk id="7" creationId="{E062863C-7DCC-10DA-7268-B3BDF75A7A0C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905902906" sldId="292"/>
            <ac:picMk id="8" creationId="{E52636C5-838F-5086-843E-2BA29D564198}"/>
          </ac:picMkLst>
        </pc:picChg>
      </pc:sldChg>
      <pc:sldChg chg="modSp mod">
        <pc:chgData name="Mahak Jain" userId="09ffb988-9a02-4df7-beac-42820dc69aad" providerId="ADAL" clId="{3CBF1A8C-C840-46EC-A051-C22092AAD05A}" dt="2023-04-17T12:03:00.240" v="1277" actId="113"/>
        <pc:sldMkLst>
          <pc:docMk/>
          <pc:sldMk cId="566187794" sldId="293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566187794" sldId="293"/>
            <ac:spMk id="3" creationId="{7835C561-29C2-E5EF-1B2D-2A013B34CB7C}"/>
          </ac:spMkLst>
        </pc:spChg>
        <pc:spChg chg="mod">
          <ac:chgData name="Mahak Jain" userId="09ffb988-9a02-4df7-beac-42820dc69aad" providerId="ADAL" clId="{3CBF1A8C-C840-46EC-A051-C22092AAD05A}" dt="2023-04-17T12:03:00.240" v="1277" actId="113"/>
          <ac:spMkLst>
            <pc:docMk/>
            <pc:sldMk cId="566187794" sldId="293"/>
            <ac:spMk id="6" creationId="{3E857A3B-FA0C-1754-4B60-B19164DE2A73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566187794" sldId="293"/>
            <ac:spMk id="7" creationId="{12D0FAEC-A12C-2AC8-7A33-AF85660218D2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566187794" sldId="293"/>
            <ac:spMk id="10" creationId="{F30CB9C8-4A6F-BF1C-FED4-AF6A5A79B426}"/>
          </ac:spMkLst>
        </pc:sp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566187794" sldId="293"/>
            <ac:graphicFrameMk id="4" creationId="{105E181E-A2EA-D571-2613-F555916B50BB}"/>
          </ac:graphicFrameMkLst>
        </pc:graphicFrame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566187794" sldId="293"/>
            <ac:picMk id="5" creationId="{3F834C4A-28BF-4678-8209-E4F8134653CF}"/>
          </ac:picMkLst>
        </pc:picChg>
      </pc:sldChg>
      <pc:sldChg chg="modSp mod">
        <pc:chgData name="Mahak Jain" userId="09ffb988-9a02-4df7-beac-42820dc69aad" providerId="ADAL" clId="{3CBF1A8C-C840-46EC-A051-C22092AAD05A}" dt="2023-04-17T12:02:52.423" v="1276" actId="113"/>
        <pc:sldMkLst>
          <pc:docMk/>
          <pc:sldMk cId="3195144009" sldId="294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2" creationId="{C9CBDAAF-4C9D-2637-A8B5-CF851FC0A3DD}"/>
          </ac:spMkLst>
        </pc:spChg>
        <pc:spChg chg="mod">
          <ac:chgData name="Mahak Jain" userId="09ffb988-9a02-4df7-beac-42820dc69aad" providerId="ADAL" clId="{3CBF1A8C-C840-46EC-A051-C22092AAD05A}" dt="2023-04-17T12:02:52.423" v="1276" actId="113"/>
          <ac:spMkLst>
            <pc:docMk/>
            <pc:sldMk cId="3195144009" sldId="294"/>
            <ac:spMk id="3" creationId="{2D219BDB-16A7-31D7-8863-2B3D52C7D9CE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9" creationId="{4E5C96B5-4A2B-7287-5293-4D4077410615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10" creationId="{D7FBDACC-62E2-79EA-A8F8-F4253B30E000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13" creationId="{F5B00244-86CF-0A85-30ED-5D5EFAAB17A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15" creationId="{8956E9A2-9699-F09D-6DF8-608129C3E5C5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16" creationId="{1232F6E0-06CB-6CCF-2F5F-34D988433CE5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18" creationId="{E7869CDD-9A77-E33C-9CB8-68CB5CA7203D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95144009" sldId="294"/>
            <ac:spMk id="19" creationId="{A144B1DB-6CBC-39A4-F631-AD66EF4746DB}"/>
          </ac:spMkLst>
        </pc:sp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3195144009" sldId="294"/>
            <ac:picMk id="4" creationId="{FCDC7EBB-E4B4-4CB7-880C-9EB396B0B60F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3195144009" sldId="294"/>
            <ac:picMk id="7" creationId="{9EFBCD6C-1145-5585-8DFD-9A5C90F7B82C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3195144009" sldId="294"/>
            <ac:picMk id="11" creationId="{51207759-42DC-233F-FF1C-D702EEF3C800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3195144009" sldId="294"/>
            <ac:picMk id="12" creationId="{9BBEFF6D-A1B7-6DF9-1640-306F88CCE0EB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3195144009" sldId="294"/>
            <ac:picMk id="17" creationId="{F2820D1F-8190-E1CD-145E-32435E016145}"/>
          </ac:picMkLst>
        </pc:picChg>
      </pc:sldChg>
      <pc:sldChg chg="modSp mod">
        <pc:chgData name="Mahak Jain" userId="09ffb988-9a02-4df7-beac-42820dc69aad" providerId="ADAL" clId="{3CBF1A8C-C840-46EC-A051-C22092AAD05A}" dt="2023-04-17T12:02:40.445" v="1273" actId="113"/>
        <pc:sldMkLst>
          <pc:docMk/>
          <pc:sldMk cId="3155957455" sldId="295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55957455" sldId="295"/>
            <ac:spMk id="2" creationId="{FA2E8EF4-7236-CCB9-7DC3-32B82744EA49}"/>
          </ac:spMkLst>
        </pc:spChg>
        <pc:spChg chg="mod">
          <ac:chgData name="Mahak Jain" userId="09ffb988-9a02-4df7-beac-42820dc69aad" providerId="ADAL" clId="{3CBF1A8C-C840-46EC-A051-C22092AAD05A}" dt="2023-04-17T12:02:40.445" v="1273" actId="113"/>
          <ac:spMkLst>
            <pc:docMk/>
            <pc:sldMk cId="3155957455" sldId="295"/>
            <ac:spMk id="3" creationId="{18DF0E1D-0487-0085-7E25-36559B344BE9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55957455" sldId="295"/>
            <ac:spMk id="5" creationId="{8B2493B1-29F7-FEEA-902D-6E0A9D2D8068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55957455" sldId="295"/>
            <ac:spMk id="6" creationId="{D66026C7-E8C9-1FA7-2046-2897290B7196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55957455" sldId="295"/>
            <ac:spMk id="7" creationId="{0DF9F6A5-E1BA-DCC3-83BE-A970712F2BEA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55957455" sldId="295"/>
            <ac:spMk id="10" creationId="{00D6E677-A825-DBBB-F7CF-564B6AFF0717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3155957455" sldId="295"/>
            <ac:spMk id="11" creationId="{DA6ECF90-1290-F530-7FA4-09E1E85D04DF}"/>
          </ac:spMkLst>
        </pc:sp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3155957455" sldId="295"/>
            <ac:graphicFrameMk id="4" creationId="{422E534E-4DDC-1F7A-2343-8FD19DE9EDC9}"/>
          </ac:graphicFrameMkLst>
        </pc:graphicFrame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3155957455" sldId="295"/>
            <ac:graphicFrameMk id="9" creationId="{01AC4F65-8737-AC39-016E-3D31A4D4EC14}"/>
          </ac:graphicFrameMkLst>
        </pc:graphicFrameChg>
      </pc:sldChg>
      <pc:sldChg chg="modSp mod ord">
        <pc:chgData name="Mahak Jain" userId="09ffb988-9a02-4df7-beac-42820dc69aad" providerId="ADAL" clId="{3CBF1A8C-C840-46EC-A051-C22092AAD05A}" dt="2023-04-22T23:43:48.360" v="1624" actId="1076"/>
        <pc:sldMkLst>
          <pc:docMk/>
          <pc:sldMk cId="2785046248" sldId="296"/>
        </pc:sldMkLst>
        <pc:spChg chg="mod">
          <ac:chgData name="Mahak Jain" userId="09ffb988-9a02-4df7-beac-42820dc69aad" providerId="ADAL" clId="{3CBF1A8C-C840-46EC-A051-C22092AAD05A}" dt="2023-04-22T23:43:48.360" v="1624" actId="1076"/>
          <ac:spMkLst>
            <pc:docMk/>
            <pc:sldMk cId="2785046248" sldId="296"/>
            <ac:spMk id="3" creationId="{8BA885C2-F827-D262-3470-2394F5AFDEA1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785046248" sldId="296"/>
            <ac:spMk id="5" creationId="{2C01E240-637D-800D-2E6A-7660F56DBE14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785046248" sldId="296"/>
            <ac:spMk id="7" creationId="{0138D18D-2F7E-BBBD-FA7F-A0C5BCB36B02}"/>
          </ac:spMkLst>
        </pc:sp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2785046248" sldId="296"/>
            <ac:picMk id="4" creationId="{4F616748-D0F7-DF11-998A-810DB8D23A97}"/>
          </ac:picMkLst>
        </pc:picChg>
      </pc:sldChg>
      <pc:sldChg chg="modSp mod">
        <pc:chgData name="Mahak Jain" userId="09ffb988-9a02-4df7-beac-42820dc69aad" providerId="ADAL" clId="{3CBF1A8C-C840-46EC-A051-C22092AAD05A}" dt="2023-04-17T12:02:25.298" v="1270" actId="1076"/>
        <pc:sldMkLst>
          <pc:docMk/>
          <pc:sldMk cId="1918484735" sldId="355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2" creationId="{D9504525-D466-A041-A3D3-14FD6C930D94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4" creationId="{CD1783D0-CA0B-FAF3-AB10-410ECBD0F711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6" creationId="{242085CF-E5ED-22AC-B0D7-D931986F6220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8" creationId="{DCD41AE0-CFD5-0527-CE7E-472C1B0E7BB1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9" creationId="{955C352E-630D-A1D1-E36A-1EE52260F5E1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10" creationId="{D60E8D4F-237D-66AA-B9C3-DBF4046D766B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11" creationId="{0F08DF35-A933-5CF4-D02E-31A11462A21E}"/>
          </ac:spMkLst>
        </pc:spChg>
        <pc:spChg chg="mod">
          <ac:chgData name="Mahak Jain" userId="09ffb988-9a02-4df7-beac-42820dc69aad" providerId="ADAL" clId="{3CBF1A8C-C840-46EC-A051-C22092AAD05A}" dt="2023-04-17T12:02:25.298" v="1270" actId="1076"/>
          <ac:spMkLst>
            <pc:docMk/>
            <pc:sldMk cId="1918484735" sldId="355"/>
            <ac:spMk id="12" creationId="{6CCDB18D-C1B0-0E44-CFDD-CFB595F1D71A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13" creationId="{D8E9D2ED-E338-758B-4ED7-472692D07954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16" creationId="{6D7CE50E-CF19-4F57-1475-EB0B64D6B3B8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1918484735" sldId="355"/>
            <ac:spMk id="20" creationId="{9BD8174E-0BB6-94CC-8FF9-1FEB978C58D8}"/>
          </ac:spMkLst>
        </pc:spChg>
        <pc:grpChg chg="mod">
          <ac:chgData name="Mahak Jain" userId="09ffb988-9a02-4df7-beac-42820dc69aad" providerId="ADAL" clId="{3CBF1A8C-C840-46EC-A051-C22092AAD05A}" dt="2023-04-16T11:17:06.356" v="24"/>
          <ac:grpSpMkLst>
            <pc:docMk/>
            <pc:sldMk cId="1918484735" sldId="355"/>
            <ac:grpSpMk id="17" creationId="{D2DFECBE-83D3-794D-38D0-6C187AF2FCD7}"/>
          </ac:grpSpMkLst>
        </pc:grpChg>
        <pc:graphicFrameChg chg="mod">
          <ac:chgData name="Mahak Jain" userId="09ffb988-9a02-4df7-beac-42820dc69aad" providerId="ADAL" clId="{3CBF1A8C-C840-46EC-A051-C22092AAD05A}" dt="2023-04-16T11:17:06.356" v="24"/>
          <ac:graphicFrameMkLst>
            <pc:docMk/>
            <pc:sldMk cId="1918484735" sldId="355"/>
            <ac:graphicFrameMk id="7" creationId="{B52A3FB5-77F3-FBD9-5D21-8001A63F230B}"/>
          </ac:graphicFrameMkLst>
        </pc:graphicFrame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1918484735" sldId="355"/>
            <ac:picMk id="3" creationId="{A13E90E2-9288-8E76-02F9-0070E3AA96DB}"/>
          </ac:picMkLst>
        </pc:picChg>
        <pc:picChg chg="mod">
          <ac:chgData name="Mahak Jain" userId="09ffb988-9a02-4df7-beac-42820dc69aad" providerId="ADAL" clId="{3CBF1A8C-C840-46EC-A051-C22092AAD05A}" dt="2023-04-16T11:17:06.356" v="24"/>
          <ac:picMkLst>
            <pc:docMk/>
            <pc:sldMk cId="1918484735" sldId="355"/>
            <ac:picMk id="5" creationId="{A24A48B2-FF28-309F-4D0E-F8C1554676DA}"/>
          </ac:picMkLst>
        </pc:picChg>
        <pc:cxnChg chg="mod">
          <ac:chgData name="Mahak Jain" userId="09ffb988-9a02-4df7-beac-42820dc69aad" providerId="ADAL" clId="{3CBF1A8C-C840-46EC-A051-C22092AAD05A}" dt="2023-04-16T11:17:06.356" v="24"/>
          <ac:cxnSpMkLst>
            <pc:docMk/>
            <pc:sldMk cId="1918484735" sldId="355"/>
            <ac:cxnSpMk id="15" creationId="{C809E843-F63B-F8E6-E4F2-AC43FC33ABD0}"/>
          </ac:cxnSpMkLst>
        </pc:cxnChg>
      </pc:sldChg>
      <pc:sldChg chg="addSp delSp modSp mod">
        <pc:chgData name="Mahak Jain" userId="09ffb988-9a02-4df7-beac-42820dc69aad" providerId="ADAL" clId="{3CBF1A8C-C840-46EC-A051-C22092AAD05A}" dt="2023-04-17T12:03:41.070" v="1280"/>
        <pc:sldMkLst>
          <pc:docMk/>
          <pc:sldMk cId="818510326" sldId="356"/>
        </pc:sldMkLst>
        <pc:spChg chg="del mod">
          <ac:chgData name="Mahak Jain" userId="09ffb988-9a02-4df7-beac-42820dc69aad" providerId="ADAL" clId="{3CBF1A8C-C840-46EC-A051-C22092AAD05A}" dt="2023-04-17T12:03:36.295" v="1279" actId="478"/>
          <ac:spMkLst>
            <pc:docMk/>
            <pc:sldMk cId="818510326" sldId="356"/>
            <ac:spMk id="2" creationId="{C5C59B7D-975A-FC9D-335D-78113FC9E055}"/>
          </ac:spMkLst>
        </pc:spChg>
        <pc:spChg chg="add mod">
          <ac:chgData name="Mahak Jain" userId="09ffb988-9a02-4df7-beac-42820dc69aad" providerId="ADAL" clId="{3CBF1A8C-C840-46EC-A051-C22092AAD05A}" dt="2023-04-17T12:03:41.070" v="1280"/>
          <ac:spMkLst>
            <pc:docMk/>
            <pc:sldMk cId="818510326" sldId="356"/>
            <ac:spMk id="3" creationId="{51869F47-60AB-EDFF-F37A-D3F25772D527}"/>
          </ac:spMkLst>
        </pc:spChg>
        <pc:spChg chg="mod">
          <ac:chgData name="Mahak Jain" userId="09ffb988-9a02-4df7-beac-42820dc69aad" providerId="ADAL" clId="{3CBF1A8C-C840-46EC-A051-C22092AAD05A}" dt="2023-04-17T12:02:46.248" v="1275" actId="20577"/>
          <ac:spMkLst>
            <pc:docMk/>
            <pc:sldMk cId="818510326" sldId="356"/>
            <ac:spMk id="5" creationId="{5C42A67C-C3DF-33ED-7B3D-D01D437FC4DD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818510326" sldId="356"/>
            <ac:spMk id="6" creationId="{C7048832-1269-CAE2-EC10-DC388A34C93F}"/>
          </ac:spMkLst>
        </pc:spChg>
        <pc:graphicFrameChg chg="mod">
          <ac:chgData name="Mahak Jain" userId="09ffb988-9a02-4df7-beac-42820dc69aad" providerId="ADAL" clId="{3CBF1A8C-C840-46EC-A051-C22092AAD05A}" dt="2023-04-17T11:58:18.650" v="1242" actId="1076"/>
          <ac:graphicFrameMkLst>
            <pc:docMk/>
            <pc:sldMk cId="818510326" sldId="356"/>
            <ac:graphicFrameMk id="4" creationId="{385CDC52-291A-B0DC-4A09-61C73F7BB4A8}"/>
          </ac:graphicFrameMkLst>
        </pc:graphicFrameChg>
      </pc:sldChg>
      <pc:sldChg chg="addSp delSp modSp new mod delAnim modAnim">
        <pc:chgData name="Mahak Jain" userId="09ffb988-9a02-4df7-beac-42820dc69aad" providerId="ADAL" clId="{3CBF1A8C-C840-46EC-A051-C22092AAD05A}" dt="2023-04-18T22:44:40.541" v="1304" actId="1076"/>
        <pc:sldMkLst>
          <pc:docMk/>
          <pc:sldMk cId="2451643451" sldId="357"/>
        </pc:sld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k cId="2451643451" sldId="357"/>
            <ac:spMk id="2" creationId="{B0790C03-898E-D539-8ECB-63F3DD32BDA8}"/>
          </ac:spMkLst>
        </pc:spChg>
        <pc:spChg chg="add mod">
          <ac:chgData name="Mahak Jain" userId="09ffb988-9a02-4df7-beac-42820dc69aad" providerId="ADAL" clId="{3CBF1A8C-C840-46EC-A051-C22092AAD05A}" dt="2023-04-18T22:08:09.620" v="1301" actId="1076"/>
          <ac:spMkLst>
            <pc:docMk/>
            <pc:sldMk cId="2451643451" sldId="357"/>
            <ac:spMk id="3" creationId="{9DA3069D-8110-287E-9404-A35C6DB86FF2}"/>
          </ac:spMkLst>
        </pc:spChg>
        <pc:spChg chg="add mod">
          <ac:chgData name="Mahak Jain" userId="09ffb988-9a02-4df7-beac-42820dc69aad" providerId="ADAL" clId="{3CBF1A8C-C840-46EC-A051-C22092AAD05A}" dt="2023-04-16T11:17:06.356" v="24"/>
          <ac:spMkLst>
            <pc:docMk/>
            <pc:sldMk cId="2451643451" sldId="357"/>
            <ac:spMk id="4" creationId="{E826A7B1-D17C-707C-848C-18A1F0A063AC}"/>
          </ac:spMkLst>
        </pc:spChg>
        <pc:spChg chg="add del mod">
          <ac:chgData name="Mahak Jain" userId="09ffb988-9a02-4df7-beac-42820dc69aad" providerId="ADAL" clId="{3CBF1A8C-C840-46EC-A051-C22092AAD05A}" dt="2023-04-16T11:34:37.947" v="30" actId="21"/>
          <ac:spMkLst>
            <pc:docMk/>
            <pc:sldMk cId="2451643451" sldId="357"/>
            <ac:spMk id="8" creationId="{E1FA2801-09EC-BA64-D081-83D84778F165}"/>
          </ac:spMkLst>
        </pc:spChg>
        <pc:spChg chg="add mod">
          <ac:chgData name="Mahak Jain" userId="09ffb988-9a02-4df7-beac-42820dc69aad" providerId="ADAL" clId="{3CBF1A8C-C840-46EC-A051-C22092AAD05A}" dt="2023-04-16T11:17:06.356" v="24"/>
          <ac:spMkLst>
            <pc:docMk/>
            <pc:sldMk cId="2451643451" sldId="357"/>
            <ac:spMk id="11" creationId="{49A20342-0BC0-AAD9-36CC-60F1410F400F}"/>
          </ac:spMkLst>
        </pc:spChg>
        <pc:spChg chg="add del mod">
          <ac:chgData name="Mahak Jain" userId="09ffb988-9a02-4df7-beac-42820dc69aad" providerId="ADAL" clId="{3CBF1A8C-C840-46EC-A051-C22092AAD05A}" dt="2023-04-16T11:42:39.168" v="133" actId="478"/>
          <ac:spMkLst>
            <pc:docMk/>
            <pc:sldMk cId="2451643451" sldId="357"/>
            <ac:spMk id="12" creationId="{E695ED5D-AD80-FDB7-11B3-85EEE16B9BF7}"/>
          </ac:spMkLst>
        </pc:spChg>
        <pc:spChg chg="add del mod">
          <ac:chgData name="Mahak Jain" userId="09ffb988-9a02-4df7-beac-42820dc69aad" providerId="ADAL" clId="{3CBF1A8C-C840-46EC-A051-C22092AAD05A}" dt="2023-04-16T11:41:26.899" v="108" actId="478"/>
          <ac:spMkLst>
            <pc:docMk/>
            <pc:sldMk cId="2451643451" sldId="357"/>
            <ac:spMk id="13" creationId="{21F01471-0F6D-A015-4FB5-572B34A5CFCC}"/>
          </ac:spMkLst>
        </pc:spChg>
        <pc:spChg chg="add mod">
          <ac:chgData name="Mahak Jain" userId="09ffb988-9a02-4df7-beac-42820dc69aad" providerId="ADAL" clId="{3CBF1A8C-C840-46EC-A051-C22092AAD05A}" dt="2023-04-16T12:39:40.144" v="794" actId="207"/>
          <ac:spMkLst>
            <pc:docMk/>
            <pc:sldMk cId="2451643451" sldId="357"/>
            <ac:spMk id="14" creationId="{C94F3B12-74F3-89FD-DF38-D263DAB0C412}"/>
          </ac:spMkLst>
        </pc:spChg>
        <pc:spChg chg="add mod">
          <ac:chgData name="Mahak Jain" userId="09ffb988-9a02-4df7-beac-42820dc69aad" providerId="ADAL" clId="{3CBF1A8C-C840-46EC-A051-C22092AAD05A}" dt="2023-04-16T11:39:40.057" v="86" actId="164"/>
          <ac:spMkLst>
            <pc:docMk/>
            <pc:sldMk cId="2451643451" sldId="357"/>
            <ac:spMk id="15" creationId="{32849116-C170-7415-A7FE-61F56877FE5F}"/>
          </ac:spMkLst>
        </pc:spChg>
        <pc:spChg chg="add mod">
          <ac:chgData name="Mahak Jain" userId="09ffb988-9a02-4df7-beac-42820dc69aad" providerId="ADAL" clId="{3CBF1A8C-C840-46EC-A051-C22092AAD05A}" dt="2023-04-16T11:42:27.317" v="131" actId="1036"/>
          <ac:spMkLst>
            <pc:docMk/>
            <pc:sldMk cId="2451643451" sldId="357"/>
            <ac:spMk id="18" creationId="{A83FE4AC-AB6F-8B2B-776C-7707F9DD416A}"/>
          </ac:spMkLst>
        </pc:spChg>
        <pc:spChg chg="add del mod">
          <ac:chgData name="Mahak Jain" userId="09ffb988-9a02-4df7-beac-42820dc69aad" providerId="ADAL" clId="{3CBF1A8C-C840-46EC-A051-C22092AAD05A}" dt="2023-04-16T11:48:30.818" v="197" actId="478"/>
          <ac:spMkLst>
            <pc:docMk/>
            <pc:sldMk cId="2451643451" sldId="357"/>
            <ac:spMk id="19" creationId="{D37F2A4C-CD68-0916-6CD6-BD886348B6DD}"/>
          </ac:spMkLst>
        </pc:spChg>
        <pc:spChg chg="add del mod">
          <ac:chgData name="Mahak Jain" userId="09ffb988-9a02-4df7-beac-42820dc69aad" providerId="ADAL" clId="{3CBF1A8C-C840-46EC-A051-C22092AAD05A}" dt="2023-04-16T12:04:53.075" v="416" actId="478"/>
          <ac:spMkLst>
            <pc:docMk/>
            <pc:sldMk cId="2451643451" sldId="357"/>
            <ac:spMk id="21" creationId="{84EBA2EE-70F1-C620-4205-3D953FAEB88B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2" creationId="{62180F1B-B72D-D7A1-32E4-D674D6DDB953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3" creationId="{3DB7F05B-C875-F336-CBF9-7BFEF112C943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4" creationId="{0837039E-ACBE-9D8D-B8B2-E1D500658FFE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5" creationId="{36E63ECE-6ACB-93D0-B517-FD5E0504DF07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6" creationId="{DFB6FC7B-14BE-A3B9-331B-3DE3C7A38E49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7" creationId="{7C22E6AF-7C31-39D0-9AB8-4D6B6B6F8824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8" creationId="{4B2E15BF-5E1E-3140-3187-0C30FF77330B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29" creationId="{DBC1101A-F815-1691-3E5D-736DEFC4146C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30" creationId="{5EC2D134-45FA-74FA-82D0-3D5305CA1E44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31" creationId="{C3AA5AC9-C321-0AEB-6112-6080787B11FC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32" creationId="{6FB7A4F9-CF35-8DCF-9649-2A6219C89D3B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33" creationId="{8F3D1164-F9F6-0D33-D416-92D4C9B1966C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34" creationId="{A0EBD7D8-6135-D097-09A1-8124924DB41D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35" creationId="{F1732F9D-84FE-1196-ABF6-B61867FB3E2A}"/>
          </ac:spMkLst>
        </pc:spChg>
        <pc:spChg chg="add mod">
          <ac:chgData name="Mahak Jain" userId="09ffb988-9a02-4df7-beac-42820dc69aad" providerId="ADAL" clId="{3CBF1A8C-C840-46EC-A051-C22092AAD05A}" dt="2023-04-18T22:08:28.764" v="1303" actId="164"/>
          <ac:spMkLst>
            <pc:docMk/>
            <pc:sldMk cId="2451643451" sldId="357"/>
            <ac:spMk id="36" creationId="{D1466952-E047-1FDE-24C3-F265E361641F}"/>
          </ac:spMkLst>
        </pc:spChg>
        <pc:spChg chg="add mod ord">
          <ac:chgData name="Mahak Jain" userId="09ffb988-9a02-4df7-beac-42820dc69aad" providerId="ADAL" clId="{3CBF1A8C-C840-46EC-A051-C22092AAD05A}" dt="2023-04-16T12:39:17.329" v="793" actId="1038"/>
          <ac:spMkLst>
            <pc:docMk/>
            <pc:sldMk cId="2451643451" sldId="357"/>
            <ac:spMk id="37" creationId="{A05ACC95-1655-8422-BBB2-2403D2908689}"/>
          </ac:spMkLst>
        </pc:spChg>
        <pc:grpChg chg="add mod">
          <ac:chgData name="Mahak Jain" userId="09ffb988-9a02-4df7-beac-42820dc69aad" providerId="ADAL" clId="{3CBF1A8C-C840-46EC-A051-C22092AAD05A}" dt="2023-04-18T22:08:28.764" v="1303" actId="164"/>
          <ac:grpSpMkLst>
            <pc:docMk/>
            <pc:sldMk cId="2451643451" sldId="357"/>
            <ac:grpSpMk id="5" creationId="{4F30CFF0-1440-C57C-3868-688FFBD2EA8E}"/>
          </ac:grpSpMkLst>
        </pc:grpChg>
        <pc:grpChg chg="add del mod">
          <ac:chgData name="Mahak Jain" userId="09ffb988-9a02-4df7-beac-42820dc69aad" providerId="ADAL" clId="{3CBF1A8C-C840-46EC-A051-C22092AAD05A}" dt="2023-04-16T11:39:42.582" v="87" actId="21"/>
          <ac:grpSpMkLst>
            <pc:docMk/>
            <pc:sldMk cId="2451643451" sldId="357"/>
            <ac:grpSpMk id="16" creationId="{84369D86-D0B8-3897-1433-61B8FCA4B0EE}"/>
          </ac:grpSpMkLst>
        </pc:grpChg>
        <pc:graphicFrameChg chg="add del mod">
          <ac:chgData name="Mahak Jain" userId="09ffb988-9a02-4df7-beac-42820dc69aad" providerId="ADAL" clId="{3CBF1A8C-C840-46EC-A051-C22092AAD05A}" dt="2023-04-16T11:34:37.947" v="30" actId="21"/>
          <ac:graphicFrameMkLst>
            <pc:docMk/>
            <pc:sldMk cId="2451643451" sldId="357"/>
            <ac:graphicFrameMk id="6" creationId="{9DDAD788-ABB1-BF1D-A479-37A46E0CA316}"/>
          </ac:graphicFrameMkLst>
        </pc:graphicFrameChg>
        <pc:graphicFrameChg chg="add del mod">
          <ac:chgData name="Mahak Jain" userId="09ffb988-9a02-4df7-beac-42820dc69aad" providerId="ADAL" clId="{3CBF1A8C-C840-46EC-A051-C22092AAD05A}" dt="2023-04-16T11:34:37.947" v="30" actId="21"/>
          <ac:graphicFrameMkLst>
            <pc:docMk/>
            <pc:sldMk cId="2451643451" sldId="357"/>
            <ac:graphicFrameMk id="9" creationId="{1F512925-0CE2-DD96-685A-151ACDCBA8C7}"/>
          </ac:graphicFrameMkLst>
        </pc:graphicFrameChg>
        <pc:graphicFrameChg chg="add mod modGraphic">
          <ac:chgData name="Mahak Jain" userId="09ffb988-9a02-4df7-beac-42820dc69aad" providerId="ADAL" clId="{3CBF1A8C-C840-46EC-A051-C22092AAD05A}" dt="2023-04-16T12:26:32.538" v="662" actId="1036"/>
          <ac:graphicFrameMkLst>
            <pc:docMk/>
            <pc:sldMk cId="2451643451" sldId="357"/>
            <ac:graphicFrameMk id="20" creationId="{5D65096C-ADAD-8901-084D-1DF14E1B0E45}"/>
          </ac:graphicFrameMkLst>
        </pc:graphicFrameChg>
        <pc:picChg chg="add mod modCrop">
          <ac:chgData name="Mahak Jain" userId="09ffb988-9a02-4df7-beac-42820dc69aad" providerId="ADAL" clId="{3CBF1A8C-C840-46EC-A051-C22092AAD05A}" dt="2023-04-16T11:39:40.057" v="86" actId="164"/>
          <ac:picMkLst>
            <pc:docMk/>
            <pc:sldMk cId="2451643451" sldId="357"/>
            <ac:picMk id="5" creationId="{87FA97A3-7C39-8D1C-7A0C-7F9FEDCAD7BE}"/>
          </ac:picMkLst>
        </pc:picChg>
        <pc:picChg chg="add del mod">
          <ac:chgData name="Mahak Jain" userId="09ffb988-9a02-4df7-beac-42820dc69aad" providerId="ADAL" clId="{3CBF1A8C-C840-46EC-A051-C22092AAD05A}" dt="2023-04-16T12:37:35.079" v="737" actId="478"/>
          <ac:picMkLst>
            <pc:docMk/>
            <pc:sldMk cId="2451643451" sldId="357"/>
            <ac:picMk id="7" creationId="{9AE015B6-FC7E-EF3A-E9C0-7C3DC49813DE}"/>
          </ac:picMkLst>
        </pc:picChg>
        <pc:picChg chg="add mod">
          <ac:chgData name="Mahak Jain" userId="09ffb988-9a02-4df7-beac-42820dc69aad" providerId="ADAL" clId="{3CBF1A8C-C840-46EC-A051-C22092AAD05A}" dt="2023-04-16T12:39:02.410" v="787" actId="1038"/>
          <ac:picMkLst>
            <pc:docMk/>
            <pc:sldMk cId="2451643451" sldId="357"/>
            <ac:picMk id="10" creationId="{194599BF-172E-EF10-8D4D-3A95AE755D4D}"/>
          </ac:picMkLst>
        </pc:picChg>
        <pc:picChg chg="add mod ord">
          <ac:chgData name="Mahak Jain" userId="09ffb988-9a02-4df7-beac-42820dc69aad" providerId="ADAL" clId="{3CBF1A8C-C840-46EC-A051-C22092AAD05A}" dt="2023-04-18T22:08:28.764" v="1303" actId="164"/>
          <ac:picMkLst>
            <pc:docMk/>
            <pc:sldMk cId="2451643451" sldId="357"/>
            <ac:picMk id="17" creationId="{2F3D701E-BEBA-2953-E220-29DCC5B88BDA}"/>
          </ac:picMkLst>
        </pc:picChg>
        <pc:picChg chg="add del mod">
          <ac:chgData name="Mahak Jain" userId="09ffb988-9a02-4df7-beac-42820dc69aad" providerId="ADAL" clId="{3CBF1A8C-C840-46EC-A051-C22092AAD05A}" dt="2023-04-16T12:37:32.319" v="736" actId="478"/>
          <ac:picMkLst>
            <pc:docMk/>
            <pc:sldMk cId="2451643451" sldId="357"/>
            <ac:picMk id="39" creationId="{4B7B0ECA-9219-FDB1-1BE8-DD09DE08D2B3}"/>
          </ac:picMkLst>
        </pc:picChg>
        <pc:picChg chg="add mod modCrop">
          <ac:chgData name="Mahak Jain" userId="09ffb988-9a02-4df7-beac-42820dc69aad" providerId="ADAL" clId="{3CBF1A8C-C840-46EC-A051-C22092AAD05A}" dt="2023-04-18T22:44:40.541" v="1304" actId="1076"/>
          <ac:picMkLst>
            <pc:docMk/>
            <pc:sldMk cId="2451643451" sldId="357"/>
            <ac:picMk id="41" creationId="{129FA4B9-85B4-F22F-44C6-F8F4967930E9}"/>
          </ac:picMkLst>
        </pc:picChg>
      </pc:sldChg>
      <pc:sldChg chg="addSp delSp modSp new del mod modAnim">
        <pc:chgData name="Mahak Jain" userId="09ffb988-9a02-4df7-beac-42820dc69aad" providerId="ADAL" clId="{3CBF1A8C-C840-46EC-A051-C22092AAD05A}" dt="2023-04-22T23:37:54.687" v="1569" actId="47"/>
        <pc:sldMkLst>
          <pc:docMk/>
          <pc:sldMk cId="1941633035" sldId="358"/>
        </pc:sldMkLst>
        <pc:spChg chg="add mod">
          <ac:chgData name="Mahak Jain" userId="09ffb988-9a02-4df7-beac-42820dc69aad" providerId="ADAL" clId="{3CBF1A8C-C840-46EC-A051-C22092AAD05A}" dt="2023-04-16T11:34:08.417" v="28" actId="2085"/>
          <ac:spMkLst>
            <pc:docMk/>
            <pc:sldMk cId="1941633035" sldId="358"/>
            <ac:spMk id="3" creationId="{9172950C-41CA-068C-EE26-D465E7E5BF8E}"/>
          </ac:spMkLst>
        </pc:spChg>
        <pc:spChg chg="add del mod">
          <ac:chgData name="Mahak Jain" userId="09ffb988-9a02-4df7-beac-42820dc69aad" providerId="ADAL" clId="{3CBF1A8C-C840-46EC-A051-C22092AAD05A}" dt="2023-04-17T11:51:21.231" v="1176" actId="478"/>
          <ac:spMkLst>
            <pc:docMk/>
            <pc:sldMk cId="1941633035" sldId="358"/>
            <ac:spMk id="5" creationId="{507F934F-837B-A118-D51B-229EAB4F0F85}"/>
          </ac:spMkLst>
        </pc:spChg>
        <pc:spChg chg="add mod">
          <ac:chgData name="Mahak Jain" userId="09ffb988-9a02-4df7-beac-42820dc69aad" providerId="ADAL" clId="{3CBF1A8C-C840-46EC-A051-C22092AAD05A}" dt="2023-04-16T11:54:26.523" v="369" actId="404"/>
          <ac:spMkLst>
            <pc:docMk/>
            <pc:sldMk cId="1941633035" sldId="358"/>
            <ac:spMk id="7" creationId="{2BD67D25-33DB-DC0D-C388-B229C1CE60D6}"/>
          </ac:spMkLst>
        </pc:spChg>
        <pc:spChg chg="add del mod">
          <ac:chgData name="Mahak Jain" userId="09ffb988-9a02-4df7-beac-42820dc69aad" providerId="ADAL" clId="{3CBF1A8C-C840-46EC-A051-C22092AAD05A}" dt="2023-04-17T11:47:42.580" v="1144" actId="478"/>
          <ac:spMkLst>
            <pc:docMk/>
            <pc:sldMk cId="1941633035" sldId="358"/>
            <ac:spMk id="14" creationId="{489DE66D-6913-50DA-67EF-740208EE1EB6}"/>
          </ac:spMkLst>
        </pc:spChg>
        <pc:spChg chg="add del mod">
          <ac:chgData name="Mahak Jain" userId="09ffb988-9a02-4df7-beac-42820dc69aad" providerId="ADAL" clId="{3CBF1A8C-C840-46EC-A051-C22092AAD05A}" dt="2023-04-17T11:47:41.683" v="1143" actId="478"/>
          <ac:spMkLst>
            <pc:docMk/>
            <pc:sldMk cId="1941633035" sldId="358"/>
            <ac:spMk id="15" creationId="{F3F7DB6F-8D10-C0C0-166C-5DA3A88BA7AB}"/>
          </ac:spMkLst>
        </pc:spChg>
        <pc:spChg chg="add del mod">
          <ac:chgData name="Mahak Jain" userId="09ffb988-9a02-4df7-beac-42820dc69aad" providerId="ADAL" clId="{3CBF1A8C-C840-46EC-A051-C22092AAD05A}" dt="2023-04-17T11:47:40.395" v="1142" actId="478"/>
          <ac:spMkLst>
            <pc:docMk/>
            <pc:sldMk cId="1941633035" sldId="358"/>
            <ac:spMk id="16" creationId="{51114C5C-8736-E5F2-0DDF-6DC584C6F468}"/>
          </ac:spMkLst>
        </pc:spChg>
        <pc:spChg chg="add mod">
          <ac:chgData name="Mahak Jain" userId="09ffb988-9a02-4df7-beac-42820dc69aad" providerId="ADAL" clId="{3CBF1A8C-C840-46EC-A051-C22092AAD05A}" dt="2023-04-17T11:50:38.001" v="1162" actId="1076"/>
          <ac:spMkLst>
            <pc:docMk/>
            <pc:sldMk cId="1941633035" sldId="358"/>
            <ac:spMk id="17" creationId="{795D7619-C39A-A32E-32B6-10EA4A6D319A}"/>
          </ac:spMkLst>
        </pc:spChg>
        <pc:spChg chg="add mod ord">
          <ac:chgData name="Mahak Jain" userId="09ffb988-9a02-4df7-beac-42820dc69aad" providerId="ADAL" clId="{3CBF1A8C-C840-46EC-A051-C22092AAD05A}" dt="2023-04-17T11:50:39.517" v="1163" actId="1076"/>
          <ac:spMkLst>
            <pc:docMk/>
            <pc:sldMk cId="1941633035" sldId="358"/>
            <ac:spMk id="18" creationId="{7A1C41AC-90B7-F5E9-2A0C-B32AC76D208F}"/>
          </ac:spMkLst>
        </pc:spChg>
        <pc:spChg chg="add del mod">
          <ac:chgData name="Mahak Jain" userId="09ffb988-9a02-4df7-beac-42820dc69aad" providerId="ADAL" clId="{3CBF1A8C-C840-46EC-A051-C22092AAD05A}" dt="2023-04-17T11:46:08.209" v="1128" actId="478"/>
          <ac:spMkLst>
            <pc:docMk/>
            <pc:sldMk cId="1941633035" sldId="358"/>
            <ac:spMk id="19" creationId="{35FEB677-92AF-20E2-1A35-F0E2EDF3D328}"/>
          </ac:spMkLst>
        </pc:spChg>
        <pc:spChg chg="add mod">
          <ac:chgData name="Mahak Jain" userId="09ffb988-9a02-4df7-beac-42820dc69aad" providerId="ADAL" clId="{3CBF1A8C-C840-46EC-A051-C22092AAD05A}" dt="2023-04-17T11:50:36.164" v="1161" actId="1076"/>
          <ac:spMkLst>
            <pc:docMk/>
            <pc:sldMk cId="1941633035" sldId="358"/>
            <ac:spMk id="20" creationId="{E4EED9CD-C6D8-5608-35A5-43A8FC2ECC2D}"/>
          </ac:spMkLst>
        </pc:spChg>
        <pc:spChg chg="add mod ord">
          <ac:chgData name="Mahak Jain" userId="09ffb988-9a02-4df7-beac-42820dc69aad" providerId="ADAL" clId="{3CBF1A8C-C840-46EC-A051-C22092AAD05A}" dt="2023-04-17T11:50:45.021" v="1166" actId="1076"/>
          <ac:spMkLst>
            <pc:docMk/>
            <pc:sldMk cId="1941633035" sldId="358"/>
            <ac:spMk id="21" creationId="{493A7C8C-153E-D6A5-B738-9EBFD48B8502}"/>
          </ac:spMkLst>
        </pc:spChg>
        <pc:spChg chg="add mod">
          <ac:chgData name="Mahak Jain" userId="09ffb988-9a02-4df7-beac-42820dc69aad" providerId="ADAL" clId="{3CBF1A8C-C840-46EC-A051-C22092AAD05A}" dt="2023-04-17T11:55:04.338" v="1223" actId="164"/>
          <ac:spMkLst>
            <pc:docMk/>
            <pc:sldMk cId="1941633035" sldId="358"/>
            <ac:spMk id="22" creationId="{FD9BD9B8-AAC6-AA5B-F591-FE0342CE3489}"/>
          </ac:spMkLst>
        </pc:spChg>
        <pc:grpChg chg="add mod">
          <ac:chgData name="Mahak Jain" userId="09ffb988-9a02-4df7-beac-42820dc69aad" providerId="ADAL" clId="{3CBF1A8C-C840-46EC-A051-C22092AAD05A}" dt="2023-04-17T11:55:04.338" v="1223" actId="164"/>
          <ac:grpSpMkLst>
            <pc:docMk/>
            <pc:sldMk cId="1941633035" sldId="358"/>
            <ac:grpSpMk id="23" creationId="{1B91E3D8-D5F2-5D71-A724-6C302610C1D5}"/>
          </ac:grpSpMkLst>
        </pc:grpChg>
        <pc:graphicFrameChg chg="add mod">
          <ac:chgData name="Mahak Jain" userId="09ffb988-9a02-4df7-beac-42820dc69aad" providerId="ADAL" clId="{3CBF1A8C-C840-46EC-A051-C22092AAD05A}" dt="2023-04-17T11:51:14.206" v="1173" actId="1076"/>
          <ac:graphicFrameMkLst>
            <pc:docMk/>
            <pc:sldMk cId="1941633035" sldId="358"/>
            <ac:graphicFrameMk id="4" creationId="{9F9D27DB-A7FF-7480-FC82-515E08936F02}"/>
          </ac:graphicFrameMkLst>
        </pc:graphicFrameChg>
        <pc:graphicFrameChg chg="add del mod">
          <ac:chgData name="Mahak Jain" userId="09ffb988-9a02-4df7-beac-42820dc69aad" providerId="ADAL" clId="{3CBF1A8C-C840-46EC-A051-C22092AAD05A}" dt="2023-04-17T11:33:40.327" v="913" actId="478"/>
          <ac:graphicFrameMkLst>
            <pc:docMk/>
            <pc:sldMk cId="1941633035" sldId="358"/>
            <ac:graphicFrameMk id="6" creationId="{BEEDF091-6131-062F-F55B-C413EB99E301}"/>
          </ac:graphicFrameMkLst>
        </pc:graphicFrameChg>
        <pc:graphicFrameChg chg="add mod">
          <ac:chgData name="Mahak Jain" userId="09ffb988-9a02-4df7-beac-42820dc69aad" providerId="ADAL" clId="{3CBF1A8C-C840-46EC-A051-C22092AAD05A}" dt="2023-04-17T11:51:10.964" v="1172" actId="1076"/>
          <ac:graphicFrameMkLst>
            <pc:docMk/>
            <pc:sldMk cId="1941633035" sldId="358"/>
            <ac:graphicFrameMk id="11" creationId="{C9D9DB87-6495-F16D-7CF3-E9A72BF43790}"/>
          </ac:graphicFrameMkLst>
        </pc:graphicFrameChg>
        <pc:graphicFrameChg chg="add del mod modGraphic">
          <ac:chgData name="Mahak Jain" userId="09ffb988-9a02-4df7-beac-42820dc69aad" providerId="ADAL" clId="{3CBF1A8C-C840-46EC-A051-C22092AAD05A}" dt="2023-04-17T11:36:57.963" v="925" actId="21"/>
          <ac:graphicFrameMkLst>
            <pc:docMk/>
            <pc:sldMk cId="1941633035" sldId="358"/>
            <ac:graphicFrameMk id="12" creationId="{EF847410-DDC8-F64F-A9D2-51AE1B7572CB}"/>
          </ac:graphicFrameMkLst>
        </pc:graphicFrameChg>
        <pc:picChg chg="add mod ord">
          <ac:chgData name="Mahak Jain" userId="09ffb988-9a02-4df7-beac-42820dc69aad" providerId="ADAL" clId="{3CBF1A8C-C840-46EC-A051-C22092AAD05A}" dt="2023-04-17T11:51:31.255" v="1181" actId="1076"/>
          <ac:picMkLst>
            <pc:docMk/>
            <pc:sldMk cId="1941633035" sldId="358"/>
            <ac:picMk id="8" creationId="{6096F75A-8426-6992-9D69-8AA9A6266090}"/>
          </ac:picMkLst>
        </pc:picChg>
        <pc:picChg chg="add del mod">
          <ac:chgData name="Mahak Jain" userId="09ffb988-9a02-4df7-beac-42820dc69aad" providerId="ADAL" clId="{3CBF1A8C-C840-46EC-A051-C22092AAD05A}" dt="2023-04-17T11:24:57.479" v="879" actId="478"/>
          <ac:picMkLst>
            <pc:docMk/>
            <pc:sldMk cId="1941633035" sldId="358"/>
            <ac:picMk id="10" creationId="{6723A0A4-21C7-8C5B-2236-9DFD8DD5E84F}"/>
          </ac:picMkLst>
        </pc:picChg>
        <pc:picChg chg="add mod ord">
          <ac:chgData name="Mahak Jain" userId="09ffb988-9a02-4df7-beac-42820dc69aad" providerId="ADAL" clId="{3CBF1A8C-C840-46EC-A051-C22092AAD05A}" dt="2023-04-17T11:55:04.338" v="1223" actId="164"/>
          <ac:picMkLst>
            <pc:docMk/>
            <pc:sldMk cId="1941633035" sldId="358"/>
            <ac:picMk id="13" creationId="{435C774D-2DF9-EAF6-7E6D-6260B1CE2D4F}"/>
          </ac:picMkLst>
        </pc:picChg>
      </pc:sldChg>
      <pc:sldChg chg="del">
        <pc:chgData name="Mahak Jain" userId="09ffb988-9a02-4df7-beac-42820dc69aad" providerId="ADAL" clId="{3CBF1A8C-C840-46EC-A051-C22092AAD05A}" dt="2023-04-22T23:37:49.338" v="1568" actId="47"/>
        <pc:sldMkLst>
          <pc:docMk/>
          <pc:sldMk cId="2401328778" sldId="359"/>
        </pc:sldMkLst>
      </pc:sldChg>
      <pc:sldChg chg="addSp delSp modSp new del mod">
        <pc:chgData name="Mahak Jain" userId="09ffb988-9a02-4df7-beac-42820dc69aad" providerId="ADAL" clId="{3CBF1A8C-C840-46EC-A051-C22092AAD05A}" dt="2023-04-17T11:55:59.697" v="1226" actId="47"/>
        <pc:sldMkLst>
          <pc:docMk/>
          <pc:sldMk cId="4024458348" sldId="359"/>
        </pc:sldMkLst>
        <pc:graphicFrameChg chg="add del mod">
          <ac:chgData name="Mahak Jain" userId="09ffb988-9a02-4df7-beac-42820dc69aad" providerId="ADAL" clId="{3CBF1A8C-C840-46EC-A051-C22092AAD05A}" dt="2023-04-17T11:37:20.605" v="933" actId="478"/>
          <ac:graphicFrameMkLst>
            <pc:docMk/>
            <pc:sldMk cId="4024458348" sldId="359"/>
            <ac:graphicFrameMk id="3" creationId="{FB5BEE7F-4D22-DA80-206A-683D47B3B5B9}"/>
          </ac:graphicFrameMkLst>
        </pc:graphicFrameChg>
        <pc:picChg chg="add del mod">
          <ac:chgData name="Mahak Jain" userId="09ffb988-9a02-4df7-beac-42820dc69aad" providerId="ADAL" clId="{3CBF1A8C-C840-46EC-A051-C22092AAD05A}" dt="2023-04-17T11:37:22.339" v="934" actId="21"/>
          <ac:picMkLst>
            <pc:docMk/>
            <pc:sldMk cId="4024458348" sldId="359"/>
            <ac:picMk id="4" creationId="{312AB622-D61A-2382-A69B-88C15DF40658}"/>
          </ac:picMkLst>
        </pc:picChg>
      </pc:sldChg>
      <pc:sldChg chg="addSp delSp modSp mod ord addAnim delAnim modAnim">
        <pc:chgData name="Mahak Jain" userId="09ffb988-9a02-4df7-beac-42820dc69aad" providerId="ADAL" clId="{3CBF1A8C-C840-46EC-A051-C22092AAD05A}" dt="2023-04-23T05:13:13.778" v="1864"/>
        <pc:sldMkLst>
          <pc:docMk/>
          <pc:sldMk cId="3003260193" sldId="360"/>
        </pc:sldMkLst>
        <pc:spChg chg="add del mod">
          <ac:chgData name="Mahak Jain" userId="09ffb988-9a02-4df7-beac-42820dc69aad" providerId="ADAL" clId="{3CBF1A8C-C840-46EC-A051-C22092AAD05A}" dt="2023-04-22T23:28:01.892" v="1456" actId="21"/>
          <ac:spMkLst>
            <pc:docMk/>
            <pc:sldMk cId="3003260193" sldId="360"/>
            <ac:spMk id="6" creationId="{1C1BB7ED-45EE-5FFE-32E0-A3CC5563D112}"/>
          </ac:spMkLst>
        </pc:spChg>
        <pc:spChg chg="ord">
          <ac:chgData name="Mahak Jain" userId="09ffb988-9a02-4df7-beac-42820dc69aad" providerId="ADAL" clId="{3CBF1A8C-C840-46EC-A051-C22092AAD05A}" dt="2023-04-23T05:09:19.934" v="1854" actId="166"/>
          <ac:spMkLst>
            <pc:docMk/>
            <pc:sldMk cId="3003260193" sldId="360"/>
            <ac:spMk id="17" creationId="{795D7619-C39A-A32E-32B6-10EA4A6D319A}"/>
          </ac:spMkLst>
        </pc:spChg>
        <pc:spChg chg="ord">
          <ac:chgData name="Mahak Jain" userId="09ffb988-9a02-4df7-beac-42820dc69aad" providerId="ADAL" clId="{3CBF1A8C-C840-46EC-A051-C22092AAD05A}" dt="2023-04-23T05:09:16.409" v="1853" actId="166"/>
          <ac:spMkLst>
            <pc:docMk/>
            <pc:sldMk cId="3003260193" sldId="360"/>
            <ac:spMk id="18" creationId="{7A1C41AC-90B7-F5E9-2A0C-B32AC76D208F}"/>
          </ac:spMkLst>
        </pc:spChg>
        <pc:spChg chg="ord">
          <ac:chgData name="Mahak Jain" userId="09ffb988-9a02-4df7-beac-42820dc69aad" providerId="ADAL" clId="{3CBF1A8C-C840-46EC-A051-C22092AAD05A}" dt="2023-04-23T05:09:11.673" v="1852" actId="166"/>
          <ac:spMkLst>
            <pc:docMk/>
            <pc:sldMk cId="3003260193" sldId="360"/>
            <ac:spMk id="20" creationId="{E4EED9CD-C6D8-5608-35A5-43A8FC2ECC2D}"/>
          </ac:spMkLst>
        </pc:spChg>
        <pc:spChg chg="add del mod">
          <ac:chgData name="Mahak Jain" userId="09ffb988-9a02-4df7-beac-42820dc69aad" providerId="ADAL" clId="{3CBF1A8C-C840-46EC-A051-C22092AAD05A}" dt="2023-04-22T23:30:47.592" v="1496" actId="21"/>
          <ac:spMkLst>
            <pc:docMk/>
            <pc:sldMk cId="3003260193" sldId="360"/>
            <ac:spMk id="21" creationId="{85AC7169-3CEE-3CF6-4218-DF967B1B817E}"/>
          </ac:spMkLst>
        </pc:spChg>
        <pc:spChg chg="mod ord">
          <ac:chgData name="Mahak Jain" userId="09ffb988-9a02-4df7-beac-42820dc69aad" providerId="ADAL" clId="{3CBF1A8C-C840-46EC-A051-C22092AAD05A}" dt="2023-04-23T05:06:09.614" v="1826" actId="167"/>
          <ac:spMkLst>
            <pc:docMk/>
            <pc:sldMk cId="3003260193" sldId="360"/>
            <ac:spMk id="22" creationId="{FD9BD9B8-AAC6-AA5B-F591-FE0342CE3489}"/>
          </ac:spMkLst>
        </pc:spChg>
        <pc:spChg chg="add del mod">
          <ac:chgData name="Mahak Jain" userId="09ffb988-9a02-4df7-beac-42820dc69aad" providerId="ADAL" clId="{3CBF1A8C-C840-46EC-A051-C22092AAD05A}" dt="2023-04-22T23:30:47.592" v="1496" actId="21"/>
          <ac:spMkLst>
            <pc:docMk/>
            <pc:sldMk cId="3003260193" sldId="360"/>
            <ac:spMk id="24" creationId="{27E41A58-B3F9-1C41-412E-D740E87FEE76}"/>
          </ac:spMkLst>
        </pc:spChg>
        <pc:spChg chg="add del mod">
          <ac:chgData name="Mahak Jain" userId="09ffb988-9a02-4df7-beac-42820dc69aad" providerId="ADAL" clId="{3CBF1A8C-C840-46EC-A051-C22092AAD05A}" dt="2023-04-23T04:50:46.099" v="1714" actId="21"/>
          <ac:spMkLst>
            <pc:docMk/>
            <pc:sldMk cId="3003260193" sldId="360"/>
            <ac:spMk id="25" creationId="{60B5DD17-F8B9-D8DA-985B-DA08043E1004}"/>
          </ac:spMkLst>
        </pc:spChg>
        <pc:spChg chg="add del mod">
          <ac:chgData name="Mahak Jain" userId="09ffb988-9a02-4df7-beac-42820dc69aad" providerId="ADAL" clId="{3CBF1A8C-C840-46EC-A051-C22092AAD05A}" dt="2023-04-23T04:50:46.099" v="1714" actId="21"/>
          <ac:spMkLst>
            <pc:docMk/>
            <pc:sldMk cId="3003260193" sldId="360"/>
            <ac:spMk id="26" creationId="{CCD6B3A9-20B3-5927-EB87-706EDA72A0A7}"/>
          </ac:spMkLst>
        </pc:spChg>
        <pc:spChg chg="add del mod">
          <ac:chgData name="Mahak Jain" userId="09ffb988-9a02-4df7-beac-42820dc69aad" providerId="ADAL" clId="{3CBF1A8C-C840-46EC-A051-C22092AAD05A}" dt="2023-04-22T23:37:35.898" v="1567" actId="478"/>
          <ac:spMkLst>
            <pc:docMk/>
            <pc:sldMk cId="3003260193" sldId="360"/>
            <ac:spMk id="30" creationId="{6B2F93F4-3DBE-9D85-0FBD-A5546DEF613C}"/>
          </ac:spMkLst>
        </pc:spChg>
        <pc:spChg chg="add del mod ord">
          <ac:chgData name="Mahak Jain" userId="09ffb988-9a02-4df7-beac-42820dc69aad" providerId="ADAL" clId="{3CBF1A8C-C840-46EC-A051-C22092AAD05A}" dt="2023-04-22T23:41:31.018" v="1598" actId="478"/>
          <ac:spMkLst>
            <pc:docMk/>
            <pc:sldMk cId="3003260193" sldId="360"/>
            <ac:spMk id="31" creationId="{9102E041-38AA-19C0-A71A-EAF936506357}"/>
          </ac:spMkLst>
        </pc:spChg>
        <pc:spChg chg="mod">
          <ac:chgData name="Mahak Jain" userId="09ffb988-9a02-4df7-beac-42820dc69aad" providerId="ADAL" clId="{3CBF1A8C-C840-46EC-A051-C22092AAD05A}" dt="2023-04-23T04:55:14.206" v="1760" actId="571"/>
          <ac:spMkLst>
            <pc:docMk/>
            <pc:sldMk cId="3003260193" sldId="360"/>
            <ac:spMk id="35" creationId="{B23A1C29-D6DC-2C09-8BF5-309496DF64F8}"/>
          </ac:spMkLst>
        </pc:spChg>
        <pc:spChg chg="add mod">
          <ac:chgData name="Mahak Jain" userId="09ffb988-9a02-4df7-beac-42820dc69aad" providerId="ADAL" clId="{3CBF1A8C-C840-46EC-A051-C22092AAD05A}" dt="2023-04-23T05:08:03.886" v="1841" actId="14100"/>
          <ac:spMkLst>
            <pc:docMk/>
            <pc:sldMk cId="3003260193" sldId="360"/>
            <ac:spMk id="37" creationId="{E3F1ECFE-3AE2-0DB8-8B6D-9C3CAAE5E7BB}"/>
          </ac:spMkLst>
        </pc:spChg>
        <pc:grpChg chg="add mod">
          <ac:chgData name="Mahak Jain" userId="09ffb988-9a02-4df7-beac-42820dc69aad" providerId="ADAL" clId="{3CBF1A8C-C840-46EC-A051-C22092AAD05A}" dt="2023-04-22T23:19:34.629" v="1366" actId="164"/>
          <ac:grpSpMkLst>
            <pc:docMk/>
            <pc:sldMk cId="3003260193" sldId="360"/>
            <ac:grpSpMk id="14" creationId="{7834EC1B-D348-AAAD-C796-6300A1619E04}"/>
          </ac:grpSpMkLst>
        </pc:grpChg>
        <pc:grpChg chg="mod ord">
          <ac:chgData name="Mahak Jain" userId="09ffb988-9a02-4df7-beac-42820dc69aad" providerId="ADAL" clId="{3CBF1A8C-C840-46EC-A051-C22092AAD05A}" dt="2023-04-23T05:12:19.949" v="1858" actId="166"/>
          <ac:grpSpMkLst>
            <pc:docMk/>
            <pc:sldMk cId="3003260193" sldId="360"/>
            <ac:grpSpMk id="23" creationId="{1B91E3D8-D5F2-5D71-A724-6C302610C1D5}"/>
          </ac:grpSpMkLst>
        </pc:grpChg>
        <pc:grpChg chg="add mod">
          <ac:chgData name="Mahak Jain" userId="09ffb988-9a02-4df7-beac-42820dc69aad" providerId="ADAL" clId="{3CBF1A8C-C840-46EC-A051-C22092AAD05A}" dt="2023-04-22T23:27:35.777" v="1453" actId="164"/>
          <ac:grpSpMkLst>
            <pc:docMk/>
            <pc:sldMk cId="3003260193" sldId="360"/>
            <ac:grpSpMk id="27" creationId="{9F50B61F-A120-A669-19BC-E78D71E17082}"/>
          </ac:grpSpMkLst>
        </pc:grpChg>
        <pc:grpChg chg="add mod">
          <ac:chgData name="Mahak Jain" userId="09ffb988-9a02-4df7-beac-42820dc69aad" providerId="ADAL" clId="{3CBF1A8C-C840-46EC-A051-C22092AAD05A}" dt="2023-04-23T04:55:14.206" v="1760" actId="571"/>
          <ac:grpSpMkLst>
            <pc:docMk/>
            <pc:sldMk cId="3003260193" sldId="360"/>
            <ac:grpSpMk id="33" creationId="{8950A230-A29F-94D6-31B5-96755F64C560}"/>
          </ac:grpSpMkLst>
        </pc:grpChg>
        <pc:graphicFrameChg chg="mod ord">
          <ac:chgData name="Mahak Jain" userId="09ffb988-9a02-4df7-beac-42820dc69aad" providerId="ADAL" clId="{3CBF1A8C-C840-46EC-A051-C22092AAD05A}" dt="2023-04-23T05:07:45.735" v="1837" actId="1076"/>
          <ac:graphicFrameMkLst>
            <pc:docMk/>
            <pc:sldMk cId="3003260193" sldId="360"/>
            <ac:graphicFrameMk id="19" creationId="{BDAC0E2D-0559-5E7A-0A48-00B084C90EC2}"/>
          </ac:graphicFrameMkLst>
        </pc:graphicFrameChg>
        <pc:graphicFrameChg chg="add del mod modGraphic">
          <ac:chgData name="Mahak Jain" userId="09ffb988-9a02-4df7-beac-42820dc69aad" providerId="ADAL" clId="{3CBF1A8C-C840-46EC-A051-C22092AAD05A}" dt="2023-04-23T05:05:44.820" v="1823" actId="478"/>
          <ac:graphicFrameMkLst>
            <pc:docMk/>
            <pc:sldMk cId="3003260193" sldId="360"/>
            <ac:graphicFrameMk id="36" creationId="{6F32F8BE-AB36-64A9-094A-0F635639C170}"/>
          </ac:graphicFrameMkLst>
        </pc:graphicFrameChg>
        <pc:picChg chg="add del mod ord modCrop">
          <ac:chgData name="Mahak Jain" userId="09ffb988-9a02-4df7-beac-42820dc69aad" providerId="ADAL" clId="{3CBF1A8C-C840-46EC-A051-C22092AAD05A}" dt="2023-04-22T23:28:01.892" v="1456" actId="21"/>
          <ac:picMkLst>
            <pc:docMk/>
            <pc:sldMk cId="3003260193" sldId="360"/>
            <ac:picMk id="4" creationId="{F498773F-CA42-5B96-8C0C-78EEAD2E2BCB}"/>
          </ac:picMkLst>
        </pc:picChg>
        <pc:picChg chg="mod">
          <ac:chgData name="Mahak Jain" userId="09ffb988-9a02-4df7-beac-42820dc69aad" providerId="ADAL" clId="{3CBF1A8C-C840-46EC-A051-C22092AAD05A}" dt="2023-04-23T04:57:36.926" v="1791" actId="1036"/>
          <ac:picMkLst>
            <pc:docMk/>
            <pc:sldMk cId="3003260193" sldId="360"/>
            <ac:picMk id="5" creationId="{281C4C45-E202-C616-6856-9C90E0E2F275}"/>
          </ac:picMkLst>
        </pc:picChg>
        <pc:picChg chg="mod modCrop">
          <ac:chgData name="Mahak Jain" userId="09ffb988-9a02-4df7-beac-42820dc69aad" providerId="ADAL" clId="{3CBF1A8C-C840-46EC-A051-C22092AAD05A}" dt="2023-04-23T04:55:53.339" v="1772" actId="1076"/>
          <ac:picMkLst>
            <pc:docMk/>
            <pc:sldMk cId="3003260193" sldId="360"/>
            <ac:picMk id="8" creationId="{6096F75A-8426-6992-9D69-8AA9A6266090}"/>
          </ac:picMkLst>
        </pc:picChg>
        <pc:picChg chg="add del mod">
          <ac:chgData name="Mahak Jain" userId="09ffb988-9a02-4df7-beac-42820dc69aad" providerId="ADAL" clId="{3CBF1A8C-C840-46EC-A051-C22092AAD05A}" dt="2023-04-22T23:28:01.892" v="1456" actId="21"/>
          <ac:picMkLst>
            <pc:docMk/>
            <pc:sldMk cId="3003260193" sldId="360"/>
            <ac:picMk id="9" creationId="{3D6FDADC-6498-8F4F-29B4-8BDC7BB5D687}"/>
          </ac:picMkLst>
        </pc:picChg>
        <pc:picChg chg="del mod">
          <ac:chgData name="Mahak Jain" userId="09ffb988-9a02-4df7-beac-42820dc69aad" providerId="ADAL" clId="{3CBF1A8C-C840-46EC-A051-C22092AAD05A}" dt="2023-04-22T23:30:47.592" v="1496" actId="21"/>
          <ac:picMkLst>
            <pc:docMk/>
            <pc:sldMk cId="3003260193" sldId="360"/>
            <ac:picMk id="10" creationId="{98C73860-6BE9-2B3D-28A4-69F2C4C4A062}"/>
          </ac:picMkLst>
        </pc:picChg>
        <pc:picChg chg="add del mod modCrop">
          <ac:chgData name="Mahak Jain" userId="09ffb988-9a02-4df7-beac-42820dc69aad" providerId="ADAL" clId="{3CBF1A8C-C840-46EC-A051-C22092AAD05A}" dt="2023-04-22T23:28:01.892" v="1456" actId="21"/>
          <ac:picMkLst>
            <pc:docMk/>
            <pc:sldMk cId="3003260193" sldId="360"/>
            <ac:picMk id="11" creationId="{4F62B049-9482-A697-7C70-323A51950834}"/>
          </ac:picMkLst>
        </pc:picChg>
        <pc:picChg chg="del mod">
          <ac:chgData name="Mahak Jain" userId="09ffb988-9a02-4df7-beac-42820dc69aad" providerId="ADAL" clId="{3CBF1A8C-C840-46EC-A051-C22092AAD05A}" dt="2023-04-23T04:50:46.099" v="1714" actId="21"/>
          <ac:picMkLst>
            <pc:docMk/>
            <pc:sldMk cId="3003260193" sldId="360"/>
            <ac:picMk id="12" creationId="{F2E34BDF-BF77-C653-7395-1BE7BA05AA89}"/>
          </ac:picMkLst>
        </pc:picChg>
        <pc:picChg chg="mod ord">
          <ac:chgData name="Mahak Jain" userId="09ffb988-9a02-4df7-beac-42820dc69aad" providerId="ADAL" clId="{3CBF1A8C-C840-46EC-A051-C22092AAD05A}" dt="2023-04-23T05:10:03.140" v="1857" actId="166"/>
          <ac:picMkLst>
            <pc:docMk/>
            <pc:sldMk cId="3003260193" sldId="360"/>
            <ac:picMk id="13" creationId="{435C774D-2DF9-EAF6-7E6D-6260B1CE2D4F}"/>
          </ac:picMkLst>
        </pc:picChg>
        <pc:picChg chg="mod">
          <ac:chgData name="Mahak Jain" userId="09ffb988-9a02-4df7-beac-42820dc69aad" providerId="ADAL" clId="{3CBF1A8C-C840-46EC-A051-C22092AAD05A}" dt="2023-04-23T04:55:53.339" v="1772" actId="1076"/>
          <ac:picMkLst>
            <pc:docMk/>
            <pc:sldMk cId="3003260193" sldId="360"/>
            <ac:picMk id="15" creationId="{F5309071-1A3E-4BD0-2727-3FAA02421664}"/>
          </ac:picMkLst>
        </pc:picChg>
        <pc:picChg chg="mod">
          <ac:chgData name="Mahak Jain" userId="09ffb988-9a02-4df7-beac-42820dc69aad" providerId="ADAL" clId="{3CBF1A8C-C840-46EC-A051-C22092AAD05A}" dt="2023-04-23T04:55:53.339" v="1772" actId="1076"/>
          <ac:picMkLst>
            <pc:docMk/>
            <pc:sldMk cId="3003260193" sldId="360"/>
            <ac:picMk id="16" creationId="{7C8C15AF-9776-B621-3FA3-7B8C49969C70}"/>
          </ac:picMkLst>
        </pc:picChg>
        <pc:picChg chg="add mod">
          <ac:chgData name="Mahak Jain" userId="09ffb988-9a02-4df7-beac-42820dc69aad" providerId="ADAL" clId="{3CBF1A8C-C840-46EC-A051-C22092AAD05A}" dt="2023-04-23T04:57:29.363" v="1783" actId="1036"/>
          <ac:picMkLst>
            <pc:docMk/>
            <pc:sldMk cId="3003260193" sldId="360"/>
            <ac:picMk id="28" creationId="{33B2DE12-104A-6140-45CC-5F2BF5951388}"/>
          </ac:picMkLst>
        </pc:picChg>
        <pc:picChg chg="add mod">
          <ac:chgData name="Mahak Jain" userId="09ffb988-9a02-4df7-beac-42820dc69aad" providerId="ADAL" clId="{3CBF1A8C-C840-46EC-A051-C22092AAD05A}" dt="2023-04-23T04:57:36.926" v="1791" actId="1036"/>
          <ac:picMkLst>
            <pc:docMk/>
            <pc:sldMk cId="3003260193" sldId="360"/>
            <ac:picMk id="29" creationId="{48A92358-11F3-A8AB-2944-97BC86FB45AA}"/>
          </ac:picMkLst>
        </pc:picChg>
        <pc:picChg chg="add mod">
          <ac:chgData name="Mahak Jain" userId="09ffb988-9a02-4df7-beac-42820dc69aad" providerId="ADAL" clId="{3CBF1A8C-C840-46EC-A051-C22092AAD05A}" dt="2023-04-23T04:59:47.629" v="1799" actId="1076"/>
          <ac:picMkLst>
            <pc:docMk/>
            <pc:sldMk cId="3003260193" sldId="360"/>
            <ac:picMk id="32" creationId="{03AC10EF-41EA-50FD-1183-BAF49538E9C2}"/>
          </ac:picMkLst>
        </pc:picChg>
        <pc:picChg chg="mod">
          <ac:chgData name="Mahak Jain" userId="09ffb988-9a02-4df7-beac-42820dc69aad" providerId="ADAL" clId="{3CBF1A8C-C840-46EC-A051-C22092AAD05A}" dt="2023-04-23T04:55:14.206" v="1760" actId="571"/>
          <ac:picMkLst>
            <pc:docMk/>
            <pc:sldMk cId="3003260193" sldId="360"/>
            <ac:picMk id="34" creationId="{02A403F1-6DF1-A524-8265-3148CBA631D4}"/>
          </ac:picMkLst>
        </pc:picChg>
      </pc:sldChg>
      <pc:sldChg chg="addSp modSp mod">
        <pc:chgData name="Mahak Jain" userId="09ffb988-9a02-4df7-beac-42820dc69aad" providerId="ADAL" clId="{3CBF1A8C-C840-46EC-A051-C22092AAD05A}" dt="2023-04-22T23:47:48.552" v="1652" actId="113"/>
        <pc:sldMkLst>
          <pc:docMk/>
          <pc:sldMk cId="2778499117" sldId="361"/>
        </pc:sldMkLst>
        <pc:spChg chg="add mod">
          <ac:chgData name="Mahak Jain" userId="09ffb988-9a02-4df7-beac-42820dc69aad" providerId="ADAL" clId="{3CBF1A8C-C840-46EC-A051-C22092AAD05A}" dt="2023-04-22T23:46:20.077" v="1627" actId="2085"/>
          <ac:spMkLst>
            <pc:docMk/>
            <pc:sldMk cId="2778499117" sldId="361"/>
            <ac:spMk id="3" creationId="{A75AB92F-7199-92ED-7609-3DCE927964C1}"/>
          </ac:spMkLst>
        </pc:spChg>
        <pc:spChg chg="add mod">
          <ac:chgData name="Mahak Jain" userId="09ffb988-9a02-4df7-beac-42820dc69aad" providerId="ADAL" clId="{3CBF1A8C-C840-46EC-A051-C22092AAD05A}" dt="2023-04-22T23:47:48.552" v="1652" actId="113"/>
          <ac:spMkLst>
            <pc:docMk/>
            <pc:sldMk cId="2778499117" sldId="361"/>
            <ac:spMk id="4" creationId="{793CEF8B-BDA7-710E-F8AC-7C84C7663EE4}"/>
          </ac:spMkLst>
        </pc:spChg>
      </pc:sldChg>
      <pc:sldMasterChg chg="modSp modSldLayout">
        <pc:chgData name="Mahak Jain" userId="09ffb988-9a02-4df7-beac-42820dc69aad" providerId="ADAL" clId="{3CBF1A8C-C840-46EC-A051-C22092AAD05A}" dt="2023-04-16T11:17:06.356" v="24"/>
        <pc:sldMasterMkLst>
          <pc:docMk/>
          <pc:sldMasterMk cId="2658218989" sldId="2147483684"/>
        </pc:sldMasterMkLst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asterMk cId="2658218989" sldId="2147483684"/>
            <ac:spMk id="2" creationId="{00000000-0000-0000-0000-000000000000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asterMk cId="2658218989" sldId="2147483684"/>
            <ac:spMk id="3" creationId="{00000000-0000-0000-0000-000000000000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asterMk cId="2658218989" sldId="2147483684"/>
            <ac:spMk id="4" creationId="{00000000-0000-0000-0000-000000000000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asterMk cId="2658218989" sldId="2147483684"/>
            <ac:spMk id="5" creationId="{00000000-0000-0000-0000-000000000000}"/>
          </ac:spMkLst>
        </pc:spChg>
        <pc:spChg chg="mod">
          <ac:chgData name="Mahak Jain" userId="09ffb988-9a02-4df7-beac-42820dc69aad" providerId="ADAL" clId="{3CBF1A8C-C840-46EC-A051-C22092AAD05A}" dt="2023-04-16T11:17:06.356" v="24"/>
          <ac:spMkLst>
            <pc:docMk/>
            <pc:sldMasterMk cId="2658218989" sldId="2147483684"/>
            <ac:spMk id="6" creationId="{00000000-0000-0000-0000-000000000000}"/>
          </ac:spMkLst>
        </pc:sp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335679821" sldId="2147483685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35679821" sldId="2147483685"/>
              <ac:spMk id="2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35679821" sldId="2147483685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35679821" sldId="2147483685"/>
              <ac:spMk id="11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1230670098" sldId="2147483686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1230670098" sldId="2147483686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1230670098" sldId="2147483686"/>
              <ac:spMk id="11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2461795627" sldId="2147483687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461795627" sldId="2147483687"/>
              <ac:spMk id="2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461795627" sldId="2147483687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461795627" sldId="2147483687"/>
              <ac:spMk id="10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2572647068" sldId="2147483688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572647068" sldId="2147483688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572647068" sldId="2147483688"/>
              <ac:spMk id="4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572647068" sldId="2147483688"/>
              <ac:spMk id="8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3022736501" sldId="2147483689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022736501" sldId="2147483689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022736501" sldId="2147483689"/>
              <ac:spMk id="4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022736501" sldId="2147483689"/>
              <ac:spMk id="5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022736501" sldId="2147483689"/>
              <ac:spMk id="6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022736501" sldId="2147483689"/>
              <ac:spMk id="10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2104871744" sldId="2147483690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104871744" sldId="2147483690"/>
              <ac:spMk id="6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4280189429" sldId="2147483692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80189429" sldId="2147483692"/>
              <ac:spMk id="2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80189429" sldId="2147483692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80189429" sldId="2147483692"/>
              <ac:spMk id="4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80189429" sldId="2147483692"/>
              <ac:spMk id="12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2166956274" sldId="2147483693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166956274" sldId="2147483693"/>
              <ac:spMk id="2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166956274" sldId="2147483693"/>
              <ac:spMk id="4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166956274" sldId="2147483693"/>
              <ac:spMk id="5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166956274" sldId="2147483693"/>
              <ac:spMk id="6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166956274" sldId="2147483693"/>
              <ac:spMk id="7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166956274" sldId="2147483693"/>
              <ac:spMk id="9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2322398318" sldId="2147483694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322398318" sldId="2147483694"/>
              <ac:spMk id="2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322398318" sldId="2147483694"/>
              <ac:spMk id="4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322398318" sldId="2147483694"/>
              <ac:spMk id="15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4290501007" sldId="2147483695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90501007" sldId="2147483695"/>
              <ac:spMk id="2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90501007" sldId="2147483695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90501007" sldId="2147483695"/>
              <ac:spMk id="8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4290501007" sldId="2147483695"/>
              <ac:spMk id="9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2977968096" sldId="2147483696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977968096" sldId="2147483696"/>
              <ac:spMk id="6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977968096" sldId="2147483696"/>
              <ac:spMk id="9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977968096" sldId="2147483696"/>
              <ac:spMk id="38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3055268686" sldId="2147483697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3055268686" sldId="2147483697"/>
              <ac:spMk id="7" creationId="{00000000-0000-0000-0000-000000000000}"/>
            </ac:spMkLst>
          </pc:spChg>
        </pc:sldLayoutChg>
        <pc:sldLayoutChg chg="modSp">
          <pc:chgData name="Mahak Jain" userId="09ffb988-9a02-4df7-beac-42820dc69aad" providerId="ADAL" clId="{3CBF1A8C-C840-46EC-A051-C22092AAD05A}" dt="2023-04-16T11:17:06.356" v="24"/>
          <pc:sldLayoutMkLst>
            <pc:docMk/>
            <pc:sldMasterMk cId="2658218989" sldId="2147483684"/>
            <pc:sldLayoutMk cId="2600795048" sldId="2147483698"/>
          </pc:sldLayoutMkLst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600795048" sldId="2147483698"/>
              <ac:spMk id="2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600795048" sldId="2147483698"/>
              <ac:spMk id="3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600795048" sldId="2147483698"/>
              <ac:spMk id="9" creationId="{00000000-0000-0000-0000-000000000000}"/>
            </ac:spMkLst>
          </pc:spChg>
          <pc:spChg chg="mod">
            <ac:chgData name="Mahak Jain" userId="09ffb988-9a02-4df7-beac-42820dc69aad" providerId="ADAL" clId="{3CBF1A8C-C840-46EC-A051-C22092AAD05A}" dt="2023-04-16T11:17:06.356" v="24"/>
            <ac:spMkLst>
              <pc:docMk/>
              <pc:sldMasterMk cId="2658218989" sldId="2147483684"/>
              <pc:sldLayoutMk cId="2600795048" sldId="2147483698"/>
              <ac:spMk id="12" creationId="{00000000-0000-0000-0000-000000000000}"/>
            </ac:spMkLst>
          </pc:spChg>
        </pc:sldLayoutChg>
      </pc:sldMasterChg>
    </pc:docChg>
  </pc:docChgLst>
  <pc:docChgLst>
    <pc:chgData name="Mahak Jain" userId="09ffb988-9a02-4df7-beac-42820dc69aad" providerId="ADAL" clId="{55CED535-2452-4E73-B031-38E1A8B292BD}"/>
    <pc:docChg chg="delSld modSld">
      <pc:chgData name="Mahak Jain" userId="09ffb988-9a02-4df7-beac-42820dc69aad" providerId="ADAL" clId="{55CED535-2452-4E73-B031-38E1A8B292BD}" dt="2023-04-23T05:35:05.735" v="8" actId="47"/>
      <pc:docMkLst>
        <pc:docMk/>
      </pc:docMkLst>
      <pc:sldChg chg="addSp modSp mod">
        <pc:chgData name="Mahak Jain" userId="09ffb988-9a02-4df7-beac-42820dc69aad" providerId="ADAL" clId="{55CED535-2452-4E73-B031-38E1A8B292BD}" dt="2023-04-23T05:25:03.450" v="3" actId="14100"/>
        <pc:sldMkLst>
          <pc:docMk/>
          <pc:sldMk cId="1981033456" sldId="261"/>
        </pc:sldMkLst>
        <pc:spChg chg="add mod">
          <ac:chgData name="Mahak Jain" userId="09ffb988-9a02-4df7-beac-42820dc69aad" providerId="ADAL" clId="{55CED535-2452-4E73-B031-38E1A8B292BD}" dt="2023-04-23T05:25:03.450" v="3" actId="14100"/>
          <ac:spMkLst>
            <pc:docMk/>
            <pc:sldMk cId="1981033456" sldId="261"/>
            <ac:spMk id="10" creationId="{16CA3F81-4D56-E75B-6FA0-1D3CD00AB726}"/>
          </ac:spMkLst>
        </pc:spChg>
      </pc:sldChg>
      <pc:sldChg chg="del">
        <pc:chgData name="Mahak Jain" userId="09ffb988-9a02-4df7-beac-42820dc69aad" providerId="ADAL" clId="{55CED535-2452-4E73-B031-38E1A8B292BD}" dt="2023-04-23T05:34:57.146" v="7" actId="47"/>
        <pc:sldMkLst>
          <pc:docMk/>
          <pc:sldMk cId="2785046248" sldId="296"/>
        </pc:sldMkLst>
      </pc:sldChg>
      <pc:sldChg chg="del">
        <pc:chgData name="Mahak Jain" userId="09ffb988-9a02-4df7-beac-42820dc69aad" providerId="ADAL" clId="{55CED535-2452-4E73-B031-38E1A8B292BD}" dt="2023-04-23T05:35:05.735" v="8" actId="47"/>
        <pc:sldMkLst>
          <pc:docMk/>
          <pc:sldMk cId="1918484735" sldId="355"/>
        </pc:sldMkLst>
      </pc:sldChg>
      <pc:sldChg chg="del">
        <pc:chgData name="Mahak Jain" userId="09ffb988-9a02-4df7-beac-42820dc69aad" providerId="ADAL" clId="{55CED535-2452-4E73-B031-38E1A8B292BD}" dt="2023-04-23T05:25:24.383" v="4" actId="47"/>
        <pc:sldMkLst>
          <pc:docMk/>
          <pc:sldMk cId="2451643451" sldId="357"/>
        </pc:sldMkLst>
      </pc:sldChg>
      <pc:sldChg chg="del">
        <pc:chgData name="Mahak Jain" userId="09ffb988-9a02-4df7-beac-42820dc69aad" providerId="ADAL" clId="{55CED535-2452-4E73-B031-38E1A8B292BD}" dt="2023-04-23T05:25:26.993" v="5" actId="47"/>
        <pc:sldMkLst>
          <pc:docMk/>
          <pc:sldMk cId="3003260193" sldId="360"/>
        </pc:sldMkLst>
      </pc:sldChg>
      <pc:sldChg chg="del">
        <pc:chgData name="Mahak Jain" userId="09ffb988-9a02-4df7-beac-42820dc69aad" providerId="ADAL" clId="{55CED535-2452-4E73-B031-38E1A8B292BD}" dt="2023-04-23T05:25:29.416" v="6" actId="47"/>
        <pc:sldMkLst>
          <pc:docMk/>
          <pc:sldMk cId="2778499117" sldId="36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C4F76-3CED-45EA-9D20-FA04CE5242F2}" type="doc">
      <dgm:prSet loTypeId="urn:microsoft.com/office/officeart/2005/8/layout/defaul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F5513836-0A07-4032-BA97-D468A59FD9B7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</a:rPr>
            <a:t>Environment friendly</a:t>
          </a:r>
          <a:endParaRPr lang="en-US" dirty="0"/>
        </a:p>
      </dgm:t>
    </dgm:pt>
    <dgm:pt modelId="{FBADA47A-350A-47A1-9EC5-EA4B55F7C7C2}" type="parTrans" cxnId="{DAF1F3B2-5D85-4C22-9836-F1F58E2057D5}">
      <dgm:prSet/>
      <dgm:spPr/>
      <dgm:t>
        <a:bodyPr/>
        <a:lstStyle/>
        <a:p>
          <a:endParaRPr lang="en-US"/>
        </a:p>
      </dgm:t>
    </dgm:pt>
    <dgm:pt modelId="{C45B7F32-6F9C-4A4D-B5B4-E64BCCF51E9D}" type="sibTrans" cxnId="{DAF1F3B2-5D85-4C22-9836-F1F58E2057D5}">
      <dgm:prSet/>
      <dgm:spPr/>
      <dgm:t>
        <a:bodyPr/>
        <a:lstStyle/>
        <a:p>
          <a:endParaRPr lang="en-US"/>
        </a:p>
      </dgm:t>
    </dgm:pt>
    <dgm:pt modelId="{6A5A2B0B-5EFA-4E81-9698-F78A8D9B20DE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</a:rPr>
            <a:t>Cost-efficient</a:t>
          </a:r>
          <a:endParaRPr lang="en-US" dirty="0"/>
        </a:p>
      </dgm:t>
    </dgm:pt>
    <dgm:pt modelId="{00A9860E-F4A2-4704-A0D3-785960B04D19}" type="parTrans" cxnId="{0C0DDF1F-8FE9-4FA6-AA32-4848A5B7C612}">
      <dgm:prSet/>
      <dgm:spPr/>
      <dgm:t>
        <a:bodyPr/>
        <a:lstStyle/>
        <a:p>
          <a:endParaRPr lang="en-US"/>
        </a:p>
      </dgm:t>
    </dgm:pt>
    <dgm:pt modelId="{9FB96C55-D671-4B60-8734-7F72AB73EFF1}" type="sibTrans" cxnId="{0C0DDF1F-8FE9-4FA6-AA32-4848A5B7C612}">
      <dgm:prSet/>
      <dgm:spPr/>
      <dgm:t>
        <a:bodyPr/>
        <a:lstStyle/>
        <a:p>
          <a:endParaRPr lang="en-US"/>
        </a:p>
      </dgm:t>
    </dgm:pt>
    <dgm:pt modelId="{F52B2675-9F80-4D87-BE73-16713AF2FF5E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</a:rPr>
            <a:t>Easy operation</a:t>
          </a:r>
          <a:endParaRPr lang="en-US" dirty="0"/>
        </a:p>
      </dgm:t>
    </dgm:pt>
    <dgm:pt modelId="{B57F438B-FA1A-4D81-9DE5-E4CF960DD1C8}" type="parTrans" cxnId="{B1820B3A-370F-4AC3-90D4-6375F4099D30}">
      <dgm:prSet/>
      <dgm:spPr/>
      <dgm:t>
        <a:bodyPr/>
        <a:lstStyle/>
        <a:p>
          <a:endParaRPr lang="en-US"/>
        </a:p>
      </dgm:t>
    </dgm:pt>
    <dgm:pt modelId="{D94C2AEE-7538-4DC4-9035-A398E0DFDE2E}" type="sibTrans" cxnId="{B1820B3A-370F-4AC3-90D4-6375F4099D30}">
      <dgm:prSet/>
      <dgm:spPr/>
      <dgm:t>
        <a:bodyPr/>
        <a:lstStyle/>
        <a:p>
          <a:endParaRPr lang="en-US"/>
        </a:p>
      </dgm:t>
    </dgm:pt>
    <dgm:pt modelId="{ECE9F703-14E1-40E0-87BC-FF2A3954167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</a:rPr>
            <a:t>Less skilled manpower requirement</a:t>
          </a:r>
          <a:endParaRPr lang="en-US" dirty="0"/>
        </a:p>
      </dgm:t>
    </dgm:pt>
    <dgm:pt modelId="{685F4CDD-5A79-4489-B1BE-D7C619919A2F}" type="parTrans" cxnId="{36E29F99-4209-4593-90A3-F0B95E923468}">
      <dgm:prSet/>
      <dgm:spPr/>
      <dgm:t>
        <a:bodyPr/>
        <a:lstStyle/>
        <a:p>
          <a:endParaRPr lang="en-US"/>
        </a:p>
      </dgm:t>
    </dgm:pt>
    <dgm:pt modelId="{7D9FE221-775E-4668-878B-1F0B6D9F80BE}" type="sibTrans" cxnId="{36E29F99-4209-4593-90A3-F0B95E923468}">
      <dgm:prSet/>
      <dgm:spPr/>
      <dgm:t>
        <a:bodyPr/>
        <a:lstStyle/>
        <a:p>
          <a:endParaRPr lang="en-US"/>
        </a:p>
      </dgm:t>
    </dgm:pt>
    <dgm:pt modelId="{11451B1F-EAFE-48AF-88B4-E4DD988806D8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</a:rPr>
            <a:t>Low sludge production</a:t>
          </a:r>
          <a:endParaRPr lang="en-US" dirty="0"/>
        </a:p>
      </dgm:t>
    </dgm:pt>
    <dgm:pt modelId="{B2A671A7-FB27-4624-B704-1E883F73AB54}" type="parTrans" cxnId="{67242044-B8A5-4770-8F3B-788AB03CFBC5}">
      <dgm:prSet/>
      <dgm:spPr/>
      <dgm:t>
        <a:bodyPr/>
        <a:lstStyle/>
        <a:p>
          <a:endParaRPr lang="en-US"/>
        </a:p>
      </dgm:t>
    </dgm:pt>
    <dgm:pt modelId="{4B997593-A143-41E4-80F2-2F1E4C5C3557}" type="sibTrans" cxnId="{67242044-B8A5-4770-8F3B-788AB03CFBC5}">
      <dgm:prSet/>
      <dgm:spPr/>
      <dgm:t>
        <a:bodyPr/>
        <a:lstStyle/>
        <a:p>
          <a:endParaRPr lang="en-US"/>
        </a:p>
      </dgm:t>
    </dgm:pt>
    <dgm:pt modelId="{74C2DE91-9149-49E7-8736-C57A862FE777}" type="pres">
      <dgm:prSet presAssocID="{631C4F76-3CED-45EA-9D20-FA04CE5242F2}" presName="diagram" presStyleCnt="0">
        <dgm:presLayoutVars>
          <dgm:dir/>
          <dgm:resizeHandles val="exact"/>
        </dgm:presLayoutVars>
      </dgm:prSet>
      <dgm:spPr/>
    </dgm:pt>
    <dgm:pt modelId="{7B85B1B7-6D32-4200-8076-63AEE39477C7}" type="pres">
      <dgm:prSet presAssocID="{F5513836-0A07-4032-BA97-D468A59FD9B7}" presName="node" presStyleLbl="node1" presStyleIdx="0" presStyleCnt="5">
        <dgm:presLayoutVars>
          <dgm:bulletEnabled val="1"/>
        </dgm:presLayoutVars>
      </dgm:prSet>
      <dgm:spPr/>
    </dgm:pt>
    <dgm:pt modelId="{975DC0C2-41A3-463F-9044-41F04626FF84}" type="pres">
      <dgm:prSet presAssocID="{C45B7F32-6F9C-4A4D-B5B4-E64BCCF51E9D}" presName="sibTrans" presStyleCnt="0"/>
      <dgm:spPr/>
    </dgm:pt>
    <dgm:pt modelId="{51BA573F-2E9B-43CB-B536-BF3E6C4BCAD0}" type="pres">
      <dgm:prSet presAssocID="{6A5A2B0B-5EFA-4E81-9698-F78A8D9B20DE}" presName="node" presStyleLbl="node1" presStyleIdx="1" presStyleCnt="5">
        <dgm:presLayoutVars>
          <dgm:bulletEnabled val="1"/>
        </dgm:presLayoutVars>
      </dgm:prSet>
      <dgm:spPr/>
    </dgm:pt>
    <dgm:pt modelId="{22D2CF40-5B5D-4719-BC78-404EF344EABC}" type="pres">
      <dgm:prSet presAssocID="{9FB96C55-D671-4B60-8734-7F72AB73EFF1}" presName="sibTrans" presStyleCnt="0"/>
      <dgm:spPr/>
    </dgm:pt>
    <dgm:pt modelId="{0047F6D4-EDF0-42F8-98A8-8D699E9136E9}" type="pres">
      <dgm:prSet presAssocID="{F52B2675-9F80-4D87-BE73-16713AF2FF5E}" presName="node" presStyleLbl="node1" presStyleIdx="2" presStyleCnt="5">
        <dgm:presLayoutVars>
          <dgm:bulletEnabled val="1"/>
        </dgm:presLayoutVars>
      </dgm:prSet>
      <dgm:spPr/>
    </dgm:pt>
    <dgm:pt modelId="{763D0497-91CF-47AD-B68C-8F5D951B1EF0}" type="pres">
      <dgm:prSet presAssocID="{D94C2AEE-7538-4DC4-9035-A398E0DFDE2E}" presName="sibTrans" presStyleCnt="0"/>
      <dgm:spPr/>
    </dgm:pt>
    <dgm:pt modelId="{0977C6CF-08C9-4E37-9037-F6FBF56DB2D2}" type="pres">
      <dgm:prSet presAssocID="{ECE9F703-14E1-40E0-87BC-FF2A3954167E}" presName="node" presStyleLbl="node1" presStyleIdx="3" presStyleCnt="5">
        <dgm:presLayoutVars>
          <dgm:bulletEnabled val="1"/>
        </dgm:presLayoutVars>
      </dgm:prSet>
      <dgm:spPr/>
    </dgm:pt>
    <dgm:pt modelId="{B2B83FE9-8981-4329-ABB2-30FE81637F7E}" type="pres">
      <dgm:prSet presAssocID="{7D9FE221-775E-4668-878B-1F0B6D9F80BE}" presName="sibTrans" presStyleCnt="0"/>
      <dgm:spPr/>
    </dgm:pt>
    <dgm:pt modelId="{8CC404BE-9587-4F9B-8F61-85A804160D29}" type="pres">
      <dgm:prSet presAssocID="{11451B1F-EAFE-48AF-88B4-E4DD988806D8}" presName="node" presStyleLbl="node1" presStyleIdx="4" presStyleCnt="5">
        <dgm:presLayoutVars>
          <dgm:bulletEnabled val="1"/>
        </dgm:presLayoutVars>
      </dgm:prSet>
      <dgm:spPr/>
    </dgm:pt>
  </dgm:ptLst>
  <dgm:cxnLst>
    <dgm:cxn modelId="{51FEEE01-05B2-46EF-9450-28B52DAFB91B}" type="presOf" srcId="{631C4F76-3CED-45EA-9D20-FA04CE5242F2}" destId="{74C2DE91-9149-49E7-8736-C57A862FE777}" srcOrd="0" destOrd="0" presId="urn:microsoft.com/office/officeart/2005/8/layout/default"/>
    <dgm:cxn modelId="{0C0DDF1F-8FE9-4FA6-AA32-4848A5B7C612}" srcId="{631C4F76-3CED-45EA-9D20-FA04CE5242F2}" destId="{6A5A2B0B-5EFA-4E81-9698-F78A8D9B20DE}" srcOrd="1" destOrd="0" parTransId="{00A9860E-F4A2-4704-A0D3-785960B04D19}" sibTransId="{9FB96C55-D671-4B60-8734-7F72AB73EFF1}"/>
    <dgm:cxn modelId="{B1820B3A-370F-4AC3-90D4-6375F4099D30}" srcId="{631C4F76-3CED-45EA-9D20-FA04CE5242F2}" destId="{F52B2675-9F80-4D87-BE73-16713AF2FF5E}" srcOrd="2" destOrd="0" parTransId="{B57F438B-FA1A-4D81-9DE5-E4CF960DD1C8}" sibTransId="{D94C2AEE-7538-4DC4-9035-A398E0DFDE2E}"/>
    <dgm:cxn modelId="{67242044-B8A5-4770-8F3B-788AB03CFBC5}" srcId="{631C4F76-3CED-45EA-9D20-FA04CE5242F2}" destId="{11451B1F-EAFE-48AF-88B4-E4DD988806D8}" srcOrd="4" destOrd="0" parTransId="{B2A671A7-FB27-4624-B704-1E883F73AB54}" sibTransId="{4B997593-A143-41E4-80F2-2F1E4C5C3557}"/>
    <dgm:cxn modelId="{261FE264-C0BD-468F-B5E8-6FB9CE5E3E44}" type="presOf" srcId="{F52B2675-9F80-4D87-BE73-16713AF2FF5E}" destId="{0047F6D4-EDF0-42F8-98A8-8D699E9136E9}" srcOrd="0" destOrd="0" presId="urn:microsoft.com/office/officeart/2005/8/layout/default"/>
    <dgm:cxn modelId="{09717B75-2B91-476E-B039-61B3E8D4E9B2}" type="presOf" srcId="{ECE9F703-14E1-40E0-87BC-FF2A3954167E}" destId="{0977C6CF-08C9-4E37-9037-F6FBF56DB2D2}" srcOrd="0" destOrd="0" presId="urn:microsoft.com/office/officeart/2005/8/layout/default"/>
    <dgm:cxn modelId="{650F6290-EC46-4E6B-943D-ABBF63B1239B}" type="presOf" srcId="{6A5A2B0B-5EFA-4E81-9698-F78A8D9B20DE}" destId="{51BA573F-2E9B-43CB-B536-BF3E6C4BCAD0}" srcOrd="0" destOrd="0" presId="urn:microsoft.com/office/officeart/2005/8/layout/default"/>
    <dgm:cxn modelId="{36E29F99-4209-4593-90A3-F0B95E923468}" srcId="{631C4F76-3CED-45EA-9D20-FA04CE5242F2}" destId="{ECE9F703-14E1-40E0-87BC-FF2A3954167E}" srcOrd="3" destOrd="0" parTransId="{685F4CDD-5A79-4489-B1BE-D7C619919A2F}" sibTransId="{7D9FE221-775E-4668-878B-1F0B6D9F80BE}"/>
    <dgm:cxn modelId="{DAF1F3B2-5D85-4C22-9836-F1F58E2057D5}" srcId="{631C4F76-3CED-45EA-9D20-FA04CE5242F2}" destId="{F5513836-0A07-4032-BA97-D468A59FD9B7}" srcOrd="0" destOrd="0" parTransId="{FBADA47A-350A-47A1-9EC5-EA4B55F7C7C2}" sibTransId="{C45B7F32-6F9C-4A4D-B5B4-E64BCCF51E9D}"/>
    <dgm:cxn modelId="{33BD45D0-1604-47B5-A60A-25AD792E8522}" type="presOf" srcId="{F5513836-0A07-4032-BA97-D468A59FD9B7}" destId="{7B85B1B7-6D32-4200-8076-63AEE39477C7}" srcOrd="0" destOrd="0" presId="urn:microsoft.com/office/officeart/2005/8/layout/default"/>
    <dgm:cxn modelId="{EB60D5EF-FFB1-450F-83C5-64A860E6FF63}" type="presOf" srcId="{11451B1F-EAFE-48AF-88B4-E4DD988806D8}" destId="{8CC404BE-9587-4F9B-8F61-85A804160D29}" srcOrd="0" destOrd="0" presId="urn:microsoft.com/office/officeart/2005/8/layout/default"/>
    <dgm:cxn modelId="{E87068C1-3A1E-4482-802C-13DAA1A71B59}" type="presParOf" srcId="{74C2DE91-9149-49E7-8736-C57A862FE777}" destId="{7B85B1B7-6D32-4200-8076-63AEE39477C7}" srcOrd="0" destOrd="0" presId="urn:microsoft.com/office/officeart/2005/8/layout/default"/>
    <dgm:cxn modelId="{902F8174-B726-471B-9DEF-FBE95AD5C304}" type="presParOf" srcId="{74C2DE91-9149-49E7-8736-C57A862FE777}" destId="{975DC0C2-41A3-463F-9044-41F04626FF84}" srcOrd="1" destOrd="0" presId="urn:microsoft.com/office/officeart/2005/8/layout/default"/>
    <dgm:cxn modelId="{B22DC0B6-F070-470F-8446-0A851C63B3EB}" type="presParOf" srcId="{74C2DE91-9149-49E7-8736-C57A862FE777}" destId="{51BA573F-2E9B-43CB-B536-BF3E6C4BCAD0}" srcOrd="2" destOrd="0" presId="urn:microsoft.com/office/officeart/2005/8/layout/default"/>
    <dgm:cxn modelId="{C10F152E-7592-4007-8D41-FAF2BEDC8DF8}" type="presParOf" srcId="{74C2DE91-9149-49E7-8736-C57A862FE777}" destId="{22D2CF40-5B5D-4719-BC78-404EF344EABC}" srcOrd="3" destOrd="0" presId="urn:microsoft.com/office/officeart/2005/8/layout/default"/>
    <dgm:cxn modelId="{27E40E6F-1786-452D-9BDF-001ED754D6B3}" type="presParOf" srcId="{74C2DE91-9149-49E7-8736-C57A862FE777}" destId="{0047F6D4-EDF0-42F8-98A8-8D699E9136E9}" srcOrd="4" destOrd="0" presId="urn:microsoft.com/office/officeart/2005/8/layout/default"/>
    <dgm:cxn modelId="{0034A577-B3E9-466A-AA6E-BC26646C33BD}" type="presParOf" srcId="{74C2DE91-9149-49E7-8736-C57A862FE777}" destId="{763D0497-91CF-47AD-B68C-8F5D951B1EF0}" srcOrd="5" destOrd="0" presId="urn:microsoft.com/office/officeart/2005/8/layout/default"/>
    <dgm:cxn modelId="{815CB118-B758-47EB-929C-F80DADA0A3F7}" type="presParOf" srcId="{74C2DE91-9149-49E7-8736-C57A862FE777}" destId="{0977C6CF-08C9-4E37-9037-F6FBF56DB2D2}" srcOrd="6" destOrd="0" presId="urn:microsoft.com/office/officeart/2005/8/layout/default"/>
    <dgm:cxn modelId="{4ADE85EB-15BA-43BF-BFBF-99D18757BEB7}" type="presParOf" srcId="{74C2DE91-9149-49E7-8736-C57A862FE777}" destId="{B2B83FE9-8981-4329-ABB2-30FE81637F7E}" srcOrd="7" destOrd="0" presId="urn:microsoft.com/office/officeart/2005/8/layout/default"/>
    <dgm:cxn modelId="{158511BB-3284-439F-B9B2-C8AE94A5B63E}" type="presParOf" srcId="{74C2DE91-9149-49E7-8736-C57A862FE777}" destId="{8CC404BE-9587-4F9B-8F61-85A804160D2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DAA148-3A0B-47A8-B73F-096AC62CB0D7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194D93-E88E-4605-9D9A-4B136B9B70C4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Bacteria</a:t>
          </a:r>
        </a:p>
      </dgm:t>
    </dgm:pt>
    <dgm:pt modelId="{6BDCB70A-D820-407A-9526-538CC2D724E1}" type="parTrans" cxnId="{D4D596EF-110D-4384-B904-2A9678484336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ADE652-E7C3-4647-9080-A0A9DBB48518}" type="sibTrans" cxnId="{D4D596EF-110D-4384-B904-2A9678484336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F1AE9-2477-45C0-B039-64971E2ABD43}">
      <dgm:prSet phldrT="[Text]" custT="1"/>
      <dgm:spPr/>
      <dgm:t>
        <a:bodyPr/>
        <a:lstStyle/>
        <a:p>
          <a:endParaRPr lang="en-US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5D80F2-E8E8-4FF4-A232-818FE2AD3DF4}" type="parTrans" cxnId="{F4481167-52D3-4722-9F2A-DF387B5A0F0A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B3E31A-CF44-4BD8-8CA1-779060947654}" type="sibTrans" cxnId="{F4481167-52D3-4722-9F2A-DF387B5A0F0A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189C48-E9CF-43CC-9B34-4FFD153B8127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 as catalyst</a:t>
          </a:r>
        </a:p>
      </dgm:t>
    </dgm:pt>
    <dgm:pt modelId="{F1496C8A-889D-4B5F-A9AD-E3B488CDF914}" type="parTrans" cxnId="{6E1C76B0-0DE8-46DC-B53F-0D26662728BE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822741-8700-405E-B661-58EB8E62A6C7}" type="sibTrans" cxnId="{6E1C76B0-0DE8-46DC-B53F-0D26662728BE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61A501-BE0B-4717-9D79-42C9F85B8825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Anodic chamber</a:t>
          </a:r>
        </a:p>
      </dgm:t>
    </dgm:pt>
    <dgm:pt modelId="{B5B82EA2-D31D-4CA2-962F-2F3206A117E3}" type="parTrans" cxnId="{8326D5FE-3B70-4F02-9E04-312C83E3C7DE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5DE717-BCD4-40C2-80B9-F45A33DB9015}" type="sibTrans" cxnId="{8326D5FE-3B70-4F02-9E04-312C83E3C7DE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EFF54-4C6D-4BF4-8A78-34E9842F87BE}">
      <dgm:prSet phldrT="[Text]" custT="1"/>
      <dgm:spPr/>
      <dgm:t>
        <a:bodyPr/>
        <a:lstStyle/>
        <a:p>
          <a:endParaRPr lang="en-US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9B854-3178-4CDA-948D-E5590F0AE9ED}" type="parTrans" cxnId="{EE6DFC04-58AB-49F8-AEC6-9EF45A32F570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FE981-AEBD-4824-9F62-E29DF30E644C}" type="sibTrans" cxnId="{EE6DFC04-58AB-49F8-AEC6-9EF45A32F570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38772-BF67-4D33-9F4D-C3615B5AB886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Bacteria generate electrons utilizing organic and inorganic matter</a:t>
          </a:r>
        </a:p>
      </dgm:t>
    </dgm:pt>
    <dgm:pt modelId="{C202526B-B438-4A19-BC7E-D3BBC7F342DD}" type="parTrans" cxnId="{459BFCF4-25F6-4596-B2CA-E61B3E1CF1FF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871104-172B-4700-B440-FF2E0872DD49}" type="sibTrans" cxnId="{459BFCF4-25F6-4596-B2CA-E61B3E1CF1FF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8634A-AFEB-41D0-B52B-01E34682DD54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Cathodic chamber</a:t>
          </a:r>
        </a:p>
      </dgm:t>
    </dgm:pt>
    <dgm:pt modelId="{CB5D73B2-D3D8-4A1D-B53C-0443BEAE64CA}" type="parTrans" cxnId="{48F88591-85A5-4457-88A2-98714463943A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DC8EC-70EF-4D3F-BDB7-13F1270C0A2D}" type="sibTrans" cxnId="{48F88591-85A5-4457-88A2-98714463943A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E8E57-036B-43DA-A915-17D13797C26E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Electrons are transferred through an external circuit and electric current is generated </a:t>
          </a:r>
        </a:p>
      </dgm:t>
    </dgm:pt>
    <dgm:pt modelId="{96EC907A-AF98-4F9B-96C5-B6E3A2B21FD3}" type="parTrans" cxnId="{08CF9842-7AA8-4F10-A8CF-41417C60EE7B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E91634-F94C-4EB1-9AC9-ED80C05EF348}" type="sibTrans" cxnId="{08CF9842-7AA8-4F10-A8CF-41417C60EE7B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5954F2-6025-4CC2-A6D3-A88C34051E8D}">
      <dgm:prSet phldrT="[Text]" custT="1"/>
      <dgm:spPr/>
      <dgm:t>
        <a:bodyPr/>
        <a:lstStyle/>
        <a:p>
          <a:endParaRPr lang="en-US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C19664-DBF0-45A3-AE42-B392B9AF2C62}" type="sibTrans" cxnId="{55FD4ACB-FA66-4D2F-A872-C57EB6A9E64C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F0015C-8853-4F4B-A224-E59FD6D4AA6D}" type="parTrans" cxnId="{55FD4ACB-FA66-4D2F-A872-C57EB6A9E64C}">
      <dgm:prSet/>
      <dgm:spPr/>
      <dgm:t>
        <a:bodyPr/>
        <a:lstStyle/>
        <a:p>
          <a:endParaRPr lang="en-US" sz="1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E2BFD-260B-4453-85BB-3FE4906A04D4}">
      <dgm:prSet phldrT="[Text]" custT="1"/>
      <dgm:spPr/>
      <dgm:t>
        <a:bodyPr/>
        <a:lstStyle/>
        <a:p>
          <a:endParaRPr lang="en-US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D8366-87CB-496B-8966-11EB69BE8B0B}" type="parTrans" cxnId="{1BD6E72D-D7D0-4163-92E8-585CE72E87A9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800F1728-AC44-46CC-BAA2-5982091B372D}" type="sibTrans" cxnId="{1BD6E72D-D7D0-4163-92E8-585CE72E87A9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DBB49797-45DC-4E49-BCB9-564C78B085A7}" type="pres">
      <dgm:prSet presAssocID="{69DAA148-3A0B-47A8-B73F-096AC62CB0D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E5DEECCC-E3AB-42AE-9B64-6EDD559D1B9C}" type="pres">
      <dgm:prSet presAssocID="{87194D93-E88E-4605-9D9A-4B136B9B70C4}" presName="composite" presStyleCnt="0"/>
      <dgm:spPr/>
    </dgm:pt>
    <dgm:pt modelId="{6A8B5531-0709-4349-AD2B-6E5B3697E868}" type="pres">
      <dgm:prSet presAssocID="{87194D93-E88E-4605-9D9A-4B136B9B70C4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5112AA71-C3D1-4147-92DD-3BE9ED940E82}" type="pres">
      <dgm:prSet presAssocID="{87194D93-E88E-4605-9D9A-4B136B9B70C4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38A87D40-B7D3-4E53-A9C4-0450E15E2844}" type="pres">
      <dgm:prSet presAssocID="{87194D93-E88E-4605-9D9A-4B136B9B70C4}" presName="Accent" presStyleLbl="parChTrans1D1" presStyleIdx="0" presStyleCnt="3"/>
      <dgm:spPr/>
    </dgm:pt>
    <dgm:pt modelId="{3D62EC91-5C19-42BD-96BE-5571845DA349}" type="pres">
      <dgm:prSet presAssocID="{87194D93-E88E-4605-9D9A-4B136B9B70C4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B8A364B0-0B2F-4510-861F-41843D80EC82}" type="pres">
      <dgm:prSet presAssocID="{6CADE652-E7C3-4647-9080-A0A9DBB48518}" presName="sibTrans" presStyleCnt="0"/>
      <dgm:spPr/>
    </dgm:pt>
    <dgm:pt modelId="{2FDF2074-A383-44D6-AFDC-A809B5A18F6F}" type="pres">
      <dgm:prSet presAssocID="{0D61A501-BE0B-4717-9D79-42C9F85B8825}" presName="composite" presStyleCnt="0"/>
      <dgm:spPr/>
    </dgm:pt>
    <dgm:pt modelId="{DFAFD103-1F4F-4378-A9AF-F98EB4ED9CAD}" type="pres">
      <dgm:prSet presAssocID="{0D61A501-BE0B-4717-9D79-42C9F85B8825}" presName="FirstChild" presStyleLbl="revTx" presStyleIdx="2" presStyleCnt="6" custLinFactNeighborY="-19782">
        <dgm:presLayoutVars>
          <dgm:chMax val="0"/>
          <dgm:chPref val="0"/>
          <dgm:bulletEnabled val="1"/>
        </dgm:presLayoutVars>
      </dgm:prSet>
      <dgm:spPr/>
    </dgm:pt>
    <dgm:pt modelId="{311D27CB-BE01-4ABF-9CFF-725900500C1E}" type="pres">
      <dgm:prSet presAssocID="{0D61A501-BE0B-4717-9D79-42C9F85B8825}" presName="Parent" presStyleLbl="alignNode1" presStyleIdx="1" presStyleCnt="3" custScaleY="185153" custLinFactNeighborY="-19782">
        <dgm:presLayoutVars>
          <dgm:chMax val="3"/>
          <dgm:chPref val="3"/>
          <dgm:bulletEnabled val="1"/>
        </dgm:presLayoutVars>
      </dgm:prSet>
      <dgm:spPr/>
    </dgm:pt>
    <dgm:pt modelId="{00954E0E-2E54-4B07-86A5-E6BB95A65E9E}" type="pres">
      <dgm:prSet presAssocID="{0D61A501-BE0B-4717-9D79-42C9F85B8825}" presName="Accent" presStyleLbl="parChTrans1D1" presStyleIdx="1" presStyleCnt="3"/>
      <dgm:spPr/>
    </dgm:pt>
    <dgm:pt modelId="{7591DF78-CE32-406B-AC8F-E31622657025}" type="pres">
      <dgm:prSet presAssocID="{0D61A501-BE0B-4717-9D79-42C9F85B8825}" presName="Child" presStyleLbl="revTx" presStyleIdx="3" presStyleCnt="6" custLinFactY="-7388" custLinFactNeighborY="-100000">
        <dgm:presLayoutVars>
          <dgm:chMax val="0"/>
          <dgm:chPref val="0"/>
          <dgm:bulletEnabled val="1"/>
        </dgm:presLayoutVars>
      </dgm:prSet>
      <dgm:spPr/>
    </dgm:pt>
    <dgm:pt modelId="{AC8F38B7-2533-4D44-BF96-C3488D7F6A27}" type="pres">
      <dgm:prSet presAssocID="{585DE717-BCD4-40C2-80B9-F45A33DB9015}" presName="sibTrans" presStyleCnt="0"/>
      <dgm:spPr/>
    </dgm:pt>
    <dgm:pt modelId="{0E19D7D4-A06D-4798-BA51-EF8ACFB0F176}" type="pres">
      <dgm:prSet presAssocID="{FE98634A-AFEB-41D0-B52B-01E34682DD54}" presName="composite" presStyleCnt="0"/>
      <dgm:spPr/>
    </dgm:pt>
    <dgm:pt modelId="{156A5804-311B-433E-A926-A1BD03196B7E}" type="pres">
      <dgm:prSet presAssocID="{FE98634A-AFEB-41D0-B52B-01E34682DD54}" presName="FirstChild" presStyleLbl="revTx" presStyleIdx="4" presStyleCnt="6" custLinFactNeighborX="-7824" custLinFactNeighborY="-21844">
        <dgm:presLayoutVars>
          <dgm:chMax val="0"/>
          <dgm:chPref val="0"/>
          <dgm:bulletEnabled val="1"/>
        </dgm:presLayoutVars>
      </dgm:prSet>
      <dgm:spPr/>
    </dgm:pt>
    <dgm:pt modelId="{D350A7FF-1AB5-4E68-92EF-236BB9F799D7}" type="pres">
      <dgm:prSet presAssocID="{FE98634A-AFEB-41D0-B52B-01E34682DD54}" presName="Parent" presStyleLbl="alignNode1" presStyleIdx="2" presStyleCnt="3" custScaleX="109411" custScaleY="195965" custLinFactNeighborY="-657">
        <dgm:presLayoutVars>
          <dgm:chMax val="3"/>
          <dgm:chPref val="3"/>
          <dgm:bulletEnabled val="1"/>
        </dgm:presLayoutVars>
      </dgm:prSet>
      <dgm:spPr/>
    </dgm:pt>
    <dgm:pt modelId="{F07ACE3D-6CBB-482D-8FDE-E964E06FC94B}" type="pres">
      <dgm:prSet presAssocID="{FE98634A-AFEB-41D0-B52B-01E34682DD54}" presName="Accent" presStyleLbl="parChTrans1D1" presStyleIdx="2" presStyleCnt="3" custLinFactY="58748" custLinFactNeighborY="100000"/>
      <dgm:spPr/>
    </dgm:pt>
    <dgm:pt modelId="{0B535C8A-C2B1-4021-920B-CB4E6C2DD2D4}" type="pres">
      <dgm:prSet presAssocID="{FE98634A-AFEB-41D0-B52B-01E34682DD54}" presName="Child" presStyleLbl="revTx" presStyleIdx="5" presStyleCnt="6" custLinFactNeighborY="1733">
        <dgm:presLayoutVars>
          <dgm:chMax val="0"/>
          <dgm:chPref val="0"/>
          <dgm:bulletEnabled val="1"/>
        </dgm:presLayoutVars>
      </dgm:prSet>
      <dgm:spPr/>
    </dgm:pt>
  </dgm:ptLst>
  <dgm:cxnLst>
    <dgm:cxn modelId="{EE6DFC04-58AB-49F8-AEC6-9EF45A32F570}" srcId="{0D61A501-BE0B-4717-9D79-42C9F85B8825}" destId="{6DEEFF54-4C6D-4BF4-8A78-34E9842F87BE}" srcOrd="0" destOrd="0" parTransId="{EA49B854-3178-4CDA-948D-E5590F0AE9ED}" sibTransId="{19EFE981-AEBD-4824-9F62-E29DF30E644C}"/>
    <dgm:cxn modelId="{3C00010B-237E-4722-9CF2-F5B0B9304758}" type="presOf" srcId="{EB8E8E57-036B-43DA-A915-17D13797C26E}" destId="{0B535C8A-C2B1-4021-920B-CB4E6C2DD2D4}" srcOrd="0" destOrd="0" presId="urn:microsoft.com/office/officeart/2011/layout/TabList"/>
    <dgm:cxn modelId="{69004911-E364-4092-B028-14A465B08604}" type="presOf" srcId="{0D61A501-BE0B-4717-9D79-42C9F85B8825}" destId="{311D27CB-BE01-4ABF-9CFF-725900500C1E}" srcOrd="0" destOrd="0" presId="urn:microsoft.com/office/officeart/2011/layout/TabList"/>
    <dgm:cxn modelId="{6882341D-BC3E-49C2-961B-025A5A5A2153}" type="presOf" srcId="{43938772-BF67-4D33-9F4D-C3615B5AB886}" destId="{7591DF78-CE32-406B-AC8F-E31622657025}" srcOrd="0" destOrd="0" presId="urn:microsoft.com/office/officeart/2011/layout/TabList"/>
    <dgm:cxn modelId="{1BD6E72D-D7D0-4163-92E8-585CE72E87A9}" srcId="{0D61A501-BE0B-4717-9D79-42C9F85B8825}" destId="{F41E2BFD-260B-4453-85BB-3FE4906A04D4}" srcOrd="2" destOrd="0" parTransId="{6BED8366-87CB-496B-8966-11EB69BE8B0B}" sibTransId="{800F1728-AC44-46CC-BAA2-5982091B372D}"/>
    <dgm:cxn modelId="{43408E5B-6B58-4373-AF14-E6C57675C08F}" type="presOf" srcId="{F41E2BFD-260B-4453-85BB-3FE4906A04D4}" destId="{7591DF78-CE32-406B-AC8F-E31622657025}" srcOrd="0" destOrd="1" presId="urn:microsoft.com/office/officeart/2011/layout/TabList"/>
    <dgm:cxn modelId="{08CF9842-7AA8-4F10-A8CF-41417C60EE7B}" srcId="{FE98634A-AFEB-41D0-B52B-01E34682DD54}" destId="{EB8E8E57-036B-43DA-A915-17D13797C26E}" srcOrd="1" destOrd="0" parTransId="{96EC907A-AF98-4F9B-96C5-B6E3A2B21FD3}" sibTransId="{36E91634-F94C-4EB1-9AC9-ED80C05EF348}"/>
    <dgm:cxn modelId="{18183464-86AF-4764-9A8B-C7E2F91816FD}" type="presOf" srcId="{352F1AE9-2477-45C0-B039-64971E2ABD43}" destId="{6A8B5531-0709-4349-AD2B-6E5B3697E868}" srcOrd="0" destOrd="0" presId="urn:microsoft.com/office/officeart/2011/layout/TabList"/>
    <dgm:cxn modelId="{F4481167-52D3-4722-9F2A-DF387B5A0F0A}" srcId="{87194D93-E88E-4605-9D9A-4B136B9B70C4}" destId="{352F1AE9-2477-45C0-B039-64971E2ABD43}" srcOrd="0" destOrd="0" parTransId="{175D80F2-E8E8-4FF4-A232-818FE2AD3DF4}" sibTransId="{77B3E31A-CF44-4BD8-8CA1-779060947654}"/>
    <dgm:cxn modelId="{E2978B78-3753-4D25-A440-18220362E578}" type="presOf" srcId="{255954F2-6025-4CC2-A6D3-A88C34051E8D}" destId="{156A5804-311B-433E-A926-A1BD03196B7E}" srcOrd="0" destOrd="0" presId="urn:microsoft.com/office/officeart/2011/layout/TabList"/>
    <dgm:cxn modelId="{2743A978-6D0D-4A04-BD98-0B6B36C6EB56}" type="presOf" srcId="{FE98634A-AFEB-41D0-B52B-01E34682DD54}" destId="{D350A7FF-1AB5-4E68-92EF-236BB9F799D7}" srcOrd="0" destOrd="0" presId="urn:microsoft.com/office/officeart/2011/layout/TabList"/>
    <dgm:cxn modelId="{6D9A1191-12C3-41E0-8C63-0BD685367E35}" type="presOf" srcId="{87194D93-E88E-4605-9D9A-4B136B9B70C4}" destId="{5112AA71-C3D1-4147-92DD-3BE9ED940E82}" srcOrd="0" destOrd="0" presId="urn:microsoft.com/office/officeart/2011/layout/TabList"/>
    <dgm:cxn modelId="{48F88591-85A5-4457-88A2-98714463943A}" srcId="{69DAA148-3A0B-47A8-B73F-096AC62CB0D7}" destId="{FE98634A-AFEB-41D0-B52B-01E34682DD54}" srcOrd="2" destOrd="0" parTransId="{CB5D73B2-D3D8-4A1D-B53C-0443BEAE64CA}" sibTransId="{879DC8EC-70EF-4D3F-BDB7-13F1270C0A2D}"/>
    <dgm:cxn modelId="{F5D5239C-7F7A-4ADB-82C6-A6656FB6264B}" type="presOf" srcId="{6DEEFF54-4C6D-4BF4-8A78-34E9842F87BE}" destId="{DFAFD103-1F4F-4378-A9AF-F98EB4ED9CAD}" srcOrd="0" destOrd="0" presId="urn:microsoft.com/office/officeart/2011/layout/TabList"/>
    <dgm:cxn modelId="{6E1C76B0-0DE8-46DC-B53F-0D26662728BE}" srcId="{87194D93-E88E-4605-9D9A-4B136B9B70C4}" destId="{80189C48-E9CF-43CC-9B34-4FFD153B8127}" srcOrd="1" destOrd="0" parTransId="{F1496C8A-889D-4B5F-A9AD-E3B488CDF914}" sibTransId="{F5822741-8700-405E-B661-58EB8E62A6C7}"/>
    <dgm:cxn modelId="{55FD4ACB-FA66-4D2F-A872-C57EB6A9E64C}" srcId="{FE98634A-AFEB-41D0-B52B-01E34682DD54}" destId="{255954F2-6025-4CC2-A6D3-A88C34051E8D}" srcOrd="0" destOrd="0" parTransId="{82F0015C-8853-4F4B-A224-E59FD6D4AA6D}" sibTransId="{1AC19664-DBF0-45A3-AE42-B392B9AF2C62}"/>
    <dgm:cxn modelId="{3328F2DD-C236-4B7A-A9D4-4959D6B20A33}" type="presOf" srcId="{69DAA148-3A0B-47A8-B73F-096AC62CB0D7}" destId="{DBB49797-45DC-4E49-BCB9-564C78B085A7}" srcOrd="0" destOrd="0" presId="urn:microsoft.com/office/officeart/2011/layout/TabList"/>
    <dgm:cxn modelId="{D4D596EF-110D-4384-B904-2A9678484336}" srcId="{69DAA148-3A0B-47A8-B73F-096AC62CB0D7}" destId="{87194D93-E88E-4605-9D9A-4B136B9B70C4}" srcOrd="0" destOrd="0" parTransId="{6BDCB70A-D820-407A-9526-538CC2D724E1}" sibTransId="{6CADE652-E7C3-4647-9080-A0A9DBB48518}"/>
    <dgm:cxn modelId="{FEF57CF3-F65C-4487-9E05-588FBE936B49}" type="presOf" srcId="{80189C48-E9CF-43CC-9B34-4FFD153B8127}" destId="{3D62EC91-5C19-42BD-96BE-5571845DA349}" srcOrd="0" destOrd="0" presId="urn:microsoft.com/office/officeart/2011/layout/TabList"/>
    <dgm:cxn modelId="{459BFCF4-25F6-4596-B2CA-E61B3E1CF1FF}" srcId="{0D61A501-BE0B-4717-9D79-42C9F85B8825}" destId="{43938772-BF67-4D33-9F4D-C3615B5AB886}" srcOrd="1" destOrd="0" parTransId="{C202526B-B438-4A19-BC7E-D3BBC7F342DD}" sibTransId="{F5871104-172B-4700-B440-FF2E0872DD49}"/>
    <dgm:cxn modelId="{8326D5FE-3B70-4F02-9E04-312C83E3C7DE}" srcId="{69DAA148-3A0B-47A8-B73F-096AC62CB0D7}" destId="{0D61A501-BE0B-4717-9D79-42C9F85B8825}" srcOrd="1" destOrd="0" parTransId="{B5B82EA2-D31D-4CA2-962F-2F3206A117E3}" sibTransId="{585DE717-BCD4-40C2-80B9-F45A33DB9015}"/>
    <dgm:cxn modelId="{AFB27824-B528-4DEA-9019-16EE0678CA06}" type="presParOf" srcId="{DBB49797-45DC-4E49-BCB9-564C78B085A7}" destId="{E5DEECCC-E3AB-42AE-9B64-6EDD559D1B9C}" srcOrd="0" destOrd="0" presId="urn:microsoft.com/office/officeart/2011/layout/TabList"/>
    <dgm:cxn modelId="{70655600-9413-4CE5-8ED0-3D2A7B93D8FD}" type="presParOf" srcId="{E5DEECCC-E3AB-42AE-9B64-6EDD559D1B9C}" destId="{6A8B5531-0709-4349-AD2B-6E5B3697E868}" srcOrd="0" destOrd="0" presId="urn:microsoft.com/office/officeart/2011/layout/TabList"/>
    <dgm:cxn modelId="{565151A4-E991-403B-8B1C-54D12A3F27E8}" type="presParOf" srcId="{E5DEECCC-E3AB-42AE-9B64-6EDD559D1B9C}" destId="{5112AA71-C3D1-4147-92DD-3BE9ED940E82}" srcOrd="1" destOrd="0" presId="urn:microsoft.com/office/officeart/2011/layout/TabList"/>
    <dgm:cxn modelId="{F6B975D0-49A6-4633-9E8E-D34C50AEF086}" type="presParOf" srcId="{E5DEECCC-E3AB-42AE-9B64-6EDD559D1B9C}" destId="{38A87D40-B7D3-4E53-A9C4-0450E15E2844}" srcOrd="2" destOrd="0" presId="urn:microsoft.com/office/officeart/2011/layout/TabList"/>
    <dgm:cxn modelId="{D82B0CCB-2F27-4B05-8A40-730754775F99}" type="presParOf" srcId="{DBB49797-45DC-4E49-BCB9-564C78B085A7}" destId="{3D62EC91-5C19-42BD-96BE-5571845DA349}" srcOrd="1" destOrd="0" presId="urn:microsoft.com/office/officeart/2011/layout/TabList"/>
    <dgm:cxn modelId="{96C9EE61-17DA-4E3C-BA35-55238188F986}" type="presParOf" srcId="{DBB49797-45DC-4E49-BCB9-564C78B085A7}" destId="{B8A364B0-0B2F-4510-861F-41843D80EC82}" srcOrd="2" destOrd="0" presId="urn:microsoft.com/office/officeart/2011/layout/TabList"/>
    <dgm:cxn modelId="{55164131-8564-46C3-BDA5-44C987D8BB8B}" type="presParOf" srcId="{DBB49797-45DC-4E49-BCB9-564C78B085A7}" destId="{2FDF2074-A383-44D6-AFDC-A809B5A18F6F}" srcOrd="3" destOrd="0" presId="urn:microsoft.com/office/officeart/2011/layout/TabList"/>
    <dgm:cxn modelId="{45E66527-5355-48F4-A4B9-AF18A97E8308}" type="presParOf" srcId="{2FDF2074-A383-44D6-AFDC-A809B5A18F6F}" destId="{DFAFD103-1F4F-4378-A9AF-F98EB4ED9CAD}" srcOrd="0" destOrd="0" presId="urn:microsoft.com/office/officeart/2011/layout/TabList"/>
    <dgm:cxn modelId="{A0F94CF9-D793-4CE7-9F80-37286DC1C845}" type="presParOf" srcId="{2FDF2074-A383-44D6-AFDC-A809B5A18F6F}" destId="{311D27CB-BE01-4ABF-9CFF-725900500C1E}" srcOrd="1" destOrd="0" presId="urn:microsoft.com/office/officeart/2011/layout/TabList"/>
    <dgm:cxn modelId="{A878BB81-1B69-4282-992E-69DA3C89C701}" type="presParOf" srcId="{2FDF2074-A383-44D6-AFDC-A809B5A18F6F}" destId="{00954E0E-2E54-4B07-86A5-E6BB95A65E9E}" srcOrd="2" destOrd="0" presId="urn:microsoft.com/office/officeart/2011/layout/TabList"/>
    <dgm:cxn modelId="{2A9FAC2C-3A8D-4C8A-A6B6-03DFEB9ABBA7}" type="presParOf" srcId="{DBB49797-45DC-4E49-BCB9-564C78B085A7}" destId="{7591DF78-CE32-406B-AC8F-E31622657025}" srcOrd="4" destOrd="0" presId="urn:microsoft.com/office/officeart/2011/layout/TabList"/>
    <dgm:cxn modelId="{F43DD445-3E3C-4B9D-8E89-159C1B75BBD0}" type="presParOf" srcId="{DBB49797-45DC-4E49-BCB9-564C78B085A7}" destId="{AC8F38B7-2533-4D44-BF96-C3488D7F6A27}" srcOrd="5" destOrd="0" presId="urn:microsoft.com/office/officeart/2011/layout/TabList"/>
    <dgm:cxn modelId="{F52ADE73-9CE0-4FE4-BED4-B247BD5FF756}" type="presParOf" srcId="{DBB49797-45DC-4E49-BCB9-564C78B085A7}" destId="{0E19D7D4-A06D-4798-BA51-EF8ACFB0F176}" srcOrd="6" destOrd="0" presId="urn:microsoft.com/office/officeart/2011/layout/TabList"/>
    <dgm:cxn modelId="{13964039-CA11-4E67-910D-986893C257F5}" type="presParOf" srcId="{0E19D7D4-A06D-4798-BA51-EF8ACFB0F176}" destId="{156A5804-311B-433E-A926-A1BD03196B7E}" srcOrd="0" destOrd="0" presId="urn:microsoft.com/office/officeart/2011/layout/TabList"/>
    <dgm:cxn modelId="{73B0A63B-0787-4006-AF5A-53ED39269D55}" type="presParOf" srcId="{0E19D7D4-A06D-4798-BA51-EF8ACFB0F176}" destId="{D350A7FF-1AB5-4E68-92EF-236BB9F799D7}" srcOrd="1" destOrd="0" presId="urn:microsoft.com/office/officeart/2011/layout/TabList"/>
    <dgm:cxn modelId="{83F5B45F-AA0C-420B-B486-DF76D65FDF2A}" type="presParOf" srcId="{0E19D7D4-A06D-4798-BA51-EF8ACFB0F176}" destId="{F07ACE3D-6CBB-482D-8FDE-E964E06FC94B}" srcOrd="2" destOrd="0" presId="urn:microsoft.com/office/officeart/2011/layout/TabList"/>
    <dgm:cxn modelId="{9E6C3F6C-FB1A-4ED5-8BC0-DEBCC4E82681}" type="presParOf" srcId="{DBB49797-45DC-4E49-BCB9-564C78B085A7}" destId="{0B535C8A-C2B1-4021-920B-CB4E6C2DD2D4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B9AEE0-4EDF-4974-9C5F-43956DBD3718}" type="doc">
      <dgm:prSet loTypeId="urn:microsoft.com/office/officeart/2005/8/layout/hProcess9" loCatId="process" qsTypeId="urn:microsoft.com/office/officeart/2005/8/quickstyle/simple1" qsCatId="simple" csTypeId="urn:microsoft.com/office/officeart/2005/8/colors/accent6_4" csCatId="accent6" phldr="1"/>
      <dgm:spPr/>
    </dgm:pt>
    <dgm:pt modelId="{BA657AD7-DE15-4835-B235-2CBAB99879A1}">
      <dgm:prSet phldrT="[Text]" custT="1"/>
      <dgm:spPr/>
      <dgm:t>
        <a:bodyPr/>
        <a:lstStyle/>
        <a:p>
          <a:pPr algn="ctr"/>
          <a:r>
            <a:rPr lang="en-US" sz="1600" b="1">
              <a:latin typeface="Times New Roman" panose="02020603050405020304" pitchFamily="18" charset="0"/>
              <a:cs typeface="Times New Roman" panose="02020603050405020304" pitchFamily="18" charset="0"/>
            </a:rPr>
            <a:t>CW (Require large area) </a:t>
          </a:r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05407D-3429-43D1-91D4-6927BA5DF1F2}" type="parTrans" cxnId="{47B3BD0F-2376-4993-84EE-B06E5F239EFC}">
      <dgm:prSet/>
      <dgm:spPr/>
      <dgm:t>
        <a:bodyPr/>
        <a:lstStyle/>
        <a:p>
          <a:pPr algn="ctr"/>
          <a:endParaRPr lang="en-US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7994DA-0905-4AF0-95D2-5C47054727B6}" type="sibTrans" cxnId="{47B3BD0F-2376-4993-84EE-B06E5F239EFC}">
      <dgm:prSet/>
      <dgm:spPr/>
      <dgm:t>
        <a:bodyPr/>
        <a:lstStyle/>
        <a:p>
          <a:pPr algn="ctr"/>
          <a:endParaRPr lang="en-US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591C7-DF24-40A1-9F1B-E025668EDBBC}">
      <dgm:prSet phldrT="[Text]" custT="1"/>
      <dgm:spPr/>
      <dgm:t>
        <a:bodyPr/>
        <a:lstStyle/>
        <a:p>
          <a:pPr algn="ctr"/>
          <a:r>
            <a:rPr lang="en-US" sz="1600" b="1">
              <a:latin typeface="Times New Roman" panose="02020603050405020304" pitchFamily="18" charset="0"/>
              <a:cs typeface="Times New Roman" panose="02020603050405020304" pitchFamily="18" charset="0"/>
            </a:rPr>
            <a:t>MFC (Require redox conditions)</a:t>
          </a:r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77EFD-70F3-4485-87B7-9A9EA775FE70}" type="parTrans" cxnId="{92311EE3-81A3-40B4-88EA-5F1688BB5CEE}">
      <dgm:prSet/>
      <dgm:spPr/>
      <dgm:t>
        <a:bodyPr/>
        <a:lstStyle/>
        <a:p>
          <a:pPr algn="ctr"/>
          <a:endParaRPr lang="en-US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ED2F7-160A-49FE-96C6-A2EC12FC9410}" type="sibTrans" cxnId="{92311EE3-81A3-40B4-88EA-5F1688BB5CEE}">
      <dgm:prSet/>
      <dgm:spPr/>
      <dgm:t>
        <a:bodyPr/>
        <a:lstStyle/>
        <a:p>
          <a:pPr algn="ctr"/>
          <a:endParaRPr lang="en-US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EED530-4676-4BE8-BC61-A2DA89DADF77}">
      <dgm:prSet phldrT="[Text]" custT="1"/>
      <dgm:spPr/>
      <dgm:t>
        <a:bodyPr/>
        <a:lstStyle/>
        <a:p>
          <a:pPr algn="ctr"/>
          <a:r>
            <a:rPr lang="en-US" sz="1600" b="1">
              <a:latin typeface="Times New Roman" panose="02020603050405020304" pitchFamily="18" charset="0"/>
              <a:cs typeface="Times New Roman" panose="02020603050405020304" pitchFamily="18" charset="0"/>
            </a:rPr>
            <a:t>CW-MFC (Overcome drawbacks of both the systems)</a:t>
          </a:r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081908-A331-40BD-BCAB-EAB143E14EE0}" type="parTrans" cxnId="{77725CED-9C5B-4063-A3BC-697C7F8DBF50}">
      <dgm:prSet/>
      <dgm:spPr/>
      <dgm:t>
        <a:bodyPr/>
        <a:lstStyle/>
        <a:p>
          <a:pPr algn="ctr"/>
          <a:endParaRPr lang="en-US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6413D-3D36-44F6-B026-A579F1B27CE0}" type="sibTrans" cxnId="{77725CED-9C5B-4063-A3BC-697C7F8DBF50}">
      <dgm:prSet/>
      <dgm:spPr/>
      <dgm:t>
        <a:bodyPr/>
        <a:lstStyle/>
        <a:p>
          <a:pPr algn="ctr"/>
          <a:endParaRPr lang="en-US" sz="16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D2980-0973-450D-9344-6DB40025CF6B}" type="pres">
      <dgm:prSet presAssocID="{EFB9AEE0-4EDF-4974-9C5F-43956DBD3718}" presName="CompostProcess" presStyleCnt="0">
        <dgm:presLayoutVars>
          <dgm:dir/>
          <dgm:resizeHandles val="exact"/>
        </dgm:presLayoutVars>
      </dgm:prSet>
      <dgm:spPr/>
    </dgm:pt>
    <dgm:pt modelId="{DA9B6370-D9CF-482A-A1E6-7FFAAABAD951}" type="pres">
      <dgm:prSet presAssocID="{EFB9AEE0-4EDF-4974-9C5F-43956DBD3718}" presName="arrow" presStyleLbl="bgShp" presStyleIdx="0" presStyleCnt="1" custScaleX="101457"/>
      <dgm:spPr/>
    </dgm:pt>
    <dgm:pt modelId="{52015777-5771-4977-881E-516760718A6B}" type="pres">
      <dgm:prSet presAssocID="{EFB9AEE0-4EDF-4974-9C5F-43956DBD3718}" presName="linearProcess" presStyleCnt="0"/>
      <dgm:spPr/>
    </dgm:pt>
    <dgm:pt modelId="{218759EA-11BA-48B6-BAF0-4F9408134686}" type="pres">
      <dgm:prSet presAssocID="{BA657AD7-DE15-4835-B235-2CBAB99879A1}" presName="textNode" presStyleLbl="node1" presStyleIdx="0" presStyleCnt="3">
        <dgm:presLayoutVars>
          <dgm:bulletEnabled val="1"/>
        </dgm:presLayoutVars>
      </dgm:prSet>
      <dgm:spPr/>
    </dgm:pt>
    <dgm:pt modelId="{E747527B-1BE9-4753-A66D-85FE7DDC1775}" type="pres">
      <dgm:prSet presAssocID="{FB7994DA-0905-4AF0-95D2-5C47054727B6}" presName="sibTrans" presStyleCnt="0"/>
      <dgm:spPr/>
    </dgm:pt>
    <dgm:pt modelId="{354F33ED-4902-4F2C-A69A-F8A284C88B6D}" type="pres">
      <dgm:prSet presAssocID="{E57591C7-DF24-40A1-9F1B-E025668EDBBC}" presName="textNode" presStyleLbl="node1" presStyleIdx="1" presStyleCnt="3">
        <dgm:presLayoutVars>
          <dgm:bulletEnabled val="1"/>
        </dgm:presLayoutVars>
      </dgm:prSet>
      <dgm:spPr/>
    </dgm:pt>
    <dgm:pt modelId="{E11D4FF9-B3B4-4D6B-9E0A-9C89979DFC46}" type="pres">
      <dgm:prSet presAssocID="{827ED2F7-160A-49FE-96C6-A2EC12FC9410}" presName="sibTrans" presStyleCnt="0"/>
      <dgm:spPr/>
    </dgm:pt>
    <dgm:pt modelId="{F842D587-5368-4FB1-B988-4D9F39A362D0}" type="pres">
      <dgm:prSet presAssocID="{AFEED530-4676-4BE8-BC61-A2DA89DADF7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F2A6404-DA68-45ED-B372-A93D17C0AB1A}" type="presOf" srcId="{AFEED530-4676-4BE8-BC61-A2DA89DADF77}" destId="{F842D587-5368-4FB1-B988-4D9F39A362D0}" srcOrd="0" destOrd="0" presId="urn:microsoft.com/office/officeart/2005/8/layout/hProcess9"/>
    <dgm:cxn modelId="{47B3BD0F-2376-4993-84EE-B06E5F239EFC}" srcId="{EFB9AEE0-4EDF-4974-9C5F-43956DBD3718}" destId="{BA657AD7-DE15-4835-B235-2CBAB99879A1}" srcOrd="0" destOrd="0" parTransId="{D805407D-3429-43D1-91D4-6927BA5DF1F2}" sibTransId="{FB7994DA-0905-4AF0-95D2-5C47054727B6}"/>
    <dgm:cxn modelId="{873B8367-44B8-4332-89C4-B64C5E9951AE}" type="presOf" srcId="{E57591C7-DF24-40A1-9F1B-E025668EDBBC}" destId="{354F33ED-4902-4F2C-A69A-F8A284C88B6D}" srcOrd="0" destOrd="0" presId="urn:microsoft.com/office/officeart/2005/8/layout/hProcess9"/>
    <dgm:cxn modelId="{22A0514D-4162-4CDB-A143-7254D284A6E9}" type="presOf" srcId="{BA657AD7-DE15-4835-B235-2CBAB99879A1}" destId="{218759EA-11BA-48B6-BAF0-4F9408134686}" srcOrd="0" destOrd="0" presId="urn:microsoft.com/office/officeart/2005/8/layout/hProcess9"/>
    <dgm:cxn modelId="{7BD245CA-903D-4D75-A4DB-C6D405879A05}" type="presOf" srcId="{EFB9AEE0-4EDF-4974-9C5F-43956DBD3718}" destId="{9B0D2980-0973-450D-9344-6DB40025CF6B}" srcOrd="0" destOrd="0" presId="urn:microsoft.com/office/officeart/2005/8/layout/hProcess9"/>
    <dgm:cxn modelId="{92311EE3-81A3-40B4-88EA-5F1688BB5CEE}" srcId="{EFB9AEE0-4EDF-4974-9C5F-43956DBD3718}" destId="{E57591C7-DF24-40A1-9F1B-E025668EDBBC}" srcOrd="1" destOrd="0" parTransId="{8B477EFD-70F3-4485-87B7-9A9EA775FE70}" sibTransId="{827ED2F7-160A-49FE-96C6-A2EC12FC9410}"/>
    <dgm:cxn modelId="{77725CED-9C5B-4063-A3BC-697C7F8DBF50}" srcId="{EFB9AEE0-4EDF-4974-9C5F-43956DBD3718}" destId="{AFEED530-4676-4BE8-BC61-A2DA89DADF77}" srcOrd="2" destOrd="0" parTransId="{CC081908-A331-40BD-BCAB-EAB143E14EE0}" sibTransId="{F806413D-3D36-44F6-B026-A579F1B27CE0}"/>
    <dgm:cxn modelId="{BF53D480-8C70-43EA-86C3-C395A29E7901}" type="presParOf" srcId="{9B0D2980-0973-450D-9344-6DB40025CF6B}" destId="{DA9B6370-D9CF-482A-A1E6-7FFAAABAD951}" srcOrd="0" destOrd="0" presId="urn:microsoft.com/office/officeart/2005/8/layout/hProcess9"/>
    <dgm:cxn modelId="{984633EE-10A7-426B-9984-CF20249847F4}" type="presParOf" srcId="{9B0D2980-0973-450D-9344-6DB40025CF6B}" destId="{52015777-5771-4977-881E-516760718A6B}" srcOrd="1" destOrd="0" presId="urn:microsoft.com/office/officeart/2005/8/layout/hProcess9"/>
    <dgm:cxn modelId="{892288BA-FEA3-4889-8B00-F0B2738B376B}" type="presParOf" srcId="{52015777-5771-4977-881E-516760718A6B}" destId="{218759EA-11BA-48B6-BAF0-4F9408134686}" srcOrd="0" destOrd="0" presId="urn:microsoft.com/office/officeart/2005/8/layout/hProcess9"/>
    <dgm:cxn modelId="{E82D5F30-9CDE-445D-A795-FCD8FA684080}" type="presParOf" srcId="{52015777-5771-4977-881E-516760718A6B}" destId="{E747527B-1BE9-4753-A66D-85FE7DDC1775}" srcOrd="1" destOrd="0" presId="urn:microsoft.com/office/officeart/2005/8/layout/hProcess9"/>
    <dgm:cxn modelId="{33BFD526-D2D9-4AF5-9742-B93EF4783ECA}" type="presParOf" srcId="{52015777-5771-4977-881E-516760718A6B}" destId="{354F33ED-4902-4F2C-A69A-F8A284C88B6D}" srcOrd="2" destOrd="0" presId="urn:microsoft.com/office/officeart/2005/8/layout/hProcess9"/>
    <dgm:cxn modelId="{9D439B87-156C-4AF1-A06C-66F76ADD4705}" type="presParOf" srcId="{52015777-5771-4977-881E-516760718A6B}" destId="{E11D4FF9-B3B4-4D6B-9E0A-9C89979DFC46}" srcOrd="3" destOrd="0" presId="urn:microsoft.com/office/officeart/2005/8/layout/hProcess9"/>
    <dgm:cxn modelId="{C3F07DFF-70F7-4356-BCD6-34FF6AB787E9}" type="presParOf" srcId="{52015777-5771-4977-881E-516760718A6B}" destId="{F842D587-5368-4FB1-B988-4D9F39A362D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5B1B7-6D32-4200-8076-63AEE39477C7}">
      <dsp:nvSpPr>
        <dsp:cNvPr id="0" name=""/>
        <dsp:cNvSpPr/>
      </dsp:nvSpPr>
      <dsp:spPr>
        <a:xfrm>
          <a:off x="122736" y="532"/>
          <a:ext cx="1461184" cy="876710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</a:rPr>
            <a:t>Environment friendly</a:t>
          </a:r>
          <a:endParaRPr lang="en-US" sz="1800" kern="1200" dirty="0"/>
        </a:p>
      </dsp:txBody>
      <dsp:txXfrm>
        <a:off x="122736" y="532"/>
        <a:ext cx="1461184" cy="876710"/>
      </dsp:txXfrm>
    </dsp:sp>
    <dsp:sp modelId="{51BA573F-2E9B-43CB-B536-BF3E6C4BCAD0}">
      <dsp:nvSpPr>
        <dsp:cNvPr id="0" name=""/>
        <dsp:cNvSpPr/>
      </dsp:nvSpPr>
      <dsp:spPr>
        <a:xfrm>
          <a:off x="1730039" y="532"/>
          <a:ext cx="1461184" cy="876710"/>
        </a:xfrm>
        <a:prstGeom prst="rect">
          <a:avLst/>
        </a:prstGeom>
        <a:solidFill>
          <a:schemeClr val="accent6">
            <a:shade val="50000"/>
            <a:hueOff val="66111"/>
            <a:satOff val="3274"/>
            <a:lumOff val="1479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</a:rPr>
            <a:t>Cost-efficient</a:t>
          </a:r>
          <a:endParaRPr lang="en-US" sz="1800" kern="1200" dirty="0"/>
        </a:p>
      </dsp:txBody>
      <dsp:txXfrm>
        <a:off x="1730039" y="532"/>
        <a:ext cx="1461184" cy="876710"/>
      </dsp:txXfrm>
    </dsp:sp>
    <dsp:sp modelId="{0047F6D4-EDF0-42F8-98A8-8D699E9136E9}">
      <dsp:nvSpPr>
        <dsp:cNvPr id="0" name=""/>
        <dsp:cNvSpPr/>
      </dsp:nvSpPr>
      <dsp:spPr>
        <a:xfrm>
          <a:off x="122736" y="1023362"/>
          <a:ext cx="1461184" cy="876710"/>
        </a:xfrm>
        <a:prstGeom prst="rect">
          <a:avLst/>
        </a:prstGeom>
        <a:solidFill>
          <a:schemeClr val="accent6">
            <a:shade val="50000"/>
            <a:hueOff val="132221"/>
            <a:satOff val="6548"/>
            <a:lumOff val="295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</a:rPr>
            <a:t>Easy operation</a:t>
          </a:r>
          <a:endParaRPr lang="en-US" sz="1800" kern="1200" dirty="0"/>
        </a:p>
      </dsp:txBody>
      <dsp:txXfrm>
        <a:off x="122736" y="1023362"/>
        <a:ext cx="1461184" cy="876710"/>
      </dsp:txXfrm>
    </dsp:sp>
    <dsp:sp modelId="{0977C6CF-08C9-4E37-9037-F6FBF56DB2D2}">
      <dsp:nvSpPr>
        <dsp:cNvPr id="0" name=""/>
        <dsp:cNvSpPr/>
      </dsp:nvSpPr>
      <dsp:spPr>
        <a:xfrm>
          <a:off x="1730039" y="1023362"/>
          <a:ext cx="1461184" cy="876710"/>
        </a:xfrm>
        <a:prstGeom prst="rect">
          <a:avLst/>
        </a:prstGeom>
        <a:solidFill>
          <a:schemeClr val="accent6">
            <a:shade val="50000"/>
            <a:hueOff val="132221"/>
            <a:satOff val="6548"/>
            <a:lumOff val="295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</a:rPr>
            <a:t>Less skilled manpower requirement</a:t>
          </a:r>
          <a:endParaRPr lang="en-US" sz="1800" kern="1200" dirty="0"/>
        </a:p>
      </dsp:txBody>
      <dsp:txXfrm>
        <a:off x="1730039" y="1023362"/>
        <a:ext cx="1461184" cy="876710"/>
      </dsp:txXfrm>
    </dsp:sp>
    <dsp:sp modelId="{8CC404BE-9587-4F9B-8F61-85A804160D29}">
      <dsp:nvSpPr>
        <dsp:cNvPr id="0" name=""/>
        <dsp:cNvSpPr/>
      </dsp:nvSpPr>
      <dsp:spPr>
        <a:xfrm>
          <a:off x="926387" y="2046191"/>
          <a:ext cx="1461184" cy="876710"/>
        </a:xfrm>
        <a:prstGeom prst="rect">
          <a:avLst/>
        </a:prstGeom>
        <a:solidFill>
          <a:schemeClr val="accent6">
            <a:shade val="50000"/>
            <a:hueOff val="66111"/>
            <a:satOff val="3274"/>
            <a:lumOff val="1479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</a:rPr>
            <a:t>Low sludge production</a:t>
          </a:r>
          <a:endParaRPr lang="en-US" sz="1800" kern="1200" dirty="0"/>
        </a:p>
      </dsp:txBody>
      <dsp:txXfrm>
        <a:off x="926387" y="2046191"/>
        <a:ext cx="1461184" cy="876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ACE3D-6CBB-482D-8FDE-E964E06FC94B}">
      <dsp:nvSpPr>
        <dsp:cNvPr id="0" name=""/>
        <dsp:cNvSpPr/>
      </dsp:nvSpPr>
      <dsp:spPr>
        <a:xfrm>
          <a:off x="31130" y="2940350"/>
          <a:ext cx="5089021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54E0E-2E54-4B07-86A5-E6BB95A65E9E}">
      <dsp:nvSpPr>
        <dsp:cNvPr id="0" name=""/>
        <dsp:cNvSpPr/>
      </dsp:nvSpPr>
      <dsp:spPr>
        <a:xfrm>
          <a:off x="0" y="1530693"/>
          <a:ext cx="5089021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87D40-B7D3-4E53-A9C4-0450E15E2844}">
      <dsp:nvSpPr>
        <dsp:cNvPr id="0" name=""/>
        <dsp:cNvSpPr/>
      </dsp:nvSpPr>
      <dsp:spPr>
        <a:xfrm>
          <a:off x="0" y="342235"/>
          <a:ext cx="5089021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B5531-0709-4349-AD2B-6E5B3697E868}">
      <dsp:nvSpPr>
        <dsp:cNvPr id="0" name=""/>
        <dsp:cNvSpPr/>
      </dsp:nvSpPr>
      <dsp:spPr>
        <a:xfrm>
          <a:off x="1323145" y="338"/>
          <a:ext cx="3765875" cy="341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3145" y="338"/>
        <a:ext cx="3765875" cy="341897"/>
      </dsp:txXfrm>
    </dsp:sp>
    <dsp:sp modelId="{5112AA71-C3D1-4147-92DD-3BE9ED940E82}">
      <dsp:nvSpPr>
        <dsp:cNvPr id="0" name=""/>
        <dsp:cNvSpPr/>
      </dsp:nvSpPr>
      <dsp:spPr>
        <a:xfrm>
          <a:off x="0" y="338"/>
          <a:ext cx="1323145" cy="34189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Bacteria</a:t>
          </a:r>
        </a:p>
      </dsp:txBody>
      <dsp:txXfrm>
        <a:off x="16693" y="17031"/>
        <a:ext cx="1289759" cy="325204"/>
      </dsp:txXfrm>
    </dsp:sp>
    <dsp:sp modelId="{3D62EC91-5C19-42BD-96BE-5571845DA349}">
      <dsp:nvSpPr>
        <dsp:cNvPr id="0" name=""/>
        <dsp:cNvSpPr/>
      </dsp:nvSpPr>
      <dsp:spPr>
        <a:xfrm>
          <a:off x="0" y="342235"/>
          <a:ext cx="5089021" cy="68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 as catalyst</a:t>
          </a:r>
        </a:p>
      </dsp:txBody>
      <dsp:txXfrm>
        <a:off x="0" y="342235"/>
        <a:ext cx="5089021" cy="683897"/>
      </dsp:txXfrm>
    </dsp:sp>
    <dsp:sp modelId="{DFAFD103-1F4F-4378-A9AF-F98EB4ED9CAD}">
      <dsp:nvSpPr>
        <dsp:cNvPr id="0" name=""/>
        <dsp:cNvSpPr/>
      </dsp:nvSpPr>
      <dsp:spPr>
        <a:xfrm>
          <a:off x="1323145" y="1121161"/>
          <a:ext cx="3765875" cy="341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3145" y="1121161"/>
        <a:ext cx="3765875" cy="341897"/>
      </dsp:txXfrm>
    </dsp:sp>
    <dsp:sp modelId="{311D27CB-BE01-4ABF-9CFF-725900500C1E}">
      <dsp:nvSpPr>
        <dsp:cNvPr id="0" name=""/>
        <dsp:cNvSpPr/>
      </dsp:nvSpPr>
      <dsp:spPr>
        <a:xfrm>
          <a:off x="0" y="975593"/>
          <a:ext cx="1323145" cy="6330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Anodic chamber</a:t>
          </a:r>
        </a:p>
      </dsp:txBody>
      <dsp:txXfrm>
        <a:off x="30908" y="1006501"/>
        <a:ext cx="1261329" cy="602125"/>
      </dsp:txXfrm>
    </dsp:sp>
    <dsp:sp modelId="{7591DF78-CE32-406B-AC8F-E31622657025}">
      <dsp:nvSpPr>
        <dsp:cNvPr id="0" name=""/>
        <dsp:cNvSpPr/>
      </dsp:nvSpPr>
      <dsp:spPr>
        <a:xfrm>
          <a:off x="0" y="1608639"/>
          <a:ext cx="5089021" cy="68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Bacteria generate electrons utilizing organic and inorganic matter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08639"/>
        <a:ext cx="5089021" cy="683897"/>
      </dsp:txXfrm>
    </dsp:sp>
    <dsp:sp modelId="{156A5804-311B-433E-A926-A1BD03196B7E}">
      <dsp:nvSpPr>
        <dsp:cNvPr id="0" name=""/>
        <dsp:cNvSpPr/>
      </dsp:nvSpPr>
      <dsp:spPr>
        <a:xfrm>
          <a:off x="1059633" y="2466620"/>
          <a:ext cx="3765875" cy="341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9633" y="2466620"/>
        <a:ext cx="3765875" cy="341897"/>
      </dsp:txXfrm>
    </dsp:sp>
    <dsp:sp modelId="{D350A7FF-1AB5-4E68-92EF-236BB9F799D7}">
      <dsp:nvSpPr>
        <dsp:cNvPr id="0" name=""/>
        <dsp:cNvSpPr/>
      </dsp:nvSpPr>
      <dsp:spPr>
        <a:xfrm>
          <a:off x="-31130" y="2375007"/>
          <a:ext cx="1447666" cy="66999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Cathodic chamber</a:t>
          </a:r>
        </a:p>
      </dsp:txBody>
      <dsp:txXfrm>
        <a:off x="1583" y="2407720"/>
        <a:ext cx="1382240" cy="637286"/>
      </dsp:txXfrm>
    </dsp:sp>
    <dsp:sp modelId="{0B535C8A-C2B1-4021-920B-CB4E6C2DD2D4}">
      <dsp:nvSpPr>
        <dsp:cNvPr id="0" name=""/>
        <dsp:cNvSpPr/>
      </dsp:nvSpPr>
      <dsp:spPr>
        <a:xfrm>
          <a:off x="0" y="3047590"/>
          <a:ext cx="5089021" cy="68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Electrons are transferred through an external circuit and electric current is generated </a:t>
          </a:r>
        </a:p>
      </dsp:txBody>
      <dsp:txXfrm>
        <a:off x="0" y="3047590"/>
        <a:ext cx="5089021" cy="6838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B6370-D9CF-482A-A1E6-7FFAAABAD951}">
      <dsp:nvSpPr>
        <dsp:cNvPr id="0" name=""/>
        <dsp:cNvSpPr/>
      </dsp:nvSpPr>
      <dsp:spPr>
        <a:xfrm>
          <a:off x="838182" y="0"/>
          <a:ext cx="10505148" cy="1293055"/>
        </a:xfrm>
        <a:prstGeom prst="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59EA-11BA-48B6-BAF0-4F9408134686}">
      <dsp:nvSpPr>
        <dsp:cNvPr id="0" name=""/>
        <dsp:cNvSpPr/>
      </dsp:nvSpPr>
      <dsp:spPr>
        <a:xfrm>
          <a:off x="92" y="387916"/>
          <a:ext cx="3754715" cy="517222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CW (Require large area) </a:t>
          </a: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41" y="413165"/>
        <a:ext cx="3704217" cy="466724"/>
      </dsp:txXfrm>
    </dsp:sp>
    <dsp:sp modelId="{354F33ED-4902-4F2C-A69A-F8A284C88B6D}">
      <dsp:nvSpPr>
        <dsp:cNvPr id="0" name=""/>
        <dsp:cNvSpPr/>
      </dsp:nvSpPr>
      <dsp:spPr>
        <a:xfrm>
          <a:off x="4213399" y="387916"/>
          <a:ext cx="3754715" cy="517222"/>
        </a:xfrm>
        <a:prstGeom prst="roundRect">
          <a:avLst/>
        </a:prstGeom>
        <a:solidFill>
          <a:schemeClr val="accent6">
            <a:shade val="50000"/>
            <a:hueOff val="110184"/>
            <a:satOff val="5457"/>
            <a:lumOff val="2465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MFC (Require redox conditions)</a:t>
          </a: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8648" y="413165"/>
        <a:ext cx="3704217" cy="466724"/>
      </dsp:txXfrm>
    </dsp:sp>
    <dsp:sp modelId="{F842D587-5368-4FB1-B988-4D9F39A362D0}">
      <dsp:nvSpPr>
        <dsp:cNvPr id="0" name=""/>
        <dsp:cNvSpPr/>
      </dsp:nvSpPr>
      <dsp:spPr>
        <a:xfrm>
          <a:off x="8426705" y="387916"/>
          <a:ext cx="3754715" cy="517222"/>
        </a:xfrm>
        <a:prstGeom prst="roundRect">
          <a:avLst/>
        </a:prstGeom>
        <a:solidFill>
          <a:schemeClr val="accent6">
            <a:shade val="50000"/>
            <a:hueOff val="110184"/>
            <a:satOff val="5457"/>
            <a:lumOff val="2465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CW-MFC (Overcome drawbacks of both the systems)</a:t>
          </a: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51954" y="413165"/>
        <a:ext cx="3704217" cy="466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20AEF-6861-4219-BAD4-C6C4027A04B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D9F6B-818A-420E-BEAC-E1ED5FA8D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D9F6B-818A-420E-BEAC-E1ED5FA8D0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443" y="1449149"/>
            <a:ext cx="10035117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8443" y="5280847"/>
            <a:ext cx="10035117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EAD8-D023-4D56-AE42-2F9B901A87FB}" type="datetime1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9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800600"/>
            <a:ext cx="1003511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5367338"/>
            <a:ext cx="1003511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216A-BE77-4010-9FBF-83A5ADB8AA90}" type="datetime1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46809" y="1338479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97" y="1495525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303" y="4700705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198512" y="1338479"/>
            <a:ext cx="4403088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EBE-7253-4D01-8A0E-7304D6FC2CE6}" type="datetime1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5268" y="2286000"/>
            <a:ext cx="4895851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D8CE-C510-4DB4-B00F-7FF6A1B550BB}" type="datetime1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68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54A4-05CC-4F06-BFD8-4D3F5732DCF0}" type="datetime1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68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6978652" y="0"/>
            <a:ext cx="521334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1" y="586171"/>
            <a:ext cx="2269067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3151" y="446089"/>
            <a:ext cx="6596501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9D59-D770-4806-8E82-920B2C72178E}" type="datetime1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95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998" y="2222287"/>
            <a:ext cx="10032004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FC54-ABB3-4A46-8536-D0BEC0AC434A}" type="datetime1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7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2951396"/>
            <a:ext cx="10035116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3151" y="5281203"/>
            <a:ext cx="10035116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787A-2B82-45D1-9334-36A94852F58B}" type="datetime1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95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997" y="2222290"/>
            <a:ext cx="4894297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2222290"/>
            <a:ext cx="489429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17D5B-3932-4764-B11A-86757D7F4621}" type="datetime1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4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997" y="2174875"/>
            <a:ext cx="489429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997" y="2751140"/>
            <a:ext cx="491652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8" y="2174875"/>
            <a:ext cx="48942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8" y="2751140"/>
            <a:ext cx="489429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46D4-B877-46CE-AB54-A611780BC8C4}" type="datetime1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38A6-4618-460C-B504-87E36D034AED}" type="datetime1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7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C2A-B2AF-4C3E-A39E-B8E41FB31D51}" type="datetime1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9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7B78-F3B7-44A9-A946-EF9B28ECB747}" type="datetime1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8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996" y="727524"/>
            <a:ext cx="4668731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996" y="2344684"/>
            <a:ext cx="4668731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36DE44C0-A4DA-4E4C-B82C-0FE6ACC7F9D7}" type="datetime1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5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998" y="447188"/>
            <a:ext cx="10032004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998" y="2184403"/>
            <a:ext cx="1003200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397" y="6041364"/>
            <a:ext cx="83860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5231" y="6041364"/>
            <a:ext cx="132421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13A874E-2778-4400-9DAE-1470C7FDF5B2}" type="datetime1">
              <a:rPr lang="en-US" smtClean="0"/>
              <a:t>4/23/2023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9445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57FDED70-EFC3-4451-8889-B8DC96F0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18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39DE27-54E5-9D8C-7D64-EF694CD613AC}"/>
              </a:ext>
            </a:extLst>
          </p:cNvPr>
          <p:cNvSpPr/>
          <p:nvPr/>
        </p:nvSpPr>
        <p:spPr>
          <a:xfrm>
            <a:off x="0" y="0"/>
            <a:ext cx="12202160" cy="55855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B7D66E-2F17-59F6-6597-5EC997245635}"/>
              </a:ext>
            </a:extLst>
          </p:cNvPr>
          <p:cNvSpPr/>
          <p:nvPr/>
        </p:nvSpPr>
        <p:spPr>
          <a:xfrm>
            <a:off x="0" y="1730829"/>
            <a:ext cx="12192000" cy="2936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07CBD-4B85-0D59-C96E-8A325A325B77}"/>
              </a:ext>
            </a:extLst>
          </p:cNvPr>
          <p:cNvSpPr/>
          <p:nvPr/>
        </p:nvSpPr>
        <p:spPr>
          <a:xfrm>
            <a:off x="1852" y="4667762"/>
            <a:ext cx="12202160" cy="706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23E2A-03E9-18F6-77B9-C5A9EA5033AB}"/>
              </a:ext>
            </a:extLst>
          </p:cNvPr>
          <p:cNvSpPr/>
          <p:nvPr/>
        </p:nvSpPr>
        <p:spPr>
          <a:xfrm>
            <a:off x="1723115" y="3530966"/>
            <a:ext cx="8759633" cy="95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Authors</a:t>
            </a:r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Mahak </a:t>
            </a:r>
            <a:r>
              <a:rPr lang="en-US" sz="24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Jain</a:t>
            </a:r>
            <a:r>
              <a:rPr lang="en-US" sz="2400" b="1" i="0" u="none" strike="noStrike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Partha Sarathi </a:t>
            </a:r>
            <a:r>
              <a:rPr lang="en-US" sz="24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Ghosal</a:t>
            </a:r>
            <a:r>
              <a:rPr lang="en-US" sz="2400" b="1" i="0" u="none" strike="noStrike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Ashok Kumar </a:t>
            </a:r>
            <a:r>
              <a:rPr lang="en-US" sz="24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Gupta</a:t>
            </a:r>
            <a:r>
              <a:rPr lang="en-US" sz="2400" b="1" i="0" u="none" strike="noStrike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F95676-69EE-2DC5-CAF2-2F6855C29279}"/>
              </a:ext>
            </a:extLst>
          </p:cNvPr>
          <p:cNvSpPr/>
          <p:nvPr/>
        </p:nvSpPr>
        <p:spPr>
          <a:xfrm>
            <a:off x="1003124" y="4868110"/>
            <a:ext cx="101836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School of Water Resources, Indian Institute of Technology Kharagpur, Kharagpur, 721302, India </a:t>
            </a:r>
          </a:p>
          <a:p>
            <a:pPr algn="ctr"/>
            <a:r>
              <a:rPr lang="en-US" sz="20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Environmental Engineering Division, Department of Civil Engineering, Indian Institute of </a:t>
            </a:r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Technology Kharagpur, Kharagpur 721302, India 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ABD28-2407-506E-3702-76DBD4CCA941}"/>
              </a:ext>
            </a:extLst>
          </p:cNvPr>
          <p:cNvSpPr txBox="1"/>
          <p:nvPr/>
        </p:nvSpPr>
        <p:spPr>
          <a:xfrm>
            <a:off x="-12253" y="1241661"/>
            <a:ext cx="12202160" cy="1859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Simultaneous Treatment of Hospital Wastewater Contaminated with Sulfamethoxazole and Generation of Bioenergy with the Application of Integrated Constructed Wetland and Microbial Fuel Cell System (CMFC)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 result for iit kgp logo">
            <a:extLst>
              <a:ext uri="{FF2B5EF4-FFF2-40B4-BE49-F238E27FC236}">
                <a16:creationId xmlns:a16="http://schemas.microsoft.com/office/drawing/2014/main" id="{03A29DCB-8C3F-0934-0E72-C2BF6C487D8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8825" y="-6434"/>
            <a:ext cx="1055916" cy="112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36C1CCEE-12D6-A541-C386-DDD31B9E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74" y="5523212"/>
            <a:ext cx="1333333" cy="1333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C718E-5B93-3DBF-3CF8-B2595CAC22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" b="7699"/>
          <a:stretch/>
        </p:blipFill>
        <p:spPr>
          <a:xfrm>
            <a:off x="0" y="126495"/>
            <a:ext cx="2927531" cy="8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53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1EAF27-70ED-352A-8E31-1B3EDC03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1"/>
            <a:ext cx="12192000" cy="132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42669-9857-D0C2-1EBD-03DEC4F56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8" b="13961"/>
          <a:stretch/>
        </p:blipFill>
        <p:spPr>
          <a:xfrm>
            <a:off x="-1" y="-254000"/>
            <a:ext cx="12192000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19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D7F28C-9FB8-E5FD-8265-8C64C5E2BEB3}"/>
              </a:ext>
            </a:extLst>
          </p:cNvPr>
          <p:cNvSpPr/>
          <p:nvPr/>
        </p:nvSpPr>
        <p:spPr>
          <a:xfrm>
            <a:off x="0" y="0"/>
            <a:ext cx="12192000" cy="738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Constructed Wetlands (CW)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D3FD4-E6E7-7BBE-6197-CDA43809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224542"/>
            <a:ext cx="7896362" cy="424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8A14FB-5722-8C57-55B4-C3DB75DB9195}"/>
              </a:ext>
            </a:extLst>
          </p:cNvPr>
          <p:cNvSpPr txBox="1">
            <a:spLocks/>
          </p:cNvSpPr>
          <p:nvPr/>
        </p:nvSpPr>
        <p:spPr>
          <a:xfrm>
            <a:off x="4655877" y="1710552"/>
            <a:ext cx="2056112" cy="3234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300"/>
              </a:spcBef>
            </a:pP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493A8-D7F9-F339-07EC-10E791A2BBA2}"/>
              </a:ext>
            </a:extLst>
          </p:cNvPr>
          <p:cNvSpPr txBox="1"/>
          <p:nvPr/>
        </p:nvSpPr>
        <p:spPr>
          <a:xfrm>
            <a:off x="4389150" y="5524010"/>
            <a:ext cx="6675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1.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Wastewater treatment mechanism in a typical CW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51DFD94-3048-AF1E-0090-C658F9730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279242"/>
              </p:ext>
            </p:extLst>
          </p:nvPr>
        </p:nvGraphicFramePr>
        <p:xfrm>
          <a:off x="211560" y="2029355"/>
          <a:ext cx="3313960" cy="292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A0D74-EDF8-5361-905C-BA3BF6C2FCDA}"/>
              </a:ext>
            </a:extLst>
          </p:cNvPr>
          <p:cNvSpPr txBox="1">
            <a:spLocks/>
          </p:cNvSpPr>
          <p:nvPr/>
        </p:nvSpPr>
        <p:spPr>
          <a:xfrm>
            <a:off x="11801600" y="6492875"/>
            <a:ext cx="37212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5D3D95-FFE6-415E-D418-B2565BA0A6A8}"/>
              </a:ext>
            </a:extLst>
          </p:cNvPr>
          <p:cNvSpPr/>
          <p:nvPr/>
        </p:nvSpPr>
        <p:spPr>
          <a:xfrm>
            <a:off x="0" y="731520"/>
            <a:ext cx="12192000" cy="493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A3F81-4D56-E75B-6FA0-1D3CD00AB726}"/>
              </a:ext>
            </a:extLst>
          </p:cNvPr>
          <p:cNvSpPr txBox="1"/>
          <p:nvPr/>
        </p:nvSpPr>
        <p:spPr>
          <a:xfrm>
            <a:off x="10345420" y="5404420"/>
            <a:ext cx="182830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(Jain et al., 2020)</a:t>
            </a:r>
          </a:p>
        </p:txBody>
      </p:sp>
    </p:spTree>
    <p:extLst>
      <p:ext uri="{BB962C8B-B14F-4D97-AF65-F5344CB8AC3E}">
        <p14:creationId xmlns:p14="http://schemas.microsoft.com/office/powerpoint/2010/main" val="198103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5C561-29C2-E5EF-1B2D-2A013B34CB7C}"/>
              </a:ext>
            </a:extLst>
          </p:cNvPr>
          <p:cNvSpPr txBox="1">
            <a:spLocks/>
          </p:cNvSpPr>
          <p:nvPr/>
        </p:nvSpPr>
        <p:spPr>
          <a:xfrm>
            <a:off x="204339" y="1260941"/>
            <a:ext cx="5176112" cy="4497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Electrochemical systems that produce electricity by using the organic content of the wastewater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5E181E-A2EA-D571-2613-F555916B5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5585"/>
              </p:ext>
            </p:extLst>
          </p:nvPr>
        </p:nvGraphicFramePr>
        <p:xfrm>
          <a:off x="204339" y="2184400"/>
          <a:ext cx="5089021" cy="3731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F834C4A-28BF-4678-8209-E4F8134653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81" t="62508" r="29994" b="1055"/>
          <a:stretch/>
        </p:blipFill>
        <p:spPr>
          <a:xfrm>
            <a:off x="5766636" y="1141535"/>
            <a:ext cx="6425364" cy="4855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57A3B-FA0C-1754-4B60-B19164DE2A73}"/>
              </a:ext>
            </a:extLst>
          </p:cNvPr>
          <p:cNvSpPr txBox="1"/>
          <p:nvPr/>
        </p:nvSpPr>
        <p:spPr>
          <a:xfrm>
            <a:off x="7086658" y="5688727"/>
            <a:ext cx="490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2.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of a Microbial Fuel Cell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2D0FAEC-A12C-2AC8-7A33-AF85660218D2}"/>
              </a:ext>
            </a:extLst>
          </p:cNvPr>
          <p:cNvSpPr txBox="1">
            <a:spLocks/>
          </p:cNvSpPr>
          <p:nvPr/>
        </p:nvSpPr>
        <p:spPr>
          <a:xfrm>
            <a:off x="11801600" y="6492875"/>
            <a:ext cx="37212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CB9C8-4A6F-BF1C-FED4-AF6A5A79B426}"/>
              </a:ext>
            </a:extLst>
          </p:cNvPr>
          <p:cNvSpPr/>
          <p:nvPr/>
        </p:nvSpPr>
        <p:spPr>
          <a:xfrm>
            <a:off x="0" y="-1"/>
            <a:ext cx="12192000" cy="11415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Microbial fuel cell (MFC)</a:t>
            </a:r>
          </a:p>
        </p:txBody>
      </p:sp>
    </p:spTree>
    <p:extLst>
      <p:ext uri="{BB962C8B-B14F-4D97-AF65-F5344CB8AC3E}">
        <p14:creationId xmlns:p14="http://schemas.microsoft.com/office/powerpoint/2010/main" val="56618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596E65-5AD6-1FD0-AD12-9C78F541011F}"/>
              </a:ext>
            </a:extLst>
          </p:cNvPr>
          <p:cNvSpPr/>
          <p:nvPr/>
        </p:nvSpPr>
        <p:spPr>
          <a:xfrm>
            <a:off x="0" y="698673"/>
            <a:ext cx="12181514" cy="1159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81FE5C-F986-27EB-394A-AB5A44539608}"/>
              </a:ext>
            </a:extLst>
          </p:cNvPr>
          <p:cNvSpPr/>
          <p:nvPr/>
        </p:nvSpPr>
        <p:spPr>
          <a:xfrm>
            <a:off x="7013455" y="855529"/>
            <a:ext cx="5123526" cy="2145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17E6B9-369C-FA10-52B8-5590608E4289}"/>
              </a:ext>
            </a:extLst>
          </p:cNvPr>
          <p:cNvSpPr/>
          <p:nvPr/>
        </p:nvSpPr>
        <p:spPr>
          <a:xfrm>
            <a:off x="7018000" y="3031535"/>
            <a:ext cx="5123526" cy="24163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F60BF-797C-8F58-EC2B-DC775D1786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E75B6"/>
              </a:clrFrom>
              <a:clrTo>
                <a:srgbClr val="2E75B6">
                  <a:alpha val="0"/>
                </a:srgbClr>
              </a:clrTo>
            </a:clrChange>
          </a:blip>
          <a:srcRect l="12657" t="58095" r="52225" b="9460"/>
          <a:stretch/>
        </p:blipFill>
        <p:spPr>
          <a:xfrm>
            <a:off x="7240087" y="825049"/>
            <a:ext cx="4168846" cy="2159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B7548B-DA4E-FCCB-22FB-3D8982706732}"/>
              </a:ext>
            </a:extLst>
          </p:cNvPr>
          <p:cNvSpPr/>
          <p:nvPr/>
        </p:nvSpPr>
        <p:spPr>
          <a:xfrm>
            <a:off x="2165636" y="1308515"/>
            <a:ext cx="3024554" cy="5522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9CBCC1-E67F-F6DD-9C5C-5D95A98E0999}"/>
              </a:ext>
            </a:extLst>
          </p:cNvPr>
          <p:cNvSpPr txBox="1">
            <a:spLocks/>
          </p:cNvSpPr>
          <p:nvPr/>
        </p:nvSpPr>
        <p:spPr>
          <a:xfrm>
            <a:off x="251052" y="698673"/>
            <a:ext cx="11012858" cy="4587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300"/>
              </a:spcBef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70148-67F8-BD42-DF7E-31C34D26A8A6}"/>
              </a:ext>
            </a:extLst>
          </p:cNvPr>
          <p:cNvSpPr txBox="1"/>
          <p:nvPr/>
        </p:nvSpPr>
        <p:spPr>
          <a:xfrm>
            <a:off x="0" y="852794"/>
            <a:ext cx="672376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combination of CW and MFC is a potential approach to overcome the requirements of both technologies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CWs eventually develop a redox gradient along the depth and flow of wastewater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Gravels have been demonstrated to be suitable surface for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electrogens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as well as good anodic material when an electron collector is provided (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Corbella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Biofilm growth in both the anode and cathode is promoted by planting the CW-MFC (Liu et al., 2015)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hybrid technologies have the larger potential for scaling up and practical application compared with the pure MFC (Xu et al., 2015)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023B2DC-E561-D42A-2B0F-2FCE877A0F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987019"/>
              </p:ext>
            </p:extLst>
          </p:nvPr>
        </p:nvGraphicFramePr>
        <p:xfrm>
          <a:off x="77177" y="5371261"/>
          <a:ext cx="12181514" cy="129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1D62D00-9754-7C7B-9594-34986A7F55B1}"/>
              </a:ext>
            </a:extLst>
          </p:cNvPr>
          <p:cNvSpPr/>
          <p:nvPr/>
        </p:nvSpPr>
        <p:spPr>
          <a:xfrm>
            <a:off x="0" y="1"/>
            <a:ext cx="12192000" cy="703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</a:rPr>
              <a:t>Combination of CW and MFC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C231A-D8B4-FF90-95F3-B20272D69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E75B6"/>
              </a:clrFrom>
              <a:clrTo>
                <a:srgbClr val="2E75B6">
                  <a:alpha val="0"/>
                </a:srgbClr>
              </a:clrTo>
            </a:clrChange>
          </a:blip>
          <a:srcRect l="48208" t="57698" r="20925" b="9460"/>
          <a:stretch/>
        </p:blipFill>
        <p:spPr>
          <a:xfrm>
            <a:off x="7131958" y="2984634"/>
            <a:ext cx="4128864" cy="2463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83EA86-DDD0-A2B2-31F3-D85E3635D332}"/>
              </a:ext>
            </a:extLst>
          </p:cNvPr>
          <p:cNvSpPr txBox="1"/>
          <p:nvPr/>
        </p:nvSpPr>
        <p:spPr>
          <a:xfrm>
            <a:off x="11202765" y="1664302"/>
            <a:ext cx="895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CW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4A137-B40B-4257-ED45-50A8D168CBC9}"/>
              </a:ext>
            </a:extLst>
          </p:cNvPr>
          <p:cNvSpPr txBox="1"/>
          <p:nvPr/>
        </p:nvSpPr>
        <p:spPr>
          <a:xfrm>
            <a:off x="11207801" y="3801294"/>
            <a:ext cx="1050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a typeface="Calibri" panose="020F0502020204030204" pitchFamily="34" charset="0"/>
              </a:rPr>
              <a:t>MFC</a:t>
            </a:r>
            <a:endParaRPr lang="en-US" sz="2800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87CB175-A693-F332-4A55-1C60A38F7D1A}"/>
              </a:ext>
            </a:extLst>
          </p:cNvPr>
          <p:cNvSpPr txBox="1">
            <a:spLocks/>
          </p:cNvSpPr>
          <p:nvPr/>
        </p:nvSpPr>
        <p:spPr>
          <a:xfrm>
            <a:off x="11801600" y="6492875"/>
            <a:ext cx="37212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4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144B1DB-6CBC-39A4-F631-AD66EF4746DB}"/>
              </a:ext>
            </a:extLst>
          </p:cNvPr>
          <p:cNvSpPr/>
          <p:nvPr/>
        </p:nvSpPr>
        <p:spPr>
          <a:xfrm>
            <a:off x="-17867" y="731520"/>
            <a:ext cx="12209867" cy="508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BDACC-62E2-79EA-A8F8-F4253B30E000}"/>
              </a:ext>
            </a:extLst>
          </p:cNvPr>
          <p:cNvSpPr/>
          <p:nvPr/>
        </p:nvSpPr>
        <p:spPr>
          <a:xfrm>
            <a:off x="-8934" y="-38702"/>
            <a:ext cx="12192000" cy="7702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</a:rPr>
              <a:t>Materials and method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51207759-42DC-233F-FF1C-D702EEF3C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3" r="33009" b="63681"/>
          <a:stretch/>
        </p:blipFill>
        <p:spPr bwMode="auto">
          <a:xfrm rot="5400000">
            <a:off x="1061644" y="2915885"/>
            <a:ext cx="1494423" cy="26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9BBEFF6D-A1B7-6DF9-1640-306F88CCE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3" t="36612" r="33232"/>
          <a:stretch/>
        </p:blipFill>
        <p:spPr bwMode="auto">
          <a:xfrm>
            <a:off x="3355376" y="934682"/>
            <a:ext cx="1311726" cy="41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219BDB-16A7-31D7-8863-2B3D52C7D9CE}"/>
              </a:ext>
            </a:extLst>
          </p:cNvPr>
          <p:cNvSpPr txBox="1"/>
          <p:nvPr/>
        </p:nvSpPr>
        <p:spPr>
          <a:xfrm>
            <a:off x="248914" y="5145150"/>
            <a:ext cx="12209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3. 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Duckweed (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Lemna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minor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collection; (b) Graphite electrode; (c) CMFC system (enlarged view); (d) Substrate; (e) Schematic diagram of CMFC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C7EBB-E4B4-4CB7-880C-9EB396B0B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91"/>
          <a:stretch/>
        </p:blipFill>
        <p:spPr>
          <a:xfrm>
            <a:off x="476957" y="1019948"/>
            <a:ext cx="2491676" cy="2044392"/>
          </a:xfrm>
          <a:prstGeom prst="rect">
            <a:avLst/>
          </a:prstGeom>
        </p:spPr>
      </p:pic>
      <p:pic>
        <p:nvPicPr>
          <p:cNvPr id="7" name="Picture 6" descr="A picture containing ground, outdoor, blue, container&#10;&#10;Description automatically generated">
            <a:extLst>
              <a:ext uri="{FF2B5EF4-FFF2-40B4-BE49-F238E27FC236}">
                <a16:creationId xmlns:a16="http://schemas.microsoft.com/office/drawing/2014/main" id="{9EFBCD6C-1145-5585-8DFD-9A5C90F7B8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r="23663"/>
          <a:stretch/>
        </p:blipFill>
        <p:spPr>
          <a:xfrm>
            <a:off x="4881725" y="934683"/>
            <a:ext cx="3881147" cy="4060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5C96B5-4A2B-7287-5293-4D4077410615}"/>
              </a:ext>
            </a:extLst>
          </p:cNvPr>
          <p:cNvSpPr txBox="1"/>
          <p:nvPr/>
        </p:nvSpPr>
        <p:spPr>
          <a:xfrm>
            <a:off x="-8933" y="1016784"/>
            <a:ext cx="51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00244-86CF-0A85-30ED-5D5EFAAB17A9}"/>
              </a:ext>
            </a:extLst>
          </p:cNvPr>
          <p:cNvSpPr txBox="1"/>
          <p:nvPr/>
        </p:nvSpPr>
        <p:spPr>
          <a:xfrm>
            <a:off x="-8934" y="3522374"/>
            <a:ext cx="51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6E9A2-9699-F09D-6DF8-608129C3E5C5}"/>
              </a:ext>
            </a:extLst>
          </p:cNvPr>
          <p:cNvSpPr txBox="1"/>
          <p:nvPr/>
        </p:nvSpPr>
        <p:spPr>
          <a:xfrm>
            <a:off x="2990220" y="975736"/>
            <a:ext cx="51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2F6E0-06CB-6CCF-2F5F-34D988433CE5}"/>
              </a:ext>
            </a:extLst>
          </p:cNvPr>
          <p:cNvSpPr txBox="1"/>
          <p:nvPr/>
        </p:nvSpPr>
        <p:spPr>
          <a:xfrm>
            <a:off x="4857478" y="934682"/>
            <a:ext cx="51569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820D1F-8190-E1CD-145E-32435E016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535" y="559752"/>
            <a:ext cx="2758537" cy="47675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869CDD-9A77-E33C-9CB8-68CB5CA7203D}"/>
              </a:ext>
            </a:extLst>
          </p:cNvPr>
          <p:cNvSpPr txBox="1"/>
          <p:nvPr/>
        </p:nvSpPr>
        <p:spPr>
          <a:xfrm>
            <a:off x="8898158" y="934682"/>
            <a:ext cx="51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endParaRPr lang="en-US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9CBDAAF-4C9D-2637-A8B5-CF851FC0A3DD}"/>
              </a:ext>
            </a:extLst>
          </p:cNvPr>
          <p:cNvSpPr txBox="1">
            <a:spLocks/>
          </p:cNvSpPr>
          <p:nvPr/>
        </p:nvSpPr>
        <p:spPr>
          <a:xfrm>
            <a:off x="11801600" y="6492875"/>
            <a:ext cx="37212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5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4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2A67C-C3DF-33ED-7B3D-D01D437FC4DD}"/>
              </a:ext>
            </a:extLst>
          </p:cNvPr>
          <p:cNvSpPr txBox="1"/>
          <p:nvPr/>
        </p:nvSpPr>
        <p:spPr>
          <a:xfrm>
            <a:off x="93120" y="1389731"/>
            <a:ext cx="5685110" cy="3970318"/>
          </a:xfrm>
          <a:prstGeom prst="rect">
            <a:avLst/>
          </a:prstGeom>
          <a:solidFill>
            <a:srgbClr val="D6E0F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Fig. 4.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Plot depicting COD removal and voltage generation obtained during control study with:</a:t>
            </a:r>
          </a:p>
          <a:p>
            <a:pPr algn="just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Plants and electrodes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Only electrodes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Only plants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 plants and electrodes</a:t>
            </a:r>
          </a:p>
          <a:p>
            <a:pPr algn="just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48832-1269-CAE2-EC10-DC388A34C93F}"/>
              </a:ext>
            </a:extLst>
          </p:cNvPr>
          <p:cNvSpPr/>
          <p:nvPr/>
        </p:nvSpPr>
        <p:spPr>
          <a:xfrm>
            <a:off x="0" y="0"/>
            <a:ext cx="12192000" cy="1158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</a:rPr>
              <a:t>Results and Discussion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85CDC52-291A-B0DC-4A09-61C73F7BB4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450986"/>
              </p:ext>
            </p:extLst>
          </p:nvPr>
        </p:nvGraphicFramePr>
        <p:xfrm>
          <a:off x="5468434" y="856623"/>
          <a:ext cx="6723566" cy="5144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95.Graph">
                  <p:embed/>
                </p:oleObj>
              </mc:Choice>
              <mc:Fallback>
                <p:oleObj name="Graph" r:id="rId2" imgW="3920760" imgH="3000960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85CDC52-291A-B0DC-4A09-61C73F7BB4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68434" y="856623"/>
                        <a:ext cx="6723566" cy="5144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1869F47-60AB-EDFF-F37A-D3F25772D527}"/>
              </a:ext>
            </a:extLst>
          </p:cNvPr>
          <p:cNvSpPr txBox="1">
            <a:spLocks/>
          </p:cNvSpPr>
          <p:nvPr/>
        </p:nvSpPr>
        <p:spPr>
          <a:xfrm>
            <a:off x="11801600" y="6492875"/>
            <a:ext cx="37212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1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E8EF4-7236-CCB9-7DC3-32B82744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D70-EFC3-4451-8889-B8DC96F0D915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F0E1D-0487-0085-7E25-36559B344BE9}"/>
              </a:ext>
            </a:extLst>
          </p:cNvPr>
          <p:cNvSpPr txBox="1"/>
          <p:nvPr/>
        </p:nvSpPr>
        <p:spPr>
          <a:xfrm>
            <a:off x="0" y="707977"/>
            <a:ext cx="12173722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5.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 depicting COD removal and voltage generation using CWMFC: (A) Initial concentration- 500 mg/l, Substrate: water depth- 1:1, Electrode spacing- 5 cm; (B) Initial concentration- 1500 mg/l, Substrate: water depth- 1:1, Electrode spacing- 5 cm; (C) Initial concentration- 1500 mg/l, Substrate: water depth- 3:1, Electrode spacing- 5 cm; (D) Initial concentration- 1500 mg/l, Substrate: water depth- 3:1, Electrode spacing- 20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493B1-29F7-FEEA-902D-6E0A9D2D8068}"/>
              </a:ext>
            </a:extLst>
          </p:cNvPr>
          <p:cNvSpPr txBox="1"/>
          <p:nvPr/>
        </p:nvSpPr>
        <p:spPr>
          <a:xfrm>
            <a:off x="6387901" y="4910750"/>
            <a:ext cx="5720080" cy="135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At </a:t>
            </a:r>
            <a:r>
              <a:rPr lang="en-US" sz="16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Initial concentration- 1500 mg/l, Substrate: water depth- 3:1, Electrode spacing- 20 cm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SMX removed up to 99 %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COD removed up to 94.1 %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Voltage generated up to 133 mV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026C7-E8C9-1FA7-2046-2897290B7196}"/>
              </a:ext>
            </a:extLst>
          </p:cNvPr>
          <p:cNvSpPr/>
          <p:nvPr/>
        </p:nvSpPr>
        <p:spPr>
          <a:xfrm>
            <a:off x="0" y="2"/>
            <a:ext cx="12192000" cy="707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Results and Discussion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DF9F6A5-E1BA-DCC3-83BE-A970712F2BEA}"/>
              </a:ext>
            </a:extLst>
          </p:cNvPr>
          <p:cNvSpPr txBox="1">
            <a:spLocks/>
          </p:cNvSpPr>
          <p:nvPr/>
        </p:nvSpPr>
        <p:spPr>
          <a:xfrm>
            <a:off x="11704320" y="6492875"/>
            <a:ext cx="46940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7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1AC4F65-8737-AC39-016E-3D31A4D4E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261553"/>
              </p:ext>
            </p:extLst>
          </p:nvPr>
        </p:nvGraphicFramePr>
        <p:xfrm>
          <a:off x="6387903" y="1243819"/>
          <a:ext cx="5213699" cy="3989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95.Graph">
                  <p:embed/>
                </p:oleObj>
              </mc:Choice>
              <mc:Fallback>
                <p:oleObj name="Graph" r:id="rId2" imgW="3920760" imgH="3000960" progId="Origin95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1AC4F65-8737-AC39-016E-3D31A4D4E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87903" y="1243819"/>
                        <a:ext cx="5213699" cy="3989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D6E677-A825-DBBB-F7CF-564B6AFF0717}"/>
              </a:ext>
            </a:extLst>
          </p:cNvPr>
          <p:cNvSpPr txBox="1"/>
          <p:nvPr/>
        </p:nvSpPr>
        <p:spPr>
          <a:xfrm>
            <a:off x="-36929" y="1830587"/>
            <a:ext cx="6365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(a) 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ECF90-1290-F530-7FA4-09E1E85D04DF}"/>
              </a:ext>
            </a:extLst>
          </p:cNvPr>
          <p:cNvSpPr txBox="1"/>
          <p:nvPr/>
        </p:nvSpPr>
        <p:spPr>
          <a:xfrm>
            <a:off x="6328311" y="1696386"/>
            <a:ext cx="6365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(b) </a:t>
            </a:r>
            <a:endParaRPr lang="en-US" sz="2000" b="1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22E534E-4DDC-1F7A-2343-8FD19DE9ED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56894"/>
              </p:ext>
            </p:extLst>
          </p:nvPr>
        </p:nvGraphicFramePr>
        <p:xfrm>
          <a:off x="-251644" y="1123579"/>
          <a:ext cx="6957229" cy="5323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22E534E-4DDC-1F7A-2343-8FD19DE9ED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51644" y="1123579"/>
                        <a:ext cx="6957229" cy="5323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957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D880C2-4A3D-D9D6-6C8F-B799D72322B3}"/>
              </a:ext>
            </a:extLst>
          </p:cNvPr>
          <p:cNvSpPr txBox="1"/>
          <p:nvPr/>
        </p:nvSpPr>
        <p:spPr>
          <a:xfrm>
            <a:off x="-18278" y="173736"/>
            <a:ext cx="12192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Conclusions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BBCD5-EC9F-B5B3-AD8F-C8396C4608BB}"/>
              </a:ext>
            </a:extLst>
          </p:cNvPr>
          <p:cNvSpPr txBox="1"/>
          <p:nvPr/>
        </p:nvSpPr>
        <p:spPr>
          <a:xfrm>
            <a:off x="244249" y="928340"/>
            <a:ext cx="11670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Presence of plants and electrodes improved system performance.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increasing initial COD concentration of wastewater, voltage generation increased.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voltage generation and COD removal efficiency increased with the increase in substrate to water depth ratio.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Approximately 99% removal of sulfamethoxazole and 94.1% elimination of COD were observed alongside the production of 133 mV of voltage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nitial COD concentration- 1500 mg/l, Substrate: water depth ratio- 3:1, Electrode spacing- 20 cm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Duckweed (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Lemna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minor)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observed to be a suitable macrophyte species for wastewater treatment with high tolerance for toxic organic compounds.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18FD8B3-7687-130A-0ACB-4185F29FA0E0}"/>
              </a:ext>
            </a:extLst>
          </p:cNvPr>
          <p:cNvSpPr txBox="1">
            <a:spLocks/>
          </p:cNvSpPr>
          <p:nvPr/>
        </p:nvSpPr>
        <p:spPr>
          <a:xfrm>
            <a:off x="11656381" y="6492875"/>
            <a:ext cx="517341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679E55-1C66-E5E6-5CEB-AE0FF0335E6B}"/>
              </a:ext>
            </a:extLst>
          </p:cNvPr>
          <p:cNvSpPr txBox="1"/>
          <p:nvPr/>
        </p:nvSpPr>
        <p:spPr>
          <a:xfrm>
            <a:off x="79921" y="1323441"/>
            <a:ext cx="11835130" cy="408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Majumder, B. Gupta, A.K. Gupta, Pharmaceutically active compounds in aqueous environment: A status, toxicity and insights of remediation, Environ. Res. (2019) 108542. doi:10.1016/J.ENVRES.2019.108542.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Al-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Baldawi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IA (2018) Removal of 1,2-Dichloroethane from real industrial wastewater using a sub-surface batch system with Typha angustifolia L.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Ecotoxicol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Environ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147:260–265.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10.1016/j.ecoenv.2017.08.022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Corbella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Garfí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Puigagut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 (2016) Long-term assessment of best cathode position to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maximise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microbial fuel cell performance in horizontal subsurface flow constructed wetlands. Sci Total Environ 563–564:448–455.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10.1016/j.scitotenv.2016.03.170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Corbella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Guivernau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M, Vi M (2015) Operational , design and microbial aspects related to power production with microbial fuel cells implemented in constructed wetlands. 84:232–242.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10.1016/j.watres.2015.06.005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54ACF7-8445-6273-0EF2-DB108DE7AA96}"/>
              </a:ext>
            </a:extLst>
          </p:cNvPr>
          <p:cNvSpPr txBox="1"/>
          <p:nvPr/>
        </p:nvSpPr>
        <p:spPr>
          <a:xfrm>
            <a:off x="0" y="243845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5A1F1DA-5F33-81D6-CBE1-E60E24133A33}"/>
              </a:ext>
            </a:extLst>
          </p:cNvPr>
          <p:cNvSpPr txBox="1">
            <a:spLocks/>
          </p:cNvSpPr>
          <p:nvPr/>
        </p:nvSpPr>
        <p:spPr>
          <a:xfrm>
            <a:off x="11656381" y="6492875"/>
            <a:ext cx="517341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AEB36-2026-4C91-9DD1-8669187157F6}" type="slidenum">
              <a:rPr lang="en-US" b="1">
                <a:solidFill>
                  <a:schemeClr val="tx1"/>
                </a:solidFill>
              </a:rPr>
              <a:pPr/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615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2754</TotalTime>
  <Words>823</Words>
  <Application>Microsoft Office PowerPoint</Application>
  <PresentationFormat>Widescreen</PresentationFormat>
  <Paragraphs>91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Wingdings 2</vt:lpstr>
      <vt:lpstr>Quotable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mahak jain</dc:creator>
  <cp:lastModifiedBy>mahak jain</cp:lastModifiedBy>
  <cp:revision>48</cp:revision>
  <dcterms:created xsi:type="dcterms:W3CDTF">2023-04-05T10:43:08Z</dcterms:created>
  <dcterms:modified xsi:type="dcterms:W3CDTF">2023-04-23T05:35:06Z</dcterms:modified>
</cp:coreProperties>
</file>