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  <p:sldMasterId id="2147483694" r:id="rId2"/>
  </p:sldMasterIdLst>
  <p:notesMasterIdLst>
    <p:notesMasterId r:id="rId14"/>
  </p:notesMasterIdLst>
  <p:handoutMasterIdLst>
    <p:handoutMasterId r:id="rId15"/>
  </p:handoutMasterIdLst>
  <p:sldIdLst>
    <p:sldId id="256" r:id="rId3"/>
    <p:sldId id="555" r:id="rId4"/>
    <p:sldId id="556" r:id="rId5"/>
    <p:sldId id="558" r:id="rId6"/>
    <p:sldId id="560" r:id="rId7"/>
    <p:sldId id="561" r:id="rId8"/>
    <p:sldId id="562" r:id="rId9"/>
    <p:sldId id="564" r:id="rId10"/>
    <p:sldId id="270" r:id="rId11"/>
    <p:sldId id="563" r:id="rId12"/>
    <p:sldId id="559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1D8DB0"/>
    <a:srgbClr val="000000"/>
    <a:srgbClr val="2F4D5D"/>
    <a:srgbClr val="FF9300"/>
    <a:srgbClr val="BFBFBF"/>
    <a:srgbClr val="6F6F6F"/>
    <a:srgbClr val="280EE8"/>
    <a:srgbClr val="00B050"/>
    <a:srgbClr val="DCE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D9902F-0D7D-7844-B8F3-6A3032CCC6F8}" v="52" dt="2022-11-11T20:59:34.9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59" autoAdjust="0"/>
    <p:restoredTop sz="88999" autoAdjust="0"/>
  </p:normalViewPr>
  <p:slideViewPr>
    <p:cSldViewPr snapToGrid="0" snapToObjects="1">
      <p:cViewPr varScale="1">
        <p:scale>
          <a:sx n="89" d="100"/>
          <a:sy n="89" d="100"/>
        </p:scale>
        <p:origin x="120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le De Lannoy" userId="43dc0b25-aa3c-45c2-af7d-800578cc8d49" providerId="ADAL" clId="{A7D9902F-0D7D-7844-B8F3-6A3032CCC6F8}"/>
    <pc:docChg chg="undo custSel addSld delSld modSld sldOrd">
      <pc:chgData name="Gabrielle De Lannoy" userId="43dc0b25-aa3c-45c2-af7d-800578cc8d49" providerId="ADAL" clId="{A7D9902F-0D7D-7844-B8F3-6A3032CCC6F8}" dt="2022-11-11T21:03:22.024" v="1553" actId="20577"/>
      <pc:docMkLst>
        <pc:docMk/>
      </pc:docMkLst>
      <pc:sldChg chg="delSp modSp mod">
        <pc:chgData name="Gabrielle De Lannoy" userId="43dc0b25-aa3c-45c2-af7d-800578cc8d49" providerId="ADAL" clId="{A7D9902F-0D7D-7844-B8F3-6A3032CCC6F8}" dt="2022-11-11T13:53:07.005" v="220" actId="27636"/>
        <pc:sldMkLst>
          <pc:docMk/>
          <pc:sldMk cId="77294318" sldId="256"/>
        </pc:sldMkLst>
        <pc:spChg chg="mod">
          <ac:chgData name="Gabrielle De Lannoy" userId="43dc0b25-aa3c-45c2-af7d-800578cc8d49" providerId="ADAL" clId="{A7D9902F-0D7D-7844-B8F3-6A3032CCC6F8}" dt="2022-11-11T13:53:07.005" v="220" actId="27636"/>
          <ac:spMkLst>
            <pc:docMk/>
            <pc:sldMk cId="77294318" sldId="256"/>
            <ac:spMk id="2" creationId="{4F1C1366-398F-AB87-4C35-EA7B4EBF5E5C}"/>
          </ac:spMkLst>
        </pc:spChg>
        <pc:spChg chg="del">
          <ac:chgData name="Gabrielle De Lannoy" userId="43dc0b25-aa3c-45c2-af7d-800578cc8d49" providerId="ADAL" clId="{A7D9902F-0D7D-7844-B8F3-6A3032CCC6F8}" dt="2022-11-11T13:08:43.692" v="6" actId="478"/>
          <ac:spMkLst>
            <pc:docMk/>
            <pc:sldMk cId="77294318" sldId="256"/>
            <ac:spMk id="9" creationId="{00000000-0000-0000-0000-000000000000}"/>
          </ac:spMkLst>
        </pc:spChg>
        <pc:spChg chg="mod">
          <ac:chgData name="Gabrielle De Lannoy" userId="43dc0b25-aa3c-45c2-af7d-800578cc8d49" providerId="ADAL" clId="{A7D9902F-0D7D-7844-B8F3-6A3032CCC6F8}" dt="2022-11-11T13:13:42.681" v="197" actId="27636"/>
          <ac:spMkLst>
            <pc:docMk/>
            <pc:sldMk cId="77294318" sldId="256"/>
            <ac:spMk id="10" creationId="{26F90EBA-9732-7480-F5CA-2DAC01A52E5B}"/>
          </ac:spMkLst>
        </pc:spChg>
        <pc:picChg chg="del">
          <ac:chgData name="Gabrielle De Lannoy" userId="43dc0b25-aa3c-45c2-af7d-800578cc8d49" providerId="ADAL" clId="{A7D9902F-0D7D-7844-B8F3-6A3032CCC6F8}" dt="2022-11-11T13:08:43.692" v="6" actId="478"/>
          <ac:picMkLst>
            <pc:docMk/>
            <pc:sldMk cId="77294318" sldId="256"/>
            <ac:picMk id="3" creationId="{00000000-0000-0000-0000-000000000000}"/>
          </ac:picMkLst>
        </pc:picChg>
        <pc:picChg chg="del">
          <ac:chgData name="Gabrielle De Lannoy" userId="43dc0b25-aa3c-45c2-af7d-800578cc8d49" providerId="ADAL" clId="{A7D9902F-0D7D-7844-B8F3-6A3032CCC6F8}" dt="2022-11-11T13:08:43.692" v="6" actId="478"/>
          <ac:picMkLst>
            <pc:docMk/>
            <pc:sldMk cId="77294318" sldId="256"/>
            <ac:picMk id="11" creationId="{12350AAC-79A1-0AD0-4CD4-BFA8BC252BDB}"/>
          </ac:picMkLst>
        </pc:picChg>
      </pc:sldChg>
      <pc:sldChg chg="del">
        <pc:chgData name="Gabrielle De Lannoy" userId="43dc0b25-aa3c-45c2-af7d-800578cc8d49" providerId="ADAL" clId="{A7D9902F-0D7D-7844-B8F3-6A3032CCC6F8}" dt="2022-11-11T14:06:59.999" v="583" actId="2696"/>
        <pc:sldMkLst>
          <pc:docMk/>
          <pc:sldMk cId="3938103362" sldId="257"/>
        </pc:sldMkLst>
      </pc:sldChg>
      <pc:sldChg chg="del">
        <pc:chgData name="Gabrielle De Lannoy" userId="43dc0b25-aa3c-45c2-af7d-800578cc8d49" providerId="ADAL" clId="{A7D9902F-0D7D-7844-B8F3-6A3032CCC6F8}" dt="2022-11-11T14:17:15.890" v="1094" actId="2696"/>
        <pc:sldMkLst>
          <pc:docMk/>
          <pc:sldMk cId="953403683" sldId="261"/>
        </pc:sldMkLst>
      </pc:sldChg>
      <pc:sldChg chg="del">
        <pc:chgData name="Gabrielle De Lannoy" userId="43dc0b25-aa3c-45c2-af7d-800578cc8d49" providerId="ADAL" clId="{A7D9902F-0D7D-7844-B8F3-6A3032CCC6F8}" dt="2022-11-11T14:08:48.865" v="644" actId="2696"/>
        <pc:sldMkLst>
          <pc:docMk/>
          <pc:sldMk cId="2660520864" sldId="262"/>
        </pc:sldMkLst>
      </pc:sldChg>
      <pc:sldChg chg="del">
        <pc:chgData name="Gabrielle De Lannoy" userId="43dc0b25-aa3c-45c2-af7d-800578cc8d49" providerId="ADAL" clId="{A7D9902F-0D7D-7844-B8F3-6A3032CCC6F8}" dt="2022-11-11T14:08:15.045" v="642" actId="2696"/>
        <pc:sldMkLst>
          <pc:docMk/>
          <pc:sldMk cId="495878754" sldId="263"/>
        </pc:sldMkLst>
      </pc:sldChg>
      <pc:sldChg chg="add del">
        <pc:chgData name="Gabrielle De Lannoy" userId="43dc0b25-aa3c-45c2-af7d-800578cc8d49" providerId="ADAL" clId="{A7D9902F-0D7D-7844-B8F3-6A3032CCC6F8}" dt="2022-11-11T14:08:05.319" v="640" actId="2696"/>
        <pc:sldMkLst>
          <pc:docMk/>
          <pc:sldMk cId="1859715953" sldId="264"/>
        </pc:sldMkLst>
      </pc:sldChg>
      <pc:sldChg chg="modSp add mod">
        <pc:chgData name="Gabrielle De Lannoy" userId="43dc0b25-aa3c-45c2-af7d-800578cc8d49" providerId="ADAL" clId="{A7D9902F-0D7D-7844-B8F3-6A3032CCC6F8}" dt="2022-11-11T21:02:39.728" v="1542" actId="14100"/>
        <pc:sldMkLst>
          <pc:docMk/>
          <pc:sldMk cId="3787759985" sldId="264"/>
        </pc:sldMkLst>
        <pc:spChg chg="mod">
          <ac:chgData name="Gabrielle De Lannoy" userId="43dc0b25-aa3c-45c2-af7d-800578cc8d49" providerId="ADAL" clId="{A7D9902F-0D7D-7844-B8F3-6A3032CCC6F8}" dt="2022-11-11T21:02:39.728" v="1542" actId="14100"/>
          <ac:spMkLst>
            <pc:docMk/>
            <pc:sldMk cId="3787759985" sldId="264"/>
            <ac:spMk id="13" creationId="{424B3C80-BE83-41BC-AE26-DFC25F80ECFE}"/>
          </ac:spMkLst>
        </pc:spChg>
      </pc:sldChg>
      <pc:sldChg chg="add del">
        <pc:chgData name="Gabrielle De Lannoy" userId="43dc0b25-aa3c-45c2-af7d-800578cc8d49" providerId="ADAL" clId="{A7D9902F-0D7D-7844-B8F3-6A3032CCC6F8}" dt="2022-11-11T14:08:05.319" v="640" actId="2696"/>
        <pc:sldMkLst>
          <pc:docMk/>
          <pc:sldMk cId="3036207907" sldId="265"/>
        </pc:sldMkLst>
      </pc:sldChg>
      <pc:sldChg chg="modSp add mod">
        <pc:chgData name="Gabrielle De Lannoy" userId="43dc0b25-aa3c-45c2-af7d-800578cc8d49" providerId="ADAL" clId="{A7D9902F-0D7D-7844-B8F3-6A3032CCC6F8}" dt="2022-11-11T21:02:47.974" v="1543" actId="14100"/>
        <pc:sldMkLst>
          <pc:docMk/>
          <pc:sldMk cId="3894728163" sldId="265"/>
        </pc:sldMkLst>
        <pc:spChg chg="mod">
          <ac:chgData name="Gabrielle De Lannoy" userId="43dc0b25-aa3c-45c2-af7d-800578cc8d49" providerId="ADAL" clId="{A7D9902F-0D7D-7844-B8F3-6A3032CCC6F8}" dt="2022-11-11T21:02:47.974" v="1543" actId="14100"/>
          <ac:spMkLst>
            <pc:docMk/>
            <pc:sldMk cId="3894728163" sldId="265"/>
            <ac:spMk id="8" creationId="{00000000-0000-0000-0000-000000000000}"/>
          </ac:spMkLst>
        </pc:spChg>
      </pc:sldChg>
      <pc:sldChg chg="del">
        <pc:chgData name="Gabrielle De Lannoy" userId="43dc0b25-aa3c-45c2-af7d-800578cc8d49" providerId="ADAL" clId="{A7D9902F-0D7D-7844-B8F3-6A3032CCC6F8}" dt="2022-11-11T14:11:31.751" v="671" actId="2696"/>
        <pc:sldMkLst>
          <pc:docMk/>
          <pc:sldMk cId="686427617" sldId="266"/>
        </pc:sldMkLst>
      </pc:sldChg>
      <pc:sldChg chg="addSp delSp modSp del">
        <pc:chgData name="Gabrielle De Lannoy" userId="43dc0b25-aa3c-45c2-af7d-800578cc8d49" providerId="ADAL" clId="{A7D9902F-0D7D-7844-B8F3-6A3032CCC6F8}" dt="2022-11-11T14:11:32.712" v="672" actId="2696"/>
        <pc:sldMkLst>
          <pc:docMk/>
          <pc:sldMk cId="461485932" sldId="267"/>
        </pc:sldMkLst>
        <pc:grpChg chg="del mod">
          <ac:chgData name="Gabrielle De Lannoy" userId="43dc0b25-aa3c-45c2-af7d-800578cc8d49" providerId="ADAL" clId="{A7D9902F-0D7D-7844-B8F3-6A3032CCC6F8}" dt="2022-11-11T14:10:45.923" v="657" actId="21"/>
          <ac:grpSpMkLst>
            <pc:docMk/>
            <pc:sldMk cId="461485932" sldId="267"/>
            <ac:grpSpMk id="10" creationId="{CB016B68-2418-4577-9CF5-100E4FF1694D}"/>
          </ac:grpSpMkLst>
        </pc:grpChg>
        <pc:picChg chg="del">
          <ac:chgData name="Gabrielle De Lannoy" userId="43dc0b25-aa3c-45c2-af7d-800578cc8d49" providerId="ADAL" clId="{A7D9902F-0D7D-7844-B8F3-6A3032CCC6F8}" dt="2022-11-11T14:10:45.923" v="657" actId="21"/>
          <ac:picMkLst>
            <pc:docMk/>
            <pc:sldMk cId="461485932" sldId="267"/>
            <ac:picMk id="9" creationId="{00000000-0000-0000-0000-000000000000}"/>
          </ac:picMkLst>
        </pc:picChg>
        <pc:picChg chg="mod">
          <ac:chgData name="Gabrielle De Lannoy" userId="43dc0b25-aa3c-45c2-af7d-800578cc8d49" providerId="ADAL" clId="{A7D9902F-0D7D-7844-B8F3-6A3032CCC6F8}" dt="2022-11-11T14:10:01.440" v="654" actId="1076"/>
          <ac:picMkLst>
            <pc:docMk/>
            <pc:sldMk cId="461485932" sldId="267"/>
            <ac:picMk id="11" creationId="{E4A4F0FD-B842-4285-B0FA-7CBA76ECC113}"/>
          </ac:picMkLst>
        </pc:picChg>
        <pc:picChg chg="mod">
          <ac:chgData name="Gabrielle De Lannoy" userId="43dc0b25-aa3c-45c2-af7d-800578cc8d49" providerId="ADAL" clId="{A7D9902F-0D7D-7844-B8F3-6A3032CCC6F8}" dt="2022-11-11T14:10:01.440" v="654" actId="1076"/>
          <ac:picMkLst>
            <pc:docMk/>
            <pc:sldMk cId="461485932" sldId="267"/>
            <ac:picMk id="12" creationId="{CE7F7259-71BF-4BCA-9EF4-F2D4549487E9}"/>
          </ac:picMkLst>
        </pc:picChg>
        <pc:picChg chg="add del mod">
          <ac:chgData name="Gabrielle De Lannoy" userId="43dc0b25-aa3c-45c2-af7d-800578cc8d49" providerId="ADAL" clId="{A7D9902F-0D7D-7844-B8F3-6A3032CCC6F8}" dt="2022-11-11T14:10:45.923" v="657" actId="21"/>
          <ac:picMkLst>
            <pc:docMk/>
            <pc:sldMk cId="461485932" sldId="267"/>
            <ac:picMk id="1026" creationId="{6D0A87BB-B86F-9C59-FA1E-7C663B6E0C1F}"/>
          </ac:picMkLst>
        </pc:picChg>
        <pc:cxnChg chg="del">
          <ac:chgData name="Gabrielle De Lannoy" userId="43dc0b25-aa3c-45c2-af7d-800578cc8d49" providerId="ADAL" clId="{A7D9902F-0D7D-7844-B8F3-6A3032CCC6F8}" dt="2022-11-11T14:10:45.923" v="657" actId="21"/>
          <ac:cxnSpMkLst>
            <pc:docMk/>
            <pc:sldMk cId="461485932" sldId="267"/>
            <ac:cxnSpMk id="13" creationId="{1D4BCB1A-CA0B-41ED-8621-B7D7A2F3A123}"/>
          </ac:cxnSpMkLst>
        </pc:cxnChg>
        <pc:cxnChg chg="del">
          <ac:chgData name="Gabrielle De Lannoy" userId="43dc0b25-aa3c-45c2-af7d-800578cc8d49" providerId="ADAL" clId="{A7D9902F-0D7D-7844-B8F3-6A3032CCC6F8}" dt="2022-11-11T14:10:45.923" v="657" actId="21"/>
          <ac:cxnSpMkLst>
            <pc:docMk/>
            <pc:sldMk cId="461485932" sldId="267"/>
            <ac:cxnSpMk id="14" creationId="{E472DA01-A3F9-48F6-9064-2AC50D9217D1}"/>
          </ac:cxnSpMkLst>
        </pc:cxnChg>
      </pc:sldChg>
      <pc:sldChg chg="addSp modSp">
        <pc:chgData name="Gabrielle De Lannoy" userId="43dc0b25-aa3c-45c2-af7d-800578cc8d49" providerId="ADAL" clId="{A7D9902F-0D7D-7844-B8F3-6A3032CCC6F8}" dt="2022-11-11T14:14:41.164" v="860"/>
        <pc:sldMkLst>
          <pc:docMk/>
          <pc:sldMk cId="1599906425" sldId="269"/>
        </pc:sldMkLst>
        <pc:spChg chg="add mod">
          <ac:chgData name="Gabrielle De Lannoy" userId="43dc0b25-aa3c-45c2-af7d-800578cc8d49" providerId="ADAL" clId="{A7D9902F-0D7D-7844-B8F3-6A3032CCC6F8}" dt="2022-11-11T14:14:41.164" v="860"/>
          <ac:spMkLst>
            <pc:docMk/>
            <pc:sldMk cId="1599906425" sldId="269"/>
            <ac:spMk id="3" creationId="{B932EBA7-DB6D-A84D-409D-2D8970350003}"/>
          </ac:spMkLst>
        </pc:spChg>
      </pc:sldChg>
      <pc:sldChg chg="addSp delSp modSp mod">
        <pc:chgData name="Gabrielle De Lannoy" userId="43dc0b25-aa3c-45c2-af7d-800578cc8d49" providerId="ADAL" clId="{A7D9902F-0D7D-7844-B8F3-6A3032CCC6F8}" dt="2022-11-11T14:14:45.878" v="863" actId="478"/>
        <pc:sldMkLst>
          <pc:docMk/>
          <pc:sldMk cId="1106407102" sldId="270"/>
        </pc:sldMkLst>
        <pc:spChg chg="add mod">
          <ac:chgData name="Gabrielle De Lannoy" userId="43dc0b25-aa3c-45c2-af7d-800578cc8d49" providerId="ADAL" clId="{A7D9902F-0D7D-7844-B8F3-6A3032CCC6F8}" dt="2022-11-11T14:14:42.712" v="861"/>
          <ac:spMkLst>
            <pc:docMk/>
            <pc:sldMk cId="1106407102" sldId="270"/>
            <ac:spMk id="3" creationId="{A928DFA2-D301-3686-1ED2-6135B4DFC917}"/>
          </ac:spMkLst>
        </pc:spChg>
        <pc:spChg chg="add del mod">
          <ac:chgData name="Gabrielle De Lannoy" userId="43dc0b25-aa3c-45c2-af7d-800578cc8d49" providerId="ADAL" clId="{A7D9902F-0D7D-7844-B8F3-6A3032CCC6F8}" dt="2022-11-11T14:14:45.878" v="863" actId="478"/>
          <ac:spMkLst>
            <pc:docMk/>
            <pc:sldMk cId="1106407102" sldId="270"/>
            <ac:spMk id="5" creationId="{B43AB1CE-99B8-727F-8360-4C53233C10E0}"/>
          </ac:spMkLst>
        </pc:spChg>
      </pc:sldChg>
      <pc:sldChg chg="del">
        <pc:chgData name="Gabrielle De Lannoy" userId="43dc0b25-aa3c-45c2-af7d-800578cc8d49" providerId="ADAL" clId="{A7D9902F-0D7D-7844-B8F3-6A3032CCC6F8}" dt="2022-11-11T14:08:28" v="643" actId="2696"/>
        <pc:sldMkLst>
          <pc:docMk/>
          <pc:sldMk cId="2719158691" sldId="272"/>
        </pc:sldMkLst>
      </pc:sldChg>
      <pc:sldChg chg="del">
        <pc:chgData name="Gabrielle De Lannoy" userId="43dc0b25-aa3c-45c2-af7d-800578cc8d49" providerId="ADAL" clId="{A7D9902F-0D7D-7844-B8F3-6A3032CCC6F8}" dt="2022-11-11T14:08:28" v="643" actId="2696"/>
        <pc:sldMkLst>
          <pc:docMk/>
          <pc:sldMk cId="953838879" sldId="273"/>
        </pc:sldMkLst>
      </pc:sldChg>
      <pc:sldChg chg="del">
        <pc:chgData name="Gabrielle De Lannoy" userId="43dc0b25-aa3c-45c2-af7d-800578cc8d49" providerId="ADAL" clId="{A7D9902F-0D7D-7844-B8F3-6A3032CCC6F8}" dt="2022-11-11T14:08:28" v="643" actId="2696"/>
        <pc:sldMkLst>
          <pc:docMk/>
          <pc:sldMk cId="3490517431" sldId="275"/>
        </pc:sldMkLst>
      </pc:sldChg>
      <pc:sldChg chg="add del">
        <pc:chgData name="Gabrielle De Lannoy" userId="43dc0b25-aa3c-45c2-af7d-800578cc8d49" providerId="ADAL" clId="{A7D9902F-0D7D-7844-B8F3-6A3032CCC6F8}" dt="2022-11-11T21:02:21.893" v="1540" actId="2696"/>
        <pc:sldMkLst>
          <pc:docMk/>
          <pc:sldMk cId="41644803" sldId="279"/>
        </pc:sldMkLst>
      </pc:sldChg>
      <pc:sldChg chg="addSp delSp modSp mod modClrScheme chgLayout">
        <pc:chgData name="Gabrielle De Lannoy" userId="43dc0b25-aa3c-45c2-af7d-800578cc8d49" providerId="ADAL" clId="{A7D9902F-0D7D-7844-B8F3-6A3032CCC6F8}" dt="2022-11-11T14:12:02.502" v="674" actId="478"/>
        <pc:sldMkLst>
          <pc:docMk/>
          <pc:sldMk cId="1103144224" sldId="280"/>
        </pc:sldMkLst>
        <pc:spChg chg="mod ord">
          <ac:chgData name="Gabrielle De Lannoy" userId="43dc0b25-aa3c-45c2-af7d-800578cc8d49" providerId="ADAL" clId="{A7D9902F-0D7D-7844-B8F3-6A3032CCC6F8}" dt="2022-11-11T14:11:57.831" v="673" actId="700"/>
          <ac:spMkLst>
            <pc:docMk/>
            <pc:sldMk cId="1103144224" sldId="280"/>
            <ac:spMk id="2" creationId="{00000000-0000-0000-0000-000000000000}"/>
          </ac:spMkLst>
        </pc:spChg>
        <pc:spChg chg="add del mod ord">
          <ac:chgData name="Gabrielle De Lannoy" userId="43dc0b25-aa3c-45c2-af7d-800578cc8d49" providerId="ADAL" clId="{A7D9902F-0D7D-7844-B8F3-6A3032CCC6F8}" dt="2022-11-11T14:12:02.502" v="674" actId="478"/>
          <ac:spMkLst>
            <pc:docMk/>
            <pc:sldMk cId="1103144224" sldId="280"/>
            <ac:spMk id="3" creationId="{7C6D3B59-1739-A122-2852-3B7DDC0C2ABF}"/>
          </ac:spMkLst>
        </pc:spChg>
      </pc:sldChg>
      <pc:sldChg chg="addSp modSp">
        <pc:chgData name="Gabrielle De Lannoy" userId="43dc0b25-aa3c-45c2-af7d-800578cc8d49" providerId="ADAL" clId="{A7D9902F-0D7D-7844-B8F3-6A3032CCC6F8}" dt="2022-11-11T14:14:47.683" v="864"/>
        <pc:sldMkLst>
          <pc:docMk/>
          <pc:sldMk cId="3418162655" sldId="281"/>
        </pc:sldMkLst>
        <pc:spChg chg="add mod">
          <ac:chgData name="Gabrielle De Lannoy" userId="43dc0b25-aa3c-45c2-af7d-800578cc8d49" providerId="ADAL" clId="{A7D9902F-0D7D-7844-B8F3-6A3032CCC6F8}" dt="2022-11-11T14:14:47.683" v="864"/>
          <ac:spMkLst>
            <pc:docMk/>
            <pc:sldMk cId="3418162655" sldId="281"/>
            <ac:spMk id="3" creationId="{B542A55C-36F7-EB95-DC35-E58814A2B475}"/>
          </ac:spMkLst>
        </pc:spChg>
      </pc:sldChg>
      <pc:sldChg chg="addSp modSp mod">
        <pc:chgData name="Gabrielle De Lannoy" userId="43dc0b25-aa3c-45c2-af7d-800578cc8d49" providerId="ADAL" clId="{A7D9902F-0D7D-7844-B8F3-6A3032CCC6F8}" dt="2022-11-11T14:14:12.453" v="855" actId="20577"/>
        <pc:sldMkLst>
          <pc:docMk/>
          <pc:sldMk cId="826604676" sldId="552"/>
        </pc:sldMkLst>
        <pc:spChg chg="add mod">
          <ac:chgData name="Gabrielle De Lannoy" userId="43dc0b25-aa3c-45c2-af7d-800578cc8d49" providerId="ADAL" clId="{A7D9902F-0D7D-7844-B8F3-6A3032CCC6F8}" dt="2022-11-11T14:14:12.453" v="855" actId="20577"/>
          <ac:spMkLst>
            <pc:docMk/>
            <pc:sldMk cId="826604676" sldId="552"/>
            <ac:spMk id="3" creationId="{03B4953E-CDC7-9778-16B1-E756EAE4DF2C}"/>
          </ac:spMkLst>
        </pc:spChg>
      </pc:sldChg>
      <pc:sldChg chg="del">
        <pc:chgData name="Gabrielle De Lannoy" userId="43dc0b25-aa3c-45c2-af7d-800578cc8d49" providerId="ADAL" clId="{A7D9902F-0D7D-7844-B8F3-6A3032CCC6F8}" dt="2022-11-11T14:08:05.319" v="640" actId="2696"/>
        <pc:sldMkLst>
          <pc:docMk/>
          <pc:sldMk cId="2679366685" sldId="553"/>
        </pc:sldMkLst>
      </pc:sldChg>
      <pc:sldChg chg="add">
        <pc:chgData name="Gabrielle De Lannoy" userId="43dc0b25-aa3c-45c2-af7d-800578cc8d49" providerId="ADAL" clId="{A7D9902F-0D7D-7844-B8F3-6A3032CCC6F8}" dt="2022-11-11T14:08:11.427" v="641"/>
        <pc:sldMkLst>
          <pc:docMk/>
          <pc:sldMk cId="2797496961" sldId="553"/>
        </pc:sldMkLst>
      </pc:sldChg>
      <pc:sldChg chg="addSp modSp mod">
        <pc:chgData name="Gabrielle De Lannoy" userId="43dc0b25-aa3c-45c2-af7d-800578cc8d49" providerId="ADAL" clId="{A7D9902F-0D7D-7844-B8F3-6A3032CCC6F8}" dt="2022-11-11T14:14:36.560" v="859" actId="20577"/>
        <pc:sldMkLst>
          <pc:docMk/>
          <pc:sldMk cId="3729626754" sldId="554"/>
        </pc:sldMkLst>
        <pc:spChg chg="add mod">
          <ac:chgData name="Gabrielle De Lannoy" userId="43dc0b25-aa3c-45c2-af7d-800578cc8d49" providerId="ADAL" clId="{A7D9902F-0D7D-7844-B8F3-6A3032CCC6F8}" dt="2022-11-11T14:14:36.560" v="859" actId="20577"/>
          <ac:spMkLst>
            <pc:docMk/>
            <pc:sldMk cId="3729626754" sldId="554"/>
            <ac:spMk id="26" creationId="{52501D9B-9484-5C4E-B73F-1CB16271E6C2}"/>
          </ac:spMkLst>
        </pc:spChg>
      </pc:sldChg>
      <pc:sldChg chg="addSp delSp modSp new mod ord modClrScheme chgLayout modNotesTx">
        <pc:chgData name="Gabrielle De Lannoy" userId="43dc0b25-aa3c-45c2-af7d-800578cc8d49" providerId="ADAL" clId="{A7D9902F-0D7D-7844-B8F3-6A3032CCC6F8}" dt="2022-11-11T21:03:22.024" v="1553" actId="20577"/>
        <pc:sldMkLst>
          <pc:docMk/>
          <pc:sldMk cId="824912151" sldId="555"/>
        </pc:sldMkLst>
        <pc:spChg chg="add mod">
          <ac:chgData name="Gabrielle De Lannoy" userId="43dc0b25-aa3c-45c2-af7d-800578cc8d49" providerId="ADAL" clId="{A7D9902F-0D7D-7844-B8F3-6A3032CCC6F8}" dt="2022-11-11T21:03:04.832" v="1545" actId="20577"/>
          <ac:spMkLst>
            <pc:docMk/>
            <pc:sldMk cId="824912151" sldId="555"/>
            <ac:spMk id="2" creationId="{CD97D5B8-C120-561D-C51B-A87A2ECAE042}"/>
          </ac:spMkLst>
        </pc:spChg>
        <pc:spChg chg="add del mod">
          <ac:chgData name="Gabrielle De Lannoy" userId="43dc0b25-aa3c-45c2-af7d-800578cc8d49" providerId="ADAL" clId="{A7D9902F-0D7D-7844-B8F3-6A3032CCC6F8}" dt="2022-11-11T13:56:24.726" v="258" actId="478"/>
          <ac:spMkLst>
            <pc:docMk/>
            <pc:sldMk cId="824912151" sldId="555"/>
            <ac:spMk id="3" creationId="{58F4C74D-176C-55FF-7FE8-C6CF2C7BB641}"/>
          </ac:spMkLst>
        </pc:spChg>
        <pc:spChg chg="mod">
          <ac:chgData name="Gabrielle De Lannoy" userId="43dc0b25-aa3c-45c2-af7d-800578cc8d49" providerId="ADAL" clId="{A7D9902F-0D7D-7844-B8F3-6A3032CCC6F8}" dt="2022-11-11T13:56:49.490" v="264"/>
          <ac:spMkLst>
            <pc:docMk/>
            <pc:sldMk cId="824912151" sldId="555"/>
            <ac:spMk id="15" creationId="{50861577-CC4C-3BBF-2AB1-847931220985}"/>
          </ac:spMkLst>
        </pc:spChg>
        <pc:spChg chg="mod">
          <ac:chgData name="Gabrielle De Lannoy" userId="43dc0b25-aa3c-45c2-af7d-800578cc8d49" providerId="ADAL" clId="{A7D9902F-0D7D-7844-B8F3-6A3032CCC6F8}" dt="2022-11-11T13:56:49.490" v="264"/>
          <ac:spMkLst>
            <pc:docMk/>
            <pc:sldMk cId="824912151" sldId="555"/>
            <ac:spMk id="17" creationId="{8CC026DC-1171-71D2-AB61-CE51ECB3C911}"/>
          </ac:spMkLst>
        </pc:spChg>
        <pc:spChg chg="mod">
          <ac:chgData name="Gabrielle De Lannoy" userId="43dc0b25-aa3c-45c2-af7d-800578cc8d49" providerId="ADAL" clId="{A7D9902F-0D7D-7844-B8F3-6A3032CCC6F8}" dt="2022-11-11T13:56:49.490" v="264"/>
          <ac:spMkLst>
            <pc:docMk/>
            <pc:sldMk cId="824912151" sldId="555"/>
            <ac:spMk id="18" creationId="{E500D56B-6B34-59E9-A511-8F4765F3EFDF}"/>
          </ac:spMkLst>
        </pc:spChg>
        <pc:spChg chg="mod">
          <ac:chgData name="Gabrielle De Lannoy" userId="43dc0b25-aa3c-45c2-af7d-800578cc8d49" providerId="ADAL" clId="{A7D9902F-0D7D-7844-B8F3-6A3032CCC6F8}" dt="2022-11-11T13:56:49.490" v="264"/>
          <ac:spMkLst>
            <pc:docMk/>
            <pc:sldMk cId="824912151" sldId="555"/>
            <ac:spMk id="19" creationId="{9F4CA3BD-1737-16D1-7F63-82ED0D333A21}"/>
          </ac:spMkLst>
        </pc:spChg>
        <pc:spChg chg="mod">
          <ac:chgData name="Gabrielle De Lannoy" userId="43dc0b25-aa3c-45c2-af7d-800578cc8d49" providerId="ADAL" clId="{A7D9902F-0D7D-7844-B8F3-6A3032CCC6F8}" dt="2022-11-11T13:56:49.490" v="264"/>
          <ac:spMkLst>
            <pc:docMk/>
            <pc:sldMk cId="824912151" sldId="555"/>
            <ac:spMk id="20" creationId="{E9AEEEBB-A711-DE30-FE84-035FD02D3E00}"/>
          </ac:spMkLst>
        </pc:spChg>
        <pc:spChg chg="mod">
          <ac:chgData name="Gabrielle De Lannoy" userId="43dc0b25-aa3c-45c2-af7d-800578cc8d49" providerId="ADAL" clId="{A7D9902F-0D7D-7844-B8F3-6A3032CCC6F8}" dt="2022-11-11T13:56:49.490" v="264"/>
          <ac:spMkLst>
            <pc:docMk/>
            <pc:sldMk cId="824912151" sldId="555"/>
            <ac:spMk id="35" creationId="{52342009-E695-1AE6-45FB-2C4DA3352E24}"/>
          </ac:spMkLst>
        </pc:spChg>
        <pc:spChg chg="mod">
          <ac:chgData name="Gabrielle De Lannoy" userId="43dc0b25-aa3c-45c2-af7d-800578cc8d49" providerId="ADAL" clId="{A7D9902F-0D7D-7844-B8F3-6A3032CCC6F8}" dt="2022-11-11T13:56:49.490" v="264"/>
          <ac:spMkLst>
            <pc:docMk/>
            <pc:sldMk cId="824912151" sldId="555"/>
            <ac:spMk id="37" creationId="{37AC494F-E2B5-F2E2-F11E-4D1970652BB8}"/>
          </ac:spMkLst>
        </pc:spChg>
        <pc:spChg chg="mod">
          <ac:chgData name="Gabrielle De Lannoy" userId="43dc0b25-aa3c-45c2-af7d-800578cc8d49" providerId="ADAL" clId="{A7D9902F-0D7D-7844-B8F3-6A3032CCC6F8}" dt="2022-11-11T13:56:49.490" v="264"/>
          <ac:spMkLst>
            <pc:docMk/>
            <pc:sldMk cId="824912151" sldId="555"/>
            <ac:spMk id="44" creationId="{D2131652-B120-0985-7C6A-AE19FD33065E}"/>
          </ac:spMkLst>
        </pc:spChg>
        <pc:spChg chg="mod">
          <ac:chgData name="Gabrielle De Lannoy" userId="43dc0b25-aa3c-45c2-af7d-800578cc8d49" providerId="ADAL" clId="{A7D9902F-0D7D-7844-B8F3-6A3032CCC6F8}" dt="2022-11-11T13:56:49.490" v="264"/>
          <ac:spMkLst>
            <pc:docMk/>
            <pc:sldMk cId="824912151" sldId="555"/>
            <ac:spMk id="55" creationId="{EEBD2BD5-9161-57FA-F566-284061A88AD8}"/>
          </ac:spMkLst>
        </pc:spChg>
        <pc:spChg chg="mod">
          <ac:chgData name="Gabrielle De Lannoy" userId="43dc0b25-aa3c-45c2-af7d-800578cc8d49" providerId="ADAL" clId="{A7D9902F-0D7D-7844-B8F3-6A3032CCC6F8}" dt="2022-11-11T13:56:49.490" v="264"/>
          <ac:spMkLst>
            <pc:docMk/>
            <pc:sldMk cId="824912151" sldId="555"/>
            <ac:spMk id="56" creationId="{06A29042-B5C1-9D50-8326-8F14B9543E15}"/>
          </ac:spMkLst>
        </pc:spChg>
        <pc:spChg chg="mod">
          <ac:chgData name="Gabrielle De Lannoy" userId="43dc0b25-aa3c-45c2-af7d-800578cc8d49" providerId="ADAL" clId="{A7D9902F-0D7D-7844-B8F3-6A3032CCC6F8}" dt="2022-11-11T13:56:49.490" v="264"/>
          <ac:spMkLst>
            <pc:docMk/>
            <pc:sldMk cId="824912151" sldId="555"/>
            <ac:spMk id="57" creationId="{617E234E-1339-0A32-D2E3-E98D2F3A48F6}"/>
          </ac:spMkLst>
        </pc:spChg>
        <pc:spChg chg="mod">
          <ac:chgData name="Gabrielle De Lannoy" userId="43dc0b25-aa3c-45c2-af7d-800578cc8d49" providerId="ADAL" clId="{A7D9902F-0D7D-7844-B8F3-6A3032CCC6F8}" dt="2022-11-11T13:56:49.490" v="264"/>
          <ac:spMkLst>
            <pc:docMk/>
            <pc:sldMk cId="824912151" sldId="555"/>
            <ac:spMk id="64" creationId="{52B0D9CE-D8D7-112F-2BBA-1F7566B4F350}"/>
          </ac:spMkLst>
        </pc:spChg>
        <pc:spChg chg="mod">
          <ac:chgData name="Gabrielle De Lannoy" userId="43dc0b25-aa3c-45c2-af7d-800578cc8d49" providerId="ADAL" clId="{A7D9902F-0D7D-7844-B8F3-6A3032CCC6F8}" dt="2022-11-11T13:56:49.490" v="264"/>
          <ac:spMkLst>
            <pc:docMk/>
            <pc:sldMk cId="824912151" sldId="555"/>
            <ac:spMk id="65" creationId="{C27C267F-F0C1-568B-AE89-97FE5DE53FA0}"/>
          </ac:spMkLst>
        </pc:spChg>
        <pc:spChg chg="mod">
          <ac:chgData name="Gabrielle De Lannoy" userId="43dc0b25-aa3c-45c2-af7d-800578cc8d49" providerId="ADAL" clId="{A7D9902F-0D7D-7844-B8F3-6A3032CCC6F8}" dt="2022-11-11T13:56:49.490" v="264"/>
          <ac:spMkLst>
            <pc:docMk/>
            <pc:sldMk cId="824912151" sldId="555"/>
            <ac:spMk id="66" creationId="{D69EB331-B30D-CAC8-0584-1801FB65BFA2}"/>
          </ac:spMkLst>
        </pc:spChg>
        <pc:spChg chg="mod">
          <ac:chgData name="Gabrielle De Lannoy" userId="43dc0b25-aa3c-45c2-af7d-800578cc8d49" providerId="ADAL" clId="{A7D9902F-0D7D-7844-B8F3-6A3032CCC6F8}" dt="2022-11-11T13:56:49.490" v="264"/>
          <ac:spMkLst>
            <pc:docMk/>
            <pc:sldMk cId="824912151" sldId="555"/>
            <ac:spMk id="67" creationId="{8FF991C4-F347-D554-2FF4-6B4A62584927}"/>
          </ac:spMkLst>
        </pc:spChg>
        <pc:spChg chg="mod">
          <ac:chgData name="Gabrielle De Lannoy" userId="43dc0b25-aa3c-45c2-af7d-800578cc8d49" providerId="ADAL" clId="{A7D9902F-0D7D-7844-B8F3-6A3032CCC6F8}" dt="2022-11-11T13:56:49.490" v="264"/>
          <ac:spMkLst>
            <pc:docMk/>
            <pc:sldMk cId="824912151" sldId="555"/>
            <ac:spMk id="68" creationId="{174541D2-E3B4-6069-9506-B2A34C6B4902}"/>
          </ac:spMkLst>
        </pc:spChg>
        <pc:spChg chg="mod">
          <ac:chgData name="Gabrielle De Lannoy" userId="43dc0b25-aa3c-45c2-af7d-800578cc8d49" providerId="ADAL" clId="{A7D9902F-0D7D-7844-B8F3-6A3032CCC6F8}" dt="2022-11-11T13:56:49.490" v="264"/>
          <ac:spMkLst>
            <pc:docMk/>
            <pc:sldMk cId="824912151" sldId="555"/>
            <ac:spMk id="70" creationId="{F0FC3C50-C1F8-DAD8-FB57-BAEF21FCC308}"/>
          </ac:spMkLst>
        </pc:spChg>
        <pc:spChg chg="mod">
          <ac:chgData name="Gabrielle De Lannoy" userId="43dc0b25-aa3c-45c2-af7d-800578cc8d49" providerId="ADAL" clId="{A7D9902F-0D7D-7844-B8F3-6A3032CCC6F8}" dt="2022-11-11T13:56:49.490" v="264"/>
          <ac:spMkLst>
            <pc:docMk/>
            <pc:sldMk cId="824912151" sldId="555"/>
            <ac:spMk id="72" creationId="{99016C59-7BF4-DF8F-FE5E-A814ACCC37A4}"/>
          </ac:spMkLst>
        </pc:spChg>
        <pc:spChg chg="mod">
          <ac:chgData name="Gabrielle De Lannoy" userId="43dc0b25-aa3c-45c2-af7d-800578cc8d49" providerId="ADAL" clId="{A7D9902F-0D7D-7844-B8F3-6A3032CCC6F8}" dt="2022-11-11T13:56:49.490" v="264"/>
          <ac:spMkLst>
            <pc:docMk/>
            <pc:sldMk cId="824912151" sldId="555"/>
            <ac:spMk id="77" creationId="{E6C6E6C6-7C08-89B9-45DA-846743260EB9}"/>
          </ac:spMkLst>
        </pc:spChg>
        <pc:spChg chg="add del mod">
          <ac:chgData name="Gabrielle De Lannoy" userId="43dc0b25-aa3c-45c2-af7d-800578cc8d49" providerId="ADAL" clId="{A7D9902F-0D7D-7844-B8F3-6A3032CCC6F8}" dt="2022-11-11T20:44:01.843" v="1231" actId="478"/>
          <ac:spMkLst>
            <pc:docMk/>
            <pc:sldMk cId="824912151" sldId="555"/>
            <ac:spMk id="80" creationId="{B71BBA5C-FAD7-05EE-C24E-767D9FCBBA49}"/>
          </ac:spMkLst>
        </pc:spChg>
        <pc:spChg chg="add mod">
          <ac:chgData name="Gabrielle De Lannoy" userId="43dc0b25-aa3c-45c2-af7d-800578cc8d49" providerId="ADAL" clId="{A7D9902F-0D7D-7844-B8F3-6A3032CCC6F8}" dt="2022-11-11T20:44:11.442" v="1234" actId="1076"/>
          <ac:spMkLst>
            <pc:docMk/>
            <pc:sldMk cId="824912151" sldId="555"/>
            <ac:spMk id="81" creationId="{BAAA3B5E-00C8-6A17-1CD7-42E95C7C0B2A}"/>
          </ac:spMkLst>
        </pc:spChg>
        <pc:spChg chg="add mod">
          <ac:chgData name="Gabrielle De Lannoy" userId="43dc0b25-aa3c-45c2-af7d-800578cc8d49" providerId="ADAL" clId="{A7D9902F-0D7D-7844-B8F3-6A3032CCC6F8}" dt="2022-11-11T21:03:22.024" v="1553" actId="20577"/>
          <ac:spMkLst>
            <pc:docMk/>
            <pc:sldMk cId="824912151" sldId="555"/>
            <ac:spMk id="82" creationId="{3C19B72B-CCA0-AA9D-8E1C-CDE2915F21A2}"/>
          </ac:spMkLst>
        </pc:spChg>
        <pc:spChg chg="add del">
          <ac:chgData name="Gabrielle De Lannoy" userId="43dc0b25-aa3c-45c2-af7d-800578cc8d49" providerId="ADAL" clId="{A7D9902F-0D7D-7844-B8F3-6A3032CCC6F8}" dt="2022-11-11T13:59:44.635" v="425" actId="22"/>
          <ac:spMkLst>
            <pc:docMk/>
            <pc:sldMk cId="824912151" sldId="555"/>
            <ac:spMk id="84" creationId="{BEB0F65F-F44F-6F74-D429-7358B968856A}"/>
          </ac:spMkLst>
        </pc:spChg>
        <pc:grpChg chg="add mod">
          <ac:chgData name="Gabrielle De Lannoy" userId="43dc0b25-aa3c-45c2-af7d-800578cc8d49" providerId="ADAL" clId="{A7D9902F-0D7D-7844-B8F3-6A3032CCC6F8}" dt="2022-11-11T13:57:05.497" v="271" actId="1076"/>
          <ac:grpSpMkLst>
            <pc:docMk/>
            <pc:sldMk cId="824912151" sldId="555"/>
            <ac:grpSpMk id="5" creationId="{2798A22E-44FF-C810-CC2D-67BD60810E84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7" creationId="{9878D8EC-3763-8707-3B35-40D0F34E6AB8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9" creationId="{41F63E9B-A091-6898-5E88-A6C231D0F9AD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11" creationId="{D19AAB89-BAC4-E79C-C1F2-66123869EBB7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12" creationId="{B54E06ED-1ABD-AE6B-E4CA-E217848A5270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13" creationId="{491EC4D4-3323-D8F2-C4F1-A3091A00A7DC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14" creationId="{F72D1BAE-18D4-39B3-864E-703EEF845B2D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16" creationId="{754E338C-DE04-5400-28B8-B48C63EA4DB1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21" creationId="{A6DECFF8-3234-A6E1-C81D-8B8AD51F55E6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22" creationId="{E59BEA6F-FD45-AFA3-C05E-633694A435FF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24" creationId="{E71AB880-38C8-5F04-7E41-1FB284D116F8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25" creationId="{66EBF679-1654-FFAE-6FC1-FC9B355CEEB1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26" creationId="{F00B248F-85BD-A886-01A9-F03FB1968D08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29" creationId="{E74C96DB-0D90-01B2-BD4A-41CFE6ABAE8A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31" creationId="{DC81505D-28F0-B08C-6ECE-10FF11834B14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36" creationId="{D8EACB43-CEB2-4D49-FDB3-8AD04960DF32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38" creationId="{7C4BA5F7-6A12-E942-A4D2-AEE8B06DA69A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39" creationId="{16D12F09-7A1F-1857-46BE-098F0EC2293F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45" creationId="{01ED7E2B-7C20-752C-703C-2A3CD2EC358A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46" creationId="{3F389AF4-62A0-AAFA-431E-02FE8D1FCFFA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47" creationId="{618ECF86-EE5E-4AD5-F0CB-A96085CBDA72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48" creationId="{83CC39F8-EDAA-D844-05DF-E6A57CC135B2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49" creationId="{EA92D502-3CF1-EEA6-9A64-BDC7A4C14DD9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50" creationId="{C21AC0DD-29DC-D4F2-9328-E8E0011794EA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58" creationId="{19DCA24E-AD93-5609-4346-E2132FC1AAE9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61" creationId="{3E4B124A-9A43-3C5F-0BDD-108303522AFD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69" creationId="{656FB4CE-0EC0-C695-880C-3E3258E31B61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71" creationId="{ACC2E075-CD27-855F-F800-685880BA04CC}"/>
          </ac:grpSpMkLst>
        </pc:grpChg>
        <pc:grpChg chg="mod">
          <ac:chgData name="Gabrielle De Lannoy" userId="43dc0b25-aa3c-45c2-af7d-800578cc8d49" providerId="ADAL" clId="{A7D9902F-0D7D-7844-B8F3-6A3032CCC6F8}" dt="2022-11-11T13:56:49.490" v="264"/>
          <ac:grpSpMkLst>
            <pc:docMk/>
            <pc:sldMk cId="824912151" sldId="555"/>
            <ac:grpSpMk id="74" creationId="{17A30CBF-C417-C412-9C21-678605E0FD1E}"/>
          </ac:grpSpMkLst>
        </pc:grpChg>
        <pc:picChg chg="add mod">
          <ac:chgData name="Gabrielle De Lannoy" userId="43dc0b25-aa3c-45c2-af7d-800578cc8d49" providerId="ADAL" clId="{A7D9902F-0D7D-7844-B8F3-6A3032CCC6F8}" dt="2022-11-11T14:05:45.886" v="580" actId="1036"/>
          <ac:picMkLst>
            <pc:docMk/>
            <pc:sldMk cId="824912151" sldId="555"/>
            <ac:picMk id="4" creationId="{6C2F559C-A106-6E76-5CF7-1069C4777C80}"/>
          </ac:picMkLst>
        </pc:picChg>
        <pc:picChg chg="mod">
          <ac:chgData name="Gabrielle De Lannoy" userId="43dc0b25-aa3c-45c2-af7d-800578cc8d49" providerId="ADAL" clId="{A7D9902F-0D7D-7844-B8F3-6A3032CCC6F8}" dt="2022-11-11T13:56:49.490" v="264"/>
          <ac:picMkLst>
            <pc:docMk/>
            <pc:sldMk cId="824912151" sldId="555"/>
            <ac:picMk id="8" creationId="{72C52DE3-22CB-4497-34E4-9DDD95C2BE49}"/>
          </ac:picMkLst>
        </pc:picChg>
        <pc:picChg chg="mod">
          <ac:chgData name="Gabrielle De Lannoy" userId="43dc0b25-aa3c-45c2-af7d-800578cc8d49" providerId="ADAL" clId="{A7D9902F-0D7D-7844-B8F3-6A3032CCC6F8}" dt="2022-11-11T13:56:49.490" v="264"/>
          <ac:picMkLst>
            <pc:docMk/>
            <pc:sldMk cId="824912151" sldId="555"/>
            <ac:picMk id="10" creationId="{EEED90F3-71E3-B35D-5E8E-584FC7E6EB93}"/>
          </ac:picMkLst>
        </pc:picChg>
        <pc:picChg chg="mod">
          <ac:chgData name="Gabrielle De Lannoy" userId="43dc0b25-aa3c-45c2-af7d-800578cc8d49" providerId="ADAL" clId="{A7D9902F-0D7D-7844-B8F3-6A3032CCC6F8}" dt="2022-11-11T13:56:49.490" v="264"/>
          <ac:picMkLst>
            <pc:docMk/>
            <pc:sldMk cId="824912151" sldId="555"/>
            <ac:picMk id="51" creationId="{51F7564D-ED05-996D-C5D3-1A41558FC0E2}"/>
          </ac:picMkLst>
        </pc:picChg>
        <pc:picChg chg="mod">
          <ac:chgData name="Gabrielle De Lannoy" userId="43dc0b25-aa3c-45c2-af7d-800578cc8d49" providerId="ADAL" clId="{A7D9902F-0D7D-7844-B8F3-6A3032CCC6F8}" dt="2022-11-11T13:56:49.490" v="264"/>
          <ac:picMkLst>
            <pc:docMk/>
            <pc:sldMk cId="824912151" sldId="555"/>
            <ac:picMk id="52" creationId="{FD4BD181-80A0-C42F-21DE-04B7CB9EB089}"/>
          </ac:picMkLst>
        </pc:picChg>
        <pc:picChg chg="mod">
          <ac:chgData name="Gabrielle De Lannoy" userId="43dc0b25-aa3c-45c2-af7d-800578cc8d49" providerId="ADAL" clId="{A7D9902F-0D7D-7844-B8F3-6A3032CCC6F8}" dt="2022-11-11T13:56:49.490" v="264"/>
          <ac:picMkLst>
            <pc:docMk/>
            <pc:sldMk cId="824912151" sldId="555"/>
            <ac:picMk id="53" creationId="{CEC32C39-76AE-8E38-292E-EC4D2809E5ED}"/>
          </ac:picMkLst>
        </pc:picChg>
        <pc:picChg chg="mod">
          <ac:chgData name="Gabrielle De Lannoy" userId="43dc0b25-aa3c-45c2-af7d-800578cc8d49" providerId="ADAL" clId="{A7D9902F-0D7D-7844-B8F3-6A3032CCC6F8}" dt="2022-11-11T13:56:49.490" v="264"/>
          <ac:picMkLst>
            <pc:docMk/>
            <pc:sldMk cId="824912151" sldId="555"/>
            <ac:picMk id="54" creationId="{8A7DBC44-15A2-9AD3-ACE0-260DBFD314F0}"/>
          </ac:picMkLst>
        </pc:picChg>
        <pc:picChg chg="mod">
          <ac:chgData name="Gabrielle De Lannoy" userId="43dc0b25-aa3c-45c2-af7d-800578cc8d49" providerId="ADAL" clId="{A7D9902F-0D7D-7844-B8F3-6A3032CCC6F8}" dt="2022-11-11T13:56:49.490" v="264"/>
          <ac:picMkLst>
            <pc:docMk/>
            <pc:sldMk cId="824912151" sldId="555"/>
            <ac:picMk id="59" creationId="{8FAC01F7-292E-07BA-F640-647DFFDF6B8B}"/>
          </ac:picMkLst>
        </pc:picChg>
        <pc:picChg chg="mod">
          <ac:chgData name="Gabrielle De Lannoy" userId="43dc0b25-aa3c-45c2-af7d-800578cc8d49" providerId="ADAL" clId="{A7D9902F-0D7D-7844-B8F3-6A3032CCC6F8}" dt="2022-11-11T13:56:49.490" v="264"/>
          <ac:picMkLst>
            <pc:docMk/>
            <pc:sldMk cId="824912151" sldId="555"/>
            <ac:picMk id="60" creationId="{4FA54290-17AC-A213-A7FC-81DE7D26161B}"/>
          </ac:picMkLst>
        </pc:picChg>
        <pc:picChg chg="mod">
          <ac:chgData name="Gabrielle De Lannoy" userId="43dc0b25-aa3c-45c2-af7d-800578cc8d49" providerId="ADAL" clId="{A7D9902F-0D7D-7844-B8F3-6A3032CCC6F8}" dt="2022-11-11T13:56:49.490" v="264"/>
          <ac:picMkLst>
            <pc:docMk/>
            <pc:sldMk cId="824912151" sldId="555"/>
            <ac:picMk id="78" creationId="{0C63E49A-888B-287B-7166-FF09E27DDC7E}"/>
          </ac:picMkLst>
        </pc:picChg>
        <pc:picChg chg="mod">
          <ac:chgData name="Gabrielle De Lannoy" userId="43dc0b25-aa3c-45c2-af7d-800578cc8d49" providerId="ADAL" clId="{A7D9902F-0D7D-7844-B8F3-6A3032CCC6F8}" dt="2022-11-11T13:56:49.490" v="264"/>
          <ac:picMkLst>
            <pc:docMk/>
            <pc:sldMk cId="824912151" sldId="555"/>
            <ac:picMk id="79" creationId="{FD945737-705A-2A97-8FC6-34A8803747BB}"/>
          </ac:picMkLst>
        </pc:picChg>
        <pc:cxnChg chg="mod">
          <ac:chgData name="Gabrielle De Lannoy" userId="43dc0b25-aa3c-45c2-af7d-800578cc8d49" providerId="ADAL" clId="{A7D9902F-0D7D-7844-B8F3-6A3032CCC6F8}" dt="2022-11-11T13:56:49.490" v="264"/>
          <ac:cxnSpMkLst>
            <pc:docMk/>
            <pc:sldMk cId="824912151" sldId="555"/>
            <ac:cxnSpMk id="6" creationId="{6ED10A99-F2F3-9C34-BF90-23227582FF6F}"/>
          </ac:cxnSpMkLst>
        </pc:cxnChg>
        <pc:cxnChg chg="mod">
          <ac:chgData name="Gabrielle De Lannoy" userId="43dc0b25-aa3c-45c2-af7d-800578cc8d49" providerId="ADAL" clId="{A7D9902F-0D7D-7844-B8F3-6A3032CCC6F8}" dt="2022-11-11T13:56:49.490" v="264"/>
          <ac:cxnSpMkLst>
            <pc:docMk/>
            <pc:sldMk cId="824912151" sldId="555"/>
            <ac:cxnSpMk id="23" creationId="{FC0729DC-B0A1-0BBC-2632-3FD7F3D52CC2}"/>
          </ac:cxnSpMkLst>
        </pc:cxnChg>
        <pc:cxnChg chg="mod">
          <ac:chgData name="Gabrielle De Lannoy" userId="43dc0b25-aa3c-45c2-af7d-800578cc8d49" providerId="ADAL" clId="{A7D9902F-0D7D-7844-B8F3-6A3032CCC6F8}" dt="2022-11-11T13:56:49.490" v="264"/>
          <ac:cxnSpMkLst>
            <pc:docMk/>
            <pc:sldMk cId="824912151" sldId="555"/>
            <ac:cxnSpMk id="27" creationId="{845DC4D4-F202-CF56-B37B-24B99669ADEE}"/>
          </ac:cxnSpMkLst>
        </pc:cxnChg>
        <pc:cxnChg chg="mod">
          <ac:chgData name="Gabrielle De Lannoy" userId="43dc0b25-aa3c-45c2-af7d-800578cc8d49" providerId="ADAL" clId="{A7D9902F-0D7D-7844-B8F3-6A3032CCC6F8}" dt="2022-11-11T13:56:49.490" v="264"/>
          <ac:cxnSpMkLst>
            <pc:docMk/>
            <pc:sldMk cId="824912151" sldId="555"/>
            <ac:cxnSpMk id="28" creationId="{05D323C8-CD0F-C233-4488-D38BAD5CC610}"/>
          </ac:cxnSpMkLst>
        </pc:cxnChg>
        <pc:cxnChg chg="mod">
          <ac:chgData name="Gabrielle De Lannoy" userId="43dc0b25-aa3c-45c2-af7d-800578cc8d49" providerId="ADAL" clId="{A7D9902F-0D7D-7844-B8F3-6A3032CCC6F8}" dt="2022-11-11T13:56:49.490" v="264"/>
          <ac:cxnSpMkLst>
            <pc:docMk/>
            <pc:sldMk cId="824912151" sldId="555"/>
            <ac:cxnSpMk id="30" creationId="{FA32FA6C-F335-DB42-B9D7-0B9A6B3AF2B3}"/>
          </ac:cxnSpMkLst>
        </pc:cxnChg>
        <pc:cxnChg chg="mod">
          <ac:chgData name="Gabrielle De Lannoy" userId="43dc0b25-aa3c-45c2-af7d-800578cc8d49" providerId="ADAL" clId="{A7D9902F-0D7D-7844-B8F3-6A3032CCC6F8}" dt="2022-11-11T13:56:49.490" v="264"/>
          <ac:cxnSpMkLst>
            <pc:docMk/>
            <pc:sldMk cId="824912151" sldId="555"/>
            <ac:cxnSpMk id="32" creationId="{2D679537-78DA-F36D-210A-949C23688AFF}"/>
          </ac:cxnSpMkLst>
        </pc:cxnChg>
        <pc:cxnChg chg="mod">
          <ac:chgData name="Gabrielle De Lannoy" userId="43dc0b25-aa3c-45c2-af7d-800578cc8d49" providerId="ADAL" clId="{A7D9902F-0D7D-7844-B8F3-6A3032CCC6F8}" dt="2022-11-11T13:56:49.490" v="264"/>
          <ac:cxnSpMkLst>
            <pc:docMk/>
            <pc:sldMk cId="824912151" sldId="555"/>
            <ac:cxnSpMk id="33" creationId="{B9F1B35A-49E1-A6BC-B5EA-20103BFC0014}"/>
          </ac:cxnSpMkLst>
        </pc:cxnChg>
        <pc:cxnChg chg="mod">
          <ac:chgData name="Gabrielle De Lannoy" userId="43dc0b25-aa3c-45c2-af7d-800578cc8d49" providerId="ADAL" clId="{A7D9902F-0D7D-7844-B8F3-6A3032CCC6F8}" dt="2022-11-11T13:56:49.490" v="264"/>
          <ac:cxnSpMkLst>
            <pc:docMk/>
            <pc:sldMk cId="824912151" sldId="555"/>
            <ac:cxnSpMk id="34" creationId="{E51A3B34-694E-8F2D-B97F-A583AAD71277}"/>
          </ac:cxnSpMkLst>
        </pc:cxnChg>
        <pc:cxnChg chg="mod">
          <ac:chgData name="Gabrielle De Lannoy" userId="43dc0b25-aa3c-45c2-af7d-800578cc8d49" providerId="ADAL" clId="{A7D9902F-0D7D-7844-B8F3-6A3032CCC6F8}" dt="2022-11-11T13:56:49.490" v="264"/>
          <ac:cxnSpMkLst>
            <pc:docMk/>
            <pc:sldMk cId="824912151" sldId="555"/>
            <ac:cxnSpMk id="40" creationId="{C44667F0-30D1-B9BD-2398-2EAA733A82EC}"/>
          </ac:cxnSpMkLst>
        </pc:cxnChg>
        <pc:cxnChg chg="mod">
          <ac:chgData name="Gabrielle De Lannoy" userId="43dc0b25-aa3c-45c2-af7d-800578cc8d49" providerId="ADAL" clId="{A7D9902F-0D7D-7844-B8F3-6A3032CCC6F8}" dt="2022-11-11T13:56:49.490" v="264"/>
          <ac:cxnSpMkLst>
            <pc:docMk/>
            <pc:sldMk cId="824912151" sldId="555"/>
            <ac:cxnSpMk id="41" creationId="{93276144-8C43-BABC-BD5B-C853EC1E0539}"/>
          </ac:cxnSpMkLst>
        </pc:cxnChg>
        <pc:cxnChg chg="mod">
          <ac:chgData name="Gabrielle De Lannoy" userId="43dc0b25-aa3c-45c2-af7d-800578cc8d49" providerId="ADAL" clId="{A7D9902F-0D7D-7844-B8F3-6A3032CCC6F8}" dt="2022-11-11T13:56:49.490" v="264"/>
          <ac:cxnSpMkLst>
            <pc:docMk/>
            <pc:sldMk cId="824912151" sldId="555"/>
            <ac:cxnSpMk id="42" creationId="{98E629CA-D65A-CBE6-D7D7-B45CA694ADD5}"/>
          </ac:cxnSpMkLst>
        </pc:cxnChg>
        <pc:cxnChg chg="mod">
          <ac:chgData name="Gabrielle De Lannoy" userId="43dc0b25-aa3c-45c2-af7d-800578cc8d49" providerId="ADAL" clId="{A7D9902F-0D7D-7844-B8F3-6A3032CCC6F8}" dt="2022-11-11T13:56:49.490" v="264"/>
          <ac:cxnSpMkLst>
            <pc:docMk/>
            <pc:sldMk cId="824912151" sldId="555"/>
            <ac:cxnSpMk id="43" creationId="{FBBE3D12-0853-4033-72A9-A4C7BD6116BC}"/>
          </ac:cxnSpMkLst>
        </pc:cxnChg>
        <pc:cxnChg chg="mod">
          <ac:chgData name="Gabrielle De Lannoy" userId="43dc0b25-aa3c-45c2-af7d-800578cc8d49" providerId="ADAL" clId="{A7D9902F-0D7D-7844-B8F3-6A3032CCC6F8}" dt="2022-11-11T13:56:49.490" v="264"/>
          <ac:cxnSpMkLst>
            <pc:docMk/>
            <pc:sldMk cId="824912151" sldId="555"/>
            <ac:cxnSpMk id="62" creationId="{6D3E3960-0C2E-73EF-710C-75FCB951FBE8}"/>
          </ac:cxnSpMkLst>
        </pc:cxnChg>
        <pc:cxnChg chg="mod">
          <ac:chgData name="Gabrielle De Lannoy" userId="43dc0b25-aa3c-45c2-af7d-800578cc8d49" providerId="ADAL" clId="{A7D9902F-0D7D-7844-B8F3-6A3032CCC6F8}" dt="2022-11-11T13:56:49.490" v="264"/>
          <ac:cxnSpMkLst>
            <pc:docMk/>
            <pc:sldMk cId="824912151" sldId="555"/>
            <ac:cxnSpMk id="63" creationId="{95C3EB22-1C1E-B73E-B579-A94A6FBDF86F}"/>
          </ac:cxnSpMkLst>
        </pc:cxnChg>
        <pc:cxnChg chg="mod">
          <ac:chgData name="Gabrielle De Lannoy" userId="43dc0b25-aa3c-45c2-af7d-800578cc8d49" providerId="ADAL" clId="{A7D9902F-0D7D-7844-B8F3-6A3032CCC6F8}" dt="2022-11-11T13:56:49.490" v="264"/>
          <ac:cxnSpMkLst>
            <pc:docMk/>
            <pc:sldMk cId="824912151" sldId="555"/>
            <ac:cxnSpMk id="73" creationId="{3DDCDCE0-5615-28DC-06AE-25ED57DE7EB7}"/>
          </ac:cxnSpMkLst>
        </pc:cxnChg>
        <pc:cxnChg chg="mod">
          <ac:chgData name="Gabrielle De Lannoy" userId="43dc0b25-aa3c-45c2-af7d-800578cc8d49" providerId="ADAL" clId="{A7D9902F-0D7D-7844-B8F3-6A3032CCC6F8}" dt="2022-11-11T13:56:49.490" v="264"/>
          <ac:cxnSpMkLst>
            <pc:docMk/>
            <pc:sldMk cId="824912151" sldId="555"/>
            <ac:cxnSpMk id="75" creationId="{F78AEE42-CD68-A9C1-281D-F12C02C96664}"/>
          </ac:cxnSpMkLst>
        </pc:cxnChg>
        <pc:cxnChg chg="mod">
          <ac:chgData name="Gabrielle De Lannoy" userId="43dc0b25-aa3c-45c2-af7d-800578cc8d49" providerId="ADAL" clId="{A7D9902F-0D7D-7844-B8F3-6A3032CCC6F8}" dt="2022-11-11T13:56:49.490" v="264"/>
          <ac:cxnSpMkLst>
            <pc:docMk/>
            <pc:sldMk cId="824912151" sldId="555"/>
            <ac:cxnSpMk id="76" creationId="{07B90249-1873-46E3-D831-535D595D710C}"/>
          </ac:cxnSpMkLst>
        </pc:cxnChg>
      </pc:sldChg>
      <pc:sldChg chg="new del">
        <pc:chgData name="Gabrielle De Lannoy" userId="43dc0b25-aa3c-45c2-af7d-800578cc8d49" providerId="ADAL" clId="{A7D9902F-0D7D-7844-B8F3-6A3032CCC6F8}" dt="2022-11-11T13:55:56.594" v="222" actId="680"/>
        <pc:sldMkLst>
          <pc:docMk/>
          <pc:sldMk cId="3995803148" sldId="555"/>
        </pc:sldMkLst>
      </pc:sldChg>
      <pc:sldChg chg="addSp delSp modSp add mod">
        <pc:chgData name="Gabrielle De Lannoy" userId="43dc0b25-aa3c-45c2-af7d-800578cc8d49" providerId="ADAL" clId="{A7D9902F-0D7D-7844-B8F3-6A3032CCC6F8}" dt="2022-11-11T21:03:09.159" v="1547" actId="20577"/>
        <pc:sldMkLst>
          <pc:docMk/>
          <pc:sldMk cId="3807874765" sldId="556"/>
        </pc:sldMkLst>
        <pc:spChg chg="mod">
          <ac:chgData name="Gabrielle De Lannoy" userId="43dc0b25-aa3c-45c2-af7d-800578cc8d49" providerId="ADAL" clId="{A7D9902F-0D7D-7844-B8F3-6A3032CCC6F8}" dt="2022-11-11T21:03:09.159" v="1547" actId="20577"/>
          <ac:spMkLst>
            <pc:docMk/>
            <pc:sldMk cId="3807874765" sldId="556"/>
            <ac:spMk id="2" creationId="{CD97D5B8-C120-561D-C51B-A87A2ECAE042}"/>
          </ac:spMkLst>
        </pc:spChg>
        <pc:spChg chg="add del mod">
          <ac:chgData name="Gabrielle De Lannoy" userId="43dc0b25-aa3c-45c2-af7d-800578cc8d49" providerId="ADAL" clId="{A7D9902F-0D7D-7844-B8F3-6A3032CCC6F8}" dt="2022-11-11T20:52:14.409" v="1412" actId="478"/>
          <ac:spMkLst>
            <pc:docMk/>
            <pc:sldMk cId="3807874765" sldId="556"/>
            <ac:spMk id="3" creationId="{C2643A98-02E6-1AD3-9E2D-0B0957925758}"/>
          </ac:spMkLst>
        </pc:spChg>
        <pc:spChg chg="add mod">
          <ac:chgData name="Gabrielle De Lannoy" userId="43dc0b25-aa3c-45c2-af7d-800578cc8d49" providerId="ADAL" clId="{A7D9902F-0D7D-7844-B8F3-6A3032CCC6F8}" dt="2022-11-11T20:52:48.589" v="1416" actId="1076"/>
          <ac:spMkLst>
            <pc:docMk/>
            <pc:sldMk cId="3807874765" sldId="556"/>
            <ac:spMk id="4" creationId="{91BCB865-BD51-D32B-03FD-A6751845AAFE}"/>
          </ac:spMkLst>
        </pc:spChg>
        <pc:spChg chg="add mod">
          <ac:chgData name="Gabrielle De Lannoy" userId="43dc0b25-aa3c-45c2-af7d-800578cc8d49" providerId="ADAL" clId="{A7D9902F-0D7D-7844-B8F3-6A3032CCC6F8}" dt="2022-11-11T20:52:48.589" v="1416" actId="1076"/>
          <ac:spMkLst>
            <pc:docMk/>
            <pc:sldMk cId="3807874765" sldId="556"/>
            <ac:spMk id="5" creationId="{6AB36388-9984-6714-22DF-B34E988906F9}"/>
          </ac:spMkLst>
        </pc:spChg>
        <pc:spChg chg="add mod">
          <ac:chgData name="Gabrielle De Lannoy" userId="43dc0b25-aa3c-45c2-af7d-800578cc8d49" providerId="ADAL" clId="{A7D9902F-0D7D-7844-B8F3-6A3032CCC6F8}" dt="2022-11-11T20:54:04.953" v="1445" actId="14100"/>
          <ac:spMkLst>
            <pc:docMk/>
            <pc:sldMk cId="3807874765" sldId="556"/>
            <ac:spMk id="6" creationId="{B7A6E378-8FCF-2A16-485B-793949AC78E1}"/>
          </ac:spMkLst>
        </pc:spChg>
        <pc:spChg chg="add mod">
          <ac:chgData name="Gabrielle De Lannoy" userId="43dc0b25-aa3c-45c2-af7d-800578cc8d49" providerId="ADAL" clId="{A7D9902F-0D7D-7844-B8F3-6A3032CCC6F8}" dt="2022-11-11T20:52:48.589" v="1416" actId="1076"/>
          <ac:spMkLst>
            <pc:docMk/>
            <pc:sldMk cId="3807874765" sldId="556"/>
            <ac:spMk id="7" creationId="{973CB8D5-CCD3-BA01-E603-02BEAB37ED09}"/>
          </ac:spMkLst>
        </pc:spChg>
        <pc:spChg chg="add mod">
          <ac:chgData name="Gabrielle De Lannoy" userId="43dc0b25-aa3c-45c2-af7d-800578cc8d49" providerId="ADAL" clId="{A7D9902F-0D7D-7844-B8F3-6A3032CCC6F8}" dt="2022-11-11T20:54:36.762" v="1449" actId="207"/>
          <ac:spMkLst>
            <pc:docMk/>
            <pc:sldMk cId="3807874765" sldId="556"/>
            <ac:spMk id="11" creationId="{E3A55E57-8566-73DD-ABA0-955EDF6FAE7C}"/>
          </ac:spMkLst>
        </pc:spChg>
        <pc:spChg chg="add del mod">
          <ac:chgData name="Gabrielle De Lannoy" userId="43dc0b25-aa3c-45c2-af7d-800578cc8d49" providerId="ADAL" clId="{A7D9902F-0D7D-7844-B8F3-6A3032CCC6F8}" dt="2022-11-11T21:01:56.791" v="1537" actId="478"/>
          <ac:spMkLst>
            <pc:docMk/>
            <pc:sldMk cId="3807874765" sldId="556"/>
            <ac:spMk id="13" creationId="{5F9D7F2B-3B94-9E36-FB86-14167571B862}"/>
          </ac:spMkLst>
        </pc:spChg>
        <pc:spChg chg="add del mod">
          <ac:chgData name="Gabrielle De Lannoy" userId="43dc0b25-aa3c-45c2-af7d-800578cc8d49" providerId="ADAL" clId="{A7D9902F-0D7D-7844-B8F3-6A3032CCC6F8}" dt="2022-11-11T14:02:25.256" v="428" actId="478"/>
          <ac:spMkLst>
            <pc:docMk/>
            <pc:sldMk cId="3807874765" sldId="556"/>
            <ac:spMk id="80" creationId="{6DF849C3-E576-B1C1-94F9-5018F659F087}"/>
          </ac:spMkLst>
        </pc:spChg>
        <pc:spChg chg="del">
          <ac:chgData name="Gabrielle De Lannoy" userId="43dc0b25-aa3c-45c2-af7d-800578cc8d49" providerId="ADAL" clId="{A7D9902F-0D7D-7844-B8F3-6A3032CCC6F8}" dt="2022-11-11T14:00:54.329" v="427" actId="478"/>
          <ac:spMkLst>
            <pc:docMk/>
            <pc:sldMk cId="3807874765" sldId="556"/>
            <ac:spMk id="81" creationId="{BAAA3B5E-00C8-6A17-1CD7-42E95C7C0B2A}"/>
          </ac:spMkLst>
        </pc:spChg>
        <pc:spChg chg="del">
          <ac:chgData name="Gabrielle De Lannoy" userId="43dc0b25-aa3c-45c2-af7d-800578cc8d49" providerId="ADAL" clId="{A7D9902F-0D7D-7844-B8F3-6A3032CCC6F8}" dt="2022-11-11T14:00:54.329" v="427" actId="478"/>
          <ac:spMkLst>
            <pc:docMk/>
            <pc:sldMk cId="3807874765" sldId="556"/>
            <ac:spMk id="82" creationId="{3C19B72B-CCA0-AA9D-8E1C-CDE2915F21A2}"/>
          </ac:spMkLst>
        </pc:spChg>
        <pc:spChg chg="add del mod">
          <ac:chgData name="Gabrielle De Lannoy" userId="43dc0b25-aa3c-45c2-af7d-800578cc8d49" providerId="ADAL" clId="{A7D9902F-0D7D-7844-B8F3-6A3032CCC6F8}" dt="2022-11-11T20:48:04.333" v="1344" actId="478"/>
          <ac:spMkLst>
            <pc:docMk/>
            <pc:sldMk cId="3807874765" sldId="556"/>
            <ac:spMk id="83" creationId="{1D5F5B4E-F68F-6B55-9D11-853EDDB7EFD3}"/>
          </ac:spMkLst>
        </pc:spChg>
        <pc:grpChg chg="del">
          <ac:chgData name="Gabrielle De Lannoy" userId="43dc0b25-aa3c-45c2-af7d-800578cc8d49" providerId="ADAL" clId="{A7D9902F-0D7D-7844-B8F3-6A3032CCC6F8}" dt="2022-11-11T14:00:54.329" v="427" actId="478"/>
          <ac:grpSpMkLst>
            <pc:docMk/>
            <pc:sldMk cId="3807874765" sldId="556"/>
            <ac:grpSpMk id="5" creationId="{2798A22E-44FF-C810-CC2D-67BD60810E84}"/>
          </ac:grpSpMkLst>
        </pc:grpChg>
        <pc:grpChg chg="add mod">
          <ac:chgData name="Gabrielle De Lannoy" userId="43dc0b25-aa3c-45c2-af7d-800578cc8d49" providerId="ADAL" clId="{A7D9902F-0D7D-7844-B8F3-6A3032CCC6F8}" dt="2022-11-11T20:52:53.702" v="1417" actId="1076"/>
          <ac:grpSpMkLst>
            <pc:docMk/>
            <pc:sldMk cId="3807874765" sldId="556"/>
            <ac:grpSpMk id="10" creationId="{5118B16F-E401-5026-8230-9C0EB759AE0E}"/>
          </ac:grpSpMkLst>
        </pc:grpChg>
        <pc:grpChg chg="add mod">
          <ac:chgData name="Gabrielle De Lannoy" userId="43dc0b25-aa3c-45c2-af7d-800578cc8d49" providerId="ADAL" clId="{A7D9902F-0D7D-7844-B8F3-6A3032CCC6F8}" dt="2022-11-11T20:52:48.589" v="1416" actId="1076"/>
          <ac:grpSpMkLst>
            <pc:docMk/>
            <pc:sldMk cId="3807874765" sldId="556"/>
            <ac:grpSpMk id="12" creationId="{86D1CCEB-CCEA-1A45-896E-ACB06D0F04B7}"/>
          </ac:grpSpMkLst>
        </pc:grpChg>
        <pc:picChg chg="del">
          <ac:chgData name="Gabrielle De Lannoy" userId="43dc0b25-aa3c-45c2-af7d-800578cc8d49" providerId="ADAL" clId="{A7D9902F-0D7D-7844-B8F3-6A3032CCC6F8}" dt="2022-11-11T14:00:54.329" v="427" actId="478"/>
          <ac:picMkLst>
            <pc:docMk/>
            <pc:sldMk cId="3807874765" sldId="556"/>
            <ac:picMk id="4" creationId="{6C2F559C-A106-6E76-5CF7-1069C4777C80}"/>
          </ac:picMkLst>
        </pc:picChg>
        <pc:picChg chg="add mod">
          <ac:chgData name="Gabrielle De Lannoy" userId="43dc0b25-aa3c-45c2-af7d-800578cc8d49" providerId="ADAL" clId="{A7D9902F-0D7D-7844-B8F3-6A3032CCC6F8}" dt="2022-11-11T20:51:00.148" v="1375" actId="164"/>
          <ac:picMkLst>
            <pc:docMk/>
            <pc:sldMk cId="3807874765" sldId="556"/>
            <ac:picMk id="8" creationId="{643358BB-6E2F-2E81-A836-4890A9FBD513}"/>
          </ac:picMkLst>
        </pc:picChg>
        <pc:picChg chg="add mod">
          <ac:chgData name="Gabrielle De Lannoy" userId="43dc0b25-aa3c-45c2-af7d-800578cc8d49" providerId="ADAL" clId="{A7D9902F-0D7D-7844-B8F3-6A3032CCC6F8}" dt="2022-11-11T20:53:47.859" v="1443" actId="1037"/>
          <ac:picMkLst>
            <pc:docMk/>
            <pc:sldMk cId="3807874765" sldId="556"/>
            <ac:picMk id="9" creationId="{F25E8A7B-C092-D46F-0674-2D31DCC49E7E}"/>
          </ac:picMkLst>
        </pc:picChg>
        <pc:picChg chg="add mod">
          <ac:chgData name="Gabrielle De Lannoy" userId="43dc0b25-aa3c-45c2-af7d-800578cc8d49" providerId="ADAL" clId="{A7D9902F-0D7D-7844-B8F3-6A3032CCC6F8}" dt="2022-11-11T20:59:09.492" v="1477" actId="1076"/>
          <ac:picMkLst>
            <pc:docMk/>
            <pc:sldMk cId="3807874765" sldId="556"/>
            <ac:picMk id="14" creationId="{D79D8325-098E-BE5F-C15A-EAA6E1D37693}"/>
          </ac:picMkLst>
        </pc:picChg>
        <pc:picChg chg="add del mod modCrop">
          <ac:chgData name="Gabrielle De Lannoy" userId="43dc0b25-aa3c-45c2-af7d-800578cc8d49" providerId="ADAL" clId="{A7D9902F-0D7D-7844-B8F3-6A3032CCC6F8}" dt="2022-11-11T21:02:02.193" v="1539" actId="478"/>
          <ac:picMkLst>
            <pc:docMk/>
            <pc:sldMk cId="3807874765" sldId="556"/>
            <ac:picMk id="15" creationId="{18692113-9779-0584-BD36-B8A26BFA21FF}"/>
          </ac:picMkLst>
        </pc:picChg>
        <pc:picChg chg="add mod">
          <ac:chgData name="Gabrielle De Lannoy" userId="43dc0b25-aa3c-45c2-af7d-800578cc8d49" providerId="ADAL" clId="{A7D9902F-0D7D-7844-B8F3-6A3032CCC6F8}" dt="2022-11-11T20:52:48.589" v="1416" actId="1076"/>
          <ac:picMkLst>
            <pc:docMk/>
            <pc:sldMk cId="3807874765" sldId="556"/>
            <ac:picMk id="1026" creationId="{4798A3E1-7E86-382D-E445-1E48F64329D3}"/>
          </ac:picMkLst>
        </pc:picChg>
        <pc:cxnChg chg="mod">
          <ac:chgData name="Gabrielle De Lannoy" userId="43dc0b25-aa3c-45c2-af7d-800578cc8d49" providerId="ADAL" clId="{A7D9902F-0D7D-7844-B8F3-6A3032CCC6F8}" dt="2022-11-11T14:00:54.329" v="427" actId="478"/>
          <ac:cxnSpMkLst>
            <pc:docMk/>
            <pc:sldMk cId="3807874765" sldId="556"/>
            <ac:cxnSpMk id="27" creationId="{845DC4D4-F202-CF56-B37B-24B99669ADEE}"/>
          </ac:cxnSpMkLst>
        </pc:cxnChg>
        <pc:cxnChg chg="mod">
          <ac:chgData name="Gabrielle De Lannoy" userId="43dc0b25-aa3c-45c2-af7d-800578cc8d49" providerId="ADAL" clId="{A7D9902F-0D7D-7844-B8F3-6A3032CCC6F8}" dt="2022-11-11T14:00:54.329" v="427" actId="478"/>
          <ac:cxnSpMkLst>
            <pc:docMk/>
            <pc:sldMk cId="3807874765" sldId="556"/>
            <ac:cxnSpMk id="28" creationId="{05D323C8-CD0F-C233-4488-D38BAD5CC610}"/>
          </ac:cxnSpMkLst>
        </pc:cxnChg>
        <pc:cxnChg chg="mod">
          <ac:chgData name="Gabrielle De Lannoy" userId="43dc0b25-aa3c-45c2-af7d-800578cc8d49" providerId="ADAL" clId="{A7D9902F-0D7D-7844-B8F3-6A3032CCC6F8}" dt="2022-11-11T14:00:54.329" v="427" actId="478"/>
          <ac:cxnSpMkLst>
            <pc:docMk/>
            <pc:sldMk cId="3807874765" sldId="556"/>
            <ac:cxnSpMk id="32" creationId="{2D679537-78DA-F36D-210A-949C23688AFF}"/>
          </ac:cxnSpMkLst>
        </pc:cxnChg>
        <pc:cxnChg chg="mod">
          <ac:chgData name="Gabrielle De Lannoy" userId="43dc0b25-aa3c-45c2-af7d-800578cc8d49" providerId="ADAL" clId="{A7D9902F-0D7D-7844-B8F3-6A3032CCC6F8}" dt="2022-11-11T14:00:54.329" v="427" actId="478"/>
          <ac:cxnSpMkLst>
            <pc:docMk/>
            <pc:sldMk cId="3807874765" sldId="556"/>
            <ac:cxnSpMk id="33" creationId="{B9F1B35A-49E1-A6BC-B5EA-20103BFC0014}"/>
          </ac:cxnSpMkLst>
        </pc:cxnChg>
        <pc:cxnChg chg="mod">
          <ac:chgData name="Gabrielle De Lannoy" userId="43dc0b25-aa3c-45c2-af7d-800578cc8d49" providerId="ADAL" clId="{A7D9902F-0D7D-7844-B8F3-6A3032CCC6F8}" dt="2022-11-11T14:00:54.329" v="427" actId="478"/>
          <ac:cxnSpMkLst>
            <pc:docMk/>
            <pc:sldMk cId="3807874765" sldId="556"/>
            <ac:cxnSpMk id="34" creationId="{E51A3B34-694E-8F2D-B97F-A583AAD71277}"/>
          </ac:cxnSpMkLst>
        </pc:cxnChg>
        <pc:cxnChg chg="mod">
          <ac:chgData name="Gabrielle De Lannoy" userId="43dc0b25-aa3c-45c2-af7d-800578cc8d49" providerId="ADAL" clId="{A7D9902F-0D7D-7844-B8F3-6A3032CCC6F8}" dt="2022-11-11T14:00:54.329" v="427" actId="478"/>
          <ac:cxnSpMkLst>
            <pc:docMk/>
            <pc:sldMk cId="3807874765" sldId="556"/>
            <ac:cxnSpMk id="75" creationId="{F78AEE42-CD68-A9C1-281D-F12C02C96664}"/>
          </ac:cxnSpMkLst>
        </pc:cxnChg>
      </pc:sldChg>
      <pc:sldChg chg="modSp add mod">
        <pc:chgData name="Gabrielle De Lannoy" userId="43dc0b25-aa3c-45c2-af7d-800578cc8d49" providerId="ADAL" clId="{A7D9902F-0D7D-7844-B8F3-6A3032CCC6F8}" dt="2022-11-11T14:19:24.805" v="1180" actId="20577"/>
        <pc:sldMkLst>
          <pc:docMk/>
          <pc:sldMk cId="1949939111" sldId="557"/>
        </pc:sldMkLst>
        <pc:spChg chg="mod">
          <ac:chgData name="Gabrielle De Lannoy" userId="43dc0b25-aa3c-45c2-af7d-800578cc8d49" providerId="ADAL" clId="{A7D9902F-0D7D-7844-B8F3-6A3032CCC6F8}" dt="2022-11-11T14:07:08.117" v="595" actId="20577"/>
          <ac:spMkLst>
            <pc:docMk/>
            <pc:sldMk cId="1949939111" sldId="557"/>
            <ac:spMk id="2" creationId="{CD97D5B8-C120-561D-C51B-A87A2ECAE042}"/>
          </ac:spMkLst>
        </pc:spChg>
        <pc:spChg chg="mod">
          <ac:chgData name="Gabrielle De Lannoy" userId="43dc0b25-aa3c-45c2-af7d-800578cc8d49" providerId="ADAL" clId="{A7D9902F-0D7D-7844-B8F3-6A3032CCC6F8}" dt="2022-11-11T14:19:24.805" v="1180" actId="20577"/>
          <ac:spMkLst>
            <pc:docMk/>
            <pc:sldMk cId="1949939111" sldId="557"/>
            <ac:spMk id="83" creationId="{1D5F5B4E-F68F-6B55-9D11-853EDDB7EFD3}"/>
          </ac:spMkLst>
        </pc:spChg>
      </pc:sldChg>
      <pc:sldChg chg="addSp delSp modSp add mod">
        <pc:chgData name="Gabrielle De Lannoy" userId="43dc0b25-aa3c-45c2-af7d-800578cc8d49" providerId="ADAL" clId="{A7D9902F-0D7D-7844-B8F3-6A3032CCC6F8}" dt="2022-11-11T14:11:17.839" v="670" actId="1037"/>
        <pc:sldMkLst>
          <pc:docMk/>
          <pc:sldMk cId="176990547" sldId="558"/>
        </pc:sldMkLst>
        <pc:spChg chg="mod">
          <ac:chgData name="Gabrielle De Lannoy" userId="43dc0b25-aa3c-45c2-af7d-800578cc8d49" providerId="ADAL" clId="{A7D9902F-0D7D-7844-B8F3-6A3032CCC6F8}" dt="2022-11-11T14:10:58.471" v="662" actId="20577"/>
          <ac:spMkLst>
            <pc:docMk/>
            <pc:sldMk cId="176990547" sldId="558"/>
            <ac:spMk id="2" creationId="{CD97D5B8-C120-561D-C51B-A87A2ECAE042}"/>
          </ac:spMkLst>
        </pc:spChg>
        <pc:spChg chg="add mod">
          <ac:chgData name="Gabrielle De Lannoy" userId="43dc0b25-aa3c-45c2-af7d-800578cc8d49" providerId="ADAL" clId="{A7D9902F-0D7D-7844-B8F3-6A3032CCC6F8}" dt="2022-11-11T14:11:17.839" v="670" actId="1037"/>
          <ac:spMkLst>
            <pc:docMk/>
            <pc:sldMk cId="176990547" sldId="558"/>
            <ac:spMk id="10" creationId="{1CC63E4D-BB8E-7AC3-0258-3119F3A527D7}"/>
          </ac:spMkLst>
        </pc:spChg>
        <pc:spChg chg="del">
          <ac:chgData name="Gabrielle De Lannoy" userId="43dc0b25-aa3c-45c2-af7d-800578cc8d49" providerId="ADAL" clId="{A7D9902F-0D7D-7844-B8F3-6A3032CCC6F8}" dt="2022-11-11T14:10:38.652" v="656" actId="478"/>
          <ac:spMkLst>
            <pc:docMk/>
            <pc:sldMk cId="176990547" sldId="558"/>
            <ac:spMk id="83" creationId="{1D5F5B4E-F68F-6B55-9D11-853EDDB7EFD3}"/>
          </ac:spMkLst>
        </pc:spChg>
        <pc:grpChg chg="add mod">
          <ac:chgData name="Gabrielle De Lannoy" userId="43dc0b25-aa3c-45c2-af7d-800578cc8d49" providerId="ADAL" clId="{A7D9902F-0D7D-7844-B8F3-6A3032CCC6F8}" dt="2022-11-11T14:11:06.083" v="663" actId="1076"/>
          <ac:grpSpMkLst>
            <pc:docMk/>
            <pc:sldMk cId="176990547" sldId="558"/>
            <ac:grpSpMk id="4" creationId="{93576B98-9FDD-2F5D-BAE8-31EAE754AA46}"/>
          </ac:grpSpMkLst>
        </pc:grpChg>
        <pc:picChg chg="add mod">
          <ac:chgData name="Gabrielle De Lannoy" userId="43dc0b25-aa3c-45c2-af7d-800578cc8d49" providerId="ADAL" clId="{A7D9902F-0D7D-7844-B8F3-6A3032CCC6F8}" dt="2022-11-11T14:11:06.083" v="663" actId="1076"/>
          <ac:picMkLst>
            <pc:docMk/>
            <pc:sldMk cId="176990547" sldId="558"/>
            <ac:picMk id="3" creationId="{910B95EA-F344-F691-B92A-747692E533EC}"/>
          </ac:picMkLst>
        </pc:picChg>
        <pc:picChg chg="mod">
          <ac:chgData name="Gabrielle De Lannoy" userId="43dc0b25-aa3c-45c2-af7d-800578cc8d49" providerId="ADAL" clId="{A7D9902F-0D7D-7844-B8F3-6A3032CCC6F8}" dt="2022-11-11T14:11:06.083" v="663" actId="1076"/>
          <ac:picMkLst>
            <pc:docMk/>
            <pc:sldMk cId="176990547" sldId="558"/>
            <ac:picMk id="5" creationId="{F7D20836-F335-9007-1147-A6BA9C502031}"/>
          </ac:picMkLst>
        </pc:picChg>
        <pc:picChg chg="mod">
          <ac:chgData name="Gabrielle De Lannoy" userId="43dc0b25-aa3c-45c2-af7d-800578cc8d49" providerId="ADAL" clId="{A7D9902F-0D7D-7844-B8F3-6A3032CCC6F8}" dt="2022-11-11T14:11:06.083" v="663" actId="1076"/>
          <ac:picMkLst>
            <pc:docMk/>
            <pc:sldMk cId="176990547" sldId="558"/>
            <ac:picMk id="6" creationId="{BFA0A120-D36F-56FE-0FEA-9F7AE3D4497A}"/>
          </ac:picMkLst>
        </pc:picChg>
        <pc:picChg chg="add mod">
          <ac:chgData name="Gabrielle De Lannoy" userId="43dc0b25-aa3c-45c2-af7d-800578cc8d49" providerId="ADAL" clId="{A7D9902F-0D7D-7844-B8F3-6A3032CCC6F8}" dt="2022-11-11T14:11:06.083" v="663" actId="1076"/>
          <ac:picMkLst>
            <pc:docMk/>
            <pc:sldMk cId="176990547" sldId="558"/>
            <ac:picMk id="9" creationId="{73925920-4840-44D6-267B-D20671530588}"/>
          </ac:picMkLst>
        </pc:picChg>
        <pc:cxnChg chg="add mod">
          <ac:chgData name="Gabrielle De Lannoy" userId="43dc0b25-aa3c-45c2-af7d-800578cc8d49" providerId="ADAL" clId="{A7D9902F-0D7D-7844-B8F3-6A3032CCC6F8}" dt="2022-11-11T14:11:06.083" v="663" actId="1076"/>
          <ac:cxnSpMkLst>
            <pc:docMk/>
            <pc:sldMk cId="176990547" sldId="558"/>
            <ac:cxnSpMk id="7" creationId="{27479083-4516-807F-B644-1F1A862D6118}"/>
          </ac:cxnSpMkLst>
        </pc:cxnChg>
        <pc:cxnChg chg="add mod">
          <ac:chgData name="Gabrielle De Lannoy" userId="43dc0b25-aa3c-45c2-af7d-800578cc8d49" providerId="ADAL" clId="{A7D9902F-0D7D-7844-B8F3-6A3032CCC6F8}" dt="2022-11-11T14:11:06.083" v="663" actId="1076"/>
          <ac:cxnSpMkLst>
            <pc:docMk/>
            <pc:sldMk cId="176990547" sldId="558"/>
            <ac:cxnSpMk id="8" creationId="{9485F06A-8D1B-5F0F-B407-CC4EAEF39B7B}"/>
          </ac:cxnSpMkLst>
        </pc:cxnChg>
      </pc:sldChg>
      <pc:sldChg chg="addSp modSp new mod modClrScheme chgLayout">
        <pc:chgData name="Gabrielle De Lannoy" userId="43dc0b25-aa3c-45c2-af7d-800578cc8d49" providerId="ADAL" clId="{A7D9902F-0D7D-7844-B8F3-6A3032CCC6F8}" dt="2022-11-11T20:57:56.468" v="1474" actId="14100"/>
        <pc:sldMkLst>
          <pc:docMk/>
          <pc:sldMk cId="1809126158" sldId="559"/>
        </pc:sldMkLst>
        <pc:spChg chg="add mod">
          <ac:chgData name="Gabrielle De Lannoy" userId="43dc0b25-aa3c-45c2-af7d-800578cc8d49" providerId="ADAL" clId="{A7D9902F-0D7D-7844-B8F3-6A3032CCC6F8}" dt="2022-11-11T14:15:20.914" v="889" actId="20577"/>
          <ac:spMkLst>
            <pc:docMk/>
            <pc:sldMk cId="1809126158" sldId="559"/>
            <ac:spMk id="2" creationId="{E61AC1E4-7139-6B5C-8487-F687BF652884}"/>
          </ac:spMkLst>
        </pc:spChg>
        <pc:spChg chg="add mod">
          <ac:chgData name="Gabrielle De Lannoy" userId="43dc0b25-aa3c-45c2-af7d-800578cc8d49" providerId="ADAL" clId="{A7D9902F-0D7D-7844-B8F3-6A3032CCC6F8}" dt="2022-11-11T20:57:56.468" v="1474" actId="14100"/>
          <ac:spMkLst>
            <pc:docMk/>
            <pc:sldMk cId="1809126158" sldId="559"/>
            <ac:spMk id="3" creationId="{1018F1DC-B9AC-54EA-CEDD-5C52F3365C8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28-4-2023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28-4-2023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0434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en-BE" dirty="0"/>
              <a:t>ompared to other crop model: simpler, water- instead of radiation-driven, using CC instead of LAI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4590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3602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3218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04E97-CD0F-4C47-9290-50C043C7A540}" type="datetime1">
              <a:rPr lang="nl-BE" smtClean="0"/>
              <a:t>28/04/2023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earth and environmental sciences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C9F58-16C0-4E2B-BF7A-99F3D77F9E0F}" type="datetime1">
              <a:rPr lang="nl-BE" smtClean="0"/>
              <a:t>28/04/2023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earth and environmental sciences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9/6/22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C7817-7C10-42D7-9070-3B9789A1FE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241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039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DA30-A61A-49A5-87D7-2D22E71B4BE6}" type="datetime1">
              <a:rPr lang="nl-BE" smtClean="0"/>
              <a:t>28/04/2023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earth and environmental sciences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1100-E482-4CCC-9643-3350B03A55D0}" type="datetime1">
              <a:rPr lang="nl-BE" smtClean="0"/>
              <a:t>28/04/2023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earth and environmental sciences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D149A-EB4F-4562-BADB-B7241224F583}" type="datetime1">
              <a:rPr lang="nl-BE" smtClean="0"/>
              <a:t>28/04/2023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earth and environmental sciences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4203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F297-37C2-4665-AAA5-2FA952B23DB3}" type="datetime1">
              <a:rPr lang="nl-BE" smtClean="0"/>
              <a:t>28/04/2023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earth and environmental sciences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45618-90E1-4AE2-B481-384F5AD9AFC0}" type="datetime1">
              <a:rPr lang="nl-BE" smtClean="0"/>
              <a:t>28/04/2023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earth and environmental sciences</a:t>
            </a: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E846E-3B9E-4BE4-894F-447D2521B6CF}" type="datetime1">
              <a:rPr lang="nl-BE" smtClean="0"/>
              <a:t>28/04/2023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earth and environmental sciences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3E3D-C78A-4870-B226-5AAB8D94B38F}" type="datetime1">
              <a:rPr lang="nl-BE" smtClean="0"/>
              <a:t>28/04/2023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earth and environmental sciences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S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15A72-74F6-4AF7-9628-25ECD816E262}" type="datetime1">
              <a:rPr lang="nl-BE" smtClean="0"/>
              <a:t>28/04/2023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earth and environmental sciences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3268CA08-C4E1-4F48-B531-7240BF6081FD}" type="datetime1">
              <a:rPr lang="nl-BE" smtClean="0"/>
              <a:t>28/04/2023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Department of earth and environmental sciences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1" r:id="rId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6279777C-F129-4BA7-8A81-987F5446D9B4}" type="datetime1">
              <a:rPr lang="nl-BE" smtClean="0"/>
              <a:t>28/04/2023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Department of earth and environmental sciences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700" r:id="rId4"/>
    <p:sldLayoutId id="2147483702" r:id="rId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o.org/aquacrop/en/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26F90EBA-9732-7480-F5CA-2DAC01A52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999" y="4414935"/>
            <a:ext cx="7332324" cy="1902738"/>
          </a:xfrm>
        </p:spPr>
        <p:txBody>
          <a:bodyPr>
            <a:normAutofit fontScale="92500"/>
          </a:bodyPr>
          <a:lstStyle/>
          <a:p>
            <a:r>
              <a:rPr lang="nl-BE" sz="2400" u="sng" dirty="0" smtClean="0"/>
              <a:t>Michel </a:t>
            </a:r>
            <a:r>
              <a:rPr lang="nl-BE" sz="2400" u="sng" dirty="0"/>
              <a:t>Bechtold</a:t>
            </a:r>
            <a:r>
              <a:rPr lang="nl-BE" sz="2400" dirty="0"/>
              <a:t>, Louise Busschaert, Shannon de Roos, Zdenko Heyvaert, Sujay Kumar, Jonas Mortelmans, Samuel Scherrer, Maxime Van den Bossche, Dirk Raes, Elias Fereres, Margarita Garcia-Vila, Pasquale Steduto, Theodore </a:t>
            </a:r>
            <a:r>
              <a:rPr lang="nl-BE" sz="2400" dirty="0" smtClean="0"/>
              <a:t>Hsiao, </a:t>
            </a:r>
            <a:r>
              <a:rPr lang="nl-BE" sz="2400" dirty="0"/>
              <a:t>Maher </a:t>
            </a:r>
            <a:r>
              <a:rPr lang="nl-BE" dirty="0"/>
              <a:t>Salman, Gabriëlle De </a:t>
            </a:r>
            <a:r>
              <a:rPr lang="nl-BE" dirty="0" smtClean="0"/>
              <a:t>Lannoy</a:t>
            </a:r>
            <a:endParaRPr lang="en-GB" sz="2400" dirty="0"/>
          </a:p>
          <a:p>
            <a:endParaRPr lang="en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1C1366-398F-AB87-4C35-EA7B4EBF5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1800000"/>
            <a:ext cx="9033513" cy="2386800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+mj-lt"/>
                <a:cs typeface="Times New Roman" panose="02020603050405020304" pitchFamily="18" charset="0"/>
              </a:rPr>
              <a:t>Assimilation of SMAP surface soil moisture retrievals into the FAO crop growth model </a:t>
            </a:r>
            <a:r>
              <a:rPr lang="en-US" sz="3000" b="1" dirty="0" err="1">
                <a:latin typeface="+mj-lt"/>
                <a:cs typeface="Times New Roman" panose="02020603050405020304" pitchFamily="18" charset="0"/>
              </a:rPr>
              <a:t>AquaCrop</a:t>
            </a:r>
            <a:r>
              <a:rPr lang="en-US" sz="3000" b="1" dirty="0">
                <a:latin typeface="+mj-lt"/>
                <a:cs typeface="Times New Roman" panose="02020603050405020304" pitchFamily="18" charset="0"/>
              </a:rPr>
              <a:t> v7.0</a:t>
            </a:r>
            <a:endParaRPr lang="en-BE" sz="30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592" y="83126"/>
            <a:ext cx="702912" cy="5528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998" y="44699"/>
            <a:ext cx="2241839" cy="591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6410" y="70588"/>
            <a:ext cx="1026102" cy="539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4049" y="-20781"/>
            <a:ext cx="1815139" cy="728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7441" y="31171"/>
            <a:ext cx="1723592" cy="5864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6336" y="83125"/>
            <a:ext cx="425811" cy="52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1"/>
          <p:cNvSpPr txBox="1">
            <a:spLocks/>
          </p:cNvSpPr>
          <p:nvPr/>
        </p:nvSpPr>
        <p:spPr>
          <a:xfrm>
            <a:off x="564849" y="216000"/>
            <a:ext cx="11616000" cy="11520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dirty="0"/>
              <a:t>Evaluation against Copernicus Dry Matter Productivity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5F5B4E-F68F-6B55-9D11-853EDDB7EFD3}"/>
              </a:ext>
            </a:extLst>
          </p:cNvPr>
          <p:cNvSpPr txBox="1"/>
          <p:nvPr/>
        </p:nvSpPr>
        <p:spPr>
          <a:xfrm>
            <a:off x="681633" y="3711395"/>
            <a:ext cx="109688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Both increases and decreases in anomR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Secondary variables only benefit from DA if model is able to propagate the new information accurately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DE" sz="2400" dirty="0" smtClean="0"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sym typeface="Wingdings" panose="05000000000000000000" pitchFamily="2" charset="2"/>
              </a:rPr>
              <a:t> Major uncertainties: </a:t>
            </a:r>
            <a:r>
              <a:rPr lang="en-US" sz="2400" dirty="0" smtClean="0"/>
              <a:t>Irrigation, soil texture / PTF, </a:t>
            </a:r>
            <a:r>
              <a:rPr lang="en-US" sz="2400" dirty="0" smtClean="0">
                <a:sym typeface="Wingdings" panose="05000000000000000000" pitchFamily="2" charset="2"/>
              </a:rPr>
              <a:t>generic </a:t>
            </a:r>
            <a:r>
              <a:rPr lang="en-US" sz="2400" dirty="0">
                <a:sym typeface="Wingdings" panose="05000000000000000000" pitchFamily="2" charset="2"/>
              </a:rPr>
              <a:t>C3 crop vs. </a:t>
            </a:r>
            <a:r>
              <a:rPr lang="en-US" sz="2400" dirty="0" smtClean="0">
                <a:sym typeface="Wingdings" panose="05000000000000000000" pitchFamily="2" charset="2"/>
              </a:rPr>
              <a:t>crop-specific responses, ...</a:t>
            </a:r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1" t="33093" r="14652" b="32255"/>
          <a:stretch/>
        </p:blipFill>
        <p:spPr>
          <a:xfrm>
            <a:off x="7783547" y="1098030"/>
            <a:ext cx="4301473" cy="22711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7" t="33093" r="41300" b="32255"/>
          <a:stretch/>
        </p:blipFill>
        <p:spPr>
          <a:xfrm>
            <a:off x="3657598" y="1090543"/>
            <a:ext cx="4471639" cy="22711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3" t="33093" r="66709" b="32255"/>
          <a:stretch/>
        </p:blipFill>
        <p:spPr>
          <a:xfrm>
            <a:off x="74723" y="1083056"/>
            <a:ext cx="4358717" cy="227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AC1E4-7139-6B5C-8487-F687BF652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Conclusions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8F1DC-B9AC-54EA-CEDD-5C52F3365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453537"/>
            <a:ext cx="10744041" cy="4464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err="1"/>
              <a:t>AquaCrop</a:t>
            </a:r>
            <a:r>
              <a:rPr lang="en-US" dirty="0"/>
              <a:t> </a:t>
            </a:r>
            <a:r>
              <a:rPr lang="en-US" dirty="0" smtClean="0"/>
              <a:t>v7.0 in the </a:t>
            </a:r>
            <a:r>
              <a:rPr lang="en-US" dirty="0" smtClean="0"/>
              <a:t>NASA LIS </a:t>
            </a:r>
            <a:r>
              <a:rPr lang="en-US" dirty="0" smtClean="0"/>
              <a:t>framework </a:t>
            </a:r>
            <a:r>
              <a:rPr lang="en-DE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makes wealth of satellite data and data assimilation techniques accessible 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Weak vertical coupling </a:t>
            </a:r>
            <a:r>
              <a:rPr lang="en-US" dirty="0" smtClean="0"/>
              <a:t>in </a:t>
            </a:r>
            <a:r>
              <a:rPr lang="en-US" dirty="0" err="1" smtClean="0"/>
              <a:t>AquaCrop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ym typeface="Wingdings" panose="05000000000000000000" pitchFamily="2" charset="2"/>
              </a:rPr>
              <a:t> Soil moisture profile updating more complex but skill improves with SMAP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Impacts on biomass substantial but not always positive</a:t>
            </a:r>
            <a:br>
              <a:rPr lang="en-US" dirty="0" smtClean="0"/>
            </a:br>
            <a:r>
              <a:rPr lang="en-DE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b="1" dirty="0" smtClean="0">
                <a:sym typeface="Wingdings" panose="05000000000000000000" pitchFamily="2" charset="2"/>
              </a:rPr>
              <a:t>Need for accurate model propagation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(crop, soil, crop-soil interaction)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DE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Additional assimilation </a:t>
            </a:r>
            <a:r>
              <a:rPr lang="en-US" dirty="0" smtClean="0">
                <a:sym typeface="Wingdings" panose="05000000000000000000" pitchFamily="2" charset="2"/>
              </a:rPr>
              <a:t>of vegetation observations (</a:t>
            </a:r>
            <a:r>
              <a:rPr lang="en-US" dirty="0" err="1" smtClean="0">
                <a:sym typeface="Wingdings" panose="05000000000000000000" pitchFamily="2" charset="2"/>
              </a:rPr>
              <a:t>e.g</a:t>
            </a:r>
            <a:r>
              <a:rPr lang="en-US" dirty="0" smtClean="0">
                <a:sym typeface="Wingdings" panose="05000000000000000000" pitchFamily="2" charset="2"/>
              </a:rPr>
              <a:t>, FCOVER, LAI)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5463" y="5601167"/>
            <a:ext cx="3806537" cy="461665"/>
          </a:xfrm>
          <a:prstGeom prst="rect">
            <a:avLst/>
          </a:prstGeom>
          <a:solidFill>
            <a:srgbClr val="1D8DB0"/>
          </a:solidFill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Thanks for your attention!</a:t>
            </a:r>
            <a:endParaRPr lang="en-US" sz="2400" i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8755" y="426026"/>
            <a:ext cx="841663" cy="526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3F6FC"/>
              </a:clrFrom>
              <a:clrTo>
                <a:srgbClr val="F3F6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5736" y="247173"/>
            <a:ext cx="1750742" cy="9191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1110" y="0"/>
            <a:ext cx="1456026" cy="14560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35713" y="78240"/>
            <a:ext cx="3220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Funding acknowledgments: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11559" y="1487199"/>
            <a:ext cx="5780442" cy="461665"/>
          </a:xfrm>
          <a:prstGeom prst="rect">
            <a:avLst/>
          </a:prstGeom>
          <a:solidFill>
            <a:srgbClr val="1D8DB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https://</a:t>
            </a:r>
            <a:r>
              <a:rPr lang="en-US" sz="2400" dirty="0" smtClean="0">
                <a:solidFill>
                  <a:schemeClr val="bg1"/>
                </a:solidFill>
              </a:rPr>
              <a:t>github.com/KUL-RSDA/AquaCrop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2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7D5B8-C120-561D-C51B-A87A2ECAE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AquaCrop </a:t>
            </a:r>
            <a:r>
              <a:rPr lang="en-BE" dirty="0" smtClean="0"/>
              <a:t>v7.0</a:t>
            </a:r>
            <a:r>
              <a:rPr lang="en-US" dirty="0" smtClean="0"/>
              <a:t>: “The FAO crop model”</a:t>
            </a:r>
            <a:endParaRPr lang="en-BE" dirty="0"/>
          </a:p>
        </p:txBody>
      </p:sp>
      <p:pic>
        <p:nvPicPr>
          <p:cNvPr id="4" name="Content Placeholder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2F559C-A106-6E76-5CF7-1069C4777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1343053"/>
            <a:ext cx="5885347" cy="2667753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798A22E-44FF-C810-CC2D-67BD60810E84}"/>
              </a:ext>
            </a:extLst>
          </p:cNvPr>
          <p:cNvGrpSpPr/>
          <p:nvPr/>
        </p:nvGrpSpPr>
        <p:grpSpPr>
          <a:xfrm>
            <a:off x="913962" y="4010806"/>
            <a:ext cx="6121540" cy="2004322"/>
            <a:chOff x="5221230" y="3759118"/>
            <a:chExt cx="6527183" cy="2227541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ED10A99-F2F3-9C34-BF90-23227582FF6F}"/>
                </a:ext>
              </a:extLst>
            </p:cNvPr>
            <p:cNvCxnSpPr>
              <a:cxnSpLocks/>
            </p:cNvCxnSpPr>
            <p:nvPr/>
          </p:nvCxnSpPr>
          <p:spPr>
            <a:xfrm>
              <a:off x="7812253" y="5594490"/>
              <a:ext cx="892466" cy="2912"/>
            </a:xfrm>
            <a:prstGeom prst="straightConnector1">
              <a:avLst/>
            </a:prstGeom>
            <a:ln w="57150">
              <a:solidFill>
                <a:srgbClr val="03030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ep 42">
              <a:extLst>
                <a:ext uri="{FF2B5EF4-FFF2-40B4-BE49-F238E27FC236}">
                  <a16:creationId xmlns:a16="http://schemas.microsoft.com/office/drawing/2014/main" id="{9878D8EC-3763-8707-3B35-40D0F34E6AB8}"/>
                </a:ext>
              </a:extLst>
            </p:cNvPr>
            <p:cNvGrpSpPr/>
            <p:nvPr/>
          </p:nvGrpSpPr>
          <p:grpSpPr>
            <a:xfrm>
              <a:off x="6592996" y="4449018"/>
              <a:ext cx="1265751" cy="1309808"/>
              <a:chOff x="2636561" y="3764675"/>
              <a:chExt cx="1473824" cy="1670819"/>
            </a:xfrm>
          </p:grpSpPr>
          <p:sp>
            <p:nvSpPr>
              <p:cNvPr id="68" name="Stroomdiagram: Ophalen 101">
                <a:extLst>
                  <a:ext uri="{FF2B5EF4-FFF2-40B4-BE49-F238E27FC236}">
                    <a16:creationId xmlns:a16="http://schemas.microsoft.com/office/drawing/2014/main" id="{174541D2-E3B4-6069-9506-B2A34C6B4902}"/>
                  </a:ext>
                </a:extLst>
              </p:cNvPr>
              <p:cNvSpPr/>
              <p:nvPr/>
            </p:nvSpPr>
            <p:spPr>
              <a:xfrm rot="16200000">
                <a:off x="3866092" y="4689987"/>
                <a:ext cx="284016" cy="204571"/>
              </a:xfrm>
              <a:prstGeom prst="flowChartExtra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grpSp>
            <p:nvGrpSpPr>
              <p:cNvPr id="69" name="Groep 41">
                <a:extLst>
                  <a:ext uri="{FF2B5EF4-FFF2-40B4-BE49-F238E27FC236}">
                    <a16:creationId xmlns:a16="http://schemas.microsoft.com/office/drawing/2014/main" id="{656FB4CE-0EC0-C695-880C-3E3258E31B61}"/>
                  </a:ext>
                </a:extLst>
              </p:cNvPr>
              <p:cNvGrpSpPr/>
              <p:nvPr/>
            </p:nvGrpSpPr>
            <p:grpSpPr>
              <a:xfrm>
                <a:off x="2636561" y="3764675"/>
                <a:ext cx="1470218" cy="1670819"/>
                <a:chOff x="2636561" y="3764675"/>
                <a:chExt cx="1470218" cy="1670819"/>
              </a:xfrm>
            </p:grpSpPr>
            <p:sp>
              <p:nvSpPr>
                <p:cNvPr id="70" name="Stroomdiagram: Ophalen 100">
                  <a:extLst>
                    <a:ext uri="{FF2B5EF4-FFF2-40B4-BE49-F238E27FC236}">
                      <a16:creationId xmlns:a16="http://schemas.microsoft.com/office/drawing/2014/main" id="{F0FC3C50-C1F8-DAD8-FB57-BAEF21FCC308}"/>
                    </a:ext>
                  </a:extLst>
                </p:cNvPr>
                <p:cNvSpPr/>
                <p:nvPr/>
              </p:nvSpPr>
              <p:spPr>
                <a:xfrm rot="5400000">
                  <a:off x="2639429" y="4653027"/>
                  <a:ext cx="252436" cy="246916"/>
                </a:xfrm>
                <a:prstGeom prst="flowChartExtra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grpSp>
              <p:nvGrpSpPr>
                <p:cNvPr id="71" name="Groep 40">
                  <a:extLst>
                    <a:ext uri="{FF2B5EF4-FFF2-40B4-BE49-F238E27FC236}">
                      <a16:creationId xmlns:a16="http://schemas.microsoft.com/office/drawing/2014/main" id="{ACC2E075-CD27-855F-F800-685880BA04CC}"/>
                    </a:ext>
                  </a:extLst>
                </p:cNvPr>
                <p:cNvGrpSpPr/>
                <p:nvPr/>
              </p:nvGrpSpPr>
              <p:grpSpPr>
                <a:xfrm>
                  <a:off x="2636561" y="3764675"/>
                  <a:ext cx="1470218" cy="1670819"/>
                  <a:chOff x="2636561" y="3764675"/>
                  <a:chExt cx="1470218" cy="1670819"/>
                </a:xfrm>
              </p:grpSpPr>
              <p:sp>
                <p:nvSpPr>
                  <p:cNvPr id="72" name="Diamond 46">
                    <a:extLst>
                      <a:ext uri="{FF2B5EF4-FFF2-40B4-BE49-F238E27FC236}">
                        <a16:creationId xmlns:a16="http://schemas.microsoft.com/office/drawing/2014/main" id="{99016C59-7BF4-DF8F-FE5E-A814ACCC37A4}"/>
                      </a:ext>
                    </a:extLst>
                  </p:cNvPr>
                  <p:cNvSpPr/>
                  <p:nvPr/>
                </p:nvSpPr>
                <p:spPr>
                  <a:xfrm>
                    <a:off x="2640408" y="4395311"/>
                    <a:ext cx="1464589" cy="1040183"/>
                  </a:xfrm>
                  <a:prstGeom prst="diamond">
                    <a:avLst/>
                  </a:prstGeom>
                  <a:solidFill>
                    <a:schemeClr val="bg2"/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73" name="Rechte verbindingslijn 96">
                    <a:extLst>
                      <a:ext uri="{FF2B5EF4-FFF2-40B4-BE49-F238E27FC236}">
                        <a16:creationId xmlns:a16="http://schemas.microsoft.com/office/drawing/2014/main" id="{3DDCDCE0-5615-28DC-06AE-25ED57DE7E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371716" y="5144587"/>
                    <a:ext cx="986" cy="290669"/>
                  </a:xfrm>
                  <a:prstGeom prst="lin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4" name="Groep 35">
                    <a:extLst>
                      <a:ext uri="{FF2B5EF4-FFF2-40B4-BE49-F238E27FC236}">
                        <a16:creationId xmlns:a16="http://schemas.microsoft.com/office/drawing/2014/main" id="{17A30CBF-C417-C412-9C21-678605E0FD1E}"/>
                      </a:ext>
                    </a:extLst>
                  </p:cNvPr>
                  <p:cNvGrpSpPr/>
                  <p:nvPr/>
                </p:nvGrpSpPr>
                <p:grpSpPr>
                  <a:xfrm>
                    <a:off x="2642189" y="3764675"/>
                    <a:ext cx="1464589" cy="1411973"/>
                    <a:chOff x="5227458" y="3163393"/>
                    <a:chExt cx="1464589" cy="1411973"/>
                  </a:xfrm>
                </p:grpSpPr>
                <p:sp>
                  <p:nvSpPr>
                    <p:cNvPr id="77" name="Diamond 46">
                      <a:extLst>
                        <a:ext uri="{FF2B5EF4-FFF2-40B4-BE49-F238E27FC236}">
                          <a16:creationId xmlns:a16="http://schemas.microsoft.com/office/drawing/2014/main" id="{E6C6E6C6-7C08-89B9-45DA-846743260E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7458" y="3528892"/>
                      <a:ext cx="1464589" cy="1040183"/>
                    </a:xfrm>
                    <a:prstGeom prst="diamond">
                      <a:avLst/>
                    </a:prstGeom>
                    <a:solidFill>
                      <a:srgbClr val="B0DD7F"/>
                    </a:soli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pic>
                  <p:nvPicPr>
                    <p:cNvPr id="78" name="Picture 38">
                      <a:extLst>
                        <a:ext uri="{FF2B5EF4-FFF2-40B4-BE49-F238E27FC236}">
                          <a16:creationId xmlns:a16="http://schemas.microsoft.com/office/drawing/2014/main" id="{0C63E49A-888B-287B-7166-FF09E27DDC7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 b="14011"/>
                    <a:stretch/>
                  </p:blipFill>
                  <p:spPr>
                    <a:xfrm>
                      <a:off x="5547199" y="3163393"/>
                      <a:ext cx="1101531" cy="108139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9" name="Picture 39">
                      <a:extLst>
                        <a:ext uri="{FF2B5EF4-FFF2-40B4-BE49-F238E27FC236}">
                          <a16:creationId xmlns:a16="http://schemas.microsoft.com/office/drawing/2014/main" id="{FD945737-705A-2A97-8FC6-34A8803747B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tretch>
                      <a:fillRect/>
                    </a:stretch>
                  </p:blipFill>
                  <p:spPr>
                    <a:xfrm>
                      <a:off x="5326702" y="3317775"/>
                      <a:ext cx="1101532" cy="1257591"/>
                    </a:xfrm>
                    <a:prstGeom prst="rect">
                      <a:avLst/>
                    </a:prstGeom>
                  </p:spPr>
                </p:pic>
              </p:grpSp>
              <p:cxnSp>
                <p:nvCxnSpPr>
                  <p:cNvPr id="75" name="Rechte verbindingslijn 97">
                    <a:extLst>
                      <a:ext uri="{FF2B5EF4-FFF2-40B4-BE49-F238E27FC236}">
                        <a16:creationId xmlns:a16="http://schemas.microsoft.com/office/drawing/2014/main" id="{F78AEE42-CD68-A9C1-281D-F12C02C96664}"/>
                      </a:ext>
                    </a:extLst>
                  </p:cNvPr>
                  <p:cNvCxnSpPr>
                    <a:cxnSpLocks/>
                    <a:endCxn id="72" idx="3"/>
                  </p:cNvCxnSpPr>
                  <p:nvPr/>
                </p:nvCxnSpPr>
                <p:spPr>
                  <a:xfrm flipH="1">
                    <a:off x="4104997" y="4654539"/>
                    <a:ext cx="1782" cy="260864"/>
                  </a:xfrm>
                  <a:prstGeom prst="lin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Rechte verbindingslijn 98">
                    <a:extLst>
                      <a:ext uri="{FF2B5EF4-FFF2-40B4-BE49-F238E27FC236}">
                        <a16:creationId xmlns:a16="http://schemas.microsoft.com/office/drawing/2014/main" id="{07B90249-1873-46E3-D831-535D595D71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636561" y="4658531"/>
                    <a:ext cx="1782" cy="260864"/>
                  </a:xfrm>
                  <a:prstGeom prst="lin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pic>
          <p:nvPicPr>
            <p:cNvPr id="8" name="Picture 2" descr="Image result for aquacrop">
              <a:extLst>
                <a:ext uri="{FF2B5EF4-FFF2-40B4-BE49-F238E27FC236}">
                  <a16:creationId xmlns:a16="http://schemas.microsoft.com/office/drawing/2014/main" id="{72C52DE3-22CB-4497-34E4-9DDD95C2B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1230" y="4443958"/>
              <a:ext cx="1188621" cy="1425214"/>
            </a:xfrm>
            <a:prstGeom prst="rect">
              <a:avLst/>
            </a:prstGeom>
            <a:noFill/>
            <a:ln w="28575">
              <a:noFill/>
            </a:ln>
          </p:spPr>
        </p:pic>
        <p:grpSp>
          <p:nvGrpSpPr>
            <p:cNvPr id="9" name="Groep 179">
              <a:extLst>
                <a:ext uri="{FF2B5EF4-FFF2-40B4-BE49-F238E27FC236}">
                  <a16:creationId xmlns:a16="http://schemas.microsoft.com/office/drawing/2014/main" id="{41F63E9B-A091-6898-5E88-A6C231D0F9AD}"/>
                </a:ext>
              </a:extLst>
            </p:cNvPr>
            <p:cNvGrpSpPr/>
            <p:nvPr/>
          </p:nvGrpSpPr>
          <p:grpSpPr>
            <a:xfrm>
              <a:off x="8441163" y="3759118"/>
              <a:ext cx="3307250" cy="2227541"/>
              <a:chOff x="7758102" y="3042604"/>
              <a:chExt cx="4195733" cy="292954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EED90F3-71E3-B35D-5E8E-584FC7E6EB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313" t="11426" r="25337" b="26597"/>
              <a:stretch/>
            </p:blipFill>
            <p:spPr>
              <a:xfrm>
                <a:off x="9693207" y="4242124"/>
                <a:ext cx="2260628" cy="1730027"/>
              </a:xfrm>
              <a:prstGeom prst="rect">
                <a:avLst/>
              </a:prstGeom>
            </p:spPr>
          </p:pic>
          <p:grpSp>
            <p:nvGrpSpPr>
              <p:cNvPr id="11" name="Groep 172">
                <a:extLst>
                  <a:ext uri="{FF2B5EF4-FFF2-40B4-BE49-F238E27FC236}">
                    <a16:creationId xmlns:a16="http://schemas.microsoft.com/office/drawing/2014/main" id="{D19AAB89-BAC4-E79C-C1F2-66123869EBB7}"/>
                  </a:ext>
                </a:extLst>
              </p:cNvPr>
              <p:cNvGrpSpPr/>
              <p:nvPr/>
            </p:nvGrpSpPr>
            <p:grpSpPr>
              <a:xfrm>
                <a:off x="7758102" y="3042604"/>
                <a:ext cx="2694080" cy="2114112"/>
                <a:chOff x="7756575" y="3408522"/>
                <a:chExt cx="2606505" cy="1969942"/>
              </a:xfrm>
            </p:grpSpPr>
            <p:grpSp>
              <p:nvGrpSpPr>
                <p:cNvPr id="12" name="Groep 53">
                  <a:extLst>
                    <a:ext uri="{FF2B5EF4-FFF2-40B4-BE49-F238E27FC236}">
                      <a16:creationId xmlns:a16="http://schemas.microsoft.com/office/drawing/2014/main" id="{B54E06ED-1ABD-AE6B-E4CA-E217848A5270}"/>
                    </a:ext>
                  </a:extLst>
                </p:cNvPr>
                <p:cNvGrpSpPr/>
                <p:nvPr/>
              </p:nvGrpSpPr>
              <p:grpSpPr>
                <a:xfrm>
                  <a:off x="7756575" y="3408522"/>
                  <a:ext cx="2606505" cy="1965781"/>
                  <a:chOff x="5071982" y="1453455"/>
                  <a:chExt cx="4903377" cy="3387648"/>
                </a:xfrm>
              </p:grpSpPr>
              <p:sp>
                <p:nvSpPr>
                  <p:cNvPr id="20" name="Stroomdiagram: Proces 24">
                    <a:extLst>
                      <a:ext uri="{FF2B5EF4-FFF2-40B4-BE49-F238E27FC236}">
                        <a16:creationId xmlns:a16="http://schemas.microsoft.com/office/drawing/2014/main" id="{E9AEEEBB-A711-DE30-FE84-035FD02D3E00}"/>
                      </a:ext>
                    </a:extLst>
                  </p:cNvPr>
                  <p:cNvSpPr/>
                  <p:nvPr/>
                </p:nvSpPr>
                <p:spPr>
                  <a:xfrm rot="19431182">
                    <a:off x="6287320" y="2626035"/>
                    <a:ext cx="1276862" cy="267818"/>
                  </a:xfrm>
                  <a:prstGeom prst="flowChartProcess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grpSp>
                <p:nvGrpSpPr>
                  <p:cNvPr id="21" name="Groep 52">
                    <a:extLst>
                      <a:ext uri="{FF2B5EF4-FFF2-40B4-BE49-F238E27FC236}">
                        <a16:creationId xmlns:a16="http://schemas.microsoft.com/office/drawing/2014/main" id="{A6DECFF8-3234-A6E1-C81D-8B8AD51F55E6}"/>
                      </a:ext>
                    </a:extLst>
                  </p:cNvPr>
                  <p:cNvGrpSpPr/>
                  <p:nvPr/>
                </p:nvGrpSpPr>
                <p:grpSpPr>
                  <a:xfrm>
                    <a:off x="5071982" y="1453455"/>
                    <a:ext cx="4903377" cy="3387648"/>
                    <a:chOff x="5071982" y="1453455"/>
                    <a:chExt cx="4903377" cy="3387648"/>
                  </a:xfrm>
                </p:grpSpPr>
                <p:grpSp>
                  <p:nvGrpSpPr>
                    <p:cNvPr id="22" name="Groep 51">
                      <a:extLst>
                        <a:ext uri="{FF2B5EF4-FFF2-40B4-BE49-F238E27FC236}">
                          <a16:creationId xmlns:a16="http://schemas.microsoft.com/office/drawing/2014/main" id="{E59BEA6F-FD45-AFA3-C05E-633694A435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71982" y="1453455"/>
                      <a:ext cx="4903377" cy="3387648"/>
                      <a:chOff x="5071982" y="1453455"/>
                      <a:chExt cx="4903377" cy="3387648"/>
                    </a:xfrm>
                  </p:grpSpPr>
                  <p:grpSp>
                    <p:nvGrpSpPr>
                      <p:cNvPr id="24" name="Groep 15">
                        <a:extLst>
                          <a:ext uri="{FF2B5EF4-FFF2-40B4-BE49-F238E27FC236}">
                            <a16:creationId xmlns:a16="http://schemas.microsoft.com/office/drawing/2014/main" id="{E71AB880-38C8-5F04-7E41-1FB284D116F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71982" y="2110740"/>
                        <a:ext cx="3668735" cy="2601407"/>
                        <a:chOff x="5071982" y="2110740"/>
                        <a:chExt cx="3668735" cy="2601407"/>
                      </a:xfrm>
                      <a:solidFill>
                        <a:schemeClr val="bg2"/>
                      </a:solidFill>
                    </p:grpSpPr>
                    <p:grpSp>
                      <p:nvGrpSpPr>
                        <p:cNvPr id="61" name="Groep 7">
                          <a:extLst>
                            <a:ext uri="{FF2B5EF4-FFF2-40B4-BE49-F238E27FC236}">
                              <a16:creationId xmlns:a16="http://schemas.microsoft.com/office/drawing/2014/main" id="{3E4B124A-9A43-3C5F-0BDD-108303522AF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077246" y="2110740"/>
                          <a:ext cx="3663471" cy="2601407"/>
                          <a:chOff x="5213049" y="2143508"/>
                          <a:chExt cx="3663471" cy="2601407"/>
                        </a:xfrm>
                        <a:grpFill/>
                      </p:grpSpPr>
                      <p:sp>
                        <p:nvSpPr>
                          <p:cNvPr id="64" name="Diamond 64">
                            <a:extLst>
                              <a:ext uri="{FF2B5EF4-FFF2-40B4-BE49-F238E27FC236}">
                                <a16:creationId xmlns:a16="http://schemas.microsoft.com/office/drawing/2014/main" id="{52B0D9CE-D8D7-112F-2BBA-1F7566B4F35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680834" y="2664589"/>
                            <a:ext cx="1464589" cy="1040182"/>
                          </a:xfrm>
                          <a:prstGeom prst="diamond">
                            <a:avLst/>
                          </a:prstGeom>
                          <a:grpFill/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65" name="Diamond 69">
                            <a:extLst>
                              <a:ext uri="{FF2B5EF4-FFF2-40B4-BE49-F238E27FC236}">
                                <a16:creationId xmlns:a16="http://schemas.microsoft.com/office/drawing/2014/main" id="{C27C267F-F0C1-568B-AE89-97FE5DE53FA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411930" y="2143508"/>
                            <a:ext cx="1464590" cy="1040183"/>
                          </a:xfrm>
                          <a:prstGeom prst="diamond">
                            <a:avLst/>
                          </a:prstGeom>
                          <a:grpFill/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66" name="Diamond 48">
                            <a:extLst>
                              <a:ext uri="{FF2B5EF4-FFF2-40B4-BE49-F238E27FC236}">
                                <a16:creationId xmlns:a16="http://schemas.microsoft.com/office/drawing/2014/main" id="{D69EB331-B30D-CAC8-0584-1801FB65BFA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941575" y="3184547"/>
                            <a:ext cx="1464589" cy="1040183"/>
                          </a:xfrm>
                          <a:prstGeom prst="diamond">
                            <a:avLst/>
                          </a:prstGeom>
                          <a:grpFill/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67" name="Diamond 46">
                            <a:extLst>
                              <a:ext uri="{FF2B5EF4-FFF2-40B4-BE49-F238E27FC236}">
                                <a16:creationId xmlns:a16="http://schemas.microsoft.com/office/drawing/2014/main" id="{8FF991C4-F347-D554-2FF4-6B4A6258492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213049" y="3704732"/>
                            <a:ext cx="1464589" cy="1040183"/>
                          </a:xfrm>
                          <a:prstGeom prst="diamond">
                            <a:avLst/>
                          </a:prstGeom>
                          <a:grpFill/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cxnSp>
                      <p:nvCxnSpPr>
                        <p:cNvPr id="62" name="Rechte verbindingslijn 9">
                          <a:extLst>
                            <a:ext uri="{FF2B5EF4-FFF2-40B4-BE49-F238E27FC236}">
                              <a16:creationId xmlns:a16="http://schemas.microsoft.com/office/drawing/2014/main" id="{6D3E3960-0C2E-73EF-710C-75FCB951FBE8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5071982" y="3894203"/>
                          <a:ext cx="2062" cy="308607"/>
                        </a:xfrm>
                        <a:prstGeom prst="line">
                          <a:avLst/>
                        </a:prstGeom>
                        <a:grpFill/>
                        <a:ln w="12700"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3" name="Rechte verbindingslijn 60">
                          <a:extLst>
                            <a:ext uri="{FF2B5EF4-FFF2-40B4-BE49-F238E27FC236}">
                              <a16:creationId xmlns:a16="http://schemas.microsoft.com/office/drawing/2014/main" id="{95C3EB22-1C1E-B73E-B579-A94A6FBDF86F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5804786" y="4416675"/>
                          <a:ext cx="986" cy="290669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25" name="Groep 50">
                        <a:extLst>
                          <a:ext uri="{FF2B5EF4-FFF2-40B4-BE49-F238E27FC236}">
                            <a16:creationId xmlns:a16="http://schemas.microsoft.com/office/drawing/2014/main" id="{66EBF679-1654-FFAE-6FC1-FC9B355CEEB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75058" y="1453455"/>
                        <a:ext cx="4900301" cy="3387648"/>
                        <a:chOff x="5075058" y="1453455"/>
                        <a:chExt cx="4900301" cy="3387648"/>
                      </a:xfrm>
                    </p:grpSpPr>
                    <p:grpSp>
                      <p:nvGrpSpPr>
                        <p:cNvPr id="26" name="Groep 11">
                          <a:extLst>
                            <a:ext uri="{FF2B5EF4-FFF2-40B4-BE49-F238E27FC236}">
                              <a16:creationId xmlns:a16="http://schemas.microsoft.com/office/drawing/2014/main" id="{F00B248F-85BD-A886-01A9-F03FB1968D0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075058" y="1453455"/>
                          <a:ext cx="4900301" cy="3387648"/>
                          <a:chOff x="5075058" y="1453455"/>
                          <a:chExt cx="4900301" cy="3387648"/>
                        </a:xfrm>
                      </p:grpSpPr>
                      <p:grpSp>
                        <p:nvGrpSpPr>
                          <p:cNvPr id="29" name="Groep 29">
                            <a:extLst>
                              <a:ext uri="{FF2B5EF4-FFF2-40B4-BE49-F238E27FC236}">
                                <a16:creationId xmlns:a16="http://schemas.microsoft.com/office/drawing/2014/main" id="{E74C96DB-0D90-01B2-BD4A-41CFE6ABAE8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075058" y="1453455"/>
                            <a:ext cx="4900301" cy="3387648"/>
                            <a:chOff x="5075058" y="1629295"/>
                            <a:chExt cx="4900301" cy="3387648"/>
                          </a:xfrm>
                        </p:grpSpPr>
                        <p:grpSp>
                          <p:nvGrpSpPr>
                            <p:cNvPr id="31" name="Groep 23">
                              <a:extLst>
                                <a:ext uri="{FF2B5EF4-FFF2-40B4-BE49-F238E27FC236}">
                                  <a16:creationId xmlns:a16="http://schemas.microsoft.com/office/drawing/2014/main" id="{DC81505D-28F0-B08C-6ECE-10FF11834B14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5075058" y="1629295"/>
                              <a:ext cx="4900301" cy="3387648"/>
                              <a:chOff x="5075058" y="1629295"/>
                              <a:chExt cx="4900301" cy="3387648"/>
                            </a:xfrm>
                          </p:grpSpPr>
                          <p:sp>
                            <p:nvSpPr>
                              <p:cNvPr id="35" name="Stroomdiagram: Ophalen 74">
                                <a:extLst>
                                  <a:ext uri="{FF2B5EF4-FFF2-40B4-BE49-F238E27FC236}">
                                    <a16:creationId xmlns:a16="http://schemas.microsoft.com/office/drawing/2014/main" id="{52342009-E695-1AE6-45FB-2C4DA3352E2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rot="16200000">
                                <a:off x="8496985" y="2558002"/>
                                <a:ext cx="284016" cy="204571"/>
                              </a:xfrm>
                              <a:prstGeom prst="flowChartExtract">
                                <a:avLst/>
                              </a:prstGeom>
                              <a:solidFill>
                                <a:schemeClr val="bg2"/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nl-NL" dirty="0"/>
                              </a:p>
                            </p:txBody>
                          </p:sp>
                          <p:grpSp>
                            <p:nvGrpSpPr>
                              <p:cNvPr id="36" name="Groep 22">
                                <a:extLst>
                                  <a:ext uri="{FF2B5EF4-FFF2-40B4-BE49-F238E27FC236}">
                                    <a16:creationId xmlns:a16="http://schemas.microsoft.com/office/drawing/2014/main" id="{D8EACB43-CEB2-4D49-FDB3-8AD04960DF32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5075058" y="1629295"/>
                                <a:ext cx="4900301" cy="3387648"/>
                                <a:chOff x="5075058" y="1629295"/>
                                <a:chExt cx="4900301" cy="3387648"/>
                              </a:xfrm>
                            </p:grpSpPr>
                            <p:sp>
                              <p:nvSpPr>
                                <p:cNvPr id="37" name="Stroomdiagram: Ophalen 21">
                                  <a:extLst>
                                    <a:ext uri="{FF2B5EF4-FFF2-40B4-BE49-F238E27FC236}">
                                      <a16:creationId xmlns:a16="http://schemas.microsoft.com/office/drawing/2014/main" id="{37AC494F-E2B5-F2E2-F11E-4D1970652BB8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 rot="5400000">
                                  <a:off x="5044762" y="4104435"/>
                                  <a:ext cx="294147" cy="212686"/>
                                </a:xfrm>
                                <a:prstGeom prst="flowChartExtract">
                                  <a:avLst/>
                                </a:prstGeom>
                                <a:solidFill>
                                  <a:schemeClr val="bg2"/>
                                </a:solidFill>
                                <a:ln>
                                  <a:noFill/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nl-NL"/>
                                </a:p>
                              </p:txBody>
                            </p:sp>
                            <p:grpSp>
                              <p:nvGrpSpPr>
                                <p:cNvPr id="38" name="Group 37">
                                  <a:extLst>
                                    <a:ext uri="{FF2B5EF4-FFF2-40B4-BE49-F238E27FC236}">
                                      <a16:creationId xmlns:a16="http://schemas.microsoft.com/office/drawing/2014/main" id="{7C4BA5F7-6A12-E942-A4D2-AEE8B06DA69A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5075058" y="1629295"/>
                                  <a:ext cx="4900301" cy="3387648"/>
                                  <a:chOff x="3706205" y="2089587"/>
                                  <a:chExt cx="5052220" cy="2676890"/>
                                </a:xfrm>
                              </p:grpSpPr>
                              <p:grpSp>
                                <p:nvGrpSpPr>
                                  <p:cNvPr id="39" name="Group 38">
                                    <a:extLst>
                                      <a:ext uri="{FF2B5EF4-FFF2-40B4-BE49-F238E27FC236}">
                                        <a16:creationId xmlns:a16="http://schemas.microsoft.com/office/drawing/2014/main" id="{16D12F09-7A1F-1857-46BE-098F0EC2293F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3706205" y="2089587"/>
                                    <a:ext cx="3777046" cy="2346482"/>
                                    <a:chOff x="3038926" y="1806233"/>
                                    <a:chExt cx="5016858" cy="3165752"/>
                                  </a:xfrm>
                                </p:grpSpPr>
                                <p:sp>
                                  <p:nvSpPr>
                                    <p:cNvPr id="44" name="Diamond 43">
                                      <a:extLst>
                                        <a:ext uri="{FF2B5EF4-FFF2-40B4-BE49-F238E27FC236}">
                                          <a16:creationId xmlns:a16="http://schemas.microsoft.com/office/drawing/2014/main" id="{D2131652-B120-0985-7C6A-AE19FD33065E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>
                                      <a:off x="5048951" y="2747473"/>
                                      <a:ext cx="2005648" cy="1108923"/>
                                    </a:xfrm>
                                    <a:prstGeom prst="diamond">
                                      <a:avLst/>
                                    </a:prstGeom>
                                    <a:noFill/>
                                    <a:ln>
                                      <a:solidFill>
                                        <a:srgbClr val="494949"/>
                                      </a:solidFill>
                                    </a:ln>
                                  </p:spPr>
                                  <p:style>
                                    <a:lnRef idx="2">
                                      <a:schemeClr val="accent1">
                                        <a:shade val="50000"/>
                                      </a:schemeClr>
                                    </a:lnRef>
                                    <a:fillRef idx="1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lt1"/>
                                    </a:fontRef>
                                  </p:style>
                                  <p:txBody>
                                    <a:bodyPr rtlCol="0" anchor="ctr"/>
                                    <a:lstStyle/>
                                    <a:p>
                                      <a:pPr algn="ctr"/>
                                      <a:endParaRPr lang="en-US" dirty="0"/>
                                    </a:p>
                                  </p:txBody>
                                </p:sp>
                                <p:grpSp>
                                  <p:nvGrpSpPr>
                                    <p:cNvPr id="45" name="Group 44">
                                      <a:extLst>
                                        <a:ext uri="{FF2B5EF4-FFF2-40B4-BE49-F238E27FC236}">
                                          <a16:creationId xmlns:a16="http://schemas.microsoft.com/office/drawing/2014/main" id="{01ED7E2B-7C20-752C-703C-2A3CD2EC358A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6050134" y="1806233"/>
                                      <a:ext cx="2005650" cy="1494647"/>
                                      <a:chOff x="3612357" y="3886197"/>
                                      <a:chExt cx="2192215" cy="1619077"/>
                                    </a:xfrm>
                                  </p:grpSpPr>
                                  <p:sp>
                                    <p:nvSpPr>
                                      <p:cNvPr id="57" name="Diamond 5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17E234E-1339-0A32-D2E3-E98D2F3A48F6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3612357" y="4304032"/>
                                        <a:ext cx="2192215" cy="1201242"/>
                                      </a:xfrm>
                                      <a:prstGeom prst="diamond">
                                        <a:avLst/>
                                      </a:prstGeom>
                                      <a:solidFill>
                                        <a:srgbClr val="B0DD7F"/>
                                      </a:solidFill>
                                      <a:ln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</a:ln>
                                    </p:spPr>
                                    <p:style>
                                      <a:lnRef idx="2">
                                        <a:schemeClr val="accent1">
                                          <a:shade val="50000"/>
                                        </a:schemeClr>
                                      </a:lnRef>
                                      <a:fillRef idx="1">
                                        <a:schemeClr val="accent1"/>
                                      </a:fillRef>
                                      <a:effectRef idx="0">
                                        <a:schemeClr val="accent1"/>
                                      </a:effectRef>
                                      <a:fontRef idx="minor">
                                        <a:schemeClr val="lt1"/>
                                      </a:fontRef>
                                    </p:style>
                                    <p:txBody>
                                      <a:bodyPr rtlCol="0" anchor="ctr"/>
                                      <a:lstStyle/>
                                      <a:p>
                                        <a:pPr algn="ctr"/>
                                        <a:endParaRPr lang="en-US"/>
                                      </a:p>
                                    </p:txBody>
                                  </p:sp>
                                  <p:grpSp>
                                    <p:nvGrpSpPr>
                                      <p:cNvPr id="58" name="Group 5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9DCA24E-AD93-5609-4346-E2132FC1AAE9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3803254" y="3886197"/>
                                        <a:ext cx="1937813" cy="1606566"/>
                                        <a:chOff x="6058799" y="2964713"/>
                                        <a:chExt cx="1937813" cy="1606566"/>
                                      </a:xfrm>
                                    </p:grpSpPr>
                                    <p:pic>
                                      <p:nvPicPr>
                                        <p:cNvPr id="59" name="Picture 58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8FAC01F7-292E-07BA-F640-647DFFDF6B8B}"/>
                                            </a:ext>
                                          </a:extLst>
                                        </p:cNvPr>
                                        <p:cNvPicPr>
                                          <a:picLocks noChangeAspect="1"/>
                                        </p:cNvPicPr>
                                        <p:nvPr/>
                                      </p:nvPicPr>
                                      <p:blipFill rotWithShape="1">
                                        <a:blip r:embed="rId4">
                                          <a:clrChange>
                                            <a:clrFrom>
                                              <a:srgbClr val="FFFFFF"/>
                                            </a:clrFrom>
                                            <a:clrTo>
                                              <a:srgbClr val="FFFFFF">
                                                <a:alpha val="0"/>
                                              </a:srgbClr>
                                            </a:clrTo>
                                          </a:clrChange>
                                        </a:blip>
                                        <a:srcRect b="14011"/>
                                        <a:stretch/>
                                      </p:blipFill>
                                      <p:spPr>
                                        <a:xfrm>
                                          <a:off x="6347828" y="2964713"/>
                                          <a:ext cx="1648784" cy="1248837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  <p:pic>
                                      <p:nvPicPr>
                                        <p:cNvPr id="60" name="Picture 59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4FA54290-17AC-A213-A7FC-81DE7D26161B}"/>
                                            </a:ext>
                                          </a:extLst>
                                        </p:cNvPr>
                                        <p:cNvPicPr>
                                          <a:picLocks noChangeAspect="1"/>
                                        </p:cNvPicPr>
                                        <p:nvPr/>
                                      </p:nvPicPr>
                                      <p:blipFill>
                                        <a:blip r:embed="rId4">
                                          <a:clrChange>
                                            <a:clrFrom>
                                              <a:srgbClr val="FFFFFF"/>
                                            </a:clrFrom>
                                            <a:clrTo>
                                              <a:srgbClr val="FFFFFF">
                                                <a:alpha val="0"/>
                                              </a:srgbClr>
                                            </a:clrTo>
                                          </a:clrChange>
                                        </a:blip>
                                        <a:stretch>
                                          <a:fillRect/>
                                        </a:stretch>
                                      </p:blipFill>
                                      <p:spPr>
                                        <a:xfrm>
                                          <a:off x="6058799" y="3118967"/>
                                          <a:ext cx="1648784" cy="1452312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</p:grpSp>
                                </p:grpSp>
                                <p:grpSp>
                                  <p:nvGrpSpPr>
                                    <p:cNvPr id="46" name="Group 45">
                                      <a:extLst>
                                        <a:ext uri="{FF2B5EF4-FFF2-40B4-BE49-F238E27FC236}">
                                          <a16:creationId xmlns:a16="http://schemas.microsoft.com/office/drawing/2014/main" id="{3F389AF4-62A0-AAFA-431E-02FE8D1FCFFA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3038926" y="2907898"/>
                                      <a:ext cx="3003312" cy="2064087"/>
                                      <a:chOff x="3038926" y="2907898"/>
                                      <a:chExt cx="3003312" cy="2064087"/>
                                    </a:xfrm>
                                  </p:grpSpPr>
                                  <p:grpSp>
                                    <p:nvGrpSpPr>
                                      <p:cNvPr id="47" name="Group 4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18ECF86-EE5E-4AD5-F0CB-A96085CBDA72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3038926" y="3301793"/>
                                        <a:ext cx="3003312" cy="1663485"/>
                                        <a:chOff x="3038926" y="3301793"/>
                                        <a:chExt cx="3003312" cy="1663485"/>
                                      </a:xfrm>
                                    </p:grpSpPr>
                                    <p:sp>
                                      <p:nvSpPr>
                                        <p:cNvPr id="55" name="Diamond 54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EEBD2BD5-9161-57FA-F566-284061A88AD8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4036589" y="3301793"/>
                                          <a:ext cx="2005649" cy="1108924"/>
                                        </a:xfrm>
                                        <a:prstGeom prst="diamond">
                                          <a:avLst/>
                                        </a:prstGeom>
                                        <a:solidFill>
                                          <a:srgbClr val="B0DD7F"/>
                                        </a:solidFill>
                                        <a:ln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</a:ln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50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56" name="Diamond 55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06A29042-B5C1-9D50-8326-8F14B9543E15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3038926" y="3856354"/>
                                          <a:ext cx="2005649" cy="1108924"/>
                                        </a:xfrm>
                                        <a:prstGeom prst="diamond">
                                          <a:avLst/>
                                        </a:prstGeom>
                                        <a:solidFill>
                                          <a:srgbClr val="B0DD7F"/>
                                        </a:solidFill>
                                        <a:ln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</a:ln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50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endParaRPr lang="en-US" dirty="0"/>
                                        </a:p>
                                      </p:txBody>
                                    </p:sp>
                                  </p:grpSp>
                                  <p:grpSp>
                                    <p:nvGrpSpPr>
                                      <p:cNvPr id="48" name="Group 4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3CC39F8-EDAA-D844-05DF-E6A57CC135B2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3174833" y="2907898"/>
                                        <a:ext cx="2817956" cy="2064087"/>
                                        <a:chOff x="3174833" y="2907898"/>
                                        <a:chExt cx="2817956" cy="2064087"/>
                                      </a:xfrm>
                                    </p:grpSpPr>
                                    <p:grpSp>
                                      <p:nvGrpSpPr>
                                        <p:cNvPr id="49" name="Group 48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EA92D502-3CF1-EEA6-9A64-BDC7A4C14DD9}"/>
                                            </a:ext>
                                          </a:extLst>
                                        </p:cNvPr>
                                        <p:cNvGrpSpPr/>
                                        <p:nvPr/>
                                      </p:nvGrpSpPr>
                                      <p:grpSpPr>
                                        <a:xfrm>
                                          <a:off x="4182368" y="2907898"/>
                                          <a:ext cx="1810421" cy="1505283"/>
                                          <a:chOff x="4207769" y="2907898"/>
                                          <a:chExt cx="1810421" cy="1505283"/>
                                        </a:xfrm>
                                      </p:grpSpPr>
                                      <p:pic>
                                        <p:nvPicPr>
                                          <p:cNvPr id="53" name="Picture 52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CEC32C39-76AE-8E38-292E-EC4D2809E5ED}"/>
                                              </a:ext>
                                            </a:extLst>
                                          </p:cNvPr>
                                          <p:cNvPicPr>
                                            <a:picLocks noChangeAspect="1"/>
                                          </p:cNvPicPr>
                                          <p:nvPr/>
                                        </p:nvPicPr>
                                        <p:blipFill rotWithShape="1">
                                          <a:blip r:embed="rId4">
                                            <a:clrChange>
                                              <a:clrFrom>
                                                <a:srgbClr val="FFFFFF"/>
                                              </a:clrFrom>
                                              <a:clrTo>
                                                <a:srgbClr val="FFFFFF">
                                                  <a:alpha val="0"/>
                                                </a:srgbClr>
                                              </a:clrTo>
                                            </a:clrChange>
                                          </a:blip>
                                          <a:srcRect b="14011"/>
                                          <a:stretch/>
                                        </p:blipFill>
                                        <p:spPr>
                                          <a:xfrm>
                                            <a:off x="4509724" y="2907898"/>
                                            <a:ext cx="1508466" cy="1152862"/>
                                          </a:xfrm>
                                          <a:prstGeom prst="rect">
                                            <a:avLst/>
                                          </a:prstGeom>
                                        </p:spPr>
                                      </p:pic>
                                      <p:pic>
                                        <p:nvPicPr>
                                          <p:cNvPr id="54" name="Picture 53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8A7DBC44-15A2-9AD3-ACE0-260DBFD314F0}"/>
                                              </a:ext>
                                            </a:extLst>
                                          </p:cNvPr>
                                          <p:cNvPicPr>
                                            <a:picLocks noChangeAspect="1"/>
                                          </p:cNvPicPr>
                                          <p:nvPr/>
                                        </p:nvPicPr>
                                        <p:blipFill>
                                          <a:blip r:embed="rId4">
                                            <a:clrChange>
                                              <a:clrFrom>
                                                <a:srgbClr val="FFFFFF"/>
                                              </a:clrFrom>
                                              <a:clrTo>
                                                <a:srgbClr val="FFFFFF">
                                                  <a:alpha val="0"/>
                                                </a:srgbClr>
                                              </a:clrTo>
                                            </a:clrChange>
                                          </a:blip>
                                          <a:stretch>
                                            <a:fillRect/>
                                          </a:stretch>
                                        </p:blipFill>
                                        <p:spPr>
                                          <a:xfrm>
                                            <a:off x="4207769" y="3072482"/>
                                            <a:ext cx="1508468" cy="1340699"/>
                                          </a:xfrm>
                                          <a:prstGeom prst="rect">
                                            <a:avLst/>
                                          </a:prstGeom>
                                        </p:spPr>
                                      </p:pic>
                                    </p:grpSp>
                                    <p:grpSp>
                                      <p:nvGrpSpPr>
                                        <p:cNvPr id="50" name="Group 49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C21AC0DD-29DC-D4F2-9328-E8E0011794EA}"/>
                                            </a:ext>
                                          </a:extLst>
                                        </p:cNvPr>
                                        <p:cNvGrpSpPr/>
                                        <p:nvPr/>
                                      </p:nvGrpSpPr>
                                      <p:grpSpPr>
                                        <a:xfrm>
                                          <a:off x="3174833" y="3466702"/>
                                          <a:ext cx="1810421" cy="1505283"/>
                                          <a:chOff x="4938370" y="3549512"/>
                                          <a:chExt cx="1978826" cy="1630598"/>
                                        </a:xfrm>
                                      </p:grpSpPr>
                                      <p:pic>
                                        <p:nvPicPr>
                                          <p:cNvPr id="51" name="Picture 50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51F7564D-ED05-996D-C5D3-1A41558FC0E2}"/>
                                              </a:ext>
                                            </a:extLst>
                                          </p:cNvPr>
                                          <p:cNvPicPr>
                                            <a:picLocks noChangeAspect="1"/>
                                          </p:cNvPicPr>
                                          <p:nvPr/>
                                        </p:nvPicPr>
                                        <p:blipFill rotWithShape="1">
                                          <a:blip r:embed="rId4">
                                            <a:clrChange>
                                              <a:clrFrom>
                                                <a:srgbClr val="FFFFFF"/>
                                              </a:clrFrom>
                                              <a:clrTo>
                                                <a:srgbClr val="FFFFFF">
                                                  <a:alpha val="0"/>
                                                </a:srgbClr>
                                              </a:clrTo>
                                            </a:clrChange>
                                          </a:blip>
                                          <a:srcRect b="14011"/>
                                          <a:stretch/>
                                        </p:blipFill>
                                        <p:spPr>
                                          <a:xfrm>
                                            <a:off x="5268413" y="3549512"/>
                                            <a:ext cx="1648783" cy="1248838"/>
                                          </a:xfrm>
                                          <a:prstGeom prst="rect">
                                            <a:avLst/>
                                          </a:prstGeom>
                                        </p:spPr>
                                      </p:pic>
                                      <p:pic>
                                        <p:nvPicPr>
                                          <p:cNvPr id="52" name="Picture 51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FD4BD181-80A0-C42F-21DE-04B7CB9EB089}"/>
                                              </a:ext>
                                            </a:extLst>
                                          </p:cNvPr>
                                          <p:cNvPicPr>
                                            <a:picLocks noChangeAspect="1"/>
                                          </p:cNvPicPr>
                                          <p:nvPr/>
                                        </p:nvPicPr>
                                        <p:blipFill>
                                          <a:blip r:embed="rId4">
                                            <a:clrChange>
                                              <a:clrFrom>
                                                <a:srgbClr val="FFFFFF"/>
                                              </a:clrFrom>
                                              <a:clrTo>
                                                <a:srgbClr val="FFFFFF">
                                                  <a:alpha val="0"/>
                                                </a:srgbClr>
                                              </a:clrTo>
                                            </a:clrChange>
                                          </a:blip>
                                          <a:stretch>
                                            <a:fillRect/>
                                          </a:stretch>
                                        </p:blipFill>
                                        <p:spPr>
                                          <a:xfrm>
                                            <a:off x="4938370" y="3727798"/>
                                            <a:ext cx="1648785" cy="1452312"/>
                                          </a:xfrm>
                                          <a:prstGeom prst="rect">
                                            <a:avLst/>
                                          </a:prstGeom>
                                        </p:spPr>
                                      </p:pic>
                                    </p:grpSp>
                                  </p:grpSp>
                                </p:grpSp>
                              </p:grpSp>
                              <p:cxnSp>
                                <p:nvCxnSpPr>
                                  <p:cNvPr id="40" name="Straight Connector 39">
                                    <a:extLst>
                                      <a:ext uri="{FF2B5EF4-FFF2-40B4-BE49-F238E27FC236}">
                                        <a16:creationId xmlns:a16="http://schemas.microsoft.com/office/drawing/2014/main" id="{C44667F0-30D1-B9BD-2398-2EAA733A82EC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7043971" y="3025571"/>
                                    <a:ext cx="1714454" cy="1654543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rgbClr val="494949"/>
                                    </a:solidFill>
                                    <a:tailEnd type="none" w="sm" len="sm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41" name="Straight Connector 40">
                                    <a:extLst>
                                      <a:ext uri="{FF2B5EF4-FFF2-40B4-BE49-F238E27FC236}">
                                        <a16:creationId xmlns:a16="http://schemas.microsoft.com/office/drawing/2014/main" id="{93276144-8C43-BABC-BD5B-C853EC1E0539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442098" y="3355185"/>
                                    <a:ext cx="2316327" cy="1360929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rgbClr val="494949"/>
                                    </a:solidFill>
                                    <a:tailEnd type="none" w="sm" len="sm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42" name="Straight Connector 41">
                                    <a:extLst>
                                      <a:ext uri="{FF2B5EF4-FFF2-40B4-BE49-F238E27FC236}">
                                        <a16:creationId xmlns:a16="http://schemas.microsoft.com/office/drawing/2014/main" id="{98E629CA-D65A-CBE6-D7D7-B45CA694ADD5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5680044" y="3767004"/>
                                    <a:ext cx="3060378" cy="967110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rgbClr val="494949"/>
                                    </a:solidFill>
                                    <a:tailEnd type="none" w="sm" len="sm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43" name="Straight Connector 42">
                                    <a:extLst>
                                      <a:ext uri="{FF2B5EF4-FFF2-40B4-BE49-F238E27FC236}">
                                        <a16:creationId xmlns:a16="http://schemas.microsoft.com/office/drawing/2014/main" id="{FBBE3D12-0853-4033-72A9-A4C7BD6116BC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4796239" y="4257992"/>
                                    <a:ext cx="3944180" cy="508485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rgbClr val="494949"/>
                                    </a:solidFill>
                                    <a:tailEnd type="none" w="sm" len="sm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</p:grpSp>
                        </p:grpSp>
                        <p:cxnSp>
                          <p:nvCxnSpPr>
                            <p:cNvPr id="32" name="Rechte verbindingslijn 27">
                              <a:extLst>
                                <a:ext uri="{FF2B5EF4-FFF2-40B4-BE49-F238E27FC236}">
                                  <a16:creationId xmlns:a16="http://schemas.microsoft.com/office/drawing/2014/main" id="{2D679537-78DA-F36D-210A-949C23688AFF}"/>
                                </a:ext>
                              </a:extLst>
                            </p:cNvPr>
                            <p:cNvCxnSpPr>
                              <a:cxnSpLocks/>
                              <a:stCxn id="56" idx="3"/>
                              <a:endCxn id="67" idx="3"/>
                            </p:cNvCxnSpPr>
                            <p:nvPr/>
                          </p:nvCxnSpPr>
                          <p:spPr>
                            <a:xfrm>
                              <a:off x="6539647" y="4072424"/>
                              <a:ext cx="2188" cy="295472"/>
                            </a:xfrm>
                            <a:prstGeom prst="line">
                              <a:avLst/>
                            </a:prstGeom>
                            <a:ln w="1270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33" name="Rechte verbindingslijn 83">
                              <a:extLst>
                                <a:ext uri="{FF2B5EF4-FFF2-40B4-BE49-F238E27FC236}">
                                  <a16:creationId xmlns:a16="http://schemas.microsoft.com/office/drawing/2014/main" id="{B9F1B35A-49E1-A6BC-B5EA-20103BFC0014}"/>
                                </a:ext>
                              </a:extLst>
                            </p:cNvPr>
                            <p:cNvCxnSpPr>
                              <a:cxnSpLocks/>
                              <a:endCxn id="66" idx="3"/>
                            </p:cNvCxnSpPr>
                            <p:nvPr/>
                          </p:nvCxnSpPr>
                          <p:spPr>
                            <a:xfrm>
                              <a:off x="7270361" y="3544224"/>
                              <a:ext cx="0" cy="303487"/>
                            </a:xfrm>
                            <a:prstGeom prst="line">
                              <a:avLst/>
                            </a:prstGeom>
                            <a:ln w="1270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34" name="Rechte verbindingslijn 84">
                              <a:extLst>
                                <a:ext uri="{FF2B5EF4-FFF2-40B4-BE49-F238E27FC236}">
                                  <a16:creationId xmlns:a16="http://schemas.microsoft.com/office/drawing/2014/main" id="{E51A3B34-694E-8F2D-B97F-A583AAD71277}"/>
                                </a:ext>
                              </a:extLst>
                            </p:cNvPr>
                            <p:cNvCxnSpPr>
                              <a:cxnSpLocks/>
                              <a:endCxn id="65" idx="2"/>
                            </p:cNvCxnSpPr>
                            <p:nvPr/>
                          </p:nvCxnSpPr>
                          <p:spPr>
                            <a:xfrm>
                              <a:off x="8004046" y="3038810"/>
                              <a:ext cx="4376" cy="287953"/>
                            </a:xfrm>
                            <a:prstGeom prst="line">
                              <a:avLst/>
                            </a:prstGeom>
                            <a:ln w="1270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cxnSp>
                        <p:nvCxnSpPr>
                          <p:cNvPr id="30" name="Rechte verbindingslijn 73">
                            <a:extLst>
                              <a:ext uri="{FF2B5EF4-FFF2-40B4-BE49-F238E27FC236}">
                                <a16:creationId xmlns:a16="http://schemas.microsoft.com/office/drawing/2014/main" id="{FA32FA6C-F335-DB42-B9D7-0B9A6B3AF2B3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7280840" y="2342492"/>
                            <a:ext cx="4491" cy="299399"/>
                          </a:xfrm>
                          <a:prstGeom prst="line">
                            <a:avLst/>
                          </a:prstGeom>
                          <a:ln w="12700"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cxnSp>
                      <p:nvCxnSpPr>
                        <p:cNvPr id="27" name="Rechte verbindingslijn 13">
                          <a:extLst>
                            <a:ext uri="{FF2B5EF4-FFF2-40B4-BE49-F238E27FC236}">
                              <a16:creationId xmlns:a16="http://schemas.microsoft.com/office/drawing/2014/main" id="{845DC4D4-F202-CF56-B37B-24B99669ADEE}"/>
                            </a:ext>
                          </a:extLst>
                        </p:cNvPr>
                        <p:cNvCxnSpPr>
                          <a:cxnSpLocks/>
                          <a:stCxn id="57" idx="1"/>
                          <a:endCxn id="55" idx="3"/>
                        </p:cNvCxnSpPr>
                        <p:nvPr/>
                      </p:nvCxnSpPr>
                      <p:spPr>
                        <a:xfrm flipH="1">
                          <a:off x="7268173" y="2335360"/>
                          <a:ext cx="5766" cy="1041039"/>
                        </a:xfrm>
                        <a:prstGeom prst="line">
                          <a:avLst/>
                        </a:prstGeom>
                        <a:ln w="12700">
                          <a:solidFill>
                            <a:srgbClr val="01010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" name="Rechte verbindingslijn 75">
                          <a:extLst>
                            <a:ext uri="{FF2B5EF4-FFF2-40B4-BE49-F238E27FC236}">
                              <a16:creationId xmlns:a16="http://schemas.microsoft.com/office/drawing/2014/main" id="{05D323C8-CD0F-C233-4488-D38BAD5CC610}"/>
                            </a:ext>
                          </a:extLst>
                        </p:cNvPr>
                        <p:cNvCxnSpPr>
                          <a:cxnSpLocks/>
                          <a:stCxn id="44" idx="3"/>
                        </p:cNvCxnSpPr>
                        <p:nvPr/>
                      </p:nvCxnSpPr>
                      <p:spPr>
                        <a:xfrm flipH="1">
                          <a:off x="6539647" y="2856440"/>
                          <a:ext cx="1467785" cy="28328"/>
                        </a:xfrm>
                        <a:prstGeom prst="line">
                          <a:avLst/>
                        </a:prstGeom>
                        <a:ln w="12700">
                          <a:solidFill>
                            <a:srgbClr val="01010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23" name="Rechte verbindingslijn 85">
                      <a:extLst>
                        <a:ext uri="{FF2B5EF4-FFF2-40B4-BE49-F238E27FC236}">
                          <a16:creationId xmlns:a16="http://schemas.microsoft.com/office/drawing/2014/main" id="{FC0729DC-B0A1-0BBC-2632-3FD7F3D52CC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8748317" y="2335360"/>
                      <a:ext cx="1769" cy="294823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3" name="Groep 136">
                  <a:extLst>
                    <a:ext uri="{FF2B5EF4-FFF2-40B4-BE49-F238E27FC236}">
                      <a16:creationId xmlns:a16="http://schemas.microsoft.com/office/drawing/2014/main" id="{491EC4D4-3323-D8F2-C4F1-A3091A00A7DC}"/>
                    </a:ext>
                  </a:extLst>
                </p:cNvPr>
                <p:cNvGrpSpPr/>
                <p:nvPr/>
              </p:nvGrpSpPr>
              <p:grpSpPr>
                <a:xfrm>
                  <a:off x="10317689" y="5247198"/>
                  <a:ext cx="44521" cy="131266"/>
                  <a:chOff x="10773366" y="3346817"/>
                  <a:chExt cx="31551" cy="162472"/>
                </a:xfrm>
              </p:grpSpPr>
              <p:grpSp>
                <p:nvGrpSpPr>
                  <p:cNvPr id="14" name="Groep 137">
                    <a:extLst>
                      <a:ext uri="{FF2B5EF4-FFF2-40B4-BE49-F238E27FC236}">
                        <a16:creationId xmlns:a16="http://schemas.microsoft.com/office/drawing/2014/main" id="{F72D1BAE-18D4-39B3-864E-703EEF845B2D}"/>
                      </a:ext>
                    </a:extLst>
                  </p:cNvPr>
                  <p:cNvGrpSpPr/>
                  <p:nvPr/>
                </p:nvGrpSpPr>
                <p:grpSpPr>
                  <a:xfrm>
                    <a:off x="10773367" y="3346817"/>
                    <a:ext cx="31550" cy="123610"/>
                    <a:chOff x="10773367" y="3346817"/>
                    <a:chExt cx="31550" cy="123610"/>
                  </a:xfrm>
                </p:grpSpPr>
                <p:grpSp>
                  <p:nvGrpSpPr>
                    <p:cNvPr id="16" name="Groep 139">
                      <a:extLst>
                        <a:ext uri="{FF2B5EF4-FFF2-40B4-BE49-F238E27FC236}">
                          <a16:creationId xmlns:a16="http://schemas.microsoft.com/office/drawing/2014/main" id="{754E338C-DE04-5400-28B8-B48C63EA4D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773368" y="3346817"/>
                      <a:ext cx="31549" cy="80381"/>
                      <a:chOff x="10773368" y="3346817"/>
                      <a:chExt cx="31549" cy="80381"/>
                    </a:xfrm>
                  </p:grpSpPr>
                  <p:sp>
                    <p:nvSpPr>
                      <p:cNvPr id="18" name="Rectangle 149">
                        <a:extLst>
                          <a:ext uri="{FF2B5EF4-FFF2-40B4-BE49-F238E27FC236}">
                            <a16:creationId xmlns:a16="http://schemas.microsoft.com/office/drawing/2014/main" id="{E500D56B-6B34-59E9-A511-8F4765F3EF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73368" y="3383969"/>
                        <a:ext cx="31549" cy="43229"/>
                      </a:xfrm>
                      <a:prstGeom prst="rect">
                        <a:avLst/>
                      </a:prstGeom>
                      <a:solidFill>
                        <a:srgbClr val="494949"/>
                      </a:solidFill>
                      <a:ln w="63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9" name="Rectangle 147">
                        <a:extLst>
                          <a:ext uri="{FF2B5EF4-FFF2-40B4-BE49-F238E27FC236}">
                            <a16:creationId xmlns:a16="http://schemas.microsoft.com/office/drawing/2014/main" id="{9F4CA3BD-1737-16D1-7F63-82ED0D333A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73368" y="3346817"/>
                        <a:ext cx="31549" cy="43229"/>
                      </a:xfrm>
                      <a:prstGeom prst="rect">
                        <a:avLst/>
                      </a:prstGeom>
                      <a:solidFill>
                        <a:srgbClr val="494949"/>
                      </a:solidFill>
                      <a:ln w="63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17" name="Rectangle 149">
                      <a:extLst>
                        <a:ext uri="{FF2B5EF4-FFF2-40B4-BE49-F238E27FC236}">
                          <a16:creationId xmlns:a16="http://schemas.microsoft.com/office/drawing/2014/main" id="{8CC026DC-1171-71D2-AB61-CE51ECB3C9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73367" y="3427198"/>
                      <a:ext cx="31549" cy="43229"/>
                    </a:xfrm>
                    <a:prstGeom prst="rect">
                      <a:avLst/>
                    </a:prstGeom>
                    <a:solidFill>
                      <a:srgbClr val="494949"/>
                    </a:solidFill>
                    <a:ln w="63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15" name="Rectangle 149">
                    <a:extLst>
                      <a:ext uri="{FF2B5EF4-FFF2-40B4-BE49-F238E27FC236}">
                        <a16:creationId xmlns:a16="http://schemas.microsoft.com/office/drawing/2014/main" id="{50861577-CC4C-3BBF-2AB1-847931220985}"/>
                      </a:ext>
                    </a:extLst>
                  </p:cNvPr>
                  <p:cNvSpPr/>
                  <p:nvPr/>
                </p:nvSpPr>
                <p:spPr>
                  <a:xfrm>
                    <a:off x="10773366" y="3466060"/>
                    <a:ext cx="31549" cy="43229"/>
                  </a:xfrm>
                  <a:prstGeom prst="rect">
                    <a:avLst/>
                  </a:prstGeom>
                  <a:solidFill>
                    <a:srgbClr val="494949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BAAA3B5E-00C8-6A17-1CD7-42E95C7C0B2A}"/>
              </a:ext>
            </a:extLst>
          </p:cNvPr>
          <p:cNvSpPr txBox="1"/>
          <p:nvPr/>
        </p:nvSpPr>
        <p:spPr>
          <a:xfrm>
            <a:off x="7466304" y="4889386"/>
            <a:ext cx="460614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BE" sz="2000" dirty="0">
                <a:hlinkClick r:id="rId8"/>
              </a:rPr>
              <a:t>https://www.fao.org/aquacrop/en</a:t>
            </a:r>
            <a:r>
              <a:rPr lang="en-BE" sz="2000" dirty="0" smtClean="0">
                <a:hlinkClick r:id="rId8"/>
              </a:rPr>
              <a:t>/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2000" dirty="0" smtClean="0"/>
              <a:t>Released </a:t>
            </a:r>
            <a:r>
              <a:rPr lang="en-BE" sz="2000" b="1" dirty="0"/>
              <a:t>open source</a:t>
            </a:r>
            <a:r>
              <a:rPr lang="en-BE" sz="2000" dirty="0"/>
              <a:t>: </a:t>
            </a:r>
            <a:r>
              <a:rPr lang="en-US" sz="2000" dirty="0" smtClean="0"/>
              <a:t>09/</a:t>
            </a:r>
            <a:r>
              <a:rPr lang="en-BE" sz="2000" dirty="0" smtClean="0"/>
              <a:t>2022</a:t>
            </a:r>
            <a:endParaRPr lang="en-BE" sz="20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C19B72B-CCA0-AA9D-8E1C-CDE2915F21A2}"/>
              </a:ext>
            </a:extLst>
          </p:cNvPr>
          <p:cNvSpPr txBox="1"/>
          <p:nvPr/>
        </p:nvSpPr>
        <p:spPr>
          <a:xfrm>
            <a:off x="576000" y="1282947"/>
            <a:ext cx="53837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BE" sz="2200" dirty="0"/>
              <a:t>AquaCrop model: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‘</a:t>
            </a:r>
            <a:r>
              <a:rPr lang="en-BE" sz="2200" dirty="0" smtClean="0"/>
              <a:t>water-driven</a:t>
            </a:r>
            <a:r>
              <a:rPr lang="en-US" sz="2200" dirty="0" smtClean="0"/>
              <a:t>’</a:t>
            </a:r>
            <a:r>
              <a:rPr lang="en-BE" sz="2200" dirty="0" smtClean="0"/>
              <a:t> </a:t>
            </a:r>
            <a:r>
              <a:rPr lang="en-BE" sz="2200" dirty="0"/>
              <a:t>crop growth </a:t>
            </a:r>
            <a:r>
              <a:rPr lang="en-BE" sz="2200" dirty="0" smtClean="0"/>
              <a:t>(</a:t>
            </a:r>
            <a:r>
              <a:rPr lang="en-US" sz="2200" dirty="0" smtClean="0"/>
              <a:t>linked to transpiration, indirectly to radiation</a:t>
            </a:r>
            <a:r>
              <a:rPr lang="en-BE" sz="2200" dirty="0" smtClean="0"/>
              <a:t>)</a:t>
            </a:r>
            <a:endParaRPr lang="en-US" sz="22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/>
              <a:t>Daily time step, r</a:t>
            </a:r>
            <a:r>
              <a:rPr lang="en-BE" sz="2200" dirty="0" smtClean="0"/>
              <a:t>obust</a:t>
            </a:r>
            <a:r>
              <a:rPr lang="en-BE" sz="2200" dirty="0"/>
              <a:t>, </a:t>
            </a:r>
            <a:r>
              <a:rPr lang="en-US" sz="2200" dirty="0" smtClean="0"/>
              <a:t>used in </a:t>
            </a:r>
            <a:r>
              <a:rPr lang="en-BE" sz="2200" dirty="0" smtClean="0"/>
              <a:t>agricultural management</a:t>
            </a:r>
            <a:endParaRPr lang="en-US" sz="22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Field to continental scale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dirty="0" smtClean="0"/>
              <a:t>(</a:t>
            </a:r>
            <a:r>
              <a:rPr lang="en-US" dirty="0"/>
              <a:t>de Roos et al., 2021, Busschaert et al., 2022)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82491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7D5B8-C120-561D-C51B-A87A2ECAE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AquaCrop v7.0 in NASA LIS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D1CCEB-CCEA-1A45-896E-ACB06D0F04B7}"/>
              </a:ext>
            </a:extLst>
          </p:cNvPr>
          <p:cNvGrpSpPr/>
          <p:nvPr/>
        </p:nvGrpSpPr>
        <p:grpSpPr>
          <a:xfrm>
            <a:off x="973970" y="878542"/>
            <a:ext cx="8107277" cy="5240301"/>
            <a:chOff x="2554941" y="2232211"/>
            <a:chExt cx="6320119" cy="3845213"/>
          </a:xfrm>
        </p:grpSpPr>
        <p:pic>
          <p:nvPicPr>
            <p:cNvPr id="1026" name="Picture 2" descr="Land Information System | LIS Framework">
              <a:extLst>
                <a:ext uri="{FF2B5EF4-FFF2-40B4-BE49-F238E27FC236}">
                  <a16:creationId xmlns:a16="http://schemas.microsoft.com/office/drawing/2014/main" id="{4798A3E1-7E86-382D-E445-1E48F64329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7" r="13647" b="2174"/>
            <a:stretch/>
          </p:blipFill>
          <p:spPr bwMode="auto">
            <a:xfrm>
              <a:off x="2554942" y="2436922"/>
              <a:ext cx="6320118" cy="3640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1BCB865-BD51-D32B-03FD-A6751845AAFE}"/>
                </a:ext>
              </a:extLst>
            </p:cNvPr>
            <p:cNvSpPr/>
            <p:nvPr/>
          </p:nvSpPr>
          <p:spPr>
            <a:xfrm>
              <a:off x="2554941" y="2303929"/>
              <a:ext cx="116541" cy="2456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AB36388-9984-6714-22DF-B34E988906F9}"/>
                </a:ext>
              </a:extLst>
            </p:cNvPr>
            <p:cNvSpPr/>
            <p:nvPr/>
          </p:nvSpPr>
          <p:spPr>
            <a:xfrm>
              <a:off x="7736541" y="2232211"/>
              <a:ext cx="259977" cy="1250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7A6E378-8FCF-2A16-485B-793949AC78E1}"/>
                </a:ext>
              </a:extLst>
            </p:cNvPr>
            <p:cNvSpPr/>
            <p:nvPr/>
          </p:nvSpPr>
          <p:spPr>
            <a:xfrm>
              <a:off x="7425363" y="2359529"/>
              <a:ext cx="448236" cy="4061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73CB8D5-CCD3-BA01-E603-02BEAB37ED09}"/>
                </a:ext>
              </a:extLst>
            </p:cNvPr>
            <p:cNvSpPr/>
            <p:nvPr/>
          </p:nvSpPr>
          <p:spPr>
            <a:xfrm>
              <a:off x="2613211" y="4392707"/>
              <a:ext cx="448236" cy="4339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18B16F-E401-5026-8230-9C0EB759AE0E}"/>
              </a:ext>
            </a:extLst>
          </p:cNvPr>
          <p:cNvGrpSpPr/>
          <p:nvPr/>
        </p:nvGrpSpPr>
        <p:grpSpPr>
          <a:xfrm>
            <a:off x="9085015" y="1157525"/>
            <a:ext cx="2133014" cy="4890094"/>
            <a:chOff x="791350" y="1230284"/>
            <a:chExt cx="2133014" cy="489009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43358BB-6E2F-2E81-A836-4890A9FBD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1350" y="1230284"/>
              <a:ext cx="2133014" cy="32462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25E8A7B-C092-D46F-0674-2D31DCC49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302"/>
            <a:stretch/>
          </p:blipFill>
          <p:spPr>
            <a:xfrm>
              <a:off x="815206" y="4476579"/>
              <a:ext cx="2104320" cy="1643799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3A55E57-8566-73DD-ABA0-955EDF6FAE7C}"/>
              </a:ext>
            </a:extLst>
          </p:cNvPr>
          <p:cNvSpPr txBox="1"/>
          <p:nvPr/>
        </p:nvSpPr>
        <p:spPr>
          <a:xfrm>
            <a:off x="9273876" y="2379208"/>
            <a:ext cx="17345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>
                <a:solidFill>
                  <a:schemeClr val="bg1"/>
                </a:solidFill>
              </a:rPr>
              <a:t>Water </a:t>
            </a:r>
            <a:r>
              <a:rPr lang="en-BE" dirty="0"/>
              <a:t>management</a:t>
            </a:r>
          </a:p>
          <a:p>
            <a:endParaRPr lang="en-BE" dirty="0">
              <a:solidFill>
                <a:schemeClr val="bg1"/>
              </a:solidFill>
            </a:endParaRPr>
          </a:p>
          <a:p>
            <a:endParaRPr lang="en-BE" dirty="0">
              <a:solidFill>
                <a:schemeClr val="bg1"/>
              </a:solidFill>
            </a:endParaRPr>
          </a:p>
          <a:p>
            <a:endParaRPr lang="en-BE" dirty="0">
              <a:solidFill>
                <a:schemeClr val="bg1"/>
              </a:solidFill>
            </a:endParaRPr>
          </a:p>
          <a:p>
            <a:endParaRPr lang="en-BE" dirty="0">
              <a:solidFill>
                <a:schemeClr val="bg1"/>
              </a:solidFill>
            </a:endParaRPr>
          </a:p>
          <a:p>
            <a:r>
              <a:rPr lang="en-BE" dirty="0">
                <a:solidFill>
                  <a:schemeClr val="bg1"/>
                </a:solidFill>
              </a:rPr>
              <a:t>Agricultural </a:t>
            </a:r>
            <a:r>
              <a:rPr lang="en-BE" dirty="0"/>
              <a:t>management</a:t>
            </a:r>
          </a:p>
        </p:txBody>
      </p:sp>
      <p:sp>
        <p:nvSpPr>
          <p:cNvPr id="13" name="10-point Star 12">
            <a:extLst>
              <a:ext uri="{FF2B5EF4-FFF2-40B4-BE49-F238E27FC236}">
                <a16:creationId xmlns:a16="http://schemas.microsoft.com/office/drawing/2014/main" id="{5F9D7F2B-3B94-9E36-FB86-14167571B862}"/>
              </a:ext>
            </a:extLst>
          </p:cNvPr>
          <p:cNvSpPr/>
          <p:nvPr/>
        </p:nvSpPr>
        <p:spPr>
          <a:xfrm>
            <a:off x="5215835" y="3397045"/>
            <a:ext cx="2005780" cy="776042"/>
          </a:xfrm>
          <a:prstGeom prst="star10">
            <a:avLst>
              <a:gd name="adj" fmla="val 36198"/>
              <a:gd name="hf" fmla="val 105146"/>
            </a:avLst>
          </a:prstGeom>
          <a:solidFill>
            <a:schemeClr val="accent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dirty="0"/>
              <a:t>AquaCrop</a:t>
            </a:r>
          </a:p>
        </p:txBody>
      </p:sp>
      <p:pic>
        <p:nvPicPr>
          <p:cNvPr id="14" name="Picture 2" descr="NASA Land Information System (LIS) — SnowEx Hackweek">
            <a:extLst>
              <a:ext uri="{FF2B5EF4-FFF2-40B4-BE49-F238E27FC236}">
                <a16:creationId xmlns:a16="http://schemas.microsoft.com/office/drawing/2014/main" id="{D79D8325-098E-BE5F-C15A-EAA6E1D37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53"/>
          <a:stretch/>
        </p:blipFill>
        <p:spPr bwMode="auto">
          <a:xfrm>
            <a:off x="363183" y="5265320"/>
            <a:ext cx="1166328" cy="77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87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0B95EA-F344-F691-B92A-747692E533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61" y="3241435"/>
            <a:ext cx="6077344" cy="276569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625788" y="5067447"/>
            <a:ext cx="1000809" cy="50501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SMAP - Earth Missions - NASA Jet Propulsion Laboratory">
            <a:extLst>
              <a:ext uri="{FF2B5EF4-FFF2-40B4-BE49-F238E27FC236}">
                <a16:creationId xmlns:a16="http://schemas.microsoft.com/office/drawing/2014/main" id="{73925920-4840-44D6-267B-D2067153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825" y="1151290"/>
            <a:ext cx="1349961" cy="212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97D5B8-C120-561D-C51B-A87A2ECAE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Assimilation (DA) </a:t>
            </a:r>
            <a:r>
              <a:rPr lang="en-US" dirty="0"/>
              <a:t>e</a:t>
            </a:r>
            <a:r>
              <a:rPr lang="en-BE" dirty="0" smtClean="0"/>
              <a:t>xperiment</a:t>
            </a:r>
            <a:endParaRPr lang="en-BE" dirty="0"/>
          </a:p>
        </p:txBody>
      </p:sp>
      <p:pic>
        <p:nvPicPr>
          <p:cNvPr id="6" name="Afbeelding 54">
            <a:extLst>
              <a:ext uri="{FF2B5EF4-FFF2-40B4-BE49-F238E27FC236}">
                <a16:creationId xmlns:a16="http://schemas.microsoft.com/office/drawing/2014/main" id="{BFA0A120-D36F-56FE-0FEA-9F7AE3D449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66" y="1247900"/>
            <a:ext cx="1302937" cy="142202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7479083-4516-807F-B644-1F1A862D6118}"/>
              </a:ext>
            </a:extLst>
          </p:cNvPr>
          <p:cNvCxnSpPr>
            <a:cxnSpLocks/>
          </p:cNvCxnSpPr>
          <p:nvPr/>
        </p:nvCxnSpPr>
        <p:spPr>
          <a:xfrm flipH="1">
            <a:off x="5621719" y="2610798"/>
            <a:ext cx="4878" cy="64151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485F06A-8D1B-5F0F-B407-CC4EAEF39B7B}"/>
              </a:ext>
            </a:extLst>
          </p:cNvPr>
          <p:cNvCxnSpPr>
            <a:cxnSpLocks/>
          </p:cNvCxnSpPr>
          <p:nvPr/>
        </p:nvCxnSpPr>
        <p:spPr>
          <a:xfrm>
            <a:off x="1569451" y="2751498"/>
            <a:ext cx="0" cy="641513"/>
          </a:xfrm>
          <a:prstGeom prst="straightConnector1">
            <a:avLst/>
          </a:prstGeom>
          <a:ln w="76200">
            <a:solidFill>
              <a:srgbClr val="9696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D5F5B4E-F68F-6B55-9D11-853EDDB7EFD3}"/>
              </a:ext>
            </a:extLst>
          </p:cNvPr>
          <p:cNvSpPr txBox="1"/>
          <p:nvPr/>
        </p:nvSpPr>
        <p:spPr>
          <a:xfrm>
            <a:off x="7022650" y="2931554"/>
            <a:ext cx="47456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Assimilation of </a:t>
            </a:r>
            <a:r>
              <a:rPr lang="en-BE" sz="2400" dirty="0" smtClean="0"/>
              <a:t>SMAP </a:t>
            </a:r>
            <a:r>
              <a:rPr lang="en-US" sz="2400" dirty="0" smtClean="0"/>
              <a:t>Level-2 soil moisture at 0.25</a:t>
            </a:r>
            <a:r>
              <a:rPr lang="en-DE" sz="2400" dirty="0" smtClean="0"/>
              <a:t>°</a:t>
            </a:r>
            <a:r>
              <a:rPr lang="en-US" sz="2400" dirty="0" smtClean="0"/>
              <a:t> resolution</a:t>
            </a:r>
            <a:br>
              <a:rPr lang="en-US" sz="2400" dirty="0" smtClean="0"/>
            </a:br>
            <a:r>
              <a:rPr lang="en-BE" sz="2400" dirty="0" smtClean="0">
                <a:sym typeface="Wingdings" pitchFamily="2" charset="2"/>
              </a:rPr>
              <a:t> S</a:t>
            </a:r>
            <a:r>
              <a:rPr lang="en-US" sz="2400" dirty="0" smtClean="0">
                <a:sym typeface="Wingdings" pitchFamily="2" charset="2"/>
              </a:rPr>
              <a:t>oil </a:t>
            </a:r>
            <a:r>
              <a:rPr lang="en-BE" sz="2400" dirty="0" smtClean="0">
                <a:sym typeface="Wingdings" pitchFamily="2" charset="2"/>
              </a:rPr>
              <a:t>M</a:t>
            </a:r>
            <a:r>
              <a:rPr lang="en-US" sz="2400" dirty="0" err="1" smtClean="0">
                <a:sym typeface="Wingdings" pitchFamily="2" charset="2"/>
              </a:rPr>
              <a:t>oisture</a:t>
            </a:r>
            <a:r>
              <a:rPr lang="en-US" sz="2400" dirty="0" smtClean="0">
                <a:sym typeface="Wingdings" pitchFamily="2" charset="2"/>
              </a:rPr>
              <a:t> (SM)</a:t>
            </a:r>
            <a:r>
              <a:rPr lang="en-BE" sz="2400" dirty="0" smtClean="0">
                <a:sym typeface="Wingdings" pitchFamily="2" charset="2"/>
              </a:rPr>
              <a:t> updating</a:t>
            </a:r>
            <a:endParaRPr lang="en-BE" sz="2400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sz="2400" dirty="0"/>
          </a:p>
        </p:txBody>
      </p:sp>
      <p:pic>
        <p:nvPicPr>
          <p:cNvPr id="14" name="Afbeelding 54">
            <a:extLst>
              <a:ext uri="{FF2B5EF4-FFF2-40B4-BE49-F238E27FC236}">
                <a16:creationId xmlns:a16="http://schemas.microsoft.com/office/drawing/2014/main" id="{BFA0A120-D36F-56FE-0FEA-9F7AE3D449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66" y="1247900"/>
            <a:ext cx="1302937" cy="1422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65182" y="5153510"/>
            <a:ext cx="13231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 smtClean="0"/>
              <a:t>AquaCrop</a:t>
            </a:r>
            <a:endParaRPr lang="en-US" sz="1500" dirty="0"/>
          </a:p>
        </p:txBody>
      </p:sp>
      <p:sp>
        <p:nvSpPr>
          <p:cNvPr id="12" name="Rectangle 11"/>
          <p:cNvSpPr/>
          <p:nvPr/>
        </p:nvSpPr>
        <p:spPr>
          <a:xfrm>
            <a:off x="5486400" y="4808668"/>
            <a:ext cx="337425" cy="2587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430518" y="4779220"/>
            <a:ext cx="6905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LIS</a:t>
            </a:r>
            <a:endParaRPr lang="en-US" sz="1500" dirty="0"/>
          </a:p>
        </p:txBody>
      </p:sp>
      <p:sp>
        <p:nvSpPr>
          <p:cNvPr id="16" name="Right Arrow 15"/>
          <p:cNvSpPr/>
          <p:nvPr/>
        </p:nvSpPr>
        <p:spPr>
          <a:xfrm>
            <a:off x="5692591" y="5069239"/>
            <a:ext cx="1000809" cy="50501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631985" y="5155302"/>
            <a:ext cx="13231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 smtClean="0"/>
              <a:t>AquaCrop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7699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12" grpId="0" animBg="1"/>
      <p:bldP spid="15" grpId="0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EnKF</a:t>
            </a:r>
            <a:r>
              <a:rPr lang="en-US" dirty="0" smtClean="0"/>
              <a:t> setup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183C7817-7C10-42D7-9070-3B9789A1FE43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2B88B1-5437-FBE6-66EF-E51F0ABDD195}"/>
              </a:ext>
            </a:extLst>
          </p:cNvPr>
          <p:cNvSpPr/>
          <p:nvPr/>
        </p:nvSpPr>
        <p:spPr>
          <a:xfrm>
            <a:off x="1664652" y="3076171"/>
            <a:ext cx="870332" cy="2093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6207AA-3E81-20E9-0791-CC79D3FAD94F}"/>
              </a:ext>
            </a:extLst>
          </p:cNvPr>
          <p:cNvSpPr/>
          <p:nvPr/>
        </p:nvSpPr>
        <p:spPr>
          <a:xfrm>
            <a:off x="1664652" y="3283656"/>
            <a:ext cx="870332" cy="2093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941AE3-CBDA-A01B-5293-3538153DE952}"/>
              </a:ext>
            </a:extLst>
          </p:cNvPr>
          <p:cNvSpPr/>
          <p:nvPr/>
        </p:nvSpPr>
        <p:spPr>
          <a:xfrm>
            <a:off x="1664652" y="3491141"/>
            <a:ext cx="870332" cy="2093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F8D985-7014-5E5E-D69A-CD934A057B27}"/>
              </a:ext>
            </a:extLst>
          </p:cNvPr>
          <p:cNvSpPr/>
          <p:nvPr/>
        </p:nvSpPr>
        <p:spPr>
          <a:xfrm>
            <a:off x="1664652" y="3709643"/>
            <a:ext cx="870332" cy="2093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97B614-9857-DF1E-150D-77D3C02A6C85}"/>
              </a:ext>
            </a:extLst>
          </p:cNvPr>
          <p:cNvSpPr/>
          <p:nvPr/>
        </p:nvSpPr>
        <p:spPr>
          <a:xfrm>
            <a:off x="1664652" y="3917128"/>
            <a:ext cx="870332" cy="2093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B378ED-8F68-E63C-833C-DD03AA85C4BB}"/>
              </a:ext>
            </a:extLst>
          </p:cNvPr>
          <p:cNvSpPr/>
          <p:nvPr/>
        </p:nvSpPr>
        <p:spPr>
          <a:xfrm>
            <a:off x="1664652" y="4124613"/>
            <a:ext cx="870332" cy="2093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05FB49-CA8A-910D-8E70-287FBF26AB55}"/>
              </a:ext>
            </a:extLst>
          </p:cNvPr>
          <p:cNvSpPr/>
          <p:nvPr/>
        </p:nvSpPr>
        <p:spPr>
          <a:xfrm>
            <a:off x="1664652" y="4332101"/>
            <a:ext cx="870332" cy="2093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C13787-F3D3-E83C-821E-F848EC416334}"/>
              </a:ext>
            </a:extLst>
          </p:cNvPr>
          <p:cNvSpPr/>
          <p:nvPr/>
        </p:nvSpPr>
        <p:spPr>
          <a:xfrm>
            <a:off x="1664652" y="4539586"/>
            <a:ext cx="870332" cy="2093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FE2A8A2-8BBA-17C7-49D2-49574F2A9506}"/>
              </a:ext>
            </a:extLst>
          </p:cNvPr>
          <p:cNvSpPr/>
          <p:nvPr/>
        </p:nvSpPr>
        <p:spPr>
          <a:xfrm>
            <a:off x="1664652" y="4747071"/>
            <a:ext cx="870332" cy="2093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CD4AB1-6E03-D842-537C-969DCE37300B}"/>
              </a:ext>
            </a:extLst>
          </p:cNvPr>
          <p:cNvSpPr/>
          <p:nvPr/>
        </p:nvSpPr>
        <p:spPr>
          <a:xfrm>
            <a:off x="1664652" y="4965573"/>
            <a:ext cx="870332" cy="2093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52EFC1-F3E6-F97A-28EA-DED64A9AE9DC}"/>
              </a:ext>
            </a:extLst>
          </p:cNvPr>
          <p:cNvSpPr/>
          <p:nvPr/>
        </p:nvSpPr>
        <p:spPr>
          <a:xfrm>
            <a:off x="1664652" y="5173058"/>
            <a:ext cx="870332" cy="2093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A475F52-9EF9-A83A-773C-838FC0899587}"/>
              </a:ext>
            </a:extLst>
          </p:cNvPr>
          <p:cNvSpPr/>
          <p:nvPr/>
        </p:nvSpPr>
        <p:spPr>
          <a:xfrm>
            <a:off x="1664652" y="5380543"/>
            <a:ext cx="870332" cy="2093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45720F-F5E3-7F6B-2FDC-78117B6D73C6}"/>
              </a:ext>
            </a:extLst>
          </p:cNvPr>
          <p:cNvSpPr txBox="1"/>
          <p:nvPr/>
        </p:nvSpPr>
        <p:spPr>
          <a:xfrm>
            <a:off x="758882" y="2996165"/>
            <a:ext cx="848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SM1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A1BD00-F1E4-EA10-7B46-DFCFEE1DDFF4}"/>
              </a:ext>
            </a:extLst>
          </p:cNvPr>
          <p:cNvSpPr txBox="1"/>
          <p:nvPr/>
        </p:nvSpPr>
        <p:spPr>
          <a:xfrm>
            <a:off x="758882" y="3242358"/>
            <a:ext cx="848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SM2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6DD686-5DC4-A1C7-9D0A-D682A3C23ADD}"/>
              </a:ext>
            </a:extLst>
          </p:cNvPr>
          <p:cNvSpPr txBox="1"/>
          <p:nvPr/>
        </p:nvSpPr>
        <p:spPr>
          <a:xfrm>
            <a:off x="758882" y="5289932"/>
            <a:ext cx="848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SM12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DCD30A-FB8D-4A61-5A8A-AB41DBC7E97E}"/>
              </a:ext>
            </a:extLst>
          </p:cNvPr>
          <p:cNvSpPr txBox="1"/>
          <p:nvPr/>
        </p:nvSpPr>
        <p:spPr>
          <a:xfrm>
            <a:off x="758882" y="3465996"/>
            <a:ext cx="848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SM3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09110B-DA9B-C7B3-76D1-E8436D8BAFA3}"/>
              </a:ext>
            </a:extLst>
          </p:cNvPr>
          <p:cNvSpPr txBox="1"/>
          <p:nvPr/>
        </p:nvSpPr>
        <p:spPr>
          <a:xfrm>
            <a:off x="758882" y="3712189"/>
            <a:ext cx="848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A536FB-5BA7-EB06-FB39-14C7D54E2B32}"/>
              </a:ext>
            </a:extLst>
          </p:cNvPr>
          <p:cNvSpPr txBox="1"/>
          <p:nvPr/>
        </p:nvSpPr>
        <p:spPr>
          <a:xfrm>
            <a:off x="924134" y="4506573"/>
            <a:ext cx="517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...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FE36258-0089-45E1-EF79-A407985C2726}"/>
              </a:ext>
            </a:extLst>
          </p:cNvPr>
          <p:cNvCxnSpPr/>
          <p:nvPr/>
        </p:nvCxnSpPr>
        <p:spPr>
          <a:xfrm flipH="1">
            <a:off x="2820530" y="3076171"/>
            <a:ext cx="0" cy="25136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5A23311-A804-9308-E8F2-BCC196237B22}"/>
              </a:ext>
            </a:extLst>
          </p:cNvPr>
          <p:cNvSpPr txBox="1"/>
          <p:nvPr/>
        </p:nvSpPr>
        <p:spPr>
          <a:xfrm rot="16200000">
            <a:off x="2302609" y="4173547"/>
            <a:ext cx="10358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120 cm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E2B88B1-5437-FBE6-66EF-E51F0ABDD195}"/>
              </a:ext>
            </a:extLst>
          </p:cNvPr>
          <p:cNvSpPr/>
          <p:nvPr/>
        </p:nvSpPr>
        <p:spPr>
          <a:xfrm>
            <a:off x="4047071" y="3049074"/>
            <a:ext cx="870332" cy="2093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45720F-F5E3-7F6B-2FDC-78117B6D73C6}"/>
              </a:ext>
            </a:extLst>
          </p:cNvPr>
          <p:cNvSpPr txBox="1"/>
          <p:nvPr/>
        </p:nvSpPr>
        <p:spPr>
          <a:xfrm>
            <a:off x="3141301" y="2969068"/>
            <a:ext cx="848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SM1</a:t>
            </a:r>
          </a:p>
        </p:txBody>
      </p:sp>
      <p:pic>
        <p:nvPicPr>
          <p:cNvPr id="38" name="Afbeelding 54">
            <a:extLst>
              <a:ext uri="{FF2B5EF4-FFF2-40B4-BE49-F238E27FC236}">
                <a16:creationId xmlns:a16="http://schemas.microsoft.com/office/drawing/2014/main" id="{BFA0A120-D36F-56FE-0FEA-9F7AE3D449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855" y="1770752"/>
            <a:ext cx="833586" cy="909776"/>
          </a:xfrm>
          <a:prstGeom prst="rect">
            <a:avLst/>
          </a:prstGeom>
        </p:spPr>
      </p:pic>
      <p:pic>
        <p:nvPicPr>
          <p:cNvPr id="39" name="Picture 2" descr="SMAP - Earth Missions - NASA Jet Propulsion Laboratory">
            <a:extLst>
              <a:ext uri="{FF2B5EF4-FFF2-40B4-BE49-F238E27FC236}">
                <a16:creationId xmlns:a16="http://schemas.microsoft.com/office/drawing/2014/main" id="{73925920-4840-44D6-267B-D2067153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371" y="1559814"/>
            <a:ext cx="907142" cy="143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603855" y="3180075"/>
            <a:ext cx="5699238" cy="2774969"/>
            <a:chOff x="5603855" y="3180075"/>
            <a:chExt cx="5699238" cy="27749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6149465" y="3883244"/>
                  <a:ext cx="4851918" cy="93205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DE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DE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DE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Cov</m:t>
                            </m:r>
                            <m:d>
                              <m:dPr>
                                <m:ctrlPr>
                                  <a:rPr lang="en-DE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DE" sz="2800" i="1" smtClean="0">
                                        <a:solidFill>
                                          <a:srgbClr val="1D8DB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DE" sz="2800" i="1">
                                            <a:solidFill>
                                              <a:srgbClr val="1D8DB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1D8DB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1D8DB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1D8DB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  <m:r>
                                  <a:rPr lang="en-US" sz="2800" b="0" i="1" smtClean="0">
                                    <a:solidFill>
                                      <a:srgbClr val="1D8DB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DE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DE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e>
                            </m:d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Var</m:t>
                            </m:r>
                            <m:d>
                              <m:dPr>
                                <m:ctrlPr>
                                  <a:rPr lang="en-DE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DE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DE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e>
                            </m:d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sz="2800" b="0" i="1" baseline="3000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9465" y="3883244"/>
                  <a:ext cx="4851918" cy="93205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 8"/>
            <p:cNvSpPr/>
            <p:nvPr/>
          </p:nvSpPr>
          <p:spPr>
            <a:xfrm>
              <a:off x="8371223" y="3181535"/>
              <a:ext cx="124274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</a:rPr>
                <a:t>predicted states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613963" y="4932228"/>
              <a:ext cx="16891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/>
                <a:t>observation error variance</a:t>
              </a:r>
              <a:endParaRPr lang="en-US" sz="16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743846" y="5024614"/>
              <a:ext cx="13135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/>
                <a:t>predicted observation</a:t>
              </a:r>
              <a:endParaRPr lang="en-US" sz="1600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9613963" y="3180075"/>
              <a:ext cx="16891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/>
                <a:t>predicted observation</a:t>
              </a:r>
              <a:endParaRPr lang="en-US" sz="1600" dirty="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8820112" y="3727892"/>
              <a:ext cx="87268" cy="15535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9686699" y="3746371"/>
              <a:ext cx="332519" cy="1076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8400613" y="4918355"/>
              <a:ext cx="332519" cy="1076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9809399" y="4843030"/>
              <a:ext cx="324109" cy="1317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5964798" y="4536669"/>
              <a:ext cx="967244" cy="3063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/>
            <p:nvPr/>
          </p:nvSpPr>
          <p:spPr>
            <a:xfrm>
              <a:off x="5603855" y="4877826"/>
              <a:ext cx="168913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/>
                <a:t>Kalman gain </a:t>
              </a:r>
              <a:br>
                <a:rPr lang="en-US" sz="1600" dirty="0" smtClean="0"/>
              </a:br>
              <a:r>
                <a:rPr lang="en-DE" sz="1600" dirty="0" smtClean="0">
                  <a:sym typeface="Wingdings" panose="05000000000000000000" pitchFamily="2" charset="2"/>
                </a:rPr>
                <a:t></a:t>
              </a:r>
              <a:r>
                <a:rPr lang="en-US" sz="1600" dirty="0" smtClean="0"/>
                <a:t> determines strength of state updates</a:t>
              </a:r>
              <a:endParaRPr lang="en-US" sz="1600" dirty="0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1D5F5B4E-F68F-6B55-9D11-853EDDB7EFD3}"/>
              </a:ext>
            </a:extLst>
          </p:cNvPr>
          <p:cNvSpPr txBox="1"/>
          <p:nvPr/>
        </p:nvSpPr>
        <p:spPr>
          <a:xfrm>
            <a:off x="5669089" y="1046520"/>
            <a:ext cx="63020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2"/>
                </a:solidFill>
              </a:rPr>
              <a:t>SM1 to SM3</a:t>
            </a:r>
            <a:r>
              <a:rPr lang="en-US" sz="2200" dirty="0" smtClean="0"/>
              <a:t>: Changes through direct updates due to sample covariance with predicted observation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/>
              <a:t>SM1 to SM12 &amp; </a:t>
            </a:r>
            <a:r>
              <a:rPr lang="en-US" sz="2200" b="1" u="sng" dirty="0" smtClean="0"/>
              <a:t>Biomass</a:t>
            </a:r>
            <a:r>
              <a:rPr lang="en-US" sz="2200" dirty="0" smtClean="0"/>
              <a:t>: Changes through model propagation</a:t>
            </a:r>
          </a:p>
        </p:txBody>
      </p:sp>
      <p:sp>
        <p:nvSpPr>
          <p:cNvPr id="53" name="TextBox 52"/>
          <p:cNvSpPr txBox="1"/>
          <p:nvPr/>
        </p:nvSpPr>
        <p:spPr>
          <a:xfrm rot="16200000">
            <a:off x="-911889" y="4173547"/>
            <a:ext cx="274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Soil Moisture (SM)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9517528" y="2976926"/>
            <a:ext cx="1339175" cy="10264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Bent Arrow 2"/>
          <p:cNvSpPr/>
          <p:nvPr/>
        </p:nvSpPr>
        <p:spPr>
          <a:xfrm flipV="1">
            <a:off x="3424592" y="3365497"/>
            <a:ext cx="278212" cy="335150"/>
          </a:xfrm>
          <a:prstGeom prst="ben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D5F5B4E-F68F-6B55-9D11-853EDDB7EFD3}"/>
              </a:ext>
            </a:extLst>
          </p:cNvPr>
          <p:cNvSpPr txBox="1"/>
          <p:nvPr/>
        </p:nvSpPr>
        <p:spPr>
          <a:xfrm>
            <a:off x="3808521" y="3423182"/>
            <a:ext cx="2478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err="1" smtClean="0"/>
              <a:t>cdf</a:t>
            </a:r>
            <a:r>
              <a:rPr lang="en-US" sz="2000" dirty="0" smtClean="0"/>
              <a:t> matching</a:t>
            </a:r>
          </a:p>
        </p:txBody>
      </p:sp>
      <p:sp>
        <p:nvSpPr>
          <p:cNvPr id="49" name="Oval 48"/>
          <p:cNvSpPr/>
          <p:nvPr/>
        </p:nvSpPr>
        <p:spPr>
          <a:xfrm>
            <a:off x="7633214" y="4847676"/>
            <a:ext cx="1339175" cy="10264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2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4" grpId="0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Vertical coupling strength: Noah-MP vs. </a:t>
            </a:r>
            <a:r>
              <a:rPr lang="en-US" dirty="0" err="1" smtClean="0"/>
              <a:t>AquaCrop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183C7817-7C10-42D7-9070-3B9789A1FE43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9" t="5153" r="41534" b="49224"/>
          <a:stretch/>
        </p:blipFill>
        <p:spPr>
          <a:xfrm>
            <a:off x="4618150" y="1254384"/>
            <a:ext cx="3580224" cy="21867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902" y="3545720"/>
            <a:ext cx="2811279" cy="221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960" y="3472730"/>
            <a:ext cx="2795863" cy="22549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9" t="51552" r="41534" b="3182"/>
          <a:stretch/>
        </p:blipFill>
        <p:spPr>
          <a:xfrm>
            <a:off x="8198374" y="1271492"/>
            <a:ext cx="3580224" cy="21696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57102" y="5636316"/>
            <a:ext cx="1750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SM Layer 1 (m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/m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9199472" y="5625293"/>
            <a:ext cx="1750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SM Layer 1 (m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/m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7900531" y="4461703"/>
            <a:ext cx="1750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SM Layer 2 (m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/m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4269918" y="4461702"/>
            <a:ext cx="1750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SM Layer 2 (m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/m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5657102" y="1495986"/>
            <a:ext cx="657922" cy="19622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221774" y="1495986"/>
            <a:ext cx="657922" cy="19622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002790" y="3472730"/>
            <a:ext cx="312234" cy="44307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550735" y="3472730"/>
            <a:ext cx="312234" cy="44307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D5F5B4E-F68F-6B55-9D11-853EDDB7EFD3}"/>
              </a:ext>
            </a:extLst>
          </p:cNvPr>
          <p:cNvSpPr txBox="1"/>
          <p:nvPr/>
        </p:nvSpPr>
        <p:spPr>
          <a:xfrm>
            <a:off x="440419" y="1253691"/>
            <a:ext cx="43391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/>
              <a:t>AquaCrop</a:t>
            </a:r>
            <a:r>
              <a:rPr lang="en-US" sz="2400" dirty="0" smtClean="0"/>
              <a:t>: weaker vertical coupling strength</a:t>
            </a:r>
            <a:br>
              <a:rPr lang="en-US" sz="2400" dirty="0" smtClean="0"/>
            </a:br>
            <a:r>
              <a:rPr lang="en-DE" sz="2400" dirty="0" smtClean="0"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sym typeface="Wingdings" panose="05000000000000000000" pitchFamily="2" charset="2"/>
              </a:rPr>
              <a:t> limited DA impact on deeper layers</a:t>
            </a:r>
            <a:endParaRPr lang="en-BE" sz="2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2B88B1-5437-FBE6-66EF-E51F0ABDD195}"/>
              </a:ext>
            </a:extLst>
          </p:cNvPr>
          <p:cNvSpPr/>
          <p:nvPr/>
        </p:nvSpPr>
        <p:spPr>
          <a:xfrm>
            <a:off x="1414844" y="4006869"/>
            <a:ext cx="870332" cy="2093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6207AA-3E81-20E9-0791-CC79D3FAD94F}"/>
              </a:ext>
            </a:extLst>
          </p:cNvPr>
          <p:cNvSpPr/>
          <p:nvPr/>
        </p:nvSpPr>
        <p:spPr>
          <a:xfrm>
            <a:off x="1414844" y="4214354"/>
            <a:ext cx="870332" cy="2093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941AE3-CBDA-A01B-5293-3538153DE952}"/>
              </a:ext>
            </a:extLst>
          </p:cNvPr>
          <p:cNvSpPr/>
          <p:nvPr/>
        </p:nvSpPr>
        <p:spPr>
          <a:xfrm>
            <a:off x="1414844" y="4421839"/>
            <a:ext cx="870332" cy="2093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45720F-F5E3-7F6B-2FDC-78117B6D73C6}"/>
              </a:ext>
            </a:extLst>
          </p:cNvPr>
          <p:cNvSpPr txBox="1"/>
          <p:nvPr/>
        </p:nvSpPr>
        <p:spPr>
          <a:xfrm>
            <a:off x="509074" y="3926863"/>
            <a:ext cx="848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SM1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A1BD00-F1E4-EA10-7B46-DFCFEE1DDFF4}"/>
              </a:ext>
            </a:extLst>
          </p:cNvPr>
          <p:cNvSpPr txBox="1"/>
          <p:nvPr/>
        </p:nvSpPr>
        <p:spPr>
          <a:xfrm>
            <a:off x="509074" y="4173056"/>
            <a:ext cx="848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SM2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DCD30A-FB8D-4A61-5A8A-AB41DBC7E97E}"/>
              </a:ext>
            </a:extLst>
          </p:cNvPr>
          <p:cNvSpPr txBox="1"/>
          <p:nvPr/>
        </p:nvSpPr>
        <p:spPr>
          <a:xfrm>
            <a:off x="509074" y="4396694"/>
            <a:ext cx="848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SM3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746965" y="3973416"/>
            <a:ext cx="0" cy="7591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738401" y="3984567"/>
            <a:ext cx="756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/>
          <p:cNvSpPr/>
          <p:nvPr/>
        </p:nvSpPr>
        <p:spPr>
          <a:xfrm>
            <a:off x="2751056" y="3980345"/>
            <a:ext cx="513711" cy="635619"/>
          </a:xfrm>
          <a:custGeom>
            <a:avLst/>
            <a:gdLst>
              <a:gd name="connsiteX0" fmla="*/ 512956 w 524108"/>
              <a:gd name="connsiteY0" fmla="*/ 0 h 635619"/>
              <a:gd name="connsiteX1" fmla="*/ 524108 w 524108"/>
              <a:gd name="connsiteY1" fmla="*/ 189571 h 635619"/>
              <a:gd name="connsiteX2" fmla="*/ 133815 w 524108"/>
              <a:gd name="connsiteY2" fmla="*/ 189571 h 635619"/>
              <a:gd name="connsiteX3" fmla="*/ 144966 w 524108"/>
              <a:gd name="connsiteY3" fmla="*/ 423746 h 635619"/>
              <a:gd name="connsiteX4" fmla="*/ 89210 w 524108"/>
              <a:gd name="connsiteY4" fmla="*/ 423746 h 635619"/>
              <a:gd name="connsiteX5" fmla="*/ 100361 w 524108"/>
              <a:gd name="connsiteY5" fmla="*/ 635619 h 635619"/>
              <a:gd name="connsiteX6" fmla="*/ 11152 w 524108"/>
              <a:gd name="connsiteY6" fmla="*/ 635619 h 635619"/>
              <a:gd name="connsiteX7" fmla="*/ 0 w 524108"/>
              <a:gd name="connsiteY7" fmla="*/ 11151 h 635619"/>
              <a:gd name="connsiteX8" fmla="*/ 512956 w 524108"/>
              <a:gd name="connsiteY8" fmla="*/ 0 h 635619"/>
              <a:gd name="connsiteX0" fmla="*/ 512956 w 524108"/>
              <a:gd name="connsiteY0" fmla="*/ 0 h 635619"/>
              <a:gd name="connsiteX1" fmla="*/ 524108 w 524108"/>
              <a:gd name="connsiteY1" fmla="*/ 189571 h 635619"/>
              <a:gd name="connsiteX2" fmla="*/ 148103 w 524108"/>
              <a:gd name="connsiteY2" fmla="*/ 203859 h 635619"/>
              <a:gd name="connsiteX3" fmla="*/ 144966 w 524108"/>
              <a:gd name="connsiteY3" fmla="*/ 423746 h 635619"/>
              <a:gd name="connsiteX4" fmla="*/ 89210 w 524108"/>
              <a:gd name="connsiteY4" fmla="*/ 423746 h 635619"/>
              <a:gd name="connsiteX5" fmla="*/ 100361 w 524108"/>
              <a:gd name="connsiteY5" fmla="*/ 635619 h 635619"/>
              <a:gd name="connsiteX6" fmla="*/ 11152 w 524108"/>
              <a:gd name="connsiteY6" fmla="*/ 635619 h 635619"/>
              <a:gd name="connsiteX7" fmla="*/ 0 w 524108"/>
              <a:gd name="connsiteY7" fmla="*/ 11151 h 635619"/>
              <a:gd name="connsiteX8" fmla="*/ 512956 w 524108"/>
              <a:gd name="connsiteY8" fmla="*/ 0 h 635619"/>
              <a:gd name="connsiteX0" fmla="*/ 512956 w 512956"/>
              <a:gd name="connsiteY0" fmla="*/ 0 h 635619"/>
              <a:gd name="connsiteX1" fmla="*/ 509820 w 512956"/>
              <a:gd name="connsiteY1" fmla="*/ 208621 h 635619"/>
              <a:gd name="connsiteX2" fmla="*/ 148103 w 512956"/>
              <a:gd name="connsiteY2" fmla="*/ 203859 h 635619"/>
              <a:gd name="connsiteX3" fmla="*/ 144966 w 512956"/>
              <a:gd name="connsiteY3" fmla="*/ 423746 h 635619"/>
              <a:gd name="connsiteX4" fmla="*/ 89210 w 512956"/>
              <a:gd name="connsiteY4" fmla="*/ 423746 h 635619"/>
              <a:gd name="connsiteX5" fmla="*/ 100361 w 512956"/>
              <a:gd name="connsiteY5" fmla="*/ 635619 h 635619"/>
              <a:gd name="connsiteX6" fmla="*/ 11152 w 512956"/>
              <a:gd name="connsiteY6" fmla="*/ 635619 h 635619"/>
              <a:gd name="connsiteX7" fmla="*/ 0 w 512956"/>
              <a:gd name="connsiteY7" fmla="*/ 11151 h 635619"/>
              <a:gd name="connsiteX8" fmla="*/ 512956 w 512956"/>
              <a:gd name="connsiteY8" fmla="*/ 0 h 635619"/>
              <a:gd name="connsiteX0" fmla="*/ 512956 w 514770"/>
              <a:gd name="connsiteY0" fmla="*/ 0 h 635619"/>
              <a:gd name="connsiteX1" fmla="*/ 514583 w 514770"/>
              <a:gd name="connsiteY1" fmla="*/ 199096 h 635619"/>
              <a:gd name="connsiteX2" fmla="*/ 148103 w 514770"/>
              <a:gd name="connsiteY2" fmla="*/ 203859 h 635619"/>
              <a:gd name="connsiteX3" fmla="*/ 144966 w 514770"/>
              <a:gd name="connsiteY3" fmla="*/ 423746 h 635619"/>
              <a:gd name="connsiteX4" fmla="*/ 89210 w 514770"/>
              <a:gd name="connsiteY4" fmla="*/ 423746 h 635619"/>
              <a:gd name="connsiteX5" fmla="*/ 100361 w 514770"/>
              <a:gd name="connsiteY5" fmla="*/ 635619 h 635619"/>
              <a:gd name="connsiteX6" fmla="*/ 11152 w 514770"/>
              <a:gd name="connsiteY6" fmla="*/ 635619 h 635619"/>
              <a:gd name="connsiteX7" fmla="*/ 0 w 514770"/>
              <a:gd name="connsiteY7" fmla="*/ 11151 h 635619"/>
              <a:gd name="connsiteX8" fmla="*/ 512956 w 514770"/>
              <a:gd name="connsiteY8" fmla="*/ 0 h 635619"/>
              <a:gd name="connsiteX0" fmla="*/ 512956 w 514770"/>
              <a:gd name="connsiteY0" fmla="*/ 0 h 635619"/>
              <a:gd name="connsiteX1" fmla="*/ 514583 w 514770"/>
              <a:gd name="connsiteY1" fmla="*/ 199096 h 635619"/>
              <a:gd name="connsiteX2" fmla="*/ 148103 w 514770"/>
              <a:gd name="connsiteY2" fmla="*/ 203859 h 635619"/>
              <a:gd name="connsiteX3" fmla="*/ 144966 w 514770"/>
              <a:gd name="connsiteY3" fmla="*/ 423746 h 635619"/>
              <a:gd name="connsiteX4" fmla="*/ 103498 w 514770"/>
              <a:gd name="connsiteY4" fmla="*/ 423746 h 635619"/>
              <a:gd name="connsiteX5" fmla="*/ 100361 w 514770"/>
              <a:gd name="connsiteY5" fmla="*/ 635619 h 635619"/>
              <a:gd name="connsiteX6" fmla="*/ 11152 w 514770"/>
              <a:gd name="connsiteY6" fmla="*/ 635619 h 635619"/>
              <a:gd name="connsiteX7" fmla="*/ 0 w 514770"/>
              <a:gd name="connsiteY7" fmla="*/ 11151 h 635619"/>
              <a:gd name="connsiteX8" fmla="*/ 512956 w 514770"/>
              <a:gd name="connsiteY8" fmla="*/ 0 h 635619"/>
              <a:gd name="connsiteX0" fmla="*/ 512956 w 514770"/>
              <a:gd name="connsiteY0" fmla="*/ 0 h 635619"/>
              <a:gd name="connsiteX1" fmla="*/ 514583 w 514770"/>
              <a:gd name="connsiteY1" fmla="*/ 199096 h 635619"/>
              <a:gd name="connsiteX2" fmla="*/ 148103 w 514770"/>
              <a:gd name="connsiteY2" fmla="*/ 203859 h 635619"/>
              <a:gd name="connsiteX3" fmla="*/ 164016 w 514770"/>
              <a:gd name="connsiteY3" fmla="*/ 428508 h 635619"/>
              <a:gd name="connsiteX4" fmla="*/ 103498 w 514770"/>
              <a:gd name="connsiteY4" fmla="*/ 423746 h 635619"/>
              <a:gd name="connsiteX5" fmla="*/ 100361 w 514770"/>
              <a:gd name="connsiteY5" fmla="*/ 635619 h 635619"/>
              <a:gd name="connsiteX6" fmla="*/ 11152 w 514770"/>
              <a:gd name="connsiteY6" fmla="*/ 635619 h 635619"/>
              <a:gd name="connsiteX7" fmla="*/ 0 w 514770"/>
              <a:gd name="connsiteY7" fmla="*/ 11151 h 635619"/>
              <a:gd name="connsiteX8" fmla="*/ 512956 w 514770"/>
              <a:gd name="connsiteY8" fmla="*/ 0 h 635619"/>
              <a:gd name="connsiteX0" fmla="*/ 512956 w 514770"/>
              <a:gd name="connsiteY0" fmla="*/ 0 h 635619"/>
              <a:gd name="connsiteX1" fmla="*/ 514583 w 514770"/>
              <a:gd name="connsiteY1" fmla="*/ 199096 h 635619"/>
              <a:gd name="connsiteX2" fmla="*/ 171916 w 514770"/>
              <a:gd name="connsiteY2" fmla="*/ 208621 h 635619"/>
              <a:gd name="connsiteX3" fmla="*/ 164016 w 514770"/>
              <a:gd name="connsiteY3" fmla="*/ 428508 h 635619"/>
              <a:gd name="connsiteX4" fmla="*/ 103498 w 514770"/>
              <a:gd name="connsiteY4" fmla="*/ 423746 h 635619"/>
              <a:gd name="connsiteX5" fmla="*/ 100361 w 514770"/>
              <a:gd name="connsiteY5" fmla="*/ 635619 h 635619"/>
              <a:gd name="connsiteX6" fmla="*/ 11152 w 514770"/>
              <a:gd name="connsiteY6" fmla="*/ 635619 h 635619"/>
              <a:gd name="connsiteX7" fmla="*/ 0 w 514770"/>
              <a:gd name="connsiteY7" fmla="*/ 11151 h 635619"/>
              <a:gd name="connsiteX8" fmla="*/ 512956 w 514770"/>
              <a:gd name="connsiteY8" fmla="*/ 0 h 635619"/>
              <a:gd name="connsiteX0" fmla="*/ 516092 w 517906"/>
              <a:gd name="connsiteY0" fmla="*/ 0 h 635619"/>
              <a:gd name="connsiteX1" fmla="*/ 517719 w 517906"/>
              <a:gd name="connsiteY1" fmla="*/ 199096 h 635619"/>
              <a:gd name="connsiteX2" fmla="*/ 175052 w 517906"/>
              <a:gd name="connsiteY2" fmla="*/ 208621 h 635619"/>
              <a:gd name="connsiteX3" fmla="*/ 167152 w 517906"/>
              <a:gd name="connsiteY3" fmla="*/ 428508 h 635619"/>
              <a:gd name="connsiteX4" fmla="*/ 106634 w 517906"/>
              <a:gd name="connsiteY4" fmla="*/ 423746 h 635619"/>
              <a:gd name="connsiteX5" fmla="*/ 103497 w 517906"/>
              <a:gd name="connsiteY5" fmla="*/ 635619 h 635619"/>
              <a:gd name="connsiteX6" fmla="*/ 0 w 517906"/>
              <a:gd name="connsiteY6" fmla="*/ 626094 h 635619"/>
              <a:gd name="connsiteX7" fmla="*/ 3136 w 517906"/>
              <a:gd name="connsiteY7" fmla="*/ 11151 h 635619"/>
              <a:gd name="connsiteX8" fmla="*/ 516092 w 517906"/>
              <a:gd name="connsiteY8" fmla="*/ 0 h 635619"/>
              <a:gd name="connsiteX0" fmla="*/ 516092 w 517906"/>
              <a:gd name="connsiteY0" fmla="*/ 0 h 635619"/>
              <a:gd name="connsiteX1" fmla="*/ 517719 w 517906"/>
              <a:gd name="connsiteY1" fmla="*/ 199096 h 635619"/>
              <a:gd name="connsiteX2" fmla="*/ 175052 w 517906"/>
              <a:gd name="connsiteY2" fmla="*/ 208621 h 635619"/>
              <a:gd name="connsiteX3" fmla="*/ 171914 w 517906"/>
              <a:gd name="connsiteY3" fmla="*/ 423746 h 635619"/>
              <a:gd name="connsiteX4" fmla="*/ 106634 w 517906"/>
              <a:gd name="connsiteY4" fmla="*/ 423746 h 635619"/>
              <a:gd name="connsiteX5" fmla="*/ 103497 w 517906"/>
              <a:gd name="connsiteY5" fmla="*/ 635619 h 635619"/>
              <a:gd name="connsiteX6" fmla="*/ 0 w 517906"/>
              <a:gd name="connsiteY6" fmla="*/ 626094 h 635619"/>
              <a:gd name="connsiteX7" fmla="*/ 3136 w 517906"/>
              <a:gd name="connsiteY7" fmla="*/ 11151 h 635619"/>
              <a:gd name="connsiteX8" fmla="*/ 516092 w 517906"/>
              <a:gd name="connsiteY8" fmla="*/ 0 h 635619"/>
              <a:gd name="connsiteX0" fmla="*/ 516092 w 517906"/>
              <a:gd name="connsiteY0" fmla="*/ 0 h 635619"/>
              <a:gd name="connsiteX1" fmla="*/ 517719 w 517906"/>
              <a:gd name="connsiteY1" fmla="*/ 199096 h 635619"/>
              <a:gd name="connsiteX2" fmla="*/ 175052 w 517906"/>
              <a:gd name="connsiteY2" fmla="*/ 208621 h 635619"/>
              <a:gd name="connsiteX3" fmla="*/ 176676 w 517906"/>
              <a:gd name="connsiteY3" fmla="*/ 428509 h 635619"/>
              <a:gd name="connsiteX4" fmla="*/ 106634 w 517906"/>
              <a:gd name="connsiteY4" fmla="*/ 423746 h 635619"/>
              <a:gd name="connsiteX5" fmla="*/ 103497 w 517906"/>
              <a:gd name="connsiteY5" fmla="*/ 635619 h 635619"/>
              <a:gd name="connsiteX6" fmla="*/ 0 w 517906"/>
              <a:gd name="connsiteY6" fmla="*/ 626094 h 635619"/>
              <a:gd name="connsiteX7" fmla="*/ 3136 w 517906"/>
              <a:gd name="connsiteY7" fmla="*/ 11151 h 635619"/>
              <a:gd name="connsiteX8" fmla="*/ 516092 w 517906"/>
              <a:gd name="connsiteY8" fmla="*/ 0 h 635619"/>
              <a:gd name="connsiteX0" fmla="*/ 516092 w 516092"/>
              <a:gd name="connsiteY0" fmla="*/ 0 h 635619"/>
              <a:gd name="connsiteX1" fmla="*/ 508194 w 516092"/>
              <a:gd name="connsiteY1" fmla="*/ 208621 h 635619"/>
              <a:gd name="connsiteX2" fmla="*/ 175052 w 516092"/>
              <a:gd name="connsiteY2" fmla="*/ 208621 h 635619"/>
              <a:gd name="connsiteX3" fmla="*/ 176676 w 516092"/>
              <a:gd name="connsiteY3" fmla="*/ 428509 h 635619"/>
              <a:gd name="connsiteX4" fmla="*/ 106634 w 516092"/>
              <a:gd name="connsiteY4" fmla="*/ 423746 h 635619"/>
              <a:gd name="connsiteX5" fmla="*/ 103497 w 516092"/>
              <a:gd name="connsiteY5" fmla="*/ 635619 h 635619"/>
              <a:gd name="connsiteX6" fmla="*/ 0 w 516092"/>
              <a:gd name="connsiteY6" fmla="*/ 626094 h 635619"/>
              <a:gd name="connsiteX7" fmla="*/ 3136 w 516092"/>
              <a:gd name="connsiteY7" fmla="*/ 11151 h 635619"/>
              <a:gd name="connsiteX8" fmla="*/ 516092 w 516092"/>
              <a:gd name="connsiteY8" fmla="*/ 0 h 635619"/>
              <a:gd name="connsiteX0" fmla="*/ 516092 w 516092"/>
              <a:gd name="connsiteY0" fmla="*/ 0 h 635619"/>
              <a:gd name="connsiteX1" fmla="*/ 515338 w 516092"/>
              <a:gd name="connsiteY1" fmla="*/ 206240 h 635619"/>
              <a:gd name="connsiteX2" fmla="*/ 175052 w 516092"/>
              <a:gd name="connsiteY2" fmla="*/ 208621 h 635619"/>
              <a:gd name="connsiteX3" fmla="*/ 176676 w 516092"/>
              <a:gd name="connsiteY3" fmla="*/ 428509 h 635619"/>
              <a:gd name="connsiteX4" fmla="*/ 106634 w 516092"/>
              <a:gd name="connsiteY4" fmla="*/ 423746 h 635619"/>
              <a:gd name="connsiteX5" fmla="*/ 103497 w 516092"/>
              <a:gd name="connsiteY5" fmla="*/ 635619 h 635619"/>
              <a:gd name="connsiteX6" fmla="*/ 0 w 516092"/>
              <a:gd name="connsiteY6" fmla="*/ 626094 h 635619"/>
              <a:gd name="connsiteX7" fmla="*/ 3136 w 516092"/>
              <a:gd name="connsiteY7" fmla="*/ 11151 h 635619"/>
              <a:gd name="connsiteX8" fmla="*/ 516092 w 516092"/>
              <a:gd name="connsiteY8" fmla="*/ 0 h 635619"/>
              <a:gd name="connsiteX0" fmla="*/ 516092 w 516092"/>
              <a:gd name="connsiteY0" fmla="*/ 0 h 635619"/>
              <a:gd name="connsiteX1" fmla="*/ 515338 w 516092"/>
              <a:gd name="connsiteY1" fmla="*/ 206240 h 635619"/>
              <a:gd name="connsiteX2" fmla="*/ 175052 w 516092"/>
              <a:gd name="connsiteY2" fmla="*/ 208621 h 635619"/>
              <a:gd name="connsiteX3" fmla="*/ 179057 w 516092"/>
              <a:gd name="connsiteY3" fmla="*/ 421366 h 635619"/>
              <a:gd name="connsiteX4" fmla="*/ 106634 w 516092"/>
              <a:gd name="connsiteY4" fmla="*/ 423746 h 635619"/>
              <a:gd name="connsiteX5" fmla="*/ 103497 w 516092"/>
              <a:gd name="connsiteY5" fmla="*/ 635619 h 635619"/>
              <a:gd name="connsiteX6" fmla="*/ 0 w 516092"/>
              <a:gd name="connsiteY6" fmla="*/ 626094 h 635619"/>
              <a:gd name="connsiteX7" fmla="*/ 3136 w 516092"/>
              <a:gd name="connsiteY7" fmla="*/ 11151 h 635619"/>
              <a:gd name="connsiteX8" fmla="*/ 516092 w 516092"/>
              <a:gd name="connsiteY8" fmla="*/ 0 h 635619"/>
              <a:gd name="connsiteX0" fmla="*/ 516092 w 516092"/>
              <a:gd name="connsiteY0" fmla="*/ 0 h 633238"/>
              <a:gd name="connsiteX1" fmla="*/ 515338 w 516092"/>
              <a:gd name="connsiteY1" fmla="*/ 206240 h 633238"/>
              <a:gd name="connsiteX2" fmla="*/ 175052 w 516092"/>
              <a:gd name="connsiteY2" fmla="*/ 208621 h 633238"/>
              <a:gd name="connsiteX3" fmla="*/ 179057 w 516092"/>
              <a:gd name="connsiteY3" fmla="*/ 421366 h 633238"/>
              <a:gd name="connsiteX4" fmla="*/ 106634 w 516092"/>
              <a:gd name="connsiteY4" fmla="*/ 423746 h 633238"/>
              <a:gd name="connsiteX5" fmla="*/ 103497 w 516092"/>
              <a:gd name="connsiteY5" fmla="*/ 633238 h 633238"/>
              <a:gd name="connsiteX6" fmla="*/ 0 w 516092"/>
              <a:gd name="connsiteY6" fmla="*/ 626094 h 633238"/>
              <a:gd name="connsiteX7" fmla="*/ 3136 w 516092"/>
              <a:gd name="connsiteY7" fmla="*/ 11151 h 633238"/>
              <a:gd name="connsiteX8" fmla="*/ 516092 w 516092"/>
              <a:gd name="connsiteY8" fmla="*/ 0 h 633238"/>
              <a:gd name="connsiteX0" fmla="*/ 513711 w 513711"/>
              <a:gd name="connsiteY0" fmla="*/ 0 h 635619"/>
              <a:gd name="connsiteX1" fmla="*/ 512957 w 513711"/>
              <a:gd name="connsiteY1" fmla="*/ 206240 h 635619"/>
              <a:gd name="connsiteX2" fmla="*/ 172671 w 513711"/>
              <a:gd name="connsiteY2" fmla="*/ 208621 h 635619"/>
              <a:gd name="connsiteX3" fmla="*/ 176676 w 513711"/>
              <a:gd name="connsiteY3" fmla="*/ 421366 h 635619"/>
              <a:gd name="connsiteX4" fmla="*/ 104253 w 513711"/>
              <a:gd name="connsiteY4" fmla="*/ 423746 h 635619"/>
              <a:gd name="connsiteX5" fmla="*/ 101116 w 513711"/>
              <a:gd name="connsiteY5" fmla="*/ 633238 h 635619"/>
              <a:gd name="connsiteX6" fmla="*/ 0 w 513711"/>
              <a:gd name="connsiteY6" fmla="*/ 635619 h 635619"/>
              <a:gd name="connsiteX7" fmla="*/ 755 w 513711"/>
              <a:gd name="connsiteY7" fmla="*/ 11151 h 635619"/>
              <a:gd name="connsiteX8" fmla="*/ 513711 w 513711"/>
              <a:gd name="connsiteY8" fmla="*/ 0 h 635619"/>
              <a:gd name="connsiteX0" fmla="*/ 513711 w 513711"/>
              <a:gd name="connsiteY0" fmla="*/ 0 h 635619"/>
              <a:gd name="connsiteX1" fmla="*/ 512957 w 513711"/>
              <a:gd name="connsiteY1" fmla="*/ 206240 h 635619"/>
              <a:gd name="connsiteX2" fmla="*/ 172671 w 513711"/>
              <a:gd name="connsiteY2" fmla="*/ 208621 h 635619"/>
              <a:gd name="connsiteX3" fmla="*/ 176676 w 513711"/>
              <a:gd name="connsiteY3" fmla="*/ 421366 h 635619"/>
              <a:gd name="connsiteX4" fmla="*/ 101872 w 513711"/>
              <a:gd name="connsiteY4" fmla="*/ 430890 h 635619"/>
              <a:gd name="connsiteX5" fmla="*/ 101116 w 513711"/>
              <a:gd name="connsiteY5" fmla="*/ 633238 h 635619"/>
              <a:gd name="connsiteX6" fmla="*/ 0 w 513711"/>
              <a:gd name="connsiteY6" fmla="*/ 635619 h 635619"/>
              <a:gd name="connsiteX7" fmla="*/ 755 w 513711"/>
              <a:gd name="connsiteY7" fmla="*/ 11151 h 635619"/>
              <a:gd name="connsiteX8" fmla="*/ 513711 w 513711"/>
              <a:gd name="connsiteY8" fmla="*/ 0 h 635619"/>
              <a:gd name="connsiteX0" fmla="*/ 513711 w 513711"/>
              <a:gd name="connsiteY0" fmla="*/ 0 h 635619"/>
              <a:gd name="connsiteX1" fmla="*/ 512957 w 513711"/>
              <a:gd name="connsiteY1" fmla="*/ 206240 h 635619"/>
              <a:gd name="connsiteX2" fmla="*/ 172671 w 513711"/>
              <a:gd name="connsiteY2" fmla="*/ 208621 h 635619"/>
              <a:gd name="connsiteX3" fmla="*/ 174295 w 513711"/>
              <a:gd name="connsiteY3" fmla="*/ 428510 h 635619"/>
              <a:gd name="connsiteX4" fmla="*/ 101872 w 513711"/>
              <a:gd name="connsiteY4" fmla="*/ 430890 h 635619"/>
              <a:gd name="connsiteX5" fmla="*/ 101116 w 513711"/>
              <a:gd name="connsiteY5" fmla="*/ 633238 h 635619"/>
              <a:gd name="connsiteX6" fmla="*/ 0 w 513711"/>
              <a:gd name="connsiteY6" fmla="*/ 635619 h 635619"/>
              <a:gd name="connsiteX7" fmla="*/ 755 w 513711"/>
              <a:gd name="connsiteY7" fmla="*/ 11151 h 635619"/>
              <a:gd name="connsiteX8" fmla="*/ 513711 w 513711"/>
              <a:gd name="connsiteY8" fmla="*/ 0 h 63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3711" h="635619">
                <a:moveTo>
                  <a:pt x="513711" y="0"/>
                </a:moveTo>
                <a:cubicBezTo>
                  <a:pt x="512666" y="69540"/>
                  <a:pt x="514002" y="136700"/>
                  <a:pt x="512957" y="206240"/>
                </a:cubicBezTo>
                <a:lnTo>
                  <a:pt x="172671" y="208621"/>
                </a:lnTo>
                <a:cubicBezTo>
                  <a:pt x="171625" y="281917"/>
                  <a:pt x="175341" y="355214"/>
                  <a:pt x="174295" y="428510"/>
                </a:cubicBezTo>
                <a:lnTo>
                  <a:pt x="101872" y="430890"/>
                </a:lnTo>
                <a:cubicBezTo>
                  <a:pt x="100826" y="501514"/>
                  <a:pt x="102162" y="562614"/>
                  <a:pt x="101116" y="633238"/>
                </a:cubicBezTo>
                <a:lnTo>
                  <a:pt x="0" y="635619"/>
                </a:lnTo>
                <a:cubicBezTo>
                  <a:pt x="1045" y="430638"/>
                  <a:pt x="-290" y="216132"/>
                  <a:pt x="755" y="11151"/>
                </a:cubicBezTo>
                <a:lnTo>
                  <a:pt x="51371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673862" y="3615235"/>
            <a:ext cx="983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34" name="Right Arrow 33"/>
          <p:cNvSpPr/>
          <p:nvPr/>
        </p:nvSpPr>
        <p:spPr>
          <a:xfrm rot="4647832">
            <a:off x="2879402" y="4749138"/>
            <a:ext cx="352425" cy="127692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294687" y="4501701"/>
            <a:ext cx="1233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SM </a:t>
            </a:r>
            <a:r>
              <a:rPr lang="en-US" sz="1600" dirty="0" err="1" smtClean="0"/>
              <a:t>obs</a:t>
            </a:r>
            <a:r>
              <a:rPr lang="en-US" sz="1600" dirty="0" smtClean="0"/>
              <a:t> prediction</a:t>
            </a:r>
            <a:endParaRPr lang="en-US" sz="1600" dirty="0"/>
          </a:p>
        </p:txBody>
      </p:sp>
      <p:sp>
        <p:nvSpPr>
          <p:cNvPr id="36" name="Oval 35"/>
          <p:cNvSpPr/>
          <p:nvPr/>
        </p:nvSpPr>
        <p:spPr>
          <a:xfrm>
            <a:off x="7712411" y="1600993"/>
            <a:ext cx="485963" cy="18211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1277083" y="1600993"/>
            <a:ext cx="485963" cy="18211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5F5B4E-F68F-6B55-9D11-853EDDB7EFD3}"/>
              </a:ext>
            </a:extLst>
          </p:cNvPr>
          <p:cNvSpPr txBox="1"/>
          <p:nvPr/>
        </p:nvSpPr>
        <p:spPr>
          <a:xfrm>
            <a:off x="440419" y="3017946"/>
            <a:ext cx="4339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Approach:</a:t>
            </a:r>
            <a:endParaRPr lang="en-BE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-384279" y="5133098"/>
                <a:ext cx="4851918" cy="9320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E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DE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DE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Cov</m:t>
                          </m:r>
                          <m:d>
                            <m:dPr>
                              <m:ctrlPr>
                                <a:rPr lang="en-DE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DE" sz="2800" i="1" smtClean="0">
                                      <a:solidFill>
                                        <a:srgbClr val="1D8DB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DE" sz="2800" i="1">
                                          <a:solidFill>
                                            <a:srgbClr val="1D8DB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1D8DB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1D8DB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solidFill>
                                        <a:srgbClr val="1D8DB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r>
                                <a:rPr lang="en-US" sz="2800" b="0" i="1" smtClean="0">
                                  <a:solidFill>
                                    <a:srgbClr val="1D8DB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DE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r>
                            <m:rPr>
                              <m:nor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Var</m:t>
                          </m:r>
                          <m:d>
                            <m:dPr>
                              <m:ctrlPr>
                                <a:rPr lang="en-DE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DE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2800" b="0" i="1" baseline="30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4279" y="5133098"/>
                <a:ext cx="4851918" cy="9320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453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/>
      <p:bldP spid="26" grpId="0"/>
      <p:bldP spid="27" grpId="0"/>
      <p:bldP spid="32" grpId="0" animBg="1"/>
      <p:bldP spid="33" grpId="0"/>
      <p:bldP spid="34" grpId="0" animBg="1"/>
      <p:bldP spid="35" grpId="0"/>
      <p:bldP spid="31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11"/>
          <a:stretch/>
        </p:blipFill>
        <p:spPr>
          <a:xfrm>
            <a:off x="555434" y="2478694"/>
            <a:ext cx="5107710" cy="35960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r="43292"/>
          <a:stretch/>
        </p:blipFill>
        <p:spPr>
          <a:xfrm>
            <a:off x="5782685" y="2502386"/>
            <a:ext cx="4833402" cy="35960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Evaluation against in-situ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183C7817-7C10-42D7-9070-3B9789A1FE43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270" y="338108"/>
            <a:ext cx="1831019" cy="1218935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1096385" y="4362449"/>
            <a:ext cx="695325" cy="409575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007122" y="4362449"/>
            <a:ext cx="695325" cy="409575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5F5B4E-F68F-6B55-9D11-853EDDB7EFD3}"/>
              </a:ext>
            </a:extLst>
          </p:cNvPr>
          <p:cNvSpPr txBox="1"/>
          <p:nvPr/>
        </p:nvSpPr>
        <p:spPr>
          <a:xfrm>
            <a:off x="576000" y="1392670"/>
            <a:ext cx="87647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DA (2015-2020): positive impact on SM at 0-30 cm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Similar skill improvement w/ </a:t>
            </a:r>
            <a:r>
              <a:rPr lang="en-US" sz="2000" dirty="0"/>
              <a:t>Noah-MP </a:t>
            </a:r>
            <a:r>
              <a:rPr lang="en-US" sz="2000" dirty="0" smtClean="0"/>
              <a:t>+ CCI-SM </a:t>
            </a:r>
            <a:r>
              <a:rPr lang="en-US" sz="1400" dirty="0" smtClean="0"/>
              <a:t>(Heyvaert et al. 2023, JHM)</a:t>
            </a:r>
            <a:endParaRPr lang="en-BE" sz="1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45445" r="51265" b="13904"/>
          <a:stretch/>
        </p:blipFill>
        <p:spPr>
          <a:xfrm>
            <a:off x="7907280" y="293480"/>
            <a:ext cx="2119316" cy="1642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06847" y="1799048"/>
            <a:ext cx="2733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ISMN in situ data from 37 grid cells (0.25 </a:t>
            </a:r>
            <a:r>
              <a:rPr lang="en-US" sz="1400" dirty="0" err="1" smtClean="0"/>
              <a:t>deg</a:t>
            </a:r>
            <a:r>
              <a:rPr lang="en-US" sz="1400" dirty="0" smtClean="0"/>
              <a:t> res.) </a:t>
            </a:r>
            <a:r>
              <a:rPr lang="en-DE" sz="1400" dirty="0" smtClean="0">
                <a:sym typeface="Wingdings" panose="05000000000000000000" pitchFamily="2" charset="2"/>
              </a:rPr>
              <a:t></a:t>
            </a:r>
            <a:r>
              <a:rPr lang="en-US" sz="1400" dirty="0" smtClean="0">
                <a:sym typeface="Wingdings" panose="05000000000000000000" pitchFamily="2" charset="2"/>
              </a:rPr>
              <a:t> metrics averaged over grid cell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580953" y="3948964"/>
            <a:ext cx="211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Observation error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13094" y="216849"/>
            <a:ext cx="1172583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available after SMAP QC flags</a:t>
            </a:r>
            <a:endParaRPr lang="en-US" sz="14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1682927" y="2928594"/>
            <a:ext cx="7934678" cy="2533791"/>
            <a:chOff x="1682927" y="2928594"/>
            <a:chExt cx="7934678" cy="2533791"/>
          </a:xfrm>
        </p:grpSpPr>
        <p:sp>
          <p:nvSpPr>
            <p:cNvPr id="12" name="Rectangle 11"/>
            <p:cNvSpPr/>
            <p:nvPr/>
          </p:nvSpPr>
          <p:spPr>
            <a:xfrm>
              <a:off x="1791710" y="2990626"/>
              <a:ext cx="2909382" cy="13718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69899" y="2928594"/>
              <a:ext cx="3047706" cy="14338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82927" y="4739750"/>
              <a:ext cx="2909382" cy="7011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580657" y="4761266"/>
              <a:ext cx="2909382" cy="7011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3184264" y="2818504"/>
            <a:ext cx="0" cy="2654639"/>
          </a:xfrm>
          <a:prstGeom prst="line">
            <a:avLst/>
          </a:prstGeom>
          <a:ln w="19050">
            <a:solidFill>
              <a:srgbClr val="D9D9D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113060" y="2896320"/>
            <a:ext cx="0" cy="2654639"/>
          </a:xfrm>
          <a:prstGeom prst="line">
            <a:avLst/>
          </a:prstGeom>
          <a:ln w="19050">
            <a:solidFill>
              <a:srgbClr val="D9D9D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38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11"/>
          <a:stretch/>
        </p:blipFill>
        <p:spPr>
          <a:xfrm>
            <a:off x="555434" y="2478694"/>
            <a:ext cx="5107710" cy="35960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r="43292"/>
          <a:stretch/>
        </p:blipFill>
        <p:spPr>
          <a:xfrm>
            <a:off x="5782685" y="2502386"/>
            <a:ext cx="4833402" cy="35960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Evaluation against in-situ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183C7817-7C10-42D7-9070-3B9789A1FE43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270" y="338108"/>
            <a:ext cx="1831019" cy="1218935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1096385" y="4362449"/>
            <a:ext cx="695325" cy="409575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007122" y="4362449"/>
            <a:ext cx="695325" cy="409575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5F5B4E-F68F-6B55-9D11-853EDDB7EFD3}"/>
              </a:ext>
            </a:extLst>
          </p:cNvPr>
          <p:cNvSpPr txBox="1"/>
          <p:nvPr/>
        </p:nvSpPr>
        <p:spPr>
          <a:xfrm>
            <a:off x="576000" y="1392670"/>
            <a:ext cx="87647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DA (2015-2020): positive impact on SM at 0-30 cm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Similar skill improvement w/ </a:t>
            </a:r>
            <a:r>
              <a:rPr lang="en-US" sz="2000" dirty="0"/>
              <a:t>Noah-MP </a:t>
            </a:r>
            <a:r>
              <a:rPr lang="en-US" sz="2000" dirty="0" smtClean="0"/>
              <a:t>+ CCI-SM </a:t>
            </a:r>
            <a:r>
              <a:rPr lang="en-US" sz="1400" dirty="0" smtClean="0"/>
              <a:t>(Heyvaert et al. 2023, JHM)</a:t>
            </a:r>
            <a:endParaRPr lang="en-BE" sz="1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45445" r="51265" b="13904"/>
          <a:stretch/>
        </p:blipFill>
        <p:spPr>
          <a:xfrm>
            <a:off x="7907280" y="293480"/>
            <a:ext cx="2119316" cy="1642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06847" y="1799048"/>
            <a:ext cx="2733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ISMN in situ data from 37 grid cells (0.25 </a:t>
            </a:r>
            <a:r>
              <a:rPr lang="en-US" sz="1400" dirty="0" err="1" smtClean="0"/>
              <a:t>deg</a:t>
            </a:r>
            <a:r>
              <a:rPr lang="en-US" sz="1400" dirty="0" smtClean="0"/>
              <a:t> res.) </a:t>
            </a:r>
            <a:r>
              <a:rPr lang="en-DE" sz="1400" dirty="0" smtClean="0">
                <a:sym typeface="Wingdings" panose="05000000000000000000" pitchFamily="2" charset="2"/>
              </a:rPr>
              <a:t></a:t>
            </a:r>
            <a:r>
              <a:rPr lang="en-US" sz="1400" dirty="0" smtClean="0">
                <a:sym typeface="Wingdings" panose="05000000000000000000" pitchFamily="2" charset="2"/>
              </a:rPr>
              <a:t> metrics averaged over grid cell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580953" y="3948964"/>
            <a:ext cx="211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Observation error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13094" y="216849"/>
            <a:ext cx="1172583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available after SMAP QC flags</a:t>
            </a:r>
            <a:endParaRPr lang="en-US" sz="1400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3184264" y="2818504"/>
            <a:ext cx="0" cy="2654639"/>
          </a:xfrm>
          <a:prstGeom prst="line">
            <a:avLst/>
          </a:prstGeom>
          <a:ln w="19050">
            <a:solidFill>
              <a:srgbClr val="D9D9D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113060" y="2896320"/>
            <a:ext cx="0" cy="2654639"/>
          </a:xfrm>
          <a:prstGeom prst="line">
            <a:avLst/>
          </a:prstGeom>
          <a:ln w="19050">
            <a:solidFill>
              <a:srgbClr val="D9D9D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35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1"/>
          <p:cNvSpPr txBox="1">
            <a:spLocks/>
          </p:cNvSpPr>
          <p:nvPr/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Impact on Biomass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3" t="31338" r="64765" b="32228"/>
          <a:stretch/>
        </p:blipFill>
        <p:spPr>
          <a:xfrm>
            <a:off x="265831" y="1496308"/>
            <a:ext cx="5765727" cy="2862844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9" t="35329" r="39601" b="31507"/>
          <a:stretch/>
        </p:blipFill>
        <p:spPr>
          <a:xfrm>
            <a:off x="176985" y="3988338"/>
            <a:ext cx="5576461" cy="2605916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1D5F5B4E-F68F-6B55-9D11-853EDDB7EFD3}"/>
              </a:ext>
            </a:extLst>
          </p:cNvPr>
          <p:cNvSpPr txBox="1"/>
          <p:nvPr/>
        </p:nvSpPr>
        <p:spPr>
          <a:xfrm>
            <a:off x="688486" y="915388"/>
            <a:ext cx="3653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smtClean="0"/>
              <a:t>Areas with most/highest soil moisture increments 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 smtClean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D5F5B4E-F68F-6B55-9D11-853EDDB7EFD3}"/>
              </a:ext>
            </a:extLst>
          </p:cNvPr>
          <p:cNvSpPr txBox="1"/>
          <p:nvPr/>
        </p:nvSpPr>
        <p:spPr>
          <a:xfrm>
            <a:off x="6966084" y="915389"/>
            <a:ext cx="3142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smtClean="0"/>
              <a:t>Areas with largest DA impact on biomass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364356" y="1038615"/>
            <a:ext cx="93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≠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023360" y="4184725"/>
            <a:ext cx="419548" cy="688489"/>
          </a:xfrm>
          <a:prstGeom prst="line">
            <a:avLst/>
          </a:prstGeom>
          <a:ln w="571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2" t="31805" r="14092" b="31506"/>
          <a:stretch/>
        </p:blipFill>
        <p:spPr>
          <a:xfrm>
            <a:off x="6314098" y="2366680"/>
            <a:ext cx="5155904" cy="28828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47071" y="3646687"/>
            <a:ext cx="13063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SMAP QC flagging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 rot="20970092">
            <a:off x="6482784" y="3888818"/>
            <a:ext cx="4109421" cy="10731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21561" y="5080520"/>
            <a:ext cx="3351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higher soil moisture sensitivity for more water limited areas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40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3" grpId="0" animBg="1"/>
      <p:bldP spid="6" grpId="0"/>
    </p:bldLst>
  </p:timing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453</Words>
  <Application>Microsoft Office PowerPoint</Application>
  <PresentationFormat>Widescreen</PresentationFormat>
  <Paragraphs>90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Cambria Math</vt:lpstr>
      <vt:lpstr>Times New Roman</vt:lpstr>
      <vt:lpstr>Wingdings</vt:lpstr>
      <vt:lpstr>KU Leuven</vt:lpstr>
      <vt:lpstr>KU Leuven Sedes</vt:lpstr>
      <vt:lpstr>Assimilation of SMAP surface soil moisture retrievals into the FAO crop growth model AquaCrop v7.0</vt:lpstr>
      <vt:lpstr>AquaCrop v7.0: “The FAO crop model”</vt:lpstr>
      <vt:lpstr>AquaCrop v7.0 in NASA LIS</vt:lpstr>
      <vt:lpstr>Data Assimilation (DA) experiment</vt:lpstr>
      <vt:lpstr>EnKF setup</vt:lpstr>
      <vt:lpstr>Vertical coupling strength: Noah-MP vs. AquaCrop</vt:lpstr>
      <vt:lpstr>Evaluation against in-situ data</vt:lpstr>
      <vt:lpstr>Evaluation against in-situ data</vt:lpstr>
      <vt:lpstr>PowerPoint Presentation</vt:lpstr>
      <vt:lpstr>PowerPoint Presentation</vt:lpstr>
      <vt:lpstr>Conclusions and outlook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2023-04-28T11:06:12Z</dcterms:modified>
</cp:coreProperties>
</file>