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Lst>
  <p:sldSz cy="42588000" cx="71208000"/>
  <p:notesSz cx="6858000" cy="9144000"/>
  <p:embeddedFontLst>
    <p:embeddedFont>
      <p:font typeface="Open Sans SemiBold"/>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414">
          <p15:clr>
            <a:srgbClr val="747775"/>
          </p15:clr>
        </p15:guide>
        <p15:guide id="2" pos="22428">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Alejandro Coca-Castro"/>
  <p:cmAuthor clrIdx="1" id="1" initials="" lastIdx="6" name="Pangeo Europe"/>
  <p:cmAuthor clrIdx="2" id="2" initials="" lastIdx="3" name="Guillaume Eynard Bontemp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414" orient="horz"/>
        <p:guide pos="2242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font" Target="fonts/OpenSansSemiBold-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OpenSansSemiBold-regular.fntdata"/><Relationship Id="rId11" Type="http://schemas.openxmlformats.org/officeDocument/2006/relationships/font" Target="fonts/OpenSansSemiBold-boldItalic.fntdata"/><Relationship Id="rId10" Type="http://schemas.openxmlformats.org/officeDocument/2006/relationships/font" Target="fonts/OpenSansSemiBold-italic.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4-12T06:44:10.312">
    <p:pos x="23059" y="12352"/>
    <p:text>change to "Pangeo@EOSC deployment was also used..."</p:text>
  </p:cm>
  <p:cm authorId="1" idx="1" dt="2023-04-12T06:44:10.312">
    <p:pos x="23059" y="12352"/>
    <p:text>👍</p:text>
  </p:cm>
  <p:cm authorId="2" idx="1" dt="2023-04-13T13:03:29.534">
    <p:pos x="374" y="9497"/>
    <p:text>Probably a bit late ^^', but some of this part could be included in the other poster too..</p:text>
  </p:cm>
  <p:cm authorId="0" idx="2" dt="2023-04-12T06:44:27.391">
    <p:pos x="34182" y="12595"/>
    <p:text>the basics of what?</p:text>
  </p:cm>
  <p:cm authorId="1" idx="2" dt="2023-04-12T06:44:27.391">
    <p:pos x="34182" y="12595"/>
    <p:text>good point! I tried to rephrase it. Thanks.</p:text>
  </p:cm>
  <p:cm authorId="2" idx="2" dt="2023-04-13T17:54:15.594">
    <p:pos x="23059" y="12452"/>
    <p:text>them?</p:text>
  </p:cm>
  <p:cm authorId="1" idx="3" dt="2023-04-13T17:54:15.594">
    <p:pos x="23059" y="12452"/>
    <p:text>👍</p:text>
  </p:cm>
  <p:cm authorId="0" idx="3" dt="2023-04-12T06:42:50.299">
    <p:pos x="34584" y="11402"/>
    <p:text>practitioners in CMIP6? climate datasets?</p:text>
  </p:cm>
  <p:cm authorId="1" idx="4" dt="2023-04-12T06:42:50.299">
    <p:pos x="34584" y="11402"/>
    <p:text>👍</p:text>
  </p:cm>
  <p:cm authorId="0" idx="4" dt="2023-04-12T06:44:30.377">
    <p:pos x="34270" y="17126"/>
    <p:text>Pangeo@EOSC</p:text>
  </p:cm>
  <p:cm authorId="1" idx="5" dt="2023-04-12T06:44:30.377">
    <p:pos x="34270" y="17126"/>
    <p:text>👍</p:text>
  </p:cm>
  <p:cm authorId="2" idx="3" dt="2023-04-13T17:55:27.204">
    <p:pos x="599" y="14817"/>
    <p:text>No really important, but with this schema one can think there is only one Dask Cluster for everyone, which is generally not true.</p:text>
  </p:cm>
  <p:cm authorId="1" idx="6" dt="2023-04-13T17:55:27.204">
    <p:pos x="599" y="14817"/>
    <p:text>Agreed. It is a very simplified view but here I did not want to complexify too much because the target audience is a bit different from the other poster.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562623" y="685800"/>
            <a:ext cx="5733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562623" y="685800"/>
            <a:ext cx="5733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427398" y="6165055"/>
            <a:ext cx="66353400" cy="16995600"/>
          </a:xfrm>
          <a:prstGeom prst="rect">
            <a:avLst/>
          </a:prstGeom>
        </p:spPr>
        <p:txBody>
          <a:bodyPr anchorCtr="0" anchor="b" bIns="726975" lIns="726975" spcFirstLastPara="1" rIns="726975" wrap="square" tIns="726975">
            <a:normAutofit/>
          </a:bodyPr>
          <a:lstStyle>
            <a:lvl1pPr lvl="0" algn="ctr">
              <a:spcBef>
                <a:spcPts val="0"/>
              </a:spcBef>
              <a:spcAft>
                <a:spcPts val="0"/>
              </a:spcAft>
              <a:buSzPts val="41300"/>
              <a:buNone/>
              <a:defRPr sz="41300"/>
            </a:lvl1pPr>
            <a:lvl2pPr lvl="1" algn="ctr">
              <a:spcBef>
                <a:spcPts val="0"/>
              </a:spcBef>
              <a:spcAft>
                <a:spcPts val="0"/>
              </a:spcAft>
              <a:buSzPts val="41300"/>
              <a:buNone/>
              <a:defRPr sz="41300"/>
            </a:lvl2pPr>
            <a:lvl3pPr lvl="2" algn="ctr">
              <a:spcBef>
                <a:spcPts val="0"/>
              </a:spcBef>
              <a:spcAft>
                <a:spcPts val="0"/>
              </a:spcAft>
              <a:buSzPts val="41300"/>
              <a:buNone/>
              <a:defRPr sz="41300"/>
            </a:lvl3pPr>
            <a:lvl4pPr lvl="3" algn="ctr">
              <a:spcBef>
                <a:spcPts val="0"/>
              </a:spcBef>
              <a:spcAft>
                <a:spcPts val="0"/>
              </a:spcAft>
              <a:buSzPts val="41300"/>
              <a:buNone/>
              <a:defRPr sz="41300"/>
            </a:lvl4pPr>
            <a:lvl5pPr lvl="4" algn="ctr">
              <a:spcBef>
                <a:spcPts val="0"/>
              </a:spcBef>
              <a:spcAft>
                <a:spcPts val="0"/>
              </a:spcAft>
              <a:buSzPts val="41300"/>
              <a:buNone/>
              <a:defRPr sz="41300"/>
            </a:lvl5pPr>
            <a:lvl6pPr lvl="5" algn="ctr">
              <a:spcBef>
                <a:spcPts val="0"/>
              </a:spcBef>
              <a:spcAft>
                <a:spcPts val="0"/>
              </a:spcAft>
              <a:buSzPts val="41300"/>
              <a:buNone/>
              <a:defRPr sz="41300"/>
            </a:lvl6pPr>
            <a:lvl7pPr lvl="6" algn="ctr">
              <a:spcBef>
                <a:spcPts val="0"/>
              </a:spcBef>
              <a:spcAft>
                <a:spcPts val="0"/>
              </a:spcAft>
              <a:buSzPts val="41300"/>
              <a:buNone/>
              <a:defRPr sz="41300"/>
            </a:lvl7pPr>
            <a:lvl8pPr lvl="7" algn="ctr">
              <a:spcBef>
                <a:spcPts val="0"/>
              </a:spcBef>
              <a:spcAft>
                <a:spcPts val="0"/>
              </a:spcAft>
              <a:buSzPts val="41300"/>
              <a:buNone/>
              <a:defRPr sz="41300"/>
            </a:lvl8pPr>
            <a:lvl9pPr lvl="8" algn="ctr">
              <a:spcBef>
                <a:spcPts val="0"/>
              </a:spcBef>
              <a:spcAft>
                <a:spcPts val="0"/>
              </a:spcAft>
              <a:buSzPts val="41300"/>
              <a:buNone/>
              <a:defRPr sz="41300"/>
            </a:lvl9pPr>
          </a:lstStyle>
          <a:p/>
        </p:txBody>
      </p:sp>
      <p:sp>
        <p:nvSpPr>
          <p:cNvPr id="11" name="Google Shape;11;p2"/>
          <p:cNvSpPr txBox="1"/>
          <p:nvPr>
            <p:ph idx="1" type="subTitle"/>
          </p:nvPr>
        </p:nvSpPr>
        <p:spPr>
          <a:xfrm>
            <a:off x="2427333" y="23466456"/>
            <a:ext cx="66353400" cy="6562800"/>
          </a:xfrm>
          <a:prstGeom prst="rect">
            <a:avLst/>
          </a:prstGeom>
        </p:spPr>
        <p:txBody>
          <a:bodyPr anchorCtr="0" anchor="t" bIns="726975" lIns="726975" spcFirstLastPara="1" rIns="726975" wrap="square" tIns="726975">
            <a:normAutofit/>
          </a:bodyPr>
          <a:lstStyle>
            <a:lvl1pPr lvl="0" algn="ctr">
              <a:lnSpc>
                <a:spcPct val="100000"/>
              </a:lnSpc>
              <a:spcBef>
                <a:spcPts val="0"/>
              </a:spcBef>
              <a:spcAft>
                <a:spcPts val="0"/>
              </a:spcAft>
              <a:buSzPts val="22300"/>
              <a:buNone/>
              <a:defRPr sz="22300"/>
            </a:lvl1pPr>
            <a:lvl2pPr lvl="1" algn="ctr">
              <a:lnSpc>
                <a:spcPct val="100000"/>
              </a:lnSpc>
              <a:spcBef>
                <a:spcPts val="0"/>
              </a:spcBef>
              <a:spcAft>
                <a:spcPts val="0"/>
              </a:spcAft>
              <a:buSzPts val="22300"/>
              <a:buNone/>
              <a:defRPr sz="22300"/>
            </a:lvl2pPr>
            <a:lvl3pPr lvl="2" algn="ctr">
              <a:lnSpc>
                <a:spcPct val="100000"/>
              </a:lnSpc>
              <a:spcBef>
                <a:spcPts val="0"/>
              </a:spcBef>
              <a:spcAft>
                <a:spcPts val="0"/>
              </a:spcAft>
              <a:buSzPts val="22300"/>
              <a:buNone/>
              <a:defRPr sz="22300"/>
            </a:lvl3pPr>
            <a:lvl4pPr lvl="3" algn="ctr">
              <a:lnSpc>
                <a:spcPct val="100000"/>
              </a:lnSpc>
              <a:spcBef>
                <a:spcPts val="0"/>
              </a:spcBef>
              <a:spcAft>
                <a:spcPts val="0"/>
              </a:spcAft>
              <a:buSzPts val="22300"/>
              <a:buNone/>
              <a:defRPr sz="22300"/>
            </a:lvl4pPr>
            <a:lvl5pPr lvl="4" algn="ctr">
              <a:lnSpc>
                <a:spcPct val="100000"/>
              </a:lnSpc>
              <a:spcBef>
                <a:spcPts val="0"/>
              </a:spcBef>
              <a:spcAft>
                <a:spcPts val="0"/>
              </a:spcAft>
              <a:buSzPts val="22300"/>
              <a:buNone/>
              <a:defRPr sz="22300"/>
            </a:lvl5pPr>
            <a:lvl6pPr lvl="5" algn="ctr">
              <a:lnSpc>
                <a:spcPct val="100000"/>
              </a:lnSpc>
              <a:spcBef>
                <a:spcPts val="0"/>
              </a:spcBef>
              <a:spcAft>
                <a:spcPts val="0"/>
              </a:spcAft>
              <a:buSzPts val="22300"/>
              <a:buNone/>
              <a:defRPr sz="22300"/>
            </a:lvl6pPr>
            <a:lvl7pPr lvl="6" algn="ctr">
              <a:lnSpc>
                <a:spcPct val="100000"/>
              </a:lnSpc>
              <a:spcBef>
                <a:spcPts val="0"/>
              </a:spcBef>
              <a:spcAft>
                <a:spcPts val="0"/>
              </a:spcAft>
              <a:buSzPts val="22300"/>
              <a:buNone/>
              <a:defRPr sz="22300"/>
            </a:lvl7pPr>
            <a:lvl8pPr lvl="7" algn="ctr">
              <a:lnSpc>
                <a:spcPct val="100000"/>
              </a:lnSpc>
              <a:spcBef>
                <a:spcPts val="0"/>
              </a:spcBef>
              <a:spcAft>
                <a:spcPts val="0"/>
              </a:spcAft>
              <a:buSzPts val="22300"/>
              <a:buNone/>
              <a:defRPr sz="22300"/>
            </a:lvl8pPr>
            <a:lvl9pPr lvl="8" algn="ctr">
              <a:lnSpc>
                <a:spcPct val="100000"/>
              </a:lnSpc>
              <a:spcBef>
                <a:spcPts val="0"/>
              </a:spcBef>
              <a:spcAft>
                <a:spcPts val="0"/>
              </a:spcAft>
              <a:buSzPts val="22300"/>
              <a:buNone/>
              <a:defRPr sz="22300"/>
            </a:lvl9pPr>
          </a:lstStyle>
          <a:p/>
        </p:txBody>
      </p:sp>
      <p:sp>
        <p:nvSpPr>
          <p:cNvPr id="12" name="Google Shape;12;p2"/>
          <p:cNvSpPr txBox="1"/>
          <p:nvPr>
            <p:ph idx="12" type="sldNum"/>
          </p:nvPr>
        </p:nvSpPr>
        <p:spPr>
          <a:xfrm>
            <a:off x="65978431" y="38611272"/>
            <a:ext cx="4272900" cy="3258900"/>
          </a:xfrm>
          <a:prstGeom prst="rect">
            <a:avLst/>
          </a:prstGeom>
        </p:spPr>
        <p:txBody>
          <a:bodyPr anchorCtr="0" anchor="ctr" bIns="726975" lIns="726975" spcFirstLastPara="1" rIns="726975" wrap="square" tIns="726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427333" y="9158676"/>
            <a:ext cx="66353400" cy="16257600"/>
          </a:xfrm>
          <a:prstGeom prst="rect">
            <a:avLst/>
          </a:prstGeom>
        </p:spPr>
        <p:txBody>
          <a:bodyPr anchorCtr="0" anchor="b" bIns="726975" lIns="726975" spcFirstLastPara="1" rIns="726975" wrap="square" tIns="726975">
            <a:normAutofit/>
          </a:bodyPr>
          <a:lstStyle>
            <a:lvl1pPr lvl="0" algn="ctr">
              <a:spcBef>
                <a:spcPts val="0"/>
              </a:spcBef>
              <a:spcAft>
                <a:spcPts val="0"/>
              </a:spcAft>
              <a:buSzPts val="95400"/>
              <a:buNone/>
              <a:defRPr sz="95400"/>
            </a:lvl1pPr>
            <a:lvl2pPr lvl="1" algn="ctr">
              <a:spcBef>
                <a:spcPts val="0"/>
              </a:spcBef>
              <a:spcAft>
                <a:spcPts val="0"/>
              </a:spcAft>
              <a:buSzPts val="95400"/>
              <a:buNone/>
              <a:defRPr sz="95400"/>
            </a:lvl2pPr>
            <a:lvl3pPr lvl="2" algn="ctr">
              <a:spcBef>
                <a:spcPts val="0"/>
              </a:spcBef>
              <a:spcAft>
                <a:spcPts val="0"/>
              </a:spcAft>
              <a:buSzPts val="95400"/>
              <a:buNone/>
              <a:defRPr sz="95400"/>
            </a:lvl3pPr>
            <a:lvl4pPr lvl="3" algn="ctr">
              <a:spcBef>
                <a:spcPts val="0"/>
              </a:spcBef>
              <a:spcAft>
                <a:spcPts val="0"/>
              </a:spcAft>
              <a:buSzPts val="95400"/>
              <a:buNone/>
              <a:defRPr sz="95400"/>
            </a:lvl4pPr>
            <a:lvl5pPr lvl="4" algn="ctr">
              <a:spcBef>
                <a:spcPts val="0"/>
              </a:spcBef>
              <a:spcAft>
                <a:spcPts val="0"/>
              </a:spcAft>
              <a:buSzPts val="95400"/>
              <a:buNone/>
              <a:defRPr sz="95400"/>
            </a:lvl5pPr>
            <a:lvl6pPr lvl="5" algn="ctr">
              <a:spcBef>
                <a:spcPts val="0"/>
              </a:spcBef>
              <a:spcAft>
                <a:spcPts val="0"/>
              </a:spcAft>
              <a:buSzPts val="95400"/>
              <a:buNone/>
              <a:defRPr sz="95400"/>
            </a:lvl6pPr>
            <a:lvl7pPr lvl="6" algn="ctr">
              <a:spcBef>
                <a:spcPts val="0"/>
              </a:spcBef>
              <a:spcAft>
                <a:spcPts val="0"/>
              </a:spcAft>
              <a:buSzPts val="95400"/>
              <a:buNone/>
              <a:defRPr sz="95400"/>
            </a:lvl7pPr>
            <a:lvl8pPr lvl="7" algn="ctr">
              <a:spcBef>
                <a:spcPts val="0"/>
              </a:spcBef>
              <a:spcAft>
                <a:spcPts val="0"/>
              </a:spcAft>
              <a:buSzPts val="95400"/>
              <a:buNone/>
              <a:defRPr sz="95400"/>
            </a:lvl8pPr>
            <a:lvl9pPr lvl="8" algn="ctr">
              <a:spcBef>
                <a:spcPts val="0"/>
              </a:spcBef>
              <a:spcAft>
                <a:spcPts val="0"/>
              </a:spcAft>
              <a:buSzPts val="95400"/>
              <a:buNone/>
              <a:defRPr sz="95400"/>
            </a:lvl9pPr>
          </a:lstStyle>
          <a:p>
            <a:r>
              <a:t>xx%</a:t>
            </a:r>
          </a:p>
        </p:txBody>
      </p:sp>
      <p:sp>
        <p:nvSpPr>
          <p:cNvPr id="46" name="Google Shape;46;p11"/>
          <p:cNvSpPr txBox="1"/>
          <p:nvPr>
            <p:ph idx="1" type="body"/>
          </p:nvPr>
        </p:nvSpPr>
        <p:spPr>
          <a:xfrm>
            <a:off x="2427333" y="26100313"/>
            <a:ext cx="66353400" cy="10770600"/>
          </a:xfrm>
          <a:prstGeom prst="rect">
            <a:avLst/>
          </a:prstGeom>
        </p:spPr>
        <p:txBody>
          <a:bodyPr anchorCtr="0" anchor="t" bIns="726975" lIns="726975" spcFirstLastPara="1" rIns="726975" wrap="square" tIns="726975">
            <a:normAutofit/>
          </a:bodyPr>
          <a:lstStyle>
            <a:lvl1pPr indent="-1136650" lvl="0" marL="457200" algn="ctr">
              <a:spcBef>
                <a:spcPts val="0"/>
              </a:spcBef>
              <a:spcAft>
                <a:spcPts val="0"/>
              </a:spcAft>
              <a:buSzPts val="14300"/>
              <a:buChar char="●"/>
              <a:defRPr/>
            </a:lvl1pPr>
            <a:lvl2pPr indent="-933450" lvl="1" marL="914400" algn="ctr">
              <a:spcBef>
                <a:spcPts val="0"/>
              </a:spcBef>
              <a:spcAft>
                <a:spcPts val="0"/>
              </a:spcAft>
              <a:buSzPts val="11100"/>
              <a:buChar char="○"/>
              <a:defRPr/>
            </a:lvl2pPr>
            <a:lvl3pPr indent="-933450" lvl="2" marL="1371600" algn="ctr">
              <a:spcBef>
                <a:spcPts val="0"/>
              </a:spcBef>
              <a:spcAft>
                <a:spcPts val="0"/>
              </a:spcAft>
              <a:buSzPts val="11100"/>
              <a:buChar char="■"/>
              <a:defRPr/>
            </a:lvl3pPr>
            <a:lvl4pPr indent="-933450" lvl="3" marL="1828800" algn="ctr">
              <a:spcBef>
                <a:spcPts val="0"/>
              </a:spcBef>
              <a:spcAft>
                <a:spcPts val="0"/>
              </a:spcAft>
              <a:buSzPts val="11100"/>
              <a:buChar char="●"/>
              <a:defRPr/>
            </a:lvl4pPr>
            <a:lvl5pPr indent="-933450" lvl="4" marL="2286000" algn="ctr">
              <a:spcBef>
                <a:spcPts val="0"/>
              </a:spcBef>
              <a:spcAft>
                <a:spcPts val="0"/>
              </a:spcAft>
              <a:buSzPts val="11100"/>
              <a:buChar char="○"/>
              <a:defRPr/>
            </a:lvl5pPr>
            <a:lvl6pPr indent="-933450" lvl="5" marL="2743200" algn="ctr">
              <a:spcBef>
                <a:spcPts val="0"/>
              </a:spcBef>
              <a:spcAft>
                <a:spcPts val="0"/>
              </a:spcAft>
              <a:buSzPts val="11100"/>
              <a:buChar char="■"/>
              <a:defRPr/>
            </a:lvl6pPr>
            <a:lvl7pPr indent="-933450" lvl="6" marL="3200400" algn="ctr">
              <a:spcBef>
                <a:spcPts val="0"/>
              </a:spcBef>
              <a:spcAft>
                <a:spcPts val="0"/>
              </a:spcAft>
              <a:buSzPts val="11100"/>
              <a:buChar char="●"/>
              <a:defRPr/>
            </a:lvl7pPr>
            <a:lvl8pPr indent="-933450" lvl="7" marL="3657600" algn="ctr">
              <a:spcBef>
                <a:spcPts val="0"/>
              </a:spcBef>
              <a:spcAft>
                <a:spcPts val="0"/>
              </a:spcAft>
              <a:buSzPts val="11100"/>
              <a:buChar char="○"/>
              <a:defRPr/>
            </a:lvl8pPr>
            <a:lvl9pPr indent="-933450" lvl="8" marL="4114800" algn="ctr">
              <a:spcBef>
                <a:spcPts val="0"/>
              </a:spcBef>
              <a:spcAft>
                <a:spcPts val="0"/>
              </a:spcAft>
              <a:buSzPts val="11100"/>
              <a:buChar char="■"/>
              <a:defRPr/>
            </a:lvl9pPr>
          </a:lstStyle>
          <a:p/>
        </p:txBody>
      </p:sp>
      <p:sp>
        <p:nvSpPr>
          <p:cNvPr id="47" name="Google Shape;47;p11"/>
          <p:cNvSpPr txBox="1"/>
          <p:nvPr>
            <p:ph idx="12" type="sldNum"/>
          </p:nvPr>
        </p:nvSpPr>
        <p:spPr>
          <a:xfrm>
            <a:off x="65978431" y="38611272"/>
            <a:ext cx="4272900" cy="3258900"/>
          </a:xfrm>
          <a:prstGeom prst="rect">
            <a:avLst/>
          </a:prstGeom>
        </p:spPr>
        <p:txBody>
          <a:bodyPr anchorCtr="0" anchor="ctr" bIns="726975" lIns="726975" spcFirstLastPara="1" rIns="726975" wrap="square" tIns="726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5978431" y="38611272"/>
            <a:ext cx="4272900" cy="3258900"/>
          </a:xfrm>
          <a:prstGeom prst="rect">
            <a:avLst/>
          </a:prstGeom>
        </p:spPr>
        <p:txBody>
          <a:bodyPr anchorCtr="0" anchor="ctr" bIns="726975" lIns="726975" spcFirstLastPara="1" rIns="726975" wrap="square" tIns="726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427333" y="17808963"/>
            <a:ext cx="66353400" cy="6970200"/>
          </a:xfrm>
          <a:prstGeom prst="rect">
            <a:avLst/>
          </a:prstGeom>
        </p:spPr>
        <p:txBody>
          <a:bodyPr anchorCtr="0" anchor="ctr" bIns="726975" lIns="726975" spcFirstLastPara="1" rIns="726975" wrap="square" tIns="726975">
            <a:normAutofit/>
          </a:bodyPr>
          <a:lstStyle>
            <a:lvl1pPr lvl="0" algn="ctr">
              <a:spcBef>
                <a:spcPts val="0"/>
              </a:spcBef>
              <a:spcAft>
                <a:spcPts val="0"/>
              </a:spcAft>
              <a:buSzPts val="28600"/>
              <a:buNone/>
              <a:defRPr sz="28600"/>
            </a:lvl1pPr>
            <a:lvl2pPr lvl="1" algn="ctr">
              <a:spcBef>
                <a:spcPts val="0"/>
              </a:spcBef>
              <a:spcAft>
                <a:spcPts val="0"/>
              </a:spcAft>
              <a:buSzPts val="28600"/>
              <a:buNone/>
              <a:defRPr sz="28600"/>
            </a:lvl2pPr>
            <a:lvl3pPr lvl="2" algn="ctr">
              <a:spcBef>
                <a:spcPts val="0"/>
              </a:spcBef>
              <a:spcAft>
                <a:spcPts val="0"/>
              </a:spcAft>
              <a:buSzPts val="28600"/>
              <a:buNone/>
              <a:defRPr sz="28600"/>
            </a:lvl3pPr>
            <a:lvl4pPr lvl="3" algn="ctr">
              <a:spcBef>
                <a:spcPts val="0"/>
              </a:spcBef>
              <a:spcAft>
                <a:spcPts val="0"/>
              </a:spcAft>
              <a:buSzPts val="28600"/>
              <a:buNone/>
              <a:defRPr sz="28600"/>
            </a:lvl4pPr>
            <a:lvl5pPr lvl="4" algn="ctr">
              <a:spcBef>
                <a:spcPts val="0"/>
              </a:spcBef>
              <a:spcAft>
                <a:spcPts val="0"/>
              </a:spcAft>
              <a:buSzPts val="28600"/>
              <a:buNone/>
              <a:defRPr sz="28600"/>
            </a:lvl5pPr>
            <a:lvl6pPr lvl="5" algn="ctr">
              <a:spcBef>
                <a:spcPts val="0"/>
              </a:spcBef>
              <a:spcAft>
                <a:spcPts val="0"/>
              </a:spcAft>
              <a:buSzPts val="28600"/>
              <a:buNone/>
              <a:defRPr sz="28600"/>
            </a:lvl6pPr>
            <a:lvl7pPr lvl="6" algn="ctr">
              <a:spcBef>
                <a:spcPts val="0"/>
              </a:spcBef>
              <a:spcAft>
                <a:spcPts val="0"/>
              </a:spcAft>
              <a:buSzPts val="28600"/>
              <a:buNone/>
              <a:defRPr sz="28600"/>
            </a:lvl7pPr>
            <a:lvl8pPr lvl="7" algn="ctr">
              <a:spcBef>
                <a:spcPts val="0"/>
              </a:spcBef>
              <a:spcAft>
                <a:spcPts val="0"/>
              </a:spcAft>
              <a:buSzPts val="28600"/>
              <a:buNone/>
              <a:defRPr sz="28600"/>
            </a:lvl8pPr>
            <a:lvl9pPr lvl="8" algn="ctr">
              <a:spcBef>
                <a:spcPts val="0"/>
              </a:spcBef>
              <a:spcAft>
                <a:spcPts val="0"/>
              </a:spcAft>
              <a:buSzPts val="28600"/>
              <a:buNone/>
              <a:defRPr sz="28600"/>
            </a:lvl9pPr>
          </a:lstStyle>
          <a:p/>
        </p:txBody>
      </p:sp>
      <p:sp>
        <p:nvSpPr>
          <p:cNvPr id="15" name="Google Shape;15;p3"/>
          <p:cNvSpPr txBox="1"/>
          <p:nvPr>
            <p:ph idx="12" type="sldNum"/>
          </p:nvPr>
        </p:nvSpPr>
        <p:spPr>
          <a:xfrm>
            <a:off x="65978431" y="38611272"/>
            <a:ext cx="4272900" cy="3258900"/>
          </a:xfrm>
          <a:prstGeom prst="rect">
            <a:avLst/>
          </a:prstGeom>
        </p:spPr>
        <p:txBody>
          <a:bodyPr anchorCtr="0" anchor="ctr" bIns="726975" lIns="726975" spcFirstLastPara="1" rIns="726975" wrap="square" tIns="726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427333" y="3684791"/>
            <a:ext cx="66353400" cy="4741800"/>
          </a:xfrm>
          <a:prstGeom prst="rect">
            <a:avLst/>
          </a:prstGeom>
        </p:spPr>
        <p:txBody>
          <a:bodyPr anchorCtr="0" anchor="t" bIns="726975" lIns="726975" spcFirstLastPara="1" rIns="726975" wrap="square" tIns="726975">
            <a:normAutofit/>
          </a:bodyPr>
          <a:lstStyle>
            <a:lvl1pPr lvl="0">
              <a:spcBef>
                <a:spcPts val="0"/>
              </a:spcBef>
              <a:spcAft>
                <a:spcPts val="0"/>
              </a:spcAft>
              <a:buSzPts val="22300"/>
              <a:buNone/>
              <a:defRPr/>
            </a:lvl1pPr>
            <a:lvl2pPr lvl="1">
              <a:spcBef>
                <a:spcPts val="0"/>
              </a:spcBef>
              <a:spcAft>
                <a:spcPts val="0"/>
              </a:spcAft>
              <a:buSzPts val="22300"/>
              <a:buNone/>
              <a:defRPr/>
            </a:lvl2pPr>
            <a:lvl3pPr lvl="2">
              <a:spcBef>
                <a:spcPts val="0"/>
              </a:spcBef>
              <a:spcAft>
                <a:spcPts val="0"/>
              </a:spcAft>
              <a:buSzPts val="22300"/>
              <a:buNone/>
              <a:defRPr/>
            </a:lvl3pPr>
            <a:lvl4pPr lvl="3">
              <a:spcBef>
                <a:spcPts val="0"/>
              </a:spcBef>
              <a:spcAft>
                <a:spcPts val="0"/>
              </a:spcAft>
              <a:buSzPts val="22300"/>
              <a:buNone/>
              <a:defRPr/>
            </a:lvl4pPr>
            <a:lvl5pPr lvl="4">
              <a:spcBef>
                <a:spcPts val="0"/>
              </a:spcBef>
              <a:spcAft>
                <a:spcPts val="0"/>
              </a:spcAft>
              <a:buSzPts val="22300"/>
              <a:buNone/>
              <a:defRPr/>
            </a:lvl5pPr>
            <a:lvl6pPr lvl="5">
              <a:spcBef>
                <a:spcPts val="0"/>
              </a:spcBef>
              <a:spcAft>
                <a:spcPts val="0"/>
              </a:spcAft>
              <a:buSzPts val="22300"/>
              <a:buNone/>
              <a:defRPr/>
            </a:lvl6pPr>
            <a:lvl7pPr lvl="6">
              <a:spcBef>
                <a:spcPts val="0"/>
              </a:spcBef>
              <a:spcAft>
                <a:spcPts val="0"/>
              </a:spcAft>
              <a:buSzPts val="22300"/>
              <a:buNone/>
              <a:defRPr/>
            </a:lvl7pPr>
            <a:lvl8pPr lvl="7">
              <a:spcBef>
                <a:spcPts val="0"/>
              </a:spcBef>
              <a:spcAft>
                <a:spcPts val="0"/>
              </a:spcAft>
              <a:buSzPts val="22300"/>
              <a:buNone/>
              <a:defRPr/>
            </a:lvl8pPr>
            <a:lvl9pPr lvl="8">
              <a:spcBef>
                <a:spcPts val="0"/>
              </a:spcBef>
              <a:spcAft>
                <a:spcPts val="0"/>
              </a:spcAft>
              <a:buSzPts val="22300"/>
              <a:buNone/>
              <a:defRPr/>
            </a:lvl9pPr>
          </a:lstStyle>
          <a:p/>
        </p:txBody>
      </p:sp>
      <p:sp>
        <p:nvSpPr>
          <p:cNvPr id="18" name="Google Shape;18;p4"/>
          <p:cNvSpPr txBox="1"/>
          <p:nvPr>
            <p:ph idx="1" type="body"/>
          </p:nvPr>
        </p:nvSpPr>
        <p:spPr>
          <a:xfrm>
            <a:off x="2427333" y="9542453"/>
            <a:ext cx="66353400" cy="28287600"/>
          </a:xfrm>
          <a:prstGeom prst="rect">
            <a:avLst/>
          </a:prstGeom>
        </p:spPr>
        <p:txBody>
          <a:bodyPr anchorCtr="0" anchor="t" bIns="726975" lIns="726975" spcFirstLastPara="1" rIns="726975" wrap="square" tIns="726975">
            <a:normAutofit/>
          </a:bodyPr>
          <a:lstStyle>
            <a:lvl1pPr indent="-1136650" lvl="0" marL="457200">
              <a:spcBef>
                <a:spcPts val="0"/>
              </a:spcBef>
              <a:spcAft>
                <a:spcPts val="0"/>
              </a:spcAft>
              <a:buSzPts val="14300"/>
              <a:buChar char="●"/>
              <a:defRPr/>
            </a:lvl1pPr>
            <a:lvl2pPr indent="-933450" lvl="1" marL="914400">
              <a:spcBef>
                <a:spcPts val="0"/>
              </a:spcBef>
              <a:spcAft>
                <a:spcPts val="0"/>
              </a:spcAft>
              <a:buSzPts val="11100"/>
              <a:buChar char="○"/>
              <a:defRPr/>
            </a:lvl2pPr>
            <a:lvl3pPr indent="-933450" lvl="2" marL="1371600">
              <a:spcBef>
                <a:spcPts val="0"/>
              </a:spcBef>
              <a:spcAft>
                <a:spcPts val="0"/>
              </a:spcAft>
              <a:buSzPts val="11100"/>
              <a:buChar char="■"/>
              <a:defRPr/>
            </a:lvl3pPr>
            <a:lvl4pPr indent="-933450" lvl="3" marL="1828800">
              <a:spcBef>
                <a:spcPts val="0"/>
              </a:spcBef>
              <a:spcAft>
                <a:spcPts val="0"/>
              </a:spcAft>
              <a:buSzPts val="11100"/>
              <a:buChar char="●"/>
              <a:defRPr/>
            </a:lvl4pPr>
            <a:lvl5pPr indent="-933450" lvl="4" marL="2286000">
              <a:spcBef>
                <a:spcPts val="0"/>
              </a:spcBef>
              <a:spcAft>
                <a:spcPts val="0"/>
              </a:spcAft>
              <a:buSzPts val="11100"/>
              <a:buChar char="○"/>
              <a:defRPr/>
            </a:lvl5pPr>
            <a:lvl6pPr indent="-933450" lvl="5" marL="2743200">
              <a:spcBef>
                <a:spcPts val="0"/>
              </a:spcBef>
              <a:spcAft>
                <a:spcPts val="0"/>
              </a:spcAft>
              <a:buSzPts val="11100"/>
              <a:buChar char="■"/>
              <a:defRPr/>
            </a:lvl6pPr>
            <a:lvl7pPr indent="-933450" lvl="6" marL="3200400">
              <a:spcBef>
                <a:spcPts val="0"/>
              </a:spcBef>
              <a:spcAft>
                <a:spcPts val="0"/>
              </a:spcAft>
              <a:buSzPts val="11100"/>
              <a:buChar char="●"/>
              <a:defRPr/>
            </a:lvl7pPr>
            <a:lvl8pPr indent="-933450" lvl="7" marL="3657600">
              <a:spcBef>
                <a:spcPts val="0"/>
              </a:spcBef>
              <a:spcAft>
                <a:spcPts val="0"/>
              </a:spcAft>
              <a:buSzPts val="11100"/>
              <a:buChar char="○"/>
              <a:defRPr/>
            </a:lvl8pPr>
            <a:lvl9pPr indent="-933450" lvl="8" marL="4114800">
              <a:spcBef>
                <a:spcPts val="0"/>
              </a:spcBef>
              <a:spcAft>
                <a:spcPts val="0"/>
              </a:spcAft>
              <a:buSzPts val="11100"/>
              <a:buChar char="■"/>
              <a:defRPr/>
            </a:lvl9pPr>
          </a:lstStyle>
          <a:p/>
        </p:txBody>
      </p:sp>
      <p:sp>
        <p:nvSpPr>
          <p:cNvPr id="19" name="Google Shape;19;p4"/>
          <p:cNvSpPr txBox="1"/>
          <p:nvPr>
            <p:ph idx="12" type="sldNum"/>
          </p:nvPr>
        </p:nvSpPr>
        <p:spPr>
          <a:xfrm>
            <a:off x="65978431" y="38611272"/>
            <a:ext cx="4272900" cy="3258900"/>
          </a:xfrm>
          <a:prstGeom prst="rect">
            <a:avLst/>
          </a:prstGeom>
        </p:spPr>
        <p:txBody>
          <a:bodyPr anchorCtr="0" anchor="ctr" bIns="726975" lIns="726975" spcFirstLastPara="1" rIns="726975" wrap="square" tIns="726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427333" y="3684791"/>
            <a:ext cx="66353400" cy="4741800"/>
          </a:xfrm>
          <a:prstGeom prst="rect">
            <a:avLst/>
          </a:prstGeom>
        </p:spPr>
        <p:txBody>
          <a:bodyPr anchorCtr="0" anchor="t" bIns="726975" lIns="726975" spcFirstLastPara="1" rIns="726975" wrap="square" tIns="726975">
            <a:normAutofit/>
          </a:bodyPr>
          <a:lstStyle>
            <a:lvl1pPr lvl="0">
              <a:spcBef>
                <a:spcPts val="0"/>
              </a:spcBef>
              <a:spcAft>
                <a:spcPts val="0"/>
              </a:spcAft>
              <a:buSzPts val="22300"/>
              <a:buNone/>
              <a:defRPr/>
            </a:lvl1pPr>
            <a:lvl2pPr lvl="1">
              <a:spcBef>
                <a:spcPts val="0"/>
              </a:spcBef>
              <a:spcAft>
                <a:spcPts val="0"/>
              </a:spcAft>
              <a:buSzPts val="22300"/>
              <a:buNone/>
              <a:defRPr/>
            </a:lvl2pPr>
            <a:lvl3pPr lvl="2">
              <a:spcBef>
                <a:spcPts val="0"/>
              </a:spcBef>
              <a:spcAft>
                <a:spcPts val="0"/>
              </a:spcAft>
              <a:buSzPts val="22300"/>
              <a:buNone/>
              <a:defRPr/>
            </a:lvl3pPr>
            <a:lvl4pPr lvl="3">
              <a:spcBef>
                <a:spcPts val="0"/>
              </a:spcBef>
              <a:spcAft>
                <a:spcPts val="0"/>
              </a:spcAft>
              <a:buSzPts val="22300"/>
              <a:buNone/>
              <a:defRPr/>
            </a:lvl4pPr>
            <a:lvl5pPr lvl="4">
              <a:spcBef>
                <a:spcPts val="0"/>
              </a:spcBef>
              <a:spcAft>
                <a:spcPts val="0"/>
              </a:spcAft>
              <a:buSzPts val="22300"/>
              <a:buNone/>
              <a:defRPr/>
            </a:lvl5pPr>
            <a:lvl6pPr lvl="5">
              <a:spcBef>
                <a:spcPts val="0"/>
              </a:spcBef>
              <a:spcAft>
                <a:spcPts val="0"/>
              </a:spcAft>
              <a:buSzPts val="22300"/>
              <a:buNone/>
              <a:defRPr/>
            </a:lvl6pPr>
            <a:lvl7pPr lvl="6">
              <a:spcBef>
                <a:spcPts val="0"/>
              </a:spcBef>
              <a:spcAft>
                <a:spcPts val="0"/>
              </a:spcAft>
              <a:buSzPts val="22300"/>
              <a:buNone/>
              <a:defRPr/>
            </a:lvl7pPr>
            <a:lvl8pPr lvl="7">
              <a:spcBef>
                <a:spcPts val="0"/>
              </a:spcBef>
              <a:spcAft>
                <a:spcPts val="0"/>
              </a:spcAft>
              <a:buSzPts val="22300"/>
              <a:buNone/>
              <a:defRPr/>
            </a:lvl8pPr>
            <a:lvl9pPr lvl="8">
              <a:spcBef>
                <a:spcPts val="0"/>
              </a:spcBef>
              <a:spcAft>
                <a:spcPts val="0"/>
              </a:spcAft>
              <a:buSzPts val="22300"/>
              <a:buNone/>
              <a:defRPr/>
            </a:lvl9pPr>
          </a:lstStyle>
          <a:p/>
        </p:txBody>
      </p:sp>
      <p:sp>
        <p:nvSpPr>
          <p:cNvPr id="22" name="Google Shape;22;p5"/>
          <p:cNvSpPr txBox="1"/>
          <p:nvPr>
            <p:ph idx="1" type="body"/>
          </p:nvPr>
        </p:nvSpPr>
        <p:spPr>
          <a:xfrm>
            <a:off x="2427333" y="9542453"/>
            <a:ext cx="31148700" cy="28287600"/>
          </a:xfrm>
          <a:prstGeom prst="rect">
            <a:avLst/>
          </a:prstGeom>
        </p:spPr>
        <p:txBody>
          <a:bodyPr anchorCtr="0" anchor="t" bIns="726975" lIns="726975" spcFirstLastPara="1" rIns="726975" wrap="square" tIns="726975">
            <a:normAutofit/>
          </a:bodyPr>
          <a:lstStyle>
            <a:lvl1pPr indent="-933450" lvl="0" marL="457200">
              <a:spcBef>
                <a:spcPts val="0"/>
              </a:spcBef>
              <a:spcAft>
                <a:spcPts val="0"/>
              </a:spcAft>
              <a:buSzPts val="11100"/>
              <a:buChar char="●"/>
              <a:defRPr sz="11100"/>
            </a:lvl1pPr>
            <a:lvl2pPr indent="-831850" lvl="1" marL="914400">
              <a:spcBef>
                <a:spcPts val="0"/>
              </a:spcBef>
              <a:spcAft>
                <a:spcPts val="0"/>
              </a:spcAft>
              <a:buSzPts val="9500"/>
              <a:buChar char="○"/>
              <a:defRPr sz="9500"/>
            </a:lvl2pPr>
            <a:lvl3pPr indent="-831850" lvl="2" marL="1371600">
              <a:spcBef>
                <a:spcPts val="0"/>
              </a:spcBef>
              <a:spcAft>
                <a:spcPts val="0"/>
              </a:spcAft>
              <a:buSzPts val="9500"/>
              <a:buChar char="■"/>
              <a:defRPr sz="9500"/>
            </a:lvl3pPr>
            <a:lvl4pPr indent="-831850" lvl="3" marL="1828800">
              <a:spcBef>
                <a:spcPts val="0"/>
              </a:spcBef>
              <a:spcAft>
                <a:spcPts val="0"/>
              </a:spcAft>
              <a:buSzPts val="9500"/>
              <a:buChar char="●"/>
              <a:defRPr sz="9500"/>
            </a:lvl4pPr>
            <a:lvl5pPr indent="-831850" lvl="4" marL="2286000">
              <a:spcBef>
                <a:spcPts val="0"/>
              </a:spcBef>
              <a:spcAft>
                <a:spcPts val="0"/>
              </a:spcAft>
              <a:buSzPts val="9500"/>
              <a:buChar char="○"/>
              <a:defRPr sz="9500"/>
            </a:lvl5pPr>
            <a:lvl6pPr indent="-831850" lvl="5" marL="2743200">
              <a:spcBef>
                <a:spcPts val="0"/>
              </a:spcBef>
              <a:spcAft>
                <a:spcPts val="0"/>
              </a:spcAft>
              <a:buSzPts val="9500"/>
              <a:buChar char="■"/>
              <a:defRPr sz="9500"/>
            </a:lvl6pPr>
            <a:lvl7pPr indent="-831850" lvl="6" marL="3200400">
              <a:spcBef>
                <a:spcPts val="0"/>
              </a:spcBef>
              <a:spcAft>
                <a:spcPts val="0"/>
              </a:spcAft>
              <a:buSzPts val="9500"/>
              <a:buChar char="●"/>
              <a:defRPr sz="9500"/>
            </a:lvl7pPr>
            <a:lvl8pPr indent="-831850" lvl="7" marL="3657600">
              <a:spcBef>
                <a:spcPts val="0"/>
              </a:spcBef>
              <a:spcAft>
                <a:spcPts val="0"/>
              </a:spcAft>
              <a:buSzPts val="9500"/>
              <a:buChar char="○"/>
              <a:defRPr sz="9500"/>
            </a:lvl8pPr>
            <a:lvl9pPr indent="-831850" lvl="8" marL="4114800">
              <a:spcBef>
                <a:spcPts val="0"/>
              </a:spcBef>
              <a:spcAft>
                <a:spcPts val="0"/>
              </a:spcAft>
              <a:buSzPts val="9500"/>
              <a:buChar char="■"/>
              <a:defRPr sz="9500"/>
            </a:lvl9pPr>
          </a:lstStyle>
          <a:p/>
        </p:txBody>
      </p:sp>
      <p:sp>
        <p:nvSpPr>
          <p:cNvPr id="23" name="Google Shape;23;p5"/>
          <p:cNvSpPr txBox="1"/>
          <p:nvPr>
            <p:ph idx="2" type="body"/>
          </p:nvPr>
        </p:nvSpPr>
        <p:spPr>
          <a:xfrm>
            <a:off x="37631839" y="9542453"/>
            <a:ext cx="31148700" cy="28287600"/>
          </a:xfrm>
          <a:prstGeom prst="rect">
            <a:avLst/>
          </a:prstGeom>
        </p:spPr>
        <p:txBody>
          <a:bodyPr anchorCtr="0" anchor="t" bIns="726975" lIns="726975" spcFirstLastPara="1" rIns="726975" wrap="square" tIns="726975">
            <a:normAutofit/>
          </a:bodyPr>
          <a:lstStyle>
            <a:lvl1pPr indent="-933450" lvl="0" marL="457200">
              <a:spcBef>
                <a:spcPts val="0"/>
              </a:spcBef>
              <a:spcAft>
                <a:spcPts val="0"/>
              </a:spcAft>
              <a:buSzPts val="11100"/>
              <a:buChar char="●"/>
              <a:defRPr sz="11100"/>
            </a:lvl1pPr>
            <a:lvl2pPr indent="-831850" lvl="1" marL="914400">
              <a:spcBef>
                <a:spcPts val="0"/>
              </a:spcBef>
              <a:spcAft>
                <a:spcPts val="0"/>
              </a:spcAft>
              <a:buSzPts val="9500"/>
              <a:buChar char="○"/>
              <a:defRPr sz="9500"/>
            </a:lvl2pPr>
            <a:lvl3pPr indent="-831850" lvl="2" marL="1371600">
              <a:spcBef>
                <a:spcPts val="0"/>
              </a:spcBef>
              <a:spcAft>
                <a:spcPts val="0"/>
              </a:spcAft>
              <a:buSzPts val="9500"/>
              <a:buChar char="■"/>
              <a:defRPr sz="9500"/>
            </a:lvl3pPr>
            <a:lvl4pPr indent="-831850" lvl="3" marL="1828800">
              <a:spcBef>
                <a:spcPts val="0"/>
              </a:spcBef>
              <a:spcAft>
                <a:spcPts val="0"/>
              </a:spcAft>
              <a:buSzPts val="9500"/>
              <a:buChar char="●"/>
              <a:defRPr sz="9500"/>
            </a:lvl4pPr>
            <a:lvl5pPr indent="-831850" lvl="4" marL="2286000">
              <a:spcBef>
                <a:spcPts val="0"/>
              </a:spcBef>
              <a:spcAft>
                <a:spcPts val="0"/>
              </a:spcAft>
              <a:buSzPts val="9500"/>
              <a:buChar char="○"/>
              <a:defRPr sz="9500"/>
            </a:lvl5pPr>
            <a:lvl6pPr indent="-831850" lvl="5" marL="2743200">
              <a:spcBef>
                <a:spcPts val="0"/>
              </a:spcBef>
              <a:spcAft>
                <a:spcPts val="0"/>
              </a:spcAft>
              <a:buSzPts val="9500"/>
              <a:buChar char="■"/>
              <a:defRPr sz="9500"/>
            </a:lvl6pPr>
            <a:lvl7pPr indent="-831850" lvl="6" marL="3200400">
              <a:spcBef>
                <a:spcPts val="0"/>
              </a:spcBef>
              <a:spcAft>
                <a:spcPts val="0"/>
              </a:spcAft>
              <a:buSzPts val="9500"/>
              <a:buChar char="●"/>
              <a:defRPr sz="9500"/>
            </a:lvl7pPr>
            <a:lvl8pPr indent="-831850" lvl="7" marL="3657600">
              <a:spcBef>
                <a:spcPts val="0"/>
              </a:spcBef>
              <a:spcAft>
                <a:spcPts val="0"/>
              </a:spcAft>
              <a:buSzPts val="9500"/>
              <a:buChar char="○"/>
              <a:defRPr sz="9500"/>
            </a:lvl8pPr>
            <a:lvl9pPr indent="-831850" lvl="8" marL="4114800">
              <a:spcBef>
                <a:spcPts val="0"/>
              </a:spcBef>
              <a:spcAft>
                <a:spcPts val="0"/>
              </a:spcAft>
              <a:buSzPts val="9500"/>
              <a:buChar char="■"/>
              <a:defRPr sz="9500"/>
            </a:lvl9pPr>
          </a:lstStyle>
          <a:p/>
        </p:txBody>
      </p:sp>
      <p:sp>
        <p:nvSpPr>
          <p:cNvPr id="24" name="Google Shape;24;p5"/>
          <p:cNvSpPr txBox="1"/>
          <p:nvPr>
            <p:ph idx="12" type="sldNum"/>
          </p:nvPr>
        </p:nvSpPr>
        <p:spPr>
          <a:xfrm>
            <a:off x="65978431" y="38611272"/>
            <a:ext cx="4272900" cy="3258900"/>
          </a:xfrm>
          <a:prstGeom prst="rect">
            <a:avLst/>
          </a:prstGeom>
        </p:spPr>
        <p:txBody>
          <a:bodyPr anchorCtr="0" anchor="ctr" bIns="726975" lIns="726975" spcFirstLastPara="1" rIns="726975" wrap="square" tIns="726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427333" y="3684791"/>
            <a:ext cx="66353400" cy="4741800"/>
          </a:xfrm>
          <a:prstGeom prst="rect">
            <a:avLst/>
          </a:prstGeom>
        </p:spPr>
        <p:txBody>
          <a:bodyPr anchorCtr="0" anchor="t" bIns="726975" lIns="726975" spcFirstLastPara="1" rIns="726975" wrap="square" tIns="726975">
            <a:normAutofit/>
          </a:bodyPr>
          <a:lstStyle>
            <a:lvl1pPr lvl="0">
              <a:spcBef>
                <a:spcPts val="0"/>
              </a:spcBef>
              <a:spcAft>
                <a:spcPts val="0"/>
              </a:spcAft>
              <a:buSzPts val="22300"/>
              <a:buNone/>
              <a:defRPr/>
            </a:lvl1pPr>
            <a:lvl2pPr lvl="1">
              <a:spcBef>
                <a:spcPts val="0"/>
              </a:spcBef>
              <a:spcAft>
                <a:spcPts val="0"/>
              </a:spcAft>
              <a:buSzPts val="22300"/>
              <a:buNone/>
              <a:defRPr/>
            </a:lvl2pPr>
            <a:lvl3pPr lvl="2">
              <a:spcBef>
                <a:spcPts val="0"/>
              </a:spcBef>
              <a:spcAft>
                <a:spcPts val="0"/>
              </a:spcAft>
              <a:buSzPts val="22300"/>
              <a:buNone/>
              <a:defRPr/>
            </a:lvl3pPr>
            <a:lvl4pPr lvl="3">
              <a:spcBef>
                <a:spcPts val="0"/>
              </a:spcBef>
              <a:spcAft>
                <a:spcPts val="0"/>
              </a:spcAft>
              <a:buSzPts val="22300"/>
              <a:buNone/>
              <a:defRPr/>
            </a:lvl4pPr>
            <a:lvl5pPr lvl="4">
              <a:spcBef>
                <a:spcPts val="0"/>
              </a:spcBef>
              <a:spcAft>
                <a:spcPts val="0"/>
              </a:spcAft>
              <a:buSzPts val="22300"/>
              <a:buNone/>
              <a:defRPr/>
            </a:lvl5pPr>
            <a:lvl6pPr lvl="5">
              <a:spcBef>
                <a:spcPts val="0"/>
              </a:spcBef>
              <a:spcAft>
                <a:spcPts val="0"/>
              </a:spcAft>
              <a:buSzPts val="22300"/>
              <a:buNone/>
              <a:defRPr/>
            </a:lvl6pPr>
            <a:lvl7pPr lvl="6">
              <a:spcBef>
                <a:spcPts val="0"/>
              </a:spcBef>
              <a:spcAft>
                <a:spcPts val="0"/>
              </a:spcAft>
              <a:buSzPts val="22300"/>
              <a:buNone/>
              <a:defRPr/>
            </a:lvl7pPr>
            <a:lvl8pPr lvl="7">
              <a:spcBef>
                <a:spcPts val="0"/>
              </a:spcBef>
              <a:spcAft>
                <a:spcPts val="0"/>
              </a:spcAft>
              <a:buSzPts val="22300"/>
              <a:buNone/>
              <a:defRPr/>
            </a:lvl8pPr>
            <a:lvl9pPr lvl="8">
              <a:spcBef>
                <a:spcPts val="0"/>
              </a:spcBef>
              <a:spcAft>
                <a:spcPts val="0"/>
              </a:spcAft>
              <a:buSzPts val="22300"/>
              <a:buNone/>
              <a:defRPr/>
            </a:lvl9pPr>
          </a:lstStyle>
          <a:p/>
        </p:txBody>
      </p:sp>
      <p:sp>
        <p:nvSpPr>
          <p:cNvPr id="27" name="Google Shape;27;p6"/>
          <p:cNvSpPr txBox="1"/>
          <p:nvPr>
            <p:ph idx="12" type="sldNum"/>
          </p:nvPr>
        </p:nvSpPr>
        <p:spPr>
          <a:xfrm>
            <a:off x="65978431" y="38611272"/>
            <a:ext cx="4272900" cy="3258900"/>
          </a:xfrm>
          <a:prstGeom prst="rect">
            <a:avLst/>
          </a:prstGeom>
        </p:spPr>
        <p:txBody>
          <a:bodyPr anchorCtr="0" anchor="ctr" bIns="726975" lIns="726975" spcFirstLastPara="1" rIns="726975" wrap="square" tIns="726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427333" y="4600349"/>
            <a:ext cx="21867000" cy="6257100"/>
          </a:xfrm>
          <a:prstGeom prst="rect">
            <a:avLst/>
          </a:prstGeom>
        </p:spPr>
        <p:txBody>
          <a:bodyPr anchorCtr="0" anchor="b" bIns="726975" lIns="726975" spcFirstLastPara="1" rIns="726975" wrap="square" tIns="726975">
            <a:normAutofit/>
          </a:bodyPr>
          <a:lstStyle>
            <a:lvl1pPr lvl="0">
              <a:spcBef>
                <a:spcPts val="0"/>
              </a:spcBef>
              <a:spcAft>
                <a:spcPts val="0"/>
              </a:spcAft>
              <a:buSzPts val="19100"/>
              <a:buNone/>
              <a:defRPr sz="19100"/>
            </a:lvl1pPr>
            <a:lvl2pPr lvl="1">
              <a:spcBef>
                <a:spcPts val="0"/>
              </a:spcBef>
              <a:spcAft>
                <a:spcPts val="0"/>
              </a:spcAft>
              <a:buSzPts val="19100"/>
              <a:buNone/>
              <a:defRPr sz="19100"/>
            </a:lvl2pPr>
            <a:lvl3pPr lvl="2">
              <a:spcBef>
                <a:spcPts val="0"/>
              </a:spcBef>
              <a:spcAft>
                <a:spcPts val="0"/>
              </a:spcAft>
              <a:buSzPts val="19100"/>
              <a:buNone/>
              <a:defRPr sz="19100"/>
            </a:lvl3pPr>
            <a:lvl4pPr lvl="3">
              <a:spcBef>
                <a:spcPts val="0"/>
              </a:spcBef>
              <a:spcAft>
                <a:spcPts val="0"/>
              </a:spcAft>
              <a:buSzPts val="19100"/>
              <a:buNone/>
              <a:defRPr sz="19100"/>
            </a:lvl4pPr>
            <a:lvl5pPr lvl="4">
              <a:spcBef>
                <a:spcPts val="0"/>
              </a:spcBef>
              <a:spcAft>
                <a:spcPts val="0"/>
              </a:spcAft>
              <a:buSzPts val="19100"/>
              <a:buNone/>
              <a:defRPr sz="19100"/>
            </a:lvl5pPr>
            <a:lvl6pPr lvl="5">
              <a:spcBef>
                <a:spcPts val="0"/>
              </a:spcBef>
              <a:spcAft>
                <a:spcPts val="0"/>
              </a:spcAft>
              <a:buSzPts val="19100"/>
              <a:buNone/>
              <a:defRPr sz="19100"/>
            </a:lvl6pPr>
            <a:lvl7pPr lvl="6">
              <a:spcBef>
                <a:spcPts val="0"/>
              </a:spcBef>
              <a:spcAft>
                <a:spcPts val="0"/>
              </a:spcAft>
              <a:buSzPts val="19100"/>
              <a:buNone/>
              <a:defRPr sz="19100"/>
            </a:lvl7pPr>
            <a:lvl8pPr lvl="7">
              <a:spcBef>
                <a:spcPts val="0"/>
              </a:spcBef>
              <a:spcAft>
                <a:spcPts val="0"/>
              </a:spcAft>
              <a:buSzPts val="19100"/>
              <a:buNone/>
              <a:defRPr sz="19100"/>
            </a:lvl8pPr>
            <a:lvl9pPr lvl="8">
              <a:spcBef>
                <a:spcPts val="0"/>
              </a:spcBef>
              <a:spcAft>
                <a:spcPts val="0"/>
              </a:spcAft>
              <a:buSzPts val="19100"/>
              <a:buNone/>
              <a:defRPr sz="19100"/>
            </a:lvl9pPr>
          </a:lstStyle>
          <a:p/>
        </p:txBody>
      </p:sp>
      <p:sp>
        <p:nvSpPr>
          <p:cNvPr id="30" name="Google Shape;30;p7"/>
          <p:cNvSpPr txBox="1"/>
          <p:nvPr>
            <p:ph idx="1" type="body"/>
          </p:nvPr>
        </p:nvSpPr>
        <p:spPr>
          <a:xfrm>
            <a:off x="2427333" y="11505839"/>
            <a:ext cx="21867000" cy="26325300"/>
          </a:xfrm>
          <a:prstGeom prst="rect">
            <a:avLst/>
          </a:prstGeom>
        </p:spPr>
        <p:txBody>
          <a:bodyPr anchorCtr="0" anchor="t" bIns="726975" lIns="726975" spcFirstLastPara="1" rIns="726975" wrap="square" tIns="726975">
            <a:normAutofit/>
          </a:bodyPr>
          <a:lstStyle>
            <a:lvl1pPr indent="-831850" lvl="0" marL="457200">
              <a:spcBef>
                <a:spcPts val="0"/>
              </a:spcBef>
              <a:spcAft>
                <a:spcPts val="0"/>
              </a:spcAft>
              <a:buSzPts val="9500"/>
              <a:buChar char="●"/>
              <a:defRPr sz="9500"/>
            </a:lvl1pPr>
            <a:lvl2pPr indent="-831850" lvl="1" marL="914400">
              <a:spcBef>
                <a:spcPts val="0"/>
              </a:spcBef>
              <a:spcAft>
                <a:spcPts val="0"/>
              </a:spcAft>
              <a:buSzPts val="9500"/>
              <a:buChar char="○"/>
              <a:defRPr sz="9500"/>
            </a:lvl2pPr>
            <a:lvl3pPr indent="-831850" lvl="2" marL="1371600">
              <a:spcBef>
                <a:spcPts val="0"/>
              </a:spcBef>
              <a:spcAft>
                <a:spcPts val="0"/>
              </a:spcAft>
              <a:buSzPts val="9500"/>
              <a:buChar char="■"/>
              <a:defRPr sz="9500"/>
            </a:lvl3pPr>
            <a:lvl4pPr indent="-831850" lvl="3" marL="1828800">
              <a:spcBef>
                <a:spcPts val="0"/>
              </a:spcBef>
              <a:spcAft>
                <a:spcPts val="0"/>
              </a:spcAft>
              <a:buSzPts val="9500"/>
              <a:buChar char="●"/>
              <a:defRPr sz="9500"/>
            </a:lvl4pPr>
            <a:lvl5pPr indent="-831850" lvl="4" marL="2286000">
              <a:spcBef>
                <a:spcPts val="0"/>
              </a:spcBef>
              <a:spcAft>
                <a:spcPts val="0"/>
              </a:spcAft>
              <a:buSzPts val="9500"/>
              <a:buChar char="○"/>
              <a:defRPr sz="9500"/>
            </a:lvl5pPr>
            <a:lvl6pPr indent="-831850" lvl="5" marL="2743200">
              <a:spcBef>
                <a:spcPts val="0"/>
              </a:spcBef>
              <a:spcAft>
                <a:spcPts val="0"/>
              </a:spcAft>
              <a:buSzPts val="9500"/>
              <a:buChar char="■"/>
              <a:defRPr sz="9500"/>
            </a:lvl6pPr>
            <a:lvl7pPr indent="-831850" lvl="6" marL="3200400">
              <a:spcBef>
                <a:spcPts val="0"/>
              </a:spcBef>
              <a:spcAft>
                <a:spcPts val="0"/>
              </a:spcAft>
              <a:buSzPts val="9500"/>
              <a:buChar char="●"/>
              <a:defRPr sz="9500"/>
            </a:lvl7pPr>
            <a:lvl8pPr indent="-831850" lvl="7" marL="3657600">
              <a:spcBef>
                <a:spcPts val="0"/>
              </a:spcBef>
              <a:spcAft>
                <a:spcPts val="0"/>
              </a:spcAft>
              <a:buSzPts val="9500"/>
              <a:buChar char="○"/>
              <a:defRPr sz="9500"/>
            </a:lvl8pPr>
            <a:lvl9pPr indent="-831850" lvl="8" marL="4114800">
              <a:spcBef>
                <a:spcPts val="0"/>
              </a:spcBef>
              <a:spcAft>
                <a:spcPts val="0"/>
              </a:spcAft>
              <a:buSzPts val="9500"/>
              <a:buChar char="■"/>
              <a:defRPr sz="9500"/>
            </a:lvl9pPr>
          </a:lstStyle>
          <a:p/>
        </p:txBody>
      </p:sp>
      <p:sp>
        <p:nvSpPr>
          <p:cNvPr id="31" name="Google Shape;31;p7"/>
          <p:cNvSpPr txBox="1"/>
          <p:nvPr>
            <p:ph idx="12" type="sldNum"/>
          </p:nvPr>
        </p:nvSpPr>
        <p:spPr>
          <a:xfrm>
            <a:off x="65978431" y="38611272"/>
            <a:ext cx="4272900" cy="3258900"/>
          </a:xfrm>
          <a:prstGeom prst="rect">
            <a:avLst/>
          </a:prstGeom>
        </p:spPr>
        <p:txBody>
          <a:bodyPr anchorCtr="0" anchor="ctr" bIns="726975" lIns="726975" spcFirstLastPara="1" rIns="726975" wrap="square" tIns="726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817774" y="3727226"/>
            <a:ext cx="49588500" cy="33871800"/>
          </a:xfrm>
          <a:prstGeom prst="rect">
            <a:avLst/>
          </a:prstGeom>
        </p:spPr>
        <p:txBody>
          <a:bodyPr anchorCtr="0" anchor="ctr" bIns="726975" lIns="726975" spcFirstLastPara="1" rIns="726975" wrap="square" tIns="726975">
            <a:normAutofit/>
          </a:bodyPr>
          <a:lstStyle>
            <a:lvl1pPr lvl="0">
              <a:spcBef>
                <a:spcPts val="0"/>
              </a:spcBef>
              <a:spcAft>
                <a:spcPts val="0"/>
              </a:spcAft>
              <a:buSzPts val="38200"/>
              <a:buNone/>
              <a:defRPr sz="38200"/>
            </a:lvl1pPr>
            <a:lvl2pPr lvl="1">
              <a:spcBef>
                <a:spcPts val="0"/>
              </a:spcBef>
              <a:spcAft>
                <a:spcPts val="0"/>
              </a:spcAft>
              <a:buSzPts val="38200"/>
              <a:buNone/>
              <a:defRPr sz="38200"/>
            </a:lvl2pPr>
            <a:lvl3pPr lvl="2">
              <a:spcBef>
                <a:spcPts val="0"/>
              </a:spcBef>
              <a:spcAft>
                <a:spcPts val="0"/>
              </a:spcAft>
              <a:buSzPts val="38200"/>
              <a:buNone/>
              <a:defRPr sz="38200"/>
            </a:lvl3pPr>
            <a:lvl4pPr lvl="3">
              <a:spcBef>
                <a:spcPts val="0"/>
              </a:spcBef>
              <a:spcAft>
                <a:spcPts val="0"/>
              </a:spcAft>
              <a:buSzPts val="38200"/>
              <a:buNone/>
              <a:defRPr sz="38200"/>
            </a:lvl4pPr>
            <a:lvl5pPr lvl="4">
              <a:spcBef>
                <a:spcPts val="0"/>
              </a:spcBef>
              <a:spcAft>
                <a:spcPts val="0"/>
              </a:spcAft>
              <a:buSzPts val="38200"/>
              <a:buNone/>
              <a:defRPr sz="38200"/>
            </a:lvl5pPr>
            <a:lvl6pPr lvl="5">
              <a:spcBef>
                <a:spcPts val="0"/>
              </a:spcBef>
              <a:spcAft>
                <a:spcPts val="0"/>
              </a:spcAft>
              <a:buSzPts val="38200"/>
              <a:buNone/>
              <a:defRPr sz="38200"/>
            </a:lvl6pPr>
            <a:lvl7pPr lvl="6">
              <a:spcBef>
                <a:spcPts val="0"/>
              </a:spcBef>
              <a:spcAft>
                <a:spcPts val="0"/>
              </a:spcAft>
              <a:buSzPts val="38200"/>
              <a:buNone/>
              <a:defRPr sz="38200"/>
            </a:lvl7pPr>
            <a:lvl8pPr lvl="7">
              <a:spcBef>
                <a:spcPts val="0"/>
              </a:spcBef>
              <a:spcAft>
                <a:spcPts val="0"/>
              </a:spcAft>
              <a:buSzPts val="38200"/>
              <a:buNone/>
              <a:defRPr sz="38200"/>
            </a:lvl8pPr>
            <a:lvl9pPr lvl="8">
              <a:spcBef>
                <a:spcPts val="0"/>
              </a:spcBef>
              <a:spcAft>
                <a:spcPts val="0"/>
              </a:spcAft>
              <a:buSzPts val="38200"/>
              <a:buNone/>
              <a:defRPr sz="38200"/>
            </a:lvl9pPr>
          </a:lstStyle>
          <a:p/>
        </p:txBody>
      </p:sp>
      <p:sp>
        <p:nvSpPr>
          <p:cNvPr id="34" name="Google Shape;34;p8"/>
          <p:cNvSpPr txBox="1"/>
          <p:nvPr>
            <p:ph idx="12" type="sldNum"/>
          </p:nvPr>
        </p:nvSpPr>
        <p:spPr>
          <a:xfrm>
            <a:off x="65978431" y="38611272"/>
            <a:ext cx="4272900" cy="3258900"/>
          </a:xfrm>
          <a:prstGeom prst="rect">
            <a:avLst/>
          </a:prstGeom>
        </p:spPr>
        <p:txBody>
          <a:bodyPr anchorCtr="0" anchor="ctr" bIns="726975" lIns="726975" spcFirstLastPara="1" rIns="726975" wrap="square" tIns="726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5604000" y="-1035"/>
            <a:ext cx="35604000" cy="42588000"/>
          </a:xfrm>
          <a:prstGeom prst="rect">
            <a:avLst/>
          </a:prstGeom>
          <a:solidFill>
            <a:schemeClr val="lt2"/>
          </a:solidFill>
          <a:ln>
            <a:noFill/>
          </a:ln>
        </p:spPr>
        <p:txBody>
          <a:bodyPr anchorCtr="0" anchor="ctr" bIns="726975" lIns="726975" spcFirstLastPara="1" rIns="726975" wrap="square" tIns="7269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067555" y="10210646"/>
            <a:ext cx="31501500" cy="12273300"/>
          </a:xfrm>
          <a:prstGeom prst="rect">
            <a:avLst/>
          </a:prstGeom>
        </p:spPr>
        <p:txBody>
          <a:bodyPr anchorCtr="0" anchor="b" bIns="726975" lIns="726975" spcFirstLastPara="1" rIns="726975" wrap="square" tIns="726975">
            <a:normAutofit/>
          </a:bodyPr>
          <a:lstStyle>
            <a:lvl1pPr lvl="0" algn="ctr">
              <a:spcBef>
                <a:spcPts val="0"/>
              </a:spcBef>
              <a:spcAft>
                <a:spcPts val="0"/>
              </a:spcAft>
              <a:buSzPts val="33400"/>
              <a:buNone/>
              <a:defRPr sz="33400"/>
            </a:lvl1pPr>
            <a:lvl2pPr lvl="1" algn="ctr">
              <a:spcBef>
                <a:spcPts val="0"/>
              </a:spcBef>
              <a:spcAft>
                <a:spcPts val="0"/>
              </a:spcAft>
              <a:buSzPts val="33400"/>
              <a:buNone/>
              <a:defRPr sz="33400"/>
            </a:lvl2pPr>
            <a:lvl3pPr lvl="2" algn="ctr">
              <a:spcBef>
                <a:spcPts val="0"/>
              </a:spcBef>
              <a:spcAft>
                <a:spcPts val="0"/>
              </a:spcAft>
              <a:buSzPts val="33400"/>
              <a:buNone/>
              <a:defRPr sz="33400"/>
            </a:lvl3pPr>
            <a:lvl4pPr lvl="3" algn="ctr">
              <a:spcBef>
                <a:spcPts val="0"/>
              </a:spcBef>
              <a:spcAft>
                <a:spcPts val="0"/>
              </a:spcAft>
              <a:buSzPts val="33400"/>
              <a:buNone/>
              <a:defRPr sz="33400"/>
            </a:lvl4pPr>
            <a:lvl5pPr lvl="4" algn="ctr">
              <a:spcBef>
                <a:spcPts val="0"/>
              </a:spcBef>
              <a:spcAft>
                <a:spcPts val="0"/>
              </a:spcAft>
              <a:buSzPts val="33400"/>
              <a:buNone/>
              <a:defRPr sz="33400"/>
            </a:lvl5pPr>
            <a:lvl6pPr lvl="5" algn="ctr">
              <a:spcBef>
                <a:spcPts val="0"/>
              </a:spcBef>
              <a:spcAft>
                <a:spcPts val="0"/>
              </a:spcAft>
              <a:buSzPts val="33400"/>
              <a:buNone/>
              <a:defRPr sz="33400"/>
            </a:lvl6pPr>
            <a:lvl7pPr lvl="6" algn="ctr">
              <a:spcBef>
                <a:spcPts val="0"/>
              </a:spcBef>
              <a:spcAft>
                <a:spcPts val="0"/>
              </a:spcAft>
              <a:buSzPts val="33400"/>
              <a:buNone/>
              <a:defRPr sz="33400"/>
            </a:lvl7pPr>
            <a:lvl8pPr lvl="7" algn="ctr">
              <a:spcBef>
                <a:spcPts val="0"/>
              </a:spcBef>
              <a:spcAft>
                <a:spcPts val="0"/>
              </a:spcAft>
              <a:buSzPts val="33400"/>
              <a:buNone/>
              <a:defRPr sz="33400"/>
            </a:lvl8pPr>
            <a:lvl9pPr lvl="8" algn="ctr">
              <a:spcBef>
                <a:spcPts val="0"/>
              </a:spcBef>
              <a:spcAft>
                <a:spcPts val="0"/>
              </a:spcAft>
              <a:buSzPts val="33400"/>
              <a:buNone/>
              <a:defRPr sz="33400"/>
            </a:lvl9pPr>
          </a:lstStyle>
          <a:p/>
        </p:txBody>
      </p:sp>
      <p:sp>
        <p:nvSpPr>
          <p:cNvPr id="38" name="Google Shape;38;p9"/>
          <p:cNvSpPr txBox="1"/>
          <p:nvPr>
            <p:ph idx="1" type="subTitle"/>
          </p:nvPr>
        </p:nvSpPr>
        <p:spPr>
          <a:xfrm>
            <a:off x="2067555" y="23209363"/>
            <a:ext cx="31501500" cy="10226700"/>
          </a:xfrm>
          <a:prstGeom prst="rect">
            <a:avLst/>
          </a:prstGeom>
        </p:spPr>
        <p:txBody>
          <a:bodyPr anchorCtr="0" anchor="t" bIns="726975" lIns="726975" spcFirstLastPara="1" rIns="726975" wrap="square" tIns="726975">
            <a:normAutofit/>
          </a:bodyPr>
          <a:lstStyle>
            <a:lvl1pPr lvl="0" algn="ctr">
              <a:lnSpc>
                <a:spcPct val="100000"/>
              </a:lnSpc>
              <a:spcBef>
                <a:spcPts val="0"/>
              </a:spcBef>
              <a:spcAft>
                <a:spcPts val="0"/>
              </a:spcAft>
              <a:buSzPts val="16700"/>
              <a:buNone/>
              <a:defRPr sz="16700"/>
            </a:lvl1pPr>
            <a:lvl2pPr lvl="1" algn="ctr">
              <a:lnSpc>
                <a:spcPct val="100000"/>
              </a:lnSpc>
              <a:spcBef>
                <a:spcPts val="0"/>
              </a:spcBef>
              <a:spcAft>
                <a:spcPts val="0"/>
              </a:spcAft>
              <a:buSzPts val="16700"/>
              <a:buNone/>
              <a:defRPr sz="16700"/>
            </a:lvl2pPr>
            <a:lvl3pPr lvl="2" algn="ctr">
              <a:lnSpc>
                <a:spcPct val="100000"/>
              </a:lnSpc>
              <a:spcBef>
                <a:spcPts val="0"/>
              </a:spcBef>
              <a:spcAft>
                <a:spcPts val="0"/>
              </a:spcAft>
              <a:buSzPts val="16700"/>
              <a:buNone/>
              <a:defRPr sz="16700"/>
            </a:lvl3pPr>
            <a:lvl4pPr lvl="3" algn="ctr">
              <a:lnSpc>
                <a:spcPct val="100000"/>
              </a:lnSpc>
              <a:spcBef>
                <a:spcPts val="0"/>
              </a:spcBef>
              <a:spcAft>
                <a:spcPts val="0"/>
              </a:spcAft>
              <a:buSzPts val="16700"/>
              <a:buNone/>
              <a:defRPr sz="16700"/>
            </a:lvl4pPr>
            <a:lvl5pPr lvl="4" algn="ctr">
              <a:lnSpc>
                <a:spcPct val="100000"/>
              </a:lnSpc>
              <a:spcBef>
                <a:spcPts val="0"/>
              </a:spcBef>
              <a:spcAft>
                <a:spcPts val="0"/>
              </a:spcAft>
              <a:buSzPts val="16700"/>
              <a:buNone/>
              <a:defRPr sz="16700"/>
            </a:lvl5pPr>
            <a:lvl6pPr lvl="5" algn="ctr">
              <a:lnSpc>
                <a:spcPct val="100000"/>
              </a:lnSpc>
              <a:spcBef>
                <a:spcPts val="0"/>
              </a:spcBef>
              <a:spcAft>
                <a:spcPts val="0"/>
              </a:spcAft>
              <a:buSzPts val="16700"/>
              <a:buNone/>
              <a:defRPr sz="16700"/>
            </a:lvl6pPr>
            <a:lvl7pPr lvl="6" algn="ctr">
              <a:lnSpc>
                <a:spcPct val="100000"/>
              </a:lnSpc>
              <a:spcBef>
                <a:spcPts val="0"/>
              </a:spcBef>
              <a:spcAft>
                <a:spcPts val="0"/>
              </a:spcAft>
              <a:buSzPts val="16700"/>
              <a:buNone/>
              <a:defRPr sz="16700"/>
            </a:lvl7pPr>
            <a:lvl8pPr lvl="7" algn="ctr">
              <a:lnSpc>
                <a:spcPct val="100000"/>
              </a:lnSpc>
              <a:spcBef>
                <a:spcPts val="0"/>
              </a:spcBef>
              <a:spcAft>
                <a:spcPts val="0"/>
              </a:spcAft>
              <a:buSzPts val="16700"/>
              <a:buNone/>
              <a:defRPr sz="16700"/>
            </a:lvl8pPr>
            <a:lvl9pPr lvl="8" algn="ctr">
              <a:lnSpc>
                <a:spcPct val="100000"/>
              </a:lnSpc>
              <a:spcBef>
                <a:spcPts val="0"/>
              </a:spcBef>
              <a:spcAft>
                <a:spcPts val="0"/>
              </a:spcAft>
              <a:buSzPts val="16700"/>
              <a:buNone/>
              <a:defRPr sz="16700"/>
            </a:lvl9pPr>
          </a:lstStyle>
          <a:p/>
        </p:txBody>
      </p:sp>
      <p:sp>
        <p:nvSpPr>
          <p:cNvPr id="39" name="Google Shape;39;p9"/>
          <p:cNvSpPr txBox="1"/>
          <p:nvPr>
            <p:ph idx="2" type="body"/>
          </p:nvPr>
        </p:nvSpPr>
        <p:spPr>
          <a:xfrm>
            <a:off x="38465870" y="5995316"/>
            <a:ext cx="29880300" cy="30595200"/>
          </a:xfrm>
          <a:prstGeom prst="rect">
            <a:avLst/>
          </a:prstGeom>
        </p:spPr>
        <p:txBody>
          <a:bodyPr anchorCtr="0" anchor="ctr" bIns="726975" lIns="726975" spcFirstLastPara="1" rIns="726975" wrap="square" tIns="726975">
            <a:normAutofit/>
          </a:bodyPr>
          <a:lstStyle>
            <a:lvl1pPr indent="-1136650" lvl="0" marL="457200">
              <a:spcBef>
                <a:spcPts val="0"/>
              </a:spcBef>
              <a:spcAft>
                <a:spcPts val="0"/>
              </a:spcAft>
              <a:buSzPts val="14300"/>
              <a:buChar char="●"/>
              <a:defRPr/>
            </a:lvl1pPr>
            <a:lvl2pPr indent="-933450" lvl="1" marL="914400">
              <a:spcBef>
                <a:spcPts val="0"/>
              </a:spcBef>
              <a:spcAft>
                <a:spcPts val="0"/>
              </a:spcAft>
              <a:buSzPts val="11100"/>
              <a:buChar char="○"/>
              <a:defRPr/>
            </a:lvl2pPr>
            <a:lvl3pPr indent="-933450" lvl="2" marL="1371600">
              <a:spcBef>
                <a:spcPts val="0"/>
              </a:spcBef>
              <a:spcAft>
                <a:spcPts val="0"/>
              </a:spcAft>
              <a:buSzPts val="11100"/>
              <a:buChar char="■"/>
              <a:defRPr/>
            </a:lvl3pPr>
            <a:lvl4pPr indent="-933450" lvl="3" marL="1828800">
              <a:spcBef>
                <a:spcPts val="0"/>
              </a:spcBef>
              <a:spcAft>
                <a:spcPts val="0"/>
              </a:spcAft>
              <a:buSzPts val="11100"/>
              <a:buChar char="●"/>
              <a:defRPr/>
            </a:lvl4pPr>
            <a:lvl5pPr indent="-933450" lvl="4" marL="2286000">
              <a:spcBef>
                <a:spcPts val="0"/>
              </a:spcBef>
              <a:spcAft>
                <a:spcPts val="0"/>
              </a:spcAft>
              <a:buSzPts val="11100"/>
              <a:buChar char="○"/>
              <a:defRPr/>
            </a:lvl5pPr>
            <a:lvl6pPr indent="-933450" lvl="5" marL="2743200">
              <a:spcBef>
                <a:spcPts val="0"/>
              </a:spcBef>
              <a:spcAft>
                <a:spcPts val="0"/>
              </a:spcAft>
              <a:buSzPts val="11100"/>
              <a:buChar char="■"/>
              <a:defRPr/>
            </a:lvl6pPr>
            <a:lvl7pPr indent="-933450" lvl="6" marL="3200400">
              <a:spcBef>
                <a:spcPts val="0"/>
              </a:spcBef>
              <a:spcAft>
                <a:spcPts val="0"/>
              </a:spcAft>
              <a:buSzPts val="11100"/>
              <a:buChar char="●"/>
              <a:defRPr/>
            </a:lvl7pPr>
            <a:lvl8pPr indent="-933450" lvl="7" marL="3657600">
              <a:spcBef>
                <a:spcPts val="0"/>
              </a:spcBef>
              <a:spcAft>
                <a:spcPts val="0"/>
              </a:spcAft>
              <a:buSzPts val="11100"/>
              <a:buChar char="○"/>
              <a:defRPr/>
            </a:lvl8pPr>
            <a:lvl9pPr indent="-933450" lvl="8" marL="4114800">
              <a:spcBef>
                <a:spcPts val="0"/>
              </a:spcBef>
              <a:spcAft>
                <a:spcPts val="0"/>
              </a:spcAft>
              <a:buSzPts val="11100"/>
              <a:buChar char="■"/>
              <a:defRPr/>
            </a:lvl9pPr>
          </a:lstStyle>
          <a:p/>
        </p:txBody>
      </p:sp>
      <p:sp>
        <p:nvSpPr>
          <p:cNvPr id="40" name="Google Shape;40;p9"/>
          <p:cNvSpPr txBox="1"/>
          <p:nvPr>
            <p:ph idx="12" type="sldNum"/>
          </p:nvPr>
        </p:nvSpPr>
        <p:spPr>
          <a:xfrm>
            <a:off x="65978431" y="38611272"/>
            <a:ext cx="4272900" cy="3258900"/>
          </a:xfrm>
          <a:prstGeom prst="rect">
            <a:avLst/>
          </a:prstGeom>
        </p:spPr>
        <p:txBody>
          <a:bodyPr anchorCtr="0" anchor="ctr" bIns="726975" lIns="726975" spcFirstLastPara="1" rIns="726975" wrap="square" tIns="726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427333" y="35029013"/>
            <a:ext cx="46715100" cy="5010300"/>
          </a:xfrm>
          <a:prstGeom prst="rect">
            <a:avLst/>
          </a:prstGeom>
        </p:spPr>
        <p:txBody>
          <a:bodyPr anchorCtr="0" anchor="ctr" bIns="726975" lIns="726975" spcFirstLastPara="1" rIns="726975" wrap="square" tIns="726975">
            <a:normAutofit/>
          </a:bodyPr>
          <a:lstStyle>
            <a:lvl1pPr indent="-228600" lvl="0" marL="457200">
              <a:lnSpc>
                <a:spcPct val="100000"/>
              </a:lnSpc>
              <a:spcBef>
                <a:spcPts val="0"/>
              </a:spcBef>
              <a:spcAft>
                <a:spcPts val="0"/>
              </a:spcAft>
              <a:buSzPts val="14300"/>
              <a:buNone/>
              <a:defRPr/>
            </a:lvl1pPr>
          </a:lstStyle>
          <a:p/>
        </p:txBody>
      </p:sp>
      <p:sp>
        <p:nvSpPr>
          <p:cNvPr id="43" name="Google Shape;43;p10"/>
          <p:cNvSpPr txBox="1"/>
          <p:nvPr>
            <p:ph idx="12" type="sldNum"/>
          </p:nvPr>
        </p:nvSpPr>
        <p:spPr>
          <a:xfrm>
            <a:off x="65978431" y="38611272"/>
            <a:ext cx="4272900" cy="3258900"/>
          </a:xfrm>
          <a:prstGeom prst="rect">
            <a:avLst/>
          </a:prstGeom>
        </p:spPr>
        <p:txBody>
          <a:bodyPr anchorCtr="0" anchor="ctr" bIns="726975" lIns="726975" spcFirstLastPara="1" rIns="726975" wrap="square" tIns="726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27333" y="3684791"/>
            <a:ext cx="66353400" cy="4741800"/>
          </a:xfrm>
          <a:prstGeom prst="rect">
            <a:avLst/>
          </a:prstGeom>
          <a:noFill/>
          <a:ln>
            <a:noFill/>
          </a:ln>
        </p:spPr>
        <p:txBody>
          <a:bodyPr anchorCtr="0" anchor="t" bIns="726975" lIns="726975" spcFirstLastPara="1" rIns="726975" wrap="square" tIns="726975">
            <a:normAutofit/>
          </a:bodyPr>
          <a:lstStyle>
            <a:lvl1pPr lvl="0">
              <a:spcBef>
                <a:spcPts val="0"/>
              </a:spcBef>
              <a:spcAft>
                <a:spcPts val="0"/>
              </a:spcAft>
              <a:buClr>
                <a:schemeClr val="dk1"/>
              </a:buClr>
              <a:buSzPts val="22300"/>
              <a:buNone/>
              <a:defRPr sz="22300">
                <a:solidFill>
                  <a:schemeClr val="dk1"/>
                </a:solidFill>
              </a:defRPr>
            </a:lvl1pPr>
            <a:lvl2pPr lvl="1">
              <a:spcBef>
                <a:spcPts val="0"/>
              </a:spcBef>
              <a:spcAft>
                <a:spcPts val="0"/>
              </a:spcAft>
              <a:buClr>
                <a:schemeClr val="dk1"/>
              </a:buClr>
              <a:buSzPts val="22300"/>
              <a:buNone/>
              <a:defRPr sz="22300">
                <a:solidFill>
                  <a:schemeClr val="dk1"/>
                </a:solidFill>
              </a:defRPr>
            </a:lvl2pPr>
            <a:lvl3pPr lvl="2">
              <a:spcBef>
                <a:spcPts val="0"/>
              </a:spcBef>
              <a:spcAft>
                <a:spcPts val="0"/>
              </a:spcAft>
              <a:buClr>
                <a:schemeClr val="dk1"/>
              </a:buClr>
              <a:buSzPts val="22300"/>
              <a:buNone/>
              <a:defRPr sz="22300">
                <a:solidFill>
                  <a:schemeClr val="dk1"/>
                </a:solidFill>
              </a:defRPr>
            </a:lvl3pPr>
            <a:lvl4pPr lvl="3">
              <a:spcBef>
                <a:spcPts val="0"/>
              </a:spcBef>
              <a:spcAft>
                <a:spcPts val="0"/>
              </a:spcAft>
              <a:buClr>
                <a:schemeClr val="dk1"/>
              </a:buClr>
              <a:buSzPts val="22300"/>
              <a:buNone/>
              <a:defRPr sz="22300">
                <a:solidFill>
                  <a:schemeClr val="dk1"/>
                </a:solidFill>
              </a:defRPr>
            </a:lvl4pPr>
            <a:lvl5pPr lvl="4">
              <a:spcBef>
                <a:spcPts val="0"/>
              </a:spcBef>
              <a:spcAft>
                <a:spcPts val="0"/>
              </a:spcAft>
              <a:buClr>
                <a:schemeClr val="dk1"/>
              </a:buClr>
              <a:buSzPts val="22300"/>
              <a:buNone/>
              <a:defRPr sz="22300">
                <a:solidFill>
                  <a:schemeClr val="dk1"/>
                </a:solidFill>
              </a:defRPr>
            </a:lvl5pPr>
            <a:lvl6pPr lvl="5">
              <a:spcBef>
                <a:spcPts val="0"/>
              </a:spcBef>
              <a:spcAft>
                <a:spcPts val="0"/>
              </a:spcAft>
              <a:buClr>
                <a:schemeClr val="dk1"/>
              </a:buClr>
              <a:buSzPts val="22300"/>
              <a:buNone/>
              <a:defRPr sz="22300">
                <a:solidFill>
                  <a:schemeClr val="dk1"/>
                </a:solidFill>
              </a:defRPr>
            </a:lvl6pPr>
            <a:lvl7pPr lvl="6">
              <a:spcBef>
                <a:spcPts val="0"/>
              </a:spcBef>
              <a:spcAft>
                <a:spcPts val="0"/>
              </a:spcAft>
              <a:buClr>
                <a:schemeClr val="dk1"/>
              </a:buClr>
              <a:buSzPts val="22300"/>
              <a:buNone/>
              <a:defRPr sz="22300">
                <a:solidFill>
                  <a:schemeClr val="dk1"/>
                </a:solidFill>
              </a:defRPr>
            </a:lvl7pPr>
            <a:lvl8pPr lvl="7">
              <a:spcBef>
                <a:spcPts val="0"/>
              </a:spcBef>
              <a:spcAft>
                <a:spcPts val="0"/>
              </a:spcAft>
              <a:buClr>
                <a:schemeClr val="dk1"/>
              </a:buClr>
              <a:buSzPts val="22300"/>
              <a:buNone/>
              <a:defRPr sz="22300">
                <a:solidFill>
                  <a:schemeClr val="dk1"/>
                </a:solidFill>
              </a:defRPr>
            </a:lvl8pPr>
            <a:lvl9pPr lvl="8">
              <a:spcBef>
                <a:spcPts val="0"/>
              </a:spcBef>
              <a:spcAft>
                <a:spcPts val="0"/>
              </a:spcAft>
              <a:buClr>
                <a:schemeClr val="dk1"/>
              </a:buClr>
              <a:buSzPts val="22300"/>
              <a:buNone/>
              <a:defRPr sz="22300">
                <a:solidFill>
                  <a:schemeClr val="dk1"/>
                </a:solidFill>
              </a:defRPr>
            </a:lvl9pPr>
          </a:lstStyle>
          <a:p/>
        </p:txBody>
      </p:sp>
      <p:sp>
        <p:nvSpPr>
          <p:cNvPr id="7" name="Google Shape;7;p1"/>
          <p:cNvSpPr txBox="1"/>
          <p:nvPr>
            <p:ph idx="1" type="body"/>
          </p:nvPr>
        </p:nvSpPr>
        <p:spPr>
          <a:xfrm>
            <a:off x="2427333" y="9542453"/>
            <a:ext cx="66353400" cy="28287600"/>
          </a:xfrm>
          <a:prstGeom prst="rect">
            <a:avLst/>
          </a:prstGeom>
          <a:noFill/>
          <a:ln>
            <a:noFill/>
          </a:ln>
        </p:spPr>
        <p:txBody>
          <a:bodyPr anchorCtr="0" anchor="t" bIns="726975" lIns="726975" spcFirstLastPara="1" rIns="726975" wrap="square" tIns="726975">
            <a:normAutofit/>
          </a:bodyPr>
          <a:lstStyle>
            <a:lvl1pPr indent="-1136650" lvl="0" marL="457200">
              <a:lnSpc>
                <a:spcPct val="115000"/>
              </a:lnSpc>
              <a:spcBef>
                <a:spcPts val="0"/>
              </a:spcBef>
              <a:spcAft>
                <a:spcPts val="0"/>
              </a:spcAft>
              <a:buClr>
                <a:schemeClr val="dk2"/>
              </a:buClr>
              <a:buSzPts val="14300"/>
              <a:buChar char="●"/>
              <a:defRPr sz="14300">
                <a:solidFill>
                  <a:schemeClr val="dk2"/>
                </a:solidFill>
              </a:defRPr>
            </a:lvl1pPr>
            <a:lvl2pPr indent="-933450" lvl="1" marL="914400">
              <a:lnSpc>
                <a:spcPct val="115000"/>
              </a:lnSpc>
              <a:spcBef>
                <a:spcPts val="0"/>
              </a:spcBef>
              <a:spcAft>
                <a:spcPts val="0"/>
              </a:spcAft>
              <a:buClr>
                <a:schemeClr val="dk2"/>
              </a:buClr>
              <a:buSzPts val="11100"/>
              <a:buChar char="○"/>
              <a:defRPr sz="11100">
                <a:solidFill>
                  <a:schemeClr val="dk2"/>
                </a:solidFill>
              </a:defRPr>
            </a:lvl2pPr>
            <a:lvl3pPr indent="-933450" lvl="2" marL="1371600">
              <a:lnSpc>
                <a:spcPct val="115000"/>
              </a:lnSpc>
              <a:spcBef>
                <a:spcPts val="0"/>
              </a:spcBef>
              <a:spcAft>
                <a:spcPts val="0"/>
              </a:spcAft>
              <a:buClr>
                <a:schemeClr val="dk2"/>
              </a:buClr>
              <a:buSzPts val="11100"/>
              <a:buChar char="■"/>
              <a:defRPr sz="11100">
                <a:solidFill>
                  <a:schemeClr val="dk2"/>
                </a:solidFill>
              </a:defRPr>
            </a:lvl3pPr>
            <a:lvl4pPr indent="-933450" lvl="3" marL="1828800">
              <a:lnSpc>
                <a:spcPct val="115000"/>
              </a:lnSpc>
              <a:spcBef>
                <a:spcPts val="0"/>
              </a:spcBef>
              <a:spcAft>
                <a:spcPts val="0"/>
              </a:spcAft>
              <a:buClr>
                <a:schemeClr val="dk2"/>
              </a:buClr>
              <a:buSzPts val="11100"/>
              <a:buChar char="●"/>
              <a:defRPr sz="11100">
                <a:solidFill>
                  <a:schemeClr val="dk2"/>
                </a:solidFill>
              </a:defRPr>
            </a:lvl4pPr>
            <a:lvl5pPr indent="-933450" lvl="4" marL="2286000">
              <a:lnSpc>
                <a:spcPct val="115000"/>
              </a:lnSpc>
              <a:spcBef>
                <a:spcPts val="0"/>
              </a:spcBef>
              <a:spcAft>
                <a:spcPts val="0"/>
              </a:spcAft>
              <a:buClr>
                <a:schemeClr val="dk2"/>
              </a:buClr>
              <a:buSzPts val="11100"/>
              <a:buChar char="○"/>
              <a:defRPr sz="11100">
                <a:solidFill>
                  <a:schemeClr val="dk2"/>
                </a:solidFill>
              </a:defRPr>
            </a:lvl5pPr>
            <a:lvl6pPr indent="-933450" lvl="5" marL="2743200">
              <a:lnSpc>
                <a:spcPct val="115000"/>
              </a:lnSpc>
              <a:spcBef>
                <a:spcPts val="0"/>
              </a:spcBef>
              <a:spcAft>
                <a:spcPts val="0"/>
              </a:spcAft>
              <a:buClr>
                <a:schemeClr val="dk2"/>
              </a:buClr>
              <a:buSzPts val="11100"/>
              <a:buChar char="■"/>
              <a:defRPr sz="11100">
                <a:solidFill>
                  <a:schemeClr val="dk2"/>
                </a:solidFill>
              </a:defRPr>
            </a:lvl6pPr>
            <a:lvl7pPr indent="-933450" lvl="6" marL="3200400">
              <a:lnSpc>
                <a:spcPct val="115000"/>
              </a:lnSpc>
              <a:spcBef>
                <a:spcPts val="0"/>
              </a:spcBef>
              <a:spcAft>
                <a:spcPts val="0"/>
              </a:spcAft>
              <a:buClr>
                <a:schemeClr val="dk2"/>
              </a:buClr>
              <a:buSzPts val="11100"/>
              <a:buChar char="●"/>
              <a:defRPr sz="11100">
                <a:solidFill>
                  <a:schemeClr val="dk2"/>
                </a:solidFill>
              </a:defRPr>
            </a:lvl7pPr>
            <a:lvl8pPr indent="-933450" lvl="7" marL="3657600">
              <a:lnSpc>
                <a:spcPct val="115000"/>
              </a:lnSpc>
              <a:spcBef>
                <a:spcPts val="0"/>
              </a:spcBef>
              <a:spcAft>
                <a:spcPts val="0"/>
              </a:spcAft>
              <a:buClr>
                <a:schemeClr val="dk2"/>
              </a:buClr>
              <a:buSzPts val="11100"/>
              <a:buChar char="○"/>
              <a:defRPr sz="11100">
                <a:solidFill>
                  <a:schemeClr val="dk2"/>
                </a:solidFill>
              </a:defRPr>
            </a:lvl8pPr>
            <a:lvl9pPr indent="-933450" lvl="8" marL="4114800">
              <a:lnSpc>
                <a:spcPct val="115000"/>
              </a:lnSpc>
              <a:spcBef>
                <a:spcPts val="0"/>
              </a:spcBef>
              <a:spcAft>
                <a:spcPts val="0"/>
              </a:spcAft>
              <a:buClr>
                <a:schemeClr val="dk2"/>
              </a:buClr>
              <a:buSzPts val="11100"/>
              <a:buChar char="■"/>
              <a:defRPr sz="11100">
                <a:solidFill>
                  <a:schemeClr val="dk2"/>
                </a:solidFill>
              </a:defRPr>
            </a:lvl9pPr>
          </a:lstStyle>
          <a:p/>
        </p:txBody>
      </p:sp>
      <p:sp>
        <p:nvSpPr>
          <p:cNvPr id="8" name="Google Shape;8;p1"/>
          <p:cNvSpPr txBox="1"/>
          <p:nvPr>
            <p:ph idx="12" type="sldNum"/>
          </p:nvPr>
        </p:nvSpPr>
        <p:spPr>
          <a:xfrm>
            <a:off x="65978431" y="38611272"/>
            <a:ext cx="4272900" cy="3258900"/>
          </a:xfrm>
          <a:prstGeom prst="rect">
            <a:avLst/>
          </a:prstGeom>
          <a:noFill/>
          <a:ln>
            <a:noFill/>
          </a:ln>
        </p:spPr>
        <p:txBody>
          <a:bodyPr anchorCtr="0" anchor="ctr" bIns="726975" lIns="726975" spcFirstLastPara="1" rIns="726975" wrap="square" tIns="726975">
            <a:normAutofit/>
          </a:bodyPr>
          <a:lstStyle>
            <a:lvl1pPr lvl="0" algn="r">
              <a:buNone/>
              <a:defRPr sz="8000">
                <a:solidFill>
                  <a:schemeClr val="dk2"/>
                </a:solidFill>
              </a:defRPr>
            </a:lvl1pPr>
            <a:lvl2pPr lvl="1" algn="r">
              <a:buNone/>
              <a:defRPr sz="8000">
                <a:solidFill>
                  <a:schemeClr val="dk2"/>
                </a:solidFill>
              </a:defRPr>
            </a:lvl2pPr>
            <a:lvl3pPr lvl="2" algn="r">
              <a:buNone/>
              <a:defRPr sz="8000">
                <a:solidFill>
                  <a:schemeClr val="dk2"/>
                </a:solidFill>
              </a:defRPr>
            </a:lvl3pPr>
            <a:lvl4pPr lvl="3" algn="r">
              <a:buNone/>
              <a:defRPr sz="8000">
                <a:solidFill>
                  <a:schemeClr val="dk2"/>
                </a:solidFill>
              </a:defRPr>
            </a:lvl4pPr>
            <a:lvl5pPr lvl="4" algn="r">
              <a:buNone/>
              <a:defRPr sz="8000">
                <a:solidFill>
                  <a:schemeClr val="dk2"/>
                </a:solidFill>
              </a:defRPr>
            </a:lvl5pPr>
            <a:lvl6pPr lvl="5" algn="r">
              <a:buNone/>
              <a:defRPr sz="8000">
                <a:solidFill>
                  <a:schemeClr val="dk2"/>
                </a:solidFill>
              </a:defRPr>
            </a:lvl6pPr>
            <a:lvl7pPr lvl="6" algn="r">
              <a:buNone/>
              <a:defRPr sz="8000">
                <a:solidFill>
                  <a:schemeClr val="dk2"/>
                </a:solidFill>
              </a:defRPr>
            </a:lvl7pPr>
            <a:lvl8pPr lvl="7" algn="r">
              <a:buNone/>
              <a:defRPr sz="8000">
                <a:solidFill>
                  <a:schemeClr val="dk2"/>
                </a:solidFill>
              </a:defRPr>
            </a:lvl8pPr>
            <a:lvl9pPr lvl="8" algn="r">
              <a:buNone/>
              <a:defRPr sz="8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6.png"/><Relationship Id="rId22" Type="http://schemas.openxmlformats.org/officeDocument/2006/relationships/image" Target="../media/image6.png"/><Relationship Id="rId21" Type="http://schemas.openxmlformats.org/officeDocument/2006/relationships/image" Target="../media/image13.png"/><Relationship Id="rId24" Type="http://schemas.openxmlformats.org/officeDocument/2006/relationships/image" Target="../media/image21.png"/><Relationship Id="rId23"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7.png"/><Relationship Id="rId9" Type="http://schemas.openxmlformats.org/officeDocument/2006/relationships/image" Target="../media/image7.png"/><Relationship Id="rId26" Type="http://schemas.openxmlformats.org/officeDocument/2006/relationships/hyperlink" Target="https://pangeo-data.github.io/clivar-2022/intro.html" TargetMode="External"/><Relationship Id="rId25" Type="http://schemas.openxmlformats.org/officeDocument/2006/relationships/hyperlink" Target="https://pangeo-data.github.io/escience-2022/intro.html" TargetMode="External"/><Relationship Id="rId28" Type="http://schemas.openxmlformats.org/officeDocument/2006/relationships/hyperlink" Target="https://www.su.se/english/search-courses-and-programmes/mi7025-1.620506" TargetMode="External"/><Relationship Id="rId27" Type="http://schemas.openxmlformats.org/officeDocument/2006/relationships/hyperlink" Target="https://www.uio.no/studier/emner/matnat/geofag/GEO4990/" TargetMode="External"/><Relationship Id="rId5" Type="http://schemas.openxmlformats.org/officeDocument/2006/relationships/image" Target="../media/image9.png"/><Relationship Id="rId6" Type="http://schemas.openxmlformats.org/officeDocument/2006/relationships/image" Target="../media/image12.png"/><Relationship Id="rId29"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image" Target="../media/image1.png"/><Relationship Id="rId31" Type="http://schemas.openxmlformats.org/officeDocument/2006/relationships/image" Target="../media/image14.png"/><Relationship Id="rId30" Type="http://schemas.openxmlformats.org/officeDocument/2006/relationships/image" Target="../media/image19.png"/><Relationship Id="rId11" Type="http://schemas.openxmlformats.org/officeDocument/2006/relationships/image" Target="../media/image5.png"/><Relationship Id="rId33" Type="http://schemas.openxmlformats.org/officeDocument/2006/relationships/image" Target="../media/image18.png"/><Relationship Id="rId10" Type="http://schemas.openxmlformats.org/officeDocument/2006/relationships/image" Target="../media/image20.png"/><Relationship Id="rId32" Type="http://schemas.openxmlformats.org/officeDocument/2006/relationships/image" Target="../media/image15.png"/><Relationship Id="rId13" Type="http://schemas.openxmlformats.org/officeDocument/2006/relationships/image" Target="../media/image3.png"/><Relationship Id="rId12" Type="http://schemas.openxmlformats.org/officeDocument/2006/relationships/image" Target="../media/image4.png"/><Relationship Id="rId15" Type="http://schemas.openxmlformats.org/officeDocument/2006/relationships/hyperlink" Target="https://2022.foss4g.org/" TargetMode="External"/><Relationship Id="rId14" Type="http://schemas.openxmlformats.org/officeDocument/2006/relationships/image" Target="../media/image2.png"/><Relationship Id="rId17" Type="http://schemas.openxmlformats.org/officeDocument/2006/relationships/hyperlink" Target="https://pangeo.io/" TargetMode="External"/><Relationship Id="rId16" Type="http://schemas.openxmlformats.org/officeDocument/2006/relationships/hyperlink" Target="https://pangeo-data.github.io/foss4g-2022/intro.html" TargetMode="External"/><Relationship Id="rId19" Type="http://schemas.openxmlformats.org/officeDocument/2006/relationships/hyperlink" Target="https://pangeo-data.github.io/foss4g-2022/intro.html" TargetMode="External"/><Relationship Id="rId18" Type="http://schemas.openxmlformats.org/officeDocument/2006/relationships/hyperlink" Target="https://land.copernicus.eu/global/index.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594426" y="15132154"/>
            <a:ext cx="17095200" cy="268842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3"/>
          <p:cNvSpPr txBox="1"/>
          <p:nvPr/>
        </p:nvSpPr>
        <p:spPr>
          <a:xfrm>
            <a:off x="6655950" y="1324569"/>
            <a:ext cx="56088300" cy="5547600"/>
          </a:xfrm>
          <a:prstGeom prst="rect">
            <a:avLst/>
          </a:prstGeom>
          <a:noFill/>
          <a:ln>
            <a:noFill/>
          </a:ln>
          <a:effectLst>
            <a:outerShdw blurRad="57150" rotWithShape="0" algn="bl" dir="5400000" dist="19050">
              <a:srgbClr val="000000">
                <a:alpha val="50000"/>
              </a:srgbClr>
            </a:outerShdw>
          </a:effectLst>
        </p:spPr>
        <p:txBody>
          <a:bodyPr anchorCtr="0" anchor="t" bIns="614525" lIns="614525" spcFirstLastPara="1" rIns="614525" wrap="square" tIns="614525">
            <a:noAutofit/>
          </a:bodyPr>
          <a:lstStyle/>
          <a:p>
            <a:pPr indent="0" lvl="0" marL="0" rtl="0" algn="ctr">
              <a:lnSpc>
                <a:spcPct val="90000"/>
              </a:lnSpc>
              <a:spcBef>
                <a:spcPts val="0"/>
              </a:spcBef>
              <a:spcAft>
                <a:spcPts val="0"/>
              </a:spcAft>
              <a:buNone/>
            </a:pPr>
            <a:r>
              <a:rPr b="1" lang="en-GB" sz="12800">
                <a:solidFill>
                  <a:srgbClr val="333333"/>
                </a:solidFill>
              </a:rPr>
              <a:t>Pangeo framework for training: experience with FOSS4G, the CLIVAR bootcamp and the eScience course</a:t>
            </a:r>
            <a:endParaRPr b="1" sz="12800">
              <a:solidFill>
                <a:srgbClr val="333333"/>
              </a:solidFill>
            </a:endParaRPr>
          </a:p>
        </p:txBody>
      </p:sp>
      <p:sp>
        <p:nvSpPr>
          <p:cNvPr id="56" name="Google Shape;56;p13"/>
          <p:cNvSpPr txBox="1"/>
          <p:nvPr/>
        </p:nvSpPr>
        <p:spPr>
          <a:xfrm>
            <a:off x="13168650" y="6030734"/>
            <a:ext cx="44870700" cy="3000900"/>
          </a:xfrm>
          <a:prstGeom prst="rect">
            <a:avLst/>
          </a:prstGeom>
          <a:noFill/>
          <a:ln>
            <a:noFill/>
          </a:ln>
        </p:spPr>
        <p:txBody>
          <a:bodyPr anchorCtr="0" anchor="t" bIns="614525" lIns="614525" spcFirstLastPara="1" rIns="614525" wrap="square" tIns="614525">
            <a:normAutofit/>
          </a:bodyPr>
          <a:lstStyle/>
          <a:p>
            <a:pPr indent="0" lvl="0" marL="0" rtl="0" algn="ctr">
              <a:lnSpc>
                <a:spcPct val="80000"/>
              </a:lnSpc>
              <a:spcBef>
                <a:spcPts val="0"/>
              </a:spcBef>
              <a:spcAft>
                <a:spcPts val="1000"/>
              </a:spcAft>
              <a:buNone/>
            </a:pPr>
            <a:r>
              <a:rPr lang="en-GB" sz="7200">
                <a:solidFill>
                  <a:schemeClr val="dk1"/>
                </a:solidFill>
              </a:rPr>
              <a:t>Anne Fouilloux</a:t>
            </a:r>
            <a:r>
              <a:rPr baseline="30000" lang="en-GB" sz="7200">
                <a:solidFill>
                  <a:schemeClr val="dk1"/>
                </a:solidFill>
              </a:rPr>
              <a:t>1</a:t>
            </a:r>
            <a:r>
              <a:rPr lang="en-GB" sz="7200">
                <a:solidFill>
                  <a:schemeClr val="dk1"/>
                </a:solidFill>
              </a:rPr>
              <a:t>,</a:t>
            </a:r>
            <a:r>
              <a:rPr lang="en-GB" sz="7200">
                <a:solidFill>
                  <a:schemeClr val="dk1"/>
                </a:solidFill>
                <a:highlight>
                  <a:srgbClr val="FFFFFF"/>
                </a:highlight>
              </a:rPr>
              <a:t> </a:t>
            </a:r>
            <a:r>
              <a:rPr lang="en-GB" sz="7200">
                <a:solidFill>
                  <a:schemeClr val="dk1"/>
                </a:solidFill>
              </a:rPr>
              <a:t>Pier Lorenzo Marasco</a:t>
            </a:r>
            <a:r>
              <a:rPr baseline="30000" lang="en-GB" sz="7200">
                <a:solidFill>
                  <a:schemeClr val="dk1"/>
                </a:solidFill>
              </a:rPr>
              <a:t>2</a:t>
            </a:r>
            <a:r>
              <a:rPr lang="en-GB" sz="7200">
                <a:solidFill>
                  <a:schemeClr val="dk1"/>
                </a:solidFill>
              </a:rPr>
              <a:t>,</a:t>
            </a:r>
            <a:r>
              <a:rPr lang="en-GB" sz="7200">
                <a:solidFill>
                  <a:schemeClr val="dk1"/>
                </a:solidFill>
                <a:highlight>
                  <a:srgbClr val="FFFFFF"/>
                </a:highlight>
              </a:rPr>
              <a:t> </a:t>
            </a:r>
            <a:r>
              <a:rPr lang="en-GB" sz="7200">
                <a:solidFill>
                  <a:schemeClr val="dk1"/>
                </a:solidFill>
              </a:rPr>
              <a:t>Tina Odaka</a:t>
            </a:r>
            <a:r>
              <a:rPr baseline="30000" lang="en-GB" sz="7200">
                <a:solidFill>
                  <a:schemeClr val="dk1"/>
                </a:solidFill>
              </a:rPr>
              <a:t>3</a:t>
            </a:r>
            <a:r>
              <a:rPr lang="en-GB" sz="7200">
                <a:solidFill>
                  <a:schemeClr val="dk1"/>
                </a:solidFill>
              </a:rPr>
              <a:t>,</a:t>
            </a:r>
            <a:r>
              <a:rPr lang="en-GB" sz="7200">
                <a:solidFill>
                  <a:schemeClr val="dk1"/>
                </a:solidFill>
                <a:highlight>
                  <a:srgbClr val="FFFFFF"/>
                </a:highlight>
              </a:rPr>
              <a:t> </a:t>
            </a:r>
            <a:r>
              <a:rPr lang="en-GB" sz="7200">
                <a:solidFill>
                  <a:schemeClr val="dk1"/>
                </a:solidFill>
              </a:rPr>
              <a:t>Ruth Mottram</a:t>
            </a:r>
            <a:r>
              <a:rPr baseline="30000" lang="en-GB" sz="7200">
                <a:solidFill>
                  <a:schemeClr val="dk1"/>
                </a:solidFill>
              </a:rPr>
              <a:t>4</a:t>
            </a:r>
            <a:r>
              <a:rPr lang="en-GB" sz="7200">
                <a:solidFill>
                  <a:schemeClr val="dk1"/>
                </a:solidFill>
              </a:rPr>
              <a:t>,</a:t>
            </a:r>
            <a:r>
              <a:rPr lang="en-GB" sz="7200">
                <a:solidFill>
                  <a:schemeClr val="dk1"/>
                </a:solidFill>
                <a:highlight>
                  <a:srgbClr val="FFFFFF"/>
                </a:highlight>
              </a:rPr>
              <a:t> </a:t>
            </a:r>
            <a:r>
              <a:rPr lang="en-GB" sz="7200">
                <a:solidFill>
                  <a:schemeClr val="dk1"/>
                </a:solidFill>
              </a:rPr>
              <a:t>Paul Zieger</a:t>
            </a:r>
            <a:r>
              <a:rPr baseline="30000" lang="en-GB" sz="7200">
                <a:solidFill>
                  <a:schemeClr val="dk1"/>
                </a:solidFill>
              </a:rPr>
              <a:t>5</a:t>
            </a:r>
            <a:r>
              <a:rPr lang="en-GB" sz="7200">
                <a:solidFill>
                  <a:schemeClr val="dk1"/>
                </a:solidFill>
              </a:rPr>
              <a:t>,</a:t>
            </a:r>
            <a:r>
              <a:rPr lang="en-GB" sz="7200">
                <a:solidFill>
                  <a:schemeClr val="dk1"/>
                </a:solidFill>
                <a:highlight>
                  <a:srgbClr val="FFFFFF"/>
                </a:highlight>
              </a:rPr>
              <a:t> </a:t>
            </a:r>
            <a:r>
              <a:rPr lang="en-GB" sz="7200">
                <a:solidFill>
                  <a:schemeClr val="dk1"/>
                </a:solidFill>
              </a:rPr>
              <a:t>Michael Schulz</a:t>
            </a:r>
            <a:r>
              <a:rPr baseline="30000" lang="en-GB" sz="7200">
                <a:solidFill>
                  <a:schemeClr val="dk1"/>
                </a:solidFill>
              </a:rPr>
              <a:t>6</a:t>
            </a:r>
            <a:r>
              <a:rPr lang="en-GB" sz="7200">
                <a:solidFill>
                  <a:schemeClr val="dk1"/>
                </a:solidFill>
              </a:rPr>
              <a:t>,</a:t>
            </a:r>
            <a:r>
              <a:rPr lang="en-GB" sz="7200">
                <a:solidFill>
                  <a:schemeClr val="dk1"/>
                </a:solidFill>
                <a:highlight>
                  <a:srgbClr val="FFFFFF"/>
                </a:highlight>
              </a:rPr>
              <a:t> </a:t>
            </a:r>
            <a:r>
              <a:rPr lang="en-GB" sz="7200">
                <a:solidFill>
                  <a:schemeClr val="dk1"/>
                </a:solidFill>
              </a:rPr>
              <a:t>Alejandro Coca-Castro</a:t>
            </a:r>
            <a:r>
              <a:rPr baseline="30000" lang="en-GB" sz="7200">
                <a:solidFill>
                  <a:schemeClr val="dk1"/>
                </a:solidFill>
              </a:rPr>
              <a:t>7</a:t>
            </a:r>
            <a:r>
              <a:rPr lang="en-GB" sz="7200">
                <a:solidFill>
                  <a:schemeClr val="dk1"/>
                </a:solidFill>
              </a:rPr>
              <a:t>,</a:t>
            </a:r>
            <a:r>
              <a:rPr lang="en-GB" sz="7200">
                <a:solidFill>
                  <a:schemeClr val="dk1"/>
                </a:solidFill>
                <a:highlight>
                  <a:srgbClr val="FFFFFF"/>
                </a:highlight>
              </a:rPr>
              <a:t> </a:t>
            </a:r>
            <a:r>
              <a:rPr lang="en-GB" sz="7200">
                <a:solidFill>
                  <a:schemeClr val="dk1"/>
                </a:solidFill>
              </a:rPr>
              <a:t>Jean Iaquinta</a:t>
            </a:r>
            <a:r>
              <a:rPr baseline="30000" lang="en-GB" sz="7200">
                <a:solidFill>
                  <a:schemeClr val="dk1"/>
                </a:solidFill>
              </a:rPr>
              <a:t>8</a:t>
            </a:r>
            <a:r>
              <a:rPr lang="en-GB" sz="7200">
                <a:solidFill>
                  <a:schemeClr val="dk1"/>
                </a:solidFill>
              </a:rPr>
              <a:t>, and Guillaume Eynard Bontemps</a:t>
            </a:r>
            <a:r>
              <a:rPr baseline="30000" lang="en-GB" sz="7200">
                <a:solidFill>
                  <a:schemeClr val="dk1"/>
                </a:solidFill>
              </a:rPr>
              <a:t>9</a:t>
            </a:r>
            <a:endParaRPr b="1" baseline="30000" sz="7200"/>
          </a:p>
        </p:txBody>
      </p:sp>
      <p:grpSp>
        <p:nvGrpSpPr>
          <p:cNvPr id="57" name="Google Shape;57;p13"/>
          <p:cNvGrpSpPr/>
          <p:nvPr/>
        </p:nvGrpSpPr>
        <p:grpSpPr>
          <a:xfrm>
            <a:off x="290675" y="10283849"/>
            <a:ext cx="4422382" cy="1071300"/>
            <a:chOff x="290675" y="10337438"/>
            <a:chExt cx="4422382" cy="1071300"/>
          </a:xfrm>
        </p:grpSpPr>
        <p:pic>
          <p:nvPicPr>
            <p:cNvPr id="58" name="Google Shape;58;p13"/>
            <p:cNvPicPr preferRelativeResize="0"/>
            <p:nvPr/>
          </p:nvPicPr>
          <p:blipFill>
            <a:blip r:embed="rId4">
              <a:alphaModFix/>
            </a:blip>
            <a:stretch>
              <a:fillRect/>
            </a:stretch>
          </p:blipFill>
          <p:spPr>
            <a:xfrm>
              <a:off x="2244177" y="10532256"/>
              <a:ext cx="2468880" cy="681679"/>
            </a:xfrm>
            <a:prstGeom prst="rect">
              <a:avLst/>
            </a:prstGeom>
            <a:noFill/>
            <a:ln>
              <a:noFill/>
            </a:ln>
          </p:spPr>
        </p:pic>
        <p:sp>
          <p:nvSpPr>
            <p:cNvPr id="59" name="Google Shape;59;p13"/>
            <p:cNvSpPr txBox="1"/>
            <p:nvPr/>
          </p:nvSpPr>
          <p:spPr>
            <a:xfrm>
              <a:off x="290675" y="10337438"/>
              <a:ext cx="3000000" cy="10713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1000"/>
                </a:spcAft>
                <a:buNone/>
              </a:pPr>
              <a:r>
                <a:rPr baseline="30000" lang="en-GB" sz="7200">
                  <a:solidFill>
                    <a:schemeClr val="dk1"/>
                  </a:solidFill>
                </a:rPr>
                <a:t>1</a:t>
              </a:r>
              <a:endParaRPr/>
            </a:p>
          </p:txBody>
        </p:sp>
      </p:grpSp>
      <p:grpSp>
        <p:nvGrpSpPr>
          <p:cNvPr id="60" name="Google Shape;60;p13"/>
          <p:cNvGrpSpPr/>
          <p:nvPr/>
        </p:nvGrpSpPr>
        <p:grpSpPr>
          <a:xfrm>
            <a:off x="7967000" y="9897949"/>
            <a:ext cx="5553517" cy="1843100"/>
            <a:chOff x="4789250" y="10022226"/>
            <a:chExt cx="5553517" cy="1843100"/>
          </a:xfrm>
        </p:grpSpPr>
        <p:pic>
          <p:nvPicPr>
            <p:cNvPr id="61" name="Google Shape;61;p13"/>
            <p:cNvPicPr preferRelativeResize="0"/>
            <p:nvPr/>
          </p:nvPicPr>
          <p:blipFill>
            <a:blip r:embed="rId5">
              <a:alphaModFix/>
            </a:blip>
            <a:stretch>
              <a:fillRect/>
            </a:stretch>
          </p:blipFill>
          <p:spPr>
            <a:xfrm>
              <a:off x="6389451" y="10022226"/>
              <a:ext cx="3953316" cy="1843100"/>
            </a:xfrm>
            <a:prstGeom prst="rect">
              <a:avLst/>
            </a:prstGeom>
            <a:noFill/>
            <a:ln>
              <a:noFill/>
            </a:ln>
          </p:spPr>
        </p:pic>
        <p:sp>
          <p:nvSpPr>
            <p:cNvPr id="62" name="Google Shape;62;p13"/>
            <p:cNvSpPr txBox="1"/>
            <p:nvPr/>
          </p:nvSpPr>
          <p:spPr>
            <a:xfrm>
              <a:off x="4789250" y="10337425"/>
              <a:ext cx="3000000" cy="10713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1000"/>
                </a:spcAft>
                <a:buNone/>
              </a:pPr>
              <a:r>
                <a:rPr baseline="30000" lang="en-GB" sz="7200">
                  <a:solidFill>
                    <a:schemeClr val="dk1"/>
                  </a:solidFill>
                </a:rPr>
                <a:t>2</a:t>
              </a:r>
              <a:endParaRPr/>
            </a:p>
          </p:txBody>
        </p:sp>
      </p:grpSp>
      <p:grpSp>
        <p:nvGrpSpPr>
          <p:cNvPr id="63" name="Google Shape;63;p13"/>
          <p:cNvGrpSpPr/>
          <p:nvPr/>
        </p:nvGrpSpPr>
        <p:grpSpPr>
          <a:xfrm>
            <a:off x="16774460" y="10047974"/>
            <a:ext cx="4819650" cy="1543050"/>
            <a:chOff x="10618550" y="10236547"/>
            <a:chExt cx="4819650" cy="1543050"/>
          </a:xfrm>
        </p:grpSpPr>
        <p:pic>
          <p:nvPicPr>
            <p:cNvPr id="64" name="Google Shape;64;p13"/>
            <p:cNvPicPr preferRelativeResize="0"/>
            <p:nvPr/>
          </p:nvPicPr>
          <p:blipFill>
            <a:blip r:embed="rId6">
              <a:alphaModFix/>
            </a:blip>
            <a:stretch>
              <a:fillRect/>
            </a:stretch>
          </p:blipFill>
          <p:spPr>
            <a:xfrm>
              <a:off x="12294950" y="10236547"/>
              <a:ext cx="3143250" cy="1543050"/>
            </a:xfrm>
            <a:prstGeom prst="rect">
              <a:avLst/>
            </a:prstGeom>
            <a:noFill/>
            <a:ln>
              <a:noFill/>
            </a:ln>
          </p:spPr>
        </p:pic>
        <p:sp>
          <p:nvSpPr>
            <p:cNvPr id="65" name="Google Shape;65;p13"/>
            <p:cNvSpPr txBox="1"/>
            <p:nvPr/>
          </p:nvSpPr>
          <p:spPr>
            <a:xfrm>
              <a:off x="10618550" y="10337425"/>
              <a:ext cx="3000000" cy="10713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1000"/>
                </a:spcAft>
                <a:buNone/>
              </a:pPr>
              <a:r>
                <a:rPr baseline="30000" lang="en-GB" sz="7200">
                  <a:solidFill>
                    <a:schemeClr val="dk1"/>
                  </a:solidFill>
                </a:rPr>
                <a:t>3</a:t>
              </a:r>
              <a:endParaRPr/>
            </a:p>
          </p:txBody>
        </p:sp>
      </p:grpSp>
      <p:grpSp>
        <p:nvGrpSpPr>
          <p:cNvPr id="66" name="Google Shape;66;p13"/>
          <p:cNvGrpSpPr/>
          <p:nvPr/>
        </p:nvGrpSpPr>
        <p:grpSpPr>
          <a:xfrm>
            <a:off x="24848053" y="9833662"/>
            <a:ext cx="3355190" cy="1971675"/>
            <a:chOff x="15438200" y="9893650"/>
            <a:chExt cx="3355190" cy="1971675"/>
          </a:xfrm>
        </p:grpSpPr>
        <p:pic>
          <p:nvPicPr>
            <p:cNvPr id="67" name="Google Shape;67;p13"/>
            <p:cNvPicPr preferRelativeResize="0"/>
            <p:nvPr/>
          </p:nvPicPr>
          <p:blipFill>
            <a:blip r:embed="rId7">
              <a:alphaModFix/>
            </a:blip>
            <a:stretch>
              <a:fillRect/>
            </a:stretch>
          </p:blipFill>
          <p:spPr>
            <a:xfrm>
              <a:off x="16657400" y="9893650"/>
              <a:ext cx="2135990" cy="1971675"/>
            </a:xfrm>
            <a:prstGeom prst="rect">
              <a:avLst/>
            </a:prstGeom>
            <a:noFill/>
            <a:ln>
              <a:noFill/>
            </a:ln>
          </p:spPr>
        </p:pic>
        <p:sp>
          <p:nvSpPr>
            <p:cNvPr id="68" name="Google Shape;68;p13"/>
            <p:cNvSpPr txBox="1"/>
            <p:nvPr/>
          </p:nvSpPr>
          <p:spPr>
            <a:xfrm>
              <a:off x="15438200" y="10337425"/>
              <a:ext cx="3000000" cy="10713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1000"/>
                </a:spcAft>
                <a:buNone/>
              </a:pPr>
              <a:r>
                <a:rPr baseline="30000" lang="en-GB" sz="7200">
                  <a:solidFill>
                    <a:schemeClr val="dk1"/>
                  </a:solidFill>
                </a:rPr>
                <a:t>4</a:t>
              </a:r>
              <a:endParaRPr/>
            </a:p>
          </p:txBody>
        </p:sp>
      </p:grpSp>
      <p:grpSp>
        <p:nvGrpSpPr>
          <p:cNvPr id="69" name="Google Shape;69;p13"/>
          <p:cNvGrpSpPr/>
          <p:nvPr/>
        </p:nvGrpSpPr>
        <p:grpSpPr>
          <a:xfrm>
            <a:off x="31457186" y="9796553"/>
            <a:ext cx="4034625" cy="2045892"/>
            <a:chOff x="18438200" y="9869825"/>
            <a:chExt cx="4034625" cy="2045892"/>
          </a:xfrm>
        </p:grpSpPr>
        <p:sp>
          <p:nvSpPr>
            <p:cNvPr id="70" name="Google Shape;70;p13"/>
            <p:cNvSpPr txBox="1"/>
            <p:nvPr/>
          </p:nvSpPr>
          <p:spPr>
            <a:xfrm>
              <a:off x="18438200" y="10337425"/>
              <a:ext cx="3000000" cy="10713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1000"/>
                </a:spcAft>
                <a:buNone/>
              </a:pPr>
              <a:r>
                <a:rPr baseline="30000" lang="en-GB" sz="7200">
                  <a:solidFill>
                    <a:schemeClr val="dk1"/>
                  </a:solidFill>
                </a:rPr>
                <a:t>5</a:t>
              </a:r>
              <a:endParaRPr/>
            </a:p>
          </p:txBody>
        </p:sp>
        <p:pic>
          <p:nvPicPr>
            <p:cNvPr id="71" name="Google Shape;71;p13"/>
            <p:cNvPicPr preferRelativeResize="0"/>
            <p:nvPr/>
          </p:nvPicPr>
          <p:blipFill>
            <a:blip r:embed="rId8">
              <a:alphaModFix/>
            </a:blip>
            <a:stretch>
              <a:fillRect/>
            </a:stretch>
          </p:blipFill>
          <p:spPr>
            <a:xfrm>
              <a:off x="20336825" y="9869825"/>
              <a:ext cx="2136000" cy="2045892"/>
            </a:xfrm>
            <a:prstGeom prst="rect">
              <a:avLst/>
            </a:prstGeom>
            <a:noFill/>
            <a:ln>
              <a:noFill/>
            </a:ln>
          </p:spPr>
        </p:pic>
      </p:grpSp>
      <p:grpSp>
        <p:nvGrpSpPr>
          <p:cNvPr id="72" name="Google Shape;72;p13"/>
          <p:cNvGrpSpPr/>
          <p:nvPr/>
        </p:nvGrpSpPr>
        <p:grpSpPr>
          <a:xfrm>
            <a:off x="38745754" y="9992378"/>
            <a:ext cx="5902726" cy="1654242"/>
            <a:chOff x="22701425" y="10045950"/>
            <a:chExt cx="5902726" cy="1654242"/>
          </a:xfrm>
        </p:grpSpPr>
        <p:pic>
          <p:nvPicPr>
            <p:cNvPr id="73" name="Google Shape;73;p13"/>
            <p:cNvPicPr preferRelativeResize="0"/>
            <p:nvPr/>
          </p:nvPicPr>
          <p:blipFill>
            <a:blip r:embed="rId9">
              <a:alphaModFix/>
            </a:blip>
            <a:stretch>
              <a:fillRect/>
            </a:stretch>
          </p:blipFill>
          <p:spPr>
            <a:xfrm>
              <a:off x="24375051" y="10045950"/>
              <a:ext cx="4229100" cy="1654242"/>
            </a:xfrm>
            <a:prstGeom prst="rect">
              <a:avLst/>
            </a:prstGeom>
            <a:noFill/>
            <a:ln>
              <a:noFill/>
            </a:ln>
          </p:spPr>
        </p:pic>
        <p:sp>
          <p:nvSpPr>
            <p:cNvPr id="74" name="Google Shape;74;p13"/>
            <p:cNvSpPr txBox="1"/>
            <p:nvPr/>
          </p:nvSpPr>
          <p:spPr>
            <a:xfrm>
              <a:off x="22701425" y="10261225"/>
              <a:ext cx="3000000" cy="10713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1000"/>
                </a:spcAft>
                <a:buNone/>
              </a:pPr>
              <a:r>
                <a:rPr baseline="30000" lang="en-GB" sz="7200">
                  <a:solidFill>
                    <a:schemeClr val="dk1"/>
                  </a:solidFill>
                </a:rPr>
                <a:t>6</a:t>
              </a:r>
              <a:endParaRPr/>
            </a:p>
          </p:txBody>
        </p:sp>
      </p:grpSp>
      <p:grpSp>
        <p:nvGrpSpPr>
          <p:cNvPr id="75" name="Google Shape;75;p13"/>
          <p:cNvGrpSpPr/>
          <p:nvPr/>
        </p:nvGrpSpPr>
        <p:grpSpPr>
          <a:xfrm>
            <a:off x="47902423" y="10096561"/>
            <a:ext cx="5434975" cy="1445875"/>
            <a:chOff x="28493600" y="9869825"/>
            <a:chExt cx="5434975" cy="1445875"/>
          </a:xfrm>
        </p:grpSpPr>
        <p:pic>
          <p:nvPicPr>
            <p:cNvPr id="76" name="Google Shape;76;p13"/>
            <p:cNvPicPr preferRelativeResize="0"/>
            <p:nvPr/>
          </p:nvPicPr>
          <p:blipFill>
            <a:blip r:embed="rId10">
              <a:alphaModFix/>
            </a:blip>
            <a:stretch>
              <a:fillRect/>
            </a:stretch>
          </p:blipFill>
          <p:spPr>
            <a:xfrm>
              <a:off x="30506375" y="9869825"/>
              <a:ext cx="3422200" cy="1445875"/>
            </a:xfrm>
            <a:prstGeom prst="rect">
              <a:avLst/>
            </a:prstGeom>
            <a:noFill/>
            <a:ln>
              <a:noFill/>
            </a:ln>
          </p:spPr>
        </p:pic>
        <p:sp>
          <p:nvSpPr>
            <p:cNvPr id="77" name="Google Shape;77;p13"/>
            <p:cNvSpPr txBox="1"/>
            <p:nvPr/>
          </p:nvSpPr>
          <p:spPr>
            <a:xfrm>
              <a:off x="28493600" y="9869825"/>
              <a:ext cx="3000000" cy="10713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1000"/>
                </a:spcAft>
                <a:buNone/>
              </a:pPr>
              <a:r>
                <a:rPr baseline="30000" lang="en-GB" sz="7200">
                  <a:solidFill>
                    <a:schemeClr val="dk1"/>
                  </a:solidFill>
                </a:rPr>
                <a:t>7</a:t>
              </a:r>
              <a:endParaRPr/>
            </a:p>
          </p:txBody>
        </p:sp>
      </p:grpSp>
      <p:grpSp>
        <p:nvGrpSpPr>
          <p:cNvPr id="78" name="Google Shape;78;p13"/>
          <p:cNvGrpSpPr/>
          <p:nvPr/>
        </p:nvGrpSpPr>
        <p:grpSpPr>
          <a:xfrm>
            <a:off x="56591341" y="10185287"/>
            <a:ext cx="5859254" cy="1268425"/>
            <a:chOff x="36107700" y="9627973"/>
            <a:chExt cx="5859254" cy="1268425"/>
          </a:xfrm>
        </p:grpSpPr>
        <p:pic>
          <p:nvPicPr>
            <p:cNvPr id="79" name="Google Shape;79;p13"/>
            <p:cNvPicPr preferRelativeResize="0"/>
            <p:nvPr/>
          </p:nvPicPr>
          <p:blipFill>
            <a:blip r:embed="rId11">
              <a:alphaModFix/>
            </a:blip>
            <a:stretch>
              <a:fillRect/>
            </a:stretch>
          </p:blipFill>
          <p:spPr>
            <a:xfrm>
              <a:off x="37914950" y="9627973"/>
              <a:ext cx="4052004" cy="1268425"/>
            </a:xfrm>
            <a:prstGeom prst="rect">
              <a:avLst/>
            </a:prstGeom>
            <a:noFill/>
            <a:ln>
              <a:noFill/>
            </a:ln>
          </p:spPr>
        </p:pic>
        <p:sp>
          <p:nvSpPr>
            <p:cNvPr id="80" name="Google Shape;80;p13"/>
            <p:cNvSpPr txBox="1"/>
            <p:nvPr/>
          </p:nvSpPr>
          <p:spPr>
            <a:xfrm>
              <a:off x="36107700" y="9726538"/>
              <a:ext cx="3000000" cy="10713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1000"/>
                </a:spcAft>
                <a:buNone/>
              </a:pPr>
              <a:r>
                <a:rPr baseline="30000" lang="en-GB" sz="7200">
                  <a:solidFill>
                    <a:schemeClr val="dk1"/>
                  </a:solidFill>
                </a:rPr>
                <a:t>8</a:t>
              </a:r>
              <a:endParaRPr/>
            </a:p>
          </p:txBody>
        </p:sp>
      </p:grpSp>
      <p:grpSp>
        <p:nvGrpSpPr>
          <p:cNvPr id="81" name="Google Shape;81;p13"/>
          <p:cNvGrpSpPr/>
          <p:nvPr/>
        </p:nvGrpSpPr>
        <p:grpSpPr>
          <a:xfrm>
            <a:off x="65704538" y="9681549"/>
            <a:ext cx="3000000" cy="2275900"/>
            <a:chOff x="43988488" y="9419925"/>
            <a:chExt cx="3000000" cy="2275900"/>
          </a:xfrm>
        </p:grpSpPr>
        <p:sp>
          <p:nvSpPr>
            <p:cNvPr id="82" name="Google Shape;82;p13"/>
            <p:cNvSpPr txBox="1"/>
            <p:nvPr/>
          </p:nvSpPr>
          <p:spPr>
            <a:xfrm>
              <a:off x="43988488" y="10022225"/>
              <a:ext cx="3000000" cy="10713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1000"/>
                </a:spcAft>
                <a:buNone/>
              </a:pPr>
              <a:r>
                <a:rPr baseline="30000" lang="en-GB" sz="7200">
                  <a:solidFill>
                    <a:schemeClr val="dk1"/>
                  </a:solidFill>
                </a:rPr>
                <a:t>9</a:t>
              </a:r>
              <a:endParaRPr/>
            </a:p>
          </p:txBody>
        </p:sp>
        <p:pic>
          <p:nvPicPr>
            <p:cNvPr id="83" name="Google Shape;83;p13"/>
            <p:cNvPicPr preferRelativeResize="0"/>
            <p:nvPr/>
          </p:nvPicPr>
          <p:blipFill>
            <a:blip r:embed="rId12">
              <a:alphaModFix/>
            </a:blip>
            <a:stretch>
              <a:fillRect/>
            </a:stretch>
          </p:blipFill>
          <p:spPr>
            <a:xfrm>
              <a:off x="44015600" y="9419925"/>
              <a:ext cx="2275900" cy="2275900"/>
            </a:xfrm>
            <a:prstGeom prst="rect">
              <a:avLst/>
            </a:prstGeom>
            <a:noFill/>
            <a:ln>
              <a:noFill/>
            </a:ln>
          </p:spPr>
        </p:pic>
      </p:grpSp>
      <p:pic>
        <p:nvPicPr>
          <p:cNvPr id="84" name="Google Shape;84;p13"/>
          <p:cNvPicPr preferRelativeResize="0"/>
          <p:nvPr/>
        </p:nvPicPr>
        <p:blipFill>
          <a:blip r:embed="rId13">
            <a:alphaModFix/>
          </a:blip>
          <a:stretch>
            <a:fillRect/>
          </a:stretch>
        </p:blipFill>
        <p:spPr>
          <a:xfrm>
            <a:off x="457200" y="457200"/>
            <a:ext cx="4034625" cy="4034625"/>
          </a:xfrm>
          <a:prstGeom prst="rect">
            <a:avLst/>
          </a:prstGeom>
          <a:noFill/>
          <a:ln>
            <a:noFill/>
          </a:ln>
        </p:spPr>
      </p:pic>
      <p:pic>
        <p:nvPicPr>
          <p:cNvPr id="85" name="Google Shape;85;p13"/>
          <p:cNvPicPr preferRelativeResize="0"/>
          <p:nvPr/>
        </p:nvPicPr>
        <p:blipFill>
          <a:blip r:embed="rId13">
            <a:alphaModFix/>
          </a:blip>
          <a:stretch>
            <a:fillRect/>
          </a:stretch>
        </p:blipFill>
        <p:spPr>
          <a:xfrm>
            <a:off x="66776700" y="457200"/>
            <a:ext cx="4034625" cy="4034625"/>
          </a:xfrm>
          <a:prstGeom prst="rect">
            <a:avLst/>
          </a:prstGeom>
          <a:noFill/>
          <a:ln>
            <a:noFill/>
          </a:ln>
        </p:spPr>
      </p:pic>
      <p:sp>
        <p:nvSpPr>
          <p:cNvPr id="86" name="Google Shape;86;p13"/>
          <p:cNvSpPr txBox="1"/>
          <p:nvPr/>
        </p:nvSpPr>
        <p:spPr>
          <a:xfrm>
            <a:off x="441977" y="14464325"/>
            <a:ext cx="17130300" cy="1290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200"/>
              <a:buFont typeface="Arial"/>
              <a:buNone/>
            </a:pPr>
            <a:r>
              <a:rPr lang="en-GB" sz="5000">
                <a:solidFill>
                  <a:srgbClr val="FFFFFF"/>
                </a:solidFill>
                <a:latin typeface="Open Sans SemiBold"/>
                <a:ea typeface="Open Sans SemiBold"/>
                <a:cs typeface="Open Sans SemiBold"/>
                <a:sym typeface="Open Sans SemiBold"/>
              </a:rPr>
              <a:t>The framework</a:t>
            </a:r>
            <a:endParaRPr i="0" sz="5000" u="none" cap="none" strike="noStrike">
              <a:solidFill>
                <a:srgbClr val="FFFFFF"/>
              </a:solidFill>
              <a:latin typeface="Open Sans SemiBold"/>
              <a:ea typeface="Open Sans SemiBold"/>
              <a:cs typeface="Open Sans SemiBold"/>
              <a:sym typeface="Open Sans SemiBold"/>
            </a:endParaRPr>
          </a:p>
        </p:txBody>
      </p:sp>
      <p:grpSp>
        <p:nvGrpSpPr>
          <p:cNvPr id="87" name="Google Shape;87;p13"/>
          <p:cNvGrpSpPr/>
          <p:nvPr/>
        </p:nvGrpSpPr>
        <p:grpSpPr>
          <a:xfrm>
            <a:off x="53566000" y="14464325"/>
            <a:ext cx="17130302" cy="27478129"/>
            <a:chOff x="594375" y="14616725"/>
            <a:chExt cx="17130302" cy="27478129"/>
          </a:xfrm>
        </p:grpSpPr>
        <p:sp>
          <p:nvSpPr>
            <p:cNvPr id="88" name="Google Shape;88;p13"/>
            <p:cNvSpPr/>
            <p:nvPr/>
          </p:nvSpPr>
          <p:spPr>
            <a:xfrm>
              <a:off x="594443" y="15210654"/>
              <a:ext cx="17095200" cy="268842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3"/>
            <p:cNvSpPr/>
            <p:nvPr/>
          </p:nvSpPr>
          <p:spPr>
            <a:xfrm>
              <a:off x="594375" y="14616725"/>
              <a:ext cx="17130300" cy="2824800"/>
            </a:xfrm>
            <a:prstGeom prst="rect">
              <a:avLst/>
            </a:prstGeom>
            <a:solidFill>
              <a:srgbClr val="2012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3"/>
            <p:cNvSpPr txBox="1"/>
            <p:nvPr/>
          </p:nvSpPr>
          <p:spPr>
            <a:xfrm>
              <a:off x="594377" y="15383886"/>
              <a:ext cx="17130300" cy="1290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200"/>
                <a:buFont typeface="Arial"/>
                <a:buNone/>
              </a:pPr>
              <a:r>
                <a:rPr lang="en-GB" sz="6400">
                  <a:solidFill>
                    <a:srgbClr val="FFFFFF"/>
                  </a:solidFill>
                  <a:latin typeface="Open Sans SemiBold"/>
                  <a:ea typeface="Open Sans SemiBold"/>
                  <a:cs typeface="Open Sans SemiBold"/>
                  <a:sym typeface="Open Sans SemiBold"/>
                </a:rPr>
                <a:t>CLIVAR/IASC CMIP6 Arctic Bootcamp</a:t>
              </a:r>
              <a:endParaRPr i="0" sz="6400" u="none" cap="none" strike="noStrike">
                <a:solidFill>
                  <a:srgbClr val="FFFFFF"/>
                </a:solidFill>
                <a:latin typeface="Open Sans SemiBold"/>
                <a:ea typeface="Open Sans SemiBold"/>
                <a:cs typeface="Open Sans SemiBold"/>
                <a:sym typeface="Open Sans SemiBold"/>
              </a:endParaRPr>
            </a:p>
          </p:txBody>
        </p:sp>
      </p:grpSp>
      <p:grpSp>
        <p:nvGrpSpPr>
          <p:cNvPr id="91" name="Google Shape;91;p13"/>
          <p:cNvGrpSpPr/>
          <p:nvPr/>
        </p:nvGrpSpPr>
        <p:grpSpPr>
          <a:xfrm>
            <a:off x="18251583" y="14464325"/>
            <a:ext cx="17130302" cy="27478129"/>
            <a:chOff x="594375" y="14616725"/>
            <a:chExt cx="17130302" cy="27478129"/>
          </a:xfrm>
        </p:grpSpPr>
        <p:sp>
          <p:nvSpPr>
            <p:cNvPr id="92" name="Google Shape;92;p13"/>
            <p:cNvSpPr/>
            <p:nvPr/>
          </p:nvSpPr>
          <p:spPr>
            <a:xfrm>
              <a:off x="594443" y="15210654"/>
              <a:ext cx="17095200" cy="268842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3"/>
            <p:cNvSpPr/>
            <p:nvPr/>
          </p:nvSpPr>
          <p:spPr>
            <a:xfrm>
              <a:off x="594375" y="14616725"/>
              <a:ext cx="17130300" cy="2824800"/>
            </a:xfrm>
            <a:prstGeom prst="rect">
              <a:avLst/>
            </a:prstGeom>
            <a:solidFill>
              <a:srgbClr val="2012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3"/>
            <p:cNvSpPr txBox="1"/>
            <p:nvPr/>
          </p:nvSpPr>
          <p:spPr>
            <a:xfrm>
              <a:off x="594377" y="15383886"/>
              <a:ext cx="17130300" cy="1290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200"/>
                <a:buFont typeface="Arial"/>
                <a:buNone/>
              </a:pPr>
              <a:r>
                <a:rPr lang="en-GB" sz="6400">
                  <a:solidFill>
                    <a:srgbClr val="FFFFFF"/>
                  </a:solidFill>
                  <a:latin typeface="Open Sans SemiBold"/>
                  <a:ea typeface="Open Sans SemiBold"/>
                  <a:cs typeface="Open Sans SemiBold"/>
                  <a:sym typeface="Open Sans SemiBold"/>
                </a:rPr>
                <a:t>FOSS4G workshop</a:t>
              </a:r>
              <a:endParaRPr i="0" sz="6400" u="none" cap="none" strike="noStrike">
                <a:solidFill>
                  <a:srgbClr val="FFFFFF"/>
                </a:solidFill>
                <a:latin typeface="Open Sans SemiBold"/>
                <a:ea typeface="Open Sans SemiBold"/>
                <a:cs typeface="Open Sans SemiBold"/>
                <a:sym typeface="Open Sans SemiBold"/>
              </a:endParaRPr>
            </a:p>
          </p:txBody>
        </p:sp>
      </p:grpSp>
      <p:grpSp>
        <p:nvGrpSpPr>
          <p:cNvPr id="95" name="Google Shape;95;p13"/>
          <p:cNvGrpSpPr/>
          <p:nvPr/>
        </p:nvGrpSpPr>
        <p:grpSpPr>
          <a:xfrm>
            <a:off x="35908792" y="14464325"/>
            <a:ext cx="17130302" cy="27478129"/>
            <a:chOff x="594375" y="14616725"/>
            <a:chExt cx="17130302" cy="27478129"/>
          </a:xfrm>
        </p:grpSpPr>
        <p:sp>
          <p:nvSpPr>
            <p:cNvPr id="96" name="Google Shape;96;p13"/>
            <p:cNvSpPr/>
            <p:nvPr/>
          </p:nvSpPr>
          <p:spPr>
            <a:xfrm>
              <a:off x="594443" y="15210654"/>
              <a:ext cx="17095200" cy="268842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3"/>
            <p:cNvSpPr/>
            <p:nvPr/>
          </p:nvSpPr>
          <p:spPr>
            <a:xfrm>
              <a:off x="594375" y="14616725"/>
              <a:ext cx="17130300" cy="2824800"/>
            </a:xfrm>
            <a:prstGeom prst="rect">
              <a:avLst/>
            </a:prstGeom>
            <a:solidFill>
              <a:srgbClr val="2012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3"/>
            <p:cNvSpPr txBox="1"/>
            <p:nvPr/>
          </p:nvSpPr>
          <p:spPr>
            <a:xfrm>
              <a:off x="594377" y="15383886"/>
              <a:ext cx="17130300" cy="1290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200"/>
                <a:buFont typeface="Arial"/>
                <a:buNone/>
              </a:pPr>
              <a:r>
                <a:rPr lang="en-GB" sz="6400">
                  <a:solidFill>
                    <a:srgbClr val="FFFFFF"/>
                  </a:solidFill>
                  <a:latin typeface="Open Sans SemiBold"/>
                  <a:ea typeface="Open Sans SemiBold"/>
                  <a:cs typeface="Open Sans SemiBold"/>
                  <a:sym typeface="Open Sans SemiBold"/>
                </a:rPr>
                <a:t>eScience Course</a:t>
              </a:r>
              <a:endParaRPr i="0" sz="6400" u="none" cap="none" strike="noStrike">
                <a:solidFill>
                  <a:srgbClr val="FFFFFF"/>
                </a:solidFill>
                <a:latin typeface="Open Sans SemiBold"/>
                <a:ea typeface="Open Sans SemiBold"/>
                <a:cs typeface="Open Sans SemiBold"/>
                <a:sym typeface="Open Sans SemiBold"/>
              </a:endParaRPr>
            </a:p>
          </p:txBody>
        </p:sp>
      </p:grpSp>
      <p:sp>
        <p:nvSpPr>
          <p:cNvPr id="99" name="Google Shape;99;p13"/>
          <p:cNvSpPr txBox="1"/>
          <p:nvPr/>
        </p:nvSpPr>
        <p:spPr>
          <a:xfrm>
            <a:off x="19122638" y="18101400"/>
            <a:ext cx="14922900" cy="923400"/>
          </a:xfrm>
          <a:prstGeom prst="rect">
            <a:avLst/>
          </a:prstGeom>
          <a:noFill/>
          <a:ln>
            <a:noFill/>
          </a:ln>
        </p:spPr>
        <p:txBody>
          <a:bodyPr anchorCtr="0" anchor="t" bIns="91425" lIns="91425" spcFirstLastPara="1" rIns="91425" wrap="square" tIns="91425">
            <a:spAutoFit/>
          </a:bodyPr>
          <a:lstStyle/>
          <a:p>
            <a:pPr indent="0" lvl="0" marL="0" rtl="0" algn="l">
              <a:lnSpc>
                <a:spcPct val="133333"/>
              </a:lnSpc>
              <a:spcBef>
                <a:spcPts val="0"/>
              </a:spcBef>
              <a:spcAft>
                <a:spcPts val="0"/>
              </a:spcAft>
              <a:buNone/>
            </a:pPr>
            <a:r>
              <a:rPr b="1" lang="en-GB" sz="4800">
                <a:solidFill>
                  <a:schemeClr val="dk1"/>
                </a:solidFill>
              </a:rPr>
              <a:t>Pangeo 101 workshop at the FOSS4G conference</a:t>
            </a:r>
            <a:endParaRPr b="1" sz="4800">
              <a:solidFill>
                <a:schemeClr val="dk1"/>
              </a:solidFill>
            </a:endParaRPr>
          </a:p>
        </p:txBody>
      </p:sp>
      <p:pic>
        <p:nvPicPr>
          <p:cNvPr id="100" name="Google Shape;100;p13"/>
          <p:cNvPicPr preferRelativeResize="0"/>
          <p:nvPr/>
        </p:nvPicPr>
        <p:blipFill>
          <a:blip r:embed="rId14">
            <a:alphaModFix/>
          </a:blip>
          <a:stretch>
            <a:fillRect/>
          </a:stretch>
        </p:blipFill>
        <p:spPr>
          <a:xfrm>
            <a:off x="951525" y="23522450"/>
            <a:ext cx="16253698" cy="9211037"/>
          </a:xfrm>
          <a:prstGeom prst="rect">
            <a:avLst/>
          </a:prstGeom>
          <a:noFill/>
          <a:ln>
            <a:noFill/>
          </a:ln>
        </p:spPr>
      </p:pic>
      <p:sp>
        <p:nvSpPr>
          <p:cNvPr id="101" name="Google Shape;101;p13"/>
          <p:cNvSpPr txBox="1"/>
          <p:nvPr/>
        </p:nvSpPr>
        <p:spPr>
          <a:xfrm>
            <a:off x="897375" y="18101400"/>
            <a:ext cx="16362000" cy="923400"/>
          </a:xfrm>
          <a:prstGeom prst="rect">
            <a:avLst/>
          </a:prstGeom>
          <a:noFill/>
          <a:ln>
            <a:noFill/>
          </a:ln>
        </p:spPr>
        <p:txBody>
          <a:bodyPr anchorCtr="0" anchor="t" bIns="91425" lIns="91425" spcFirstLastPara="1" rIns="91425" wrap="square" tIns="91425">
            <a:spAutoFit/>
          </a:bodyPr>
          <a:lstStyle/>
          <a:p>
            <a:pPr indent="0" lvl="0" marL="0" rtl="0" algn="l">
              <a:lnSpc>
                <a:spcPct val="133333"/>
              </a:lnSpc>
              <a:spcBef>
                <a:spcPts val="0"/>
              </a:spcBef>
              <a:spcAft>
                <a:spcPts val="0"/>
              </a:spcAft>
              <a:buNone/>
            </a:pPr>
            <a:r>
              <a:rPr b="1" lang="en-GB" sz="4800">
                <a:solidFill>
                  <a:schemeClr val="dk1"/>
                </a:solidFill>
              </a:rPr>
              <a:t>One framework for Pangeo@EOSC</a:t>
            </a:r>
            <a:endParaRPr b="1" sz="4800">
              <a:solidFill>
                <a:schemeClr val="dk1"/>
              </a:solidFill>
            </a:endParaRPr>
          </a:p>
        </p:txBody>
      </p:sp>
      <p:sp>
        <p:nvSpPr>
          <p:cNvPr id="102" name="Google Shape;102;p13"/>
          <p:cNvSpPr txBox="1"/>
          <p:nvPr/>
        </p:nvSpPr>
        <p:spPr>
          <a:xfrm>
            <a:off x="1211775" y="19609600"/>
            <a:ext cx="15733200" cy="2955300"/>
          </a:xfrm>
          <a:prstGeom prst="rect">
            <a:avLst/>
          </a:prstGeom>
          <a:noFill/>
          <a:ln>
            <a:noFill/>
          </a:ln>
        </p:spPr>
        <p:txBody>
          <a:bodyPr anchorCtr="0" anchor="t" bIns="91425" lIns="91425" spcFirstLastPara="1" rIns="91425" wrap="square" tIns="91425">
            <a:spAutoFit/>
          </a:bodyPr>
          <a:lstStyle/>
          <a:p>
            <a:pPr indent="0" lvl="0" marL="0" rtl="0" algn="l">
              <a:lnSpc>
                <a:spcPct val="133333"/>
              </a:lnSpc>
              <a:spcBef>
                <a:spcPts val="0"/>
              </a:spcBef>
              <a:spcAft>
                <a:spcPts val="0"/>
              </a:spcAft>
              <a:buNone/>
            </a:pPr>
            <a:r>
              <a:rPr lang="en-GB" sz="3600">
                <a:solidFill>
                  <a:schemeClr val="dk1"/>
                </a:solidFill>
              </a:rPr>
              <a:t>Thanks to EGI-ACE and C-Scale EOSC projects, Pangeo is now easily deployable on EOSC (kubernetes cluster) </a:t>
            </a:r>
            <a:r>
              <a:rPr b="1" lang="en-GB" sz="3600">
                <a:solidFill>
                  <a:schemeClr val="dk1"/>
                </a:solidFill>
              </a:rPr>
              <a:t>on-demand</a:t>
            </a:r>
            <a:r>
              <a:rPr lang="en-GB" sz="3600">
                <a:solidFill>
                  <a:schemeClr val="dk1"/>
                </a:solidFill>
              </a:rPr>
              <a:t> for research or teaching purposes. Compute and storage resources can be customised depending on the user needs.</a:t>
            </a:r>
            <a:endParaRPr sz="3600">
              <a:solidFill>
                <a:schemeClr val="dk1"/>
              </a:solidFill>
            </a:endParaRPr>
          </a:p>
        </p:txBody>
      </p:sp>
      <p:sp>
        <p:nvSpPr>
          <p:cNvPr id="103" name="Google Shape;103;p13"/>
          <p:cNvSpPr txBox="1"/>
          <p:nvPr/>
        </p:nvSpPr>
        <p:spPr>
          <a:xfrm>
            <a:off x="1005725" y="35249925"/>
            <a:ext cx="16253700" cy="6649500"/>
          </a:xfrm>
          <a:prstGeom prst="rect">
            <a:avLst/>
          </a:prstGeom>
          <a:noFill/>
          <a:ln>
            <a:noFill/>
          </a:ln>
        </p:spPr>
        <p:txBody>
          <a:bodyPr anchorCtr="0" anchor="t" bIns="91425" lIns="91425" spcFirstLastPara="1" rIns="91425" wrap="square" tIns="91425">
            <a:spAutoFit/>
          </a:bodyPr>
          <a:lstStyle/>
          <a:p>
            <a:pPr indent="0" lvl="0" marL="0" rtl="0" algn="l">
              <a:lnSpc>
                <a:spcPct val="133333"/>
              </a:lnSpc>
              <a:spcBef>
                <a:spcPts val="0"/>
              </a:spcBef>
              <a:spcAft>
                <a:spcPts val="0"/>
              </a:spcAft>
              <a:buNone/>
            </a:pPr>
            <a:r>
              <a:rPr lang="en-GB" sz="3600">
                <a:solidFill>
                  <a:schemeClr val="dk1"/>
                </a:solidFill>
              </a:rPr>
              <a:t>Different data spaces can be created for handling public and/or private datasets. By default Pangeo@EOSC offers:</a:t>
            </a:r>
            <a:endParaRPr sz="3600">
              <a:solidFill>
                <a:schemeClr val="dk1"/>
              </a:solidFill>
            </a:endParaRPr>
          </a:p>
          <a:p>
            <a:pPr indent="-457200" lvl="0" marL="457200" rtl="0" algn="l">
              <a:lnSpc>
                <a:spcPct val="133333"/>
              </a:lnSpc>
              <a:spcBef>
                <a:spcPts val="0"/>
              </a:spcBef>
              <a:spcAft>
                <a:spcPts val="0"/>
              </a:spcAft>
              <a:buClr>
                <a:schemeClr val="dk1"/>
              </a:buClr>
              <a:buSzPts val="3600"/>
              <a:buChar char="●"/>
            </a:pPr>
            <a:r>
              <a:rPr lang="en-GB" sz="3600">
                <a:solidFill>
                  <a:schemeClr val="dk1"/>
                </a:solidFill>
              </a:rPr>
              <a:t>One </a:t>
            </a:r>
            <a:r>
              <a:rPr lang="en-GB" sz="3600">
                <a:solidFill>
                  <a:schemeClr val="dk1"/>
                </a:solidFill>
              </a:rPr>
              <a:t>local and individual storage for each user on the JupyterLab front-end;</a:t>
            </a:r>
            <a:endParaRPr sz="3600">
              <a:solidFill>
                <a:schemeClr val="dk1"/>
              </a:solidFill>
            </a:endParaRPr>
          </a:p>
          <a:p>
            <a:pPr indent="-457200" lvl="0" marL="457200" rtl="0" algn="l">
              <a:lnSpc>
                <a:spcPct val="133333"/>
              </a:lnSpc>
              <a:spcBef>
                <a:spcPts val="0"/>
              </a:spcBef>
              <a:spcAft>
                <a:spcPts val="0"/>
              </a:spcAft>
              <a:buClr>
                <a:schemeClr val="dk1"/>
              </a:buClr>
              <a:buSzPts val="3600"/>
              <a:buChar char="●"/>
            </a:pPr>
            <a:r>
              <a:rPr lang="en-GB" sz="3600">
                <a:solidFill>
                  <a:schemeClr val="dk1"/>
                </a:solidFill>
              </a:rPr>
              <a:t>A shared data space (read-only) containing widely used datasets, usually served through Spatio-Temporal Asset Catalog (STAC). Some datasets can be public or accessible upon requests;</a:t>
            </a:r>
            <a:endParaRPr sz="3600">
              <a:solidFill>
                <a:schemeClr val="dk1"/>
              </a:solidFill>
            </a:endParaRPr>
          </a:p>
          <a:p>
            <a:pPr indent="-457200" lvl="0" marL="457200" rtl="0" algn="l">
              <a:lnSpc>
                <a:spcPct val="133333"/>
              </a:lnSpc>
              <a:spcBef>
                <a:spcPts val="0"/>
              </a:spcBef>
              <a:spcAft>
                <a:spcPts val="0"/>
              </a:spcAft>
              <a:buClr>
                <a:schemeClr val="dk1"/>
              </a:buClr>
              <a:buSzPts val="3600"/>
              <a:buChar char="●"/>
            </a:pPr>
            <a:r>
              <a:rPr lang="en-GB" sz="3600">
                <a:solidFill>
                  <a:schemeClr val="dk1"/>
                </a:solidFill>
              </a:rPr>
              <a:t>Data space accessible (read/write) for a pre-defined group of users (course instructors, students, administrators, etc.). Several data space can be created depending on the needs.</a:t>
            </a:r>
            <a:endParaRPr sz="3600">
              <a:solidFill>
                <a:schemeClr val="dk1"/>
              </a:solidFill>
            </a:endParaRPr>
          </a:p>
        </p:txBody>
      </p:sp>
      <p:sp>
        <p:nvSpPr>
          <p:cNvPr id="104" name="Google Shape;104;p13"/>
          <p:cNvSpPr txBox="1"/>
          <p:nvPr/>
        </p:nvSpPr>
        <p:spPr>
          <a:xfrm>
            <a:off x="843725" y="34005750"/>
            <a:ext cx="16362000" cy="923400"/>
          </a:xfrm>
          <a:prstGeom prst="rect">
            <a:avLst/>
          </a:prstGeom>
          <a:noFill/>
          <a:ln>
            <a:noFill/>
          </a:ln>
        </p:spPr>
        <p:txBody>
          <a:bodyPr anchorCtr="0" anchor="t" bIns="91425" lIns="91425" spcFirstLastPara="1" rIns="91425" wrap="square" tIns="91425">
            <a:spAutoFit/>
          </a:bodyPr>
          <a:lstStyle/>
          <a:p>
            <a:pPr indent="0" lvl="0" marL="0" rtl="0" algn="l">
              <a:lnSpc>
                <a:spcPct val="133333"/>
              </a:lnSpc>
              <a:spcBef>
                <a:spcPts val="0"/>
              </a:spcBef>
              <a:spcAft>
                <a:spcPts val="0"/>
              </a:spcAft>
              <a:buNone/>
            </a:pPr>
            <a:r>
              <a:rPr b="1" lang="en-GB" sz="4800">
                <a:solidFill>
                  <a:schemeClr val="dk1"/>
                </a:solidFill>
              </a:rPr>
              <a:t>Several data space for </a:t>
            </a:r>
            <a:r>
              <a:rPr b="1" lang="en-GB" sz="4800">
                <a:solidFill>
                  <a:schemeClr val="dk1"/>
                </a:solidFill>
              </a:rPr>
              <a:t>different</a:t>
            </a:r>
            <a:r>
              <a:rPr b="1" lang="en-GB" sz="4800">
                <a:solidFill>
                  <a:schemeClr val="dk1"/>
                </a:solidFill>
              </a:rPr>
              <a:t> usage</a:t>
            </a:r>
            <a:endParaRPr b="1" sz="4800">
              <a:solidFill>
                <a:schemeClr val="dk1"/>
              </a:solidFill>
            </a:endParaRPr>
          </a:p>
        </p:txBody>
      </p:sp>
      <p:sp>
        <p:nvSpPr>
          <p:cNvPr id="105" name="Google Shape;105;p13"/>
          <p:cNvSpPr/>
          <p:nvPr/>
        </p:nvSpPr>
        <p:spPr>
          <a:xfrm>
            <a:off x="594358" y="14462025"/>
            <a:ext cx="17130300" cy="2824800"/>
          </a:xfrm>
          <a:prstGeom prst="rect">
            <a:avLst/>
          </a:prstGeom>
          <a:solidFill>
            <a:srgbClr val="2012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3"/>
          <p:cNvSpPr txBox="1"/>
          <p:nvPr/>
        </p:nvSpPr>
        <p:spPr>
          <a:xfrm>
            <a:off x="594361" y="15076786"/>
            <a:ext cx="17130300" cy="1290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200"/>
              <a:buFont typeface="Arial"/>
              <a:buNone/>
            </a:pPr>
            <a:r>
              <a:rPr lang="en-GB" sz="6400">
                <a:solidFill>
                  <a:srgbClr val="FFFFFF"/>
                </a:solidFill>
                <a:latin typeface="Open Sans SemiBold"/>
                <a:ea typeface="Open Sans SemiBold"/>
                <a:cs typeface="Open Sans SemiBold"/>
                <a:sym typeface="Open Sans SemiBold"/>
              </a:rPr>
              <a:t>Underlying</a:t>
            </a:r>
            <a:r>
              <a:rPr lang="en-GB" sz="6400">
                <a:solidFill>
                  <a:srgbClr val="FFFFFF"/>
                </a:solidFill>
                <a:latin typeface="Open Sans SemiBold"/>
                <a:ea typeface="Open Sans SemiBold"/>
                <a:cs typeface="Open Sans SemiBold"/>
                <a:sym typeface="Open Sans SemiBold"/>
              </a:rPr>
              <a:t> infrastructure</a:t>
            </a:r>
            <a:endParaRPr i="0" sz="6400" u="none" cap="none" strike="noStrike">
              <a:solidFill>
                <a:srgbClr val="FFFFFF"/>
              </a:solidFill>
              <a:latin typeface="Open Sans SemiBold"/>
              <a:ea typeface="Open Sans SemiBold"/>
              <a:cs typeface="Open Sans SemiBold"/>
              <a:sym typeface="Open Sans SemiBold"/>
            </a:endParaRPr>
          </a:p>
        </p:txBody>
      </p:sp>
      <p:sp>
        <p:nvSpPr>
          <p:cNvPr id="107" name="Google Shape;107;p13"/>
          <p:cNvSpPr txBox="1"/>
          <p:nvPr/>
        </p:nvSpPr>
        <p:spPr>
          <a:xfrm>
            <a:off x="36344313" y="18101400"/>
            <a:ext cx="14922900" cy="923400"/>
          </a:xfrm>
          <a:prstGeom prst="rect">
            <a:avLst/>
          </a:prstGeom>
          <a:noFill/>
          <a:ln>
            <a:noFill/>
          </a:ln>
        </p:spPr>
        <p:txBody>
          <a:bodyPr anchorCtr="0" anchor="t" bIns="91425" lIns="91425" spcFirstLastPara="1" rIns="91425" wrap="square" tIns="91425">
            <a:spAutoFit/>
          </a:bodyPr>
          <a:lstStyle/>
          <a:p>
            <a:pPr indent="0" lvl="0" marL="0" rtl="0" algn="ctr">
              <a:lnSpc>
                <a:spcPct val="133333"/>
              </a:lnSpc>
              <a:spcBef>
                <a:spcPts val="0"/>
              </a:spcBef>
              <a:spcAft>
                <a:spcPts val="0"/>
              </a:spcAft>
              <a:buNone/>
            </a:pPr>
            <a:r>
              <a:rPr b="1" lang="en-GB" sz="4800">
                <a:solidFill>
                  <a:schemeClr val="dk1"/>
                </a:solidFill>
              </a:rPr>
              <a:t>Integrate EOSC into master students’ courses</a:t>
            </a:r>
            <a:endParaRPr b="1" sz="4800">
              <a:solidFill>
                <a:schemeClr val="dk1"/>
              </a:solidFill>
            </a:endParaRPr>
          </a:p>
        </p:txBody>
      </p:sp>
      <p:sp>
        <p:nvSpPr>
          <p:cNvPr id="108" name="Google Shape;108;p13"/>
          <p:cNvSpPr txBox="1"/>
          <p:nvPr/>
        </p:nvSpPr>
        <p:spPr>
          <a:xfrm>
            <a:off x="54902338" y="18101400"/>
            <a:ext cx="14922900" cy="1908600"/>
          </a:xfrm>
          <a:prstGeom prst="rect">
            <a:avLst/>
          </a:prstGeom>
          <a:noFill/>
          <a:ln>
            <a:noFill/>
          </a:ln>
        </p:spPr>
        <p:txBody>
          <a:bodyPr anchorCtr="0" anchor="t" bIns="91425" lIns="91425" spcFirstLastPara="1" rIns="91425" wrap="square" tIns="91425">
            <a:spAutoFit/>
          </a:bodyPr>
          <a:lstStyle/>
          <a:p>
            <a:pPr indent="0" lvl="0" marL="0" rtl="0" algn="ctr">
              <a:lnSpc>
                <a:spcPct val="133333"/>
              </a:lnSpc>
              <a:spcBef>
                <a:spcPts val="0"/>
              </a:spcBef>
              <a:spcAft>
                <a:spcPts val="0"/>
              </a:spcAft>
              <a:buNone/>
            </a:pPr>
            <a:r>
              <a:rPr b="1" lang="en-GB" sz="4800">
                <a:solidFill>
                  <a:schemeClr val="dk1"/>
                </a:solidFill>
              </a:rPr>
              <a:t>Supporting researchers in becoming competent </a:t>
            </a:r>
            <a:r>
              <a:rPr b="1" lang="en-GB" sz="4800">
                <a:solidFill>
                  <a:schemeClr val="dk1"/>
                </a:solidFill>
              </a:rPr>
              <a:t>practitioners</a:t>
            </a:r>
            <a:r>
              <a:rPr b="1" lang="en-GB" sz="4800">
                <a:solidFill>
                  <a:schemeClr val="dk1"/>
                </a:solidFill>
              </a:rPr>
              <a:t> in their scientific domain</a:t>
            </a:r>
            <a:endParaRPr b="1" sz="4800">
              <a:solidFill>
                <a:schemeClr val="dk1"/>
              </a:solidFill>
            </a:endParaRPr>
          </a:p>
        </p:txBody>
      </p:sp>
      <p:sp>
        <p:nvSpPr>
          <p:cNvPr id="109" name="Google Shape;109;p13"/>
          <p:cNvSpPr txBox="1"/>
          <p:nvPr/>
        </p:nvSpPr>
        <p:spPr>
          <a:xfrm>
            <a:off x="19337775" y="19609600"/>
            <a:ext cx="14922900" cy="11088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3600">
                <a:solidFill>
                  <a:schemeClr val="dk1"/>
                </a:solidFill>
              </a:rPr>
              <a:t>The newly deployed infrastructure was successfully used to onboard users during a course provided at the </a:t>
            </a:r>
            <a:r>
              <a:rPr lang="en-GB" sz="3600" u="sng">
                <a:solidFill>
                  <a:schemeClr val="hlink"/>
                </a:solidFill>
                <a:hlinkClick r:id="rId15"/>
              </a:rPr>
              <a:t>FOSS4G conference</a:t>
            </a:r>
            <a:r>
              <a:rPr lang="en-GB" sz="3600">
                <a:solidFill>
                  <a:schemeClr val="dk1"/>
                </a:solidFill>
              </a:rPr>
              <a:t> in Firenze, Italy. The </a:t>
            </a:r>
            <a:r>
              <a:rPr lang="en-GB" sz="3600" u="sng">
                <a:solidFill>
                  <a:schemeClr val="hlink"/>
                </a:solidFill>
                <a:hlinkClick r:id="rId16"/>
              </a:rPr>
              <a:t>training material</a:t>
            </a:r>
            <a:r>
              <a:rPr lang="en-GB" sz="3600">
                <a:solidFill>
                  <a:schemeClr val="dk1"/>
                </a:solidFill>
              </a:rPr>
              <a:t> is open source (CC-BY-4.0 license) and has been collaboratively developed.</a:t>
            </a:r>
            <a:endParaRPr sz="3600">
              <a:solidFill>
                <a:schemeClr val="dk1"/>
              </a:solidFill>
            </a:endParaRPr>
          </a:p>
          <a:p>
            <a:pPr indent="0" lvl="0" marL="0" rtl="0" algn="l">
              <a:lnSpc>
                <a:spcPct val="115000"/>
              </a:lnSpc>
              <a:spcBef>
                <a:spcPts val="0"/>
              </a:spcBef>
              <a:spcAft>
                <a:spcPts val="0"/>
              </a:spcAft>
              <a:buNone/>
            </a:pPr>
            <a:r>
              <a:t/>
            </a:r>
            <a:endParaRPr sz="3600">
              <a:solidFill>
                <a:schemeClr val="dk1"/>
              </a:solidFill>
            </a:endParaRPr>
          </a:p>
          <a:p>
            <a:pPr indent="0" lvl="0" marL="0" rtl="0" algn="l">
              <a:lnSpc>
                <a:spcPct val="115000"/>
              </a:lnSpc>
              <a:spcBef>
                <a:spcPts val="0"/>
              </a:spcBef>
              <a:spcAft>
                <a:spcPts val="0"/>
              </a:spcAft>
              <a:buNone/>
            </a:pPr>
            <a:r>
              <a:rPr lang="en-GB" sz="3600">
                <a:solidFill>
                  <a:schemeClr val="dk1"/>
                </a:solidFill>
              </a:rPr>
              <a:t>During the workshop, attendees learned about the </a:t>
            </a:r>
            <a:r>
              <a:rPr lang="en-GB" sz="3600" u="sng">
                <a:solidFill>
                  <a:schemeClr val="hlink"/>
                </a:solidFill>
                <a:hlinkClick r:id="rId17"/>
              </a:rPr>
              <a:t>Pangeo ecosystem</a:t>
            </a:r>
            <a:r>
              <a:rPr lang="en-GB" sz="3600">
                <a:solidFill>
                  <a:schemeClr val="dk1"/>
                </a:solidFill>
              </a:rPr>
              <a:t> and how to make open, reproducible, and scalable Earth science on the EOSC infrastructure. Fully reproducible Jupyter notebooks were prepared and used to teach how to:</a:t>
            </a:r>
            <a:endParaRPr sz="3600">
              <a:solidFill>
                <a:schemeClr val="dk1"/>
              </a:solidFill>
            </a:endParaRPr>
          </a:p>
          <a:p>
            <a:pPr indent="-457200" lvl="0" marL="457200" rtl="0" algn="l">
              <a:lnSpc>
                <a:spcPct val="115000"/>
              </a:lnSpc>
              <a:spcBef>
                <a:spcPts val="600"/>
              </a:spcBef>
              <a:spcAft>
                <a:spcPts val="0"/>
              </a:spcAft>
              <a:buClr>
                <a:schemeClr val="dk1"/>
              </a:buClr>
              <a:buSzPts val="3600"/>
              <a:buChar char="●"/>
            </a:pPr>
            <a:r>
              <a:rPr lang="en-GB" sz="3600">
                <a:solidFill>
                  <a:schemeClr val="dk1"/>
                </a:solidFill>
              </a:rPr>
              <a:t>Access local and remote data;</a:t>
            </a:r>
            <a:endParaRPr sz="3600">
              <a:solidFill>
                <a:schemeClr val="dk1"/>
              </a:solidFill>
            </a:endParaRPr>
          </a:p>
          <a:p>
            <a:pPr indent="-457200" lvl="0" marL="457200" rtl="0" algn="l">
              <a:lnSpc>
                <a:spcPct val="115000"/>
              </a:lnSpc>
              <a:spcBef>
                <a:spcPts val="0"/>
              </a:spcBef>
              <a:spcAft>
                <a:spcPts val="0"/>
              </a:spcAft>
              <a:buClr>
                <a:schemeClr val="dk1"/>
              </a:buClr>
              <a:buSzPts val="3600"/>
              <a:buChar char="●"/>
            </a:pPr>
            <a:r>
              <a:rPr lang="en-GB" sz="3600">
                <a:solidFill>
                  <a:schemeClr val="dk1"/>
                </a:solidFill>
              </a:rPr>
              <a:t>Load and analyse data with Xarray;</a:t>
            </a:r>
            <a:endParaRPr sz="3600">
              <a:solidFill>
                <a:schemeClr val="dk1"/>
              </a:solidFill>
            </a:endParaRPr>
          </a:p>
          <a:p>
            <a:pPr indent="-457200" lvl="0" marL="457200" rtl="0" algn="l">
              <a:lnSpc>
                <a:spcPct val="115000"/>
              </a:lnSpc>
              <a:spcBef>
                <a:spcPts val="0"/>
              </a:spcBef>
              <a:spcAft>
                <a:spcPts val="0"/>
              </a:spcAft>
              <a:buClr>
                <a:schemeClr val="dk1"/>
              </a:buClr>
              <a:buSzPts val="3600"/>
              <a:buChar char="●"/>
            </a:pPr>
            <a:r>
              <a:rPr lang="en-GB" sz="3600">
                <a:solidFill>
                  <a:schemeClr val="dk1"/>
                </a:solidFill>
              </a:rPr>
              <a:t>Visualise data with Hvplot interactive visualisation package;</a:t>
            </a:r>
            <a:endParaRPr sz="3600">
              <a:solidFill>
                <a:schemeClr val="dk1"/>
              </a:solidFill>
            </a:endParaRPr>
          </a:p>
          <a:p>
            <a:pPr indent="-457200" lvl="0" marL="457200" rtl="0" algn="l">
              <a:lnSpc>
                <a:spcPct val="115000"/>
              </a:lnSpc>
              <a:spcBef>
                <a:spcPts val="0"/>
              </a:spcBef>
              <a:spcAft>
                <a:spcPts val="0"/>
              </a:spcAft>
              <a:buClr>
                <a:schemeClr val="dk1"/>
              </a:buClr>
              <a:buSzPts val="3600"/>
              <a:buChar char="●"/>
            </a:pPr>
            <a:r>
              <a:rPr lang="en-GB" sz="3600">
                <a:solidFill>
                  <a:schemeClr val="dk1"/>
                </a:solidFill>
              </a:rPr>
              <a:t>Understand how to scale computations with Dask.</a:t>
            </a:r>
            <a:endParaRPr sz="3600">
              <a:solidFill>
                <a:schemeClr val="dk1"/>
              </a:solidFill>
            </a:endParaRPr>
          </a:p>
          <a:p>
            <a:pPr indent="0" lvl="0" marL="0" rtl="0" algn="l">
              <a:lnSpc>
                <a:spcPct val="115000"/>
              </a:lnSpc>
              <a:spcBef>
                <a:spcPts val="600"/>
              </a:spcBef>
              <a:spcAft>
                <a:spcPts val="0"/>
              </a:spcAft>
              <a:buNone/>
            </a:pPr>
            <a:r>
              <a:rPr lang="en-GB" sz="3600">
                <a:solidFill>
                  <a:schemeClr val="dk1"/>
                </a:solidFill>
              </a:rPr>
              <a:t>Sentinel-3 NDVI Analysis Ready Data (ARD) provided by the </a:t>
            </a:r>
            <a:r>
              <a:rPr lang="en-GB" sz="3600" u="sng">
                <a:solidFill>
                  <a:schemeClr val="hlink"/>
                </a:solidFill>
                <a:hlinkClick r:id="rId18"/>
              </a:rPr>
              <a:t>Copernicus Global Land Service</a:t>
            </a:r>
            <a:r>
              <a:rPr lang="en-GB" sz="3600">
                <a:solidFill>
                  <a:schemeClr val="dk1"/>
                </a:solidFill>
              </a:rPr>
              <a:t> was used during the workshop. All the Python packages used during the training are Open-source.</a:t>
            </a:r>
            <a:endParaRPr sz="3600">
              <a:solidFill>
                <a:schemeClr val="dk1"/>
              </a:solidFill>
            </a:endParaRPr>
          </a:p>
          <a:p>
            <a:pPr indent="0" lvl="0" marL="0" rtl="0" algn="l">
              <a:lnSpc>
                <a:spcPct val="133333"/>
              </a:lnSpc>
              <a:spcBef>
                <a:spcPts val="0"/>
              </a:spcBef>
              <a:spcAft>
                <a:spcPts val="0"/>
              </a:spcAft>
              <a:buNone/>
            </a:pPr>
            <a:r>
              <a:t/>
            </a:r>
            <a:endParaRPr sz="3600">
              <a:solidFill>
                <a:schemeClr val="dk1"/>
              </a:solidFill>
            </a:endParaRPr>
          </a:p>
        </p:txBody>
      </p:sp>
      <p:sp>
        <p:nvSpPr>
          <p:cNvPr id="110" name="Google Shape;110;p13"/>
          <p:cNvSpPr txBox="1"/>
          <p:nvPr/>
        </p:nvSpPr>
        <p:spPr>
          <a:xfrm>
            <a:off x="18749875" y="40529450"/>
            <a:ext cx="17130300" cy="80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4000" u="sng">
                <a:solidFill>
                  <a:srgbClr val="1155CC"/>
                </a:solidFill>
                <a:hlinkClick r:id="rId19">
                  <a:extLst>
                    <a:ext uri="{A12FA001-AC4F-418D-AE19-62706E023703}">
                      <ahyp:hlinkClr val="tx"/>
                    </a:ext>
                  </a:extLst>
                </a:hlinkClick>
              </a:rPr>
              <a:t>https://pangeo-data.github.io/foss4g-2022/intro.html</a:t>
            </a:r>
            <a:endParaRPr sz="4000"/>
          </a:p>
        </p:txBody>
      </p:sp>
      <p:pic>
        <p:nvPicPr>
          <p:cNvPr id="111" name="Google Shape;111;p13"/>
          <p:cNvPicPr preferRelativeResize="0"/>
          <p:nvPr/>
        </p:nvPicPr>
        <p:blipFill>
          <a:blip r:embed="rId20">
            <a:alphaModFix/>
          </a:blip>
          <a:stretch>
            <a:fillRect/>
          </a:stretch>
        </p:blipFill>
        <p:spPr>
          <a:xfrm>
            <a:off x="26721620" y="31816400"/>
            <a:ext cx="3355201" cy="1908668"/>
          </a:xfrm>
          <a:prstGeom prst="rect">
            <a:avLst/>
          </a:prstGeom>
          <a:noFill/>
          <a:ln>
            <a:noFill/>
          </a:ln>
        </p:spPr>
      </p:pic>
      <p:pic>
        <p:nvPicPr>
          <p:cNvPr id="112" name="Google Shape;112;p13"/>
          <p:cNvPicPr preferRelativeResize="0"/>
          <p:nvPr/>
        </p:nvPicPr>
        <p:blipFill>
          <a:blip r:embed="rId21">
            <a:alphaModFix/>
          </a:blip>
          <a:stretch>
            <a:fillRect/>
          </a:stretch>
        </p:blipFill>
        <p:spPr>
          <a:xfrm>
            <a:off x="49114800" y="40296225"/>
            <a:ext cx="3619500" cy="1266825"/>
          </a:xfrm>
          <a:prstGeom prst="rect">
            <a:avLst/>
          </a:prstGeom>
          <a:noFill/>
          <a:ln>
            <a:noFill/>
          </a:ln>
        </p:spPr>
      </p:pic>
      <p:sp>
        <p:nvSpPr>
          <p:cNvPr id="113" name="Google Shape;113;p13"/>
          <p:cNvSpPr txBox="1"/>
          <p:nvPr/>
        </p:nvSpPr>
        <p:spPr>
          <a:xfrm>
            <a:off x="19263200" y="37458975"/>
            <a:ext cx="7673100" cy="2862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4800">
                <a:solidFill>
                  <a:schemeClr val="dk1"/>
                </a:solidFill>
              </a:rPr>
              <a:t>Impact</a:t>
            </a:r>
            <a:endParaRPr b="1" sz="4800">
              <a:solidFill>
                <a:schemeClr val="dk1"/>
              </a:solidFill>
            </a:endParaRPr>
          </a:p>
          <a:p>
            <a:pPr indent="-457200" lvl="0" marL="457200" rtl="0" algn="l">
              <a:lnSpc>
                <a:spcPct val="115000"/>
              </a:lnSpc>
              <a:spcBef>
                <a:spcPts val="0"/>
              </a:spcBef>
              <a:spcAft>
                <a:spcPts val="0"/>
              </a:spcAft>
              <a:buClr>
                <a:schemeClr val="dk1"/>
              </a:buClr>
              <a:buSzPts val="3600"/>
              <a:buChar char="●"/>
            </a:pPr>
            <a:r>
              <a:rPr lang="en-GB" sz="3600">
                <a:solidFill>
                  <a:schemeClr val="dk1"/>
                </a:solidFill>
              </a:rPr>
              <a:t> 25 people </a:t>
            </a:r>
            <a:endParaRPr sz="3600">
              <a:solidFill>
                <a:schemeClr val="dk1"/>
              </a:solidFill>
            </a:endParaRPr>
          </a:p>
          <a:p>
            <a:pPr indent="-457200" lvl="0" marL="457200" rtl="0" algn="l">
              <a:lnSpc>
                <a:spcPct val="115000"/>
              </a:lnSpc>
              <a:spcBef>
                <a:spcPts val="0"/>
              </a:spcBef>
              <a:spcAft>
                <a:spcPts val="0"/>
              </a:spcAft>
              <a:buClr>
                <a:schemeClr val="dk1"/>
              </a:buClr>
              <a:buSzPts val="3600"/>
              <a:buChar char="●"/>
            </a:pPr>
            <a:r>
              <a:rPr lang="en-GB" sz="3600">
                <a:solidFill>
                  <a:schemeClr val="dk1"/>
                </a:solidFill>
              </a:rPr>
              <a:t> At least 4 different countries </a:t>
            </a:r>
            <a:endParaRPr sz="3600">
              <a:solidFill>
                <a:schemeClr val="dk1"/>
              </a:solidFill>
            </a:endParaRPr>
          </a:p>
          <a:p>
            <a:pPr indent="0" lvl="0" marL="0" rtl="0" algn="l">
              <a:lnSpc>
                <a:spcPct val="115000"/>
              </a:lnSpc>
              <a:spcBef>
                <a:spcPts val="0"/>
              </a:spcBef>
              <a:spcAft>
                <a:spcPts val="0"/>
              </a:spcAft>
              <a:buNone/>
            </a:pPr>
            <a:r>
              <a:t/>
            </a:r>
            <a:endParaRPr sz="3600">
              <a:solidFill>
                <a:schemeClr val="dk1"/>
              </a:solidFill>
            </a:endParaRPr>
          </a:p>
        </p:txBody>
      </p:sp>
      <p:pic>
        <p:nvPicPr>
          <p:cNvPr id="114" name="Google Shape;114;p13"/>
          <p:cNvPicPr preferRelativeResize="0"/>
          <p:nvPr/>
        </p:nvPicPr>
        <p:blipFill>
          <a:blip r:embed="rId22">
            <a:alphaModFix/>
          </a:blip>
          <a:stretch>
            <a:fillRect/>
          </a:stretch>
        </p:blipFill>
        <p:spPr>
          <a:xfrm>
            <a:off x="26936300" y="36810800"/>
            <a:ext cx="7954223" cy="3000900"/>
          </a:xfrm>
          <a:prstGeom prst="rect">
            <a:avLst/>
          </a:prstGeom>
          <a:noFill/>
          <a:ln>
            <a:noFill/>
          </a:ln>
        </p:spPr>
      </p:pic>
      <p:sp>
        <p:nvSpPr>
          <p:cNvPr id="115" name="Google Shape;115;p13"/>
          <p:cNvSpPr txBox="1"/>
          <p:nvPr/>
        </p:nvSpPr>
        <p:spPr>
          <a:xfrm>
            <a:off x="19097388" y="30633150"/>
            <a:ext cx="14922900" cy="923400"/>
          </a:xfrm>
          <a:prstGeom prst="rect">
            <a:avLst/>
          </a:prstGeom>
          <a:noFill/>
          <a:ln>
            <a:noFill/>
          </a:ln>
        </p:spPr>
        <p:txBody>
          <a:bodyPr anchorCtr="0" anchor="t" bIns="91425" lIns="91425" spcFirstLastPara="1" rIns="91425" wrap="square" tIns="91425">
            <a:spAutoFit/>
          </a:bodyPr>
          <a:lstStyle/>
          <a:p>
            <a:pPr indent="0" lvl="0" marL="0" rtl="0" algn="l">
              <a:lnSpc>
                <a:spcPct val="133333"/>
              </a:lnSpc>
              <a:spcBef>
                <a:spcPts val="0"/>
              </a:spcBef>
              <a:spcAft>
                <a:spcPts val="0"/>
              </a:spcAft>
              <a:buNone/>
            </a:pPr>
            <a:r>
              <a:rPr b="1" lang="en-GB" sz="4800">
                <a:solidFill>
                  <a:schemeClr val="dk1"/>
                </a:solidFill>
              </a:rPr>
              <a:t>Training material was collaboratively developed</a:t>
            </a:r>
            <a:endParaRPr b="1" sz="4800">
              <a:solidFill>
                <a:schemeClr val="dk1"/>
              </a:solidFill>
            </a:endParaRPr>
          </a:p>
        </p:txBody>
      </p:sp>
      <p:sp>
        <p:nvSpPr>
          <p:cNvPr id="116" name="Google Shape;116;p13"/>
          <p:cNvSpPr txBox="1"/>
          <p:nvPr/>
        </p:nvSpPr>
        <p:spPr>
          <a:xfrm>
            <a:off x="19337775" y="32411425"/>
            <a:ext cx="10171200" cy="3694200"/>
          </a:xfrm>
          <a:prstGeom prst="rect">
            <a:avLst/>
          </a:prstGeom>
          <a:noFill/>
          <a:ln>
            <a:noFill/>
          </a:ln>
        </p:spPr>
        <p:txBody>
          <a:bodyPr anchorCtr="0" anchor="t" bIns="91425" lIns="91425" spcFirstLastPara="1" rIns="91425" wrap="square" tIns="91425">
            <a:spAutoFit/>
          </a:bodyPr>
          <a:lstStyle/>
          <a:p>
            <a:pPr indent="-457200" lvl="0" marL="457200" rtl="0" algn="l">
              <a:lnSpc>
                <a:spcPct val="133333"/>
              </a:lnSpc>
              <a:spcBef>
                <a:spcPts val="0"/>
              </a:spcBef>
              <a:spcAft>
                <a:spcPts val="0"/>
              </a:spcAft>
              <a:buClr>
                <a:schemeClr val="dk1"/>
              </a:buClr>
              <a:buSzPts val="3600"/>
              <a:buChar char="●"/>
            </a:pPr>
            <a:r>
              <a:rPr lang="en-GB" sz="3600">
                <a:solidFill>
                  <a:schemeClr val="dk1"/>
                </a:solidFill>
              </a:rPr>
              <a:t>Clear learning objectives;</a:t>
            </a:r>
            <a:endParaRPr sz="3600">
              <a:solidFill>
                <a:schemeClr val="dk1"/>
              </a:solidFill>
            </a:endParaRPr>
          </a:p>
          <a:p>
            <a:pPr indent="-457200" lvl="0" marL="457200" rtl="0" algn="l">
              <a:lnSpc>
                <a:spcPct val="133333"/>
              </a:lnSpc>
              <a:spcBef>
                <a:spcPts val="0"/>
              </a:spcBef>
              <a:spcAft>
                <a:spcPts val="0"/>
              </a:spcAft>
              <a:buClr>
                <a:schemeClr val="dk1"/>
              </a:buClr>
              <a:buSzPts val="3600"/>
              <a:buChar char="●"/>
            </a:pPr>
            <a:r>
              <a:rPr lang="en-GB" sz="3600">
                <a:solidFill>
                  <a:schemeClr val="dk1"/>
                </a:solidFill>
              </a:rPr>
              <a:t>Provide formative assignments; </a:t>
            </a:r>
            <a:endParaRPr sz="3600">
              <a:solidFill>
                <a:schemeClr val="dk1"/>
              </a:solidFill>
            </a:endParaRPr>
          </a:p>
          <a:p>
            <a:pPr indent="-457200" lvl="0" marL="457200" rtl="0" algn="l">
              <a:lnSpc>
                <a:spcPct val="133333"/>
              </a:lnSpc>
              <a:spcBef>
                <a:spcPts val="0"/>
              </a:spcBef>
              <a:spcAft>
                <a:spcPts val="0"/>
              </a:spcAft>
              <a:buClr>
                <a:schemeClr val="dk1"/>
              </a:buClr>
              <a:buSzPts val="3600"/>
              <a:buChar char="●"/>
            </a:pPr>
            <a:r>
              <a:rPr lang="en-GB" sz="3600">
                <a:solidFill>
                  <a:schemeClr val="dk1"/>
                </a:solidFill>
              </a:rPr>
              <a:t>Get regularly feedback from attendees;</a:t>
            </a:r>
            <a:endParaRPr sz="3600">
              <a:solidFill>
                <a:schemeClr val="dk1"/>
              </a:solidFill>
            </a:endParaRPr>
          </a:p>
          <a:p>
            <a:pPr indent="-457200" lvl="0" marL="457200" rtl="0" algn="l">
              <a:lnSpc>
                <a:spcPct val="133333"/>
              </a:lnSpc>
              <a:spcBef>
                <a:spcPts val="0"/>
              </a:spcBef>
              <a:spcAft>
                <a:spcPts val="0"/>
              </a:spcAft>
              <a:buClr>
                <a:schemeClr val="dk1"/>
              </a:buClr>
              <a:buSzPts val="3600"/>
              <a:buChar char="●"/>
            </a:pPr>
            <a:r>
              <a:rPr lang="en-GB" sz="3600">
                <a:solidFill>
                  <a:schemeClr val="dk1"/>
                </a:solidFill>
              </a:rPr>
              <a:t>Q&amp;A and open discussions;</a:t>
            </a:r>
            <a:endParaRPr sz="3600">
              <a:solidFill>
                <a:schemeClr val="dk1"/>
              </a:solidFill>
            </a:endParaRPr>
          </a:p>
          <a:p>
            <a:pPr indent="-457200" lvl="0" marL="457200" rtl="0" algn="l">
              <a:lnSpc>
                <a:spcPct val="133333"/>
              </a:lnSpc>
              <a:spcBef>
                <a:spcPts val="0"/>
              </a:spcBef>
              <a:spcAft>
                <a:spcPts val="0"/>
              </a:spcAft>
              <a:buClr>
                <a:schemeClr val="dk1"/>
              </a:buClr>
              <a:buSzPts val="3600"/>
              <a:buChar char="●"/>
            </a:pPr>
            <a:r>
              <a:rPr lang="en-GB" sz="3600">
                <a:solidFill>
                  <a:schemeClr val="dk1"/>
                </a:solidFill>
              </a:rPr>
              <a:t>Debriefing/lessons learned after the workshop.</a:t>
            </a:r>
            <a:endParaRPr sz="3600">
              <a:solidFill>
                <a:schemeClr val="dk1"/>
              </a:solidFill>
            </a:endParaRPr>
          </a:p>
        </p:txBody>
      </p:sp>
      <p:pic>
        <p:nvPicPr>
          <p:cNvPr id="117" name="Google Shape;117;p13"/>
          <p:cNvPicPr preferRelativeResize="0"/>
          <p:nvPr/>
        </p:nvPicPr>
        <p:blipFill>
          <a:blip r:embed="rId23">
            <a:alphaModFix/>
          </a:blip>
          <a:stretch>
            <a:fillRect/>
          </a:stretch>
        </p:blipFill>
        <p:spPr>
          <a:xfrm>
            <a:off x="30078663" y="32342300"/>
            <a:ext cx="4422374" cy="3457756"/>
          </a:xfrm>
          <a:prstGeom prst="rect">
            <a:avLst/>
          </a:prstGeom>
          <a:noFill/>
          <a:ln>
            <a:noFill/>
          </a:ln>
        </p:spPr>
      </p:pic>
      <p:pic>
        <p:nvPicPr>
          <p:cNvPr id="118" name="Google Shape;118;p13"/>
          <p:cNvPicPr preferRelativeResize="0"/>
          <p:nvPr/>
        </p:nvPicPr>
        <p:blipFill>
          <a:blip r:embed="rId24">
            <a:alphaModFix/>
          </a:blip>
          <a:stretch>
            <a:fillRect/>
          </a:stretch>
        </p:blipFill>
        <p:spPr>
          <a:xfrm>
            <a:off x="36858225" y="28422725"/>
            <a:ext cx="14948151" cy="11422175"/>
          </a:xfrm>
          <a:prstGeom prst="rect">
            <a:avLst/>
          </a:prstGeom>
          <a:noFill/>
          <a:ln>
            <a:noFill/>
          </a:ln>
        </p:spPr>
      </p:pic>
      <p:pic>
        <p:nvPicPr>
          <p:cNvPr id="119" name="Google Shape;119;p13"/>
          <p:cNvPicPr preferRelativeResize="0"/>
          <p:nvPr/>
        </p:nvPicPr>
        <p:blipFill>
          <a:blip r:embed="rId21">
            <a:alphaModFix/>
          </a:blip>
          <a:stretch>
            <a:fillRect/>
          </a:stretch>
        </p:blipFill>
        <p:spPr>
          <a:xfrm>
            <a:off x="66776700" y="40296213"/>
            <a:ext cx="3619500" cy="1266825"/>
          </a:xfrm>
          <a:prstGeom prst="rect">
            <a:avLst/>
          </a:prstGeom>
          <a:noFill/>
          <a:ln>
            <a:noFill/>
          </a:ln>
        </p:spPr>
      </p:pic>
      <p:sp>
        <p:nvSpPr>
          <p:cNvPr id="120" name="Google Shape;120;p13"/>
          <p:cNvSpPr txBox="1"/>
          <p:nvPr/>
        </p:nvSpPr>
        <p:spPr>
          <a:xfrm>
            <a:off x="36285975" y="40529438"/>
            <a:ext cx="12423000" cy="80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4000" u="sng">
                <a:solidFill>
                  <a:srgbClr val="1155CC"/>
                </a:solidFill>
                <a:hlinkClick r:id="rId25">
                  <a:extLst>
                    <a:ext uri="{A12FA001-AC4F-418D-AE19-62706E023703}">
                      <ahyp:hlinkClr val="tx"/>
                    </a:ext>
                  </a:extLst>
                </a:hlinkClick>
              </a:rPr>
              <a:t>https://pangeo-data.github.io/escience-2022/intro.html</a:t>
            </a:r>
            <a:endParaRPr sz="4000"/>
          </a:p>
        </p:txBody>
      </p:sp>
      <p:pic>
        <p:nvPicPr>
          <p:cNvPr id="121" name="Google Shape;121;p13"/>
          <p:cNvPicPr preferRelativeResize="0"/>
          <p:nvPr/>
        </p:nvPicPr>
        <p:blipFill>
          <a:blip r:embed="rId21">
            <a:alphaModFix/>
          </a:blip>
          <a:stretch>
            <a:fillRect/>
          </a:stretch>
        </p:blipFill>
        <p:spPr>
          <a:xfrm>
            <a:off x="31377363" y="40296225"/>
            <a:ext cx="3619500" cy="1266825"/>
          </a:xfrm>
          <a:prstGeom prst="rect">
            <a:avLst/>
          </a:prstGeom>
          <a:noFill/>
          <a:ln>
            <a:noFill/>
          </a:ln>
        </p:spPr>
      </p:pic>
      <p:sp>
        <p:nvSpPr>
          <p:cNvPr id="122" name="Google Shape;122;p13"/>
          <p:cNvSpPr txBox="1"/>
          <p:nvPr/>
        </p:nvSpPr>
        <p:spPr>
          <a:xfrm>
            <a:off x="54235950" y="40529450"/>
            <a:ext cx="11648700" cy="80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4000" u="sng">
                <a:solidFill>
                  <a:srgbClr val="1155CC"/>
                </a:solidFill>
                <a:hlinkClick r:id="rId26">
                  <a:extLst>
                    <a:ext uri="{A12FA001-AC4F-418D-AE19-62706E023703}">
                      <ahyp:hlinkClr val="tx"/>
                    </a:ext>
                  </a:extLst>
                </a:hlinkClick>
              </a:rPr>
              <a:t>https://pangeo-data.github.io/clivar-2022/intro.html</a:t>
            </a:r>
            <a:endParaRPr sz="4000"/>
          </a:p>
        </p:txBody>
      </p:sp>
      <p:sp>
        <p:nvSpPr>
          <p:cNvPr id="123" name="Google Shape;123;p13"/>
          <p:cNvSpPr txBox="1"/>
          <p:nvPr/>
        </p:nvSpPr>
        <p:spPr>
          <a:xfrm>
            <a:off x="36607350" y="19609600"/>
            <a:ext cx="15733200" cy="7876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3600">
                <a:solidFill>
                  <a:schemeClr val="dk1"/>
                </a:solidFill>
              </a:rPr>
              <a:t>Pangeo@EOSC</a:t>
            </a:r>
            <a:r>
              <a:rPr lang="en-GB" sz="3600">
                <a:solidFill>
                  <a:schemeClr val="dk1"/>
                </a:solidFill>
              </a:rPr>
              <a:t> was also used to onboard master students and teach </a:t>
            </a:r>
            <a:r>
              <a:rPr lang="en-GB" sz="3600">
                <a:solidFill>
                  <a:schemeClr val="dk1"/>
                </a:solidFill>
              </a:rPr>
              <a:t>them</a:t>
            </a:r>
            <a:r>
              <a:rPr lang="en-GB" sz="3600">
                <a:solidFill>
                  <a:schemeClr val="dk1"/>
                </a:solidFill>
              </a:rPr>
              <a:t> Climate Science and Open Science </a:t>
            </a:r>
            <a:r>
              <a:rPr lang="en-GB" sz="3600">
                <a:solidFill>
                  <a:schemeClr val="dk1"/>
                </a:solidFill>
              </a:rPr>
              <a:t>on Pangeo@EOSC</a:t>
            </a:r>
            <a:r>
              <a:rPr lang="en-GB" sz="3600">
                <a:solidFill>
                  <a:schemeClr val="dk1"/>
                </a:solidFill>
              </a:rPr>
              <a:t>.</a:t>
            </a:r>
            <a:endParaRPr sz="3600">
              <a:solidFill>
                <a:schemeClr val="dk1"/>
              </a:solidFill>
            </a:endParaRPr>
          </a:p>
          <a:p>
            <a:pPr indent="0" lvl="0" marL="0" rtl="0" algn="l">
              <a:lnSpc>
                <a:spcPct val="115000"/>
              </a:lnSpc>
              <a:spcBef>
                <a:spcPts val="0"/>
              </a:spcBef>
              <a:spcAft>
                <a:spcPts val="0"/>
              </a:spcAft>
              <a:buNone/>
            </a:pPr>
            <a:r>
              <a:rPr lang="en-GB" sz="3600">
                <a:solidFill>
                  <a:schemeClr val="dk1"/>
                </a:solidFill>
              </a:rPr>
              <a:t>The 6</a:t>
            </a:r>
            <a:r>
              <a:rPr baseline="30000" lang="en-GB" sz="3600">
                <a:solidFill>
                  <a:schemeClr val="dk1"/>
                </a:solidFill>
              </a:rPr>
              <a:t>th</a:t>
            </a:r>
            <a:r>
              <a:rPr lang="en-GB" sz="3600">
                <a:solidFill>
                  <a:schemeClr val="dk1"/>
                </a:solidFill>
              </a:rPr>
              <a:t> course on “eScience tools in climate science: linking observations with modelling” was held in Tjärnö, Marine Laboratory, Sweden with 17 students from Sweden, Norway, Denmark, Finland, Canada, South Africa and Australia. </a:t>
            </a:r>
            <a:endParaRPr sz="3600">
              <a:solidFill>
                <a:schemeClr val="dk1"/>
              </a:solidFill>
            </a:endParaRPr>
          </a:p>
          <a:p>
            <a:pPr indent="0" lvl="0" marL="0" rtl="0" algn="l">
              <a:lnSpc>
                <a:spcPct val="115000"/>
              </a:lnSpc>
              <a:spcBef>
                <a:spcPts val="1000"/>
              </a:spcBef>
              <a:spcAft>
                <a:spcPts val="0"/>
              </a:spcAft>
              <a:buNone/>
            </a:pPr>
            <a:r>
              <a:rPr lang="en-GB" sz="3600">
                <a:solidFill>
                  <a:schemeClr val="dk1"/>
                </a:solidFill>
              </a:rPr>
              <a:t>The course was open to master students and/or new PhD students: the majority of the participants were master students. For the master students from the University of Oslo (Norway) the course was part of the</a:t>
            </a:r>
            <a:r>
              <a:rPr lang="en-GB" sz="3600" u="sng">
                <a:solidFill>
                  <a:schemeClr val="dk1"/>
                </a:solidFill>
                <a:hlinkClick r:id="rId27">
                  <a:extLst>
                    <a:ext uri="{A12FA001-AC4F-418D-AE19-62706E023703}">
                      <ahyp:hlinkClr val="tx"/>
                    </a:ext>
                  </a:extLst>
                </a:hlinkClick>
              </a:rPr>
              <a:t> GEO4990 course</a:t>
            </a:r>
            <a:r>
              <a:rPr lang="en-GB" sz="3600">
                <a:solidFill>
                  <a:schemeClr val="dk1"/>
                </a:solidFill>
              </a:rPr>
              <a:t> (10 ECTS with 5 ECTS for the eScience practicals). Students at Stockholm University (Sweden) can take this course as part of a</a:t>
            </a:r>
            <a:r>
              <a:rPr lang="en-GB" sz="3600" u="sng">
                <a:solidFill>
                  <a:schemeClr val="dk1"/>
                </a:solidFill>
                <a:hlinkClick r:id="rId28">
                  <a:extLst>
                    <a:ext uri="{A12FA001-AC4F-418D-AE19-62706E023703}">
                      <ahyp:hlinkClr val="tx"/>
                    </a:ext>
                  </a:extLst>
                </a:hlinkClick>
              </a:rPr>
              <a:t> master course MI7025</a:t>
            </a:r>
            <a:r>
              <a:rPr lang="en-GB" sz="3600">
                <a:solidFill>
                  <a:schemeClr val="dk1"/>
                </a:solidFill>
              </a:rPr>
              <a:t> (7.5 ECTS).</a:t>
            </a:r>
            <a:endParaRPr sz="3600">
              <a:solidFill>
                <a:schemeClr val="dk1"/>
              </a:solidFill>
            </a:endParaRPr>
          </a:p>
        </p:txBody>
      </p:sp>
      <p:sp>
        <p:nvSpPr>
          <p:cNvPr id="124" name="Google Shape;124;p13"/>
          <p:cNvSpPr txBox="1"/>
          <p:nvPr/>
        </p:nvSpPr>
        <p:spPr>
          <a:xfrm>
            <a:off x="54264550" y="19996000"/>
            <a:ext cx="15733200" cy="702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3600">
                <a:solidFill>
                  <a:schemeClr val="dk1"/>
                </a:solidFill>
              </a:rPr>
              <a:t>The acquisition of </a:t>
            </a:r>
            <a:r>
              <a:rPr lang="en-GB" sz="3600">
                <a:solidFill>
                  <a:schemeClr val="dk1"/>
                </a:solidFill>
              </a:rPr>
              <a:t>foundational</a:t>
            </a:r>
            <a:r>
              <a:rPr lang="en-GB" sz="3600">
                <a:solidFill>
                  <a:schemeClr val="dk1"/>
                </a:solidFill>
              </a:rPr>
              <a:t> coding and data analysis skills </a:t>
            </a:r>
            <a:r>
              <a:rPr lang="en-GB" sz="3600">
                <a:solidFill>
                  <a:schemeClr val="dk1"/>
                </a:solidFill>
              </a:rPr>
              <a:t>is necessary for </a:t>
            </a:r>
            <a:r>
              <a:rPr lang="en-GB" sz="3600">
                <a:solidFill>
                  <a:schemeClr val="dk1"/>
                </a:solidFill>
              </a:rPr>
              <a:t>scientists</a:t>
            </a:r>
            <a:r>
              <a:rPr lang="en-GB" sz="3600">
                <a:solidFill>
                  <a:schemeClr val="dk1"/>
                </a:solidFill>
              </a:rPr>
              <a:t> but usually not sufficient to become competent practitioners in their field and integrate Open Science principles into their day to day work.</a:t>
            </a:r>
            <a:endParaRPr sz="3600">
              <a:solidFill>
                <a:schemeClr val="dk1"/>
              </a:solidFill>
            </a:endParaRPr>
          </a:p>
          <a:p>
            <a:pPr indent="0" lvl="0" marL="0" rtl="0" algn="l">
              <a:lnSpc>
                <a:spcPct val="115000"/>
              </a:lnSpc>
              <a:spcBef>
                <a:spcPts val="0"/>
              </a:spcBef>
              <a:spcAft>
                <a:spcPts val="0"/>
              </a:spcAft>
              <a:buNone/>
            </a:pPr>
            <a:r>
              <a:t/>
            </a:r>
            <a:endParaRPr sz="3100">
              <a:solidFill>
                <a:schemeClr val="dk1"/>
              </a:solidFill>
            </a:endParaRPr>
          </a:p>
          <a:p>
            <a:pPr indent="0" lvl="0" marL="0" rtl="0" algn="l">
              <a:lnSpc>
                <a:spcPct val="115000"/>
              </a:lnSpc>
              <a:spcBef>
                <a:spcPts val="0"/>
              </a:spcBef>
              <a:spcAft>
                <a:spcPts val="0"/>
              </a:spcAft>
              <a:buNone/>
            </a:pPr>
            <a:r>
              <a:rPr lang="en-GB" sz="3600">
                <a:solidFill>
                  <a:schemeClr val="dk1"/>
                </a:solidFill>
              </a:rPr>
              <a:t>Early Career Researchers and their mentors</a:t>
            </a:r>
            <a:r>
              <a:rPr lang="en-GB" sz="3600">
                <a:solidFill>
                  <a:schemeClr val="dk1"/>
                </a:solidFill>
                <a:highlight>
                  <a:srgbClr val="FFFFFF"/>
                </a:highlight>
              </a:rPr>
              <a:t>:</a:t>
            </a:r>
            <a:endParaRPr sz="3600">
              <a:solidFill>
                <a:schemeClr val="dk1"/>
              </a:solidFill>
              <a:highlight>
                <a:srgbClr val="FFFFFF"/>
              </a:highlight>
            </a:endParaRPr>
          </a:p>
          <a:p>
            <a:pPr indent="-457200" lvl="0" marL="457200" rtl="0" algn="l">
              <a:lnSpc>
                <a:spcPct val="115000"/>
              </a:lnSpc>
              <a:spcBef>
                <a:spcPts val="0"/>
              </a:spcBef>
              <a:spcAft>
                <a:spcPts val="0"/>
              </a:spcAft>
              <a:buClr>
                <a:schemeClr val="dk1"/>
              </a:buClr>
              <a:buSzPts val="3600"/>
              <a:buChar char="●"/>
            </a:pPr>
            <a:r>
              <a:rPr lang="en-GB" sz="3600">
                <a:solidFill>
                  <a:schemeClr val="dk1"/>
                </a:solidFill>
                <a:highlight>
                  <a:srgbClr val="FFFFFF"/>
                </a:highlight>
              </a:rPr>
              <a:t>Learned about CMIP6 climate data and how to work with CMIP6 output from many models via the cloud computing infrastructure (Pangeo JupyterHub) delivered by the Pangeo Community and EGI-ACE; </a:t>
            </a:r>
            <a:endParaRPr sz="3600">
              <a:solidFill>
                <a:schemeClr val="dk1"/>
              </a:solidFill>
              <a:highlight>
                <a:srgbClr val="FFFFFF"/>
              </a:highlight>
            </a:endParaRPr>
          </a:p>
          <a:p>
            <a:pPr indent="-457200" lvl="0" marL="457200" rtl="0" algn="l">
              <a:lnSpc>
                <a:spcPct val="115000"/>
              </a:lnSpc>
              <a:spcBef>
                <a:spcPts val="0"/>
              </a:spcBef>
              <a:spcAft>
                <a:spcPts val="0"/>
              </a:spcAft>
              <a:buClr>
                <a:schemeClr val="dk1"/>
              </a:buClr>
              <a:buSzPts val="3600"/>
              <a:buChar char="●"/>
            </a:pPr>
            <a:r>
              <a:rPr lang="en-GB" sz="3600">
                <a:solidFill>
                  <a:schemeClr val="dk1"/>
                </a:solidFill>
                <a:highlight>
                  <a:srgbClr val="FFFFFF"/>
                </a:highlight>
              </a:rPr>
              <a:t>Embedded learning within actual science projects, i.e. apply the tools and Open Science principles to answer research questions participants had developed in small groups in collaboration with senior scientist mentors</a:t>
            </a:r>
            <a:endParaRPr sz="3600">
              <a:solidFill>
                <a:schemeClr val="dk1"/>
              </a:solidFill>
            </a:endParaRPr>
          </a:p>
        </p:txBody>
      </p:sp>
      <p:sp>
        <p:nvSpPr>
          <p:cNvPr id="125" name="Google Shape;125;p13"/>
          <p:cNvSpPr txBox="1"/>
          <p:nvPr/>
        </p:nvSpPr>
        <p:spPr>
          <a:xfrm>
            <a:off x="54403925" y="27189038"/>
            <a:ext cx="15733200" cy="3287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3600">
                <a:solidFill>
                  <a:schemeClr val="dk1"/>
                </a:solidFill>
                <a:highlight>
                  <a:srgbClr val="FFFFFF"/>
                </a:highlight>
              </a:rPr>
              <a:t>Participants at</a:t>
            </a:r>
            <a:r>
              <a:rPr lang="en-GB" sz="3600">
                <a:solidFill>
                  <a:schemeClr val="dk1"/>
                </a:solidFill>
                <a:highlight>
                  <a:srgbClr val="FFFFFF"/>
                </a:highlight>
              </a:rPr>
              <a:t> the CMIP6 Bootcamp in Søminestationen, Denmark were split into groups, each working on different scientific questions and datasets. This setup allowed them to fully exploit the cloud infrastructure provided by Pangeo@</a:t>
            </a:r>
            <a:r>
              <a:rPr lang="en-GB" sz="3600">
                <a:solidFill>
                  <a:schemeClr val="dk1"/>
                </a:solidFill>
                <a:highlight>
                  <a:srgbClr val="FFFFFF"/>
                </a:highlight>
              </a:rPr>
              <a:t>EOSC</a:t>
            </a:r>
            <a:r>
              <a:rPr lang="en-GB" sz="3600">
                <a:solidFill>
                  <a:schemeClr val="dk1"/>
                </a:solidFill>
                <a:highlight>
                  <a:srgbClr val="FFFFFF"/>
                </a:highlight>
              </a:rPr>
              <a:t> and to get a deep understanding of the benefits Pangeo offered to analyse data at scale with a Dask Gateway.</a:t>
            </a:r>
            <a:endParaRPr sz="3600">
              <a:solidFill>
                <a:schemeClr val="dk1"/>
              </a:solidFill>
            </a:endParaRPr>
          </a:p>
        </p:txBody>
      </p:sp>
      <p:pic>
        <p:nvPicPr>
          <p:cNvPr id="126" name="Google Shape;126;p13"/>
          <p:cNvPicPr preferRelativeResize="0"/>
          <p:nvPr/>
        </p:nvPicPr>
        <p:blipFill>
          <a:blip r:embed="rId29">
            <a:alphaModFix/>
          </a:blip>
          <a:stretch>
            <a:fillRect/>
          </a:stretch>
        </p:blipFill>
        <p:spPr>
          <a:xfrm>
            <a:off x="60187350" y="35686461"/>
            <a:ext cx="7673102" cy="3982376"/>
          </a:xfrm>
          <a:prstGeom prst="rect">
            <a:avLst/>
          </a:prstGeom>
          <a:noFill/>
          <a:ln>
            <a:noFill/>
          </a:ln>
        </p:spPr>
      </p:pic>
      <p:pic>
        <p:nvPicPr>
          <p:cNvPr id="127" name="Google Shape;127;p13"/>
          <p:cNvPicPr preferRelativeResize="0"/>
          <p:nvPr/>
        </p:nvPicPr>
        <p:blipFill>
          <a:blip r:embed="rId30">
            <a:alphaModFix/>
          </a:blip>
          <a:stretch>
            <a:fillRect/>
          </a:stretch>
        </p:blipFill>
        <p:spPr>
          <a:xfrm>
            <a:off x="54446875" y="31654351"/>
            <a:ext cx="4819649" cy="8067095"/>
          </a:xfrm>
          <a:prstGeom prst="rect">
            <a:avLst/>
          </a:prstGeom>
          <a:noFill/>
          <a:ln>
            <a:noFill/>
          </a:ln>
        </p:spPr>
      </p:pic>
      <p:pic>
        <p:nvPicPr>
          <p:cNvPr id="128" name="Google Shape;128;p13"/>
          <p:cNvPicPr preferRelativeResize="0"/>
          <p:nvPr/>
        </p:nvPicPr>
        <p:blipFill>
          <a:blip r:embed="rId31">
            <a:alphaModFix/>
          </a:blip>
          <a:stretch>
            <a:fillRect/>
          </a:stretch>
        </p:blipFill>
        <p:spPr>
          <a:xfrm>
            <a:off x="63372200" y="30710963"/>
            <a:ext cx="6453049" cy="4576688"/>
          </a:xfrm>
          <a:prstGeom prst="rect">
            <a:avLst/>
          </a:prstGeom>
          <a:noFill/>
          <a:ln>
            <a:noFill/>
          </a:ln>
        </p:spPr>
      </p:pic>
      <p:pic>
        <p:nvPicPr>
          <p:cNvPr id="129" name="Google Shape;129;p13"/>
          <p:cNvPicPr preferRelativeResize="0"/>
          <p:nvPr/>
        </p:nvPicPr>
        <p:blipFill>
          <a:blip r:embed="rId32">
            <a:alphaModFix/>
          </a:blip>
          <a:stretch>
            <a:fillRect/>
          </a:stretch>
        </p:blipFill>
        <p:spPr>
          <a:xfrm>
            <a:off x="60738338" y="33444688"/>
            <a:ext cx="1162050" cy="1381125"/>
          </a:xfrm>
          <a:prstGeom prst="rect">
            <a:avLst/>
          </a:prstGeom>
          <a:noFill/>
          <a:ln>
            <a:noFill/>
          </a:ln>
        </p:spPr>
      </p:pic>
      <p:pic>
        <p:nvPicPr>
          <p:cNvPr id="130" name="Google Shape;130;p13"/>
          <p:cNvPicPr preferRelativeResize="0"/>
          <p:nvPr/>
        </p:nvPicPr>
        <p:blipFill>
          <a:blip r:embed="rId33">
            <a:alphaModFix/>
          </a:blip>
          <a:stretch>
            <a:fillRect/>
          </a:stretch>
        </p:blipFill>
        <p:spPr>
          <a:xfrm>
            <a:off x="59800113" y="31450200"/>
            <a:ext cx="3038475" cy="1238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