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EC73C-143D-4407-9F09-83BD991CE7F1}" v="109" dt="2023-04-25T13:16:16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kraborty, Poulamee" userId="c48a9f57-8265-4e1c-8eff-02a2d04360b8" providerId="ADAL" clId="{0BAEC73C-143D-4407-9F09-83BD991CE7F1}"/>
    <pc:docChg chg="undo custSel addSld delSld modSld">
      <pc:chgData name="Chakraborty, Poulamee" userId="c48a9f57-8265-4e1c-8eff-02a2d04360b8" providerId="ADAL" clId="{0BAEC73C-143D-4407-9F09-83BD991CE7F1}" dt="2023-04-25T13:16:23.898" v="4549" actId="20577"/>
      <pc:docMkLst>
        <pc:docMk/>
      </pc:docMkLst>
      <pc:sldChg chg="addSp delSp modSp mod setBg modAnim">
        <pc:chgData name="Chakraborty, Poulamee" userId="c48a9f57-8265-4e1c-8eff-02a2d04360b8" providerId="ADAL" clId="{0BAEC73C-143D-4407-9F09-83BD991CE7F1}" dt="2023-04-25T13:16:23.898" v="4549" actId="20577"/>
        <pc:sldMkLst>
          <pc:docMk/>
          <pc:sldMk cId="1931598868" sldId="256"/>
        </pc:sldMkLst>
        <pc:spChg chg="add mod">
          <ac:chgData name="Chakraborty, Poulamee" userId="c48a9f57-8265-4e1c-8eff-02a2d04360b8" providerId="ADAL" clId="{0BAEC73C-143D-4407-9F09-83BD991CE7F1}" dt="2023-04-14T12:33:39.154" v="7" actId="20577"/>
          <ac:spMkLst>
            <pc:docMk/>
            <pc:sldMk cId="1931598868" sldId="256"/>
            <ac:spMk id="2" creationId="{DC755D00-0EC0-2302-F7AB-3851A9926A2E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7" creationId="{2A7F8D69-D716-3FB7-2264-DAA66DF17D31}"/>
          </ac:spMkLst>
        </pc:spChg>
        <pc:spChg chg="add mod">
          <ac:chgData name="Chakraborty, Poulamee" userId="c48a9f57-8265-4e1c-8eff-02a2d04360b8" providerId="ADAL" clId="{0BAEC73C-143D-4407-9F09-83BD991CE7F1}" dt="2023-04-24T21:33:03.186" v="4457" actId="1076"/>
          <ac:spMkLst>
            <pc:docMk/>
            <pc:sldMk cId="1931598868" sldId="256"/>
            <ac:spMk id="7" creationId="{9D5EEBA0-82AF-2656-7A24-C7699A138749}"/>
          </ac:spMkLst>
        </pc:spChg>
        <pc:spChg chg="mod">
          <ac:chgData name="Chakraborty, Poulamee" userId="c48a9f57-8265-4e1c-8eff-02a2d04360b8" providerId="ADAL" clId="{0BAEC73C-143D-4407-9F09-83BD991CE7F1}" dt="2023-04-24T20:01:27.088" v="3145" actId="1076"/>
          <ac:spMkLst>
            <pc:docMk/>
            <pc:sldMk cId="1931598868" sldId="256"/>
            <ac:spMk id="9" creationId="{816F109E-06AC-2FBE-98CD-7E435B6386DB}"/>
          </ac:spMkLst>
        </pc:spChg>
        <pc:spChg chg="mod">
          <ac:chgData name="Chakraborty, Poulamee" userId="c48a9f57-8265-4e1c-8eff-02a2d04360b8" providerId="ADAL" clId="{0BAEC73C-143D-4407-9F09-83BD991CE7F1}" dt="2023-04-21T13:26:23.745" v="3079" actId="20577"/>
          <ac:spMkLst>
            <pc:docMk/>
            <pc:sldMk cId="1931598868" sldId="256"/>
            <ac:spMk id="10" creationId="{0800E963-0327-8C34-ADCC-91BD8B5C5FDC}"/>
          </ac:spMkLst>
        </pc:spChg>
        <pc:spChg chg="mod">
          <ac:chgData name="Chakraborty, Poulamee" userId="c48a9f57-8265-4e1c-8eff-02a2d04360b8" providerId="ADAL" clId="{0BAEC73C-143D-4407-9F09-83BD991CE7F1}" dt="2023-04-25T12:56:50.970" v="4485" actId="14100"/>
          <ac:spMkLst>
            <pc:docMk/>
            <pc:sldMk cId="1931598868" sldId="256"/>
            <ac:spMk id="11" creationId="{AE58AD87-102A-5C13-F941-9822302770D0}"/>
          </ac:spMkLst>
        </pc:spChg>
        <pc:spChg chg="mod">
          <ac:chgData name="Chakraborty, Poulamee" userId="c48a9f57-8265-4e1c-8eff-02a2d04360b8" providerId="ADAL" clId="{0BAEC73C-143D-4407-9F09-83BD991CE7F1}" dt="2023-04-20T20:04:26.082" v="2787" actId="1076"/>
          <ac:spMkLst>
            <pc:docMk/>
            <pc:sldMk cId="1931598868" sldId="256"/>
            <ac:spMk id="12" creationId="{69CD1876-44F0-6DEA-3253-ED4AA848FAE3}"/>
          </ac:spMkLst>
        </pc:spChg>
        <pc:spChg chg="add del mod">
          <ac:chgData name="Chakraborty, Poulamee" userId="c48a9f57-8265-4e1c-8eff-02a2d04360b8" providerId="ADAL" clId="{0BAEC73C-143D-4407-9F09-83BD991CE7F1}" dt="2023-04-25T13:09:13.237" v="4494" actId="767"/>
          <ac:spMkLst>
            <pc:docMk/>
            <pc:sldMk cId="1931598868" sldId="256"/>
            <ac:spMk id="13" creationId="{91590DC6-FCF6-44EA-258D-3AF662A12C50}"/>
          </ac:spMkLst>
        </pc:spChg>
        <pc:spChg chg="add mod">
          <ac:chgData name="Chakraborty, Poulamee" userId="c48a9f57-8265-4e1c-8eff-02a2d04360b8" providerId="ADAL" clId="{0BAEC73C-143D-4407-9F09-83BD991CE7F1}" dt="2023-04-25T12:56:35.773" v="4484" actId="20577"/>
          <ac:spMkLst>
            <pc:docMk/>
            <pc:sldMk cId="1931598868" sldId="256"/>
            <ac:spMk id="14" creationId="{E5067C9E-3FE1-6E55-57D2-3EDA9EBF3F02}"/>
          </ac:spMkLst>
        </pc:spChg>
        <pc:spChg chg="add del mod">
          <ac:chgData name="Chakraborty, Poulamee" userId="c48a9f57-8265-4e1c-8eff-02a2d04360b8" providerId="ADAL" clId="{0BAEC73C-143D-4407-9F09-83BD991CE7F1}" dt="2023-04-20T17:41:39.907" v="1833"/>
          <ac:spMkLst>
            <pc:docMk/>
            <pc:sldMk cId="1931598868" sldId="256"/>
            <ac:spMk id="14" creationId="{FF184164-02C2-4A72-6DFA-F866F6DC17EB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15" creationId="{1510C942-2691-B534-D782-C60ACBF67974}"/>
          </ac:spMkLst>
        </pc:spChg>
        <pc:spChg chg="add del mod">
          <ac:chgData name="Chakraborty, Poulamee" userId="c48a9f57-8265-4e1c-8eff-02a2d04360b8" providerId="ADAL" clId="{0BAEC73C-143D-4407-9F09-83BD991CE7F1}" dt="2023-04-25T13:10:16.183" v="4503" actId="478"/>
          <ac:spMkLst>
            <pc:docMk/>
            <pc:sldMk cId="1931598868" sldId="256"/>
            <ac:spMk id="15" creationId="{5E822CAA-16AC-1DC7-387C-DE5FB9977902}"/>
          </ac:spMkLst>
        </pc:spChg>
        <pc:spChg chg="del mod ord">
          <ac:chgData name="Chakraborty, Poulamee" userId="c48a9f57-8265-4e1c-8eff-02a2d04360b8" providerId="ADAL" clId="{0BAEC73C-143D-4407-9F09-83BD991CE7F1}" dt="2023-04-20T17:41:50.381" v="1837"/>
          <ac:spMkLst>
            <pc:docMk/>
            <pc:sldMk cId="1931598868" sldId="256"/>
            <ac:spMk id="16" creationId="{592957C4-F752-BE42-29D3-FF6BFBC138F0}"/>
          </ac:spMkLst>
        </pc:spChg>
        <pc:spChg chg="add del mod">
          <ac:chgData name="Chakraborty, Poulamee" userId="c48a9f57-8265-4e1c-8eff-02a2d04360b8" providerId="ADAL" clId="{0BAEC73C-143D-4407-9F09-83BD991CE7F1}" dt="2023-04-24T21:04:42.841" v="3165"/>
          <ac:spMkLst>
            <pc:docMk/>
            <pc:sldMk cId="1931598868" sldId="256"/>
            <ac:spMk id="17" creationId="{4202726E-1FAF-A7EF-10CD-A6E77448D5FA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17" creationId="{68A91A05-ED07-354B-FDBB-60D691C14D47}"/>
          </ac:spMkLst>
        </pc:spChg>
        <pc:spChg chg="add mod">
          <ac:chgData name="Chakraborty, Poulamee" userId="c48a9f57-8265-4e1c-8eff-02a2d04360b8" providerId="ADAL" clId="{0BAEC73C-143D-4407-9F09-83BD991CE7F1}" dt="2023-04-25T13:10:53.432" v="4506" actId="208"/>
          <ac:spMkLst>
            <pc:docMk/>
            <pc:sldMk cId="1931598868" sldId="256"/>
            <ac:spMk id="17" creationId="{6BAEF03E-90EE-F0A4-4DF9-40DFBE55BB97}"/>
          </ac:spMkLst>
        </pc:spChg>
        <pc:spChg chg="add mod">
          <ac:chgData name="Chakraborty, Poulamee" userId="c48a9f57-8265-4e1c-8eff-02a2d04360b8" providerId="ADAL" clId="{0BAEC73C-143D-4407-9F09-83BD991CE7F1}" dt="2023-04-24T21:06:33.081" v="3252" actId="1076"/>
          <ac:spMkLst>
            <pc:docMk/>
            <pc:sldMk cId="1931598868" sldId="256"/>
            <ac:spMk id="18" creationId="{5C2164D0-DF48-281F-3E84-FB1235864CD3}"/>
          </ac:spMkLst>
        </pc:spChg>
        <pc:spChg chg="del mod ord">
          <ac:chgData name="Chakraborty, Poulamee" userId="c48a9f57-8265-4e1c-8eff-02a2d04360b8" providerId="ADAL" clId="{0BAEC73C-143D-4407-9F09-83BD991CE7F1}" dt="2023-04-20T17:42:06.189" v="1842" actId="21"/>
          <ac:spMkLst>
            <pc:docMk/>
            <pc:sldMk cId="1931598868" sldId="256"/>
            <ac:spMk id="18" creationId="{D8EA897B-EF51-554B-4CD5-DF34BB5389E4}"/>
          </ac:spMkLst>
        </pc:spChg>
        <pc:spChg chg="add mod">
          <ac:chgData name="Chakraborty, Poulamee" userId="c48a9f57-8265-4e1c-8eff-02a2d04360b8" providerId="ADAL" clId="{0BAEC73C-143D-4407-9F09-83BD991CE7F1}" dt="2023-04-25T12:54:05.354" v="4473" actId="947"/>
          <ac:spMkLst>
            <pc:docMk/>
            <pc:sldMk cId="1931598868" sldId="256"/>
            <ac:spMk id="19" creationId="{A167822F-5F53-EC0E-0D15-7AD5EA9F307C}"/>
          </ac:spMkLst>
        </pc:spChg>
        <pc:spChg chg="add del mod">
          <ac:chgData name="Chakraborty, Poulamee" userId="c48a9f57-8265-4e1c-8eff-02a2d04360b8" providerId="ADAL" clId="{0BAEC73C-143D-4407-9F09-83BD991CE7F1}" dt="2023-04-14T12:46:17.860" v="109"/>
          <ac:spMkLst>
            <pc:docMk/>
            <pc:sldMk cId="1931598868" sldId="256"/>
            <ac:spMk id="19" creationId="{A5944810-D04D-F661-D4B2-FC27758F5076}"/>
          </ac:spMkLst>
        </pc:spChg>
        <pc:spChg chg="add del mod">
          <ac:chgData name="Chakraborty, Poulamee" userId="c48a9f57-8265-4e1c-8eff-02a2d04360b8" providerId="ADAL" clId="{0BAEC73C-143D-4407-9F09-83BD991CE7F1}" dt="2023-04-24T19:58:16.058" v="3117" actId="478"/>
          <ac:spMkLst>
            <pc:docMk/>
            <pc:sldMk cId="1931598868" sldId="256"/>
            <ac:spMk id="20" creationId="{662BCECC-6D91-AE3A-D97F-C74FD9539C24}"/>
          </ac:spMkLst>
        </pc:spChg>
        <pc:spChg chg="add del mod">
          <ac:chgData name="Chakraborty, Poulamee" userId="c48a9f57-8265-4e1c-8eff-02a2d04360b8" providerId="ADAL" clId="{0BAEC73C-143D-4407-9F09-83BD991CE7F1}" dt="2023-04-14T12:46:17.862" v="111"/>
          <ac:spMkLst>
            <pc:docMk/>
            <pc:sldMk cId="1931598868" sldId="256"/>
            <ac:spMk id="20" creationId="{A06537A8-9860-FCE6-9A68-26A67D3058A9}"/>
          </ac:spMkLst>
        </pc:spChg>
        <pc:spChg chg="add del mod">
          <ac:chgData name="Chakraborty, Poulamee" userId="c48a9f57-8265-4e1c-8eff-02a2d04360b8" providerId="ADAL" clId="{0BAEC73C-143D-4407-9F09-83BD991CE7F1}" dt="2023-04-14T12:46:23.571" v="112" actId="478"/>
          <ac:spMkLst>
            <pc:docMk/>
            <pc:sldMk cId="1931598868" sldId="256"/>
            <ac:spMk id="21" creationId="{46F21449-199C-839C-0594-688E7091B6FA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22" creationId="{2DDFB9A9-C0D8-B4AF-BC04-5D993B6EB49D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23" creationId="{7BC5AE91-610E-E3D6-4A35-69EB4E2B98F8}"/>
          </ac:spMkLst>
        </pc:spChg>
        <pc:spChg chg="add del mod">
          <ac:chgData name="Chakraborty, Poulamee" userId="c48a9f57-8265-4e1c-8eff-02a2d04360b8" providerId="ADAL" clId="{0BAEC73C-143D-4407-9F09-83BD991CE7F1}" dt="2023-04-20T17:41:57.650" v="1840" actId="21"/>
          <ac:spMkLst>
            <pc:docMk/>
            <pc:sldMk cId="1931598868" sldId="256"/>
            <ac:spMk id="24" creationId="{84C06BD7-DE3C-2DEC-027A-BF2F4A6AEB19}"/>
          </ac:spMkLst>
        </pc:spChg>
        <pc:spChg chg="add del mod">
          <ac:chgData name="Chakraborty, Poulamee" userId="c48a9f57-8265-4e1c-8eff-02a2d04360b8" providerId="ADAL" clId="{0BAEC73C-143D-4407-9F09-83BD991CE7F1}" dt="2023-04-14T15:58:43.402" v="1331"/>
          <ac:spMkLst>
            <pc:docMk/>
            <pc:sldMk cId="1931598868" sldId="256"/>
            <ac:spMk id="25" creationId="{DD810A16-6C24-2436-DCF6-018D1FF2815A}"/>
          </ac:spMkLst>
        </pc:spChg>
        <pc:spChg chg="mod">
          <ac:chgData name="Chakraborty, Poulamee" userId="c48a9f57-8265-4e1c-8eff-02a2d04360b8" providerId="ADAL" clId="{0BAEC73C-143D-4407-9F09-83BD991CE7F1}" dt="2023-04-25T13:16:23.898" v="4549" actId="20577"/>
          <ac:spMkLst>
            <pc:docMk/>
            <pc:sldMk cId="1931598868" sldId="256"/>
            <ac:spMk id="26" creationId="{839B7DBD-8C0D-AC32-7623-3DB8EF259052}"/>
          </ac:spMkLst>
        </pc:spChg>
        <pc:spChg chg="add del mod">
          <ac:chgData name="Chakraborty, Poulamee" userId="c48a9f57-8265-4e1c-8eff-02a2d04360b8" providerId="ADAL" clId="{0BAEC73C-143D-4407-9F09-83BD991CE7F1}" dt="2023-04-14T15:58:43.403" v="1333"/>
          <ac:spMkLst>
            <pc:docMk/>
            <pc:sldMk cId="1931598868" sldId="256"/>
            <ac:spMk id="27" creationId="{CE98CC9D-3B7A-14D3-F0DE-0191B96CAA2B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30" creationId="{BC866F38-126A-16FA-7177-F093CA45849C}"/>
          </ac:spMkLst>
        </pc:spChg>
        <pc:spChg chg="mod">
          <ac:chgData name="Chakraborty, Poulamee" userId="c48a9f57-8265-4e1c-8eff-02a2d04360b8" providerId="ADAL" clId="{0BAEC73C-143D-4407-9F09-83BD991CE7F1}" dt="2023-04-25T13:14:35.276" v="4534" actId="20577"/>
          <ac:spMkLst>
            <pc:docMk/>
            <pc:sldMk cId="1931598868" sldId="256"/>
            <ac:spMk id="32" creationId="{5224E169-E975-922A-FF0F-005ABF1BB464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33" creationId="{29F84D2E-36CD-88EA-7E02-A0DA734E1E2D}"/>
          </ac:spMkLst>
        </pc:spChg>
        <pc:spChg chg="mod">
          <ac:chgData name="Chakraborty, Poulamee" userId="c48a9f57-8265-4e1c-8eff-02a2d04360b8" providerId="ADAL" clId="{0BAEC73C-143D-4407-9F09-83BD991CE7F1}" dt="2023-04-25T13:14:47.240" v="4544" actId="1076"/>
          <ac:spMkLst>
            <pc:docMk/>
            <pc:sldMk cId="1931598868" sldId="256"/>
            <ac:spMk id="35" creationId="{80CA34A3-343A-0B82-38ED-A156D451526E}"/>
          </ac:spMkLst>
        </pc:spChg>
        <pc:spChg chg="mod">
          <ac:chgData name="Chakraborty, Poulamee" userId="c48a9f57-8265-4e1c-8eff-02a2d04360b8" providerId="ADAL" clId="{0BAEC73C-143D-4407-9F09-83BD991CE7F1}" dt="2023-04-20T20:52:30.801" v="3058" actId="1076"/>
          <ac:spMkLst>
            <pc:docMk/>
            <pc:sldMk cId="1931598868" sldId="256"/>
            <ac:spMk id="37" creationId="{0B286017-5507-07AD-F26E-A48008B7FE39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38" creationId="{CD755C8E-516C-48CE-414C-B63A4F7FDB5E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41" creationId="{CDBD9435-088B-F5ED-2A18-00D3E0BB9B45}"/>
          </ac:spMkLst>
        </pc:spChg>
        <pc:spChg chg="add del mod">
          <ac:chgData name="Chakraborty, Poulamee" userId="c48a9f57-8265-4e1c-8eff-02a2d04360b8" providerId="ADAL" clId="{0BAEC73C-143D-4407-9F09-83BD991CE7F1}" dt="2023-04-24T19:58:09.070" v="3115" actId="478"/>
          <ac:spMkLst>
            <pc:docMk/>
            <pc:sldMk cId="1931598868" sldId="256"/>
            <ac:spMk id="43" creationId="{E6167456-6F44-A567-9649-C2CE97B27C82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43" creationId="{F4766250-82D6-482D-B9D1-0061F4AB166D}"/>
          </ac:spMkLst>
        </pc:spChg>
        <pc:spChg chg="mod">
          <ac:chgData name="Chakraborty, Poulamee" userId="c48a9f57-8265-4e1c-8eff-02a2d04360b8" providerId="ADAL" clId="{0BAEC73C-143D-4407-9F09-83BD991CE7F1}" dt="2023-04-25T13:08:39.642" v="4492" actId="947"/>
          <ac:spMkLst>
            <pc:docMk/>
            <pc:sldMk cId="1931598868" sldId="256"/>
            <ac:spMk id="45" creationId="{BC8DA1E0-95D4-04BA-1DB9-4D108386DFDC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46" creationId="{3982C6B1-8EE8-1A84-0271-12C360AB4EA1}"/>
          </ac:spMkLst>
        </pc:spChg>
        <pc:spChg chg="add del mod">
          <ac:chgData name="Chakraborty, Poulamee" userId="c48a9f57-8265-4e1c-8eff-02a2d04360b8" providerId="ADAL" clId="{0BAEC73C-143D-4407-9F09-83BD991CE7F1}" dt="2023-04-14T12:45:01.058" v="97" actId="478"/>
          <ac:spMkLst>
            <pc:docMk/>
            <pc:sldMk cId="1931598868" sldId="256"/>
            <ac:spMk id="47" creationId="{8CC3C709-6287-57BC-BBA2-80EC547A9BB2}"/>
          </ac:spMkLst>
        </pc:spChg>
        <pc:spChg chg="add del mod">
          <ac:chgData name="Chakraborty, Poulamee" userId="c48a9f57-8265-4e1c-8eff-02a2d04360b8" providerId="ADAL" clId="{0BAEC73C-143D-4407-9F09-83BD991CE7F1}" dt="2023-04-19T21:14:32.553" v="1642" actId="478"/>
          <ac:spMkLst>
            <pc:docMk/>
            <pc:sldMk cId="1931598868" sldId="256"/>
            <ac:spMk id="47" creationId="{C1A63A74-D862-C91B-B750-7AA2FBE0E063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48" creationId="{11A01D9B-2724-EDA0-9F4E-8D04AA293762}"/>
          </ac:spMkLst>
        </pc:spChg>
        <pc:spChg chg="add mod">
          <ac:chgData name="Chakraborty, Poulamee" userId="c48a9f57-8265-4e1c-8eff-02a2d04360b8" providerId="ADAL" clId="{0BAEC73C-143D-4407-9F09-83BD991CE7F1}" dt="2023-04-20T20:04:38.378" v="2790" actId="1076"/>
          <ac:spMkLst>
            <pc:docMk/>
            <pc:sldMk cId="1931598868" sldId="256"/>
            <ac:spMk id="48" creationId="{51B2550D-006D-5FDF-65FC-24F2FFCC7676}"/>
          </ac:spMkLst>
        </pc:spChg>
        <pc:spChg chg="add del mod">
          <ac:chgData name="Chakraborty, Poulamee" userId="c48a9f57-8265-4e1c-8eff-02a2d04360b8" providerId="ADAL" clId="{0BAEC73C-143D-4407-9F09-83BD991CE7F1}" dt="2023-04-24T21:04:26.965" v="3160" actId="1076"/>
          <ac:spMkLst>
            <pc:docMk/>
            <pc:sldMk cId="1931598868" sldId="256"/>
            <ac:spMk id="49" creationId="{9AB7C625-62F3-70F8-6336-7335A0B9C073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50" creationId="{3E5F52A6-0E05-A248-C2F9-3BCF8463ACCF}"/>
          </ac:spMkLst>
        </pc:spChg>
        <pc:spChg chg="add mod">
          <ac:chgData name="Chakraborty, Poulamee" userId="c48a9f57-8265-4e1c-8eff-02a2d04360b8" providerId="ADAL" clId="{0BAEC73C-143D-4407-9F09-83BD991CE7F1}" dt="2023-04-20T20:04:47.359" v="2793" actId="1076"/>
          <ac:spMkLst>
            <pc:docMk/>
            <pc:sldMk cId="1931598868" sldId="256"/>
            <ac:spMk id="50" creationId="{43853816-DF01-239D-1A4A-29F9F6A12120}"/>
          </ac:spMkLst>
        </pc:spChg>
        <pc:spChg chg="add mod">
          <ac:chgData name="Chakraborty, Poulamee" userId="c48a9f57-8265-4e1c-8eff-02a2d04360b8" providerId="ADAL" clId="{0BAEC73C-143D-4407-9F09-83BD991CE7F1}" dt="2023-04-20T20:04:41.360" v="2791" actId="1076"/>
          <ac:spMkLst>
            <pc:docMk/>
            <pc:sldMk cId="1931598868" sldId="256"/>
            <ac:spMk id="51" creationId="{3462D750-D58C-DF74-C22D-3955463CD57A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51" creationId="{4989D11B-71A8-E8ED-5F29-9A630302F1AD}"/>
          </ac:spMkLst>
        </pc:spChg>
        <pc:spChg chg="add mod">
          <ac:chgData name="Chakraborty, Poulamee" userId="c48a9f57-8265-4e1c-8eff-02a2d04360b8" providerId="ADAL" clId="{0BAEC73C-143D-4407-9F09-83BD991CE7F1}" dt="2023-04-20T20:04:44.264" v="2792" actId="1076"/>
          <ac:spMkLst>
            <pc:docMk/>
            <pc:sldMk cId="1931598868" sldId="256"/>
            <ac:spMk id="52" creationId="{C7A6632A-73D6-B0CD-6BD6-77281F1C1CAD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52" creationId="{F6A03817-B85F-6415-2987-3CCD01AEBB9C}"/>
          </ac:spMkLst>
        </pc:spChg>
        <pc:spChg chg="mod">
          <ac:chgData name="Chakraborty, Poulamee" userId="c48a9f57-8265-4e1c-8eff-02a2d04360b8" providerId="ADAL" clId="{0BAEC73C-143D-4407-9F09-83BD991CE7F1}" dt="2023-04-20T20:05:19.673" v="2805" actId="1076"/>
          <ac:spMkLst>
            <pc:docMk/>
            <pc:sldMk cId="1931598868" sldId="256"/>
            <ac:spMk id="58" creationId="{2AC6DB1A-E87F-158E-2373-B6C95F379099}"/>
          </ac:spMkLst>
        </pc:spChg>
        <pc:spChg chg="mod">
          <ac:chgData name="Chakraborty, Poulamee" userId="c48a9f57-8265-4e1c-8eff-02a2d04360b8" providerId="ADAL" clId="{0BAEC73C-143D-4407-9F09-83BD991CE7F1}" dt="2023-04-24T21:09:48.595" v="3430" actId="1076"/>
          <ac:spMkLst>
            <pc:docMk/>
            <pc:sldMk cId="1931598868" sldId="256"/>
            <ac:spMk id="59" creationId="{21F4ED19-C758-3D0F-1080-810C2B1C64C7}"/>
          </ac:spMkLst>
        </pc:spChg>
        <pc:spChg chg="add del mod">
          <ac:chgData name="Chakraborty, Poulamee" userId="c48a9f57-8265-4e1c-8eff-02a2d04360b8" providerId="ADAL" clId="{0BAEC73C-143D-4407-9F09-83BD991CE7F1}" dt="2023-04-20T19:36:52.103" v="1947" actId="478"/>
          <ac:spMkLst>
            <pc:docMk/>
            <pc:sldMk cId="1931598868" sldId="256"/>
            <ac:spMk id="60" creationId="{1EFA80B2-D9E2-C850-C082-7C983BF1E230}"/>
          </ac:spMkLst>
        </pc:spChg>
        <pc:spChg chg="add del mod">
          <ac:chgData name="Chakraborty, Poulamee" userId="c48a9f57-8265-4e1c-8eff-02a2d04360b8" providerId="ADAL" clId="{0BAEC73C-143D-4407-9F09-83BD991CE7F1}" dt="2023-04-14T12:49:41.042" v="130" actId="478"/>
          <ac:spMkLst>
            <pc:docMk/>
            <pc:sldMk cId="1931598868" sldId="256"/>
            <ac:spMk id="61" creationId="{0DDFE644-3D11-C4D3-BD08-6F723FE44873}"/>
          </ac:spMkLst>
        </pc:spChg>
        <pc:spChg chg="add del mod">
          <ac:chgData name="Chakraborty, Poulamee" userId="c48a9f57-8265-4e1c-8eff-02a2d04360b8" providerId="ADAL" clId="{0BAEC73C-143D-4407-9F09-83BD991CE7F1}" dt="2023-04-20T19:36:43.427" v="1945" actId="478"/>
          <ac:spMkLst>
            <pc:docMk/>
            <pc:sldMk cId="1931598868" sldId="256"/>
            <ac:spMk id="62" creationId="{27F074A6-FBD5-8803-425F-6D8D756F43E2}"/>
          </ac:spMkLst>
        </pc:spChg>
        <pc:spChg chg="add del mod">
          <ac:chgData name="Chakraborty, Poulamee" userId="c48a9f57-8265-4e1c-8eff-02a2d04360b8" providerId="ADAL" clId="{0BAEC73C-143D-4407-9F09-83BD991CE7F1}" dt="2023-04-19T21:05:54.169" v="1593" actId="478"/>
          <ac:spMkLst>
            <pc:docMk/>
            <pc:sldMk cId="1931598868" sldId="256"/>
            <ac:spMk id="64" creationId="{56145CC9-8AF3-7D45-5F9C-CFCBA7228A5B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67" creationId="{8CAA4B71-798D-AE60-EF46-EB6FB75E0A21}"/>
          </ac:spMkLst>
        </pc:spChg>
        <pc:spChg chg="add mod">
          <ac:chgData name="Chakraborty, Poulamee" userId="c48a9f57-8265-4e1c-8eff-02a2d04360b8" providerId="ADAL" clId="{0BAEC73C-143D-4407-9F09-83BD991CE7F1}" dt="2023-04-24T19:58:38.922" v="3123" actId="1076"/>
          <ac:spMkLst>
            <pc:docMk/>
            <pc:sldMk cId="1931598868" sldId="256"/>
            <ac:spMk id="67" creationId="{C3466965-8D55-5638-C8C5-312BB2F2B375}"/>
          </ac:spMkLst>
        </pc:spChg>
        <pc:spChg chg="add mod">
          <ac:chgData name="Chakraborty, Poulamee" userId="c48a9f57-8265-4e1c-8eff-02a2d04360b8" providerId="ADAL" clId="{0BAEC73C-143D-4407-9F09-83BD991CE7F1}" dt="2023-04-24T21:10:00.060" v="3431" actId="1076"/>
          <ac:spMkLst>
            <pc:docMk/>
            <pc:sldMk cId="1931598868" sldId="256"/>
            <ac:spMk id="68" creationId="{DA5B5ED3-85F4-4AAA-5A95-B29BFB4ADAB8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70" creationId="{6A8A9552-9B52-85B8-3AFA-418ED677747F}"/>
          </ac:spMkLst>
        </pc:spChg>
        <pc:spChg chg="add del mod">
          <ac:chgData name="Chakraborty, Poulamee" userId="c48a9f57-8265-4e1c-8eff-02a2d04360b8" providerId="ADAL" clId="{0BAEC73C-143D-4407-9F09-83BD991CE7F1}" dt="2023-04-19T21:06:29.749" v="1598" actId="478"/>
          <ac:spMkLst>
            <pc:docMk/>
            <pc:sldMk cId="1931598868" sldId="256"/>
            <ac:spMk id="73" creationId="{37079E82-1C21-BF17-0B9E-EBAE73E81D00}"/>
          </ac:spMkLst>
        </pc:spChg>
        <pc:spChg chg="add del mod">
          <ac:chgData name="Chakraborty, Poulamee" userId="c48a9f57-8265-4e1c-8eff-02a2d04360b8" providerId="ADAL" clId="{0BAEC73C-143D-4407-9F09-83BD991CE7F1}" dt="2023-04-19T21:06:18.572" v="1597" actId="478"/>
          <ac:spMkLst>
            <pc:docMk/>
            <pc:sldMk cId="1931598868" sldId="256"/>
            <ac:spMk id="76" creationId="{92D5FC0F-F1C0-2282-6107-D6F467F8634B}"/>
          </ac:spMkLst>
        </pc:spChg>
        <pc:spChg chg="add del mod">
          <ac:chgData name="Chakraborty, Poulamee" userId="c48a9f57-8265-4e1c-8eff-02a2d04360b8" providerId="ADAL" clId="{0BAEC73C-143D-4407-9F09-83BD991CE7F1}" dt="2023-04-20T16:23:43.205" v="1671" actId="478"/>
          <ac:spMkLst>
            <pc:docMk/>
            <pc:sldMk cId="1931598868" sldId="256"/>
            <ac:spMk id="83" creationId="{29C604C7-BEBB-0FEA-A562-92A6F144E9B8}"/>
          </ac:spMkLst>
        </pc:spChg>
        <pc:spChg chg="add del mod">
          <ac:chgData name="Chakraborty, Poulamee" userId="c48a9f57-8265-4e1c-8eff-02a2d04360b8" providerId="ADAL" clId="{0BAEC73C-143D-4407-9F09-83BD991CE7F1}" dt="2023-04-20T16:23:37.413" v="1668" actId="478"/>
          <ac:spMkLst>
            <pc:docMk/>
            <pc:sldMk cId="1931598868" sldId="256"/>
            <ac:spMk id="84" creationId="{F2533789-CE01-D287-62FF-0F42B9BE0C99}"/>
          </ac:spMkLst>
        </pc:spChg>
        <pc:spChg chg="add del mod">
          <ac:chgData name="Chakraborty, Poulamee" userId="c48a9f57-8265-4e1c-8eff-02a2d04360b8" providerId="ADAL" clId="{0BAEC73C-143D-4407-9F09-83BD991CE7F1}" dt="2023-04-20T16:23:41.221" v="1670" actId="478"/>
          <ac:spMkLst>
            <pc:docMk/>
            <pc:sldMk cId="1931598868" sldId="256"/>
            <ac:spMk id="85" creationId="{412D5568-F764-5875-0D7B-A5B86A13D501}"/>
          </ac:spMkLst>
        </pc:spChg>
        <pc:spChg chg="add del mod">
          <ac:chgData name="Chakraborty, Poulamee" userId="c48a9f57-8265-4e1c-8eff-02a2d04360b8" providerId="ADAL" clId="{0BAEC73C-143D-4407-9F09-83BD991CE7F1}" dt="2023-04-24T19:58:19.309" v="3118" actId="478"/>
          <ac:spMkLst>
            <pc:docMk/>
            <pc:sldMk cId="1931598868" sldId="256"/>
            <ac:spMk id="86" creationId="{1E765ECC-DA6C-A4BA-5E57-EFDE50820F2A}"/>
          </ac:spMkLst>
        </pc:spChg>
        <pc:spChg chg="add del mod">
          <ac:chgData name="Chakraborty, Poulamee" userId="c48a9f57-8265-4e1c-8eff-02a2d04360b8" providerId="ADAL" clId="{0BAEC73C-143D-4407-9F09-83BD991CE7F1}" dt="2023-04-14T15:29:31.872" v="1112"/>
          <ac:spMkLst>
            <pc:docMk/>
            <pc:sldMk cId="1931598868" sldId="256"/>
            <ac:spMk id="87" creationId="{53F8A979-6036-9EC8-4079-37202F17A6C7}"/>
          </ac:spMkLst>
        </pc:spChg>
        <pc:spChg chg="add del mod">
          <ac:chgData name="Chakraborty, Poulamee" userId="c48a9f57-8265-4e1c-8eff-02a2d04360b8" providerId="ADAL" clId="{0BAEC73C-143D-4407-9F09-83BD991CE7F1}" dt="2023-04-20T19:32:57.736" v="1887" actId="478"/>
          <ac:spMkLst>
            <pc:docMk/>
            <pc:sldMk cId="1931598868" sldId="256"/>
            <ac:spMk id="88" creationId="{71731853-6830-906F-0E52-1EB6252AF0A9}"/>
          </ac:spMkLst>
        </pc:spChg>
        <pc:spChg chg="add del mod">
          <ac:chgData name="Chakraborty, Poulamee" userId="c48a9f57-8265-4e1c-8eff-02a2d04360b8" providerId="ADAL" clId="{0BAEC73C-143D-4407-9F09-83BD991CE7F1}" dt="2023-04-20T19:33:00.224" v="1888" actId="478"/>
          <ac:spMkLst>
            <pc:docMk/>
            <pc:sldMk cId="1931598868" sldId="256"/>
            <ac:spMk id="89" creationId="{7E2591B4-83F7-DB19-33E7-677E9FA2D82E}"/>
          </ac:spMkLst>
        </pc:spChg>
        <pc:spChg chg="add mod">
          <ac:chgData name="Chakraborty, Poulamee" userId="c48a9f57-8265-4e1c-8eff-02a2d04360b8" providerId="ADAL" clId="{0BAEC73C-143D-4407-9F09-83BD991CE7F1}" dt="2023-04-25T12:55:43.207" v="4478" actId="20577"/>
          <ac:spMkLst>
            <pc:docMk/>
            <pc:sldMk cId="1931598868" sldId="256"/>
            <ac:spMk id="90" creationId="{FBF0F37C-B7F7-F453-6FA5-10889C202F82}"/>
          </ac:spMkLst>
        </pc:spChg>
        <pc:spChg chg="add mod">
          <ac:chgData name="Chakraborty, Poulamee" userId="c48a9f57-8265-4e1c-8eff-02a2d04360b8" providerId="ADAL" clId="{0BAEC73C-143D-4407-9F09-83BD991CE7F1}" dt="2023-04-24T21:31:12.504" v="4452" actId="1076"/>
          <ac:spMkLst>
            <pc:docMk/>
            <pc:sldMk cId="1931598868" sldId="256"/>
            <ac:spMk id="91" creationId="{A2F5B7CB-D6EE-B19F-4DFD-996966D308F9}"/>
          </ac:spMkLst>
        </pc:spChg>
        <pc:graphicFrameChg chg="add mod">
          <ac:chgData name="Chakraborty, Poulamee" userId="c48a9f57-8265-4e1c-8eff-02a2d04360b8" providerId="ADAL" clId="{0BAEC73C-143D-4407-9F09-83BD991CE7F1}" dt="2023-04-14T12:34:21.500" v="11"/>
          <ac:graphicFrameMkLst>
            <pc:docMk/>
            <pc:sldMk cId="1931598868" sldId="256"/>
            <ac:graphicFrameMk id="3" creationId="{08D88A07-8ED6-E5B2-65B5-A33ABB1EA6DC}"/>
          </ac:graphicFrameMkLst>
        </pc:graphicFrameChg>
        <pc:graphicFrameChg chg="add mod">
          <ac:chgData name="Chakraborty, Poulamee" userId="c48a9f57-8265-4e1c-8eff-02a2d04360b8" providerId="ADAL" clId="{0BAEC73C-143D-4407-9F09-83BD991CE7F1}" dt="2023-04-14T14:07:23.738" v="618"/>
          <ac:graphicFrameMkLst>
            <pc:docMk/>
            <pc:sldMk cId="1931598868" sldId="256"/>
            <ac:graphicFrameMk id="77" creationId="{7000A111-A8A7-15F6-E7EB-D4D6E1B031FE}"/>
          </ac:graphicFrameMkLst>
        </pc:graphicFrameChg>
        <pc:graphicFrameChg chg="add mod">
          <ac:chgData name="Chakraborty, Poulamee" userId="c48a9f57-8265-4e1c-8eff-02a2d04360b8" providerId="ADAL" clId="{0BAEC73C-143D-4407-9F09-83BD991CE7F1}" dt="2023-04-14T14:30:26.698" v="626"/>
          <ac:graphicFrameMkLst>
            <pc:docMk/>
            <pc:sldMk cId="1931598868" sldId="256"/>
            <ac:graphicFrameMk id="79" creationId="{7000A111-A8A7-15F6-E7EB-D4D6E1B031FE}"/>
          </ac:graphicFrameMkLst>
        </pc:graphicFrameChg>
        <pc:graphicFrameChg chg="add mod">
          <ac:chgData name="Chakraborty, Poulamee" userId="c48a9f57-8265-4e1c-8eff-02a2d04360b8" providerId="ADAL" clId="{0BAEC73C-143D-4407-9F09-83BD991CE7F1}" dt="2023-04-14T14:52:42.426" v="640"/>
          <ac:graphicFrameMkLst>
            <pc:docMk/>
            <pc:sldMk cId="1931598868" sldId="256"/>
            <ac:graphicFrameMk id="81" creationId="{7000A111-A8A7-15F6-E7EB-D4D6E1B031FE}"/>
          </ac:graphicFrameMkLst>
        </pc:graphicFrameChg>
        <pc:picChg chg="add mod">
          <ac:chgData name="Chakraborty, Poulamee" userId="c48a9f57-8265-4e1c-8eff-02a2d04360b8" providerId="ADAL" clId="{0BAEC73C-143D-4407-9F09-83BD991CE7F1}" dt="2023-04-20T20:52:16.050" v="3056" actId="14100"/>
          <ac:picMkLst>
            <pc:docMk/>
            <pc:sldMk cId="1931598868" sldId="256"/>
            <ac:picMk id="3" creationId="{AF713EA2-F24F-9981-620A-F6041E1F2ECB}"/>
          </ac:picMkLst>
        </pc:picChg>
        <pc:picChg chg="add del mod">
          <ac:chgData name="Chakraborty, Poulamee" userId="c48a9f57-8265-4e1c-8eff-02a2d04360b8" providerId="ADAL" clId="{0BAEC73C-143D-4407-9F09-83BD991CE7F1}" dt="2023-04-19T21:05:51.560" v="1592" actId="478"/>
          <ac:picMkLst>
            <pc:docMk/>
            <pc:sldMk cId="1931598868" sldId="256"/>
            <ac:picMk id="5" creationId="{B93A9D1B-CE1C-23B6-3722-A404AC1F3995}"/>
          </ac:picMkLst>
        </pc:picChg>
        <pc:picChg chg="add mod modCrop">
          <ac:chgData name="Chakraborty, Poulamee" userId="c48a9f57-8265-4e1c-8eff-02a2d04360b8" providerId="ADAL" clId="{0BAEC73C-143D-4407-9F09-83BD991CE7F1}" dt="2023-04-24T21:09:27.163" v="3425" actId="1076"/>
          <ac:picMkLst>
            <pc:docMk/>
            <pc:sldMk cId="1931598868" sldId="256"/>
            <ac:picMk id="5" creationId="{E011887C-ECE6-4FAD-258F-28CCB4186117}"/>
          </ac:picMkLst>
        </pc:picChg>
        <pc:picChg chg="mod">
          <ac:chgData name="Chakraborty, Poulamee" userId="c48a9f57-8265-4e1c-8eff-02a2d04360b8" providerId="ADAL" clId="{0BAEC73C-143D-4407-9F09-83BD991CE7F1}" dt="2023-04-20T18:40:49.429" v="1886" actId="1076"/>
          <ac:picMkLst>
            <pc:docMk/>
            <pc:sldMk cId="1931598868" sldId="256"/>
            <ac:picMk id="8" creationId="{29CC67C0-88D4-87DD-B446-DD563D19CD19}"/>
          </ac:picMkLst>
        </pc:picChg>
        <pc:picChg chg="add del mod">
          <ac:chgData name="Chakraborty, Poulamee" userId="c48a9f57-8265-4e1c-8eff-02a2d04360b8" providerId="ADAL" clId="{0BAEC73C-143D-4407-9F09-83BD991CE7F1}" dt="2023-04-20T17:50:53.452" v="1847" actId="478"/>
          <ac:picMkLst>
            <pc:docMk/>
            <pc:sldMk cId="1931598868" sldId="256"/>
            <ac:picMk id="13" creationId="{3865FB8D-5E96-C8A9-DFED-B010D353284E}"/>
          </ac:picMkLst>
        </pc:picChg>
        <pc:picChg chg="add mod">
          <ac:chgData name="Chakraborty, Poulamee" userId="c48a9f57-8265-4e1c-8eff-02a2d04360b8" providerId="ADAL" clId="{0BAEC73C-143D-4407-9F09-83BD991CE7F1}" dt="2023-04-24T21:04:42.141" v="3163" actId="1076"/>
          <ac:picMkLst>
            <pc:docMk/>
            <pc:sldMk cId="1931598868" sldId="256"/>
            <ac:picMk id="16" creationId="{B5F983E1-5D79-2FF7-4C9F-3B9818EF5BAA}"/>
          </ac:picMkLst>
        </pc:picChg>
        <pc:picChg chg="add del mod modCrop">
          <ac:chgData name="Chakraborty, Poulamee" userId="c48a9f57-8265-4e1c-8eff-02a2d04360b8" providerId="ADAL" clId="{0BAEC73C-143D-4407-9F09-83BD991CE7F1}" dt="2023-04-20T16:33:52.179" v="1778" actId="478"/>
          <ac:picMkLst>
            <pc:docMk/>
            <pc:sldMk cId="1931598868" sldId="256"/>
            <ac:picMk id="17" creationId="{7D1FEDD9-56E8-817C-231F-F9A63E2AA512}"/>
          </ac:picMkLst>
        </pc:picChg>
        <pc:picChg chg="add del mod ord">
          <ac:chgData name="Chakraborty, Poulamee" userId="c48a9f57-8265-4e1c-8eff-02a2d04360b8" providerId="ADAL" clId="{0BAEC73C-143D-4407-9F09-83BD991CE7F1}" dt="2023-04-18T13:58:22.005" v="1581"/>
          <ac:picMkLst>
            <pc:docMk/>
            <pc:sldMk cId="1931598868" sldId="256"/>
            <ac:picMk id="19" creationId="{A47295E5-A40F-E391-1641-7A50BD128163}"/>
          </ac:picMkLst>
        </pc:picChg>
        <pc:picChg chg="add del mod">
          <ac:chgData name="Chakraborty, Poulamee" userId="c48a9f57-8265-4e1c-8eff-02a2d04360b8" providerId="ADAL" clId="{0BAEC73C-143D-4407-9F09-83BD991CE7F1}" dt="2023-04-20T17:42:13.188" v="1844" actId="21"/>
          <ac:picMkLst>
            <pc:docMk/>
            <pc:sldMk cId="1931598868" sldId="256"/>
            <ac:picMk id="21" creationId="{0FAD52DE-9DAA-CE35-2503-C19C5AE9493C}"/>
          </ac:picMkLst>
        </pc:picChg>
        <pc:picChg chg="add del mod modCrop">
          <ac:chgData name="Chakraborty, Poulamee" userId="c48a9f57-8265-4e1c-8eff-02a2d04360b8" providerId="ADAL" clId="{0BAEC73C-143D-4407-9F09-83BD991CE7F1}" dt="2023-04-24T19:58:00.097" v="3108" actId="478"/>
          <ac:picMkLst>
            <pc:docMk/>
            <pc:sldMk cId="1931598868" sldId="256"/>
            <ac:picMk id="23" creationId="{C9F13DAB-DCC2-C483-A5AB-BA8B82F6BF99}"/>
          </ac:picMkLst>
        </pc:picChg>
        <pc:picChg chg="add del mod modCrop">
          <ac:chgData name="Chakraborty, Poulamee" userId="c48a9f57-8265-4e1c-8eff-02a2d04360b8" providerId="ADAL" clId="{0BAEC73C-143D-4407-9F09-83BD991CE7F1}" dt="2023-04-20T13:48:46.349" v="1643" actId="478"/>
          <ac:picMkLst>
            <pc:docMk/>
            <pc:sldMk cId="1931598868" sldId="256"/>
            <ac:picMk id="27" creationId="{8852F4B4-0D3E-3574-E199-68B1E313D6C7}"/>
          </ac:picMkLst>
        </pc:picChg>
        <pc:picChg chg="mod">
          <ac:chgData name="Chakraborty, Poulamee" userId="c48a9f57-8265-4e1c-8eff-02a2d04360b8" providerId="ADAL" clId="{0BAEC73C-143D-4407-9F09-83BD991CE7F1}" dt="2023-04-25T12:57:06.937" v="4487" actId="1076"/>
          <ac:picMkLst>
            <pc:docMk/>
            <pc:sldMk cId="1931598868" sldId="256"/>
            <ac:picMk id="28" creationId="{EF26E412-75E9-9CCB-71CA-A5DAEFA19667}"/>
          </ac:picMkLst>
        </pc:picChg>
        <pc:picChg chg="mod">
          <ac:chgData name="Chakraborty, Poulamee" userId="c48a9f57-8265-4e1c-8eff-02a2d04360b8" providerId="ADAL" clId="{0BAEC73C-143D-4407-9F09-83BD991CE7F1}" dt="2023-04-25T12:57:03.658" v="4486" actId="1076"/>
          <ac:picMkLst>
            <pc:docMk/>
            <pc:sldMk cId="1931598868" sldId="256"/>
            <ac:picMk id="29" creationId="{0266C5A2-8038-B00C-408A-AEEB63C87E32}"/>
          </ac:picMkLst>
        </pc:picChg>
        <pc:picChg chg="del mod">
          <ac:chgData name="Chakraborty, Poulamee" userId="c48a9f57-8265-4e1c-8eff-02a2d04360b8" providerId="ADAL" clId="{0BAEC73C-143D-4407-9F09-83BD991CE7F1}" dt="2023-04-20T20:51:03.247" v="3044" actId="478"/>
          <ac:picMkLst>
            <pc:docMk/>
            <pc:sldMk cId="1931598868" sldId="256"/>
            <ac:picMk id="36" creationId="{170ED605-A474-D150-2FE8-450EB9DCF870}"/>
          </ac:picMkLst>
        </pc:picChg>
        <pc:picChg chg="mod">
          <ac:chgData name="Chakraborty, Poulamee" userId="c48a9f57-8265-4e1c-8eff-02a2d04360b8" providerId="ADAL" clId="{0BAEC73C-143D-4407-9F09-83BD991CE7F1}" dt="2023-04-20T20:08:21.435" v="2839" actId="1076"/>
          <ac:picMkLst>
            <pc:docMk/>
            <pc:sldMk cId="1931598868" sldId="256"/>
            <ac:picMk id="40" creationId="{3F2C09AE-CB51-7CE6-19FC-C89AECDD78B6}"/>
          </ac:picMkLst>
        </pc:picChg>
        <pc:picChg chg="add mod">
          <ac:chgData name="Chakraborty, Poulamee" userId="c48a9f57-8265-4e1c-8eff-02a2d04360b8" providerId="ADAL" clId="{0BAEC73C-143D-4407-9F09-83BD991CE7F1}" dt="2023-04-20T20:19:02.539" v="3030" actId="14100"/>
          <ac:picMkLst>
            <pc:docMk/>
            <pc:sldMk cId="1931598868" sldId="256"/>
            <ac:picMk id="47" creationId="{52BF9C82-F087-BDC2-82CD-CB06934025E2}"/>
          </ac:picMkLst>
        </pc:picChg>
        <pc:picChg chg="add mod">
          <ac:chgData name="Chakraborty, Poulamee" userId="c48a9f57-8265-4e1c-8eff-02a2d04360b8" providerId="ADAL" clId="{0BAEC73C-143D-4407-9F09-83BD991CE7F1}" dt="2023-04-20T20:04:49.976" v="2794" actId="1076"/>
          <ac:picMkLst>
            <pc:docMk/>
            <pc:sldMk cId="1931598868" sldId="256"/>
            <ac:picMk id="53" creationId="{71E129A3-394B-FABA-BF8A-6FC87B4E7145}"/>
          </ac:picMkLst>
        </pc:picChg>
        <pc:picChg chg="add del mod modCrop">
          <ac:chgData name="Chakraborty, Poulamee" userId="c48a9f57-8265-4e1c-8eff-02a2d04360b8" providerId="ADAL" clId="{0BAEC73C-143D-4407-9F09-83BD991CE7F1}" dt="2023-04-20T19:36:45.868" v="1946" actId="478"/>
          <ac:picMkLst>
            <pc:docMk/>
            <pc:sldMk cId="1931598868" sldId="256"/>
            <ac:picMk id="55" creationId="{2F871935-DE51-10A5-7903-86F03AC6E3C1}"/>
          </ac:picMkLst>
        </pc:picChg>
        <pc:picChg chg="del">
          <ac:chgData name="Chakraborty, Poulamee" userId="c48a9f57-8265-4e1c-8eff-02a2d04360b8" providerId="ADAL" clId="{0BAEC73C-143D-4407-9F09-83BD991CE7F1}" dt="2023-04-14T12:34:16.782" v="8" actId="478"/>
          <ac:picMkLst>
            <pc:docMk/>
            <pc:sldMk cId="1931598868" sldId="256"/>
            <ac:picMk id="57" creationId="{A4A0B037-9605-E850-FF85-FBB6A03C3FFB}"/>
          </ac:picMkLst>
        </pc:picChg>
        <pc:picChg chg="add mod modCrop">
          <ac:chgData name="Chakraborty, Poulamee" userId="c48a9f57-8265-4e1c-8eff-02a2d04360b8" providerId="ADAL" clId="{0BAEC73C-143D-4407-9F09-83BD991CE7F1}" dt="2023-04-24T21:30:32.318" v="4449" actId="14100"/>
          <ac:picMkLst>
            <pc:docMk/>
            <pc:sldMk cId="1931598868" sldId="256"/>
            <ac:picMk id="64" creationId="{00472EBC-793E-E24A-88BD-786DC2C8868C}"/>
          </ac:picMkLst>
        </pc:picChg>
        <pc:picChg chg="add mod">
          <ac:chgData name="Chakraborty, Poulamee" userId="c48a9f57-8265-4e1c-8eff-02a2d04360b8" providerId="ADAL" clId="{0BAEC73C-143D-4407-9F09-83BD991CE7F1}" dt="2023-04-20T20:09:33.027" v="2854" actId="1076"/>
          <ac:picMkLst>
            <pc:docMk/>
            <pc:sldMk cId="1931598868" sldId="256"/>
            <ac:picMk id="70" creationId="{9573E81C-53D7-09A9-1091-3E244F4CA1C0}"/>
          </ac:picMkLst>
        </pc:picChg>
        <pc:picChg chg="add mod">
          <ac:chgData name="Chakraborty, Poulamee" userId="c48a9f57-8265-4e1c-8eff-02a2d04360b8" providerId="ADAL" clId="{0BAEC73C-143D-4407-9F09-83BD991CE7F1}" dt="2023-04-20T20:09:50.612" v="2862" actId="14100"/>
          <ac:picMkLst>
            <pc:docMk/>
            <pc:sldMk cId="1931598868" sldId="256"/>
            <ac:picMk id="72" creationId="{3414AD42-2F7D-11C5-B8FE-FC5415E0D8DA}"/>
          </ac:picMkLst>
        </pc:picChg>
        <pc:picChg chg="add del mod">
          <ac:chgData name="Chakraborty, Poulamee" userId="c48a9f57-8265-4e1c-8eff-02a2d04360b8" providerId="ADAL" clId="{0BAEC73C-143D-4407-9F09-83BD991CE7F1}" dt="2023-04-20T16:23:32.229" v="1665" actId="478"/>
          <ac:picMkLst>
            <pc:docMk/>
            <pc:sldMk cId="1931598868" sldId="256"/>
            <ac:picMk id="78" creationId="{96566DA4-0B5C-117D-7DAC-7593C86F644A}"/>
          </ac:picMkLst>
        </pc:picChg>
        <pc:picChg chg="add del mod">
          <ac:chgData name="Chakraborty, Poulamee" userId="c48a9f57-8265-4e1c-8eff-02a2d04360b8" providerId="ADAL" clId="{0BAEC73C-143D-4407-9F09-83BD991CE7F1}" dt="2023-04-20T16:23:33.818" v="1666" actId="478"/>
          <ac:picMkLst>
            <pc:docMk/>
            <pc:sldMk cId="1931598868" sldId="256"/>
            <ac:picMk id="80" creationId="{35AFC2FA-E889-BFDF-D8BF-2E916B10BCA5}"/>
          </ac:picMkLst>
        </pc:picChg>
        <pc:picChg chg="add del mod">
          <ac:chgData name="Chakraborty, Poulamee" userId="c48a9f57-8265-4e1c-8eff-02a2d04360b8" providerId="ADAL" clId="{0BAEC73C-143D-4407-9F09-83BD991CE7F1}" dt="2023-04-20T16:23:34.921" v="1667" actId="478"/>
          <ac:picMkLst>
            <pc:docMk/>
            <pc:sldMk cId="1931598868" sldId="256"/>
            <ac:picMk id="82" creationId="{3075A722-A3D9-D735-06D3-5E4C5CBB2731}"/>
          </ac:picMkLst>
        </pc:picChg>
        <pc:cxnChg chg="add del mod">
          <ac:chgData name="Chakraborty, Poulamee" userId="c48a9f57-8265-4e1c-8eff-02a2d04360b8" providerId="ADAL" clId="{0BAEC73C-143D-4407-9F09-83BD991CE7F1}" dt="2023-04-24T19:58:06.033" v="3114" actId="478"/>
          <ac:cxnSpMkLst>
            <pc:docMk/>
            <pc:sldMk cId="1931598868" sldId="256"/>
            <ac:cxnSpMk id="30" creationId="{EC4DB481-D341-87BE-CE0D-0E17E6770D17}"/>
          </ac:cxnSpMkLst>
        </pc:cxnChg>
        <pc:cxnChg chg="mod">
          <ac:chgData name="Chakraborty, Poulamee" userId="c48a9f57-8265-4e1c-8eff-02a2d04360b8" providerId="ADAL" clId="{0BAEC73C-143D-4407-9F09-83BD991CE7F1}" dt="2023-04-24T21:11:49.621" v="3586" actId="1076"/>
          <ac:cxnSpMkLst>
            <pc:docMk/>
            <pc:sldMk cId="1931598868" sldId="256"/>
            <ac:cxnSpMk id="31" creationId="{F9C084F2-26A3-17A3-6AAC-EA04AF64E8AB}"/>
          </ac:cxnSpMkLst>
        </pc:cxnChg>
        <pc:cxnChg chg="mod">
          <ac:chgData name="Chakraborty, Poulamee" userId="c48a9f57-8265-4e1c-8eff-02a2d04360b8" providerId="ADAL" clId="{0BAEC73C-143D-4407-9F09-83BD991CE7F1}" dt="2023-04-24T21:11:58.797" v="3588" actId="1076"/>
          <ac:cxnSpMkLst>
            <pc:docMk/>
            <pc:sldMk cId="1931598868" sldId="256"/>
            <ac:cxnSpMk id="34" creationId="{C2CA37CD-D821-5264-9498-D5ECC1B3FD31}"/>
          </ac:cxnSpMkLst>
        </pc:cxnChg>
        <pc:cxnChg chg="mod">
          <ac:chgData name="Chakraborty, Poulamee" userId="c48a9f57-8265-4e1c-8eff-02a2d04360b8" providerId="ADAL" clId="{0BAEC73C-143D-4407-9F09-83BD991CE7F1}" dt="2023-04-20T20:51:20.383" v="3050" actId="208"/>
          <ac:cxnSpMkLst>
            <pc:docMk/>
            <pc:sldMk cId="1931598868" sldId="256"/>
            <ac:cxnSpMk id="39" creationId="{8FF303CB-4D39-3D3F-4DBA-D754146423D0}"/>
          </ac:cxnSpMkLst>
        </pc:cxnChg>
        <pc:cxnChg chg="add del">
          <ac:chgData name="Chakraborty, Poulamee" userId="c48a9f57-8265-4e1c-8eff-02a2d04360b8" providerId="ADAL" clId="{0BAEC73C-143D-4407-9F09-83BD991CE7F1}" dt="2023-04-14T12:48:02.805" v="121" actId="478"/>
          <ac:cxnSpMkLst>
            <pc:docMk/>
            <pc:sldMk cId="1931598868" sldId="256"/>
            <ac:cxnSpMk id="54" creationId="{53BBD19B-9EB0-2D33-0141-BA16A256C3F5}"/>
          </ac:cxnSpMkLst>
        </pc:cxnChg>
        <pc:cxnChg chg="add del mod">
          <ac:chgData name="Chakraborty, Poulamee" userId="c48a9f57-8265-4e1c-8eff-02a2d04360b8" providerId="ADAL" clId="{0BAEC73C-143D-4407-9F09-83BD991CE7F1}" dt="2023-04-19T21:06:18.572" v="1597" actId="478"/>
          <ac:cxnSpMkLst>
            <pc:docMk/>
            <pc:sldMk cId="1931598868" sldId="256"/>
            <ac:cxnSpMk id="56" creationId="{D4C7169C-25AA-C5B8-A58C-A820B3782670}"/>
          </ac:cxnSpMkLst>
        </pc:cxnChg>
        <pc:cxnChg chg="add del mod">
          <ac:chgData name="Chakraborty, Poulamee" userId="c48a9f57-8265-4e1c-8eff-02a2d04360b8" providerId="ADAL" clId="{0BAEC73C-143D-4407-9F09-83BD991CE7F1}" dt="2023-04-20T19:36:53.681" v="1948" actId="478"/>
          <ac:cxnSpMkLst>
            <pc:docMk/>
            <pc:sldMk cId="1931598868" sldId="256"/>
            <ac:cxnSpMk id="57" creationId="{A537828E-E6BF-0E5E-078D-78FA1AE3C2B6}"/>
          </ac:cxnSpMkLst>
        </pc:cxnChg>
        <pc:cxnChg chg="add del mod">
          <ac:chgData name="Chakraborty, Poulamee" userId="c48a9f57-8265-4e1c-8eff-02a2d04360b8" providerId="ADAL" clId="{0BAEC73C-143D-4407-9F09-83BD991CE7F1}" dt="2023-04-19T21:06:18.572" v="1597" actId="478"/>
          <ac:cxnSpMkLst>
            <pc:docMk/>
            <pc:sldMk cId="1931598868" sldId="256"/>
            <ac:cxnSpMk id="60" creationId="{CB8DD0E5-851D-107B-597A-1C276F3EB6AA}"/>
          </ac:cxnSpMkLst>
        </pc:cxnChg>
        <pc:cxnChg chg="add del">
          <ac:chgData name="Chakraborty, Poulamee" userId="c48a9f57-8265-4e1c-8eff-02a2d04360b8" providerId="ADAL" clId="{0BAEC73C-143D-4407-9F09-83BD991CE7F1}" dt="2023-04-19T21:06:00.937" v="1596" actId="478"/>
          <ac:cxnSpMkLst>
            <pc:docMk/>
            <pc:sldMk cId="1931598868" sldId="256"/>
            <ac:cxnSpMk id="63" creationId="{13C52892-5082-3F37-99B3-6D7778F3D4E7}"/>
          </ac:cxnSpMkLst>
        </pc:cxnChg>
        <pc:cxnChg chg="add del">
          <ac:chgData name="Chakraborty, Poulamee" userId="c48a9f57-8265-4e1c-8eff-02a2d04360b8" providerId="ADAL" clId="{0BAEC73C-143D-4407-9F09-83BD991CE7F1}" dt="2023-04-19T21:06:34.713" v="1599" actId="478"/>
          <ac:cxnSpMkLst>
            <pc:docMk/>
            <pc:sldMk cId="1931598868" sldId="256"/>
            <ac:cxnSpMk id="66" creationId="{3F8A046F-0E7F-784F-98CC-D0B254AB62F8}"/>
          </ac:cxnSpMkLst>
        </pc:cxnChg>
        <pc:cxnChg chg="add mod">
          <ac:chgData name="Chakraborty, Poulamee" userId="c48a9f57-8265-4e1c-8eff-02a2d04360b8" providerId="ADAL" clId="{0BAEC73C-143D-4407-9F09-83BD991CE7F1}" dt="2023-04-24T19:58:41.995" v="3124" actId="1076"/>
          <ac:cxnSpMkLst>
            <pc:docMk/>
            <pc:sldMk cId="1931598868" sldId="256"/>
            <ac:cxnSpMk id="66" creationId="{AC641441-FB6E-B0F4-8D62-AF19684C0EE6}"/>
          </ac:cxnSpMkLst>
        </pc:cxnChg>
        <pc:cxnChg chg="add del">
          <ac:chgData name="Chakraborty, Poulamee" userId="c48a9f57-8265-4e1c-8eff-02a2d04360b8" providerId="ADAL" clId="{0BAEC73C-143D-4407-9F09-83BD991CE7F1}" dt="2023-04-19T21:06:34.713" v="1599" actId="478"/>
          <ac:cxnSpMkLst>
            <pc:docMk/>
            <pc:sldMk cId="1931598868" sldId="256"/>
            <ac:cxnSpMk id="69" creationId="{3DD23850-FEA3-ADD7-874A-AC447F2BCB51}"/>
          </ac:cxnSpMkLst>
        </pc:cxnChg>
        <pc:cxnChg chg="add del">
          <ac:chgData name="Chakraborty, Poulamee" userId="c48a9f57-8265-4e1c-8eff-02a2d04360b8" providerId="ADAL" clId="{0BAEC73C-143D-4407-9F09-83BD991CE7F1}" dt="2023-04-19T21:06:34.713" v="1599" actId="478"/>
          <ac:cxnSpMkLst>
            <pc:docMk/>
            <pc:sldMk cId="1931598868" sldId="256"/>
            <ac:cxnSpMk id="72" creationId="{099975FA-812D-D0C9-9541-758B71633D52}"/>
          </ac:cxnSpMkLst>
        </pc:cxnChg>
        <pc:cxnChg chg="add del">
          <ac:chgData name="Chakraborty, Poulamee" userId="c48a9f57-8265-4e1c-8eff-02a2d04360b8" providerId="ADAL" clId="{0BAEC73C-143D-4407-9F09-83BD991CE7F1}" dt="2023-04-19T21:06:29.749" v="1598" actId="478"/>
          <ac:cxnSpMkLst>
            <pc:docMk/>
            <pc:sldMk cId="1931598868" sldId="256"/>
            <ac:cxnSpMk id="75" creationId="{541AFF65-63A1-98E5-5091-363B9973F4A8}"/>
          </ac:cxnSpMkLst>
        </pc:cxnChg>
      </pc:sldChg>
      <pc:sldChg chg="addSp delSp modSp new del mod">
        <pc:chgData name="Chakraborty, Poulamee" userId="c48a9f57-8265-4e1c-8eff-02a2d04360b8" providerId="ADAL" clId="{0BAEC73C-143D-4407-9F09-83BD991CE7F1}" dt="2023-04-20T20:51:50.043" v="3053" actId="2696"/>
        <pc:sldMkLst>
          <pc:docMk/>
          <pc:sldMk cId="2554635808" sldId="257"/>
        </pc:sldMkLst>
        <pc:picChg chg="add del mod modCrop">
          <ac:chgData name="Chakraborty, Poulamee" userId="c48a9f57-8265-4e1c-8eff-02a2d04360b8" providerId="ADAL" clId="{0BAEC73C-143D-4407-9F09-83BD991CE7F1}" dt="2023-04-20T20:51:42.086" v="3052" actId="478"/>
          <ac:picMkLst>
            <pc:docMk/>
            <pc:sldMk cId="2554635808" sldId="257"/>
            <ac:picMk id="3" creationId="{FD3BAF8D-5CCD-EBF6-C150-C31B7CE7BE84}"/>
          </ac:picMkLst>
        </pc:picChg>
      </pc:sldChg>
      <pc:sldChg chg="addSp delSp modSp new del mod setBg">
        <pc:chgData name="Chakraborty, Poulamee" userId="c48a9f57-8265-4e1c-8eff-02a2d04360b8" providerId="ADAL" clId="{0BAEC73C-143D-4407-9F09-83BD991CE7F1}" dt="2023-04-20T17:54:11.206" v="1880" actId="2696"/>
        <pc:sldMkLst>
          <pc:docMk/>
          <pc:sldMk cId="2638928268" sldId="257"/>
        </pc:sldMkLst>
        <pc:spChg chg="add del">
          <ac:chgData name="Chakraborty, Poulamee" userId="c48a9f57-8265-4e1c-8eff-02a2d04360b8" providerId="ADAL" clId="{0BAEC73C-143D-4407-9F09-83BD991CE7F1}" dt="2023-04-20T17:51:48.919" v="1859" actId="21"/>
          <ac:spMkLst>
            <pc:docMk/>
            <pc:sldMk cId="2638928268" sldId="257"/>
            <ac:spMk id="3" creationId="{5FFB599A-05EB-1D3D-80BD-3FB45EAC27B8}"/>
          </ac:spMkLst>
        </pc:spChg>
        <pc:spChg chg="add del mod">
          <ac:chgData name="Chakraborty, Poulamee" userId="c48a9f57-8265-4e1c-8eff-02a2d04360b8" providerId="ADAL" clId="{0BAEC73C-143D-4407-9F09-83BD991CE7F1}" dt="2023-04-20T17:52:15.034" v="1864" actId="21"/>
          <ac:spMkLst>
            <pc:docMk/>
            <pc:sldMk cId="2638928268" sldId="257"/>
            <ac:spMk id="5" creationId="{EDC93120-2038-D3B1-9210-92F40E3E2C62}"/>
          </ac:spMkLst>
        </pc:spChg>
        <pc:spChg chg="add del mod">
          <ac:chgData name="Chakraborty, Poulamee" userId="c48a9f57-8265-4e1c-8eff-02a2d04360b8" providerId="ADAL" clId="{0BAEC73C-143D-4407-9F09-83BD991CE7F1}" dt="2023-04-20T17:52:56.159" v="1870" actId="21"/>
          <ac:spMkLst>
            <pc:docMk/>
            <pc:sldMk cId="2638928268" sldId="257"/>
            <ac:spMk id="6" creationId="{81285CC2-07F2-B9B0-80BC-5E77879C81B2}"/>
          </ac:spMkLst>
        </pc:spChg>
        <pc:spChg chg="add del mod">
          <ac:chgData name="Chakraborty, Poulamee" userId="c48a9f57-8265-4e1c-8eff-02a2d04360b8" providerId="ADAL" clId="{0BAEC73C-143D-4407-9F09-83BD991CE7F1}" dt="2023-04-20T17:53:11.292" v="1873" actId="21"/>
          <ac:spMkLst>
            <pc:docMk/>
            <pc:sldMk cId="2638928268" sldId="257"/>
            <ac:spMk id="7" creationId="{6498361A-F8A1-06E7-7DC9-40FBA59FF4F1}"/>
          </ac:spMkLst>
        </pc:spChg>
        <pc:picChg chg="add del mod">
          <ac:chgData name="Chakraborty, Poulamee" userId="c48a9f57-8265-4e1c-8eff-02a2d04360b8" providerId="ADAL" clId="{0BAEC73C-143D-4407-9F09-83BD991CE7F1}" dt="2023-04-20T17:53:35.328" v="1877" actId="21"/>
          <ac:picMkLst>
            <pc:docMk/>
            <pc:sldMk cId="2638928268" sldId="257"/>
            <ac:picMk id="8" creationId="{A990E6E0-1454-52D5-D34E-FDAB373F7385}"/>
          </ac:picMkLst>
        </pc:picChg>
      </pc:sldChg>
      <pc:sldChg chg="addSp delSp modSp new del">
        <pc:chgData name="Chakraborty, Poulamee" userId="c48a9f57-8265-4e1c-8eff-02a2d04360b8" providerId="ADAL" clId="{0BAEC73C-143D-4407-9F09-83BD991CE7F1}" dt="2023-04-20T17:40:57.735" v="1827" actId="680"/>
        <pc:sldMkLst>
          <pc:docMk/>
          <pc:sldMk cId="3911652734" sldId="257"/>
        </pc:sldMkLst>
        <pc:spChg chg="add del mod">
          <ac:chgData name="Chakraborty, Poulamee" userId="c48a9f57-8265-4e1c-8eff-02a2d04360b8" providerId="ADAL" clId="{0BAEC73C-143D-4407-9F09-83BD991CE7F1}" dt="2023-04-20T17:40:54.060" v="1825"/>
          <ac:spMkLst>
            <pc:docMk/>
            <pc:sldMk cId="3911652734" sldId="257"/>
            <ac:spMk id="2" creationId="{4C0302E0-77A5-468B-A730-61D76ED3EC24}"/>
          </ac:spMkLst>
        </pc:spChg>
        <pc:spChg chg="add del mod">
          <ac:chgData name="Chakraborty, Poulamee" userId="c48a9f57-8265-4e1c-8eff-02a2d04360b8" providerId="ADAL" clId="{0BAEC73C-143D-4407-9F09-83BD991CE7F1}" dt="2023-04-20T17:40:52.248" v="1823"/>
          <ac:spMkLst>
            <pc:docMk/>
            <pc:sldMk cId="3911652734" sldId="257"/>
            <ac:spMk id="3" creationId="{D8003B32-6E6B-6141-6D17-3033314FD22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4374-91C8-B57A-2F85-6D68F2B4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E4F2B-7EF7-EFF7-2526-945C4F134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062D-CD82-2506-C9FF-6876384F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007F9-B7D5-93A8-114B-80824F08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D9FE-7DAE-2127-F63E-04065A55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5CA3-B1C7-7CCD-0C3C-96932C16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A897D-802A-90D3-D11C-5EC88DDAC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4491-250C-89BC-DDAF-BCB70D16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F2E9-300B-08D3-EAE5-4D636A8F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58E7-68DB-7BC5-3FDE-B9A53F0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CD8C89-14F4-A685-4543-E5127F50F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0189F-2A60-C504-8158-6D391D433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EF54E-B837-1F2C-9FE9-2C679262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F6672-3AA8-D7AD-F6C7-58CFE95B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D7A22-5BDF-C586-023B-9D802A0B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8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005E-CC0A-4622-C124-AC0389C7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6FBC-E28F-93C9-E75B-8E8737F8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640D8-0D99-77CA-41BE-472ABFF3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A138-9207-66DB-79DB-EF586E14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24225-5C4F-E35A-FBE9-FDDFA6EF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A4F5-50CB-B0E3-2F54-10097796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5E696-F3E9-0B00-B224-D95E5A1F6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2AAF7-7A3F-2D5F-C651-B5FF25AF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4934-FA66-A917-5F4D-01BE07E0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C83D2-6B68-7F72-631A-B1ABC2B2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3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779A-B054-C205-3002-B1293E62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C3699-2431-B43E-7803-622FC944B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1069C-1748-A175-3291-FF3F841C0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F5C01-8245-5DD2-2E4B-8AF089CB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C5340-5972-60A4-33C4-F2954C92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54EED-0A94-7728-0121-81291D35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64A1-A972-FDD6-29D0-BD65D4F3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59921-931D-6738-4EBB-6BB23FAD5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3E3C3-8B71-17B7-4FAC-479AD7FF8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0D54E-0FAC-587C-E499-24F8070F2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4022B-007A-5386-F471-B08D0F51A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438D9-F033-9608-DA82-DB4109B0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00B649-7715-FFEA-7C60-45CD745C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99A69-1626-375C-3DFC-77F67D0E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9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5477-2DA4-718C-E38A-627C8095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7F3B0-AA76-5447-1BA3-21B9E589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50DA2-1565-0DE6-A852-4AECC583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654E0-59BE-3B75-08A1-45E030ED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A5FBE-AF57-9063-6D4E-3624F532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3481B-B946-8953-EF9B-8EC383A5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9E162-2193-6376-EBFC-26F46E7A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0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1208-D21F-8FC0-2168-16B91C2A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3F4A-506D-3024-8E4C-B5E9F1869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DA624-AC23-5D21-1279-0CE8F5F24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A8BF7-2C6F-778F-9185-B3E22FE8B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9CA1-B34D-5521-E3D1-F30DAF4C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04D59-2982-2FBE-8C29-B2FF0428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2CEB6-EFDF-529B-3BFA-269658B5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F502E-45E2-FB14-2987-BD92585D0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B936B-6606-9F58-9120-56CD02BB8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3C694-496E-E19E-0CAB-E7F683A6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0B672-4A96-3BA1-8FDF-4C5A898E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7A16-4EF6-C8E6-EB46-F6764B1D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4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ACB1F-2585-DE24-BED2-CE77A8FD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E6A75-114A-2485-3C0D-6B5BDC125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14569-73C6-A611-B35D-C23D328DC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D714E-E6C8-4FC6-BC12-5C9FEDFB6A85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3D959-2A2D-5097-A895-97BFC1C05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5A19-F8E6-6B9F-CF6B-D16C70828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CBA12-E396-4D19-8943-25DC3954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TIF"/><Relationship Id="rId3" Type="http://schemas.openxmlformats.org/officeDocument/2006/relationships/image" Target="../media/image2.png"/><Relationship Id="rId12" Type="http://schemas.openxmlformats.org/officeDocument/2006/relationships/image" Target="../media/image8.tif"/><Relationship Id="rId17" Type="http://schemas.openxmlformats.org/officeDocument/2006/relationships/image" Target="../media/image13.TIF"/><Relationship Id="rId2" Type="http://schemas.openxmlformats.org/officeDocument/2006/relationships/image" Target="../media/image1.jp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11" Type="http://schemas.openxmlformats.org/officeDocument/2006/relationships/image" Target="../media/image7.tif"/><Relationship Id="rId5" Type="http://schemas.openxmlformats.org/officeDocument/2006/relationships/image" Target="../media/image4.jpg"/><Relationship Id="rId15" Type="http://schemas.openxmlformats.org/officeDocument/2006/relationships/image" Target="../media/image11.png"/><Relationship Id="rId10" Type="http://schemas.openxmlformats.org/officeDocument/2006/relationships/image" Target="../media/image6.TIF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DBE711-41F0-B4BF-7BEC-B5A7FCB47399}"/>
              </a:ext>
            </a:extLst>
          </p:cNvPr>
          <p:cNvSpPr txBox="1"/>
          <p:nvPr/>
        </p:nvSpPr>
        <p:spPr>
          <a:xfrm>
            <a:off x="1474060" y="51616"/>
            <a:ext cx="924388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Influence of soil pore structure on the rate of microbial oxygen consumption</a:t>
            </a:r>
          </a:p>
          <a:p>
            <a:pPr algn="ctr"/>
            <a:r>
              <a:rPr lang="en-US" sz="1000" dirty="0">
                <a:latin typeface="Georgia" panose="02040502050405020303" pitchFamily="18" charset="0"/>
              </a:rPr>
              <a:t>Poulamee Chakraborty, Andrey Guber, Alexandra Kravchenko</a:t>
            </a:r>
          </a:p>
          <a:p>
            <a:pPr algn="ctr"/>
            <a:r>
              <a:rPr lang="en-US" sz="1000" dirty="0">
                <a:latin typeface="Georgia" panose="02040502050405020303" pitchFamily="18" charset="0"/>
              </a:rPr>
              <a:t>Great Lakes Bioenergy Research Center, Michigan State University, East Lansing, MI 48824, USA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8DB881F-4861-82FD-04EA-9D42A6DB6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4" y="80373"/>
            <a:ext cx="1339668" cy="54528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9CC67C0-88D4-87DD-B446-DD563D19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98" y="0"/>
            <a:ext cx="1519195" cy="636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F109E-06AC-2FBE-98CD-7E435B6386DB}"/>
              </a:ext>
            </a:extLst>
          </p:cNvPr>
          <p:cNvSpPr txBox="1"/>
          <p:nvPr/>
        </p:nvSpPr>
        <p:spPr>
          <a:xfrm>
            <a:off x="80211" y="655918"/>
            <a:ext cx="3139538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Introduction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availability and distribution in soil influences microbial processing of C and 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Microscale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distribution in the soil is a dynamic interaction of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diffusivity and 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and is impacted by the soil pore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0E963-0327-8C34-ADCC-91BD8B5C5FDC}"/>
              </a:ext>
            </a:extLst>
          </p:cNvPr>
          <p:cNvSpPr txBox="1"/>
          <p:nvPr/>
        </p:nvSpPr>
        <p:spPr>
          <a:xfrm>
            <a:off x="80211" y="2933501"/>
            <a:ext cx="3139538" cy="150810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Objectives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Propose a method for estimating the 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Observe the impacts of contrasting pore spaces on 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Observe the impacts of long-term plant system on 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Observe the change in 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after short term incubation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8AD87-102A-5C13-F941-9822302770D0}"/>
              </a:ext>
            </a:extLst>
          </p:cNvPr>
          <p:cNvSpPr txBox="1"/>
          <p:nvPr/>
        </p:nvSpPr>
        <p:spPr>
          <a:xfrm>
            <a:off x="80211" y="1871654"/>
            <a:ext cx="3143615" cy="104644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Research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Are the rates of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by similar soil microbes differ if they reside in pores of contrasting sizes?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Is the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impacted by the plant system?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CD1876-44F0-6DEA-3253-ED4AA848FAE3}"/>
              </a:ext>
            </a:extLst>
          </p:cNvPr>
          <p:cNvSpPr txBox="1"/>
          <p:nvPr/>
        </p:nvSpPr>
        <p:spPr>
          <a:xfrm>
            <a:off x="10603" y="4420022"/>
            <a:ext cx="20056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Materials and Methods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9B7DBD-8C0D-AC32-7623-3DB8EF259052}"/>
              </a:ext>
            </a:extLst>
          </p:cNvPr>
          <p:cNvSpPr txBox="1"/>
          <p:nvPr/>
        </p:nvSpPr>
        <p:spPr>
          <a:xfrm>
            <a:off x="3295343" y="654492"/>
            <a:ext cx="2914116" cy="132343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Air-dried soil was sieved to 1-2 mm (&gt;30 </a:t>
            </a:r>
            <a:r>
              <a:rPr lang="en-US" sz="1000" dirty="0">
                <a:latin typeface="Symbol" panose="05050102010706020507" pitchFamily="18" charset="2"/>
              </a:rPr>
              <a:t>m</a:t>
            </a:r>
            <a:r>
              <a:rPr lang="en-US" sz="1000" dirty="0">
                <a:latin typeface="Georgia" panose="02040502050405020303" pitchFamily="18" charset="0"/>
              </a:rPr>
              <a:t>m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000" dirty="0">
                <a:latin typeface="Symbol" panose="05050102010706020507" pitchFamily="18" charset="2"/>
              </a:rPr>
              <a:t>) </a:t>
            </a:r>
            <a:r>
              <a:rPr lang="en-US" sz="1000" dirty="0">
                <a:latin typeface="Georgia" panose="02040502050405020303" pitchFamily="18" charset="0"/>
              </a:rPr>
              <a:t>(large pore soil)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The same soil fraction was sifted through &lt;0.053 mm sieve to keep the soil mineralogy and  microbial structure similar but change to pore size to &lt;10 </a:t>
            </a:r>
            <a:r>
              <a:rPr lang="en-US" sz="1000" dirty="0">
                <a:latin typeface="Symbol" panose="05050102010706020507" pitchFamily="18" charset="2"/>
              </a:rPr>
              <a:t>m</a:t>
            </a:r>
            <a:r>
              <a:rPr lang="en-US" sz="1000" dirty="0">
                <a:latin typeface="Georgia" panose="02040502050405020303" pitchFamily="18" charset="0"/>
              </a:rPr>
              <a:t>m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000" dirty="0">
                <a:latin typeface="Georgia" panose="02040502050405020303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Packed into cylinders (2.5 cm by 2 cm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000" dirty="0">
                <a:latin typeface="Georgia" panose="02040502050405020303" pitchFamily="18" charset="0"/>
              </a:rPr>
              <a:t>) and saturated from the bottom for profiling</a:t>
            </a:r>
          </a:p>
        </p:txBody>
      </p:sp>
      <p:pic>
        <p:nvPicPr>
          <p:cNvPr id="28" name="Picture 27" descr="A picture containing indoor, toilet, white&#10;&#10;Description automatically generated">
            <a:extLst>
              <a:ext uri="{FF2B5EF4-FFF2-40B4-BE49-F238E27FC236}">
                <a16:creationId xmlns:a16="http://schemas.microsoft.com/office/drawing/2014/main" id="{EF26E412-75E9-9CCB-71CA-A5DAEFA19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4" t="44624" r="29534" b="29293"/>
          <a:stretch/>
        </p:blipFill>
        <p:spPr>
          <a:xfrm>
            <a:off x="3302421" y="2004309"/>
            <a:ext cx="760576" cy="671562"/>
          </a:xfrm>
          <a:prstGeom prst="rect">
            <a:avLst/>
          </a:prstGeom>
        </p:spPr>
      </p:pic>
      <p:pic>
        <p:nvPicPr>
          <p:cNvPr id="29" name="Picture 28" descr="A picture containing indoor, toilet, white, bathtub&#10;&#10;Description automatically generated">
            <a:extLst>
              <a:ext uri="{FF2B5EF4-FFF2-40B4-BE49-F238E27FC236}">
                <a16:creationId xmlns:a16="http://schemas.microsoft.com/office/drawing/2014/main" id="{0266C5A2-8038-B00C-408A-AEEB63C87E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41146" r="29541" b="32478"/>
          <a:stretch/>
        </p:blipFill>
        <p:spPr>
          <a:xfrm>
            <a:off x="5509564" y="2010849"/>
            <a:ext cx="704276" cy="66900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C084F2-26A3-17A3-6AAC-EA04AF64E8AB}"/>
              </a:ext>
            </a:extLst>
          </p:cNvPr>
          <p:cNvCxnSpPr/>
          <p:nvPr/>
        </p:nvCxnSpPr>
        <p:spPr>
          <a:xfrm>
            <a:off x="4042790" y="2154262"/>
            <a:ext cx="23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24E169-E975-922A-FF0F-005ABF1BB464}"/>
              </a:ext>
            </a:extLst>
          </p:cNvPr>
          <p:cNvSpPr txBox="1"/>
          <p:nvPr/>
        </p:nvSpPr>
        <p:spPr>
          <a:xfrm>
            <a:off x="4237619" y="1985012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Georgia" panose="02040502050405020303" pitchFamily="18" charset="0"/>
              </a:rPr>
              <a:t>Large pore soil </a:t>
            </a:r>
          </a:p>
          <a:p>
            <a:r>
              <a:rPr lang="en-US" sz="800" dirty="0">
                <a:latin typeface="Georgia" panose="02040502050405020303" pitchFamily="18" charset="0"/>
              </a:rPr>
              <a:t>(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porosity</a:t>
            </a:r>
            <a:r>
              <a:rPr lang="en-US" sz="800" dirty="0">
                <a:latin typeface="Georgia" panose="02040502050405020303" pitchFamily="18" charset="0"/>
              </a:rPr>
              <a:t>=0.51)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CA37CD-D821-5264-9498-D5ECC1B3FD31}"/>
              </a:ext>
            </a:extLst>
          </p:cNvPr>
          <p:cNvCxnSpPr>
            <a:cxnSpLocks/>
          </p:cNvCxnSpPr>
          <p:nvPr/>
        </p:nvCxnSpPr>
        <p:spPr>
          <a:xfrm flipH="1">
            <a:off x="5208202" y="2499019"/>
            <a:ext cx="242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0CA34A3-343A-0B82-38ED-A156D451526E}"/>
              </a:ext>
            </a:extLst>
          </p:cNvPr>
          <p:cNvSpPr txBox="1"/>
          <p:nvPr/>
        </p:nvSpPr>
        <p:spPr>
          <a:xfrm>
            <a:off x="4413611" y="2350421"/>
            <a:ext cx="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Georgia" panose="02040502050405020303" pitchFamily="18" charset="0"/>
              </a:rPr>
              <a:t>Small pore soil (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</a:t>
            </a:r>
            <a:r>
              <a:rPr lang="en-US" sz="800" dirty="0">
                <a:latin typeface="Georgia" panose="02040502050405020303" pitchFamily="18" charset="0"/>
              </a:rPr>
              <a:t>=0.38)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286017-5507-07AD-F26E-A48008B7FE39}"/>
              </a:ext>
            </a:extLst>
          </p:cNvPr>
          <p:cNvSpPr txBox="1"/>
          <p:nvPr/>
        </p:nvSpPr>
        <p:spPr>
          <a:xfrm>
            <a:off x="3392913" y="2636375"/>
            <a:ext cx="3851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Georgia" panose="02040502050405020303" pitchFamily="18" charset="0"/>
              </a:rPr>
              <a:t>Clarke type O</a:t>
            </a:r>
            <a:r>
              <a:rPr lang="en-US" sz="800" baseline="-25000" dirty="0">
                <a:latin typeface="Georgia" panose="02040502050405020303" pitchFamily="18" charset="0"/>
              </a:rPr>
              <a:t>2</a:t>
            </a:r>
            <a:r>
              <a:rPr lang="en-US" sz="800" dirty="0">
                <a:latin typeface="Georgia" panose="02040502050405020303" pitchFamily="18" charset="0"/>
              </a:rPr>
              <a:t> microsensor and micro-profiler system (</a:t>
            </a:r>
            <a:r>
              <a:rPr lang="en-US" sz="800" dirty="0" err="1">
                <a:latin typeface="Georgia" panose="02040502050405020303" pitchFamily="18" charset="0"/>
              </a:rPr>
              <a:t>Unisense</a:t>
            </a:r>
            <a:r>
              <a:rPr lang="en-US" sz="800" dirty="0">
                <a:latin typeface="Georgia" panose="02040502050405020303" pitchFamily="18" charset="0"/>
              </a:rPr>
              <a:t>, Denmark)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FF303CB-4D39-3D3F-4DBA-D754146423D0}"/>
              </a:ext>
            </a:extLst>
          </p:cNvPr>
          <p:cNvCxnSpPr/>
          <p:nvPr/>
        </p:nvCxnSpPr>
        <p:spPr>
          <a:xfrm>
            <a:off x="6940315" y="2589958"/>
            <a:ext cx="0" cy="1077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Content Placeholder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2C09AE-CB51-7CE6-19FC-C89AECDD7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52" y="2878197"/>
            <a:ext cx="1004202" cy="154014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A437EA-F1B7-DA3C-93ED-FD29475FC7AF}"/>
              </a:ext>
            </a:extLst>
          </p:cNvPr>
          <p:cNvCxnSpPr/>
          <p:nvPr/>
        </p:nvCxnSpPr>
        <p:spPr>
          <a:xfrm>
            <a:off x="4107351" y="3170489"/>
            <a:ext cx="564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283D58-1832-D314-EE4A-967675A53B51}"/>
                  </a:ext>
                </a:extLst>
              </p:cNvPr>
              <p:cNvSpPr txBox="1"/>
              <p:nvPr/>
            </p:nvSpPr>
            <p:spPr>
              <a:xfrm>
                <a:off x="4637004" y="2942111"/>
                <a:ext cx="1837347" cy="339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sz="8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283D58-1832-D314-EE4A-967675A53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004" y="2942111"/>
                <a:ext cx="1837347" cy="3393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BC8DA1E0-95D4-04BA-1DB9-4D108386DFDC}"/>
              </a:ext>
            </a:extLst>
          </p:cNvPr>
          <p:cNvSpPr txBox="1"/>
          <p:nvPr/>
        </p:nvSpPr>
        <p:spPr>
          <a:xfrm>
            <a:off x="4237619" y="3325492"/>
            <a:ext cx="286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D</a:t>
            </a:r>
            <a:r>
              <a:rPr lang="en-US" sz="1000" baseline="-25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s</a:t>
            </a:r>
            <a:r>
              <a:rPr lang="en-US" sz="1000" dirty="0">
                <a:latin typeface="Georgia" panose="02040502050405020303" pitchFamily="18" charset="0"/>
              </a:rPr>
              <a:t> (cm</a:t>
            </a:r>
            <a:r>
              <a:rPr lang="en-US" sz="1000" baseline="30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s</a:t>
            </a:r>
            <a:r>
              <a:rPr lang="en-US" sz="1000" baseline="30000" dirty="0">
                <a:latin typeface="Georgia" panose="02040502050405020303" pitchFamily="18" charset="0"/>
              </a:rPr>
              <a:t>-1</a:t>
            </a:r>
            <a:r>
              <a:rPr lang="en-US" sz="1000" dirty="0">
                <a:latin typeface="Georgia" panose="02040502050405020303" pitchFamily="18" charset="0"/>
              </a:rPr>
              <a:t>) is the effective diffusion coefficient of molecular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in a porous media (estimated as a function of the soil porosity)</a:t>
            </a:r>
          </a:p>
          <a:p>
            <a:pPr algn="just"/>
            <a:endParaRPr lang="en-US" sz="1000" dirty="0">
              <a:latin typeface="Georgia" panose="02040502050405020303" pitchFamily="18" charset="0"/>
            </a:endParaRPr>
          </a:p>
          <a:p>
            <a:pPr algn="just"/>
            <a:r>
              <a:rPr lang="en-US" sz="1000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R</a:t>
            </a:r>
            <a:r>
              <a:rPr lang="en-US" sz="1000" dirty="0">
                <a:latin typeface="Georgia" panose="02040502050405020303" pitchFamily="18" charset="0"/>
              </a:rPr>
              <a:t> (mol cm</a:t>
            </a:r>
            <a:r>
              <a:rPr lang="en-US" sz="1000" baseline="30000" dirty="0">
                <a:latin typeface="Georgia" panose="02040502050405020303" pitchFamily="18" charset="0"/>
              </a:rPr>
              <a:t>-3</a:t>
            </a:r>
            <a:r>
              <a:rPr lang="en-US" sz="1000" dirty="0">
                <a:latin typeface="Georgia" panose="02040502050405020303" pitchFamily="18" charset="0"/>
              </a:rPr>
              <a:t> s</a:t>
            </a:r>
            <a:r>
              <a:rPr lang="en-US" sz="1000" baseline="30000" dirty="0">
                <a:latin typeface="Georgia" panose="02040502050405020303" pitchFamily="18" charset="0"/>
              </a:rPr>
              <a:t>-1</a:t>
            </a:r>
            <a:r>
              <a:rPr lang="en-US" sz="1000" dirty="0">
                <a:latin typeface="Georgia" panose="02040502050405020303" pitchFamily="18" charset="0"/>
              </a:rPr>
              <a:t>) is the volumetric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rate at a position z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B7C625-62F3-70F8-6336-7335A0B9C073}"/>
              </a:ext>
            </a:extLst>
          </p:cNvPr>
          <p:cNvSpPr txBox="1"/>
          <p:nvPr/>
        </p:nvSpPr>
        <p:spPr>
          <a:xfrm>
            <a:off x="3242973" y="4369717"/>
            <a:ext cx="3930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Results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C6DB1A-E87F-158E-2373-B6C95F379099}"/>
              </a:ext>
            </a:extLst>
          </p:cNvPr>
          <p:cNvSpPr txBox="1"/>
          <p:nvPr/>
        </p:nvSpPr>
        <p:spPr>
          <a:xfrm>
            <a:off x="139859" y="6633994"/>
            <a:ext cx="2954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Georgia" panose="02040502050405020303" pitchFamily="18" charset="0"/>
              </a:rPr>
              <a:t>soil sampling sites across MI and WI, USA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F4ED19-C758-3D0F-1080-810C2B1C64C7}"/>
              </a:ext>
            </a:extLst>
          </p:cNvPr>
          <p:cNvSpPr txBox="1"/>
          <p:nvPr/>
        </p:nvSpPr>
        <p:spPr>
          <a:xfrm>
            <a:off x="7285535" y="2476246"/>
            <a:ext cx="480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Georgia" panose="02040502050405020303" pitchFamily="18" charset="0"/>
              </a:rPr>
              <a:t>different lowercase letters are significantly different at each pore size and time of measurement; different uppercase letters are significantly different at each plant system and time of measurement; **, * are significantly different at a particular pore size and plant system. Significant differences were checked separately at each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55D00-0EC0-2302-F7AB-3851A9926A2E}"/>
              </a:ext>
            </a:extLst>
          </p:cNvPr>
          <p:cNvSpPr txBox="1"/>
          <p:nvPr/>
        </p:nvSpPr>
        <p:spPr>
          <a:xfrm>
            <a:off x="4273839" y="5638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F0F37C-B7F7-F453-6FA5-10889C202F82}"/>
              </a:ext>
            </a:extLst>
          </p:cNvPr>
          <p:cNvSpPr txBox="1"/>
          <p:nvPr/>
        </p:nvSpPr>
        <p:spPr>
          <a:xfrm>
            <a:off x="7196654" y="4321608"/>
            <a:ext cx="4858615" cy="212365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Georgia" panose="02040502050405020303" pitchFamily="18" charset="0"/>
              </a:rPr>
              <a:t>Summary and Conclusions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The proposed approach enables the quantification of microbial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 consumption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in large-pore soils was higher than that in small-pore soils  suggesting that physically constraining similar soil microbes into small pores impacts their activity, which highlights the effect of soil pore structure on soil microbial functions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The differences in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 consumption among the plant systems were observed only in the large-pore environments before incubation (KBS and Oregon sites) suggesting that the observed plant system effect was driven by microbial processing of the highly labile C sources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000" dirty="0">
                <a:latin typeface="Georgia" panose="02040502050405020303" pitchFamily="18" charset="0"/>
              </a:rPr>
              <a:t>The large-pore-dominated soil was more active than the small-pore-dominated soil with continued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as shown by a positive trend between the rate of 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consumption and CO</a:t>
            </a:r>
            <a:r>
              <a:rPr lang="en-US" sz="1000" baseline="-25000" dirty="0">
                <a:latin typeface="Georgia" panose="02040502050405020303" pitchFamily="18" charset="0"/>
              </a:rPr>
              <a:t>2</a:t>
            </a:r>
            <a:r>
              <a:rPr lang="en-US" sz="1000" dirty="0">
                <a:latin typeface="Georgia" panose="02040502050405020303" pitchFamily="18" charset="0"/>
              </a:rPr>
              <a:t> production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2F5B7CB-D6EE-B19F-4DFD-996966D308F9}"/>
              </a:ext>
            </a:extLst>
          </p:cNvPr>
          <p:cNvSpPr txBox="1"/>
          <p:nvPr/>
        </p:nvSpPr>
        <p:spPr>
          <a:xfrm>
            <a:off x="7173432" y="6453123"/>
            <a:ext cx="47238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6"/>
                </a:solidFill>
                <a:latin typeface="Georgia" panose="02040502050405020303" pitchFamily="18" charset="0"/>
              </a:rPr>
              <a:t>Acknowledgment: </a:t>
            </a:r>
            <a:r>
              <a:rPr lang="en-US" sz="800" dirty="0">
                <a:latin typeface="Georgia" panose="02040502050405020303" pitchFamily="18" charset="0"/>
              </a:rPr>
              <a:t>This work was funded by the Great Lakes Bioenergy Research Center, US Department of Energy (Award Number DE-SC0018409)</a:t>
            </a:r>
          </a:p>
          <a:p>
            <a:endParaRPr lang="en-US" sz="800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E011887C-ECE6-4FAD-258F-28CCB41861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 r="4684" b="7277"/>
          <a:stretch/>
        </p:blipFill>
        <p:spPr>
          <a:xfrm>
            <a:off x="7768608" y="926218"/>
            <a:ext cx="3912537" cy="1593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EEBA0-82AF-2656-7A24-C7699A138749}"/>
              </a:ext>
            </a:extLst>
          </p:cNvPr>
          <p:cNvSpPr txBox="1"/>
          <p:nvPr/>
        </p:nvSpPr>
        <p:spPr>
          <a:xfrm rot="16200000">
            <a:off x="7668318" y="1505562"/>
            <a:ext cx="23596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>
                <a:latin typeface="Georgia" panose="02040502050405020303" pitchFamily="18" charset="0"/>
              </a:rPr>
              <a:t>-3</a:t>
            </a:r>
          </a:p>
        </p:txBody>
      </p:sp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52BF9C82-F087-BDC2-82CD-CB06934025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" y="4651667"/>
            <a:ext cx="3133940" cy="202543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B2550D-006D-5FDF-65FC-24F2FFCC7676}"/>
              </a:ext>
            </a:extLst>
          </p:cNvPr>
          <p:cNvSpPr txBox="1"/>
          <p:nvPr/>
        </p:nvSpPr>
        <p:spPr>
          <a:xfrm>
            <a:off x="10603" y="4660638"/>
            <a:ext cx="25527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eorgia" panose="02040502050405020303" pitchFamily="18" charset="0"/>
              </a:rPr>
              <a:t>Soil sampling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53816-DF01-239D-1A4A-29F9F6A12120}"/>
              </a:ext>
            </a:extLst>
          </p:cNvPr>
          <p:cNvSpPr txBox="1"/>
          <p:nvPr/>
        </p:nvSpPr>
        <p:spPr>
          <a:xfrm>
            <a:off x="1991787" y="6172329"/>
            <a:ext cx="925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 panose="02040502050405020303" pitchFamily="18" charset="0"/>
              </a:rPr>
              <a:t>sorghum</a:t>
            </a:r>
            <a:endParaRPr lang="en-US" sz="6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 panose="02040502050405020303" pitchFamily="18" charset="0"/>
              </a:rPr>
              <a:t>switchgrass</a:t>
            </a:r>
            <a:endParaRPr lang="en-US" sz="6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 panose="02040502050405020303" pitchFamily="18" charset="0"/>
              </a:rPr>
              <a:t>prairie</a:t>
            </a:r>
            <a:r>
              <a:rPr lang="en-US" sz="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en-US" sz="600" dirty="0">
              <a:solidFill>
                <a:schemeClr val="bg1"/>
              </a:solidFill>
              <a:latin typeface="Georgia" panose="02040502050405020303" pitchFamily="18" charset="0"/>
              <a:ea typeface="Calibri"/>
              <a:cs typeface="Calibri"/>
            </a:endParaRPr>
          </a:p>
          <a:p>
            <a:r>
              <a:rPr lang="en-US" sz="600" dirty="0">
                <a:solidFill>
                  <a:schemeClr val="bg1"/>
                </a:solidFill>
                <a:latin typeface="Georgia" panose="02040502050405020303" pitchFamily="18" charset="0"/>
              </a:rPr>
              <a:t>(4 reps; sandy loam)</a:t>
            </a:r>
            <a:endParaRPr lang="en-US" sz="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62D750-D58C-DF74-C22D-3955463CD57A}"/>
              </a:ext>
            </a:extLst>
          </p:cNvPr>
          <p:cNvSpPr txBox="1"/>
          <p:nvPr/>
        </p:nvSpPr>
        <p:spPr>
          <a:xfrm>
            <a:off x="175956" y="5330562"/>
            <a:ext cx="882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 panose="02040502050405020303" pitchFamily="18" charset="0"/>
              </a:rPr>
              <a:t>switchgrass </a:t>
            </a:r>
            <a:endParaRPr lang="en-US" sz="6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 panose="02040502050405020303" pitchFamily="18" charset="0"/>
              </a:rPr>
              <a:t>prairie</a:t>
            </a:r>
            <a:endParaRPr lang="en-US" sz="6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/>
              <a:cs typeface="Calibri" panose="020F0502020204030204"/>
            </a:endParaRPr>
          </a:p>
          <a:p>
            <a:r>
              <a:rPr lang="en-US" sz="600" dirty="0">
                <a:solidFill>
                  <a:schemeClr val="bg1"/>
                </a:solidFill>
                <a:latin typeface="Georgia" panose="02040502050405020303" pitchFamily="18" charset="0"/>
              </a:rPr>
              <a:t>(4 reps; sandy loam)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A6632A-73D6-B0CD-6BD6-77281F1C1CAD}"/>
              </a:ext>
            </a:extLst>
          </p:cNvPr>
          <p:cNvSpPr txBox="1"/>
          <p:nvPr/>
        </p:nvSpPr>
        <p:spPr>
          <a:xfrm>
            <a:off x="151029" y="6118852"/>
            <a:ext cx="86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/>
              </a:rPr>
              <a:t>switchgrass </a:t>
            </a:r>
            <a:endParaRPr lang="en-US" sz="6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b="1" dirty="0">
                <a:solidFill>
                  <a:schemeClr val="bg1"/>
                </a:solidFill>
                <a:latin typeface="Georgia"/>
              </a:rPr>
              <a:t>prairie</a:t>
            </a:r>
            <a:endParaRPr lang="en-US" sz="6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600" dirty="0">
                <a:solidFill>
                  <a:schemeClr val="bg1"/>
                </a:solidFill>
                <a:latin typeface="Georgia" panose="02040502050405020303" pitchFamily="18" charset="0"/>
              </a:rPr>
              <a:t>(4 reps; silty loam)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1E129A3-394B-FABA-BF8A-6FC87B4E7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47" y="4716796"/>
            <a:ext cx="463733" cy="133903"/>
          </a:xfrm>
          <a:prstGeom prst="rect">
            <a:avLst/>
          </a:prstGeom>
        </p:spPr>
      </p:pic>
      <p:pic>
        <p:nvPicPr>
          <p:cNvPr id="64" name="Picture 63" descr="Chart, scatter chart&#10;&#10;Description automatically generated">
            <a:extLst>
              <a:ext uri="{FF2B5EF4-FFF2-40B4-BE49-F238E27FC236}">
                <a16:creationId xmlns:a16="http://schemas.microsoft.com/office/drawing/2014/main" id="{00472EBC-793E-E24A-88BD-786DC2C886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3733" b="-35"/>
          <a:stretch/>
        </p:blipFill>
        <p:spPr>
          <a:xfrm>
            <a:off x="7604771" y="2799398"/>
            <a:ext cx="2335893" cy="1514353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C641441-FB6E-B0F4-8D62-AF19684C0EE6}"/>
              </a:ext>
            </a:extLst>
          </p:cNvPr>
          <p:cNvCxnSpPr/>
          <p:nvPr/>
        </p:nvCxnSpPr>
        <p:spPr>
          <a:xfrm>
            <a:off x="9582569" y="3006189"/>
            <a:ext cx="0" cy="211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3466965-8D55-5638-C8C5-312BB2F2B375}"/>
              </a:ext>
            </a:extLst>
          </p:cNvPr>
          <p:cNvSpPr txBox="1"/>
          <p:nvPr/>
        </p:nvSpPr>
        <p:spPr>
          <a:xfrm>
            <a:off x="9376423" y="3204618"/>
            <a:ext cx="4122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Georgia" panose="02040502050405020303" pitchFamily="18" charset="0"/>
              </a:rPr>
              <a:t>outlier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5B5ED3-85F4-4AAA-5A95-B29BFB4ADAB8}"/>
              </a:ext>
            </a:extLst>
          </p:cNvPr>
          <p:cNvSpPr txBox="1"/>
          <p:nvPr/>
        </p:nvSpPr>
        <p:spPr>
          <a:xfrm>
            <a:off x="10094702" y="2819265"/>
            <a:ext cx="1960568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Georgia" panose="02040502050405020303" pitchFamily="18" charset="0"/>
              </a:rPr>
              <a:t>Rate of C-CO</a:t>
            </a:r>
            <a:r>
              <a:rPr lang="en-US" sz="900" baseline="-25000" dirty="0">
                <a:latin typeface="Georgia" panose="02040502050405020303" pitchFamily="18" charset="0"/>
              </a:rPr>
              <a:t>2</a:t>
            </a:r>
            <a:r>
              <a:rPr lang="en-US" sz="900" dirty="0">
                <a:latin typeface="Georgia" panose="02040502050405020303" pitchFamily="18" charset="0"/>
              </a:rPr>
              <a:t> (</a:t>
            </a:r>
            <a:r>
              <a:rPr lang="en-US" sz="900" dirty="0">
                <a:latin typeface="Symbol" panose="05050102010706020507" pitchFamily="18" charset="2"/>
              </a:rPr>
              <a:t>m</a:t>
            </a:r>
            <a:r>
              <a:rPr lang="en-US" sz="900" dirty="0">
                <a:latin typeface="Georgia" panose="02040502050405020303" pitchFamily="18" charset="0"/>
              </a:rPr>
              <a:t>g g</a:t>
            </a:r>
            <a:r>
              <a:rPr lang="en-US" sz="900" baseline="30000" dirty="0">
                <a:latin typeface="Georgia" panose="02040502050405020303" pitchFamily="18" charset="0"/>
              </a:rPr>
              <a:t>-1</a:t>
            </a:r>
            <a:r>
              <a:rPr lang="en-US" sz="900" dirty="0">
                <a:latin typeface="Georgia" panose="02040502050405020303" pitchFamily="18" charset="0"/>
              </a:rPr>
              <a:t> soil per day) release during the last 15 d of the 38-d incubation as a function of the rate of O</a:t>
            </a:r>
            <a:r>
              <a:rPr lang="en-US" sz="900" baseline="-25000" dirty="0">
                <a:latin typeface="Georgia" panose="02040502050405020303" pitchFamily="18" charset="0"/>
              </a:rPr>
              <a:t>2</a:t>
            </a:r>
            <a:r>
              <a:rPr lang="en-US" sz="900" dirty="0">
                <a:latin typeface="Georgia" panose="02040502050405020303" pitchFamily="18" charset="0"/>
              </a:rPr>
              <a:t> consumption (nmol cm</a:t>
            </a:r>
            <a:r>
              <a:rPr lang="en-US" sz="900" baseline="30000" dirty="0">
                <a:latin typeface="Georgia" panose="02040502050405020303" pitchFamily="18" charset="0"/>
              </a:rPr>
              <a:t>-3</a:t>
            </a:r>
            <a:r>
              <a:rPr lang="en-US" sz="900" dirty="0">
                <a:latin typeface="Georgia" panose="02040502050405020303" pitchFamily="18" charset="0"/>
              </a:rPr>
              <a:t> sec</a:t>
            </a:r>
            <a:r>
              <a:rPr lang="en-US" sz="900" baseline="30000" dirty="0">
                <a:latin typeface="Georgia" panose="02040502050405020303" pitchFamily="18" charset="0"/>
              </a:rPr>
              <a:t>-1</a:t>
            </a:r>
            <a:r>
              <a:rPr lang="en-US" sz="900" dirty="0">
                <a:latin typeface="Georgia" panose="02040502050405020303" pitchFamily="18" charset="0"/>
              </a:rPr>
              <a:t>) after incubation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Georgia" panose="02040502050405020303" pitchFamily="18" charset="0"/>
              </a:rPr>
              <a:t>A significant trend among the two is only observed for the large pore-dominated soil</a:t>
            </a:r>
          </a:p>
        </p:txBody>
      </p: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9573E81C-53D7-09A9-1091-3E244F4CA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61" y="51616"/>
            <a:ext cx="542946" cy="579574"/>
          </a:xfrm>
          <a:prstGeom prst="rect">
            <a:avLst/>
          </a:prstGeom>
        </p:spPr>
      </p:pic>
      <p:pic>
        <p:nvPicPr>
          <p:cNvPr id="72" name="Picture 71" descr="Qr code&#10;&#10;Description automatically generated">
            <a:extLst>
              <a:ext uri="{FF2B5EF4-FFF2-40B4-BE49-F238E27FC236}">
                <a16:creationId xmlns:a16="http://schemas.microsoft.com/office/drawing/2014/main" id="{3414AD42-2F7D-11C5-B8FE-FC5415E0D8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40" y="84817"/>
            <a:ext cx="742281" cy="514138"/>
          </a:xfrm>
          <a:prstGeom prst="rect">
            <a:avLst/>
          </a:prstGeom>
        </p:spPr>
      </p:pic>
      <p:pic>
        <p:nvPicPr>
          <p:cNvPr id="3" name="Picture 2" descr="A picture containing indoor, purple&#10;&#10;Description automatically generated">
            <a:extLst>
              <a:ext uri="{FF2B5EF4-FFF2-40B4-BE49-F238E27FC236}">
                <a16:creationId xmlns:a16="http://schemas.microsoft.com/office/drawing/2014/main" id="{AF713EA2-F24F-9981-620A-F6041E1F2E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36231" b="33180"/>
          <a:stretch/>
        </p:blipFill>
        <p:spPr>
          <a:xfrm rot="5400000">
            <a:off x="5706838" y="1255304"/>
            <a:ext cx="1933413" cy="7605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067C9E-3FE1-6E55-57D2-3EDA9EBF3F02}"/>
              </a:ext>
            </a:extLst>
          </p:cNvPr>
          <p:cNvSpPr txBox="1"/>
          <p:nvPr/>
        </p:nvSpPr>
        <p:spPr>
          <a:xfrm>
            <a:off x="7053833" y="606587"/>
            <a:ext cx="5139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Georgia" panose="02040502050405020303" pitchFamily="18" charset="0"/>
              </a:rPr>
              <a:t>The O</a:t>
            </a:r>
            <a:r>
              <a:rPr lang="en-US" sz="900" b="1" baseline="-25000" dirty="0">
                <a:latin typeface="Georgia" panose="02040502050405020303" pitchFamily="18" charset="0"/>
              </a:rPr>
              <a:t>2</a:t>
            </a:r>
            <a:r>
              <a:rPr lang="en-US" sz="900" b="1" dirty="0">
                <a:latin typeface="Georgia" panose="02040502050405020303" pitchFamily="18" charset="0"/>
              </a:rPr>
              <a:t> consumption rate for large and small pore soil under different plant system before and after incubation</a:t>
            </a:r>
            <a:endParaRPr lang="en-US" sz="900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5" descr="Chart, radar chart&#10;&#10;Description automatically generated">
            <a:extLst>
              <a:ext uri="{FF2B5EF4-FFF2-40B4-BE49-F238E27FC236}">
                <a16:creationId xmlns:a16="http://schemas.microsoft.com/office/drawing/2014/main" id="{B5F983E1-5D79-2FF7-4C9F-3B9818EF5B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67" y="4754478"/>
            <a:ext cx="1379766" cy="2123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164D0-DF48-281F-3E84-FB1235864CD3}"/>
              </a:ext>
            </a:extLst>
          </p:cNvPr>
          <p:cNvSpPr txBox="1"/>
          <p:nvPr/>
        </p:nvSpPr>
        <p:spPr>
          <a:xfrm>
            <a:off x="3269808" y="4614470"/>
            <a:ext cx="156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Georgia" panose="02040502050405020303" pitchFamily="18" charset="0"/>
              </a:rPr>
              <a:t>Observed and fitted O</a:t>
            </a:r>
            <a:r>
              <a:rPr lang="en-US" sz="800" b="1" baseline="-25000" dirty="0">
                <a:latin typeface="Georgia" panose="02040502050405020303" pitchFamily="18" charset="0"/>
              </a:rPr>
              <a:t>2 </a:t>
            </a:r>
            <a:r>
              <a:rPr lang="en-US" sz="800" b="1" dirty="0">
                <a:latin typeface="Georgia" panose="02040502050405020303" pitchFamily="18" charset="0"/>
              </a:rPr>
              <a:t>profiles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67822F-5F53-EC0E-0D15-7AD5EA9F307C}"/>
              </a:ext>
            </a:extLst>
          </p:cNvPr>
          <p:cNvSpPr txBox="1"/>
          <p:nvPr/>
        </p:nvSpPr>
        <p:spPr>
          <a:xfrm>
            <a:off x="4637004" y="4937740"/>
            <a:ext cx="2467184" cy="16927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Georgia" panose="02040502050405020303" pitchFamily="18" charset="0"/>
              </a:rPr>
              <a:t>Observed and fitted O</a:t>
            </a:r>
            <a:r>
              <a:rPr lang="en-US" sz="800" baseline="-25000" dirty="0">
                <a:latin typeface="Georgia" panose="02040502050405020303" pitchFamily="18" charset="0"/>
              </a:rPr>
              <a:t>2</a:t>
            </a:r>
            <a:r>
              <a:rPr lang="en-US" sz="800" dirty="0">
                <a:latin typeface="Georgia" panose="02040502050405020303" pitchFamily="18" charset="0"/>
              </a:rPr>
              <a:t> profiles for rep 1 of switchgrass for both large and small pore-dominated soils are shown as an example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Georgia" panose="02040502050405020303" pitchFamily="18" charset="0"/>
              </a:rPr>
              <a:t>The molecular diffusion coefficient for O</a:t>
            </a:r>
            <a:r>
              <a:rPr lang="en-US" sz="800" baseline="-25000" dirty="0">
                <a:latin typeface="Georgia" panose="02040502050405020303" pitchFamily="18" charset="0"/>
              </a:rPr>
              <a:t>2</a:t>
            </a:r>
            <a:r>
              <a:rPr lang="en-US" sz="800" dirty="0">
                <a:latin typeface="Georgia" panose="02040502050405020303" pitchFamily="18" charset="0"/>
              </a:rPr>
              <a:t> in water is converted to the effective diffusion coefficient of O</a:t>
            </a:r>
            <a:r>
              <a:rPr lang="en-US" sz="800" baseline="-25000" dirty="0">
                <a:latin typeface="Georgia" panose="02040502050405020303" pitchFamily="18" charset="0"/>
              </a:rPr>
              <a:t>2</a:t>
            </a:r>
            <a:r>
              <a:rPr lang="en-US" sz="800" dirty="0">
                <a:latin typeface="Georgia" panose="02040502050405020303" pitchFamily="18" charset="0"/>
              </a:rPr>
              <a:t> using the porosity values for the large and small pore-dominated soil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Georgia" panose="02040502050405020303" pitchFamily="18" charset="0"/>
              </a:rPr>
              <a:t>For both the pore sizes, a decrease in O</a:t>
            </a:r>
            <a:r>
              <a:rPr lang="en-US" sz="800" baseline="-25000" dirty="0">
                <a:latin typeface="Georgia" panose="02040502050405020303" pitchFamily="18" charset="0"/>
              </a:rPr>
              <a:t>2</a:t>
            </a:r>
            <a:r>
              <a:rPr lang="en-US" sz="800" dirty="0">
                <a:latin typeface="Georgia" panose="02040502050405020303" pitchFamily="18" charset="0"/>
              </a:rPr>
              <a:t> consumption is observed after 38-d incubation, however, the decrease was more prominent for the small-pore-dominated soil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AEF03E-90EE-F0A4-4DF9-40DFBE55BB97}"/>
              </a:ext>
            </a:extLst>
          </p:cNvPr>
          <p:cNvSpPr/>
          <p:nvPr/>
        </p:nvSpPr>
        <p:spPr>
          <a:xfrm>
            <a:off x="2292500" y="5503735"/>
            <a:ext cx="45719" cy="56337"/>
          </a:xfrm>
          <a:prstGeom prst="rect">
            <a:avLst/>
          </a:prstGeom>
          <a:solidFill>
            <a:srgbClr val="253917"/>
          </a:solidFill>
          <a:ln>
            <a:solidFill>
              <a:srgbClr val="25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98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4015</TotalTime>
  <Words>691</Words>
  <Application>Microsoft Office PowerPoint</Application>
  <PresentationFormat>Widescreen</PresentationFormat>
  <Paragraphs>57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Georgia</vt:lpstr>
      <vt:lpstr>Symbol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Chakraborty, Poulamee</dc:creator>
  <cp:lastModifiedBy>Chakraborty, Poulamee</cp:lastModifiedBy>
  <cp:revision>1</cp:revision>
  <dcterms:created xsi:type="dcterms:W3CDTF">2023-04-13T13:27:05Z</dcterms:created>
  <dcterms:modified xsi:type="dcterms:W3CDTF">2023-04-25T13:16:25Z</dcterms:modified>
</cp:coreProperties>
</file>