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25"/>
  </p:notesMasterIdLst>
  <p:sldIdLst>
    <p:sldId id="305" r:id="rId5"/>
    <p:sldId id="300" r:id="rId6"/>
    <p:sldId id="303" r:id="rId7"/>
    <p:sldId id="322" r:id="rId8"/>
    <p:sldId id="318" r:id="rId9"/>
    <p:sldId id="273" r:id="rId10"/>
    <p:sldId id="307" r:id="rId11"/>
    <p:sldId id="309" r:id="rId12"/>
    <p:sldId id="302" r:id="rId13"/>
    <p:sldId id="293" r:id="rId14"/>
    <p:sldId id="310" r:id="rId15"/>
    <p:sldId id="274" r:id="rId16"/>
    <p:sldId id="314" r:id="rId17"/>
    <p:sldId id="325" r:id="rId18"/>
    <p:sldId id="326" r:id="rId19"/>
    <p:sldId id="317" r:id="rId20"/>
    <p:sldId id="276" r:id="rId21"/>
    <p:sldId id="327" r:id="rId22"/>
    <p:sldId id="324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AE6D10-2C65-DB23-D532-8C4D084330EE}" name="TURNBULL-LLOYD, LAURA" initials="TL" userId="S::nwnn52@durham.ac.uk::c025c12a-2764-4792-a62c-0d3a3485d755" providerId="AD"/>
  <p188:author id="{46A602E5-1A88-B76F-E8C8-2F6B7183010B}" name="OLIVEIRA-GUIRRO, MEL" initials="OGM" userId="S::psgc94@durham.ac.uk::4dd76724-1b50-4a52-9447-54db468afc88" providerId="AD"/>
  <p188:author id="{49E4A6ED-AA27-43DE-1CB5-E62B8F8F108E}" name="HODGE, REBECCA A." initials="HA" userId="S::wxlt45@durham.ac.uk::0e71ad47-2124-48a4-b727-97a081b885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53B7D-D8CE-4120-8FB0-0C44E69ACAC5}" v="1205" dt="2023-04-19T11:06:48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26" autoAdjust="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4B320-3AFB-4674-8483-F8151C3DB6A8}" type="datetimeFigureOut">
              <a:rPr lang="en-GB" smtClean="0"/>
              <a:t>19/04/2023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8C776-35E2-4708-BB6A-88D8F96DDE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783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1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Rivers are dynamic  systems that are constantly changing.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Understanding the spatial distribution of sediment cover is crucial in predicting their response to future disturbances.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29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73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 research questions with sediment connectivity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8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Based on physical equations of bedload sediment 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09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Based on physical equations of bedload sediment 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9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/>
              <a:t>Link length</a:t>
            </a:r>
          </a:p>
          <a:p>
            <a:pPr lvl="1"/>
            <a:r>
              <a:rPr lang="en-GB"/>
              <a:t>Flow depth</a:t>
            </a:r>
          </a:p>
          <a:p>
            <a:pPr lvl="1"/>
            <a:r>
              <a:rPr lang="en-GB"/>
              <a:t>Initial sediment over</a:t>
            </a:r>
          </a:p>
          <a:p>
            <a:pPr lvl="1"/>
            <a:r>
              <a:rPr lang="en-GB"/>
              <a:t>Sediment input</a:t>
            </a:r>
          </a:p>
          <a:p>
            <a:pPr lvl="1"/>
            <a:r>
              <a:rPr lang="en-GB"/>
              <a:t>Grain size</a:t>
            </a:r>
          </a:p>
          <a:p>
            <a:pPr lvl="1"/>
            <a:r>
              <a:rPr lang="en-GB"/>
              <a:t>Timestep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8C776-35E2-4708-BB6A-88D8F96DDE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5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B914-B46E-07F2-A7CF-3211ECC43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3C34D-2876-8735-F871-9A27E7BC1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2D0EA-6F11-7A23-31ED-AD98C643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2718-B961-484A-A29F-AC9BB585226D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BD623-43AA-795E-10FD-3BBE59A0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FE6EC-860A-03D2-DDAB-6FB8912A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6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9281-6CEC-2510-E62E-1587E08D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D750C-3638-699D-BAD1-18342EF62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6FD8A-1BD8-C2D1-E953-C3082362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7C3B-FF15-41B4-84B4-688B8CBBC44D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92BF0-A9CA-D17F-5634-C49860B1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F88E-8319-EF42-BD88-47FCE522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20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A7BBD-CFD7-E2C6-0D5D-A90AE644E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78F0D-B947-AC3E-1CB1-7BF57A52D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72CAF-64EF-0985-9D6D-55983692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FD8E-AE22-4947-8E21-94A54726FEA7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330D5-CBA6-DFFB-F9C6-7F01B907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08039-FC1F-BFEA-DE9D-CD204F0C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2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1882-467D-9356-9211-94CC1FDC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CABB8-182F-6B19-BD9C-6D43530CA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48329-3638-17FF-6A89-A79357E6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2FA4C-8D92-44CD-8C9A-BFC417DBBC40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65C4-D5C9-CFC8-56E3-25D6D6E8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C1E-8A7D-0B5D-FBED-D46E7137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69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300F-2FA7-FDDA-509D-0F361AEC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B2A54-E5A8-CC95-D983-2BA543894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D3061-A2D3-F724-F2BB-2792A9AB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26C6-9D3E-483D-865E-86331B4E309C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2D8CF-60AB-58B9-252F-35B9D070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FE8C-3D9E-7D70-9AFF-664B995D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8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ECE9-1081-EBB6-D3C4-FB505CCC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77C1B-24AF-9408-148B-0B3A4BFE7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05E52-65BC-DEA3-3824-775063D32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64194-CE16-2F61-80C1-3E20DEB0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1E12-1D57-4713-800A-06AB3275971F}" type="datetime1">
              <a:rPr lang="en-GB" smtClean="0"/>
              <a:t>19/04/2023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B7C8C-C8ED-891F-F817-2AD470CB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CA90F-1BF6-575F-964E-2B0DA193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75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43FF-981F-DE42-641E-D28180F1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3F9F1-B0A6-3EB7-065B-9CA956F53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97AA7-BAD0-BC9A-36F6-54029A3B3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D655A-09E6-B242-7AEB-7FE691799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C9229-AC58-10F8-134A-87C851D67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26BCC9-E611-7CD2-1A10-96048E2B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566E-4BCA-42ED-B77A-B24707D5D85A}" type="datetime1">
              <a:rPr lang="en-GB" smtClean="0"/>
              <a:t>19/04/2023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C4765-711B-B309-3B31-44CA27D97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9D137-18DB-5775-A54B-E87D08A2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36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A0FF-B6CA-89C8-DE8F-7CC02A2B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27FC7-C9CE-F510-D02F-606FB29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24724-D49D-4387-9D72-64B50B6FF59C}" type="datetime1">
              <a:rPr lang="en-GB" smtClean="0"/>
              <a:t>19/04/2023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1BFA8-DD75-4BDC-2A88-26007E32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1A9E-3EB1-F62C-1B04-6581B68B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05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EA257-9CB1-6DD8-5EE8-6F7001AB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3B5D-B934-4693-8016-1206D63C57C7}" type="datetime1">
              <a:rPr lang="en-GB" smtClean="0"/>
              <a:t>19/04/2023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5DB6D-D70B-2FBD-87FC-4C175C72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8215F-0E2E-E4E9-0E9D-0E57970C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9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6A20-B555-7574-62E1-20F31F5E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BDE4-9B19-3033-43AF-5D399C608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02E20-4272-1662-C410-F3F330DB6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58986-0517-6CBD-A6DC-B37FEB6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9347-F965-4821-A49D-85D108F4D6B0}" type="datetime1">
              <a:rPr lang="en-GB" smtClean="0"/>
              <a:t>19/04/2023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F48E9-C1BF-791D-12BC-BC67FF23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36328-E5C9-CA60-2C67-374778E5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82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3AD6-24E8-F656-4ED3-5E294D153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39548-AF83-5B98-3E8B-C71A2D6FE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32DC4-B635-56A7-97CB-421ED6DAD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794DB-5F43-5D15-8CC7-9B631D29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AE91-AA5F-41EA-8B91-DFE3C9BE3712}" type="datetime1">
              <a:rPr lang="en-GB" smtClean="0"/>
              <a:t>19/04/2023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F47B0-94BB-939E-5B15-C6397CBB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5EA0A-037E-6F86-6BF1-1AB33B07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9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A19C9-8699-FE2A-098F-194DD368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1EA8-563B-09B4-EB54-CCEBF51E0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39DEF-BE15-0E9A-F465-7AD92E623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FFFB4-6563-45E9-8063-1BA8E4C40EA5}" type="datetime1">
              <a:rPr lang="en-GB" smtClean="0"/>
              <a:t>19/04/2023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FD473-E3A3-F689-D77D-5C13F65BB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09ADA-FD07-3562-5B79-CA075F5BC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6AC03-12BF-43F0-AC3C-35EB721ED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2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pexS4-9IF0?feature=oembed" TargetMode="Externa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3DBD-9525-4742-8E60-C3130642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328" y="680181"/>
            <a:ext cx="9151334" cy="229436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/>
              <a:t>Exploring controls on the spatial distribution of bedrock exposure in mixed bedrock and alluvial river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5AEF2-33AA-4287-86FE-7DC3F6BCC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09" y="5143294"/>
            <a:ext cx="7303156" cy="1578181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br>
              <a:rPr lang="en-GB" sz="2000" dirty="0"/>
            </a:br>
            <a:r>
              <a:rPr lang="en-GB" sz="2000" dirty="0"/>
              <a:t>Mel Oliveira Guirro, Rebecca Hodge, Fiona </a:t>
            </a:r>
            <a:r>
              <a:rPr lang="en-GB" sz="2000" dirty="0" err="1"/>
              <a:t>Clubb</a:t>
            </a:r>
            <a:r>
              <a:rPr lang="en-GB" sz="2000" dirty="0"/>
              <a:t> and Laura Turnbull</a:t>
            </a:r>
          </a:p>
          <a:p>
            <a:pPr marL="45720" indent="0" algn="ctr">
              <a:buNone/>
            </a:pPr>
            <a:r>
              <a:rPr lang="en-GB" sz="2000" dirty="0"/>
              <a:t>Durham University</a:t>
            </a:r>
          </a:p>
          <a:p>
            <a:pPr marL="45720" indent="0" algn="ctr">
              <a:buNone/>
            </a:pPr>
            <a:endParaRPr lang="en-GB" sz="2000" dirty="0"/>
          </a:p>
          <a:p>
            <a:pPr marL="45720" indent="0" algn="ctr">
              <a:buNone/>
            </a:pPr>
            <a:r>
              <a:rPr lang="en-GB" sz="2000" dirty="0"/>
              <a:t>Contact: mel.oliveira-guirro@durham.ac.uk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00482-50C7-4A7F-A018-A1ACF036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1</a:t>
            </a:fld>
            <a:r>
              <a:rPr lang="en-GB" dirty="0"/>
              <a:t>/20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D2084EF-B670-4101-A809-F9E62D15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56" y="5334881"/>
            <a:ext cx="1451360" cy="6008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39C077-4054-4426-BFF8-3E0C68599B4D}"/>
              </a:ext>
            </a:extLst>
          </p:cNvPr>
          <p:cNvSpPr txBox="1">
            <a:spLocks/>
          </p:cNvSpPr>
          <p:nvPr/>
        </p:nvSpPr>
        <p:spPr>
          <a:xfrm>
            <a:off x="3873495" y="200460"/>
            <a:ext cx="4445001" cy="85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April 2023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AC3BB76-9846-8642-8932-4E629D6D8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716" y="1017136"/>
            <a:ext cx="1142167" cy="1142167"/>
          </a:xfrm>
          <a:prstGeom prst="rect">
            <a:avLst/>
          </a:prstGeom>
        </p:spPr>
      </p:pic>
      <p:pic>
        <p:nvPicPr>
          <p:cNvPr id="9" name="Picture 8" descr="A flag with stars&#10;&#10;Description automatically generated with low confidence">
            <a:extLst>
              <a:ext uri="{FF2B5EF4-FFF2-40B4-BE49-F238E27FC236}">
                <a16:creationId xmlns:a16="http://schemas.microsoft.com/office/drawing/2014/main" id="{BE6E6C1F-16C5-BE4C-92D8-3BAA13A32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3" y="1270382"/>
            <a:ext cx="952319" cy="635673"/>
          </a:xfrm>
          <a:prstGeom prst="rect">
            <a:avLst/>
          </a:prstGeom>
        </p:spPr>
      </p:pic>
      <p:pic>
        <p:nvPicPr>
          <p:cNvPr id="10" name="Picture 9" descr="A close-up of a stream&#10;&#10;Description automatically generated with low confidence">
            <a:extLst>
              <a:ext uri="{FF2B5EF4-FFF2-40B4-BE49-F238E27FC236}">
                <a16:creationId xmlns:a16="http://schemas.microsoft.com/office/drawing/2014/main" id="{66C8AFAB-DA2C-C4A8-F15C-3BE00A6A5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7" y="2496257"/>
            <a:ext cx="11734800" cy="2372717"/>
          </a:xfrm>
          <a:prstGeom prst="rect">
            <a:avLst/>
          </a:prstGeom>
        </p:spPr>
      </p:pic>
      <p:pic>
        <p:nvPicPr>
          <p:cNvPr id="12" name="Picture 1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F0F25999-297F-A740-97DF-055BFF4FD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35" y="554560"/>
            <a:ext cx="1493520" cy="6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6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FD79-13DF-4907-A87A-A9B506DD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10668004" cy="1356360"/>
          </a:xfrm>
        </p:spPr>
        <p:txBody>
          <a:bodyPr>
            <a:normAutofit/>
          </a:bodyPr>
          <a:lstStyle/>
          <a:p>
            <a:r>
              <a:rPr lang="en-GB" sz="3200" dirty="0"/>
              <a:t>Modelling: Network Sediment Transporter </a:t>
            </a:r>
            <a:br>
              <a:rPr lang="en-GB" sz="3200" dirty="0"/>
            </a:br>
            <a:r>
              <a:rPr lang="en-GB" sz="2000" dirty="0"/>
              <a:t>(Pfeiffer et al, 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9504F-774D-4BFE-A7F2-A44B53C62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57" y="2068285"/>
            <a:ext cx="5702967" cy="4038600"/>
          </a:xfrm>
        </p:spPr>
        <p:txBody>
          <a:bodyPr>
            <a:normAutofit/>
          </a:bodyPr>
          <a:lstStyle/>
          <a:p>
            <a:r>
              <a:rPr lang="en-GB" sz="2400" dirty="0"/>
              <a:t>Tracks sediment parcels on a river network </a:t>
            </a:r>
          </a:p>
          <a:p>
            <a:pPr lvl="1"/>
            <a:r>
              <a:rPr lang="en-GB" sz="2000" dirty="0"/>
              <a:t>River segments are represented by 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7FBA0-A6CD-40E3-B287-30EED2A0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10</a:t>
            </a:fld>
            <a:r>
              <a:rPr lang="en-GB" dirty="0"/>
              <a:t>/20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06D42C-47C7-440F-991C-17452A1F9A68}"/>
              </a:ext>
            </a:extLst>
          </p:cNvPr>
          <p:cNvGrpSpPr/>
          <p:nvPr/>
        </p:nvGrpSpPr>
        <p:grpSpPr>
          <a:xfrm>
            <a:off x="5922512" y="2633486"/>
            <a:ext cx="6069022" cy="3829226"/>
            <a:chOff x="5535150" y="1965960"/>
            <a:chExt cx="6069022" cy="3829226"/>
          </a:xfrm>
        </p:grpSpPr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F508C8E1-81BF-42FE-8A82-A2F2DA749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92"/>
            <a:stretch/>
          </p:blipFill>
          <p:spPr>
            <a:xfrm>
              <a:off x="5535150" y="1965960"/>
              <a:ext cx="6025479" cy="33898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8DFA6E-D3D9-4EEC-B3AC-D59E8FD29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9211" y="5229184"/>
              <a:ext cx="5834961" cy="566002"/>
            </a:xfrm>
            <a:prstGeom prst="rect">
              <a:avLst/>
            </a:prstGeom>
          </p:spPr>
        </p:pic>
      </p:grp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3081342-DD9B-4BF7-BF4C-0A9EC9F8B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70" y="3208726"/>
            <a:ext cx="2564050" cy="35127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EB2C7D-2542-9700-418E-30A7B4B7F86B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DA557-92A5-D26C-5A03-D5A797B632C7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A1E8D-72EF-38F6-FF01-F73CFDC0B05E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0D8FC6-8936-DAB0-7F7A-805E305C2BAA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401FB1-5F8D-9564-D820-0D26D30CAC91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7589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FD79-13DF-4907-A87A-A9B506DD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07" y="260048"/>
            <a:ext cx="10668004" cy="1356360"/>
          </a:xfrm>
        </p:spPr>
        <p:txBody>
          <a:bodyPr>
            <a:normAutofit/>
          </a:bodyPr>
          <a:lstStyle/>
          <a:p>
            <a:r>
              <a:rPr lang="en-GB" sz="3200"/>
              <a:t>Modelling: Network Sediment Transporter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9504F-774D-4BFE-A7F2-A44B53C62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51" y="1485777"/>
            <a:ext cx="6192758" cy="4038600"/>
          </a:xfrm>
        </p:spPr>
        <p:txBody>
          <a:bodyPr>
            <a:normAutofit/>
          </a:bodyPr>
          <a:lstStyle/>
          <a:p>
            <a:r>
              <a:rPr lang="en-GB" sz="2400" dirty="0"/>
              <a:t>Modifications on the source code:</a:t>
            </a:r>
          </a:p>
          <a:p>
            <a:pPr lvl="1"/>
            <a:r>
              <a:rPr lang="en-GB" sz="2000" dirty="0"/>
              <a:t>Implemented sediment input at every time step</a:t>
            </a:r>
          </a:p>
          <a:p>
            <a:pPr lvl="1"/>
            <a:r>
              <a:rPr lang="en-GB" sz="2000" dirty="0"/>
              <a:t>Modified how sediment parcel moves downstream</a:t>
            </a:r>
          </a:p>
          <a:p>
            <a:pPr lvl="1"/>
            <a:r>
              <a:rPr lang="en-GB" sz="2000" dirty="0"/>
              <a:t>Set up minimum transport capacity to solve bottleneck issue</a:t>
            </a:r>
          </a:p>
          <a:p>
            <a:pPr lvl="1"/>
            <a:r>
              <a:rPr lang="en-GB" sz="2000" dirty="0"/>
              <a:t>Output: sediment cover fraction</a:t>
            </a:r>
          </a:p>
          <a:p>
            <a:pPr lvl="1"/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7FBA0-A6CD-40E3-B287-30EED2A0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5979796"/>
            <a:ext cx="1706217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11</a:t>
            </a:fld>
            <a:r>
              <a:rPr lang="en-GB"/>
              <a:t>/13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7D3173-B69A-43E1-FDD5-0C379FB09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776618"/>
              </p:ext>
            </p:extLst>
          </p:nvPr>
        </p:nvGraphicFramePr>
        <p:xfrm>
          <a:off x="6411809" y="1398523"/>
          <a:ext cx="5225234" cy="493027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373818">
                  <a:extLst>
                    <a:ext uri="{9D8B030D-6E8A-4147-A177-3AD203B41FA5}">
                      <a16:colId xmlns:a16="http://schemas.microsoft.com/office/drawing/2014/main" val="3343512713"/>
                    </a:ext>
                  </a:extLst>
                </a:gridCol>
                <a:gridCol w="1174600">
                  <a:extLst>
                    <a:ext uri="{9D8B030D-6E8A-4147-A177-3AD203B41FA5}">
                      <a16:colId xmlns:a16="http://schemas.microsoft.com/office/drawing/2014/main" val="2632655236"/>
                    </a:ext>
                  </a:extLst>
                </a:gridCol>
                <a:gridCol w="1026921">
                  <a:extLst>
                    <a:ext uri="{9D8B030D-6E8A-4147-A177-3AD203B41FA5}">
                      <a16:colId xmlns:a16="http://schemas.microsoft.com/office/drawing/2014/main" val="3511254446"/>
                    </a:ext>
                  </a:extLst>
                </a:gridCol>
                <a:gridCol w="1649895">
                  <a:extLst>
                    <a:ext uri="{9D8B030D-6E8A-4147-A177-3AD203B41FA5}">
                      <a16:colId xmlns:a16="http://schemas.microsoft.com/office/drawing/2014/main" val="2663574028"/>
                    </a:ext>
                  </a:extLst>
                </a:gridCol>
              </a:tblGrid>
              <a:tr h="430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Cover fraction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Definition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Type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Diagram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171104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0.0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0% cover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Bedrock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80161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0.5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50% cover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Mixed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1876747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100% cover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Alluvial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820551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2.0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200% cover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Alluvial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32725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3.0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300% cover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Alluvial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818595"/>
                  </a:ext>
                </a:extLst>
              </a:tr>
            </a:tbl>
          </a:graphicData>
        </a:graphic>
      </p:graphicFrame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E323743-9D6C-59CD-4EA7-9459258527E5}"/>
              </a:ext>
            </a:extLst>
          </p:cNvPr>
          <p:cNvSpPr txBox="1">
            <a:spLocks/>
          </p:cNvSpPr>
          <p:nvPr/>
        </p:nvSpPr>
        <p:spPr>
          <a:xfrm>
            <a:off x="9329530" y="6344921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56AC03-12BF-43F0-AC3C-35EB721EDC28}" type="slidenum">
              <a:rPr lang="en-GB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/20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7E3C5A-7580-50A2-6167-C3A8B62AF5E8}"/>
              </a:ext>
            </a:extLst>
          </p:cNvPr>
          <p:cNvGrpSpPr/>
          <p:nvPr/>
        </p:nvGrpSpPr>
        <p:grpSpPr>
          <a:xfrm>
            <a:off x="964652" y="3509584"/>
            <a:ext cx="4318398" cy="3343039"/>
            <a:chOff x="964652" y="3509584"/>
            <a:chExt cx="4318398" cy="33430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77CE93-B5CB-F0D9-15FD-6349D11A0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3" t="7115" r="38469" b="7218"/>
            <a:stretch/>
          </p:blipFill>
          <p:spPr>
            <a:xfrm>
              <a:off x="1691310" y="3632200"/>
              <a:ext cx="3388690" cy="28396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57A172-92A1-0773-486E-FC77AA37A58F}"/>
                </a:ext>
              </a:extLst>
            </p:cNvPr>
            <p:cNvSpPr txBox="1"/>
            <p:nvPr/>
          </p:nvSpPr>
          <p:spPr>
            <a:xfrm rot="16200000">
              <a:off x="177125" y="4729606"/>
              <a:ext cx="215982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Sediment depth relative to grain size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ED698-E626-A419-FB0D-48FE7F095574}"/>
                </a:ext>
              </a:extLst>
            </p:cNvPr>
            <p:cNvSpPr txBox="1"/>
            <p:nvPr/>
          </p:nvSpPr>
          <p:spPr>
            <a:xfrm flipH="1">
              <a:off x="1628310" y="6160255"/>
              <a:ext cx="812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BCA869-472B-BF4E-6ECC-0F852E328487}"/>
                </a:ext>
              </a:extLst>
            </p:cNvPr>
            <p:cNvSpPr txBox="1"/>
            <p:nvPr/>
          </p:nvSpPr>
          <p:spPr>
            <a:xfrm flipH="1">
              <a:off x="1567350" y="5741460"/>
              <a:ext cx="203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DBC60F-71C2-F32A-441A-BD168E9E2CDD}"/>
                </a:ext>
              </a:extLst>
            </p:cNvPr>
            <p:cNvSpPr txBox="1"/>
            <p:nvPr/>
          </p:nvSpPr>
          <p:spPr>
            <a:xfrm flipH="1">
              <a:off x="1571622" y="5288318"/>
              <a:ext cx="203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B635A8-36D1-9A24-35DC-C87DD9C7B265}"/>
                </a:ext>
              </a:extLst>
            </p:cNvPr>
            <p:cNvSpPr txBox="1"/>
            <p:nvPr/>
          </p:nvSpPr>
          <p:spPr>
            <a:xfrm flipH="1">
              <a:off x="1571622" y="4825420"/>
              <a:ext cx="203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8AF31E-EBF7-02A1-F97E-F8E8F380DB15}"/>
                </a:ext>
              </a:extLst>
            </p:cNvPr>
            <p:cNvSpPr txBox="1"/>
            <p:nvPr/>
          </p:nvSpPr>
          <p:spPr>
            <a:xfrm flipH="1">
              <a:off x="1571619" y="4351243"/>
              <a:ext cx="2032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/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D1D9E7-9EB8-58F8-07E7-9CF61EF18B31}"/>
                </a:ext>
              </a:extLst>
            </p:cNvPr>
            <p:cNvSpPr txBox="1"/>
            <p:nvPr/>
          </p:nvSpPr>
          <p:spPr>
            <a:xfrm flipH="1">
              <a:off x="1566092" y="3934778"/>
              <a:ext cx="203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E4019D-94C9-5351-FB32-639C9ABAD0E2}"/>
                </a:ext>
              </a:extLst>
            </p:cNvPr>
            <p:cNvSpPr txBox="1"/>
            <p:nvPr/>
          </p:nvSpPr>
          <p:spPr>
            <a:xfrm flipH="1">
              <a:off x="1566092" y="3509584"/>
              <a:ext cx="203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EDCC0A-2C3C-4BD4-7E7D-3590C6ABD824}"/>
                </a:ext>
              </a:extLst>
            </p:cNvPr>
            <p:cNvSpPr txBox="1"/>
            <p:nvPr/>
          </p:nvSpPr>
          <p:spPr>
            <a:xfrm flipH="1">
              <a:off x="1766920" y="6353295"/>
              <a:ext cx="812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B50153-BCFB-90E3-6271-DC6BAD91F43F}"/>
                </a:ext>
              </a:extLst>
            </p:cNvPr>
            <p:cNvSpPr txBox="1"/>
            <p:nvPr/>
          </p:nvSpPr>
          <p:spPr>
            <a:xfrm flipH="1">
              <a:off x="2245784" y="6353875"/>
              <a:ext cx="485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0C5F79-1758-F8EF-FFFF-314E1361690F}"/>
                </a:ext>
              </a:extLst>
            </p:cNvPr>
            <p:cNvSpPr txBox="1"/>
            <p:nvPr/>
          </p:nvSpPr>
          <p:spPr>
            <a:xfrm flipH="1">
              <a:off x="2820793" y="6361335"/>
              <a:ext cx="485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48F80C-DF4A-00CA-7005-E010BCD58FBC}"/>
                </a:ext>
              </a:extLst>
            </p:cNvPr>
            <p:cNvSpPr txBox="1"/>
            <p:nvPr/>
          </p:nvSpPr>
          <p:spPr>
            <a:xfrm flipH="1">
              <a:off x="3486697" y="6361335"/>
              <a:ext cx="485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A8CC0F-E5E3-1545-8675-3C44CD1781C1}"/>
                </a:ext>
              </a:extLst>
            </p:cNvPr>
            <p:cNvSpPr txBox="1"/>
            <p:nvPr/>
          </p:nvSpPr>
          <p:spPr>
            <a:xfrm>
              <a:off x="3125906" y="6544846"/>
              <a:ext cx="6502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Days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F2DF95-2FC2-6795-9B50-9EBE3B959C9C}"/>
                </a:ext>
              </a:extLst>
            </p:cNvPr>
            <p:cNvSpPr txBox="1"/>
            <p:nvPr/>
          </p:nvSpPr>
          <p:spPr>
            <a:xfrm flipH="1">
              <a:off x="4171277" y="6361335"/>
              <a:ext cx="485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200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54E14C-8609-5F8C-94D6-FE9F035FF908}"/>
                </a:ext>
              </a:extLst>
            </p:cNvPr>
            <p:cNvSpPr txBox="1"/>
            <p:nvPr/>
          </p:nvSpPr>
          <p:spPr>
            <a:xfrm flipH="1">
              <a:off x="4798006" y="6355081"/>
              <a:ext cx="4850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250</a:t>
              </a:r>
            </a:p>
          </p:txBody>
        </p:sp>
      </p:grpSp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0AFFBFB-1D68-D494-BEE2-83D42FF66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863" r="67424" b="52245"/>
          <a:stretch/>
        </p:blipFill>
        <p:spPr>
          <a:xfrm>
            <a:off x="10426580" y="1880165"/>
            <a:ext cx="859025" cy="796928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D8DD815B-C51E-C636-F395-3DE8F26303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2987" r="36251" b="52121"/>
          <a:stretch/>
        </p:blipFill>
        <p:spPr>
          <a:xfrm>
            <a:off x="10426580" y="2787988"/>
            <a:ext cx="859025" cy="796928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508E0206-E35F-34A4-A506-DB0D03E86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7" t="3052" r="6044" b="52056"/>
          <a:stretch/>
        </p:blipFill>
        <p:spPr>
          <a:xfrm>
            <a:off x="10426580" y="3694349"/>
            <a:ext cx="859025" cy="796928"/>
          </a:xfrm>
          <a:prstGeom prst="rect">
            <a:avLst/>
          </a:prstGeom>
        </p:spPr>
      </p:pic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F89BFCB3-4782-F454-C3A6-8AAA95AF4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3" t="50731" r="35398" b="4377"/>
          <a:stretch/>
        </p:blipFill>
        <p:spPr>
          <a:xfrm>
            <a:off x="10428566" y="5491293"/>
            <a:ext cx="859023" cy="796926"/>
          </a:xfrm>
          <a:prstGeom prst="rect">
            <a:avLst/>
          </a:prstGeom>
        </p:spPr>
      </p:pic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A15C440D-CEC0-5B75-9ACF-35FC76D30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50595" r="67769" b="4513"/>
          <a:stretch/>
        </p:blipFill>
        <p:spPr>
          <a:xfrm>
            <a:off x="10428565" y="4583471"/>
            <a:ext cx="859024" cy="7969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0EDBB-7AAC-2A20-F2FD-0B0FEB9957D1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4159DC-0E74-107F-479A-D7725031A1F4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8CD3F7-DF26-3BC4-75A8-3F8091C8CE02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AA68F2-9749-B5DA-41F0-FD558489C276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633D02-5701-805E-8493-6C0B2CD1D278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207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D5FC-A0C1-408C-B49E-9C048F77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43840"/>
            <a:ext cx="10605892" cy="1356360"/>
          </a:xfrm>
        </p:spPr>
        <p:txBody>
          <a:bodyPr>
            <a:normAutofit/>
          </a:bodyPr>
          <a:lstStyle/>
          <a:p>
            <a:r>
              <a:rPr lang="en-GB" sz="3600" dirty="0"/>
              <a:t>Sensitivity Analysis of Network Sediment Transporter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1C9E1-0691-4DC2-96F6-82A69C90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44" y="2123440"/>
            <a:ext cx="3738065" cy="3924941"/>
          </a:xfrm>
        </p:spPr>
        <p:txBody>
          <a:bodyPr>
            <a:normAutofit/>
          </a:bodyPr>
          <a:lstStyle/>
          <a:p>
            <a:r>
              <a:rPr lang="en-GB" sz="2000" dirty="0"/>
              <a:t>Find the best set of parameters to run scenarios</a:t>
            </a:r>
            <a:br>
              <a:rPr lang="en-GB" sz="2000" dirty="0"/>
            </a:br>
            <a:endParaRPr lang="en-GB" sz="2000" dirty="0"/>
          </a:p>
          <a:p>
            <a:r>
              <a:rPr lang="en-GB" sz="2000" dirty="0"/>
              <a:t>Modify:</a:t>
            </a:r>
          </a:p>
          <a:p>
            <a:pPr lvl="1"/>
            <a:r>
              <a:rPr lang="en-GB" sz="1800" dirty="0"/>
              <a:t>Initial sediment cover</a:t>
            </a:r>
          </a:p>
          <a:p>
            <a:pPr lvl="1"/>
            <a:r>
              <a:rPr lang="en-GB" sz="1800" dirty="0"/>
              <a:t>Grain size</a:t>
            </a:r>
          </a:p>
          <a:p>
            <a:pPr lvl="1"/>
            <a:r>
              <a:rPr lang="en-GB" sz="1800" dirty="0"/>
              <a:t>Flow depth</a:t>
            </a:r>
          </a:p>
          <a:p>
            <a:pPr lvl="1"/>
            <a:r>
              <a:rPr lang="en-GB" sz="1800" dirty="0"/>
              <a:t>Sediment input</a:t>
            </a:r>
            <a:endParaRPr lang="en-GB" sz="1600" dirty="0"/>
          </a:p>
          <a:p>
            <a:r>
              <a:rPr lang="en-GB" sz="2000" dirty="0">
                <a:sym typeface="Wingdings" panose="05000000000000000000" pitchFamily="2" charset="2"/>
              </a:rPr>
              <a:t>Analyse results when system is in steady state</a:t>
            </a: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937B54-8E6F-4645-BC87-A49703B12CCF}"/>
              </a:ext>
            </a:extLst>
          </p:cNvPr>
          <p:cNvGrpSpPr/>
          <p:nvPr/>
        </p:nvGrpSpPr>
        <p:grpSpPr>
          <a:xfrm>
            <a:off x="4397616" y="1836461"/>
            <a:ext cx="7551306" cy="5348173"/>
            <a:chOff x="6184830" y="2076679"/>
            <a:chExt cx="5820206" cy="422255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9DC462-65FB-4FB8-8B16-E2B1F7727794}"/>
                </a:ext>
              </a:extLst>
            </p:cNvPr>
            <p:cNvSpPr/>
            <p:nvPr/>
          </p:nvSpPr>
          <p:spPr>
            <a:xfrm>
              <a:off x="6188264" y="2076679"/>
              <a:ext cx="5816772" cy="4222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B4A6A968-9CA0-42C9-9F3C-EB912F6E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607"/>
            <a:stretch/>
          </p:blipFill>
          <p:spPr>
            <a:xfrm>
              <a:off x="6336143" y="2105487"/>
              <a:ext cx="5668893" cy="30360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C58AE7-1467-4902-9937-EA0185F0FAF0}"/>
                </a:ext>
              </a:extLst>
            </p:cNvPr>
            <p:cNvSpPr txBox="1"/>
            <p:nvPr/>
          </p:nvSpPr>
          <p:spPr>
            <a:xfrm rot="16200000">
              <a:off x="5851582" y="3371347"/>
              <a:ext cx="9281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Latitude</a:t>
              </a:r>
              <a:endParaRPr lang="en-GB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C0F40-2922-44B7-BA99-5A58B93A9DFA}"/>
                </a:ext>
              </a:extLst>
            </p:cNvPr>
            <p:cNvSpPr txBox="1"/>
            <p:nvPr/>
          </p:nvSpPr>
          <p:spPr>
            <a:xfrm>
              <a:off x="8966637" y="4851078"/>
              <a:ext cx="9281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Longitude</a:t>
              </a:r>
              <a:endParaRPr lang="en-GB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2CFE64F3-3309-4FE2-9355-06A3F3DB7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36"/>
          <a:stretch/>
        </p:blipFill>
        <p:spPr>
          <a:xfrm>
            <a:off x="4702258" y="5710842"/>
            <a:ext cx="7138340" cy="642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5665C6-A908-427D-A241-FD51163D2539}"/>
              </a:ext>
            </a:extLst>
          </p:cNvPr>
          <p:cNvSpPr txBox="1"/>
          <p:nvPr/>
        </p:nvSpPr>
        <p:spPr>
          <a:xfrm>
            <a:off x="11129652" y="5439552"/>
            <a:ext cx="80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Alluvial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0A502-D6E2-4A2E-90E0-97AE591C42C8}"/>
              </a:ext>
            </a:extLst>
          </p:cNvPr>
          <p:cNvSpPr txBox="1"/>
          <p:nvPr/>
        </p:nvSpPr>
        <p:spPr>
          <a:xfrm>
            <a:off x="5092931" y="5439552"/>
            <a:ext cx="804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Bedrock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38B249-4BD7-46AD-9CBC-E4664C83E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8933" y="6298867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12</a:t>
            </a:fld>
            <a:r>
              <a:rPr lang="en-GB" dirty="0"/>
              <a:t>/20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A0BC14-6951-4F34-545D-73AEB0F1C3AB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953017-9AFB-A6EB-70A6-74D062401492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45CC0B-24C0-B5FD-746A-8F86430F41EE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586716-FD57-FDD2-D514-7EAC55807249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404CC9-E4C0-B3B1-2CD4-1060F1922348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74626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3ABE-8DEC-6E9D-D4DB-D6C88119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0" y="236689"/>
            <a:ext cx="10563969" cy="1356360"/>
          </a:xfrm>
        </p:spPr>
        <p:txBody>
          <a:bodyPr>
            <a:normAutofit/>
          </a:bodyPr>
          <a:lstStyle/>
          <a:p>
            <a:r>
              <a:rPr lang="en-GB" sz="3200" dirty="0"/>
              <a:t>Sensitivity Analysis of Network Sediment Transporter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DBC59-D4B7-B8AA-F701-E65BC36D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7331"/>
            <a:ext cx="3656558" cy="4038600"/>
          </a:xfrm>
        </p:spPr>
        <p:txBody>
          <a:bodyPr>
            <a:normAutofit/>
          </a:bodyPr>
          <a:lstStyle/>
          <a:p>
            <a:pPr lvl="1"/>
            <a:r>
              <a:rPr lang="en-GB" sz="2000" dirty="0"/>
              <a:t>Initial sediment cover</a:t>
            </a:r>
          </a:p>
          <a:p>
            <a:pPr lvl="2"/>
            <a:r>
              <a:rPr lang="en-GB" sz="1600" dirty="0"/>
              <a:t>Increasing initial sediment cover increases final alluvial cover when the simulation finds steady state.</a:t>
            </a:r>
          </a:p>
          <a:p>
            <a:pPr lvl="2"/>
            <a:r>
              <a:rPr lang="en-GB" sz="1600" dirty="0"/>
              <a:t>When alluvial cover increases, it tends to lengthen a continuous alluvial patch.</a:t>
            </a:r>
          </a:p>
          <a:p>
            <a:pPr lvl="2"/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64A9C-FDFA-664B-7D29-1D31FD05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13</a:t>
            </a:fld>
            <a:r>
              <a:rPr lang="en-GB" dirty="0"/>
              <a:t>/16</a:t>
            </a:r>
          </a:p>
        </p:txBody>
      </p:sp>
      <p:pic>
        <p:nvPicPr>
          <p:cNvPr id="20" name="Picture 19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3650636B-517B-D4EC-B784-2FBDA70D6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r="14308" b="10056"/>
          <a:stretch/>
        </p:blipFill>
        <p:spPr>
          <a:xfrm>
            <a:off x="6788293" y="4173919"/>
            <a:ext cx="5192387" cy="2615351"/>
          </a:xfrm>
          <a:prstGeom prst="rect">
            <a:avLst/>
          </a:prstGeom>
        </p:spPr>
      </p:pic>
      <p:pic>
        <p:nvPicPr>
          <p:cNvPr id="22" name="Picture 21" descr="A tree with no leaves&#10;&#10;Description automatically generated with low confidence">
            <a:extLst>
              <a:ext uri="{FF2B5EF4-FFF2-40B4-BE49-F238E27FC236}">
                <a16:creationId xmlns:a16="http://schemas.microsoft.com/office/drawing/2014/main" id="{8B586159-E7F1-4A2D-04DF-A4A2B982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r="13641" b="9852"/>
          <a:stretch/>
        </p:blipFill>
        <p:spPr>
          <a:xfrm>
            <a:off x="901212" y="4154490"/>
            <a:ext cx="5324064" cy="265421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7C2589-0CB4-B868-927E-A08DA8DDE6EF}"/>
              </a:ext>
            </a:extLst>
          </p:cNvPr>
          <p:cNvCxnSpPr>
            <a:cxnSpLocks/>
          </p:cNvCxnSpPr>
          <p:nvPr/>
        </p:nvCxnSpPr>
        <p:spPr>
          <a:xfrm flipH="1">
            <a:off x="4219575" y="3800475"/>
            <a:ext cx="254104" cy="329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F2B765-3BF6-09A8-B46A-C5AF334EF8C6}"/>
              </a:ext>
            </a:extLst>
          </p:cNvPr>
          <p:cNvCxnSpPr>
            <a:cxnSpLocks/>
          </p:cNvCxnSpPr>
          <p:nvPr/>
        </p:nvCxnSpPr>
        <p:spPr>
          <a:xfrm>
            <a:off x="7768636" y="3961662"/>
            <a:ext cx="435312" cy="33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259C18-CEB8-5EB1-6F50-3C9C9F42E8B9}"/>
              </a:ext>
            </a:extLst>
          </p:cNvPr>
          <p:cNvGrpSpPr/>
          <p:nvPr/>
        </p:nvGrpSpPr>
        <p:grpSpPr>
          <a:xfrm>
            <a:off x="144323" y="3536145"/>
            <a:ext cx="779602" cy="3027628"/>
            <a:chOff x="101923" y="3172193"/>
            <a:chExt cx="779602" cy="3027628"/>
          </a:xfrm>
        </p:grpSpPr>
        <p:pic>
          <p:nvPicPr>
            <p:cNvPr id="23" name="Content Placeholder 11" descr="A tree with no leaves&#10;&#10;Description automatically generated with low confidence">
              <a:extLst>
                <a:ext uri="{FF2B5EF4-FFF2-40B4-BE49-F238E27FC236}">
                  <a16:creationId xmlns:a16="http://schemas.microsoft.com/office/drawing/2014/main" id="{07D75226-9512-0830-EE68-764D71E86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59" t="5273" r="383" b="8335"/>
            <a:stretch/>
          </p:blipFill>
          <p:spPr>
            <a:xfrm>
              <a:off x="101923" y="3172193"/>
              <a:ext cx="633524" cy="302762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53E598-3BC3-F50D-C71F-DFF6E3F10937}"/>
                </a:ext>
              </a:extLst>
            </p:cNvPr>
            <p:cNvSpPr txBox="1"/>
            <p:nvPr/>
          </p:nvSpPr>
          <p:spPr>
            <a:xfrm rot="16200000">
              <a:off x="-254555" y="4556221"/>
              <a:ext cx="19643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Fraction of alluvial cover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89ECB62-56A9-09B9-455A-2351A28C1521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57E86A-4FE2-6B98-7C98-BC96FB030080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78F746-F6E3-11B4-FAD4-808610C10014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6A739-1E60-3CE8-415F-B0E466B1DCA0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8E8F9B-11B3-8308-4DBD-6B5578F7072D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pic>
        <p:nvPicPr>
          <p:cNvPr id="24" name="Picture 23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198DF077-1215-E919-D9CE-1DDCFBAE1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80" y="1213108"/>
            <a:ext cx="4288388" cy="292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23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3ABE-8DEC-6E9D-D4DB-D6C88119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84" y="138900"/>
            <a:ext cx="10572675" cy="1356360"/>
          </a:xfrm>
        </p:spPr>
        <p:txBody>
          <a:bodyPr>
            <a:normAutofit/>
          </a:bodyPr>
          <a:lstStyle/>
          <a:p>
            <a:r>
              <a:rPr lang="en-GB" sz="3200" dirty="0"/>
              <a:t>Sensitivity Analysis of Network Sediment Transporter -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DBC59-D4B7-B8AA-F701-E65BC36D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9" y="1193566"/>
            <a:ext cx="3549964" cy="4038600"/>
          </a:xfrm>
        </p:spPr>
        <p:txBody>
          <a:bodyPr>
            <a:normAutofit/>
          </a:bodyPr>
          <a:lstStyle/>
          <a:p>
            <a:r>
              <a:rPr lang="en-GB" sz="2000" dirty="0"/>
              <a:t>Results:</a:t>
            </a:r>
          </a:p>
          <a:p>
            <a:pPr lvl="1"/>
            <a:r>
              <a:rPr lang="en-GB" sz="1600" dirty="0"/>
              <a:t>Alluvial cover decreases when flow depth increases.</a:t>
            </a:r>
          </a:p>
          <a:p>
            <a:pPr lvl="1"/>
            <a:r>
              <a:rPr lang="en-GB" sz="1600" dirty="0"/>
              <a:t>Alluvial cover increases com grain size increases.</a:t>
            </a:r>
          </a:p>
          <a:p>
            <a:pPr lvl="1"/>
            <a:r>
              <a:rPr lang="en-GB" sz="1600" dirty="0"/>
              <a:t>The spatial pattern of alluvial cover is similar when changing flow depth and grain variables because channel structure, such as slope, was the main control in alluvial cover.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64A9C-FDFA-664B-7D29-1D31FD05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663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14</a:t>
            </a:fld>
            <a:r>
              <a:rPr lang="en-GB" dirty="0"/>
              <a:t>/20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7C2589-0CB4-B868-927E-A08DA8DDE6EF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3534586" y="3802927"/>
            <a:ext cx="642773" cy="621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F2B765-3BF6-09A8-B46A-C5AF334EF8C6}"/>
              </a:ext>
            </a:extLst>
          </p:cNvPr>
          <p:cNvCxnSpPr>
            <a:cxnSpLocks/>
          </p:cNvCxnSpPr>
          <p:nvPr/>
        </p:nvCxnSpPr>
        <p:spPr>
          <a:xfrm>
            <a:off x="8517982" y="3877664"/>
            <a:ext cx="217656" cy="519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259C18-CEB8-5EB1-6F50-3C9C9F42E8B9}"/>
              </a:ext>
            </a:extLst>
          </p:cNvPr>
          <p:cNvGrpSpPr/>
          <p:nvPr/>
        </p:nvGrpSpPr>
        <p:grpSpPr>
          <a:xfrm>
            <a:off x="161710" y="3779498"/>
            <a:ext cx="779602" cy="3027628"/>
            <a:chOff x="101923" y="3172193"/>
            <a:chExt cx="779602" cy="3027628"/>
          </a:xfrm>
        </p:grpSpPr>
        <p:pic>
          <p:nvPicPr>
            <p:cNvPr id="23" name="Content Placeholder 11" descr="A tree with no leaves&#10;&#10;Description automatically generated with low confidence">
              <a:extLst>
                <a:ext uri="{FF2B5EF4-FFF2-40B4-BE49-F238E27FC236}">
                  <a16:creationId xmlns:a16="http://schemas.microsoft.com/office/drawing/2014/main" id="{07D75226-9512-0830-EE68-764D71E86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59" t="5273" r="383" b="8335"/>
            <a:stretch/>
          </p:blipFill>
          <p:spPr>
            <a:xfrm>
              <a:off x="101923" y="3172193"/>
              <a:ext cx="633524" cy="302762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53E598-3BC3-F50D-C71F-DFF6E3F10937}"/>
                </a:ext>
              </a:extLst>
            </p:cNvPr>
            <p:cNvSpPr txBox="1"/>
            <p:nvPr/>
          </p:nvSpPr>
          <p:spPr>
            <a:xfrm rot="16200000">
              <a:off x="-254555" y="4556221"/>
              <a:ext cx="19643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Fraction of alluvial cover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89ECB62-56A9-09B9-455A-2351A28C1521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57E86A-4FE2-6B98-7C98-BC96FB030080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78F746-F6E3-11B4-FAD4-808610C10014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36A739-1E60-3CE8-415F-B0E466B1DCA0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8E8F9B-11B3-8308-4DBD-6B5578F7072D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pic>
        <p:nvPicPr>
          <p:cNvPr id="8" name="Picture 7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74A1DABD-3299-5BCE-7FB3-BCC5FDBC6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85" y="1569291"/>
            <a:ext cx="3724546" cy="2541067"/>
          </a:xfrm>
          <a:prstGeom prst="rect">
            <a:avLst/>
          </a:prstGeom>
        </p:spPr>
      </p:pic>
      <p:pic>
        <p:nvPicPr>
          <p:cNvPr id="9" name="Picture 8" descr="A picture containing text, line, screenshot, font&#10;&#10;Description automatically generated">
            <a:extLst>
              <a:ext uri="{FF2B5EF4-FFF2-40B4-BE49-F238E27FC236}">
                <a16:creationId xmlns:a16="http://schemas.microsoft.com/office/drawing/2014/main" id="{3643BC9B-FFA4-2D0A-F1EE-40FE8D5C9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01" y="1648757"/>
            <a:ext cx="3721132" cy="2537653"/>
          </a:xfrm>
          <a:prstGeom prst="rect">
            <a:avLst/>
          </a:prstGeom>
        </p:spPr>
      </p:pic>
      <p:pic>
        <p:nvPicPr>
          <p:cNvPr id="12" name="Picture 11" descr="A picture containing map&#10;&#10;Description automatically generated">
            <a:extLst>
              <a:ext uri="{FF2B5EF4-FFF2-40B4-BE49-F238E27FC236}">
                <a16:creationId xmlns:a16="http://schemas.microsoft.com/office/drawing/2014/main" id="{B0B06F9F-6B5E-30B8-E67E-DA34F1896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0"/>
          <a:stretch/>
        </p:blipFill>
        <p:spPr>
          <a:xfrm>
            <a:off x="1213259" y="4424602"/>
            <a:ext cx="4642653" cy="2373960"/>
          </a:xfrm>
          <a:prstGeom prst="rect">
            <a:avLst/>
          </a:prstGeom>
        </p:spPr>
      </p:pic>
      <p:pic>
        <p:nvPicPr>
          <p:cNvPr id="24" name="Picture 23" descr="A picture containing map&#10;&#10;Description automatically generated">
            <a:extLst>
              <a:ext uri="{FF2B5EF4-FFF2-40B4-BE49-F238E27FC236}">
                <a16:creationId xmlns:a16="http://schemas.microsoft.com/office/drawing/2014/main" id="{5237F1C8-BE79-3F6F-317C-40AF5516DD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8"/>
          <a:stretch/>
        </p:blipFill>
        <p:spPr>
          <a:xfrm>
            <a:off x="7312350" y="4441386"/>
            <a:ext cx="4735326" cy="23571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6F8F90-6A25-AC7B-B8BA-A9AC756A9E36}"/>
              </a:ext>
            </a:extLst>
          </p:cNvPr>
          <p:cNvSpPr txBox="1"/>
          <p:nvPr/>
        </p:nvSpPr>
        <p:spPr>
          <a:xfrm>
            <a:off x="1689265" y="4533419"/>
            <a:ext cx="990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Scenario map:</a:t>
            </a:r>
            <a:br>
              <a:rPr lang="en-GB" sz="1000" dirty="0"/>
            </a:br>
            <a:r>
              <a:rPr lang="en-GB" sz="1000" dirty="0"/>
              <a:t>Flow depth = 0.5 </a:t>
            </a:r>
            <a:r>
              <a:rPr lang="en-GB" sz="1000" dirty="0" err="1"/>
              <a:t>bankfull</a:t>
            </a:r>
            <a:r>
              <a:rPr lang="en-GB" sz="1000" dirty="0"/>
              <a:t> depth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035B72-ACDB-9DCC-99B9-89541173B1F1}"/>
              </a:ext>
            </a:extLst>
          </p:cNvPr>
          <p:cNvSpPr txBox="1"/>
          <p:nvPr/>
        </p:nvSpPr>
        <p:spPr>
          <a:xfrm>
            <a:off x="7785513" y="4564326"/>
            <a:ext cx="1066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Scenario map: Grain size =</a:t>
            </a:r>
            <a:br>
              <a:rPr lang="en-GB" sz="1000" dirty="0"/>
            </a:br>
            <a:r>
              <a:rPr lang="en-GB" sz="1000" dirty="0"/>
              <a:t>3 cm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E327933A-FB99-48F9-A608-9ACE3BE223BD}"/>
              </a:ext>
            </a:extLst>
          </p:cNvPr>
          <p:cNvSpPr txBox="1">
            <a:spLocks/>
          </p:cNvSpPr>
          <p:nvPr/>
        </p:nvSpPr>
        <p:spPr>
          <a:xfrm>
            <a:off x="4252648" y="1193566"/>
            <a:ext cx="203549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Flow depth: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1B20CE2-0301-F623-1CD9-3ABA3BE37530}"/>
              </a:ext>
            </a:extLst>
          </p:cNvPr>
          <p:cNvSpPr txBox="1">
            <a:spLocks/>
          </p:cNvSpPr>
          <p:nvPr/>
        </p:nvSpPr>
        <p:spPr>
          <a:xfrm>
            <a:off x="8325742" y="1254712"/>
            <a:ext cx="203549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Grain size:</a:t>
            </a:r>
          </a:p>
        </p:txBody>
      </p:sp>
    </p:spTree>
    <p:extLst>
      <p:ext uri="{BB962C8B-B14F-4D97-AF65-F5344CB8AC3E}">
        <p14:creationId xmlns:p14="http://schemas.microsoft.com/office/powerpoint/2010/main" val="116970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3ABE-8DEC-6E9D-D4DB-D6C88119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49" y="343346"/>
            <a:ext cx="11452659" cy="1356360"/>
          </a:xfrm>
        </p:spPr>
        <p:txBody>
          <a:bodyPr>
            <a:normAutofit/>
          </a:bodyPr>
          <a:lstStyle/>
          <a:p>
            <a:r>
              <a:rPr lang="en-GB" sz="4000" dirty="0"/>
              <a:t>Next steps of bedload sediment transport simulations: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DBC59-D4B7-B8AA-F701-E65BC36D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56" y="2068384"/>
            <a:ext cx="10293167" cy="4038600"/>
          </a:xfrm>
        </p:spPr>
        <p:txBody>
          <a:bodyPr>
            <a:normAutofit/>
          </a:bodyPr>
          <a:lstStyle/>
          <a:p>
            <a:pPr lvl="1"/>
            <a:r>
              <a:rPr lang="en-GB" sz="2800" dirty="0"/>
              <a:t>Create more scenarios by modifying:</a:t>
            </a:r>
          </a:p>
          <a:p>
            <a:pPr lvl="2"/>
            <a:r>
              <a:rPr lang="en-GB" dirty="0"/>
              <a:t>Sediment input</a:t>
            </a:r>
          </a:p>
          <a:p>
            <a:pPr lvl="2"/>
            <a:r>
              <a:rPr lang="en-GB" dirty="0"/>
              <a:t>Flow depth</a:t>
            </a:r>
          </a:p>
          <a:p>
            <a:pPr lvl="2"/>
            <a:r>
              <a:rPr lang="en-GB" dirty="0"/>
              <a:t>Grain size</a:t>
            </a:r>
          </a:p>
          <a:p>
            <a:pPr lvl="1"/>
            <a:r>
              <a:rPr lang="en-GB" sz="2800" dirty="0"/>
              <a:t>Compare model results with field data:</a:t>
            </a:r>
          </a:p>
          <a:p>
            <a:pPr lvl="2"/>
            <a:r>
              <a:rPr lang="en-GB" dirty="0"/>
              <a:t>In a preliminary analysis, they have a Pearson correlation around 0.50, showing a moderate correlation</a:t>
            </a:r>
          </a:p>
          <a:p>
            <a:pPr lvl="1"/>
            <a:r>
              <a:rPr lang="en-GB" sz="2800" dirty="0"/>
              <a:t>Connectivity analysis of results sediment cover at steady state</a:t>
            </a:r>
          </a:p>
          <a:p>
            <a:pPr lvl="1"/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64A9C-FDFA-664B-7D29-1D31FD05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663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15</a:t>
            </a:fld>
            <a:r>
              <a:rPr lang="en-GB" dirty="0"/>
              <a:t>/20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EFAF26-F81C-82F6-B355-EB6E6F06FF72}"/>
              </a:ext>
            </a:extLst>
          </p:cNvPr>
          <p:cNvSpPr/>
          <p:nvPr/>
        </p:nvSpPr>
        <p:spPr>
          <a:xfrm>
            <a:off x="0" y="11738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B2C0D7-6FEB-17A6-03B6-39BC1FFB7A86}"/>
              </a:ext>
            </a:extLst>
          </p:cNvPr>
          <p:cNvSpPr/>
          <p:nvPr/>
        </p:nvSpPr>
        <p:spPr>
          <a:xfrm>
            <a:off x="2441612" y="9625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A3D6BF-4F55-C17A-3C8C-C42DA95712A2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60401-9283-44F0-3A78-D68CD9CE412B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20307E-F571-6402-321D-E5F157A5D75E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042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7CC2-F049-8215-B1FB-AC92AE3B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135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Next step: Perturb the system by adding sediment pulses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B5D3-4F30-967A-A42F-1D58E2DB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Sediment input from hillslope:</a:t>
            </a:r>
          </a:p>
          <a:p>
            <a:pPr lvl="1"/>
            <a:r>
              <a:rPr lang="en-GB" dirty="0"/>
              <a:t>How to choose locations:</a:t>
            </a:r>
          </a:p>
          <a:p>
            <a:pPr lvl="2"/>
            <a:r>
              <a:rPr lang="en-GB" dirty="0"/>
              <a:t>Index of Connectivity (Cavalli et al, 2013)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8167E-845D-F2B7-F03F-726AFEEB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16</a:t>
            </a:fld>
            <a:r>
              <a:rPr lang="en-GB" dirty="0"/>
              <a:t>/20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78A508-B9C3-CC9B-B030-18919E95AF67}"/>
              </a:ext>
            </a:extLst>
          </p:cNvPr>
          <p:cNvSpPr/>
          <p:nvPr/>
        </p:nvSpPr>
        <p:spPr>
          <a:xfrm>
            <a:off x="0" y="11738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36EBD-CFE7-E1B2-20E8-4F438EB7AF33}"/>
              </a:ext>
            </a:extLst>
          </p:cNvPr>
          <p:cNvSpPr/>
          <p:nvPr/>
        </p:nvSpPr>
        <p:spPr>
          <a:xfrm>
            <a:off x="2441612" y="9625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E67AD-DAB6-FA2E-78AB-370967DD9C07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D9C626-A9CD-D784-D93F-C604C23EF8FF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C8847-70BB-5F22-1568-B5F3207FD105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BF9F3-C5E4-AE60-D9F3-0F90F510A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605" y="3167640"/>
            <a:ext cx="5785720" cy="2960661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38BBBE1-6461-AA41-485F-145130D56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3" y="2987883"/>
            <a:ext cx="5704152" cy="31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28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6556-1E2B-45CC-A54F-5E55E5FA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0567"/>
            <a:ext cx="11430001" cy="1356360"/>
          </a:xfrm>
        </p:spPr>
        <p:txBody>
          <a:bodyPr>
            <a:normAutofit/>
          </a:bodyPr>
          <a:lstStyle/>
          <a:p>
            <a:r>
              <a:rPr lang="en-GB" sz="3600" dirty="0"/>
              <a:t>Spatial analysis by clustering river segments with similar time-courses: structural connectivity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BF312-12D7-47B9-8A15-5183BFF9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04" y="1716927"/>
            <a:ext cx="9872871" cy="4038600"/>
          </a:xfrm>
        </p:spPr>
        <p:txBody>
          <a:bodyPr/>
          <a:lstStyle/>
          <a:p>
            <a:r>
              <a:rPr lang="en-US" sz="2400" dirty="0">
                <a:ea typeface="Calibri"/>
                <a:cs typeface="Calibri"/>
              </a:rPr>
              <a:t>Spectral clustering (11 clusters)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5D45A-64A2-4DCF-81F4-1F791744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14/15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97FFC-E406-38C3-DF3C-E1100732A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3756" r="8084" b="18583"/>
          <a:stretch/>
        </p:blipFill>
        <p:spPr>
          <a:xfrm>
            <a:off x="171604" y="2251309"/>
            <a:ext cx="6705599" cy="350421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20385AC-1173-30A6-1610-F71B91C2FC6C}"/>
              </a:ext>
            </a:extLst>
          </p:cNvPr>
          <p:cNvGrpSpPr/>
          <p:nvPr/>
        </p:nvGrpSpPr>
        <p:grpSpPr>
          <a:xfrm>
            <a:off x="5723807" y="4108526"/>
            <a:ext cx="6147629" cy="2649096"/>
            <a:chOff x="21656679" y="26536311"/>
            <a:chExt cx="7137455" cy="30198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C6C7196-C66E-115A-E4F0-C9DB74C25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" t="2868" r="6801" b="50000"/>
            <a:stretch/>
          </p:blipFill>
          <p:spPr>
            <a:xfrm>
              <a:off x="21656679" y="26682311"/>
              <a:ext cx="7137455" cy="287382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E58AD0-2A7D-553A-4E38-2B5A8EC0D7A5}"/>
                </a:ext>
              </a:extLst>
            </p:cNvPr>
            <p:cNvSpPr txBox="1"/>
            <p:nvPr/>
          </p:nvSpPr>
          <p:spPr>
            <a:xfrm>
              <a:off x="23051019" y="26536311"/>
              <a:ext cx="4668700" cy="408623"/>
            </a:xfrm>
            <a:prstGeom prst="round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Cluster example (red): 72 nodes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E7FDD3C-03BB-523D-FEBD-AE72CCB74D85}"/>
              </a:ext>
            </a:extLst>
          </p:cNvPr>
          <p:cNvSpPr/>
          <p:nvPr/>
        </p:nvSpPr>
        <p:spPr>
          <a:xfrm>
            <a:off x="0" y="11738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8B9EA-41FA-8C08-63B6-35647591E875}"/>
              </a:ext>
            </a:extLst>
          </p:cNvPr>
          <p:cNvSpPr/>
          <p:nvPr/>
        </p:nvSpPr>
        <p:spPr>
          <a:xfrm>
            <a:off x="2441612" y="9625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4BAA33-060C-35DE-D6A7-4083E332601A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DBF719-247C-8D7A-9900-5E6CD6063178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939C5-B2D1-72A9-E3A0-E1E0D397379C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E16C2-C964-D13F-6E71-F92276515CC2}"/>
              </a:ext>
            </a:extLst>
          </p:cNvPr>
          <p:cNvSpPr txBox="1"/>
          <p:nvPr/>
        </p:nvSpPr>
        <p:spPr>
          <a:xfrm>
            <a:off x="4349439" y="3429000"/>
            <a:ext cx="9856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Reach 151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E3F0C-612D-63D0-3A75-EAFE4E26F1A5}"/>
              </a:ext>
            </a:extLst>
          </p:cNvPr>
          <p:cNvSpPr txBox="1"/>
          <p:nvPr/>
        </p:nvSpPr>
        <p:spPr>
          <a:xfrm>
            <a:off x="4693162" y="3975875"/>
            <a:ext cx="9856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Reach 164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1208F1-8F3D-5035-995C-6EDB86F0DA8A}"/>
              </a:ext>
            </a:extLst>
          </p:cNvPr>
          <p:cNvCxnSpPr>
            <a:cxnSpLocks/>
          </p:cNvCxnSpPr>
          <p:nvPr/>
        </p:nvCxnSpPr>
        <p:spPr>
          <a:xfrm flipH="1">
            <a:off x="4204771" y="3620866"/>
            <a:ext cx="249815" cy="15126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A4FE87-42E7-2C8F-0909-525B2EE2FD8D}"/>
              </a:ext>
            </a:extLst>
          </p:cNvPr>
          <p:cNvCxnSpPr>
            <a:cxnSpLocks/>
          </p:cNvCxnSpPr>
          <p:nvPr/>
        </p:nvCxnSpPr>
        <p:spPr>
          <a:xfrm flipH="1" flipV="1">
            <a:off x="4390520" y="3943700"/>
            <a:ext cx="421835" cy="18344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69B276D-130C-EB2F-35F6-779219CF037F}"/>
              </a:ext>
            </a:extLst>
          </p:cNvPr>
          <p:cNvSpPr txBox="1"/>
          <p:nvPr/>
        </p:nvSpPr>
        <p:spPr>
          <a:xfrm>
            <a:off x="7613583" y="1716927"/>
            <a:ext cx="3908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example, the cluster in red is represented by river segments that loose sediments quickly. They are mainly bedrock reaches. In this case, they have a higher slope than other clusters.</a:t>
            </a:r>
          </a:p>
        </p:txBody>
      </p:sp>
    </p:spTree>
    <p:extLst>
      <p:ext uri="{BB962C8B-B14F-4D97-AF65-F5344CB8AC3E}">
        <p14:creationId xmlns:p14="http://schemas.microsoft.com/office/powerpoint/2010/main" val="136238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CF49-DD5F-1800-5CD5-E902A0C0F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analysis and functional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2072B-FCD7-3FF7-2C52-F409F074D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 Delayed and Mutual Information (TDMI):</a:t>
            </a:r>
          </a:p>
          <a:p>
            <a:pPr lvl="1"/>
            <a:r>
              <a:rPr lang="en-GB" dirty="0"/>
              <a:t>Example: </a:t>
            </a:r>
            <a:r>
              <a:rPr lang="en-GB" sz="2400" dirty="0">
                <a:solidFill>
                  <a:schemeClr val="tx1"/>
                </a:solidFill>
                <a:latin typeface="Söhne"/>
              </a:rPr>
              <a:t>TDMI 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Söhne"/>
              </a:rPr>
              <a:t>identifies similar behaviour between two river segments (nodes) around day 26 with a 5-day time-delay and on day 84 simultaneously.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61F36-700E-1A55-8425-0C18373B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5157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18</a:t>
            </a:fld>
            <a:r>
              <a:rPr lang="en-GB" dirty="0"/>
              <a:t>/20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9C51F-68B4-42B8-50B1-FB71D417A9B5}"/>
              </a:ext>
            </a:extLst>
          </p:cNvPr>
          <p:cNvSpPr/>
          <p:nvPr/>
        </p:nvSpPr>
        <p:spPr>
          <a:xfrm>
            <a:off x="0" y="11738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03666F-1D7B-627C-EB3E-A845769A5B2C}"/>
              </a:ext>
            </a:extLst>
          </p:cNvPr>
          <p:cNvSpPr/>
          <p:nvPr/>
        </p:nvSpPr>
        <p:spPr>
          <a:xfrm>
            <a:off x="2441612" y="9625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4DDA7-6F3F-66ED-D1B6-F83CC1563D0D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9A84F7-53DA-D04A-D645-2C592E6BE6F4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1EAC3-EC30-A39E-EA24-BB05CCAD5603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30AFA-6749-9012-80E1-3B4D54D08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4776" r="7601"/>
          <a:stretch/>
        </p:blipFill>
        <p:spPr>
          <a:xfrm>
            <a:off x="6658269" y="3240756"/>
            <a:ext cx="4352816" cy="348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0BD8C-270E-95C4-CAE0-650C50F24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5484" r="6732"/>
          <a:stretch/>
        </p:blipFill>
        <p:spPr>
          <a:xfrm>
            <a:off x="904298" y="3230229"/>
            <a:ext cx="4353394" cy="3470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AD2ED9-684C-FE56-2604-B053E6001671}"/>
              </a:ext>
            </a:extLst>
          </p:cNvPr>
          <p:cNvSpPr txBox="1"/>
          <p:nvPr/>
        </p:nvSpPr>
        <p:spPr>
          <a:xfrm rot="16200000">
            <a:off x="9609280" y="4842257"/>
            <a:ext cx="170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Mutual Information (bits)</a:t>
            </a:r>
          </a:p>
        </p:txBody>
      </p:sp>
    </p:spTree>
    <p:extLst>
      <p:ext uri="{BB962C8B-B14F-4D97-AF65-F5344CB8AC3E}">
        <p14:creationId xmlns:p14="http://schemas.microsoft.com/office/powerpoint/2010/main" val="4173747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5BA7-5FD2-CA31-6466-F1188D2E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34360-9F6B-6EE4-AF3B-3C1C5D9F5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56" y="1627942"/>
            <a:ext cx="11055926" cy="4038600"/>
          </a:xfrm>
        </p:spPr>
        <p:txBody>
          <a:bodyPr>
            <a:normAutofit/>
          </a:bodyPr>
          <a:lstStyle/>
          <a:p>
            <a:r>
              <a:rPr lang="en-GB" sz="2400" dirty="0"/>
              <a:t>Several parameters affect sediment cover: water flow, sediment and channel characteristics.</a:t>
            </a:r>
          </a:p>
          <a:p>
            <a:r>
              <a:rPr lang="en-GB" sz="2400" dirty="0"/>
              <a:t>From field data analysis:</a:t>
            </a:r>
          </a:p>
          <a:p>
            <a:pPr lvl="1"/>
            <a:r>
              <a:rPr lang="en-GB" sz="2000" dirty="0"/>
              <a:t>Drainage area and depth are the main parameters that make alluvial and bedrock reaches distinct</a:t>
            </a:r>
          </a:p>
          <a:p>
            <a:pPr lvl="1"/>
            <a:r>
              <a:rPr lang="en-GB" sz="2000" dirty="0"/>
              <a:t>Each study site can have specifications: Carron has coarser sediments from glacial source.</a:t>
            </a:r>
          </a:p>
          <a:p>
            <a:r>
              <a:rPr lang="en-GB" sz="2400" dirty="0"/>
              <a:t>From modelling results analysis:</a:t>
            </a:r>
          </a:p>
          <a:p>
            <a:pPr lvl="1"/>
            <a:r>
              <a:rPr lang="en-GB" sz="2000" dirty="0"/>
              <a:t>Channel slope is one of the most important parameters.</a:t>
            </a:r>
            <a:endParaRPr lang="en-GB" dirty="0"/>
          </a:p>
          <a:p>
            <a:r>
              <a:rPr lang="en-GB" sz="2400" dirty="0"/>
              <a:t>Connectivity analysis can further understand controls on alluvial cover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7AB0-7530-EFD3-28B5-51FD6A5F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19</a:t>
            </a:fld>
            <a:r>
              <a:rPr lang="en-GB" dirty="0"/>
              <a:t>/20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683C1-A720-6555-CB35-F4CA825C5365}"/>
              </a:ext>
            </a:extLst>
          </p:cNvPr>
          <p:cNvSpPr txBox="1">
            <a:spLocks/>
          </p:cNvSpPr>
          <p:nvPr/>
        </p:nvSpPr>
        <p:spPr>
          <a:xfrm>
            <a:off x="2201809" y="4663813"/>
            <a:ext cx="7470304" cy="134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tx1"/>
                </a:solidFill>
              </a:rPr>
              <a:t>Questions? 	Contact me: 	mel.oliveira-guirro@durham.ac.uk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1A65CE-FBA5-4AC6-D117-FC12C5C1FE92}"/>
              </a:ext>
            </a:extLst>
          </p:cNvPr>
          <p:cNvSpPr txBox="1">
            <a:spLocks/>
          </p:cNvSpPr>
          <p:nvPr/>
        </p:nvSpPr>
        <p:spPr>
          <a:xfrm>
            <a:off x="2626006" y="5873696"/>
            <a:ext cx="6939988" cy="53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en-GB" sz="1400" dirty="0">
                <a:solidFill>
                  <a:schemeClr val="tx1"/>
                </a:solidFill>
              </a:rPr>
              <a:t>This project has received funding from the European Union’s Horizon 2020 research and innovation programme under the Marie </a:t>
            </a:r>
            <a:r>
              <a:rPr lang="en-GB" sz="1400" dirty="0" err="1">
                <a:solidFill>
                  <a:schemeClr val="tx1"/>
                </a:solidFill>
              </a:rPr>
              <a:t>Skłodowska</a:t>
            </a:r>
            <a:r>
              <a:rPr lang="en-GB" sz="1400" dirty="0">
                <a:solidFill>
                  <a:schemeClr val="tx1"/>
                </a:solidFill>
              </a:rPr>
              <a:t>-Curie grant agreement No 859937.</a:t>
            </a:r>
          </a:p>
        </p:txBody>
      </p:sp>
      <p:pic>
        <p:nvPicPr>
          <p:cNvPr id="7" name="Picture 6" descr="A flag with stars&#10;&#10;Description automatically generated with low confidence">
            <a:extLst>
              <a:ext uri="{FF2B5EF4-FFF2-40B4-BE49-F238E27FC236}">
                <a16:creationId xmlns:a16="http://schemas.microsoft.com/office/drawing/2014/main" id="{D76FC3B1-8F8C-E2C2-9BCA-DBADF0C6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44" y="5951887"/>
            <a:ext cx="563762" cy="376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FB51E7-8CD2-07C1-E56F-99EED6B9C0F4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98F56-F530-A6C5-BE09-AEBD095956CB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51FE4-0DC7-BEB1-8C56-4FB71D37B5D8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CF542-48AB-2CD7-EF52-29AB7A9C5936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B8DBC6-E96D-C362-0600-8B65837C96E5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1681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487F-5BF8-B165-A1BA-F29AD9E6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38" y="691486"/>
            <a:ext cx="6758610" cy="1795670"/>
          </a:xfrm>
        </p:spPr>
        <p:txBody>
          <a:bodyPr>
            <a:normAutofit fontScale="90000"/>
          </a:bodyPr>
          <a:lstStyle/>
          <a:p>
            <a:r>
              <a:rPr lang="en-GB" dirty="0"/>
              <a:t>Rivers and sediment transport: </a:t>
            </a:r>
            <a:br>
              <a:rPr lang="en-GB" dirty="0"/>
            </a:br>
            <a:r>
              <a:rPr lang="en-GB" dirty="0"/>
              <a:t>A complex dynamic 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2AB2-57D9-61FB-3C19-017FF033A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35" y="2812774"/>
            <a:ext cx="5221065" cy="3538330"/>
          </a:xfrm>
        </p:spPr>
        <p:txBody>
          <a:bodyPr>
            <a:noAutofit/>
          </a:bodyPr>
          <a:lstStyle/>
          <a:p>
            <a:r>
              <a:rPr lang="en-GB" sz="2400" dirty="0"/>
              <a:t>Interaction between sediment, channel morphology and water flow</a:t>
            </a:r>
          </a:p>
          <a:p>
            <a:r>
              <a:rPr lang="en-GB" sz="2400" dirty="0"/>
              <a:t>Alluvial cover is constantly changing</a:t>
            </a:r>
          </a:p>
          <a:p>
            <a:r>
              <a:rPr lang="en-GB" sz="2400" dirty="0"/>
              <a:t>It is not understood well how and when alluvial cover changes </a:t>
            </a:r>
          </a:p>
          <a:p>
            <a:r>
              <a:rPr lang="en-GB" sz="2400" dirty="0"/>
              <a:t>Relevant for :</a:t>
            </a:r>
          </a:p>
          <a:p>
            <a:pPr lvl="1"/>
            <a:r>
              <a:rPr lang="en-GB" sz="2000" dirty="0"/>
              <a:t>Stability of the riverbed, aquatic habitats and water quality</a:t>
            </a:r>
          </a:p>
          <a:p>
            <a:pPr lvl="1"/>
            <a:r>
              <a:rPr lang="en-GB" sz="2000" dirty="0"/>
              <a:t>River management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6DAE1-1578-8AB1-9EAB-6024DADC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654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2</a:t>
            </a:fld>
            <a:r>
              <a:rPr lang="en-GB" dirty="0"/>
              <a:t>/20</a:t>
            </a:r>
          </a:p>
        </p:txBody>
      </p:sp>
      <p:pic>
        <p:nvPicPr>
          <p:cNvPr id="9" name="Online Media 8" title="Underwater video of sediment transport in Akutan, Alaska by High Tide Exploration">
            <a:hlinkClick r:id="" action="ppaction://media"/>
            <a:extLst>
              <a:ext uri="{FF2B5EF4-FFF2-40B4-BE49-F238E27FC236}">
                <a16:creationId xmlns:a16="http://schemas.microsoft.com/office/drawing/2014/main" id="{4B14316B-7D76-0701-3B97-6282147D47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99202" y="2324100"/>
            <a:ext cx="5218492" cy="3913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A83441-3609-1BEF-C5B5-E9AA0FDF8EFC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11597-D387-B9E6-73AC-ED03BA2BCEEF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B6AE1-B257-650A-15FB-33620B1424B2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456E9-AE2C-0293-82F2-22FEF769D717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9D828-0ABD-DA9D-3EEC-86677AE117C1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763633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5B11-4B19-5EFB-A87A-8D7CD495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C4ECC-E6DA-784D-9E1D-32035B96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	Pfeiffer, A., Barnhart, K., </a:t>
            </a:r>
            <a:r>
              <a:rPr lang="en-GB" sz="2000" dirty="0" err="1"/>
              <a:t>Czuba</a:t>
            </a:r>
            <a:r>
              <a:rPr lang="en-GB" sz="2000" dirty="0"/>
              <a:t>, J., &amp; Hutton, E. (2020). </a:t>
            </a:r>
            <a:r>
              <a:rPr lang="en-GB" sz="2000" dirty="0" err="1"/>
              <a:t>NetworkSedimentTransporter</a:t>
            </a:r>
            <a:r>
              <a:rPr lang="en-GB" sz="2000" dirty="0"/>
              <a:t>: A </a:t>
            </a:r>
            <a:r>
              <a:rPr lang="en-GB" sz="2000" dirty="0" err="1"/>
              <a:t>Landlab</a:t>
            </a:r>
            <a:r>
              <a:rPr lang="en-GB" sz="2000" dirty="0"/>
              <a:t> component for bed material transport through river networks. Journal of Open Source Software, 5(53).</a:t>
            </a:r>
          </a:p>
          <a:p>
            <a:pPr marL="0" indent="0">
              <a:buNone/>
            </a:pPr>
            <a:r>
              <a:rPr lang="en-GB" sz="2000" dirty="0"/>
              <a:t>	Wilcock, P. R., &amp; Crowe, J. C. (2003). Surface-based transport model for mixed-size sediment. Journal of Hydraulic Engineering, 129(2), 120-128.</a:t>
            </a:r>
          </a:p>
          <a:p>
            <a:pPr marL="0" indent="0">
              <a:buNone/>
            </a:pPr>
            <a:r>
              <a:rPr lang="en-GB" sz="2000" dirty="0"/>
              <a:t>	Whitbread, K. 2015. Channel geometry data set for the northwest Scottish Highlands. British Geological Survey Open Report, OR/15/040. 12pp.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BA79E-F7FD-030C-F295-A674B106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20</a:t>
            </a:fld>
            <a:r>
              <a:rPr lang="en-GB" dirty="0"/>
              <a:t>/20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8C4CD4-674F-113D-6066-6CBB5DB12720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5EEB2-614C-D102-AD83-6C3B95089961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F16FE-8C95-5760-A85C-D5ECE547A6AF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FA227B-4057-DF7B-C5C9-A6C5CAE48471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FFE9AD-8ACC-982F-86ED-FFF3C8514249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14B77-59F7-EA18-9479-6D1E65D0B80B}"/>
              </a:ext>
            </a:extLst>
          </p:cNvPr>
          <p:cNvSpPr txBox="1">
            <a:spLocks/>
          </p:cNvSpPr>
          <p:nvPr/>
        </p:nvSpPr>
        <p:spPr>
          <a:xfrm>
            <a:off x="2626006" y="5873696"/>
            <a:ext cx="6939988" cy="53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en-GB" sz="1400" dirty="0">
                <a:solidFill>
                  <a:schemeClr val="tx1"/>
                </a:solidFill>
              </a:rPr>
              <a:t>This project has received funding from the European Union’s Horizon 2020 research and innovation programme under the Marie </a:t>
            </a:r>
            <a:r>
              <a:rPr lang="en-GB" sz="1400" dirty="0" err="1">
                <a:solidFill>
                  <a:schemeClr val="tx1"/>
                </a:solidFill>
              </a:rPr>
              <a:t>Skłodowska</a:t>
            </a:r>
            <a:r>
              <a:rPr lang="en-GB" sz="1400" dirty="0">
                <a:solidFill>
                  <a:schemeClr val="tx1"/>
                </a:solidFill>
              </a:rPr>
              <a:t>-Curie grant agreement No 859937.</a:t>
            </a:r>
          </a:p>
        </p:txBody>
      </p:sp>
      <p:pic>
        <p:nvPicPr>
          <p:cNvPr id="11" name="Picture 10" descr="A flag with stars&#10;&#10;Description automatically generated with low confidence">
            <a:extLst>
              <a:ext uri="{FF2B5EF4-FFF2-40B4-BE49-F238E27FC236}">
                <a16:creationId xmlns:a16="http://schemas.microsoft.com/office/drawing/2014/main" id="{4EBDE2DD-DAA9-B328-7DBB-B98FE261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44" y="5951887"/>
            <a:ext cx="563762" cy="3763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9EF0979-2065-4157-C5BC-15DD70815E88}"/>
              </a:ext>
            </a:extLst>
          </p:cNvPr>
          <p:cNvSpPr txBox="1">
            <a:spLocks/>
          </p:cNvSpPr>
          <p:nvPr/>
        </p:nvSpPr>
        <p:spPr>
          <a:xfrm>
            <a:off x="2201809" y="4663813"/>
            <a:ext cx="7470304" cy="134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chemeClr val="tx1"/>
                </a:solidFill>
              </a:rPr>
              <a:t>Questions? 	Contact me: 	mel.oliveira-guirro@durham.ac.uk</a:t>
            </a:r>
          </a:p>
        </p:txBody>
      </p:sp>
    </p:spTree>
    <p:extLst>
      <p:ext uri="{BB962C8B-B14F-4D97-AF65-F5344CB8AC3E}">
        <p14:creationId xmlns:p14="http://schemas.microsoft.com/office/powerpoint/2010/main" val="343768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picture containing outdoor, grass, sky, water&#10;&#10;Description automatically generated">
            <a:extLst>
              <a:ext uri="{FF2B5EF4-FFF2-40B4-BE49-F238E27FC236}">
                <a16:creationId xmlns:a16="http://schemas.microsoft.com/office/drawing/2014/main" id="{93A33C12-8436-C0E9-0371-58823EB85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0" r="33162" b="311"/>
          <a:stretch/>
        </p:blipFill>
        <p:spPr>
          <a:xfrm>
            <a:off x="4363042" y="699602"/>
            <a:ext cx="3435435" cy="51539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6C280-4B7F-46BA-1BF5-E7DB6B42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305108"/>
            <a:ext cx="1706217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3</a:t>
            </a:fld>
            <a:r>
              <a:rPr lang="en-GB" dirty="0"/>
              <a:t>/20</a:t>
            </a:r>
          </a:p>
        </p:txBody>
      </p:sp>
      <p:pic>
        <p:nvPicPr>
          <p:cNvPr id="8" name="Picture 7" descr="A river running through a forest&#10;&#10;Description automatically generated with low confidence">
            <a:extLst>
              <a:ext uri="{FF2B5EF4-FFF2-40B4-BE49-F238E27FC236}">
                <a16:creationId xmlns:a16="http://schemas.microsoft.com/office/drawing/2014/main" id="{2503B683-30B4-F295-FA41-95F1799CF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/>
          <a:stretch/>
        </p:blipFill>
        <p:spPr>
          <a:xfrm>
            <a:off x="557252" y="699601"/>
            <a:ext cx="3425035" cy="5153991"/>
          </a:xfrm>
          <a:prstGeom prst="rect">
            <a:avLst/>
          </a:prstGeom>
        </p:spPr>
      </p:pic>
      <p:pic>
        <p:nvPicPr>
          <p:cNvPr id="10" name="Picture 9" descr="A picture containing outdoor, sky, grass, ground&#10;&#10;Description automatically generated">
            <a:extLst>
              <a:ext uri="{FF2B5EF4-FFF2-40B4-BE49-F238E27FC236}">
                <a16:creationId xmlns:a16="http://schemas.microsoft.com/office/drawing/2014/main" id="{44B73076-2035-720A-F3C6-17BB7B741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0" r="30156"/>
          <a:stretch/>
        </p:blipFill>
        <p:spPr>
          <a:xfrm>
            <a:off x="8179232" y="699602"/>
            <a:ext cx="3425035" cy="51539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52EC15-B2F9-CFA4-B402-1D615BDC8E87}"/>
              </a:ext>
            </a:extLst>
          </p:cNvPr>
          <p:cNvSpPr txBox="1"/>
          <p:nvPr/>
        </p:nvSpPr>
        <p:spPr>
          <a:xfrm>
            <a:off x="1247467" y="5915680"/>
            <a:ext cx="1966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Bedrock reach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88550E-6CFD-D669-8246-A40F9C4DCE55}"/>
              </a:ext>
            </a:extLst>
          </p:cNvPr>
          <p:cNvSpPr txBox="1"/>
          <p:nvPr/>
        </p:nvSpPr>
        <p:spPr>
          <a:xfrm>
            <a:off x="5218664" y="5915681"/>
            <a:ext cx="172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Mixed reach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8C83D-FD90-5901-F377-9E82549F291F}"/>
              </a:ext>
            </a:extLst>
          </p:cNvPr>
          <p:cNvSpPr txBox="1"/>
          <p:nvPr/>
        </p:nvSpPr>
        <p:spPr>
          <a:xfrm>
            <a:off x="9085563" y="5915681"/>
            <a:ext cx="1858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Alluvial reach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54331-A876-623D-BEA0-B2F0A7ADF9D1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1F812-6B61-DF7A-3EF2-E2EE3C0721E0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B4DC6-C702-27E7-1F8A-B4FF9EA1B5E5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808C67-FA49-1D51-9E91-6EE017F87632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041C05-C5C0-B872-9B3B-34BDE2AF0DE4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2847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288B2-8CD2-E815-F1E7-94BE628C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4578" y="5948503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4</a:t>
            </a:fld>
            <a:r>
              <a:rPr lang="en-GB" dirty="0"/>
              <a:t>/20</a:t>
            </a:r>
          </a:p>
        </p:txBody>
      </p:sp>
      <p:grpSp>
        <p:nvGrpSpPr>
          <p:cNvPr id="869" name="Group 868">
            <a:extLst>
              <a:ext uri="{FF2B5EF4-FFF2-40B4-BE49-F238E27FC236}">
                <a16:creationId xmlns:a16="http://schemas.microsoft.com/office/drawing/2014/main" id="{39631AA8-04BD-1E7D-35C0-5E01F796EF10}"/>
              </a:ext>
            </a:extLst>
          </p:cNvPr>
          <p:cNvGrpSpPr/>
          <p:nvPr/>
        </p:nvGrpSpPr>
        <p:grpSpPr>
          <a:xfrm>
            <a:off x="1088894" y="964335"/>
            <a:ext cx="3052123" cy="5360629"/>
            <a:chOff x="727676" y="995721"/>
            <a:chExt cx="3052123" cy="536062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8A75EDC-CA06-634F-7C34-9A962BCBFF63}"/>
                </a:ext>
              </a:extLst>
            </p:cNvPr>
            <p:cNvSpPr/>
            <p:nvPr/>
          </p:nvSpPr>
          <p:spPr>
            <a:xfrm>
              <a:off x="1717227" y="995721"/>
              <a:ext cx="587815" cy="5360629"/>
            </a:xfrm>
            <a:custGeom>
              <a:avLst/>
              <a:gdLst>
                <a:gd name="connsiteX0" fmla="*/ 330148 w 587815"/>
                <a:gd name="connsiteY0" fmla="*/ 0 h 5429250"/>
                <a:gd name="connsiteX1" fmla="*/ 6298 w 587815"/>
                <a:gd name="connsiteY1" fmla="*/ 1400175 h 5429250"/>
                <a:gd name="connsiteX2" fmla="*/ 587323 w 587815"/>
                <a:gd name="connsiteY2" fmla="*/ 3400425 h 5429250"/>
                <a:gd name="connsiteX3" fmla="*/ 120598 w 587815"/>
                <a:gd name="connsiteY3" fmla="*/ 5429250 h 54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15" h="5429250">
                  <a:moveTo>
                    <a:pt x="330148" y="0"/>
                  </a:moveTo>
                  <a:cubicBezTo>
                    <a:pt x="146792" y="416719"/>
                    <a:pt x="-36564" y="833438"/>
                    <a:pt x="6298" y="1400175"/>
                  </a:cubicBezTo>
                  <a:cubicBezTo>
                    <a:pt x="49160" y="1966912"/>
                    <a:pt x="568273" y="2728913"/>
                    <a:pt x="587323" y="3400425"/>
                  </a:cubicBezTo>
                  <a:cubicBezTo>
                    <a:pt x="606373" y="4071937"/>
                    <a:pt x="66623" y="5138738"/>
                    <a:pt x="120598" y="5429250"/>
                  </a:cubicBezTo>
                </a:path>
              </a:pathLst>
            </a:cu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B86D4B8-80F1-EC39-A0B3-8699ADFFE030}"/>
                </a:ext>
              </a:extLst>
            </p:cNvPr>
            <p:cNvSpPr/>
            <p:nvPr/>
          </p:nvSpPr>
          <p:spPr>
            <a:xfrm>
              <a:off x="727676" y="1391856"/>
              <a:ext cx="1019175" cy="1152525"/>
            </a:xfrm>
            <a:custGeom>
              <a:avLst/>
              <a:gdLst>
                <a:gd name="connsiteX0" fmla="*/ 0 w 1019175"/>
                <a:gd name="connsiteY0" fmla="*/ 0 h 1152525"/>
                <a:gd name="connsiteX1" fmla="*/ 419100 w 1019175"/>
                <a:gd name="connsiteY1" fmla="*/ 571500 h 1152525"/>
                <a:gd name="connsiteX2" fmla="*/ 1019175 w 1019175"/>
                <a:gd name="connsiteY2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1152525">
                  <a:moveTo>
                    <a:pt x="0" y="0"/>
                  </a:moveTo>
                  <a:cubicBezTo>
                    <a:pt x="124619" y="189706"/>
                    <a:pt x="249238" y="379413"/>
                    <a:pt x="419100" y="571500"/>
                  </a:cubicBezTo>
                  <a:cubicBezTo>
                    <a:pt x="588962" y="763587"/>
                    <a:pt x="804068" y="958056"/>
                    <a:pt x="1019175" y="1152525"/>
                  </a:cubicBezTo>
                </a:path>
              </a:pathLst>
            </a:cu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7FDBCFA-1773-7D5C-0F5E-EA86E1C92B86}"/>
                </a:ext>
              </a:extLst>
            </p:cNvPr>
            <p:cNvSpPr/>
            <p:nvPr/>
          </p:nvSpPr>
          <p:spPr>
            <a:xfrm>
              <a:off x="2248975" y="2356978"/>
              <a:ext cx="1147929" cy="1635203"/>
            </a:xfrm>
            <a:custGeom>
              <a:avLst/>
              <a:gdLst>
                <a:gd name="connsiteX0" fmla="*/ 0 w 1304925"/>
                <a:gd name="connsiteY0" fmla="*/ 1276350 h 1276350"/>
                <a:gd name="connsiteX1" fmla="*/ 190500 w 1304925"/>
                <a:gd name="connsiteY1" fmla="*/ 723900 h 1276350"/>
                <a:gd name="connsiteX2" fmla="*/ 847725 w 1304925"/>
                <a:gd name="connsiteY2" fmla="*/ 438150 h 1276350"/>
                <a:gd name="connsiteX3" fmla="*/ 1304925 w 1304925"/>
                <a:gd name="connsiteY3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925" h="1276350">
                  <a:moveTo>
                    <a:pt x="0" y="1276350"/>
                  </a:moveTo>
                  <a:cubicBezTo>
                    <a:pt x="24606" y="1069975"/>
                    <a:pt x="49213" y="863600"/>
                    <a:pt x="190500" y="723900"/>
                  </a:cubicBezTo>
                  <a:cubicBezTo>
                    <a:pt x="331788" y="584200"/>
                    <a:pt x="661988" y="558800"/>
                    <a:pt x="847725" y="438150"/>
                  </a:cubicBezTo>
                  <a:cubicBezTo>
                    <a:pt x="1033462" y="317500"/>
                    <a:pt x="1169193" y="158750"/>
                    <a:pt x="1304925" y="0"/>
                  </a:cubicBezTo>
                </a:path>
              </a:pathLst>
            </a:cu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8F2A76-40D1-7F29-42DB-9BC2A1CA5B84}"/>
                </a:ext>
              </a:extLst>
            </p:cNvPr>
            <p:cNvSpPr/>
            <p:nvPr/>
          </p:nvSpPr>
          <p:spPr>
            <a:xfrm>
              <a:off x="2341524" y="3077781"/>
              <a:ext cx="1438275" cy="361950"/>
            </a:xfrm>
            <a:custGeom>
              <a:avLst/>
              <a:gdLst>
                <a:gd name="connsiteX0" fmla="*/ 0 w 1438275"/>
                <a:gd name="connsiteY0" fmla="*/ 361950 h 361950"/>
                <a:gd name="connsiteX1" fmla="*/ 371475 w 1438275"/>
                <a:gd name="connsiteY1" fmla="*/ 171450 h 361950"/>
                <a:gd name="connsiteX2" fmla="*/ 1019175 w 1438275"/>
                <a:gd name="connsiteY2" fmla="*/ 200025 h 361950"/>
                <a:gd name="connsiteX3" fmla="*/ 1438275 w 1438275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8275" h="361950">
                  <a:moveTo>
                    <a:pt x="0" y="361950"/>
                  </a:moveTo>
                  <a:cubicBezTo>
                    <a:pt x="100806" y="280193"/>
                    <a:pt x="201613" y="198437"/>
                    <a:pt x="371475" y="171450"/>
                  </a:cubicBezTo>
                  <a:cubicBezTo>
                    <a:pt x="541337" y="144463"/>
                    <a:pt x="841375" y="228600"/>
                    <a:pt x="1019175" y="200025"/>
                  </a:cubicBezTo>
                  <a:cubicBezTo>
                    <a:pt x="1196975" y="171450"/>
                    <a:pt x="1317625" y="85725"/>
                    <a:pt x="1438275" y="0"/>
                  </a:cubicBezTo>
                </a:path>
              </a:pathLst>
            </a:cu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EFC2AB-09DB-32F2-6E25-C4C37C8C23BE}"/>
                </a:ext>
              </a:extLst>
            </p:cNvPr>
            <p:cNvSpPr/>
            <p:nvPr/>
          </p:nvSpPr>
          <p:spPr>
            <a:xfrm>
              <a:off x="916754" y="4249356"/>
              <a:ext cx="1200150" cy="1047750"/>
            </a:xfrm>
            <a:custGeom>
              <a:avLst/>
              <a:gdLst>
                <a:gd name="connsiteX0" fmla="*/ 1200150 w 1200150"/>
                <a:gd name="connsiteY0" fmla="*/ 1047750 h 1047750"/>
                <a:gd name="connsiteX1" fmla="*/ 1085850 w 1200150"/>
                <a:gd name="connsiteY1" fmla="*/ 742950 h 1047750"/>
                <a:gd name="connsiteX2" fmla="*/ 590550 w 1200150"/>
                <a:gd name="connsiteY2" fmla="*/ 209550 h 1047750"/>
                <a:gd name="connsiteX3" fmla="*/ 0 w 1200150"/>
                <a:gd name="connsiteY3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1047750">
                  <a:moveTo>
                    <a:pt x="1200150" y="1047750"/>
                  </a:moveTo>
                  <a:cubicBezTo>
                    <a:pt x="1193800" y="965200"/>
                    <a:pt x="1187450" y="882650"/>
                    <a:pt x="1085850" y="742950"/>
                  </a:cubicBezTo>
                  <a:cubicBezTo>
                    <a:pt x="984250" y="603250"/>
                    <a:pt x="771525" y="333375"/>
                    <a:pt x="590550" y="209550"/>
                  </a:cubicBezTo>
                  <a:cubicBezTo>
                    <a:pt x="409575" y="85725"/>
                    <a:pt x="204787" y="42862"/>
                    <a:pt x="0" y="0"/>
                  </a:cubicBezTo>
                </a:path>
              </a:pathLst>
            </a:cu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A1BD6D11-16E2-001E-216D-BB356AD40282}"/>
              </a:ext>
            </a:extLst>
          </p:cNvPr>
          <p:cNvGrpSpPr/>
          <p:nvPr/>
        </p:nvGrpSpPr>
        <p:grpSpPr>
          <a:xfrm>
            <a:off x="4530289" y="888044"/>
            <a:ext cx="3176699" cy="5440470"/>
            <a:chOff x="891898" y="708765"/>
            <a:chExt cx="3176699" cy="5440470"/>
          </a:xfrm>
        </p:grpSpPr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32F843DF-5D2F-2F49-8F5F-81E193932A67}"/>
                </a:ext>
              </a:extLst>
            </p:cNvPr>
            <p:cNvSpPr/>
            <p:nvPr/>
          </p:nvSpPr>
          <p:spPr>
            <a:xfrm>
              <a:off x="2006025" y="708765"/>
              <a:ext cx="587815" cy="5360629"/>
            </a:xfrm>
            <a:custGeom>
              <a:avLst/>
              <a:gdLst>
                <a:gd name="connsiteX0" fmla="*/ 330148 w 587815"/>
                <a:gd name="connsiteY0" fmla="*/ 0 h 5429250"/>
                <a:gd name="connsiteX1" fmla="*/ 6298 w 587815"/>
                <a:gd name="connsiteY1" fmla="*/ 1400175 h 5429250"/>
                <a:gd name="connsiteX2" fmla="*/ 587323 w 587815"/>
                <a:gd name="connsiteY2" fmla="*/ 3400425 h 5429250"/>
                <a:gd name="connsiteX3" fmla="*/ 120598 w 587815"/>
                <a:gd name="connsiteY3" fmla="*/ 5429250 h 54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15" h="5429250">
                  <a:moveTo>
                    <a:pt x="330148" y="0"/>
                  </a:moveTo>
                  <a:cubicBezTo>
                    <a:pt x="146792" y="416719"/>
                    <a:pt x="-36564" y="833438"/>
                    <a:pt x="6298" y="1400175"/>
                  </a:cubicBezTo>
                  <a:cubicBezTo>
                    <a:pt x="49160" y="1966912"/>
                    <a:pt x="568273" y="2728913"/>
                    <a:pt x="587323" y="3400425"/>
                  </a:cubicBezTo>
                  <a:cubicBezTo>
                    <a:pt x="606373" y="4071937"/>
                    <a:pt x="66623" y="5138738"/>
                    <a:pt x="120598" y="54292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BD407735-C3FF-456B-F68D-0AD096690E7B}"/>
                </a:ext>
              </a:extLst>
            </p:cNvPr>
            <p:cNvSpPr/>
            <p:nvPr/>
          </p:nvSpPr>
          <p:spPr>
            <a:xfrm>
              <a:off x="1881449" y="788606"/>
              <a:ext cx="587815" cy="5360629"/>
            </a:xfrm>
            <a:custGeom>
              <a:avLst/>
              <a:gdLst>
                <a:gd name="connsiteX0" fmla="*/ 330148 w 587815"/>
                <a:gd name="connsiteY0" fmla="*/ 0 h 5429250"/>
                <a:gd name="connsiteX1" fmla="*/ 6298 w 587815"/>
                <a:gd name="connsiteY1" fmla="*/ 1400175 h 5429250"/>
                <a:gd name="connsiteX2" fmla="*/ 587323 w 587815"/>
                <a:gd name="connsiteY2" fmla="*/ 3400425 h 5429250"/>
                <a:gd name="connsiteX3" fmla="*/ 120598 w 587815"/>
                <a:gd name="connsiteY3" fmla="*/ 5429250 h 54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15" h="5429250">
                  <a:moveTo>
                    <a:pt x="330148" y="0"/>
                  </a:moveTo>
                  <a:cubicBezTo>
                    <a:pt x="146792" y="416719"/>
                    <a:pt x="-36564" y="833438"/>
                    <a:pt x="6298" y="1400175"/>
                  </a:cubicBezTo>
                  <a:cubicBezTo>
                    <a:pt x="49160" y="1966912"/>
                    <a:pt x="568273" y="2728913"/>
                    <a:pt x="587323" y="3400425"/>
                  </a:cubicBezTo>
                  <a:cubicBezTo>
                    <a:pt x="606373" y="4071937"/>
                    <a:pt x="66623" y="5138738"/>
                    <a:pt x="120598" y="54292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854B9CA1-103D-3405-D4F6-B81B6DAF7CB8}"/>
                </a:ext>
              </a:extLst>
            </p:cNvPr>
            <p:cNvSpPr/>
            <p:nvPr/>
          </p:nvSpPr>
          <p:spPr>
            <a:xfrm>
              <a:off x="1016474" y="1104900"/>
              <a:ext cx="1019175" cy="1152525"/>
            </a:xfrm>
            <a:custGeom>
              <a:avLst/>
              <a:gdLst>
                <a:gd name="connsiteX0" fmla="*/ 0 w 1019175"/>
                <a:gd name="connsiteY0" fmla="*/ 0 h 1152525"/>
                <a:gd name="connsiteX1" fmla="*/ 419100 w 1019175"/>
                <a:gd name="connsiteY1" fmla="*/ 571500 h 1152525"/>
                <a:gd name="connsiteX2" fmla="*/ 1019175 w 1019175"/>
                <a:gd name="connsiteY2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1152525">
                  <a:moveTo>
                    <a:pt x="0" y="0"/>
                  </a:moveTo>
                  <a:cubicBezTo>
                    <a:pt x="124619" y="189706"/>
                    <a:pt x="249238" y="379413"/>
                    <a:pt x="419100" y="571500"/>
                  </a:cubicBezTo>
                  <a:cubicBezTo>
                    <a:pt x="588962" y="763587"/>
                    <a:pt x="804068" y="958056"/>
                    <a:pt x="1019175" y="1152525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7E2B2E94-A15D-D49E-2A1D-180D4F9116AC}"/>
                </a:ext>
              </a:extLst>
            </p:cNvPr>
            <p:cNvSpPr/>
            <p:nvPr/>
          </p:nvSpPr>
          <p:spPr>
            <a:xfrm>
              <a:off x="2537773" y="2070022"/>
              <a:ext cx="1147929" cy="1635203"/>
            </a:xfrm>
            <a:custGeom>
              <a:avLst/>
              <a:gdLst>
                <a:gd name="connsiteX0" fmla="*/ 0 w 1304925"/>
                <a:gd name="connsiteY0" fmla="*/ 1276350 h 1276350"/>
                <a:gd name="connsiteX1" fmla="*/ 190500 w 1304925"/>
                <a:gd name="connsiteY1" fmla="*/ 723900 h 1276350"/>
                <a:gd name="connsiteX2" fmla="*/ 847725 w 1304925"/>
                <a:gd name="connsiteY2" fmla="*/ 438150 h 1276350"/>
                <a:gd name="connsiteX3" fmla="*/ 1304925 w 1304925"/>
                <a:gd name="connsiteY3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925" h="1276350">
                  <a:moveTo>
                    <a:pt x="0" y="1276350"/>
                  </a:moveTo>
                  <a:cubicBezTo>
                    <a:pt x="24606" y="1069975"/>
                    <a:pt x="49213" y="863600"/>
                    <a:pt x="190500" y="723900"/>
                  </a:cubicBezTo>
                  <a:cubicBezTo>
                    <a:pt x="331788" y="584200"/>
                    <a:pt x="661988" y="558800"/>
                    <a:pt x="847725" y="438150"/>
                  </a:cubicBezTo>
                  <a:cubicBezTo>
                    <a:pt x="1033462" y="317500"/>
                    <a:pt x="1169193" y="158750"/>
                    <a:pt x="1304925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15E656BD-B9F4-E9E0-CEA4-109D080F1960}"/>
                </a:ext>
              </a:extLst>
            </p:cNvPr>
            <p:cNvSpPr/>
            <p:nvPr/>
          </p:nvSpPr>
          <p:spPr>
            <a:xfrm>
              <a:off x="2630322" y="2790825"/>
              <a:ext cx="1438275" cy="361950"/>
            </a:xfrm>
            <a:custGeom>
              <a:avLst/>
              <a:gdLst>
                <a:gd name="connsiteX0" fmla="*/ 0 w 1438275"/>
                <a:gd name="connsiteY0" fmla="*/ 361950 h 361950"/>
                <a:gd name="connsiteX1" fmla="*/ 371475 w 1438275"/>
                <a:gd name="connsiteY1" fmla="*/ 171450 h 361950"/>
                <a:gd name="connsiteX2" fmla="*/ 1019175 w 1438275"/>
                <a:gd name="connsiteY2" fmla="*/ 200025 h 361950"/>
                <a:gd name="connsiteX3" fmla="*/ 1438275 w 1438275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8275" h="361950">
                  <a:moveTo>
                    <a:pt x="0" y="361950"/>
                  </a:moveTo>
                  <a:cubicBezTo>
                    <a:pt x="100806" y="280193"/>
                    <a:pt x="201613" y="198437"/>
                    <a:pt x="371475" y="171450"/>
                  </a:cubicBezTo>
                  <a:cubicBezTo>
                    <a:pt x="541337" y="144463"/>
                    <a:pt x="841375" y="228600"/>
                    <a:pt x="1019175" y="200025"/>
                  </a:cubicBezTo>
                  <a:cubicBezTo>
                    <a:pt x="1196975" y="171450"/>
                    <a:pt x="1317625" y="85725"/>
                    <a:pt x="1438275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87404120-6A33-0B18-94F6-99DACDFF3467}"/>
                </a:ext>
              </a:extLst>
            </p:cNvPr>
            <p:cNvSpPr/>
            <p:nvPr/>
          </p:nvSpPr>
          <p:spPr>
            <a:xfrm>
              <a:off x="1205552" y="3962400"/>
              <a:ext cx="1200150" cy="1047750"/>
            </a:xfrm>
            <a:custGeom>
              <a:avLst/>
              <a:gdLst>
                <a:gd name="connsiteX0" fmla="*/ 1200150 w 1200150"/>
                <a:gd name="connsiteY0" fmla="*/ 1047750 h 1047750"/>
                <a:gd name="connsiteX1" fmla="*/ 1085850 w 1200150"/>
                <a:gd name="connsiteY1" fmla="*/ 742950 h 1047750"/>
                <a:gd name="connsiteX2" fmla="*/ 590550 w 1200150"/>
                <a:gd name="connsiteY2" fmla="*/ 209550 h 1047750"/>
                <a:gd name="connsiteX3" fmla="*/ 0 w 1200150"/>
                <a:gd name="connsiteY3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1047750">
                  <a:moveTo>
                    <a:pt x="1200150" y="1047750"/>
                  </a:moveTo>
                  <a:cubicBezTo>
                    <a:pt x="1193800" y="965200"/>
                    <a:pt x="1187450" y="882650"/>
                    <a:pt x="1085850" y="742950"/>
                  </a:cubicBezTo>
                  <a:cubicBezTo>
                    <a:pt x="984250" y="603250"/>
                    <a:pt x="771525" y="333375"/>
                    <a:pt x="590550" y="209550"/>
                  </a:cubicBezTo>
                  <a:cubicBezTo>
                    <a:pt x="409575" y="85725"/>
                    <a:pt x="204787" y="42862"/>
                    <a:pt x="0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B4075BC4-636B-B21D-C782-2534BDFC39E5}"/>
                </a:ext>
              </a:extLst>
            </p:cNvPr>
            <p:cNvSpPr/>
            <p:nvPr/>
          </p:nvSpPr>
          <p:spPr>
            <a:xfrm>
              <a:off x="891898" y="1184741"/>
              <a:ext cx="1019175" cy="1152525"/>
            </a:xfrm>
            <a:custGeom>
              <a:avLst/>
              <a:gdLst>
                <a:gd name="connsiteX0" fmla="*/ 0 w 1019175"/>
                <a:gd name="connsiteY0" fmla="*/ 0 h 1152525"/>
                <a:gd name="connsiteX1" fmla="*/ 419100 w 1019175"/>
                <a:gd name="connsiteY1" fmla="*/ 571500 h 1152525"/>
                <a:gd name="connsiteX2" fmla="*/ 1019175 w 1019175"/>
                <a:gd name="connsiteY2" fmla="*/ 11525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1152525">
                  <a:moveTo>
                    <a:pt x="0" y="0"/>
                  </a:moveTo>
                  <a:cubicBezTo>
                    <a:pt x="124619" y="189706"/>
                    <a:pt x="249238" y="379413"/>
                    <a:pt x="419100" y="571500"/>
                  </a:cubicBezTo>
                  <a:cubicBezTo>
                    <a:pt x="588962" y="763587"/>
                    <a:pt x="804068" y="958056"/>
                    <a:pt x="1019175" y="1152525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C8EEED5A-727F-B5BA-89E1-3FDE8D4BD5E4}"/>
                </a:ext>
              </a:extLst>
            </p:cNvPr>
            <p:cNvSpPr/>
            <p:nvPr/>
          </p:nvSpPr>
          <p:spPr>
            <a:xfrm>
              <a:off x="1080976" y="4042241"/>
              <a:ext cx="1200150" cy="1047750"/>
            </a:xfrm>
            <a:custGeom>
              <a:avLst/>
              <a:gdLst>
                <a:gd name="connsiteX0" fmla="*/ 1200150 w 1200150"/>
                <a:gd name="connsiteY0" fmla="*/ 1047750 h 1047750"/>
                <a:gd name="connsiteX1" fmla="*/ 1085850 w 1200150"/>
                <a:gd name="connsiteY1" fmla="*/ 742950 h 1047750"/>
                <a:gd name="connsiteX2" fmla="*/ 590550 w 1200150"/>
                <a:gd name="connsiteY2" fmla="*/ 209550 h 1047750"/>
                <a:gd name="connsiteX3" fmla="*/ 0 w 1200150"/>
                <a:gd name="connsiteY3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1047750">
                  <a:moveTo>
                    <a:pt x="1200150" y="1047750"/>
                  </a:moveTo>
                  <a:cubicBezTo>
                    <a:pt x="1193800" y="965200"/>
                    <a:pt x="1187450" y="882650"/>
                    <a:pt x="1085850" y="742950"/>
                  </a:cubicBezTo>
                  <a:cubicBezTo>
                    <a:pt x="984250" y="603250"/>
                    <a:pt x="771525" y="333375"/>
                    <a:pt x="590550" y="209550"/>
                  </a:cubicBezTo>
                  <a:cubicBezTo>
                    <a:pt x="409575" y="85725"/>
                    <a:pt x="204787" y="42862"/>
                    <a:pt x="0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82238121-54AC-3618-3EE0-04BD8E8E18C4}"/>
                </a:ext>
              </a:extLst>
            </p:cNvPr>
            <p:cNvSpPr/>
            <p:nvPr/>
          </p:nvSpPr>
          <p:spPr>
            <a:xfrm>
              <a:off x="2492421" y="1970824"/>
              <a:ext cx="1121095" cy="1514324"/>
            </a:xfrm>
            <a:custGeom>
              <a:avLst/>
              <a:gdLst>
                <a:gd name="connsiteX0" fmla="*/ 0 w 1304925"/>
                <a:gd name="connsiteY0" fmla="*/ 1276350 h 1276350"/>
                <a:gd name="connsiteX1" fmla="*/ 190500 w 1304925"/>
                <a:gd name="connsiteY1" fmla="*/ 723900 h 1276350"/>
                <a:gd name="connsiteX2" fmla="*/ 847725 w 1304925"/>
                <a:gd name="connsiteY2" fmla="*/ 438150 h 1276350"/>
                <a:gd name="connsiteX3" fmla="*/ 1304925 w 1304925"/>
                <a:gd name="connsiteY3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925" h="1276350">
                  <a:moveTo>
                    <a:pt x="0" y="1276350"/>
                  </a:moveTo>
                  <a:cubicBezTo>
                    <a:pt x="24606" y="1069975"/>
                    <a:pt x="49213" y="863600"/>
                    <a:pt x="190500" y="723900"/>
                  </a:cubicBezTo>
                  <a:cubicBezTo>
                    <a:pt x="331788" y="584200"/>
                    <a:pt x="661988" y="558800"/>
                    <a:pt x="847725" y="438150"/>
                  </a:cubicBezTo>
                  <a:cubicBezTo>
                    <a:pt x="1033462" y="317500"/>
                    <a:pt x="1169193" y="158750"/>
                    <a:pt x="1304925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9B21F68-0313-61E0-7DA8-19ECA728A497}"/>
                </a:ext>
              </a:extLst>
            </p:cNvPr>
            <p:cNvSpPr/>
            <p:nvPr/>
          </p:nvSpPr>
          <p:spPr>
            <a:xfrm>
              <a:off x="2769065" y="2655114"/>
              <a:ext cx="1227346" cy="275686"/>
            </a:xfrm>
            <a:custGeom>
              <a:avLst/>
              <a:gdLst>
                <a:gd name="connsiteX0" fmla="*/ 0 w 1438275"/>
                <a:gd name="connsiteY0" fmla="*/ 361950 h 361950"/>
                <a:gd name="connsiteX1" fmla="*/ 371475 w 1438275"/>
                <a:gd name="connsiteY1" fmla="*/ 171450 h 361950"/>
                <a:gd name="connsiteX2" fmla="*/ 1019175 w 1438275"/>
                <a:gd name="connsiteY2" fmla="*/ 200025 h 361950"/>
                <a:gd name="connsiteX3" fmla="*/ 1438275 w 1438275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8275" h="361950">
                  <a:moveTo>
                    <a:pt x="0" y="361950"/>
                  </a:moveTo>
                  <a:cubicBezTo>
                    <a:pt x="100806" y="280193"/>
                    <a:pt x="201613" y="198437"/>
                    <a:pt x="371475" y="171450"/>
                  </a:cubicBezTo>
                  <a:cubicBezTo>
                    <a:pt x="541337" y="144463"/>
                    <a:pt x="841375" y="228600"/>
                    <a:pt x="1019175" y="200025"/>
                  </a:cubicBezTo>
                  <a:cubicBezTo>
                    <a:pt x="1196975" y="171450"/>
                    <a:pt x="1317625" y="85725"/>
                    <a:pt x="1438275" y="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480957B0-11F2-7C66-073A-746113FDABB2}"/>
                </a:ext>
              </a:extLst>
            </p:cNvPr>
            <p:cNvSpPr/>
            <p:nvPr/>
          </p:nvSpPr>
          <p:spPr>
            <a:xfrm rot="792517">
              <a:off x="2183883" y="54194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12F0B47C-7E0B-0A07-6FFB-0D2FCFA05B29}"/>
                </a:ext>
              </a:extLst>
            </p:cNvPr>
            <p:cNvSpPr/>
            <p:nvPr/>
          </p:nvSpPr>
          <p:spPr>
            <a:xfrm>
              <a:off x="2167556" y="545630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1D768DC7-F520-88C5-EAE4-0D8525602C82}"/>
                </a:ext>
              </a:extLst>
            </p:cNvPr>
            <p:cNvSpPr/>
            <p:nvPr/>
          </p:nvSpPr>
          <p:spPr>
            <a:xfrm>
              <a:off x="2196216" y="546491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F3AB1A86-1DA5-41C9-40DC-A9A5F2E09472}"/>
                </a:ext>
              </a:extLst>
            </p:cNvPr>
            <p:cNvSpPr/>
            <p:nvPr/>
          </p:nvSpPr>
          <p:spPr>
            <a:xfrm>
              <a:off x="2155659" y="548821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996EC54D-0D14-46EE-F86F-FEC1854C3D0E}"/>
                </a:ext>
              </a:extLst>
            </p:cNvPr>
            <p:cNvSpPr/>
            <p:nvPr/>
          </p:nvSpPr>
          <p:spPr>
            <a:xfrm>
              <a:off x="2143115" y="555596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D66BB8AA-36B2-88CB-D7FD-68B455D46934}"/>
                </a:ext>
              </a:extLst>
            </p:cNvPr>
            <p:cNvSpPr/>
            <p:nvPr/>
          </p:nvSpPr>
          <p:spPr>
            <a:xfrm>
              <a:off x="2185540" y="55373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42DE202F-0CB1-55ED-4A4F-E7B2E4ACBA17}"/>
                </a:ext>
              </a:extLst>
            </p:cNvPr>
            <p:cNvSpPr/>
            <p:nvPr/>
          </p:nvSpPr>
          <p:spPr>
            <a:xfrm>
              <a:off x="2125830" y="557235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834D0C41-819A-74A8-AD8C-85F507DE2A18}"/>
                </a:ext>
              </a:extLst>
            </p:cNvPr>
            <p:cNvSpPr/>
            <p:nvPr/>
          </p:nvSpPr>
          <p:spPr>
            <a:xfrm>
              <a:off x="2173208" y="556792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C0BE0BD1-DBA4-21EC-7D86-3E0CFB7DDA58}"/>
                </a:ext>
              </a:extLst>
            </p:cNvPr>
            <p:cNvSpPr/>
            <p:nvPr/>
          </p:nvSpPr>
          <p:spPr>
            <a:xfrm>
              <a:off x="2156515" y="561084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50FF7EA6-BFD2-27FC-E9C4-AB7903548CE6}"/>
                </a:ext>
              </a:extLst>
            </p:cNvPr>
            <p:cNvSpPr/>
            <p:nvPr/>
          </p:nvSpPr>
          <p:spPr>
            <a:xfrm>
              <a:off x="2096748" y="567089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A8AD939A-8226-E979-27F7-B7C873E7362F}"/>
                </a:ext>
              </a:extLst>
            </p:cNvPr>
            <p:cNvSpPr/>
            <p:nvPr/>
          </p:nvSpPr>
          <p:spPr>
            <a:xfrm>
              <a:off x="2135849" y="565449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3FA756A8-A3DC-F9E1-F4FC-21A073A96A8D}"/>
                </a:ext>
              </a:extLst>
            </p:cNvPr>
            <p:cNvSpPr/>
            <p:nvPr/>
          </p:nvSpPr>
          <p:spPr>
            <a:xfrm>
              <a:off x="2114994" y="561526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D01ED341-F036-4F71-A81A-004454F213A7}"/>
                </a:ext>
              </a:extLst>
            </p:cNvPr>
            <p:cNvSpPr/>
            <p:nvPr/>
          </p:nvSpPr>
          <p:spPr>
            <a:xfrm>
              <a:off x="2144825" y="551691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C1B1D19C-78F6-221C-9D9D-8EAC53F39720}"/>
                </a:ext>
              </a:extLst>
            </p:cNvPr>
            <p:cNvSpPr/>
            <p:nvPr/>
          </p:nvSpPr>
          <p:spPr>
            <a:xfrm>
              <a:off x="2049620" y="58170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1FFD0D99-28AD-37E5-373A-A205BC2DBFE5}"/>
                </a:ext>
              </a:extLst>
            </p:cNvPr>
            <p:cNvSpPr/>
            <p:nvPr/>
          </p:nvSpPr>
          <p:spPr>
            <a:xfrm>
              <a:off x="2090601" y="582185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6C586EDD-BDE3-2E12-C755-56AAE614E492}"/>
                </a:ext>
              </a:extLst>
            </p:cNvPr>
            <p:cNvSpPr/>
            <p:nvPr/>
          </p:nvSpPr>
          <p:spPr>
            <a:xfrm>
              <a:off x="2040009" y="58529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A33A6AAC-601C-BA9C-F072-3081698E3C6C}"/>
                </a:ext>
              </a:extLst>
            </p:cNvPr>
            <p:cNvSpPr/>
            <p:nvPr/>
          </p:nvSpPr>
          <p:spPr>
            <a:xfrm>
              <a:off x="2095632" y="585048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90F3860C-4561-8E5A-D5EE-79472D132D01}"/>
                </a:ext>
              </a:extLst>
            </p:cNvPr>
            <p:cNvSpPr/>
            <p:nvPr/>
          </p:nvSpPr>
          <p:spPr>
            <a:xfrm>
              <a:off x="2060035" y="586249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549D48B7-7B61-4E85-B517-BB8DB5B7DF75}"/>
                </a:ext>
              </a:extLst>
            </p:cNvPr>
            <p:cNvSpPr/>
            <p:nvPr/>
          </p:nvSpPr>
          <p:spPr>
            <a:xfrm>
              <a:off x="2045810" y="58975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4EBFD0FE-977A-E53B-4A27-647E5ACB982C}"/>
                </a:ext>
              </a:extLst>
            </p:cNvPr>
            <p:cNvSpPr/>
            <p:nvPr/>
          </p:nvSpPr>
          <p:spPr>
            <a:xfrm>
              <a:off x="2086791" y="590234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F4B692AF-A152-2551-D338-DDD9CDF59054}"/>
                </a:ext>
              </a:extLst>
            </p:cNvPr>
            <p:cNvSpPr/>
            <p:nvPr/>
          </p:nvSpPr>
          <p:spPr>
            <a:xfrm>
              <a:off x="2031348" y="589674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2B227F4B-FC1B-D18A-1E57-0072C74F7361}"/>
                </a:ext>
              </a:extLst>
            </p:cNvPr>
            <p:cNvSpPr/>
            <p:nvPr/>
          </p:nvSpPr>
          <p:spPr>
            <a:xfrm>
              <a:off x="2022864" y="593345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1725B585-EA28-D8AB-01F5-AA84E1EBB3A3}"/>
                </a:ext>
              </a:extLst>
            </p:cNvPr>
            <p:cNvSpPr/>
            <p:nvPr/>
          </p:nvSpPr>
          <p:spPr>
            <a:xfrm>
              <a:off x="2082297" y="593098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CD2FB541-CB2E-45C5-15E0-E9B56C90CF5D}"/>
                </a:ext>
              </a:extLst>
            </p:cNvPr>
            <p:cNvSpPr/>
            <p:nvPr/>
          </p:nvSpPr>
          <p:spPr>
            <a:xfrm>
              <a:off x="2060035" y="594299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3D542069-CFE6-E9D8-5DCE-24F39A26D042}"/>
                </a:ext>
              </a:extLst>
            </p:cNvPr>
            <p:cNvSpPr/>
            <p:nvPr/>
          </p:nvSpPr>
          <p:spPr>
            <a:xfrm>
              <a:off x="2130730" y="570011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F4F9EA07-E175-29C2-B1C9-1D4AAAFB12C8}"/>
                </a:ext>
              </a:extLst>
            </p:cNvPr>
            <p:cNvSpPr/>
            <p:nvPr/>
          </p:nvSpPr>
          <p:spPr>
            <a:xfrm>
              <a:off x="2091799" y="57216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CA58FF1A-129C-ADF3-0EBB-42AF3771B891}"/>
                </a:ext>
              </a:extLst>
            </p:cNvPr>
            <p:cNvSpPr/>
            <p:nvPr/>
          </p:nvSpPr>
          <p:spPr>
            <a:xfrm>
              <a:off x="2065995" y="57765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74B7A6D2-2A01-050D-9B92-96039CB40947}"/>
                </a:ext>
              </a:extLst>
            </p:cNvPr>
            <p:cNvSpPr/>
            <p:nvPr/>
          </p:nvSpPr>
          <p:spPr>
            <a:xfrm>
              <a:off x="2117870" y="577079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F03FDC9D-1284-2F0A-72E0-17F05EDB75CD}"/>
                </a:ext>
              </a:extLst>
            </p:cNvPr>
            <p:cNvSpPr/>
            <p:nvPr/>
          </p:nvSpPr>
          <p:spPr>
            <a:xfrm>
              <a:off x="2079925" y="596289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C4D6C0B4-E03D-8E71-9C67-008F9B1244F7}"/>
                </a:ext>
              </a:extLst>
            </p:cNvPr>
            <p:cNvSpPr/>
            <p:nvPr/>
          </p:nvSpPr>
          <p:spPr>
            <a:xfrm>
              <a:off x="2019243" y="595967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789A193A-F828-5390-C8CE-03C3ABE3C12E}"/>
                </a:ext>
              </a:extLst>
            </p:cNvPr>
            <p:cNvSpPr/>
            <p:nvPr/>
          </p:nvSpPr>
          <p:spPr>
            <a:xfrm>
              <a:off x="2013140" y="600828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F6A6AB13-A7BC-73CF-37CD-93037BE765EA}"/>
                </a:ext>
              </a:extLst>
            </p:cNvPr>
            <p:cNvSpPr/>
            <p:nvPr/>
          </p:nvSpPr>
          <p:spPr>
            <a:xfrm>
              <a:off x="2071191" y="60306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8FCB5B23-03D9-B099-C798-01E23D31E776}"/>
                </a:ext>
              </a:extLst>
            </p:cNvPr>
            <p:cNvSpPr/>
            <p:nvPr/>
          </p:nvSpPr>
          <p:spPr>
            <a:xfrm>
              <a:off x="2048191" y="604703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0CDE5093-2148-FC47-BB6D-20D560C66963}"/>
                </a:ext>
              </a:extLst>
            </p:cNvPr>
            <p:cNvSpPr/>
            <p:nvPr/>
          </p:nvSpPr>
          <p:spPr>
            <a:xfrm>
              <a:off x="2004678" y="606525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BB0C84B-0D20-4EE8-8600-E35589F87370}"/>
                </a:ext>
              </a:extLst>
            </p:cNvPr>
            <p:cNvSpPr/>
            <p:nvPr/>
          </p:nvSpPr>
          <p:spPr>
            <a:xfrm>
              <a:off x="2050224" y="598542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729661FF-E9FE-5F4D-0E11-B8E1BB89D4E6}"/>
                </a:ext>
              </a:extLst>
            </p:cNvPr>
            <p:cNvSpPr/>
            <p:nvPr/>
          </p:nvSpPr>
          <p:spPr>
            <a:xfrm rot="20177757">
              <a:off x="2089243" y="28347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6E48EA2F-F690-3139-B3A4-3B504EB0C7B2}"/>
                </a:ext>
              </a:extLst>
            </p:cNvPr>
            <p:cNvSpPr/>
            <p:nvPr/>
          </p:nvSpPr>
          <p:spPr>
            <a:xfrm rot="20177757">
              <a:off x="2154162" y="280982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8D305E82-8911-DD92-5307-67C600900960}"/>
                </a:ext>
              </a:extLst>
            </p:cNvPr>
            <p:cNvSpPr/>
            <p:nvPr/>
          </p:nvSpPr>
          <p:spPr>
            <a:xfrm rot="20177757">
              <a:off x="2176408" y="280359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0D719B82-5C74-52A9-7082-E2E410C8FB4C}"/>
                </a:ext>
              </a:extLst>
            </p:cNvPr>
            <p:cNvSpPr/>
            <p:nvPr/>
          </p:nvSpPr>
          <p:spPr>
            <a:xfrm rot="20177757">
              <a:off x="2116167" y="282560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02EB4DAE-6B36-5DDE-1709-36B4C3EA9162}"/>
                </a:ext>
              </a:extLst>
            </p:cNvPr>
            <p:cNvSpPr/>
            <p:nvPr/>
          </p:nvSpPr>
          <p:spPr>
            <a:xfrm rot="20177757">
              <a:off x="2106056" y="287233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8A6EB92E-1705-491F-2B17-8BFB962D0670}"/>
                </a:ext>
              </a:extLst>
            </p:cNvPr>
            <p:cNvSpPr/>
            <p:nvPr/>
          </p:nvSpPr>
          <p:spPr>
            <a:xfrm rot="20177757">
              <a:off x="2140598" y="28549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DD851396-96FA-0713-3B0C-59258D47D440}"/>
                </a:ext>
              </a:extLst>
            </p:cNvPr>
            <p:cNvSpPr/>
            <p:nvPr/>
          </p:nvSpPr>
          <p:spPr>
            <a:xfrm rot="20177757">
              <a:off x="2202851" y="288023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D407E32F-8CEA-8E82-536E-2A508A4AD45E}"/>
                </a:ext>
              </a:extLst>
            </p:cNvPr>
            <p:cNvSpPr/>
            <p:nvPr/>
          </p:nvSpPr>
          <p:spPr>
            <a:xfrm rot="20177757">
              <a:off x="2185445" y="284569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DF75969D-796F-219A-0AAF-130C2D1544B3}"/>
                </a:ext>
              </a:extLst>
            </p:cNvPr>
            <p:cNvSpPr/>
            <p:nvPr/>
          </p:nvSpPr>
          <p:spPr>
            <a:xfrm rot="20177757">
              <a:off x="2116111" y="287781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06951737-404B-E4E0-55DC-0381967B36D5}"/>
                </a:ext>
              </a:extLst>
            </p:cNvPr>
            <p:cNvSpPr/>
            <p:nvPr/>
          </p:nvSpPr>
          <p:spPr>
            <a:xfrm rot="20177757">
              <a:off x="2121919" y="291541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9C97A253-839F-E2C5-199D-758E2ACD361D}"/>
                </a:ext>
              </a:extLst>
            </p:cNvPr>
            <p:cNvSpPr/>
            <p:nvPr/>
          </p:nvSpPr>
          <p:spPr>
            <a:xfrm rot="20177757">
              <a:off x="2186522" y="28835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7573631C-9674-11B1-37D5-9D273B288871}"/>
                </a:ext>
              </a:extLst>
            </p:cNvPr>
            <p:cNvSpPr/>
            <p:nvPr/>
          </p:nvSpPr>
          <p:spPr>
            <a:xfrm rot="20177757">
              <a:off x="2194264" y="310541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2FB6A9BA-9B02-E9BA-35A9-39DE2A17A1E4}"/>
                </a:ext>
              </a:extLst>
            </p:cNvPr>
            <p:cNvSpPr/>
            <p:nvPr/>
          </p:nvSpPr>
          <p:spPr>
            <a:xfrm rot="20177757">
              <a:off x="2148528" y="289931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A93FF699-7BF1-D130-F4E1-C015F85EC934}"/>
                </a:ext>
              </a:extLst>
            </p:cNvPr>
            <p:cNvSpPr/>
            <p:nvPr/>
          </p:nvSpPr>
          <p:spPr>
            <a:xfrm rot="20177757">
              <a:off x="2134405" y="294460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B42BB2EE-CF27-F3CF-8CD5-44C4F7DC64CF}"/>
                </a:ext>
              </a:extLst>
            </p:cNvPr>
            <p:cNvSpPr/>
            <p:nvPr/>
          </p:nvSpPr>
          <p:spPr>
            <a:xfrm rot="20177757">
              <a:off x="2172959" y="292867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685105D6-C87B-65E5-D727-4E949945AE18}"/>
                </a:ext>
              </a:extLst>
            </p:cNvPr>
            <p:cNvSpPr/>
            <p:nvPr/>
          </p:nvSpPr>
          <p:spPr>
            <a:xfrm rot="20177757">
              <a:off x="2217805" y="291940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03EC0A53-E6AC-BD2F-AF61-019BA64EE05E}"/>
                </a:ext>
              </a:extLst>
            </p:cNvPr>
            <p:cNvSpPr/>
            <p:nvPr/>
          </p:nvSpPr>
          <p:spPr>
            <a:xfrm rot="20177757">
              <a:off x="2153874" y="299346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917BBB19-3A7A-B10B-B150-EEEA00132CBA}"/>
                </a:ext>
              </a:extLst>
            </p:cNvPr>
            <p:cNvSpPr/>
            <p:nvPr/>
          </p:nvSpPr>
          <p:spPr>
            <a:xfrm rot="20177757">
              <a:off x="2057424" y="276194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79892041-327B-F6F3-4E0D-56A7DB563CF2}"/>
                </a:ext>
              </a:extLst>
            </p:cNvPr>
            <p:cNvSpPr/>
            <p:nvPr/>
          </p:nvSpPr>
          <p:spPr>
            <a:xfrm rot="20177757">
              <a:off x="2112633" y="270041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FC57C04F-8142-4131-B01B-AC137046A77B}"/>
                </a:ext>
              </a:extLst>
            </p:cNvPr>
            <p:cNvSpPr/>
            <p:nvPr/>
          </p:nvSpPr>
          <p:spPr>
            <a:xfrm rot="20177757">
              <a:off x="2146434" y="272355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6727324E-6386-19F6-38DD-91717C27386C}"/>
                </a:ext>
              </a:extLst>
            </p:cNvPr>
            <p:cNvSpPr/>
            <p:nvPr/>
          </p:nvSpPr>
          <p:spPr>
            <a:xfrm rot="20177757">
              <a:off x="2097882" y="27293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4D9A27D1-C088-5DAA-30BF-45F070A93182}"/>
                </a:ext>
              </a:extLst>
            </p:cNvPr>
            <p:cNvSpPr/>
            <p:nvPr/>
          </p:nvSpPr>
          <p:spPr>
            <a:xfrm rot="20177757">
              <a:off x="2071054" y="279620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8EB0D0ED-AC8A-16A8-00B8-1DFE006CBB00}"/>
                </a:ext>
              </a:extLst>
            </p:cNvPr>
            <p:cNvSpPr/>
            <p:nvPr/>
          </p:nvSpPr>
          <p:spPr>
            <a:xfrm rot="20177757">
              <a:off x="2119766" y="278167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8282149F-2F14-979D-9EDF-B2EBB9598840}"/>
                </a:ext>
              </a:extLst>
            </p:cNvPr>
            <p:cNvSpPr/>
            <p:nvPr/>
          </p:nvSpPr>
          <p:spPr>
            <a:xfrm rot="20177757">
              <a:off x="2156359" y="276462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3FD6F619-953D-0425-C3CA-C7FC22ABEAC9}"/>
                </a:ext>
              </a:extLst>
            </p:cNvPr>
            <p:cNvSpPr/>
            <p:nvPr/>
          </p:nvSpPr>
          <p:spPr>
            <a:xfrm rot="20177757">
              <a:off x="2229218" y="294193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54839D87-D39B-2196-77CF-E082F8EDFC70}"/>
                </a:ext>
              </a:extLst>
            </p:cNvPr>
            <p:cNvSpPr/>
            <p:nvPr/>
          </p:nvSpPr>
          <p:spPr>
            <a:xfrm rot="20177757">
              <a:off x="2169718" y="295873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83C8CCB5-11B4-713F-7488-A93404E556FB}"/>
                </a:ext>
              </a:extLst>
            </p:cNvPr>
            <p:cNvSpPr/>
            <p:nvPr/>
          </p:nvSpPr>
          <p:spPr>
            <a:xfrm rot="20177757">
              <a:off x="2199237" y="30105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0B3F41DC-B7A4-15A1-6982-9E038A548130}"/>
                </a:ext>
              </a:extLst>
            </p:cNvPr>
            <p:cNvSpPr/>
            <p:nvPr/>
          </p:nvSpPr>
          <p:spPr>
            <a:xfrm rot="20177757">
              <a:off x="2251624" y="298867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08A2FA6D-70F9-8211-78B0-3AA80691545A}"/>
                </a:ext>
              </a:extLst>
            </p:cNvPr>
            <p:cNvSpPr/>
            <p:nvPr/>
          </p:nvSpPr>
          <p:spPr>
            <a:xfrm rot="20177757">
              <a:off x="2249038" y="303316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F7A8EC04-7191-692B-A471-B7EC70EE8333}"/>
                </a:ext>
              </a:extLst>
            </p:cNvPr>
            <p:cNvSpPr/>
            <p:nvPr/>
          </p:nvSpPr>
          <p:spPr>
            <a:xfrm rot="20177757">
              <a:off x="2277200" y="304999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4A463976-66D4-7386-EBE4-6E35F67099AA}"/>
                </a:ext>
              </a:extLst>
            </p:cNvPr>
            <p:cNvSpPr/>
            <p:nvPr/>
          </p:nvSpPr>
          <p:spPr>
            <a:xfrm rot="20177757">
              <a:off x="2216269" y="305360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2CCFEFFE-4C00-312A-BE96-EF5085407C5C}"/>
                </a:ext>
              </a:extLst>
            </p:cNvPr>
            <p:cNvSpPr/>
            <p:nvPr/>
          </p:nvSpPr>
          <p:spPr>
            <a:xfrm rot="20177757">
              <a:off x="2261793" y="30990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A8CC6964-F341-4187-210D-9927809BE85A}"/>
                </a:ext>
              </a:extLst>
            </p:cNvPr>
            <p:cNvSpPr/>
            <p:nvPr/>
          </p:nvSpPr>
          <p:spPr>
            <a:xfrm rot="20177757">
              <a:off x="2290677" y="309166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70D0A9EA-CF7A-BCD7-4512-4169A2E233DA}"/>
                </a:ext>
              </a:extLst>
            </p:cNvPr>
            <p:cNvSpPr/>
            <p:nvPr/>
          </p:nvSpPr>
          <p:spPr>
            <a:xfrm rot="20177757">
              <a:off x="2213349" y="29801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CC0F7DC9-BE62-AE3C-9191-78BCD40872AD}"/>
                </a:ext>
              </a:extLst>
            </p:cNvPr>
            <p:cNvSpPr/>
            <p:nvPr/>
          </p:nvSpPr>
          <p:spPr>
            <a:xfrm rot="20177757">
              <a:off x="2051494" y="264819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C54766D9-D18E-CB19-80D8-713A4C7BAFCE}"/>
                </a:ext>
              </a:extLst>
            </p:cNvPr>
            <p:cNvSpPr/>
            <p:nvPr/>
          </p:nvSpPr>
          <p:spPr>
            <a:xfrm rot="20177757">
              <a:off x="1955842" y="23757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8C23DF43-956B-C286-03DA-B7CFE866D739}"/>
                </a:ext>
              </a:extLst>
            </p:cNvPr>
            <p:cNvSpPr/>
            <p:nvPr/>
          </p:nvSpPr>
          <p:spPr>
            <a:xfrm rot="20177757">
              <a:off x="2214235" y="314516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C79614C0-32E1-044F-A45C-EA6AEAAF0EE1}"/>
                </a:ext>
              </a:extLst>
            </p:cNvPr>
            <p:cNvSpPr/>
            <p:nvPr/>
          </p:nvSpPr>
          <p:spPr>
            <a:xfrm rot="20177757">
              <a:off x="1995727" y="23644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4DA26972-9999-E0B9-C7BC-B9EE0428C925}"/>
                </a:ext>
              </a:extLst>
            </p:cNvPr>
            <p:cNvSpPr/>
            <p:nvPr/>
          </p:nvSpPr>
          <p:spPr>
            <a:xfrm rot="20177757">
              <a:off x="1934601" y="23789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EB2B0A7F-BC32-0450-9348-EAF11E29D645}"/>
                </a:ext>
              </a:extLst>
            </p:cNvPr>
            <p:cNvSpPr/>
            <p:nvPr/>
          </p:nvSpPr>
          <p:spPr>
            <a:xfrm rot="20177757">
              <a:off x="2070589" y="268434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9BD810B5-9668-F687-8872-4D86F6BBA782}"/>
                </a:ext>
              </a:extLst>
            </p:cNvPr>
            <p:cNvSpPr/>
            <p:nvPr/>
          </p:nvSpPr>
          <p:spPr>
            <a:xfrm rot="20177757">
              <a:off x="1949895" y="241518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03585C10-91AC-BDE3-B135-7BF2423B572B}"/>
                </a:ext>
              </a:extLst>
            </p:cNvPr>
            <p:cNvSpPr/>
            <p:nvPr/>
          </p:nvSpPr>
          <p:spPr>
            <a:xfrm rot="20177757">
              <a:off x="2010330" y="239928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DFEAA476-C19E-F7A6-1D85-176F8A6B49C5}"/>
                </a:ext>
              </a:extLst>
            </p:cNvPr>
            <p:cNvSpPr/>
            <p:nvPr/>
          </p:nvSpPr>
          <p:spPr>
            <a:xfrm rot="20177757">
              <a:off x="1987126" y="241163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1541A980-EF9E-14E4-DC3F-453C4D5762BE}"/>
                </a:ext>
              </a:extLst>
            </p:cNvPr>
            <p:cNvSpPr/>
            <p:nvPr/>
          </p:nvSpPr>
          <p:spPr>
            <a:xfrm rot="20177757">
              <a:off x="1998791" y="25989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6096E1AD-9921-99D5-F00C-7AB6ED15CD0C}"/>
                </a:ext>
              </a:extLst>
            </p:cNvPr>
            <p:cNvSpPr/>
            <p:nvPr/>
          </p:nvSpPr>
          <p:spPr>
            <a:xfrm rot="20177757">
              <a:off x="2230376" y="318666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22C515FB-1BA9-16F1-AF46-50F55310980B}"/>
                </a:ext>
              </a:extLst>
            </p:cNvPr>
            <p:cNvSpPr/>
            <p:nvPr/>
          </p:nvSpPr>
          <p:spPr>
            <a:xfrm rot="20177757">
              <a:off x="2035274" y="269832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44693A81-ADB7-1019-89E5-1F269E380FF9}"/>
                </a:ext>
              </a:extLst>
            </p:cNvPr>
            <p:cNvSpPr/>
            <p:nvPr/>
          </p:nvSpPr>
          <p:spPr>
            <a:xfrm rot="20177757">
              <a:off x="1995818" y="244375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FD00F088-9E06-21C8-CF64-FCFE746652DB}"/>
                </a:ext>
              </a:extLst>
            </p:cNvPr>
            <p:cNvSpPr/>
            <p:nvPr/>
          </p:nvSpPr>
          <p:spPr>
            <a:xfrm rot="20177757">
              <a:off x="2258845" y="324927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9BC96E3E-57D6-E3C9-EA52-9C3A4F3E9D2D}"/>
                </a:ext>
              </a:extLst>
            </p:cNvPr>
            <p:cNvSpPr/>
            <p:nvPr/>
          </p:nvSpPr>
          <p:spPr>
            <a:xfrm rot="20177757">
              <a:off x="2029611" y="243698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826DBF5E-E85D-FA06-EB67-1C05DBC89B7E}"/>
                </a:ext>
              </a:extLst>
            </p:cNvPr>
            <p:cNvSpPr/>
            <p:nvPr/>
          </p:nvSpPr>
          <p:spPr>
            <a:xfrm rot="20177757">
              <a:off x="1954952" y="246019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1A030846-694B-87B8-CBBF-E405D3606D9C}"/>
                </a:ext>
              </a:extLst>
            </p:cNvPr>
            <p:cNvSpPr/>
            <p:nvPr/>
          </p:nvSpPr>
          <p:spPr>
            <a:xfrm rot="20177757">
              <a:off x="2054368" y="27344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B784D20B-DC0E-25D5-9AE9-562468DB91D5}"/>
                </a:ext>
              </a:extLst>
            </p:cNvPr>
            <p:cNvSpPr/>
            <p:nvPr/>
          </p:nvSpPr>
          <p:spPr>
            <a:xfrm rot="20177757">
              <a:off x="1988348" y="248431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240B464D-4648-4B66-A991-7A1FF702AA5E}"/>
                </a:ext>
              </a:extLst>
            </p:cNvPr>
            <p:cNvSpPr/>
            <p:nvPr/>
          </p:nvSpPr>
          <p:spPr>
            <a:xfrm rot="20177757">
              <a:off x="2050092" y="24648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3784EFBE-7BE5-16A7-8907-8C7B809A34FF}"/>
                </a:ext>
              </a:extLst>
            </p:cNvPr>
            <p:cNvSpPr/>
            <p:nvPr/>
          </p:nvSpPr>
          <p:spPr>
            <a:xfrm rot="20177757">
              <a:off x="2027101" y="247961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13D82CFC-BF81-60D6-94D7-CD75E949761B}"/>
                </a:ext>
              </a:extLst>
            </p:cNvPr>
            <p:cNvSpPr/>
            <p:nvPr/>
          </p:nvSpPr>
          <p:spPr>
            <a:xfrm rot="20177757">
              <a:off x="1985317" y="254967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CD3A9457-1453-370E-2170-AF87B18793CB}"/>
                </a:ext>
              </a:extLst>
            </p:cNvPr>
            <p:cNvSpPr/>
            <p:nvPr/>
          </p:nvSpPr>
          <p:spPr>
            <a:xfrm rot="20177757">
              <a:off x="2183141" y="306383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3468AC38-CC31-34BE-4974-5A5ECDD989F8}"/>
                </a:ext>
              </a:extLst>
            </p:cNvPr>
            <p:cNvSpPr/>
            <p:nvPr/>
          </p:nvSpPr>
          <p:spPr>
            <a:xfrm rot="20177757">
              <a:off x="1858531" y="223951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3B4B1DAB-44E5-7255-1657-8217F70393D5}"/>
                </a:ext>
              </a:extLst>
            </p:cNvPr>
            <p:cNvSpPr/>
            <p:nvPr/>
          </p:nvSpPr>
          <p:spPr>
            <a:xfrm rot="20177757">
              <a:off x="1921929" y="226063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BBE92C7D-BDBD-5E10-2B46-87FCABF6A77B}"/>
                </a:ext>
              </a:extLst>
            </p:cNvPr>
            <p:cNvSpPr/>
            <p:nvPr/>
          </p:nvSpPr>
          <p:spPr>
            <a:xfrm rot="20177757">
              <a:off x="1970437" y="250908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513CAA9A-2C49-25A6-969E-371B2C7E4486}"/>
                </a:ext>
              </a:extLst>
            </p:cNvPr>
            <p:cNvSpPr/>
            <p:nvPr/>
          </p:nvSpPr>
          <p:spPr>
            <a:xfrm rot="20177757">
              <a:off x="1947925" y="228323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C1EB69AA-3225-484D-DFDB-BF9BF42E2FA5}"/>
                </a:ext>
              </a:extLst>
            </p:cNvPr>
            <p:cNvSpPr/>
            <p:nvPr/>
          </p:nvSpPr>
          <p:spPr>
            <a:xfrm rot="20177757">
              <a:off x="1898575" y="229092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CBBD5A23-F858-085E-9581-35A1B401E433}"/>
                </a:ext>
              </a:extLst>
            </p:cNvPr>
            <p:cNvSpPr/>
            <p:nvPr/>
          </p:nvSpPr>
          <p:spPr>
            <a:xfrm rot="20177757">
              <a:off x="2017887" y="264871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B37E74A7-B013-5EA8-330C-EBBD48A9BBC4}"/>
                </a:ext>
              </a:extLst>
            </p:cNvPr>
            <p:cNvSpPr/>
            <p:nvPr/>
          </p:nvSpPr>
          <p:spPr>
            <a:xfrm rot="20177757">
              <a:off x="1920809" y="233411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DEBE333F-7A72-CB69-D374-5FABFE006FFA}"/>
                </a:ext>
              </a:extLst>
            </p:cNvPr>
            <p:cNvSpPr/>
            <p:nvPr/>
          </p:nvSpPr>
          <p:spPr>
            <a:xfrm rot="20177757">
              <a:off x="1965656" y="23248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EC5F590B-548B-E7B2-D890-8CD0467B4F02}"/>
                </a:ext>
              </a:extLst>
            </p:cNvPr>
            <p:cNvSpPr/>
            <p:nvPr/>
          </p:nvSpPr>
          <p:spPr>
            <a:xfrm rot="20177757">
              <a:off x="2123457" y="267302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7FC20FF0-D167-81F9-4940-51C7D08B9D16}"/>
                </a:ext>
              </a:extLst>
            </p:cNvPr>
            <p:cNvSpPr/>
            <p:nvPr/>
          </p:nvSpPr>
          <p:spPr>
            <a:xfrm rot="20177757">
              <a:off x="2056052" y="25031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FFBE7919-3C52-6420-0F1B-62801BC1A026}"/>
                </a:ext>
              </a:extLst>
            </p:cNvPr>
            <p:cNvSpPr/>
            <p:nvPr/>
          </p:nvSpPr>
          <p:spPr>
            <a:xfrm rot="20177757">
              <a:off x="2002337" y="251616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88665171-0728-E890-5F20-7FB74A56F13E}"/>
                </a:ext>
              </a:extLst>
            </p:cNvPr>
            <p:cNvSpPr/>
            <p:nvPr/>
          </p:nvSpPr>
          <p:spPr>
            <a:xfrm rot="20177757">
              <a:off x="2028700" y="238644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3C4F07E1-0992-16A9-331B-1C95E7BA3F11}"/>
                </a:ext>
              </a:extLst>
            </p:cNvPr>
            <p:cNvSpPr/>
            <p:nvPr/>
          </p:nvSpPr>
          <p:spPr>
            <a:xfrm rot="20177757">
              <a:off x="2026085" y="255905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AA13B9AA-6B6F-E07F-D996-46E0212D5CCE}"/>
                </a:ext>
              </a:extLst>
            </p:cNvPr>
            <p:cNvSpPr/>
            <p:nvPr/>
          </p:nvSpPr>
          <p:spPr>
            <a:xfrm rot="20177757">
              <a:off x="2075377" y="254590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61CBE550-B547-EC0C-275A-E1F5073DD4C0}"/>
                </a:ext>
              </a:extLst>
            </p:cNvPr>
            <p:cNvSpPr/>
            <p:nvPr/>
          </p:nvSpPr>
          <p:spPr>
            <a:xfrm rot="20177757">
              <a:off x="2164315" y="30249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28123634-5A06-F722-C9A7-F2883C20EE85}"/>
                </a:ext>
              </a:extLst>
            </p:cNvPr>
            <p:cNvSpPr/>
            <p:nvPr/>
          </p:nvSpPr>
          <p:spPr>
            <a:xfrm rot="20177757">
              <a:off x="2058082" y="25796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E975AA10-7690-5AAA-6912-BCA476EE1ED1}"/>
                </a:ext>
              </a:extLst>
            </p:cNvPr>
            <p:cNvSpPr/>
            <p:nvPr/>
          </p:nvSpPr>
          <p:spPr>
            <a:xfrm rot="20177757">
              <a:off x="2097788" y="259671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C24E0840-B71F-7C18-58FE-9D5154DE84EF}"/>
                </a:ext>
              </a:extLst>
            </p:cNvPr>
            <p:cNvSpPr/>
            <p:nvPr/>
          </p:nvSpPr>
          <p:spPr>
            <a:xfrm rot="20177757">
              <a:off x="2051820" y="26138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E7D35165-9B5A-FA49-8CF2-6E95C3F0E247}"/>
                </a:ext>
              </a:extLst>
            </p:cNvPr>
            <p:cNvSpPr/>
            <p:nvPr/>
          </p:nvSpPr>
          <p:spPr>
            <a:xfrm rot="20177757">
              <a:off x="2176451" y="298256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5612A067-F839-A9AA-199F-206BF3FF34F4}"/>
                </a:ext>
              </a:extLst>
            </p:cNvPr>
            <p:cNvSpPr/>
            <p:nvPr/>
          </p:nvSpPr>
          <p:spPr>
            <a:xfrm rot="20177757">
              <a:off x="2063055" y="264854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0E9DC4A6-8389-983F-4A1A-BC1EFD6FCEC0}"/>
                </a:ext>
              </a:extLst>
            </p:cNvPr>
            <p:cNvSpPr/>
            <p:nvPr/>
          </p:nvSpPr>
          <p:spPr>
            <a:xfrm rot="20177757">
              <a:off x="2101809" y="264385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C94BA439-037A-1479-47D9-34FEB0196FED}"/>
                </a:ext>
              </a:extLst>
            </p:cNvPr>
            <p:cNvSpPr/>
            <p:nvPr/>
          </p:nvSpPr>
          <p:spPr>
            <a:xfrm rot="20177757">
              <a:off x="2035176" y="252241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FD9D6BB6-3D90-6354-F9F1-C8995A3BE013}"/>
                </a:ext>
              </a:extLst>
            </p:cNvPr>
            <p:cNvSpPr/>
            <p:nvPr/>
          </p:nvSpPr>
          <p:spPr>
            <a:xfrm rot="20177757">
              <a:off x="2316212" y="316400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62A61A0C-553D-2795-B2BE-5505479CC2B8}"/>
                </a:ext>
              </a:extLst>
            </p:cNvPr>
            <p:cNvSpPr/>
            <p:nvPr/>
          </p:nvSpPr>
          <p:spPr>
            <a:xfrm rot="20177757">
              <a:off x="2271197" y="317760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91D036AD-C0B5-AD62-28E7-49E11FF72DB5}"/>
                </a:ext>
              </a:extLst>
            </p:cNvPr>
            <p:cNvSpPr/>
            <p:nvPr/>
          </p:nvSpPr>
          <p:spPr>
            <a:xfrm rot="20177757">
              <a:off x="2298135" y="327604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D59C560D-2C29-9E23-61EC-2DFCC62BFB0F}"/>
                </a:ext>
              </a:extLst>
            </p:cNvPr>
            <p:cNvSpPr/>
            <p:nvPr/>
          </p:nvSpPr>
          <p:spPr>
            <a:xfrm rot="20177757">
              <a:off x="2305512" y="322355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1F09F85D-B455-CB54-8336-DA5037F95873}"/>
                </a:ext>
              </a:extLst>
            </p:cNvPr>
            <p:cNvSpPr/>
            <p:nvPr/>
          </p:nvSpPr>
          <p:spPr>
            <a:xfrm rot="20177757">
              <a:off x="2335705" y="326311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FB798D8D-5780-43A9-9EA0-A43BB39950D7}"/>
                </a:ext>
              </a:extLst>
            </p:cNvPr>
            <p:cNvSpPr/>
            <p:nvPr/>
          </p:nvSpPr>
          <p:spPr>
            <a:xfrm rot="20177757">
              <a:off x="1763173" y="212347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A2CF4E47-CEB9-2658-5CC9-A152EB97434D}"/>
                </a:ext>
              </a:extLst>
            </p:cNvPr>
            <p:cNvSpPr/>
            <p:nvPr/>
          </p:nvSpPr>
          <p:spPr>
            <a:xfrm rot="20177757">
              <a:off x="1813197" y="20844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B3A1938E-8C1A-1DFD-C5B9-2AC73CE0B602}"/>
                </a:ext>
              </a:extLst>
            </p:cNvPr>
            <p:cNvSpPr/>
            <p:nvPr/>
          </p:nvSpPr>
          <p:spPr>
            <a:xfrm rot="20177757">
              <a:off x="1859690" y="212566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A0715FEB-63D2-3A9D-EE00-DB48769AA803}"/>
                </a:ext>
              </a:extLst>
            </p:cNvPr>
            <p:cNvSpPr/>
            <p:nvPr/>
          </p:nvSpPr>
          <p:spPr>
            <a:xfrm rot="20177757">
              <a:off x="1810974" y="21440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54A5C7FC-94A5-98B8-0939-7DB09EE61BD6}"/>
                </a:ext>
              </a:extLst>
            </p:cNvPr>
            <p:cNvSpPr/>
            <p:nvPr/>
          </p:nvSpPr>
          <p:spPr>
            <a:xfrm rot="20177757">
              <a:off x="1811337" y="21779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62C57D4B-FFCA-B0A5-7FAD-2FA02774DF54}"/>
                </a:ext>
              </a:extLst>
            </p:cNvPr>
            <p:cNvSpPr/>
            <p:nvPr/>
          </p:nvSpPr>
          <p:spPr>
            <a:xfrm rot="20177757">
              <a:off x="1845290" y="219001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35B5CFB2-7E62-3C65-0DCC-D6AE7926FCF9}"/>
                </a:ext>
              </a:extLst>
            </p:cNvPr>
            <p:cNvSpPr/>
            <p:nvPr/>
          </p:nvSpPr>
          <p:spPr>
            <a:xfrm rot="20177757">
              <a:off x="1904725" y="221396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BD44B10B-8916-BD50-F105-227690DEBC96}"/>
                </a:ext>
              </a:extLst>
            </p:cNvPr>
            <p:cNvSpPr/>
            <p:nvPr/>
          </p:nvSpPr>
          <p:spPr>
            <a:xfrm rot="20177757">
              <a:off x="2025064" y="260818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5BABE6CA-11C8-E812-402A-31B02B8525E3}"/>
                </a:ext>
              </a:extLst>
            </p:cNvPr>
            <p:cNvSpPr/>
            <p:nvPr/>
          </p:nvSpPr>
          <p:spPr>
            <a:xfrm rot="20177757">
              <a:off x="1709193" y="198843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E6CB4543-39AA-DED7-1B44-DDBE6FF46F32}"/>
                </a:ext>
              </a:extLst>
            </p:cNvPr>
            <p:cNvSpPr/>
            <p:nvPr/>
          </p:nvSpPr>
          <p:spPr>
            <a:xfrm rot="20177757">
              <a:off x="1741454" y="205026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5C448A98-1FEC-AE04-6EC6-41B8B4DDFD44}"/>
                </a:ext>
              </a:extLst>
            </p:cNvPr>
            <p:cNvSpPr/>
            <p:nvPr/>
          </p:nvSpPr>
          <p:spPr>
            <a:xfrm rot="20177757">
              <a:off x="2090105" y="27773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E1E60D98-9257-CEF6-30E7-EEC127F8A8D4}"/>
                </a:ext>
              </a:extLst>
            </p:cNvPr>
            <p:cNvSpPr/>
            <p:nvPr/>
          </p:nvSpPr>
          <p:spPr>
            <a:xfrm rot="20177757">
              <a:off x="1882449" y="216431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285B50E9-75EC-11E0-018D-06C17028171C}"/>
                </a:ext>
              </a:extLst>
            </p:cNvPr>
            <p:cNvSpPr/>
            <p:nvPr/>
          </p:nvSpPr>
          <p:spPr>
            <a:xfrm rot="20177757">
              <a:off x="1877988" y="220703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57682A9E-0F74-5149-416C-B50C65436A58}"/>
                </a:ext>
              </a:extLst>
            </p:cNvPr>
            <p:cNvSpPr/>
            <p:nvPr/>
          </p:nvSpPr>
          <p:spPr>
            <a:xfrm rot="20177757">
              <a:off x="2009546" y="232472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F8A13B81-DDB5-8030-6BEC-CE295F0E6F7C}"/>
                </a:ext>
              </a:extLst>
            </p:cNvPr>
            <p:cNvSpPr/>
            <p:nvPr/>
          </p:nvSpPr>
          <p:spPr>
            <a:xfrm rot="20177757">
              <a:off x="1887741" y="208817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7BF6C683-0828-58A5-5301-E58E0BA0F6EB}"/>
                </a:ext>
              </a:extLst>
            </p:cNvPr>
            <p:cNvSpPr/>
            <p:nvPr/>
          </p:nvSpPr>
          <p:spPr>
            <a:xfrm rot="20177757">
              <a:off x="1905144" y="212855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2DDB934C-D0DA-5980-CEB8-392603D15322}"/>
                </a:ext>
              </a:extLst>
            </p:cNvPr>
            <p:cNvSpPr/>
            <p:nvPr/>
          </p:nvSpPr>
          <p:spPr>
            <a:xfrm rot="20177757">
              <a:off x="1924501" y="217168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2C93E17B-E759-080B-C157-DEC55E2925F1}"/>
                </a:ext>
              </a:extLst>
            </p:cNvPr>
            <p:cNvSpPr/>
            <p:nvPr/>
          </p:nvSpPr>
          <p:spPr>
            <a:xfrm rot="20177757">
              <a:off x="1950882" y="222289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35F54B92-B423-D312-1846-CD42CAD9FCD4}"/>
                </a:ext>
              </a:extLst>
            </p:cNvPr>
            <p:cNvSpPr/>
            <p:nvPr/>
          </p:nvSpPr>
          <p:spPr>
            <a:xfrm rot="20177757">
              <a:off x="2000361" y="228171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5B5100A8-2EB5-7D39-55AA-D56194397714}"/>
                </a:ext>
              </a:extLst>
            </p:cNvPr>
            <p:cNvSpPr/>
            <p:nvPr/>
          </p:nvSpPr>
          <p:spPr>
            <a:xfrm rot="20177757">
              <a:off x="1970560" y="225365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D2C68EB5-2C7D-04AA-6F00-EB7BB82C4730}"/>
                </a:ext>
              </a:extLst>
            </p:cNvPr>
            <p:cNvSpPr/>
            <p:nvPr/>
          </p:nvSpPr>
          <p:spPr>
            <a:xfrm rot="20177757">
              <a:off x="1992635" y="223271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156BA88C-39C3-74AD-0697-4869F290858B}"/>
                </a:ext>
              </a:extLst>
            </p:cNvPr>
            <p:cNvSpPr/>
            <p:nvPr/>
          </p:nvSpPr>
          <p:spPr>
            <a:xfrm rot="20177757">
              <a:off x="1979595" y="21908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1E034E84-CE74-B4E9-7649-9D581DEC6AD5}"/>
                </a:ext>
              </a:extLst>
            </p:cNvPr>
            <p:cNvSpPr/>
            <p:nvPr/>
          </p:nvSpPr>
          <p:spPr>
            <a:xfrm rot="20177757">
              <a:off x="1956900" y="216658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4E410C2B-FA89-3A8D-AF8A-965652621DFE}"/>
                </a:ext>
              </a:extLst>
            </p:cNvPr>
            <p:cNvSpPr/>
            <p:nvPr/>
          </p:nvSpPr>
          <p:spPr>
            <a:xfrm rot="20177757">
              <a:off x="1970550" y="21278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A9232610-F175-03A0-3C15-78A944A67819}"/>
                </a:ext>
              </a:extLst>
            </p:cNvPr>
            <p:cNvSpPr/>
            <p:nvPr/>
          </p:nvSpPr>
          <p:spPr>
            <a:xfrm rot="20177757">
              <a:off x="1934584" y="209578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F70ADB82-5F81-894B-8E17-6F377955772B}"/>
                </a:ext>
              </a:extLst>
            </p:cNvPr>
            <p:cNvSpPr/>
            <p:nvPr/>
          </p:nvSpPr>
          <p:spPr>
            <a:xfrm rot="20177757">
              <a:off x="1961648" y="205549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B08F2207-F6BA-1D01-CC0A-8AF308DEEE7D}"/>
                </a:ext>
              </a:extLst>
            </p:cNvPr>
            <p:cNvSpPr/>
            <p:nvPr/>
          </p:nvSpPr>
          <p:spPr>
            <a:xfrm rot="20177757">
              <a:off x="1885765" y="203868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74385442-73F9-9266-7E87-5A44959674FD}"/>
                </a:ext>
              </a:extLst>
            </p:cNvPr>
            <p:cNvSpPr/>
            <p:nvPr/>
          </p:nvSpPr>
          <p:spPr>
            <a:xfrm rot="20177757">
              <a:off x="1892731" y="224575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9403E3D6-E73D-46F4-E97F-E24C3662B839}"/>
                </a:ext>
              </a:extLst>
            </p:cNvPr>
            <p:cNvSpPr/>
            <p:nvPr/>
          </p:nvSpPr>
          <p:spPr>
            <a:xfrm rot="20177757">
              <a:off x="1775985" y="21741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6D3E9CAC-1958-7A44-B5CA-A8EC736A69EE}"/>
                </a:ext>
              </a:extLst>
            </p:cNvPr>
            <p:cNvSpPr/>
            <p:nvPr/>
          </p:nvSpPr>
          <p:spPr>
            <a:xfrm rot="20177757">
              <a:off x="1820241" y="22167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8F95FD31-CF36-1C49-E59F-A35E3FBC7B71}"/>
                </a:ext>
              </a:extLst>
            </p:cNvPr>
            <p:cNvSpPr/>
            <p:nvPr/>
          </p:nvSpPr>
          <p:spPr>
            <a:xfrm rot="20177757">
              <a:off x="2258234" y="314128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6A6FE09A-CFA1-9849-25CE-B6EDEA933E10}"/>
                </a:ext>
              </a:extLst>
            </p:cNvPr>
            <p:cNvSpPr/>
            <p:nvPr/>
          </p:nvSpPr>
          <p:spPr>
            <a:xfrm rot="20177757">
              <a:off x="2222639" y="309239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B7EF7852-24CB-301E-DA50-8D58814B5AFA}"/>
                </a:ext>
              </a:extLst>
            </p:cNvPr>
            <p:cNvSpPr/>
            <p:nvPr/>
          </p:nvSpPr>
          <p:spPr>
            <a:xfrm rot="20177757">
              <a:off x="2286789" y="332546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D0CE4469-5C33-57B1-7233-E1894CC9D3C4}"/>
                </a:ext>
              </a:extLst>
            </p:cNvPr>
            <p:cNvSpPr/>
            <p:nvPr/>
          </p:nvSpPr>
          <p:spPr>
            <a:xfrm rot="5045187">
              <a:off x="2774832" y="283424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BA7FBC02-638B-407D-5196-1AD447309B4C}"/>
                </a:ext>
              </a:extLst>
            </p:cNvPr>
            <p:cNvSpPr/>
            <p:nvPr/>
          </p:nvSpPr>
          <p:spPr>
            <a:xfrm rot="5045187">
              <a:off x="2778711" y="29036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57074BC-B6A0-FF22-8A6C-F1FC3AA6B967}"/>
                </a:ext>
              </a:extLst>
            </p:cNvPr>
            <p:cNvSpPr/>
            <p:nvPr/>
          </p:nvSpPr>
          <p:spPr>
            <a:xfrm rot="5045187">
              <a:off x="2777851" y="29267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CBFAB019-9878-2201-4468-E21EC3E8BD71}"/>
                </a:ext>
              </a:extLst>
            </p:cNvPr>
            <p:cNvSpPr/>
            <p:nvPr/>
          </p:nvSpPr>
          <p:spPr>
            <a:xfrm rot="5045187">
              <a:off x="2775296" y="286267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D66AC80E-3826-E826-95CC-1D86A0E5A26D}"/>
                </a:ext>
              </a:extLst>
            </p:cNvPr>
            <p:cNvSpPr/>
            <p:nvPr/>
          </p:nvSpPr>
          <p:spPr>
            <a:xfrm rot="5045187">
              <a:off x="2733889" y="28387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53A88748-90FA-54D6-8E85-354C6F361806}"/>
                </a:ext>
              </a:extLst>
            </p:cNvPr>
            <p:cNvSpPr/>
            <p:nvPr/>
          </p:nvSpPr>
          <p:spPr>
            <a:xfrm rot="5045187">
              <a:off x="2739872" y="287696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825C5F97-C3B1-1B4F-E836-E1F949C9032E}"/>
                </a:ext>
              </a:extLst>
            </p:cNvPr>
            <p:cNvSpPr/>
            <p:nvPr/>
          </p:nvSpPr>
          <p:spPr>
            <a:xfrm rot="5045187">
              <a:off x="2734999" y="292249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E7764564-31D0-4074-D174-106CB16D2169}"/>
                </a:ext>
              </a:extLst>
            </p:cNvPr>
            <p:cNvSpPr/>
            <p:nvPr/>
          </p:nvSpPr>
          <p:spPr>
            <a:xfrm rot="5045187">
              <a:off x="2725597" y="284666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8E4DC803-68C6-5ED8-29E9-BB06D14F9C0C}"/>
                </a:ext>
              </a:extLst>
            </p:cNvPr>
            <p:cNvSpPr/>
            <p:nvPr/>
          </p:nvSpPr>
          <p:spPr>
            <a:xfrm rot="5045187">
              <a:off x="2853861" y="282618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0536EE66-44AC-145D-9737-3D708FEB19BA}"/>
                </a:ext>
              </a:extLst>
            </p:cNvPr>
            <p:cNvSpPr/>
            <p:nvPr/>
          </p:nvSpPr>
          <p:spPr>
            <a:xfrm rot="5045187">
              <a:off x="2895580" y="289755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367EFD4A-90AE-ABED-4F92-A802F733102F}"/>
                </a:ext>
              </a:extLst>
            </p:cNvPr>
            <p:cNvSpPr/>
            <p:nvPr/>
          </p:nvSpPr>
          <p:spPr>
            <a:xfrm rot="5045187">
              <a:off x="2863222" y="29226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62C1DD5C-5027-3665-F4FE-F5ED32AE6B99}"/>
                </a:ext>
              </a:extLst>
            </p:cNvPr>
            <p:cNvSpPr/>
            <p:nvPr/>
          </p:nvSpPr>
          <p:spPr>
            <a:xfrm rot="5045187">
              <a:off x="2872544" y="28746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7EF5AA96-7FDA-ED32-A30F-EA0ADFDBE9FA}"/>
                </a:ext>
              </a:extLst>
            </p:cNvPr>
            <p:cNvSpPr/>
            <p:nvPr/>
          </p:nvSpPr>
          <p:spPr>
            <a:xfrm rot="5045187">
              <a:off x="2817073" y="282869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161971A5-EA99-DA7E-1D24-5ED3B7DA79A9}"/>
                </a:ext>
              </a:extLst>
            </p:cNvPr>
            <p:cNvSpPr/>
            <p:nvPr/>
          </p:nvSpPr>
          <p:spPr>
            <a:xfrm rot="5045187">
              <a:off x="2816024" y="28795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8E1F72AE-5811-9199-12B4-EF6DD48191E4}"/>
                </a:ext>
              </a:extLst>
            </p:cNvPr>
            <p:cNvSpPr/>
            <p:nvPr/>
          </p:nvSpPr>
          <p:spPr>
            <a:xfrm rot="5045187">
              <a:off x="2821081" y="291957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3F2AA991-66DF-6840-B586-E323E5D24EB9}"/>
                </a:ext>
              </a:extLst>
            </p:cNvPr>
            <p:cNvSpPr/>
            <p:nvPr/>
          </p:nvSpPr>
          <p:spPr>
            <a:xfrm rot="5045187">
              <a:off x="2963988" y="285529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A259E8B0-57A0-747D-583B-D84FC322BC2F}"/>
                </a:ext>
              </a:extLst>
            </p:cNvPr>
            <p:cNvSpPr/>
            <p:nvPr/>
          </p:nvSpPr>
          <p:spPr>
            <a:xfrm rot="5045187">
              <a:off x="3252610" y="28474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64DCC029-EC0C-556F-8A14-1F0FD00F9539}"/>
                </a:ext>
              </a:extLst>
            </p:cNvPr>
            <p:cNvSpPr/>
            <p:nvPr/>
          </p:nvSpPr>
          <p:spPr>
            <a:xfrm rot="5045187">
              <a:off x="3251227" y="288890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F3C62368-F6C5-5E73-4189-896B538EA4DF}"/>
                </a:ext>
              </a:extLst>
            </p:cNvPr>
            <p:cNvSpPr/>
            <p:nvPr/>
          </p:nvSpPr>
          <p:spPr>
            <a:xfrm rot="5045187">
              <a:off x="3256061" y="28262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DB6E3027-6DDB-1DCE-A478-B7F3D40D7E89}"/>
                </a:ext>
              </a:extLst>
            </p:cNvPr>
            <p:cNvSpPr/>
            <p:nvPr/>
          </p:nvSpPr>
          <p:spPr>
            <a:xfrm rot="5045187">
              <a:off x="2923725" y="28624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C5FC6ABC-51B1-BEF0-0614-58D182E3706C}"/>
                </a:ext>
              </a:extLst>
            </p:cNvPr>
            <p:cNvSpPr/>
            <p:nvPr/>
          </p:nvSpPr>
          <p:spPr>
            <a:xfrm rot="5045187">
              <a:off x="3216890" y="282974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213F62E0-058E-E64A-E167-BEAF455033F7}"/>
                </a:ext>
              </a:extLst>
            </p:cNvPr>
            <p:cNvSpPr/>
            <p:nvPr/>
          </p:nvSpPr>
          <p:spPr>
            <a:xfrm rot="5045187">
              <a:off x="3213567" y="289215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5EBD6FA1-53BC-4060-FCAE-1DC3D1D92B7D}"/>
                </a:ext>
              </a:extLst>
            </p:cNvPr>
            <p:cNvSpPr/>
            <p:nvPr/>
          </p:nvSpPr>
          <p:spPr>
            <a:xfrm rot="5045187">
              <a:off x="3208899" y="286628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3B690A45-F523-1EC5-C65E-938A5CDA4E4C}"/>
                </a:ext>
              </a:extLst>
            </p:cNvPr>
            <p:cNvSpPr/>
            <p:nvPr/>
          </p:nvSpPr>
          <p:spPr>
            <a:xfrm rot="5045187">
              <a:off x="3026954" y="282015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72548121-7814-9C69-A3B8-BA69A87D5E74}"/>
                </a:ext>
              </a:extLst>
            </p:cNvPr>
            <p:cNvSpPr/>
            <p:nvPr/>
          </p:nvSpPr>
          <p:spPr>
            <a:xfrm rot="5045187">
              <a:off x="2705400" y="276561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063F5BE9-BCDB-1379-BDD2-A03644B5D609}"/>
                </a:ext>
              </a:extLst>
            </p:cNvPr>
            <p:cNvSpPr/>
            <p:nvPr/>
          </p:nvSpPr>
          <p:spPr>
            <a:xfrm rot="5045187">
              <a:off x="2915045" y="28127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F0971AB0-4653-C124-A54A-44A4368D2C22}"/>
                </a:ext>
              </a:extLst>
            </p:cNvPr>
            <p:cNvSpPr/>
            <p:nvPr/>
          </p:nvSpPr>
          <p:spPr>
            <a:xfrm rot="5045187">
              <a:off x="3176371" y="288562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F3604DBC-8A60-2CBE-DDD1-97F7E45DA732}"/>
                </a:ext>
              </a:extLst>
            </p:cNvPr>
            <p:cNvSpPr/>
            <p:nvPr/>
          </p:nvSpPr>
          <p:spPr>
            <a:xfrm rot="5045187">
              <a:off x="2673170" y="279937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06619EE5-817C-D629-A92F-F686BCFA0ECC}"/>
                </a:ext>
              </a:extLst>
            </p:cNvPr>
            <p:cNvSpPr/>
            <p:nvPr/>
          </p:nvSpPr>
          <p:spPr>
            <a:xfrm rot="5045187">
              <a:off x="3187471" y="291628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09C87D15-0E25-99D3-0001-4156874D2E7C}"/>
                </a:ext>
              </a:extLst>
            </p:cNvPr>
            <p:cNvSpPr/>
            <p:nvPr/>
          </p:nvSpPr>
          <p:spPr>
            <a:xfrm rot="5045187">
              <a:off x="3172488" y="282081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A66DFA3E-B685-E82B-6C07-4B09C717B806}"/>
                </a:ext>
              </a:extLst>
            </p:cNvPr>
            <p:cNvSpPr/>
            <p:nvPr/>
          </p:nvSpPr>
          <p:spPr>
            <a:xfrm rot="5045187">
              <a:off x="2880949" y="283167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EBC68F6E-D27B-FADD-5A12-AA90A863A3F2}"/>
                </a:ext>
              </a:extLst>
            </p:cNvPr>
            <p:cNvSpPr/>
            <p:nvPr/>
          </p:nvSpPr>
          <p:spPr>
            <a:xfrm rot="5045187">
              <a:off x="3152779" y="285042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6FEB8F8D-837B-ACB4-4A12-597D448930A3}"/>
                </a:ext>
              </a:extLst>
            </p:cNvPr>
            <p:cNvSpPr/>
            <p:nvPr/>
          </p:nvSpPr>
          <p:spPr>
            <a:xfrm rot="5045187">
              <a:off x="3138984" y="290997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9931F355-FD3F-624E-6185-47A68372D8FC}"/>
                </a:ext>
              </a:extLst>
            </p:cNvPr>
            <p:cNvSpPr/>
            <p:nvPr/>
          </p:nvSpPr>
          <p:spPr>
            <a:xfrm rot="5045187">
              <a:off x="3131952" y="28835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59933847-9669-A93C-2852-CBDA44C63596}"/>
                </a:ext>
              </a:extLst>
            </p:cNvPr>
            <p:cNvSpPr/>
            <p:nvPr/>
          </p:nvSpPr>
          <p:spPr>
            <a:xfrm rot="5045187">
              <a:off x="3078008" y="282238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F808E01A-8869-798F-C64B-241155FC3CB7}"/>
                </a:ext>
              </a:extLst>
            </p:cNvPr>
            <p:cNvSpPr/>
            <p:nvPr/>
          </p:nvSpPr>
          <p:spPr>
            <a:xfrm rot="5045187">
              <a:off x="3380129" y="28056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7170CDFD-7B9E-5E63-7898-6544EC24877A}"/>
                </a:ext>
              </a:extLst>
            </p:cNvPr>
            <p:cNvSpPr/>
            <p:nvPr/>
          </p:nvSpPr>
          <p:spPr>
            <a:xfrm rot="5045187">
              <a:off x="3372600" y="28503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45BF0FFF-07C4-F9FF-461A-F2C32595FC73}"/>
                </a:ext>
              </a:extLst>
            </p:cNvPr>
            <p:cNvSpPr/>
            <p:nvPr/>
          </p:nvSpPr>
          <p:spPr>
            <a:xfrm rot="5045187">
              <a:off x="3121204" y="282061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CBBB5D44-196C-B43A-3380-38358903D562}"/>
                </a:ext>
              </a:extLst>
            </p:cNvPr>
            <p:cNvSpPr/>
            <p:nvPr/>
          </p:nvSpPr>
          <p:spPr>
            <a:xfrm rot="5045187">
              <a:off x="3343131" y="286818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461AFF87-2D2A-E4F9-6015-A5CE6974FD0F}"/>
                </a:ext>
              </a:extLst>
            </p:cNvPr>
            <p:cNvSpPr/>
            <p:nvPr/>
          </p:nvSpPr>
          <p:spPr>
            <a:xfrm rot="5045187">
              <a:off x="3350894" y="281885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E85B7CF2-7C4D-E50C-68C4-201167C6CDC5}"/>
                </a:ext>
              </a:extLst>
            </p:cNvPr>
            <p:cNvSpPr/>
            <p:nvPr/>
          </p:nvSpPr>
          <p:spPr>
            <a:xfrm rot="5045187">
              <a:off x="2973754" y="282313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CCB6A0A9-8146-EB06-8740-82B4C965A8A9}"/>
                </a:ext>
              </a:extLst>
            </p:cNvPr>
            <p:cNvSpPr/>
            <p:nvPr/>
          </p:nvSpPr>
          <p:spPr>
            <a:xfrm rot="5045187">
              <a:off x="3302972" y="282682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F3177C18-2E38-24E7-6E53-B9FFA611AD30}"/>
                </a:ext>
              </a:extLst>
            </p:cNvPr>
            <p:cNvSpPr/>
            <p:nvPr/>
          </p:nvSpPr>
          <p:spPr>
            <a:xfrm rot="5045187">
              <a:off x="3298101" y="287236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9E0F53D5-B2AB-4038-45B8-BC6755F6FCF7}"/>
                </a:ext>
              </a:extLst>
            </p:cNvPr>
            <p:cNvSpPr/>
            <p:nvPr/>
          </p:nvSpPr>
          <p:spPr>
            <a:xfrm rot="5045187">
              <a:off x="2918357" y="29162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F0320CB6-9818-5743-EB79-5EBC5DBF6DDE}"/>
                </a:ext>
              </a:extLst>
            </p:cNvPr>
            <p:cNvSpPr/>
            <p:nvPr/>
          </p:nvSpPr>
          <p:spPr>
            <a:xfrm rot="5045187">
              <a:off x="3100678" y="290394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6F21A4FE-F006-87AE-AC65-38E02A56275C}"/>
                </a:ext>
              </a:extLst>
            </p:cNvPr>
            <p:cNvSpPr/>
            <p:nvPr/>
          </p:nvSpPr>
          <p:spPr>
            <a:xfrm rot="5045187">
              <a:off x="3104722" y="284883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2B5BEAE1-E35B-D186-0996-647430222A07}"/>
                </a:ext>
              </a:extLst>
            </p:cNvPr>
            <p:cNvSpPr/>
            <p:nvPr/>
          </p:nvSpPr>
          <p:spPr>
            <a:xfrm rot="5045187">
              <a:off x="3229329" y="292164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8C27BBF7-9440-DA1C-2EA4-DB0B31082315}"/>
                </a:ext>
              </a:extLst>
            </p:cNvPr>
            <p:cNvSpPr/>
            <p:nvPr/>
          </p:nvSpPr>
          <p:spPr>
            <a:xfrm rot="5045187">
              <a:off x="3056622" y="285833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5A26CF91-D572-01CB-7132-B2DBD710430E}"/>
                </a:ext>
              </a:extLst>
            </p:cNvPr>
            <p:cNvSpPr/>
            <p:nvPr/>
          </p:nvSpPr>
          <p:spPr>
            <a:xfrm rot="5045187">
              <a:off x="3054081" y="290929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04D6E9A1-42DC-B989-9B8B-6EEC66153EE7}"/>
                </a:ext>
              </a:extLst>
            </p:cNvPr>
            <p:cNvSpPr/>
            <p:nvPr/>
          </p:nvSpPr>
          <p:spPr>
            <a:xfrm rot="5045187">
              <a:off x="3027245" y="288251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073F53D6-BEBA-591E-AF0E-D55D8468AA6C}"/>
                </a:ext>
              </a:extLst>
            </p:cNvPr>
            <p:cNvSpPr/>
            <p:nvPr/>
          </p:nvSpPr>
          <p:spPr>
            <a:xfrm rot="5045187">
              <a:off x="2998862" y="291510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1288614E-DB2D-373C-B373-E40E3A62A5E0}"/>
                </a:ext>
              </a:extLst>
            </p:cNvPr>
            <p:cNvSpPr/>
            <p:nvPr/>
          </p:nvSpPr>
          <p:spPr>
            <a:xfrm rot="5045187">
              <a:off x="2996603" y="286610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FBCB55B7-6158-DB6C-6F33-B82E3BBA0374}"/>
                </a:ext>
              </a:extLst>
            </p:cNvPr>
            <p:cNvSpPr/>
            <p:nvPr/>
          </p:nvSpPr>
          <p:spPr>
            <a:xfrm rot="5045187">
              <a:off x="2960115" y="286619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4E29D36F-D148-24CB-99FB-9209470ACB97}"/>
                </a:ext>
              </a:extLst>
            </p:cNvPr>
            <p:cNvSpPr/>
            <p:nvPr/>
          </p:nvSpPr>
          <p:spPr>
            <a:xfrm rot="5045187">
              <a:off x="2952748" y="290453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16F104D6-4934-FDA8-11FB-4E5B7061E815}"/>
                </a:ext>
              </a:extLst>
            </p:cNvPr>
            <p:cNvSpPr/>
            <p:nvPr/>
          </p:nvSpPr>
          <p:spPr>
            <a:xfrm rot="5045187">
              <a:off x="3088733" y="287819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11EF3E10-C8E1-07DC-8064-A1A81D776685}"/>
                </a:ext>
              </a:extLst>
            </p:cNvPr>
            <p:cNvSpPr/>
            <p:nvPr/>
          </p:nvSpPr>
          <p:spPr>
            <a:xfrm rot="5045187">
              <a:off x="2791019" y="279683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3D470351-F339-611C-699F-F49CF3CBF341}"/>
                </a:ext>
              </a:extLst>
            </p:cNvPr>
            <p:cNvSpPr/>
            <p:nvPr/>
          </p:nvSpPr>
          <p:spPr>
            <a:xfrm rot="5045187">
              <a:off x="2742877" y="279255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03A3149C-6EA1-6FEE-B259-065B1DA2BD38}"/>
                </a:ext>
              </a:extLst>
            </p:cNvPr>
            <p:cNvSpPr/>
            <p:nvPr/>
          </p:nvSpPr>
          <p:spPr>
            <a:xfrm rot="5045187">
              <a:off x="3120804" y="278637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4FF8E91F-66DF-C43B-FC2C-A83DE6BB38C9}"/>
                </a:ext>
              </a:extLst>
            </p:cNvPr>
            <p:cNvSpPr/>
            <p:nvPr/>
          </p:nvSpPr>
          <p:spPr>
            <a:xfrm rot="5045187">
              <a:off x="3583142" y="281581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FDEAE522-6FF8-DEB0-F62F-35B776F4490D}"/>
                </a:ext>
              </a:extLst>
            </p:cNvPr>
            <p:cNvSpPr/>
            <p:nvPr/>
          </p:nvSpPr>
          <p:spPr>
            <a:xfrm rot="5045187">
              <a:off x="3520133" y="283231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66159F4F-2E10-1DD6-AAF5-15AE046AE78A}"/>
                </a:ext>
              </a:extLst>
            </p:cNvPr>
            <p:cNvSpPr/>
            <p:nvPr/>
          </p:nvSpPr>
          <p:spPr>
            <a:xfrm rot="5045187">
              <a:off x="3311397" y="280038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9F16EF77-B0DE-2F0A-64F5-DC4502B207BB}"/>
                </a:ext>
              </a:extLst>
            </p:cNvPr>
            <p:cNvSpPr/>
            <p:nvPr/>
          </p:nvSpPr>
          <p:spPr>
            <a:xfrm rot="5045187">
              <a:off x="3054199" y="281558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2C4B1214-6A1D-493E-1F2F-5A629A53D2A8}"/>
                </a:ext>
              </a:extLst>
            </p:cNvPr>
            <p:cNvSpPr/>
            <p:nvPr/>
          </p:nvSpPr>
          <p:spPr>
            <a:xfrm rot="5045187">
              <a:off x="3481341" y="281433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D0D880DE-8CAB-0056-BFFC-0CDE7D117935}"/>
                </a:ext>
              </a:extLst>
            </p:cNvPr>
            <p:cNvSpPr/>
            <p:nvPr/>
          </p:nvSpPr>
          <p:spPr>
            <a:xfrm rot="5045187">
              <a:off x="3422293" y="28482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06C71E8D-A88B-31D5-97EA-858838417FAB}"/>
                </a:ext>
              </a:extLst>
            </p:cNvPr>
            <p:cNvSpPr/>
            <p:nvPr/>
          </p:nvSpPr>
          <p:spPr>
            <a:xfrm rot="5045187">
              <a:off x="3010156" y="284235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DABBAC61-498F-0F1D-FFD5-409A22EE6901}"/>
                </a:ext>
              </a:extLst>
            </p:cNvPr>
            <p:cNvSpPr/>
            <p:nvPr/>
          </p:nvSpPr>
          <p:spPr>
            <a:xfrm rot="5045187">
              <a:off x="3270507" y="279519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05309D05-9A53-3988-351D-B5901E07ED93}"/>
                </a:ext>
              </a:extLst>
            </p:cNvPr>
            <p:cNvSpPr/>
            <p:nvPr/>
          </p:nvSpPr>
          <p:spPr>
            <a:xfrm rot="5045187">
              <a:off x="3197154" y="278806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75036021-8A23-F159-5F4E-E0AD37230C16}"/>
                </a:ext>
              </a:extLst>
            </p:cNvPr>
            <p:cNvSpPr/>
            <p:nvPr/>
          </p:nvSpPr>
          <p:spPr>
            <a:xfrm rot="5045187">
              <a:off x="2829192" y="285259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CAC8C713-F2E8-2C24-9BDE-1DCC0F64E7F0}"/>
                </a:ext>
              </a:extLst>
            </p:cNvPr>
            <p:cNvSpPr/>
            <p:nvPr/>
          </p:nvSpPr>
          <p:spPr>
            <a:xfrm rot="5045187">
              <a:off x="3476372" y="284217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1AC7B1D4-237E-1D48-2713-10E61DC2D577}"/>
                </a:ext>
              </a:extLst>
            </p:cNvPr>
            <p:cNvSpPr/>
            <p:nvPr/>
          </p:nvSpPr>
          <p:spPr>
            <a:xfrm rot="5045187">
              <a:off x="3437059" y="282487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FAE6C8DA-395A-E880-0145-83EB8627A202}"/>
                </a:ext>
              </a:extLst>
            </p:cNvPr>
            <p:cNvSpPr/>
            <p:nvPr/>
          </p:nvSpPr>
          <p:spPr>
            <a:xfrm rot="5045187">
              <a:off x="3278754" y="292526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5DEB913B-B40B-76C7-EEA7-3DF81001B74B}"/>
                </a:ext>
              </a:extLst>
            </p:cNvPr>
            <p:cNvSpPr/>
            <p:nvPr/>
          </p:nvSpPr>
          <p:spPr>
            <a:xfrm rot="5045187">
              <a:off x="3547259" y="287048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A920EA3B-830B-37F5-C401-3DD9DC64169B}"/>
                </a:ext>
              </a:extLst>
            </p:cNvPr>
            <p:cNvSpPr/>
            <p:nvPr/>
          </p:nvSpPr>
          <p:spPr>
            <a:xfrm rot="5045187">
              <a:off x="3503493" y="287471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3C290F99-51E7-B18E-5A60-582D5334E5AE}"/>
                </a:ext>
              </a:extLst>
            </p:cNvPr>
            <p:cNvSpPr/>
            <p:nvPr/>
          </p:nvSpPr>
          <p:spPr>
            <a:xfrm rot="5045187">
              <a:off x="3456513" y="28799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EB376E85-3979-9B3E-8589-63E82B646C3E}"/>
                </a:ext>
              </a:extLst>
            </p:cNvPr>
            <p:cNvSpPr/>
            <p:nvPr/>
          </p:nvSpPr>
          <p:spPr>
            <a:xfrm rot="5045187">
              <a:off x="3399685" y="28894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6CE51DB4-43A3-9994-D73D-6635E00F245D}"/>
                </a:ext>
              </a:extLst>
            </p:cNvPr>
            <p:cNvSpPr/>
            <p:nvPr/>
          </p:nvSpPr>
          <p:spPr>
            <a:xfrm rot="5045187">
              <a:off x="3328562" y="291858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3F8EF029-F941-4C73-1D7F-69B05BE20831}"/>
                </a:ext>
              </a:extLst>
            </p:cNvPr>
            <p:cNvSpPr/>
            <p:nvPr/>
          </p:nvSpPr>
          <p:spPr>
            <a:xfrm rot="5045187">
              <a:off x="3364388" y="289878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A3893A4F-CDE3-33BE-0864-A83C34B8DDFB}"/>
                </a:ext>
              </a:extLst>
            </p:cNvPr>
            <p:cNvSpPr/>
            <p:nvPr/>
          </p:nvSpPr>
          <p:spPr>
            <a:xfrm rot="5045187">
              <a:off x="3373778" y="29354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45978AE9-1DE1-8AC6-7B80-69F894687670}"/>
                </a:ext>
              </a:extLst>
            </p:cNvPr>
            <p:cNvSpPr/>
            <p:nvPr/>
          </p:nvSpPr>
          <p:spPr>
            <a:xfrm rot="5045187">
              <a:off x="3425174" y="294367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52127EBD-55F7-E42B-7564-6793CFFF5144}"/>
                </a:ext>
              </a:extLst>
            </p:cNvPr>
            <p:cNvSpPr/>
            <p:nvPr/>
          </p:nvSpPr>
          <p:spPr>
            <a:xfrm rot="5045187">
              <a:off x="3435991" y="291230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01CDEF0B-5765-0B0A-2060-3355684AC75E}"/>
                </a:ext>
              </a:extLst>
            </p:cNvPr>
            <p:cNvSpPr/>
            <p:nvPr/>
          </p:nvSpPr>
          <p:spPr>
            <a:xfrm rot="5045187">
              <a:off x="3484206" y="293721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49E74BC2-24E4-2934-4AAD-573DA0BFE5AF}"/>
                </a:ext>
              </a:extLst>
            </p:cNvPr>
            <p:cNvSpPr/>
            <p:nvPr/>
          </p:nvSpPr>
          <p:spPr>
            <a:xfrm rot="5045187">
              <a:off x="3525702" y="291276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3EA54AD9-196B-5C3D-FA5E-77FFF3AB92A9}"/>
                </a:ext>
              </a:extLst>
            </p:cNvPr>
            <p:cNvSpPr/>
            <p:nvPr/>
          </p:nvSpPr>
          <p:spPr>
            <a:xfrm rot="5045187">
              <a:off x="3555796" y="29508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0E345C4A-5675-1C13-AAAD-CA3F10EF3B42}"/>
                </a:ext>
              </a:extLst>
            </p:cNvPr>
            <p:cNvSpPr/>
            <p:nvPr/>
          </p:nvSpPr>
          <p:spPr>
            <a:xfrm rot="5045187">
              <a:off x="3594985" y="288372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1D5D27CE-AE17-286C-72FF-976921C00234}"/>
                </a:ext>
              </a:extLst>
            </p:cNvPr>
            <p:cNvSpPr/>
            <p:nvPr/>
          </p:nvSpPr>
          <p:spPr>
            <a:xfrm rot="5045187">
              <a:off x="3395688" y="282708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8C803A27-7413-3432-4D48-CBA0851F17E9}"/>
                </a:ext>
              </a:extLst>
            </p:cNvPr>
            <p:cNvSpPr/>
            <p:nvPr/>
          </p:nvSpPr>
          <p:spPr>
            <a:xfrm rot="5045187">
              <a:off x="3079697" y="279226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7C1E63A7-3873-FC0B-D316-A0504259AEB0}"/>
                </a:ext>
              </a:extLst>
            </p:cNvPr>
            <p:cNvSpPr/>
            <p:nvPr/>
          </p:nvSpPr>
          <p:spPr>
            <a:xfrm rot="5045187">
              <a:off x="3014534" y="281221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00FA49B9-B919-165C-8751-8620F276A228}"/>
                </a:ext>
              </a:extLst>
            </p:cNvPr>
            <p:cNvSpPr/>
            <p:nvPr/>
          </p:nvSpPr>
          <p:spPr>
            <a:xfrm rot="5045187">
              <a:off x="2696798" y="29285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6CEF3AF9-CB32-5874-8CFF-D8A9722995DA}"/>
                </a:ext>
              </a:extLst>
            </p:cNvPr>
            <p:cNvSpPr/>
            <p:nvPr/>
          </p:nvSpPr>
          <p:spPr>
            <a:xfrm rot="5045187">
              <a:off x="2688021" y="284070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62FB3375-E3DD-13DF-84CE-E4995883A841}"/>
                </a:ext>
              </a:extLst>
            </p:cNvPr>
            <p:cNvSpPr/>
            <p:nvPr/>
          </p:nvSpPr>
          <p:spPr>
            <a:xfrm rot="5045187">
              <a:off x="2698643" y="291196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646C9847-057C-F81E-A393-8267223A8F96}"/>
                </a:ext>
              </a:extLst>
            </p:cNvPr>
            <p:cNvSpPr/>
            <p:nvPr/>
          </p:nvSpPr>
          <p:spPr>
            <a:xfrm rot="5045187">
              <a:off x="2852781" y="26945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4DF78BEA-2E47-7367-F25A-BFC31303CF8A}"/>
                </a:ext>
              </a:extLst>
            </p:cNvPr>
            <p:cNvSpPr/>
            <p:nvPr/>
          </p:nvSpPr>
          <p:spPr>
            <a:xfrm rot="5045187">
              <a:off x="2695228" y="28709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C9E73748-28BE-285F-6F78-207661FD0C9C}"/>
                </a:ext>
              </a:extLst>
            </p:cNvPr>
            <p:cNvSpPr/>
            <p:nvPr/>
          </p:nvSpPr>
          <p:spPr>
            <a:xfrm rot="5045187">
              <a:off x="2643098" y="283853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6383AC76-3273-E797-42F4-C0AF0E428CD0}"/>
                </a:ext>
              </a:extLst>
            </p:cNvPr>
            <p:cNvSpPr/>
            <p:nvPr/>
          </p:nvSpPr>
          <p:spPr>
            <a:xfrm rot="5045187">
              <a:off x="2659803" y="28852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9F28DAC6-B91D-1D9D-99F1-B49AE5548D50}"/>
                </a:ext>
              </a:extLst>
            </p:cNvPr>
            <p:cNvSpPr/>
            <p:nvPr/>
          </p:nvSpPr>
          <p:spPr>
            <a:xfrm rot="5045187">
              <a:off x="2654932" y="293079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A2B2C838-CC67-3045-6879-178135794799}"/>
                </a:ext>
              </a:extLst>
            </p:cNvPr>
            <p:cNvSpPr/>
            <p:nvPr/>
          </p:nvSpPr>
          <p:spPr>
            <a:xfrm rot="5045187">
              <a:off x="2522228" y="319994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DA4027C8-E10D-62CC-C22F-A4A5DFB5E25C}"/>
                </a:ext>
              </a:extLst>
            </p:cNvPr>
            <p:cNvSpPr/>
            <p:nvPr/>
          </p:nvSpPr>
          <p:spPr>
            <a:xfrm rot="5045187">
              <a:off x="2629993" y="293477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5A0D8FD9-D5B5-B7D7-9827-F1F29B5D4741}"/>
                </a:ext>
              </a:extLst>
            </p:cNvPr>
            <p:cNvSpPr/>
            <p:nvPr/>
          </p:nvSpPr>
          <p:spPr>
            <a:xfrm rot="5045187">
              <a:off x="2623222" y="286881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2B359589-AF6E-6953-B2C6-0193946FF19B}"/>
                </a:ext>
              </a:extLst>
            </p:cNvPr>
            <p:cNvSpPr/>
            <p:nvPr/>
          </p:nvSpPr>
          <p:spPr>
            <a:xfrm rot="5045187">
              <a:off x="2902287" y="26970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07488F51-30D9-CAEB-47E7-BBA669E4DB0C}"/>
                </a:ext>
              </a:extLst>
            </p:cNvPr>
            <p:cNvSpPr/>
            <p:nvPr/>
          </p:nvSpPr>
          <p:spPr>
            <a:xfrm rot="5045187">
              <a:off x="2586773" y="294190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6C8BAE8B-1F07-E36C-1AAB-AEED0F1B9B58}"/>
                </a:ext>
              </a:extLst>
            </p:cNvPr>
            <p:cNvSpPr/>
            <p:nvPr/>
          </p:nvSpPr>
          <p:spPr>
            <a:xfrm rot="5045187">
              <a:off x="2546210" y="319049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8FF5982A-C97E-EF7E-1735-9643BE91D5E5}"/>
                </a:ext>
              </a:extLst>
            </p:cNvPr>
            <p:cNvSpPr/>
            <p:nvPr/>
          </p:nvSpPr>
          <p:spPr>
            <a:xfrm rot="5045187">
              <a:off x="2880206" y="279043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B88D845F-0D58-9FFC-F076-096D88E481D1}"/>
                </a:ext>
              </a:extLst>
            </p:cNvPr>
            <p:cNvSpPr/>
            <p:nvPr/>
          </p:nvSpPr>
          <p:spPr>
            <a:xfrm rot="5045187">
              <a:off x="2536762" y="315305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98E20E26-B384-ED1E-4978-4C0753F2E794}"/>
                </a:ext>
              </a:extLst>
            </p:cNvPr>
            <p:cNvSpPr/>
            <p:nvPr/>
          </p:nvSpPr>
          <p:spPr>
            <a:xfrm rot="5045187">
              <a:off x="2838198" y="276077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0E680981-2543-6A2B-A84A-FDF27FE20452}"/>
                </a:ext>
              </a:extLst>
            </p:cNvPr>
            <p:cNvSpPr/>
            <p:nvPr/>
          </p:nvSpPr>
          <p:spPr>
            <a:xfrm rot="5045187">
              <a:off x="2836418" y="279053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E391DA2B-8594-C232-AA4E-DDA274D6D218}"/>
                </a:ext>
              </a:extLst>
            </p:cNvPr>
            <p:cNvSpPr/>
            <p:nvPr/>
          </p:nvSpPr>
          <p:spPr>
            <a:xfrm rot="5045187">
              <a:off x="2607033" y="290243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B574A1B0-4DF9-CD33-ECD3-62681C230E6C}"/>
                </a:ext>
              </a:extLst>
            </p:cNvPr>
            <p:cNvSpPr/>
            <p:nvPr/>
          </p:nvSpPr>
          <p:spPr>
            <a:xfrm rot="5045187">
              <a:off x="2808828" y="270140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A23EF5DE-FFF7-1773-27DC-2F8218DAFF07}"/>
                </a:ext>
              </a:extLst>
            </p:cNvPr>
            <p:cNvSpPr/>
            <p:nvPr/>
          </p:nvSpPr>
          <p:spPr>
            <a:xfrm rot="5045187">
              <a:off x="2537142" y="311838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AE65FEA0-2B63-55CB-37C4-46CB5CB2D6D1}"/>
                </a:ext>
              </a:extLst>
            </p:cNvPr>
            <p:cNvSpPr/>
            <p:nvPr/>
          </p:nvSpPr>
          <p:spPr>
            <a:xfrm rot="5045187">
              <a:off x="2899231" y="265936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94996B10-EF03-26D0-72AA-A40804C74B68}"/>
                </a:ext>
              </a:extLst>
            </p:cNvPr>
            <p:cNvSpPr/>
            <p:nvPr/>
          </p:nvSpPr>
          <p:spPr>
            <a:xfrm rot="5045187">
              <a:off x="2767593" y="294629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3D1A2EE3-858B-EF26-525D-B9EC84B6A28C}"/>
                </a:ext>
              </a:extLst>
            </p:cNvPr>
            <p:cNvSpPr/>
            <p:nvPr/>
          </p:nvSpPr>
          <p:spPr>
            <a:xfrm rot="5045187">
              <a:off x="2761055" y="274133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686C3FCC-BD9A-4071-BE7F-B5851C9F2DCC}"/>
                </a:ext>
              </a:extLst>
            </p:cNvPr>
            <p:cNvSpPr/>
            <p:nvPr/>
          </p:nvSpPr>
          <p:spPr>
            <a:xfrm rot="5045187">
              <a:off x="2935330" y="27644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8EBA5FDE-B71D-F96A-A16F-3F801760D507}"/>
                </a:ext>
              </a:extLst>
            </p:cNvPr>
            <p:cNvSpPr/>
            <p:nvPr/>
          </p:nvSpPr>
          <p:spPr>
            <a:xfrm rot="3702299">
              <a:off x="2829710" y="295483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8425C619-089D-43DA-1988-2CE2653CBFFD}"/>
                </a:ext>
              </a:extLst>
            </p:cNvPr>
            <p:cNvSpPr/>
            <p:nvPr/>
          </p:nvSpPr>
          <p:spPr>
            <a:xfrm rot="3702299">
              <a:off x="2788158" y="287698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5636AC35-99B8-82BA-9A69-FC3784EE65DF}"/>
                </a:ext>
              </a:extLst>
            </p:cNvPr>
            <p:cNvSpPr/>
            <p:nvPr/>
          </p:nvSpPr>
          <p:spPr>
            <a:xfrm rot="3702299">
              <a:off x="2825112" y="293882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425190F8-D084-F8DA-269E-9C801C9AC18A}"/>
                </a:ext>
              </a:extLst>
            </p:cNvPr>
            <p:cNvSpPr/>
            <p:nvPr/>
          </p:nvSpPr>
          <p:spPr>
            <a:xfrm rot="3702299">
              <a:off x="2604565" y="296430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490F7B4E-E274-B386-8C49-706B0084AB20}"/>
                </a:ext>
              </a:extLst>
            </p:cNvPr>
            <p:cNvSpPr/>
            <p:nvPr/>
          </p:nvSpPr>
          <p:spPr>
            <a:xfrm rot="3702299">
              <a:off x="2806344" y="290221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60168905-2193-6CCE-633E-3A60A52D84DC}"/>
                </a:ext>
              </a:extLst>
            </p:cNvPr>
            <p:cNvSpPr/>
            <p:nvPr/>
          </p:nvSpPr>
          <p:spPr>
            <a:xfrm rot="3702299">
              <a:off x="2760069" y="289176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0D1BBD05-FF03-376D-E923-706F5A5E2D1F}"/>
                </a:ext>
              </a:extLst>
            </p:cNvPr>
            <p:cNvSpPr/>
            <p:nvPr/>
          </p:nvSpPr>
          <p:spPr>
            <a:xfrm rot="3702299">
              <a:off x="2779029" y="292891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9BF586B5-2742-5622-E612-389B6466F4C5}"/>
                </a:ext>
              </a:extLst>
            </p:cNvPr>
            <p:cNvSpPr/>
            <p:nvPr/>
          </p:nvSpPr>
          <p:spPr>
            <a:xfrm rot="3702299">
              <a:off x="2791863" y="297287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4AF55510-784A-2654-2899-1BF80608F1E8}"/>
                </a:ext>
              </a:extLst>
            </p:cNvPr>
            <p:cNvSpPr/>
            <p:nvPr/>
          </p:nvSpPr>
          <p:spPr>
            <a:xfrm rot="3702299">
              <a:off x="2712916" y="291508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F87D3B5E-00C0-653A-72DD-ADAB51CD6358}"/>
                </a:ext>
              </a:extLst>
            </p:cNvPr>
            <p:cNvSpPr/>
            <p:nvPr/>
          </p:nvSpPr>
          <p:spPr>
            <a:xfrm rot="3702299">
              <a:off x="2770320" y="29860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3A8C0DEC-78FF-798B-B56B-7D0323F655A4}"/>
                </a:ext>
              </a:extLst>
            </p:cNvPr>
            <p:cNvSpPr/>
            <p:nvPr/>
          </p:nvSpPr>
          <p:spPr>
            <a:xfrm rot="3702299">
              <a:off x="2885523" y="293380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D2531058-64A9-92DB-4FA9-32DCCA7936A0}"/>
                </a:ext>
              </a:extLst>
            </p:cNvPr>
            <p:cNvSpPr/>
            <p:nvPr/>
          </p:nvSpPr>
          <p:spPr>
            <a:xfrm rot="3702299">
              <a:off x="2699530" y="29616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4B5579DC-8A23-30C1-9D38-205439E0AFAB}"/>
                </a:ext>
              </a:extLst>
            </p:cNvPr>
            <p:cNvSpPr/>
            <p:nvPr/>
          </p:nvSpPr>
          <p:spPr>
            <a:xfrm rot="3702299">
              <a:off x="2725523" y="301213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E3EA27E6-3479-35F5-BC11-C5A5273CBD96}"/>
                </a:ext>
              </a:extLst>
            </p:cNvPr>
            <p:cNvSpPr/>
            <p:nvPr/>
          </p:nvSpPr>
          <p:spPr>
            <a:xfrm rot="3702299">
              <a:off x="2677157" y="301311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E1DAEC2C-307C-23D1-8134-44BBA8927766}"/>
                </a:ext>
              </a:extLst>
            </p:cNvPr>
            <p:cNvSpPr/>
            <p:nvPr/>
          </p:nvSpPr>
          <p:spPr>
            <a:xfrm rot="3702299">
              <a:off x="2666440" y="304253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C25B3265-A72D-D220-A76A-0F19EEC9FD35}"/>
                </a:ext>
              </a:extLst>
            </p:cNvPr>
            <p:cNvSpPr/>
            <p:nvPr/>
          </p:nvSpPr>
          <p:spPr>
            <a:xfrm rot="3702299">
              <a:off x="2657972" y="298208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82D6D599-9FF9-122D-2CE1-AC4402A50101}"/>
                </a:ext>
              </a:extLst>
            </p:cNvPr>
            <p:cNvSpPr/>
            <p:nvPr/>
          </p:nvSpPr>
          <p:spPr>
            <a:xfrm rot="3702299">
              <a:off x="2616303" y="303110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57A5C79D-8F23-6CFD-E032-887BD0EF791E}"/>
                </a:ext>
              </a:extLst>
            </p:cNvPr>
            <p:cNvSpPr/>
            <p:nvPr/>
          </p:nvSpPr>
          <p:spPr>
            <a:xfrm rot="3702299">
              <a:off x="2629800" y="306883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E7D57CDB-931F-E3DC-8BB8-76FA98DB953A}"/>
                </a:ext>
              </a:extLst>
            </p:cNvPr>
            <p:cNvSpPr/>
            <p:nvPr/>
          </p:nvSpPr>
          <p:spPr>
            <a:xfrm rot="3702299">
              <a:off x="2730930" y="297330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9704E16A-93A1-E002-F54D-4889CBC441DB}"/>
                </a:ext>
              </a:extLst>
            </p:cNvPr>
            <p:cNvSpPr/>
            <p:nvPr/>
          </p:nvSpPr>
          <p:spPr>
            <a:xfrm rot="3702299">
              <a:off x="2572254" y="298739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B1397FFA-AD67-7E85-651E-3B9C3B6E78C8}"/>
                </a:ext>
              </a:extLst>
            </p:cNvPr>
            <p:cNvSpPr/>
            <p:nvPr/>
          </p:nvSpPr>
          <p:spPr>
            <a:xfrm rot="3702299">
              <a:off x="2645122" y="294988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47A7FBBB-D879-44E9-79BE-3EA5CB0C85B1}"/>
                </a:ext>
              </a:extLst>
            </p:cNvPr>
            <p:cNvSpPr/>
            <p:nvPr/>
          </p:nvSpPr>
          <p:spPr>
            <a:xfrm rot="3702299">
              <a:off x="2682365" y="292800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0F204AB6-4DBF-81F2-C5F4-9AC7071C6107}"/>
                </a:ext>
              </a:extLst>
            </p:cNvPr>
            <p:cNvSpPr/>
            <p:nvPr/>
          </p:nvSpPr>
          <p:spPr>
            <a:xfrm rot="3702299">
              <a:off x="2725596" y="293671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764A5416-0676-0D2D-9037-C11098B233CF}"/>
                </a:ext>
              </a:extLst>
            </p:cNvPr>
            <p:cNvSpPr/>
            <p:nvPr/>
          </p:nvSpPr>
          <p:spPr>
            <a:xfrm rot="3702299">
              <a:off x="2573925" y="303093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88D97269-CF28-BFD7-AE78-05DE4584B16C}"/>
                </a:ext>
              </a:extLst>
            </p:cNvPr>
            <p:cNvSpPr/>
            <p:nvPr/>
          </p:nvSpPr>
          <p:spPr>
            <a:xfrm rot="3702299">
              <a:off x="2619817" y="299154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B5A72CDC-4F5F-99BA-428B-ABB70B85D4F1}"/>
                </a:ext>
              </a:extLst>
            </p:cNvPr>
            <p:cNvSpPr/>
            <p:nvPr/>
          </p:nvSpPr>
          <p:spPr>
            <a:xfrm rot="5045187">
              <a:off x="2574630" y="308059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DB2DDF32-D730-5AF3-C05B-DE96154F67FD}"/>
                </a:ext>
              </a:extLst>
            </p:cNvPr>
            <p:cNvSpPr/>
            <p:nvPr/>
          </p:nvSpPr>
          <p:spPr>
            <a:xfrm rot="5045187">
              <a:off x="2605139" y="310286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0224F4EB-4745-D883-C2D9-0817003566FB}"/>
                </a:ext>
              </a:extLst>
            </p:cNvPr>
            <p:cNvSpPr/>
            <p:nvPr/>
          </p:nvSpPr>
          <p:spPr>
            <a:xfrm rot="5045187">
              <a:off x="2568902" y="315668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0F5105F0-B597-DB3D-6483-F19A86E76AE7}"/>
                </a:ext>
              </a:extLst>
            </p:cNvPr>
            <p:cNvSpPr/>
            <p:nvPr/>
          </p:nvSpPr>
          <p:spPr>
            <a:xfrm rot="5045187">
              <a:off x="2546809" y="307607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963DCEC7-285F-C3B2-DE49-1A23DA9FAF06}"/>
                </a:ext>
              </a:extLst>
            </p:cNvPr>
            <p:cNvSpPr/>
            <p:nvPr/>
          </p:nvSpPr>
          <p:spPr>
            <a:xfrm rot="5045187">
              <a:off x="2999448" y="273752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CEEE90B7-2EFD-B105-AFA6-64E84741AD19}"/>
                </a:ext>
              </a:extLst>
            </p:cNvPr>
            <p:cNvSpPr/>
            <p:nvPr/>
          </p:nvSpPr>
          <p:spPr>
            <a:xfrm rot="5045187">
              <a:off x="3645962" y="287847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DFA33A84-781F-2494-C94E-9FC5DC65653F}"/>
                </a:ext>
              </a:extLst>
            </p:cNvPr>
            <p:cNvSpPr/>
            <p:nvPr/>
          </p:nvSpPr>
          <p:spPr>
            <a:xfrm rot="5045187">
              <a:off x="3673817" y="293102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44D875D0-F75A-5B61-6B40-F8E554D35E01}"/>
                </a:ext>
              </a:extLst>
            </p:cNvPr>
            <p:cNvSpPr/>
            <p:nvPr/>
          </p:nvSpPr>
          <p:spPr>
            <a:xfrm rot="5045187">
              <a:off x="2510680" y="329639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F0B3AC37-7388-AA6A-873C-F76516032828}"/>
                </a:ext>
              </a:extLst>
            </p:cNvPr>
            <p:cNvSpPr/>
            <p:nvPr/>
          </p:nvSpPr>
          <p:spPr>
            <a:xfrm rot="5045187">
              <a:off x="2534662" y="328694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22FB7D26-0F2B-0F37-640C-D6174D8615DA}"/>
                </a:ext>
              </a:extLst>
            </p:cNvPr>
            <p:cNvSpPr/>
            <p:nvPr/>
          </p:nvSpPr>
          <p:spPr>
            <a:xfrm rot="5045187">
              <a:off x="2525214" y="324949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4C7A0F5F-0A9E-A5F3-B39E-A0B2D2AAB613}"/>
                </a:ext>
              </a:extLst>
            </p:cNvPr>
            <p:cNvSpPr/>
            <p:nvPr/>
          </p:nvSpPr>
          <p:spPr>
            <a:xfrm rot="5045187">
              <a:off x="2548666" y="32280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A0E9EC5C-0387-F943-EEFA-2862CED199C0}"/>
                </a:ext>
              </a:extLst>
            </p:cNvPr>
            <p:cNvSpPr/>
            <p:nvPr/>
          </p:nvSpPr>
          <p:spPr>
            <a:xfrm rot="5045187">
              <a:off x="2501283" y="34180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90712054-EE9B-D180-9AB0-0DDD47E7F2AD}"/>
                </a:ext>
              </a:extLst>
            </p:cNvPr>
            <p:cNvSpPr/>
            <p:nvPr/>
          </p:nvSpPr>
          <p:spPr>
            <a:xfrm rot="5045187">
              <a:off x="2519845" y="341088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075EA241-2D11-EB93-1D07-F731F1A5FFBA}"/>
                </a:ext>
              </a:extLst>
            </p:cNvPr>
            <p:cNvSpPr/>
            <p:nvPr/>
          </p:nvSpPr>
          <p:spPr>
            <a:xfrm rot="5045187">
              <a:off x="2515817" y="337115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A9B0DD48-33D8-B416-C71F-B97AE699BC62}"/>
                </a:ext>
              </a:extLst>
            </p:cNvPr>
            <p:cNvSpPr/>
            <p:nvPr/>
          </p:nvSpPr>
          <p:spPr>
            <a:xfrm rot="5045187">
              <a:off x="2516197" y="333648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A5D9B74E-1CCB-4998-505D-13BF49D0EE60}"/>
                </a:ext>
              </a:extLst>
            </p:cNvPr>
            <p:cNvSpPr/>
            <p:nvPr/>
          </p:nvSpPr>
          <p:spPr>
            <a:xfrm rot="5045187">
              <a:off x="2495687" y="363879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05238D41-759D-4282-C4A7-7C750F74722B}"/>
                </a:ext>
              </a:extLst>
            </p:cNvPr>
            <p:cNvSpPr/>
            <p:nvPr/>
          </p:nvSpPr>
          <p:spPr>
            <a:xfrm rot="5045187">
              <a:off x="2489735" y="351450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AA29BE5D-39B0-3409-5015-E22DFF04F98A}"/>
                </a:ext>
              </a:extLst>
            </p:cNvPr>
            <p:cNvSpPr/>
            <p:nvPr/>
          </p:nvSpPr>
          <p:spPr>
            <a:xfrm rot="5045187">
              <a:off x="2513717" y="350505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6CD0008D-B4C9-A824-E600-BD657A0A7B95}"/>
                </a:ext>
              </a:extLst>
            </p:cNvPr>
            <p:cNvSpPr/>
            <p:nvPr/>
          </p:nvSpPr>
          <p:spPr>
            <a:xfrm rot="5045187">
              <a:off x="2504269" y="346760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B740F810-1A50-804A-A16D-F1255EE67713}"/>
                </a:ext>
              </a:extLst>
            </p:cNvPr>
            <p:cNvSpPr/>
            <p:nvPr/>
          </p:nvSpPr>
          <p:spPr>
            <a:xfrm rot="5045187">
              <a:off x="2484952" y="34824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6869CA86-80B3-C24D-2B5F-44D75BB781F4}"/>
                </a:ext>
              </a:extLst>
            </p:cNvPr>
            <p:cNvSpPr/>
            <p:nvPr/>
          </p:nvSpPr>
          <p:spPr>
            <a:xfrm rot="5045187">
              <a:off x="2474088" y="360416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2AA37E5A-7356-6A3D-A673-9EF7A2D0FBF2}"/>
                </a:ext>
              </a:extLst>
            </p:cNvPr>
            <p:cNvSpPr/>
            <p:nvPr/>
          </p:nvSpPr>
          <p:spPr>
            <a:xfrm rot="5045187">
              <a:off x="2498070" y="359471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6425C592-DF63-14FA-1257-3215B156ADC1}"/>
                </a:ext>
              </a:extLst>
            </p:cNvPr>
            <p:cNvSpPr/>
            <p:nvPr/>
          </p:nvSpPr>
          <p:spPr>
            <a:xfrm rot="5045187">
              <a:off x="2488622" y="355726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B5A842DC-418E-8B8D-E9F5-91BD233624CE}"/>
                </a:ext>
              </a:extLst>
            </p:cNvPr>
            <p:cNvSpPr/>
            <p:nvPr/>
          </p:nvSpPr>
          <p:spPr>
            <a:xfrm rot="5045187">
              <a:off x="2479225" y="367892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902D2B96-F1F8-2C6B-2FD9-D7EF2401425A}"/>
                </a:ext>
              </a:extLst>
            </p:cNvPr>
            <p:cNvSpPr/>
            <p:nvPr/>
          </p:nvSpPr>
          <p:spPr>
            <a:xfrm rot="5045187">
              <a:off x="2479605" y="36442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C1C1936F-C292-2CBB-EE9F-00C6CAB246BB}"/>
                </a:ext>
              </a:extLst>
            </p:cNvPr>
            <p:cNvSpPr/>
            <p:nvPr/>
          </p:nvSpPr>
          <p:spPr>
            <a:xfrm rot="20177757">
              <a:off x="2338022" y="32529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8E1B7C0A-3339-4D22-7EB0-E064227A435C}"/>
                </a:ext>
              </a:extLst>
            </p:cNvPr>
            <p:cNvSpPr/>
            <p:nvPr/>
          </p:nvSpPr>
          <p:spPr>
            <a:xfrm rot="20177757">
              <a:off x="2349435" y="327547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506E7FF2-8B6F-8D45-6270-29B2FB41C23A}"/>
                </a:ext>
              </a:extLst>
            </p:cNvPr>
            <p:cNvSpPr/>
            <p:nvPr/>
          </p:nvSpPr>
          <p:spPr>
            <a:xfrm rot="20177757">
              <a:off x="2371841" y="332221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7353C35A-E5E0-6960-D1C6-857DE80D7D1A}"/>
                </a:ext>
              </a:extLst>
            </p:cNvPr>
            <p:cNvSpPr/>
            <p:nvPr/>
          </p:nvSpPr>
          <p:spPr>
            <a:xfrm rot="20177757">
              <a:off x="2369255" y="336670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9325F707-713C-81FD-33E9-D32AA97D3C3A}"/>
                </a:ext>
              </a:extLst>
            </p:cNvPr>
            <p:cNvSpPr/>
            <p:nvPr/>
          </p:nvSpPr>
          <p:spPr>
            <a:xfrm rot="20177757">
              <a:off x="2397417" y="338353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6EEE4FB8-5536-BEDE-D998-8B624E0FD71B}"/>
                </a:ext>
              </a:extLst>
            </p:cNvPr>
            <p:cNvSpPr/>
            <p:nvPr/>
          </p:nvSpPr>
          <p:spPr>
            <a:xfrm rot="20177757">
              <a:off x="2336486" y="33871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38D2698B-1822-3DF0-1E1D-E5208364E974}"/>
                </a:ext>
              </a:extLst>
            </p:cNvPr>
            <p:cNvSpPr/>
            <p:nvPr/>
          </p:nvSpPr>
          <p:spPr>
            <a:xfrm rot="20177757">
              <a:off x="2382010" y="343260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47F0D2FD-3FAB-A445-ADCA-D3491B0FD996}"/>
                </a:ext>
              </a:extLst>
            </p:cNvPr>
            <p:cNvSpPr/>
            <p:nvPr/>
          </p:nvSpPr>
          <p:spPr>
            <a:xfrm rot="20177757">
              <a:off x="2410894" y="342520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A08849A1-29F6-ACB6-3871-9F180130FEF3}"/>
                </a:ext>
              </a:extLst>
            </p:cNvPr>
            <p:cNvSpPr/>
            <p:nvPr/>
          </p:nvSpPr>
          <p:spPr>
            <a:xfrm rot="20177757">
              <a:off x="2333566" y="331371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4DF829E1-628A-9984-9335-ED5D3E7DFBA8}"/>
                </a:ext>
              </a:extLst>
            </p:cNvPr>
            <p:cNvSpPr/>
            <p:nvPr/>
          </p:nvSpPr>
          <p:spPr>
            <a:xfrm rot="20177757">
              <a:off x="2334452" y="347870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61D81825-4F48-2A5D-6693-2590D59F3FC1}"/>
                </a:ext>
              </a:extLst>
            </p:cNvPr>
            <p:cNvSpPr/>
            <p:nvPr/>
          </p:nvSpPr>
          <p:spPr>
            <a:xfrm rot="20177757">
              <a:off x="2350593" y="352021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478E8C1C-E5A1-B802-F0E5-81E6F9212E0F}"/>
                </a:ext>
              </a:extLst>
            </p:cNvPr>
            <p:cNvSpPr/>
            <p:nvPr/>
          </p:nvSpPr>
          <p:spPr>
            <a:xfrm rot="20177757">
              <a:off x="2366813" y="355241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B6A09E03-B058-B5DE-28F8-53B30E798D56}"/>
                </a:ext>
              </a:extLst>
            </p:cNvPr>
            <p:cNvSpPr/>
            <p:nvPr/>
          </p:nvSpPr>
          <p:spPr>
            <a:xfrm rot="20177757">
              <a:off x="2430762" y="346650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5F86F724-5827-2C21-1904-24255E0A34AB}"/>
                </a:ext>
              </a:extLst>
            </p:cNvPr>
            <p:cNvSpPr/>
            <p:nvPr/>
          </p:nvSpPr>
          <p:spPr>
            <a:xfrm rot="20177757">
              <a:off x="2391414" y="351114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657B2D3F-D304-5B82-05DC-F186FA4A39E9}"/>
                </a:ext>
              </a:extLst>
            </p:cNvPr>
            <p:cNvSpPr/>
            <p:nvPr/>
          </p:nvSpPr>
          <p:spPr>
            <a:xfrm rot="20177757">
              <a:off x="2418352" y="360958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CC79F7AF-6629-6BE6-51A6-728BF8641D7C}"/>
                </a:ext>
              </a:extLst>
            </p:cNvPr>
            <p:cNvSpPr/>
            <p:nvPr/>
          </p:nvSpPr>
          <p:spPr>
            <a:xfrm rot="20177757">
              <a:off x="2425729" y="355709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07C8FBAC-7C7C-3884-B5B5-99D8D9297840}"/>
                </a:ext>
              </a:extLst>
            </p:cNvPr>
            <p:cNvSpPr/>
            <p:nvPr/>
          </p:nvSpPr>
          <p:spPr>
            <a:xfrm rot="20177757">
              <a:off x="2455922" y="35966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4BFA208B-DE35-EA91-1D55-264B7D5EE7BD}"/>
                </a:ext>
              </a:extLst>
            </p:cNvPr>
            <p:cNvSpPr/>
            <p:nvPr/>
          </p:nvSpPr>
          <p:spPr>
            <a:xfrm rot="20177757">
              <a:off x="2378451" y="347482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4BDF0721-DDFC-ECC5-DCE7-8522F2372DC1}"/>
                </a:ext>
              </a:extLst>
            </p:cNvPr>
            <p:cNvSpPr/>
            <p:nvPr/>
          </p:nvSpPr>
          <p:spPr>
            <a:xfrm rot="20177757">
              <a:off x="2342856" y="342593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F0E3078F-94F5-B375-5080-E90A6C7C2CD4}"/>
                </a:ext>
              </a:extLst>
            </p:cNvPr>
            <p:cNvSpPr/>
            <p:nvPr/>
          </p:nvSpPr>
          <p:spPr>
            <a:xfrm rot="20177757">
              <a:off x="2407006" y="365900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820E7E41-D19E-CB24-9C61-097D1317967D}"/>
                </a:ext>
              </a:extLst>
            </p:cNvPr>
            <p:cNvSpPr/>
            <p:nvPr/>
          </p:nvSpPr>
          <p:spPr>
            <a:xfrm rot="20177757">
              <a:off x="2423010" y="374267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50F92E15-1CA7-5070-213C-55E69208B936}"/>
                </a:ext>
              </a:extLst>
            </p:cNvPr>
            <p:cNvSpPr/>
            <p:nvPr/>
          </p:nvSpPr>
          <p:spPr>
            <a:xfrm rot="20177757">
              <a:off x="2969676" y="263452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1E99D68E-D9B8-0BBA-C878-403BED1212A3}"/>
                </a:ext>
              </a:extLst>
            </p:cNvPr>
            <p:cNvSpPr/>
            <p:nvPr/>
          </p:nvSpPr>
          <p:spPr>
            <a:xfrm rot="20177757">
              <a:off x="1888214" y="195671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68DA2043-9EC0-4A14-0D98-0FA94C1BE3A9}"/>
                </a:ext>
              </a:extLst>
            </p:cNvPr>
            <p:cNvSpPr/>
            <p:nvPr/>
          </p:nvSpPr>
          <p:spPr>
            <a:xfrm rot="792517">
              <a:off x="2377177" y="48129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3EECECF0-843A-439C-DA1B-7362E3B33AD4}"/>
                </a:ext>
              </a:extLst>
            </p:cNvPr>
            <p:cNvSpPr/>
            <p:nvPr/>
          </p:nvSpPr>
          <p:spPr>
            <a:xfrm>
              <a:off x="2360850" y="484979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37EF3F6A-B929-C119-5B95-0EC87E59BA77}"/>
                </a:ext>
              </a:extLst>
            </p:cNvPr>
            <p:cNvSpPr/>
            <p:nvPr/>
          </p:nvSpPr>
          <p:spPr>
            <a:xfrm>
              <a:off x="2403573" y="48607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F27058EF-49D6-2CB4-60CE-9A0C93474B4B}"/>
                </a:ext>
              </a:extLst>
            </p:cNvPr>
            <p:cNvSpPr/>
            <p:nvPr/>
          </p:nvSpPr>
          <p:spPr>
            <a:xfrm>
              <a:off x="2367495" y="489413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1F5D2240-85DD-4E1A-72C9-17964E4650EA}"/>
                </a:ext>
              </a:extLst>
            </p:cNvPr>
            <p:cNvSpPr/>
            <p:nvPr/>
          </p:nvSpPr>
          <p:spPr>
            <a:xfrm>
              <a:off x="2336409" y="494944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8CD01C4B-51A8-6BED-9049-040D516F8D83}"/>
                </a:ext>
              </a:extLst>
            </p:cNvPr>
            <p:cNvSpPr/>
            <p:nvPr/>
          </p:nvSpPr>
          <p:spPr>
            <a:xfrm>
              <a:off x="2378834" y="493085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4EA5E743-0F68-F323-B133-BC509F97CF98}"/>
                </a:ext>
              </a:extLst>
            </p:cNvPr>
            <p:cNvSpPr/>
            <p:nvPr/>
          </p:nvSpPr>
          <p:spPr>
            <a:xfrm>
              <a:off x="2316569" y="498897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4ABF420B-D886-8D1E-1FA6-259994C868C2}"/>
                </a:ext>
              </a:extLst>
            </p:cNvPr>
            <p:cNvSpPr/>
            <p:nvPr/>
          </p:nvSpPr>
          <p:spPr>
            <a:xfrm>
              <a:off x="2371462" y="496682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C0EF4265-DD18-FE2C-E437-F0FB79540EB0}"/>
                </a:ext>
              </a:extLst>
            </p:cNvPr>
            <p:cNvSpPr/>
            <p:nvPr/>
          </p:nvSpPr>
          <p:spPr>
            <a:xfrm>
              <a:off x="2354234" y="501218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92DE397B-EBD3-599E-45C2-8FCCD6650802}"/>
                </a:ext>
              </a:extLst>
            </p:cNvPr>
            <p:cNvSpPr/>
            <p:nvPr/>
          </p:nvSpPr>
          <p:spPr>
            <a:xfrm>
              <a:off x="2290042" y="506437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6089E029-F393-AA5D-DC61-F6BB64061DC2}"/>
                </a:ext>
              </a:extLst>
            </p:cNvPr>
            <p:cNvSpPr/>
            <p:nvPr/>
          </p:nvSpPr>
          <p:spPr>
            <a:xfrm>
              <a:off x="2340540" y="505657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89015FB2-4825-5C43-008A-BCA4C53E76AA}"/>
                </a:ext>
              </a:extLst>
            </p:cNvPr>
            <p:cNvSpPr/>
            <p:nvPr/>
          </p:nvSpPr>
          <p:spPr>
            <a:xfrm>
              <a:off x="2321732" y="502447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C7E68E32-6D8E-B78A-50AD-DCDACE279A25}"/>
                </a:ext>
              </a:extLst>
            </p:cNvPr>
            <p:cNvSpPr/>
            <p:nvPr/>
          </p:nvSpPr>
          <p:spPr>
            <a:xfrm>
              <a:off x="2338119" y="491039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F96285C8-89E6-B6A7-5EC0-6AF81F1AAAB6}"/>
                </a:ext>
              </a:extLst>
            </p:cNvPr>
            <p:cNvSpPr/>
            <p:nvPr/>
          </p:nvSpPr>
          <p:spPr>
            <a:xfrm>
              <a:off x="2242914" y="521056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8FD2D8A2-B8CC-C743-98A3-07475C3E8D12}"/>
                </a:ext>
              </a:extLst>
            </p:cNvPr>
            <p:cNvSpPr/>
            <p:nvPr/>
          </p:nvSpPr>
          <p:spPr>
            <a:xfrm>
              <a:off x="2283895" y="521533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B3A1D33C-F4F6-0AE6-B589-50857FD5B11F}"/>
                </a:ext>
              </a:extLst>
            </p:cNvPr>
            <p:cNvSpPr/>
            <p:nvPr/>
          </p:nvSpPr>
          <p:spPr>
            <a:xfrm>
              <a:off x="2233303" y="52464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102B9532-D0EC-F37A-AF7B-CF24E0FA1F71}"/>
                </a:ext>
              </a:extLst>
            </p:cNvPr>
            <p:cNvSpPr/>
            <p:nvPr/>
          </p:nvSpPr>
          <p:spPr>
            <a:xfrm>
              <a:off x="2276323" y="524948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EEA92C7D-4530-45C3-5E1F-CB42EBDC7943}"/>
                </a:ext>
              </a:extLst>
            </p:cNvPr>
            <p:cNvSpPr/>
            <p:nvPr/>
          </p:nvSpPr>
          <p:spPr>
            <a:xfrm>
              <a:off x="2253329" y="525598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E34E0D18-DD37-6F37-82C3-4F8390189EB0}"/>
                </a:ext>
              </a:extLst>
            </p:cNvPr>
            <p:cNvSpPr/>
            <p:nvPr/>
          </p:nvSpPr>
          <p:spPr>
            <a:xfrm>
              <a:off x="2239104" y="529105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6540B655-75CA-0D19-D1F1-F81DD928CA47}"/>
                </a:ext>
              </a:extLst>
            </p:cNvPr>
            <p:cNvSpPr/>
            <p:nvPr/>
          </p:nvSpPr>
          <p:spPr>
            <a:xfrm>
              <a:off x="2264588" y="529268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8374BEAE-6760-67C2-FBAF-5FA5CDF0692F}"/>
                </a:ext>
              </a:extLst>
            </p:cNvPr>
            <p:cNvSpPr/>
            <p:nvPr/>
          </p:nvSpPr>
          <p:spPr>
            <a:xfrm>
              <a:off x="2224642" y="529023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8C9504AD-38FA-FBDF-5E08-C82EAEB18D78}"/>
                </a:ext>
              </a:extLst>
            </p:cNvPr>
            <p:cNvSpPr/>
            <p:nvPr/>
          </p:nvSpPr>
          <p:spPr>
            <a:xfrm>
              <a:off x="2216158" y="532693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8A816823-E44B-2190-3DD3-3F505B81B070}"/>
                </a:ext>
              </a:extLst>
            </p:cNvPr>
            <p:cNvSpPr/>
            <p:nvPr/>
          </p:nvSpPr>
          <p:spPr>
            <a:xfrm>
              <a:off x="2312901" y="512417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7411FD6C-F898-90E7-83E3-942D2EFFCA50}"/>
                </a:ext>
              </a:extLst>
            </p:cNvPr>
            <p:cNvSpPr/>
            <p:nvPr/>
          </p:nvSpPr>
          <p:spPr>
            <a:xfrm>
              <a:off x="2253329" y="533647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CCC01844-012C-4CFA-829F-EAC1C17F0053}"/>
                </a:ext>
              </a:extLst>
            </p:cNvPr>
            <p:cNvSpPr/>
            <p:nvPr/>
          </p:nvSpPr>
          <p:spPr>
            <a:xfrm>
              <a:off x="2323851" y="509326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AC1B9CA6-3437-84A5-1F97-942272DB374C}"/>
                </a:ext>
              </a:extLst>
            </p:cNvPr>
            <p:cNvSpPr/>
            <p:nvPr/>
          </p:nvSpPr>
          <p:spPr>
            <a:xfrm>
              <a:off x="2273249" y="511704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B02CD133-58A2-4F21-273D-55AD44591E22}"/>
                </a:ext>
              </a:extLst>
            </p:cNvPr>
            <p:cNvSpPr/>
            <p:nvPr/>
          </p:nvSpPr>
          <p:spPr>
            <a:xfrm>
              <a:off x="2259289" y="517005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D0916272-93C6-C510-633F-FAD35A73CC3B}"/>
                </a:ext>
              </a:extLst>
            </p:cNvPr>
            <p:cNvSpPr/>
            <p:nvPr/>
          </p:nvSpPr>
          <p:spPr>
            <a:xfrm>
              <a:off x="2311164" y="516427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489ED400-3526-ECF6-8665-B3B0B82CABC9}"/>
                </a:ext>
              </a:extLst>
            </p:cNvPr>
            <p:cNvSpPr/>
            <p:nvPr/>
          </p:nvSpPr>
          <p:spPr>
            <a:xfrm>
              <a:off x="2191564" y="53810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354A707F-5140-C055-2B07-50D59F3C32D4}"/>
                </a:ext>
              </a:extLst>
            </p:cNvPr>
            <p:cNvSpPr/>
            <p:nvPr/>
          </p:nvSpPr>
          <p:spPr>
            <a:xfrm>
              <a:off x="2212537" y="535315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2EE9DBEC-FCCA-93DB-CDDE-938445A04A2E}"/>
                </a:ext>
              </a:extLst>
            </p:cNvPr>
            <p:cNvSpPr/>
            <p:nvPr/>
          </p:nvSpPr>
          <p:spPr>
            <a:xfrm>
              <a:off x="2206434" y="5401770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7AFFB735-8488-3E37-0908-8B3BADF6E769}"/>
                </a:ext>
              </a:extLst>
            </p:cNvPr>
            <p:cNvSpPr/>
            <p:nvPr/>
          </p:nvSpPr>
          <p:spPr>
            <a:xfrm>
              <a:off x="2221873" y="542840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300BFFC8-E9CE-B338-4C94-91FA3E65C152}"/>
                </a:ext>
              </a:extLst>
            </p:cNvPr>
            <p:cNvSpPr/>
            <p:nvPr/>
          </p:nvSpPr>
          <p:spPr>
            <a:xfrm>
              <a:off x="2198873" y="544479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6CB7D7B9-40B6-7FC5-8544-F9D0F7507E09}"/>
                </a:ext>
              </a:extLst>
            </p:cNvPr>
            <p:cNvSpPr/>
            <p:nvPr/>
          </p:nvSpPr>
          <p:spPr>
            <a:xfrm>
              <a:off x="2196555" y="549975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8F30CF0B-C7EF-E014-A7AB-855210BA267F}"/>
                </a:ext>
              </a:extLst>
            </p:cNvPr>
            <p:cNvSpPr/>
            <p:nvPr/>
          </p:nvSpPr>
          <p:spPr>
            <a:xfrm>
              <a:off x="2235898" y="537890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90CE6552-0E4C-B7B8-99C8-B5021427F8E4}"/>
                </a:ext>
              </a:extLst>
            </p:cNvPr>
            <p:cNvSpPr/>
            <p:nvPr/>
          </p:nvSpPr>
          <p:spPr>
            <a:xfrm rot="20708206">
              <a:off x="2424794" y="459908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1A235838-5E89-DAFA-7800-4FA348172430}"/>
                </a:ext>
              </a:extLst>
            </p:cNvPr>
            <p:cNvSpPr/>
            <p:nvPr/>
          </p:nvSpPr>
          <p:spPr>
            <a:xfrm rot="20708206">
              <a:off x="2443621" y="467401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B955A113-3F29-75D3-3EB6-5575781C9EB9}"/>
                </a:ext>
              </a:extLst>
            </p:cNvPr>
            <p:cNvSpPr/>
            <p:nvPr/>
          </p:nvSpPr>
          <p:spPr>
            <a:xfrm rot="20708206">
              <a:off x="2403064" y="469731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9E28E40E-7D5C-C103-8C13-1DA1068D33EF}"/>
                </a:ext>
              </a:extLst>
            </p:cNvPr>
            <p:cNvSpPr/>
            <p:nvPr/>
          </p:nvSpPr>
          <p:spPr>
            <a:xfrm rot="20708206">
              <a:off x="2378821" y="476957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853FFF94-270E-0E75-E3EB-0B03F7381B06}"/>
                </a:ext>
              </a:extLst>
            </p:cNvPr>
            <p:cNvSpPr/>
            <p:nvPr/>
          </p:nvSpPr>
          <p:spPr>
            <a:xfrm rot="20708206">
              <a:off x="2432945" y="474646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8A469054-D760-C18A-DE66-C05A0683BD12}"/>
                </a:ext>
              </a:extLst>
            </p:cNvPr>
            <p:cNvSpPr/>
            <p:nvPr/>
          </p:nvSpPr>
          <p:spPr>
            <a:xfrm rot="20708206">
              <a:off x="2356433" y="482483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033F2895-07BF-2D8B-A3FA-1C81B9EE646B}"/>
                </a:ext>
              </a:extLst>
            </p:cNvPr>
            <p:cNvSpPr/>
            <p:nvPr/>
          </p:nvSpPr>
          <p:spPr>
            <a:xfrm rot="20708206">
              <a:off x="2420613" y="4777026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56E44C5D-79E9-0E28-1FAD-29434FD73F66}"/>
                </a:ext>
              </a:extLst>
            </p:cNvPr>
            <p:cNvSpPr/>
            <p:nvPr/>
          </p:nvSpPr>
          <p:spPr>
            <a:xfrm rot="20708206">
              <a:off x="2412638" y="482630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68B8410F-7C95-1743-A545-88DED07A0749}"/>
                </a:ext>
              </a:extLst>
            </p:cNvPr>
            <p:cNvSpPr/>
            <p:nvPr/>
          </p:nvSpPr>
          <p:spPr>
            <a:xfrm rot="20708206">
              <a:off x="2392230" y="472601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CA9C939F-5268-FA7D-34B3-A8CDC6206D99}"/>
                </a:ext>
              </a:extLst>
            </p:cNvPr>
            <p:cNvSpPr/>
            <p:nvPr/>
          </p:nvSpPr>
          <p:spPr>
            <a:xfrm rot="20177757">
              <a:off x="2296731" y="488718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00A4AD30-7125-C84D-2DF2-1120047B8E66}"/>
                </a:ext>
              </a:extLst>
            </p:cNvPr>
            <p:cNvSpPr/>
            <p:nvPr/>
          </p:nvSpPr>
          <p:spPr>
            <a:xfrm rot="20177757">
              <a:off x="2201373" y="477114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6" name="Oval 815">
              <a:extLst>
                <a:ext uri="{FF2B5EF4-FFF2-40B4-BE49-F238E27FC236}">
                  <a16:creationId xmlns:a16="http://schemas.microsoft.com/office/drawing/2014/main" id="{EE223216-F506-3D8D-1DE0-57DC1260FD87}"/>
                </a:ext>
              </a:extLst>
            </p:cNvPr>
            <p:cNvSpPr/>
            <p:nvPr/>
          </p:nvSpPr>
          <p:spPr>
            <a:xfrm rot="20177757">
              <a:off x="2251397" y="473213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7" name="Oval 816">
              <a:extLst>
                <a:ext uri="{FF2B5EF4-FFF2-40B4-BE49-F238E27FC236}">
                  <a16:creationId xmlns:a16="http://schemas.microsoft.com/office/drawing/2014/main" id="{DBBAB7CF-2A6D-63D7-1EC6-CC0256F68349}"/>
                </a:ext>
              </a:extLst>
            </p:cNvPr>
            <p:cNvSpPr/>
            <p:nvPr/>
          </p:nvSpPr>
          <p:spPr>
            <a:xfrm rot="20177757">
              <a:off x="2297890" y="477333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79403F31-B2C3-43F0-561A-57BA6952E60A}"/>
                </a:ext>
              </a:extLst>
            </p:cNvPr>
            <p:cNvSpPr/>
            <p:nvPr/>
          </p:nvSpPr>
          <p:spPr>
            <a:xfrm rot="20177757">
              <a:off x="2249174" y="479172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6BE56BD4-3248-B6B4-1423-E0371C33782B}"/>
                </a:ext>
              </a:extLst>
            </p:cNvPr>
            <p:cNvSpPr/>
            <p:nvPr/>
          </p:nvSpPr>
          <p:spPr>
            <a:xfrm rot="20177757">
              <a:off x="2249537" y="48256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A778D9A6-EF9B-A4A7-FF87-4C42CA054C42}"/>
                </a:ext>
              </a:extLst>
            </p:cNvPr>
            <p:cNvSpPr/>
            <p:nvPr/>
          </p:nvSpPr>
          <p:spPr>
            <a:xfrm rot="20177757">
              <a:off x="2283490" y="483768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397ACFA9-F381-D7AF-E400-1966723F9ECD}"/>
                </a:ext>
              </a:extLst>
            </p:cNvPr>
            <p:cNvSpPr/>
            <p:nvPr/>
          </p:nvSpPr>
          <p:spPr>
            <a:xfrm rot="20177757">
              <a:off x="2147393" y="4636111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2" name="Oval 821">
              <a:extLst>
                <a:ext uri="{FF2B5EF4-FFF2-40B4-BE49-F238E27FC236}">
                  <a16:creationId xmlns:a16="http://schemas.microsoft.com/office/drawing/2014/main" id="{D779471F-3061-AA81-7E57-859D9598512B}"/>
                </a:ext>
              </a:extLst>
            </p:cNvPr>
            <p:cNvSpPr/>
            <p:nvPr/>
          </p:nvSpPr>
          <p:spPr>
            <a:xfrm rot="20177757">
              <a:off x="2179654" y="469793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3" name="Oval 822">
              <a:extLst>
                <a:ext uri="{FF2B5EF4-FFF2-40B4-BE49-F238E27FC236}">
                  <a16:creationId xmlns:a16="http://schemas.microsoft.com/office/drawing/2014/main" id="{1A370DE3-6386-26BC-67DA-E6D94AF70A81}"/>
                </a:ext>
              </a:extLst>
            </p:cNvPr>
            <p:cNvSpPr/>
            <p:nvPr/>
          </p:nvSpPr>
          <p:spPr>
            <a:xfrm rot="20177757">
              <a:off x="2320649" y="481198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4" name="Oval 823">
              <a:extLst>
                <a:ext uri="{FF2B5EF4-FFF2-40B4-BE49-F238E27FC236}">
                  <a16:creationId xmlns:a16="http://schemas.microsoft.com/office/drawing/2014/main" id="{252273B2-6D4E-730C-165D-1D1C4DBD0BC5}"/>
                </a:ext>
              </a:extLst>
            </p:cNvPr>
            <p:cNvSpPr/>
            <p:nvPr/>
          </p:nvSpPr>
          <p:spPr>
            <a:xfrm rot="20177757">
              <a:off x="2316188" y="4854708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5" name="Oval 824">
              <a:extLst>
                <a:ext uri="{FF2B5EF4-FFF2-40B4-BE49-F238E27FC236}">
                  <a16:creationId xmlns:a16="http://schemas.microsoft.com/office/drawing/2014/main" id="{F780E366-A68B-F20C-7229-5C095367B25D}"/>
                </a:ext>
              </a:extLst>
            </p:cNvPr>
            <p:cNvSpPr/>
            <p:nvPr/>
          </p:nvSpPr>
          <p:spPr>
            <a:xfrm rot="20177757">
              <a:off x="2214185" y="4821849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6" name="Oval 825">
              <a:extLst>
                <a:ext uri="{FF2B5EF4-FFF2-40B4-BE49-F238E27FC236}">
                  <a16:creationId xmlns:a16="http://schemas.microsoft.com/office/drawing/2014/main" id="{CDCB868D-8B15-5DCE-C6BC-7BEDC93D8AEC}"/>
                </a:ext>
              </a:extLst>
            </p:cNvPr>
            <p:cNvSpPr/>
            <p:nvPr/>
          </p:nvSpPr>
          <p:spPr>
            <a:xfrm rot="20177757">
              <a:off x="2258441" y="48644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0019768E-E40C-D2CD-A6B6-153B6CCC0E8C}"/>
                </a:ext>
              </a:extLst>
            </p:cNvPr>
            <p:cNvSpPr/>
            <p:nvPr/>
          </p:nvSpPr>
          <p:spPr>
            <a:xfrm>
              <a:off x="2284465" y="5025295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77BD0794-3BCF-3C0B-2D75-AEFB2EDF9AF3}"/>
                </a:ext>
              </a:extLst>
            </p:cNvPr>
            <p:cNvSpPr/>
            <p:nvPr/>
          </p:nvSpPr>
          <p:spPr>
            <a:xfrm>
              <a:off x="2276508" y="4980443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421F703F-89C3-0EB1-426C-8AE1466BCFA9}"/>
                </a:ext>
              </a:extLst>
            </p:cNvPr>
            <p:cNvSpPr/>
            <p:nvPr/>
          </p:nvSpPr>
          <p:spPr>
            <a:xfrm>
              <a:off x="2306525" y="4932854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E4DE4892-77B0-4E62-EDE2-E5311EBCB2F6}"/>
                </a:ext>
              </a:extLst>
            </p:cNvPr>
            <p:cNvSpPr/>
            <p:nvPr/>
          </p:nvSpPr>
          <p:spPr>
            <a:xfrm>
              <a:off x="2269055" y="4941577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A679D5FD-6294-BCF2-A9C7-6352497A98AA}"/>
                </a:ext>
              </a:extLst>
            </p:cNvPr>
            <p:cNvSpPr/>
            <p:nvPr/>
          </p:nvSpPr>
          <p:spPr>
            <a:xfrm>
              <a:off x="2251926" y="4898342"/>
              <a:ext cx="45719" cy="457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AC83F004-211A-F7D3-007C-9B870E46E1F5}"/>
              </a:ext>
            </a:extLst>
          </p:cNvPr>
          <p:cNvGrpSpPr/>
          <p:nvPr/>
        </p:nvGrpSpPr>
        <p:grpSpPr>
          <a:xfrm>
            <a:off x="8694808" y="829206"/>
            <a:ext cx="2755276" cy="5531790"/>
            <a:chOff x="9143194" y="888044"/>
            <a:chExt cx="2755276" cy="5531790"/>
          </a:xfrm>
        </p:grpSpPr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69B46BD1-316B-D694-66F9-E92C3F5DD70E}"/>
                </a:ext>
              </a:extLst>
            </p:cNvPr>
            <p:cNvCxnSpPr>
              <a:cxnSpLocks/>
            </p:cNvCxnSpPr>
            <p:nvPr/>
          </p:nvCxnSpPr>
          <p:spPr>
            <a:xfrm>
              <a:off x="10217107" y="888044"/>
              <a:ext cx="0" cy="108173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6" name="Straight Connector 855">
              <a:extLst>
                <a:ext uri="{FF2B5EF4-FFF2-40B4-BE49-F238E27FC236}">
                  <a16:creationId xmlns:a16="http://schemas.microsoft.com/office/drawing/2014/main" id="{95811A39-BB21-2B63-49B5-81F8952404A3}"/>
                </a:ext>
              </a:extLst>
            </p:cNvPr>
            <p:cNvCxnSpPr>
              <a:cxnSpLocks/>
            </p:cNvCxnSpPr>
            <p:nvPr/>
          </p:nvCxnSpPr>
          <p:spPr>
            <a:xfrm>
              <a:off x="9143194" y="1284021"/>
              <a:ext cx="717478" cy="76686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7" name="Straight Connector 856">
              <a:extLst>
                <a:ext uri="{FF2B5EF4-FFF2-40B4-BE49-F238E27FC236}">
                  <a16:creationId xmlns:a16="http://schemas.microsoft.com/office/drawing/2014/main" id="{626E22F8-DFA6-3EC6-74F7-2455FBD02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6944" y="2480913"/>
              <a:ext cx="608204" cy="63999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8" name="Straight Connector 857">
              <a:extLst>
                <a:ext uri="{FF2B5EF4-FFF2-40B4-BE49-F238E27FC236}">
                  <a16:creationId xmlns:a16="http://schemas.microsoft.com/office/drawing/2014/main" id="{911B4118-BBF9-A9EC-DDAE-26C3A5D39C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25016" y="3125032"/>
              <a:ext cx="273454" cy="5064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Connector 858">
              <a:extLst>
                <a:ext uri="{FF2B5EF4-FFF2-40B4-BE49-F238E27FC236}">
                  <a16:creationId xmlns:a16="http://schemas.microsoft.com/office/drawing/2014/main" id="{EE5E25E3-4D82-76C5-0728-00DF850D74D1}"/>
                </a:ext>
              </a:extLst>
            </p:cNvPr>
            <p:cNvCxnSpPr>
              <a:cxnSpLocks/>
            </p:cNvCxnSpPr>
            <p:nvPr/>
          </p:nvCxnSpPr>
          <p:spPr>
            <a:xfrm>
              <a:off x="9150814" y="4046567"/>
              <a:ext cx="697646" cy="74357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Connector 859">
              <a:extLst>
                <a:ext uri="{FF2B5EF4-FFF2-40B4-BE49-F238E27FC236}">
                  <a16:creationId xmlns:a16="http://schemas.microsoft.com/office/drawing/2014/main" id="{898E7C73-A5D3-2235-0B7A-584B77ACDE09}"/>
                </a:ext>
              </a:extLst>
            </p:cNvPr>
            <p:cNvCxnSpPr>
              <a:cxnSpLocks/>
            </p:cNvCxnSpPr>
            <p:nvPr/>
          </p:nvCxnSpPr>
          <p:spPr>
            <a:xfrm>
              <a:off x="9861971" y="2050881"/>
              <a:ext cx="354815" cy="390147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1" name="Straight Connector 860">
              <a:extLst>
                <a:ext uri="{FF2B5EF4-FFF2-40B4-BE49-F238E27FC236}">
                  <a16:creationId xmlns:a16="http://schemas.microsoft.com/office/drawing/2014/main" id="{55ACA34A-792D-BEE4-CECB-A349BB805038}"/>
                </a:ext>
              </a:extLst>
            </p:cNvPr>
            <p:cNvCxnSpPr>
              <a:cxnSpLocks/>
            </p:cNvCxnSpPr>
            <p:nvPr/>
          </p:nvCxnSpPr>
          <p:spPr>
            <a:xfrm>
              <a:off x="10217107" y="1945471"/>
              <a:ext cx="0" cy="1975291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2" name="Straight Connector 861">
              <a:extLst>
                <a:ext uri="{FF2B5EF4-FFF2-40B4-BE49-F238E27FC236}">
                  <a16:creationId xmlns:a16="http://schemas.microsoft.com/office/drawing/2014/main" id="{68DC15EB-EA83-7705-9821-E6544CD607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9608" y="3115751"/>
              <a:ext cx="704956" cy="729585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3" name="Straight Connector 862">
              <a:extLst>
                <a:ext uri="{FF2B5EF4-FFF2-40B4-BE49-F238E27FC236}">
                  <a16:creationId xmlns:a16="http://schemas.microsoft.com/office/drawing/2014/main" id="{46E385BC-7F8D-8AE1-30E9-F7F30E6A5A79}"/>
                </a:ext>
              </a:extLst>
            </p:cNvPr>
            <p:cNvCxnSpPr>
              <a:cxnSpLocks/>
            </p:cNvCxnSpPr>
            <p:nvPr/>
          </p:nvCxnSpPr>
          <p:spPr>
            <a:xfrm>
              <a:off x="10217107" y="4877689"/>
              <a:ext cx="0" cy="1542145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4" name="Straight Connector 863">
              <a:extLst>
                <a:ext uri="{FF2B5EF4-FFF2-40B4-BE49-F238E27FC236}">
                  <a16:creationId xmlns:a16="http://schemas.microsoft.com/office/drawing/2014/main" id="{B4F2FF2A-2AE5-4EEB-51BE-E77978F17A56}"/>
                </a:ext>
              </a:extLst>
            </p:cNvPr>
            <p:cNvCxnSpPr>
              <a:cxnSpLocks/>
            </p:cNvCxnSpPr>
            <p:nvPr/>
          </p:nvCxnSpPr>
          <p:spPr>
            <a:xfrm>
              <a:off x="9840840" y="4782526"/>
              <a:ext cx="376267" cy="404721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5" name="Straight Connector 864">
              <a:extLst>
                <a:ext uri="{FF2B5EF4-FFF2-40B4-BE49-F238E27FC236}">
                  <a16:creationId xmlns:a16="http://schemas.microsoft.com/office/drawing/2014/main" id="{F0C53E27-041E-F095-56CF-4C9CED423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2551" y="3172406"/>
              <a:ext cx="936473" cy="178004"/>
            </a:xfrm>
            <a:prstGeom prst="line">
              <a:avLst/>
            </a:prstGeom>
            <a:ln w="762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6" name="Straight Connector 865">
              <a:extLst>
                <a:ext uri="{FF2B5EF4-FFF2-40B4-BE49-F238E27FC236}">
                  <a16:creationId xmlns:a16="http://schemas.microsoft.com/office/drawing/2014/main" id="{D195D346-EEDE-26FB-C8A8-17AC134FF70B}"/>
                </a:ext>
              </a:extLst>
            </p:cNvPr>
            <p:cNvCxnSpPr>
              <a:cxnSpLocks/>
            </p:cNvCxnSpPr>
            <p:nvPr/>
          </p:nvCxnSpPr>
          <p:spPr>
            <a:xfrm>
              <a:off x="10216786" y="3920762"/>
              <a:ext cx="0" cy="95692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8" name="Arrow: Right 867">
            <a:extLst>
              <a:ext uri="{FF2B5EF4-FFF2-40B4-BE49-F238E27FC236}">
                <a16:creationId xmlns:a16="http://schemas.microsoft.com/office/drawing/2014/main" id="{EC478B2C-D341-75DB-8486-9FC71C4F1B0C}"/>
              </a:ext>
            </a:extLst>
          </p:cNvPr>
          <p:cNvSpPr/>
          <p:nvPr/>
        </p:nvSpPr>
        <p:spPr>
          <a:xfrm rot="5400000">
            <a:off x="-159703" y="3724312"/>
            <a:ext cx="1894226" cy="363693"/>
          </a:xfrm>
          <a:prstGeom prst="rightArrow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GB" b="1" dirty="0"/>
          </a:p>
        </p:txBody>
      </p:sp>
      <p:sp>
        <p:nvSpPr>
          <p:cNvPr id="870" name="TextBox 869">
            <a:extLst>
              <a:ext uri="{FF2B5EF4-FFF2-40B4-BE49-F238E27FC236}">
                <a16:creationId xmlns:a16="http://schemas.microsoft.com/office/drawing/2014/main" id="{4A9F4C75-A4AE-4798-12EF-806007282884}"/>
              </a:ext>
            </a:extLst>
          </p:cNvPr>
          <p:cNvSpPr txBox="1"/>
          <p:nvPr/>
        </p:nvSpPr>
        <p:spPr>
          <a:xfrm>
            <a:off x="453747" y="2568940"/>
            <a:ext cx="64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Flow</a:t>
            </a:r>
          </a:p>
        </p:txBody>
      </p:sp>
      <p:sp>
        <p:nvSpPr>
          <p:cNvPr id="871" name="TextBox 870">
            <a:extLst>
              <a:ext uri="{FF2B5EF4-FFF2-40B4-BE49-F238E27FC236}">
                <a16:creationId xmlns:a16="http://schemas.microsoft.com/office/drawing/2014/main" id="{6F1C3C18-D5CE-C833-EA28-303D0B8D0F8F}"/>
              </a:ext>
            </a:extLst>
          </p:cNvPr>
          <p:cNvSpPr txBox="1"/>
          <p:nvPr/>
        </p:nvSpPr>
        <p:spPr>
          <a:xfrm>
            <a:off x="10780281" y="4060371"/>
            <a:ext cx="101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Bedrock</a:t>
            </a:r>
          </a:p>
          <a:p>
            <a:r>
              <a:rPr lang="en-GB" dirty="0"/>
              <a:t>Alluvial</a:t>
            </a:r>
          </a:p>
        </p:txBody>
      </p:sp>
      <p:sp>
        <p:nvSpPr>
          <p:cNvPr id="872" name="Rectangle 871">
            <a:extLst>
              <a:ext uri="{FF2B5EF4-FFF2-40B4-BE49-F238E27FC236}">
                <a16:creationId xmlns:a16="http://schemas.microsoft.com/office/drawing/2014/main" id="{544D0808-1C37-B55E-CE6D-8835E3CE2010}"/>
              </a:ext>
            </a:extLst>
          </p:cNvPr>
          <p:cNvSpPr/>
          <p:nvPr/>
        </p:nvSpPr>
        <p:spPr>
          <a:xfrm>
            <a:off x="10468558" y="4206840"/>
            <a:ext cx="304099" cy="9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3" name="Rectangle 872">
            <a:extLst>
              <a:ext uri="{FF2B5EF4-FFF2-40B4-BE49-F238E27FC236}">
                <a16:creationId xmlns:a16="http://schemas.microsoft.com/office/drawing/2014/main" id="{A68713A0-8D05-C5CF-AA3C-AB9B163F38C0}"/>
              </a:ext>
            </a:extLst>
          </p:cNvPr>
          <p:cNvSpPr/>
          <p:nvPr/>
        </p:nvSpPr>
        <p:spPr>
          <a:xfrm>
            <a:off x="10476178" y="4467744"/>
            <a:ext cx="304099" cy="922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4DAC62-E316-C2D0-E523-B7DB5D9AD689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82E388-55C6-34B6-88F4-CB5BDD4295E5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C4704-D80F-409E-B869-2E5168BD2549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5FF2D7-F794-79E5-CC9B-5565D7FBD2DB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6E2351-4240-F9F6-55F6-290C75C70BA2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2FFA53-2C55-90C0-7743-BEAF4E259C7B}"/>
              </a:ext>
            </a:extLst>
          </p:cNvPr>
          <p:cNvSpPr txBox="1"/>
          <p:nvPr/>
        </p:nvSpPr>
        <p:spPr>
          <a:xfrm>
            <a:off x="1277972" y="6329317"/>
            <a:ext cx="193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River network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2C65E-D9F8-BC1C-904C-97588CC298B4}"/>
              </a:ext>
            </a:extLst>
          </p:cNvPr>
          <p:cNvSpPr txBox="1"/>
          <p:nvPr/>
        </p:nvSpPr>
        <p:spPr>
          <a:xfrm>
            <a:off x="4375014" y="6343613"/>
            <a:ext cx="2769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Sediment deposition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429CFB-3DCB-629A-7A70-CE8667CAD2C1}"/>
              </a:ext>
            </a:extLst>
          </p:cNvPr>
          <p:cNvSpPr txBox="1"/>
          <p:nvPr/>
        </p:nvSpPr>
        <p:spPr>
          <a:xfrm>
            <a:off x="7696076" y="6325274"/>
            <a:ext cx="457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Spatial distribution of alluvial cover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23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44D3-14FE-4CF8-A558-0164F090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516" y="336958"/>
            <a:ext cx="6475095" cy="1356360"/>
          </a:xfrm>
        </p:spPr>
        <p:txBody>
          <a:bodyPr/>
          <a:lstStyle/>
          <a:p>
            <a:r>
              <a:rPr lang="en-GB" dirty="0"/>
              <a:t>Research 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DA499-00BA-4079-99EE-BFA9E3ED5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318" y="1546327"/>
            <a:ext cx="7514442" cy="49025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/>
            <a:r>
              <a:rPr lang="en-GB" sz="2000" dirty="0"/>
              <a:t>To understand how channel and sediment properties affect the spatial distribution of riverbed cover in mixed bedrock and alluvial systems using field data analysis and numerical modelling.</a:t>
            </a:r>
          </a:p>
          <a:p>
            <a:pPr marL="285750" indent="-285750"/>
            <a:endParaRPr lang="en-GB" sz="2000" dirty="0"/>
          </a:p>
          <a:p>
            <a:pPr marL="285750" indent="-285750"/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This study is part of a PhD project that aims to understand how sediment connectivity drives the spatial distribution and temporal changes of bedrock and alluvial reaches.</a:t>
            </a:r>
          </a:p>
          <a:p>
            <a:pPr marL="285750" indent="-285750"/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Research questions of PhD project: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How do channel and sediment properties interact with alluvial cover?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How do channel and sediment properties affect the spatial distribution of alluvial cover in equilibrium?</a:t>
            </a:r>
            <a:br>
              <a:rPr lang="en-GB" sz="2000" dirty="0">
                <a:solidFill>
                  <a:schemeClr val="bg1">
                    <a:lumMod val="65000"/>
                  </a:schemeClr>
                </a:solidFill>
              </a:rPr>
            </a:b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bg1">
                    <a:lumMod val="65000"/>
                  </a:schemeClr>
                </a:solidFill>
              </a:rPr>
              <a:t>How do temporal variations in sediment supply and flow affect the pattern of alluvial cover?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78B85F-4530-4D1E-9063-CF772D3A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5</a:t>
            </a:fld>
            <a:r>
              <a:rPr lang="en-GB" dirty="0"/>
              <a:t>/20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BD1BC-3C5D-BBC9-AC64-AF7C91E1E300}"/>
              </a:ext>
            </a:extLst>
          </p:cNvPr>
          <p:cNvSpPr txBox="1"/>
          <p:nvPr/>
        </p:nvSpPr>
        <p:spPr>
          <a:xfrm>
            <a:off x="5363557" y="4249356"/>
            <a:ext cx="343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Empirical analysis of field data</a:t>
            </a:r>
            <a:endParaRPr lang="en-GB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1D5F8-B561-D9F5-1F4F-32E9AAD33FB5}"/>
              </a:ext>
            </a:extLst>
          </p:cNvPr>
          <p:cNvSpPr txBox="1"/>
          <p:nvPr/>
        </p:nvSpPr>
        <p:spPr>
          <a:xfrm>
            <a:off x="9143753" y="5245465"/>
            <a:ext cx="288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Steady state </a:t>
            </a:r>
            <a:b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</a:br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(numerical modelling)</a:t>
            </a:r>
            <a:endParaRPr lang="en-GB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A4135-B873-7BA6-25D2-F3DCB88919B4}"/>
              </a:ext>
            </a:extLst>
          </p:cNvPr>
          <p:cNvSpPr txBox="1"/>
          <p:nvPr/>
        </p:nvSpPr>
        <p:spPr>
          <a:xfrm>
            <a:off x="7241961" y="6082906"/>
            <a:ext cx="247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Perturbations</a:t>
            </a:r>
            <a:b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</a:br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(numerical modelling)</a:t>
            </a:r>
            <a:endParaRPr lang="en-GB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312A736-7701-C152-B10E-486E2F841FBD}"/>
              </a:ext>
            </a:extLst>
          </p:cNvPr>
          <p:cNvSpPr/>
          <p:nvPr/>
        </p:nvSpPr>
        <p:spPr>
          <a:xfrm>
            <a:off x="1717227" y="995721"/>
            <a:ext cx="587815" cy="5360629"/>
          </a:xfrm>
          <a:custGeom>
            <a:avLst/>
            <a:gdLst>
              <a:gd name="connsiteX0" fmla="*/ 330148 w 587815"/>
              <a:gd name="connsiteY0" fmla="*/ 0 h 5429250"/>
              <a:gd name="connsiteX1" fmla="*/ 6298 w 587815"/>
              <a:gd name="connsiteY1" fmla="*/ 1400175 h 5429250"/>
              <a:gd name="connsiteX2" fmla="*/ 587323 w 587815"/>
              <a:gd name="connsiteY2" fmla="*/ 3400425 h 5429250"/>
              <a:gd name="connsiteX3" fmla="*/ 120598 w 587815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815" h="5429250">
                <a:moveTo>
                  <a:pt x="330148" y="0"/>
                </a:moveTo>
                <a:cubicBezTo>
                  <a:pt x="146792" y="416719"/>
                  <a:pt x="-36564" y="833438"/>
                  <a:pt x="6298" y="1400175"/>
                </a:cubicBezTo>
                <a:cubicBezTo>
                  <a:pt x="49160" y="1966912"/>
                  <a:pt x="568273" y="2728913"/>
                  <a:pt x="587323" y="3400425"/>
                </a:cubicBezTo>
                <a:cubicBezTo>
                  <a:pt x="606373" y="4071937"/>
                  <a:pt x="66623" y="5138738"/>
                  <a:pt x="120598" y="5429250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8D1305-4F8E-92C4-72F3-9444B76D734C}"/>
              </a:ext>
            </a:extLst>
          </p:cNvPr>
          <p:cNvSpPr/>
          <p:nvPr/>
        </p:nvSpPr>
        <p:spPr>
          <a:xfrm>
            <a:off x="727676" y="1391856"/>
            <a:ext cx="1019175" cy="1152525"/>
          </a:xfrm>
          <a:custGeom>
            <a:avLst/>
            <a:gdLst>
              <a:gd name="connsiteX0" fmla="*/ 0 w 1019175"/>
              <a:gd name="connsiteY0" fmla="*/ 0 h 1152525"/>
              <a:gd name="connsiteX1" fmla="*/ 419100 w 1019175"/>
              <a:gd name="connsiteY1" fmla="*/ 571500 h 1152525"/>
              <a:gd name="connsiteX2" fmla="*/ 1019175 w 1019175"/>
              <a:gd name="connsiteY2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9175" h="1152525">
                <a:moveTo>
                  <a:pt x="0" y="0"/>
                </a:moveTo>
                <a:cubicBezTo>
                  <a:pt x="124619" y="189706"/>
                  <a:pt x="249238" y="379413"/>
                  <a:pt x="419100" y="571500"/>
                </a:cubicBezTo>
                <a:cubicBezTo>
                  <a:pt x="588962" y="763587"/>
                  <a:pt x="804068" y="958056"/>
                  <a:pt x="1019175" y="1152525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93D662-C2BC-305E-6D8F-9EB6FE256041}"/>
              </a:ext>
            </a:extLst>
          </p:cNvPr>
          <p:cNvSpPr/>
          <p:nvPr/>
        </p:nvSpPr>
        <p:spPr>
          <a:xfrm>
            <a:off x="2248975" y="2356978"/>
            <a:ext cx="1147929" cy="1635203"/>
          </a:xfrm>
          <a:custGeom>
            <a:avLst/>
            <a:gdLst>
              <a:gd name="connsiteX0" fmla="*/ 0 w 1304925"/>
              <a:gd name="connsiteY0" fmla="*/ 1276350 h 1276350"/>
              <a:gd name="connsiteX1" fmla="*/ 190500 w 1304925"/>
              <a:gd name="connsiteY1" fmla="*/ 723900 h 1276350"/>
              <a:gd name="connsiteX2" fmla="*/ 847725 w 1304925"/>
              <a:gd name="connsiteY2" fmla="*/ 438150 h 1276350"/>
              <a:gd name="connsiteX3" fmla="*/ 1304925 w 1304925"/>
              <a:gd name="connsiteY3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925" h="1276350">
                <a:moveTo>
                  <a:pt x="0" y="1276350"/>
                </a:moveTo>
                <a:cubicBezTo>
                  <a:pt x="24606" y="1069975"/>
                  <a:pt x="49213" y="863600"/>
                  <a:pt x="190500" y="723900"/>
                </a:cubicBezTo>
                <a:cubicBezTo>
                  <a:pt x="331788" y="584200"/>
                  <a:pt x="661988" y="558800"/>
                  <a:pt x="847725" y="438150"/>
                </a:cubicBezTo>
                <a:cubicBezTo>
                  <a:pt x="1033462" y="317500"/>
                  <a:pt x="1169193" y="158750"/>
                  <a:pt x="1304925" y="0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1D17BF1-2003-5B32-6E70-1F6914F01035}"/>
              </a:ext>
            </a:extLst>
          </p:cNvPr>
          <p:cNvSpPr/>
          <p:nvPr/>
        </p:nvSpPr>
        <p:spPr>
          <a:xfrm>
            <a:off x="2341524" y="3077781"/>
            <a:ext cx="1438275" cy="361950"/>
          </a:xfrm>
          <a:custGeom>
            <a:avLst/>
            <a:gdLst>
              <a:gd name="connsiteX0" fmla="*/ 0 w 1438275"/>
              <a:gd name="connsiteY0" fmla="*/ 361950 h 361950"/>
              <a:gd name="connsiteX1" fmla="*/ 371475 w 1438275"/>
              <a:gd name="connsiteY1" fmla="*/ 171450 h 361950"/>
              <a:gd name="connsiteX2" fmla="*/ 1019175 w 1438275"/>
              <a:gd name="connsiteY2" fmla="*/ 200025 h 361950"/>
              <a:gd name="connsiteX3" fmla="*/ 1438275 w 1438275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8275" h="361950">
                <a:moveTo>
                  <a:pt x="0" y="361950"/>
                </a:moveTo>
                <a:cubicBezTo>
                  <a:pt x="100806" y="280193"/>
                  <a:pt x="201613" y="198437"/>
                  <a:pt x="371475" y="171450"/>
                </a:cubicBezTo>
                <a:cubicBezTo>
                  <a:pt x="541337" y="144463"/>
                  <a:pt x="841375" y="228600"/>
                  <a:pt x="1019175" y="200025"/>
                </a:cubicBezTo>
                <a:cubicBezTo>
                  <a:pt x="1196975" y="171450"/>
                  <a:pt x="1317625" y="85725"/>
                  <a:pt x="1438275" y="0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F41051D-19CC-147F-38FF-CC20E57A8B41}"/>
              </a:ext>
            </a:extLst>
          </p:cNvPr>
          <p:cNvSpPr/>
          <p:nvPr/>
        </p:nvSpPr>
        <p:spPr>
          <a:xfrm>
            <a:off x="916754" y="4249356"/>
            <a:ext cx="1200150" cy="1047750"/>
          </a:xfrm>
          <a:custGeom>
            <a:avLst/>
            <a:gdLst>
              <a:gd name="connsiteX0" fmla="*/ 1200150 w 1200150"/>
              <a:gd name="connsiteY0" fmla="*/ 1047750 h 1047750"/>
              <a:gd name="connsiteX1" fmla="*/ 1085850 w 1200150"/>
              <a:gd name="connsiteY1" fmla="*/ 742950 h 1047750"/>
              <a:gd name="connsiteX2" fmla="*/ 590550 w 1200150"/>
              <a:gd name="connsiteY2" fmla="*/ 209550 h 1047750"/>
              <a:gd name="connsiteX3" fmla="*/ 0 w 1200150"/>
              <a:gd name="connsiteY3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50" h="1047750">
                <a:moveTo>
                  <a:pt x="1200150" y="1047750"/>
                </a:moveTo>
                <a:cubicBezTo>
                  <a:pt x="1193800" y="965200"/>
                  <a:pt x="1187450" y="882650"/>
                  <a:pt x="1085850" y="742950"/>
                </a:cubicBezTo>
                <a:cubicBezTo>
                  <a:pt x="984250" y="603250"/>
                  <a:pt x="771525" y="333375"/>
                  <a:pt x="590550" y="209550"/>
                </a:cubicBezTo>
                <a:cubicBezTo>
                  <a:pt x="409575" y="85725"/>
                  <a:pt x="204787" y="42862"/>
                  <a:pt x="0" y="0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132A9C-A058-9E96-D7F8-B34D8068F781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2DF9A2-8EE9-5817-5375-2B78243C50F0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897DC-9C5F-E1C3-1966-5629F86B9776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5B58AF-047E-4E9B-4F89-1D04BBA5642F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007706-96CB-A4B0-0F09-3E0B5EF337B0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7090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518A-3E14-46D6-8A7A-D3239312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7520"/>
            <a:ext cx="9875520" cy="1356360"/>
          </a:xfrm>
        </p:spPr>
        <p:txBody>
          <a:bodyPr/>
          <a:lstStyle/>
          <a:p>
            <a:r>
              <a:rPr lang="en-GB"/>
              <a:t>Study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455EA-70A1-4D0B-9BCF-D25E748F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87" y="1941306"/>
            <a:ext cx="3545840" cy="446532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Carron River network, </a:t>
            </a:r>
            <a:br>
              <a:rPr lang="en-GB" sz="2400" dirty="0"/>
            </a:br>
            <a:r>
              <a:rPr lang="en-GB" sz="2400" dirty="0"/>
              <a:t>Scottish Highlands</a:t>
            </a:r>
          </a:p>
          <a:p>
            <a:r>
              <a:rPr lang="en-GB" sz="2400" dirty="0"/>
              <a:t>System with mixed bedrock and alluvial reaches</a:t>
            </a:r>
          </a:p>
          <a:p>
            <a:r>
              <a:rPr lang="en-GB" sz="2400" dirty="0"/>
              <a:t>Datasets:</a:t>
            </a:r>
          </a:p>
          <a:p>
            <a:pPr lvl="1"/>
            <a:r>
              <a:rPr lang="en-GB" sz="2200" dirty="0"/>
              <a:t>Whitbread (2015) – </a:t>
            </a:r>
            <a:br>
              <a:rPr lang="en-GB" sz="2200" dirty="0"/>
            </a:br>
            <a:r>
              <a:rPr lang="en-GB" sz="2200" dirty="0"/>
              <a:t>main channel:</a:t>
            </a:r>
          </a:p>
          <a:p>
            <a:pPr lvl="2"/>
            <a:r>
              <a:rPr lang="en-GB" sz="1800" dirty="0"/>
              <a:t>Sediment cover fraction </a:t>
            </a:r>
          </a:p>
          <a:p>
            <a:pPr lvl="2"/>
            <a:r>
              <a:rPr lang="en-GB" sz="1800" dirty="0"/>
              <a:t>Width</a:t>
            </a:r>
          </a:p>
          <a:p>
            <a:pPr lvl="2"/>
            <a:r>
              <a:rPr lang="en-GB" sz="1800" dirty="0"/>
              <a:t>Depth</a:t>
            </a:r>
          </a:p>
          <a:p>
            <a:pPr lvl="2"/>
            <a:r>
              <a:rPr lang="en-GB" sz="1800" dirty="0"/>
              <a:t>Slope</a:t>
            </a:r>
          </a:p>
          <a:p>
            <a:pPr lvl="1"/>
            <a:r>
              <a:rPr lang="en-GB" sz="2200" dirty="0"/>
              <a:t>Field work (2022):</a:t>
            </a:r>
          </a:p>
          <a:p>
            <a:pPr lvl="2"/>
            <a:r>
              <a:rPr lang="en-GB" sz="1800" dirty="0"/>
              <a:t>Sediment cover fraction</a:t>
            </a:r>
          </a:p>
          <a:p>
            <a:pPr lvl="2"/>
            <a:r>
              <a:rPr lang="en-GB" sz="1800" dirty="0"/>
              <a:t>Grain size</a:t>
            </a:r>
          </a:p>
          <a:p>
            <a:pPr lvl="1"/>
            <a:endParaRPr lang="en-GB" sz="2200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A972D-0C2C-47EA-AFEF-E85DEBEC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6</a:t>
            </a:fld>
            <a:r>
              <a:rPr lang="en-GB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F56C1-C934-4B52-A684-DD4E007B6ADE}"/>
              </a:ext>
            </a:extLst>
          </p:cNvPr>
          <p:cNvSpPr txBox="1"/>
          <p:nvPr/>
        </p:nvSpPr>
        <p:spPr>
          <a:xfrm>
            <a:off x="6880249" y="6325346"/>
            <a:ext cx="304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accent1"/>
                </a:solidFill>
              </a:rPr>
              <a:t>Carron Catchment and river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73B43-D55D-421B-AEE5-903F38559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45" y="1629770"/>
            <a:ext cx="7576768" cy="47152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8EBDCF-4BA3-BBED-65BF-0D8648767E9D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28AD7-072A-ECA1-AA7A-191B4EE8798F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99434B-B5E3-C7BB-7278-81DDC613514A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7CC438-65B3-C727-2A17-8AF034D00424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95912F-D3B3-9474-9CB5-EF394F9C289E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7331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51642-55B7-0AAC-16CC-259E6173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4" y="704777"/>
            <a:ext cx="2872409" cy="1356360"/>
          </a:xfrm>
        </p:spPr>
        <p:txBody>
          <a:bodyPr>
            <a:normAutofit/>
          </a:bodyPr>
          <a:lstStyle/>
          <a:p>
            <a:r>
              <a:rPr lang="en-GB"/>
              <a:t>Field work</a:t>
            </a:r>
            <a:br>
              <a:rPr lang="en-GB"/>
            </a:br>
            <a:r>
              <a:rPr lang="en-GB"/>
              <a:t>(Sept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C8128-4704-8EE8-3594-67795964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75" y="2152577"/>
            <a:ext cx="4184374" cy="4038600"/>
          </a:xfrm>
        </p:spPr>
        <p:txBody>
          <a:bodyPr/>
          <a:lstStyle/>
          <a:p>
            <a:r>
              <a:rPr lang="en-GB" dirty="0"/>
              <a:t>Collected data on:</a:t>
            </a:r>
          </a:p>
          <a:p>
            <a:pPr lvl="1"/>
            <a:r>
              <a:rPr lang="en-GB" dirty="0"/>
              <a:t>Sediment cover</a:t>
            </a:r>
          </a:p>
          <a:p>
            <a:pPr lvl="1"/>
            <a:r>
              <a:rPr lang="en-GB" dirty="0"/>
              <a:t>Grain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EA1D9-A820-3509-F811-8C6A5483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1771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7</a:t>
            </a:fld>
            <a:r>
              <a:rPr lang="en-GB" dirty="0"/>
              <a:t>/16</a:t>
            </a:r>
          </a:p>
        </p:txBody>
      </p:sp>
      <p:pic>
        <p:nvPicPr>
          <p:cNvPr id="5" name="Picture 4" descr="A picture containing rock, ground, nature, outdoor&#10;&#10;Description automatically generated">
            <a:extLst>
              <a:ext uri="{FF2B5EF4-FFF2-40B4-BE49-F238E27FC236}">
                <a16:creationId xmlns:a16="http://schemas.microsoft.com/office/drawing/2014/main" id="{5898545C-1692-3FAA-6961-F90CF25CB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" b="-453"/>
          <a:stretch/>
        </p:blipFill>
        <p:spPr>
          <a:xfrm>
            <a:off x="6192744" y="3681288"/>
            <a:ext cx="5461104" cy="3095608"/>
          </a:xfrm>
          <a:prstGeom prst="rect">
            <a:avLst/>
          </a:prstGeom>
        </p:spPr>
      </p:pic>
      <p:pic>
        <p:nvPicPr>
          <p:cNvPr id="7" name="Picture 6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F51C7BFD-58E7-569C-BEE3-E116BF355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3" y="3658430"/>
            <a:ext cx="5461104" cy="3076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3273AE-48D2-EEF1-1BB3-2D507FA23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37" y="379316"/>
            <a:ext cx="4329012" cy="325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D39A26-8B88-3E9F-9ACA-E9C5B3A42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191" y="1570063"/>
            <a:ext cx="3752903" cy="1809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840421-3681-9600-3A6D-FB24C295EB96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7831FA-EA74-0C42-3F31-C9DFD7D7442B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Q1 – Empirical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61E2B2-2772-6A84-A715-3BFDD603190F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Q2 – Steady state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23542B-BDB3-E558-F35F-B89F2098325E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Q3 - Perturbations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766320-83F0-161B-E309-8503A94340FE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595FA-AD96-24D0-5E71-FD94AB596782}"/>
              </a:ext>
            </a:extLst>
          </p:cNvPr>
          <p:cNvSpPr txBox="1"/>
          <p:nvPr/>
        </p:nvSpPr>
        <p:spPr>
          <a:xfrm>
            <a:off x="4265765" y="1155011"/>
            <a:ext cx="21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collection sites:</a:t>
            </a:r>
          </a:p>
        </p:txBody>
      </p:sp>
    </p:spTree>
    <p:extLst>
      <p:ext uri="{BB962C8B-B14F-4D97-AF65-F5344CB8AC3E}">
        <p14:creationId xmlns:p14="http://schemas.microsoft.com/office/powerpoint/2010/main" val="356868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1E947-6938-DB6D-E52F-E071A504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3" y="471451"/>
            <a:ext cx="8825495" cy="1356360"/>
          </a:xfrm>
        </p:spPr>
        <p:txBody>
          <a:bodyPr>
            <a:normAutofit/>
          </a:bodyPr>
          <a:lstStyle/>
          <a:p>
            <a:r>
              <a:rPr lang="en-GB" dirty="0"/>
              <a:t>Field data analysis: sediment cover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9600B-EEA7-2888-FB2F-0D030101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62" y="6463753"/>
            <a:ext cx="2743200" cy="365125"/>
          </a:xfrm>
        </p:spPr>
        <p:txBody>
          <a:bodyPr/>
          <a:lstStyle/>
          <a:p>
            <a:fld id="{1956AC03-12BF-43F0-AC3C-35EB721EDC28}" type="slidenum">
              <a:rPr lang="en-GB" smtClean="0"/>
              <a:t>8</a:t>
            </a:fld>
            <a:r>
              <a:rPr lang="en-GB" dirty="0"/>
              <a:t>/20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1B7C54-546F-CA62-DDCA-101A947A5FF2}"/>
              </a:ext>
            </a:extLst>
          </p:cNvPr>
          <p:cNvGrpSpPr/>
          <p:nvPr/>
        </p:nvGrpSpPr>
        <p:grpSpPr>
          <a:xfrm>
            <a:off x="21183" y="2245065"/>
            <a:ext cx="8056881" cy="3957328"/>
            <a:chOff x="21183" y="2245065"/>
            <a:chExt cx="8056881" cy="39573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AE0359-9FC2-5C6A-CC8C-E25A92D68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3" y="2245065"/>
              <a:ext cx="8056881" cy="3957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41668-8245-1804-0501-25D9EE28F234}"/>
                </a:ext>
              </a:extLst>
            </p:cNvPr>
            <p:cNvSpPr txBox="1"/>
            <p:nvPr/>
          </p:nvSpPr>
          <p:spPr>
            <a:xfrm>
              <a:off x="92091" y="2929457"/>
              <a:ext cx="21220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Alluvial cover (2022)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153AB-A179-45C7-E172-32F29BA75968}"/>
              </a:ext>
            </a:extLst>
          </p:cNvPr>
          <p:cNvGrpSpPr/>
          <p:nvPr/>
        </p:nvGrpSpPr>
        <p:grpSpPr>
          <a:xfrm>
            <a:off x="7876673" y="1250774"/>
            <a:ext cx="4318756" cy="5368873"/>
            <a:chOff x="7415651" y="1579219"/>
            <a:chExt cx="4776492" cy="557939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0C14B9-D03E-6820-D1C2-0F3AA5EFD95E}"/>
                </a:ext>
              </a:extLst>
            </p:cNvPr>
            <p:cNvSpPr txBox="1"/>
            <p:nvPr/>
          </p:nvSpPr>
          <p:spPr>
            <a:xfrm>
              <a:off x="7602514" y="2313877"/>
              <a:ext cx="3183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/>
                  </a:solidFill>
                </a:rPr>
                <a:t>PCA for Scottish Highlands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2AE964-FB5E-0F92-458E-D653A95F0E91}"/>
                </a:ext>
              </a:extLst>
            </p:cNvPr>
            <p:cNvGrpSpPr/>
            <p:nvPr/>
          </p:nvGrpSpPr>
          <p:grpSpPr>
            <a:xfrm>
              <a:off x="10326596" y="1579219"/>
              <a:ext cx="1709775" cy="984885"/>
              <a:chOff x="10350852" y="1862419"/>
              <a:chExt cx="1709775" cy="98488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77ADAB-85E8-A74D-75AB-63B92CEC24AC}"/>
                  </a:ext>
                </a:extLst>
              </p:cNvPr>
              <p:cNvSpPr/>
              <p:nvPr/>
            </p:nvSpPr>
            <p:spPr>
              <a:xfrm>
                <a:off x="10357477" y="1862419"/>
                <a:ext cx="1703150" cy="9848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C813C6D-3A4B-30E9-F24A-737A3EEE49AE}"/>
                  </a:ext>
                </a:extLst>
              </p:cNvPr>
              <p:cNvGrpSpPr/>
              <p:nvPr/>
            </p:nvGrpSpPr>
            <p:grpSpPr>
              <a:xfrm>
                <a:off x="10350852" y="1862419"/>
                <a:ext cx="1602167" cy="984885"/>
                <a:chOff x="6086475" y="3187422"/>
                <a:chExt cx="1602167" cy="984885"/>
              </a:xfrm>
              <a:solidFill>
                <a:schemeClr val="bg1"/>
              </a:solidFill>
            </p:grpSpPr>
            <p:pic>
              <p:nvPicPr>
                <p:cNvPr id="23" name="Picture 22" descr="Chart, radar chart&#10;&#10;Description automatically generated">
                  <a:extLst>
                    <a:ext uri="{FF2B5EF4-FFF2-40B4-BE49-F238E27FC236}">
                      <a16:creationId xmlns:a16="http://schemas.microsoft.com/office/drawing/2014/main" id="{4EC77BBC-67C6-DC20-7CF0-47307D6C2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130" t="35041" b="41216"/>
                <a:stretch/>
              </p:blipFill>
              <p:spPr>
                <a:xfrm>
                  <a:off x="6086475" y="3187422"/>
                  <a:ext cx="1326952" cy="984885"/>
                </a:xfrm>
                <a:prstGeom prst="rect">
                  <a:avLst/>
                </a:prstGeom>
                <a:grpFill/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3CAD8B0-8CE4-F231-4ACE-4F9561DE13FE}"/>
                    </a:ext>
                  </a:extLst>
                </p:cNvPr>
                <p:cNvSpPr txBox="1"/>
                <p:nvPr/>
              </p:nvSpPr>
              <p:spPr>
                <a:xfrm>
                  <a:off x="6308173" y="3241117"/>
                  <a:ext cx="742511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/>
                    <a:t>Alluvial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CD6BE88-F2B1-16D5-FFA6-4C0FFF6A8E51}"/>
                    </a:ext>
                  </a:extLst>
                </p:cNvPr>
                <p:cNvSpPr txBox="1"/>
                <p:nvPr/>
              </p:nvSpPr>
              <p:spPr>
                <a:xfrm>
                  <a:off x="6308173" y="3523443"/>
                  <a:ext cx="791627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/>
                    <a:t>Bedrock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29F3E2D-378E-BD1B-579E-2167028EBFC5}"/>
                    </a:ext>
                  </a:extLst>
                </p:cNvPr>
                <p:cNvSpPr txBox="1"/>
                <p:nvPr/>
              </p:nvSpPr>
              <p:spPr>
                <a:xfrm>
                  <a:off x="6305506" y="3784141"/>
                  <a:ext cx="1383136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/>
                    <a:t>Bedrock-alluvial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E3A6C-C01B-FC38-F804-3386B2701B8A}"/>
                </a:ext>
              </a:extLst>
            </p:cNvPr>
            <p:cNvSpPr txBox="1"/>
            <p:nvPr/>
          </p:nvSpPr>
          <p:spPr>
            <a:xfrm>
              <a:off x="7549807" y="6167095"/>
              <a:ext cx="4642336" cy="991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Clusters </a:t>
              </a:r>
              <a:r>
                <a:rPr lang="en-GB" sz="1400" dirty="0">
                  <a:sym typeface="Wingdings" panose="05000000000000000000" pitchFamily="2" charset="2"/>
                </a:rPr>
                <a:t>indicates g</a:t>
              </a:r>
              <a:r>
                <a:rPr lang="en-GB" sz="1400" dirty="0"/>
                <a:t>eometric distinction  between bedrock and alluvial reaches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/>
                <a:t>Drainage area is the main parameter for PC1 and channel depth is the main for PC2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0A621A-9AB7-ACF1-9B85-53AC0E465F60}"/>
                </a:ext>
              </a:extLst>
            </p:cNvPr>
            <p:cNvGrpSpPr/>
            <p:nvPr/>
          </p:nvGrpSpPr>
          <p:grpSpPr>
            <a:xfrm>
              <a:off x="7415651" y="2603803"/>
              <a:ext cx="4701264" cy="3586855"/>
              <a:chOff x="7203740" y="2680197"/>
              <a:chExt cx="4701264" cy="358685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FC9BFC9-8B86-7769-BE14-9ED4EAD54B38}"/>
                  </a:ext>
                </a:extLst>
              </p:cNvPr>
              <p:cNvGrpSpPr/>
              <p:nvPr/>
            </p:nvGrpSpPr>
            <p:grpSpPr>
              <a:xfrm>
                <a:off x="7203740" y="2680197"/>
                <a:ext cx="4701264" cy="3586855"/>
                <a:chOff x="7359363" y="2910763"/>
                <a:chExt cx="4701264" cy="3586855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9F3FB52-E1EA-D673-F3E8-1851E889E49F}"/>
                    </a:ext>
                  </a:extLst>
                </p:cNvPr>
                <p:cNvSpPr/>
                <p:nvPr/>
              </p:nvSpPr>
              <p:spPr>
                <a:xfrm>
                  <a:off x="7359363" y="2910763"/>
                  <a:ext cx="4701264" cy="35868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0" name="Picture 19" descr="Chart, radar chart&#10;&#10;Description automatically generated">
                  <a:extLst>
                    <a:ext uri="{FF2B5EF4-FFF2-40B4-BE49-F238E27FC236}">
                      <a16:creationId xmlns:a16="http://schemas.microsoft.com/office/drawing/2014/main" id="{BD78D893-E7F7-156F-240F-C4F8B73A6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579"/>
                <a:stretch/>
              </p:blipFill>
              <p:spPr>
                <a:xfrm>
                  <a:off x="7521914" y="2910763"/>
                  <a:ext cx="4538713" cy="3329097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D3A1E6-CFFA-2496-8518-B3266A929E89}"/>
                  </a:ext>
                </a:extLst>
              </p:cNvPr>
              <p:cNvSpPr txBox="1"/>
              <p:nvPr/>
            </p:nvSpPr>
            <p:spPr>
              <a:xfrm rot="16200000">
                <a:off x="6713815" y="4224706"/>
                <a:ext cx="125685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PC2 – 20%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88A03F-2347-5DB1-95E3-BDAA8E62A3DE}"/>
                  </a:ext>
                </a:extLst>
              </p:cNvPr>
              <p:cNvSpPr txBox="1"/>
              <p:nvPr/>
            </p:nvSpPr>
            <p:spPr>
              <a:xfrm>
                <a:off x="9054094" y="5893572"/>
                <a:ext cx="116310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PC1 – 72%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3378482-ABDB-27BF-2AC4-5746CE434CCB}"/>
              </a:ext>
            </a:extLst>
          </p:cNvPr>
          <p:cNvSpPr txBox="1"/>
          <p:nvPr/>
        </p:nvSpPr>
        <p:spPr>
          <a:xfrm>
            <a:off x="483549" y="1685065"/>
            <a:ext cx="3163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Results</a:t>
            </a:r>
            <a:r>
              <a:rPr lang="en-GB" dirty="0"/>
              <a:t>: Spatial distribution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4752DB-0FD9-D91D-BBF9-BFED9015BD6D}"/>
              </a:ext>
            </a:extLst>
          </p:cNvPr>
          <p:cNvSpPr txBox="1"/>
          <p:nvPr/>
        </p:nvSpPr>
        <p:spPr>
          <a:xfrm>
            <a:off x="8252191" y="1601450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PCA</a:t>
            </a:r>
            <a:r>
              <a:rPr lang="en-GB" dirty="0"/>
              <a:t>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0DB279-B926-00E5-7120-1EC0494BF2AC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236730-67A6-5C3F-EFDC-DF08C743A453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045691-AC14-3B4C-1F6D-2A14EE8A0A22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AFEE2C-66EA-A847-5DDE-1AAED01DA773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20DB3D-7EDD-7F3C-0582-BCDE5CFC4B97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9932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1E947-6938-DB6D-E52F-E071A504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12" y="269047"/>
            <a:ext cx="9875520" cy="1356360"/>
          </a:xfrm>
        </p:spPr>
        <p:txBody>
          <a:bodyPr>
            <a:normAutofit/>
          </a:bodyPr>
          <a:lstStyle/>
          <a:p>
            <a:r>
              <a:rPr lang="en-GB" dirty="0"/>
              <a:t>Field data analysis: grain size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D0E23-D650-9827-96D0-DF83F9FA8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2" y="1345482"/>
            <a:ext cx="5940694" cy="5391471"/>
          </a:xfrm>
        </p:spPr>
        <p:txBody>
          <a:bodyPr>
            <a:normAutofit/>
          </a:bodyPr>
          <a:lstStyle/>
          <a:p>
            <a:r>
              <a:rPr lang="en-GB" sz="2400" dirty="0"/>
              <a:t>Grain size distribution: </a:t>
            </a:r>
          </a:p>
          <a:p>
            <a:pPr lvl="1"/>
            <a:r>
              <a:rPr lang="en-GB" sz="2000" dirty="0"/>
              <a:t>Median grain size: D50 = 10 cm</a:t>
            </a:r>
          </a:p>
          <a:p>
            <a:r>
              <a:rPr lang="en-GB" sz="2400" dirty="0"/>
              <a:t>Multiple regression analysis:</a:t>
            </a:r>
          </a:p>
          <a:p>
            <a:pPr lvl="1"/>
            <a:r>
              <a:rPr lang="en-GB" sz="2000" dirty="0"/>
              <a:t>Dependent variable: D50 of each gravel bar</a:t>
            </a:r>
          </a:p>
          <a:p>
            <a:pPr lvl="1"/>
            <a:r>
              <a:rPr lang="en-GB" sz="2000" dirty="0"/>
              <a:t>Drainage area, channel slope, width and riverbed cover have a significant correlation with D50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sz="2400" dirty="0"/>
              <a:t>Field data is noisy. Numerical modelling can isolate parameters.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9600B-EEA7-2888-FB2F-0D030101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6AC03-12BF-43F0-AC3C-35EB721EDC28}" type="slidenum">
              <a:rPr lang="en-GB" smtClean="0"/>
              <a:t>9</a:t>
            </a:fld>
            <a:r>
              <a:rPr lang="en-GB" dirty="0"/>
              <a:t>/20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D87ABD3-7E0F-144C-CF63-53ACBF91E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87635"/>
              </p:ext>
            </p:extLst>
          </p:nvPr>
        </p:nvGraphicFramePr>
        <p:xfrm>
          <a:off x="1198351" y="3552018"/>
          <a:ext cx="479552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068">
                  <a:extLst>
                    <a:ext uri="{9D8B030D-6E8A-4147-A177-3AD203B41FA5}">
                      <a16:colId xmlns:a16="http://schemas.microsoft.com/office/drawing/2014/main" val="1668632370"/>
                    </a:ext>
                  </a:extLst>
                </a:gridCol>
                <a:gridCol w="778193">
                  <a:extLst>
                    <a:ext uri="{9D8B030D-6E8A-4147-A177-3AD203B41FA5}">
                      <a16:colId xmlns:a16="http://schemas.microsoft.com/office/drawing/2014/main" val="1210161834"/>
                    </a:ext>
                  </a:extLst>
                </a:gridCol>
                <a:gridCol w="738505">
                  <a:extLst>
                    <a:ext uri="{9D8B030D-6E8A-4147-A177-3AD203B41FA5}">
                      <a16:colId xmlns:a16="http://schemas.microsoft.com/office/drawing/2014/main" val="3351469597"/>
                    </a:ext>
                  </a:extLst>
                </a:gridCol>
                <a:gridCol w="960755">
                  <a:extLst>
                    <a:ext uri="{9D8B030D-6E8A-4147-A177-3AD203B41FA5}">
                      <a16:colId xmlns:a16="http://schemas.microsoft.com/office/drawing/2014/main" val="1497808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Independent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err="1"/>
                        <a:t>Coef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Std err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55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Drainage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-0.0005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&lt; 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&lt; 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516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Channel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0.5223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933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Channel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&lt; 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90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Riverbed cover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&lt; 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217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/>
                        <a:t>% coarse superficial deposits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6664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B18ABA16-0515-10F7-1CEF-7F1D3613908F}"/>
              </a:ext>
            </a:extLst>
          </p:cNvPr>
          <p:cNvSpPr/>
          <p:nvPr/>
        </p:nvSpPr>
        <p:spPr>
          <a:xfrm>
            <a:off x="5078243" y="3970938"/>
            <a:ext cx="589095" cy="238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096ABA-1E3F-A738-671C-4998062C2C45}"/>
              </a:ext>
            </a:extLst>
          </p:cNvPr>
          <p:cNvSpPr/>
          <p:nvPr/>
        </p:nvSpPr>
        <p:spPr>
          <a:xfrm>
            <a:off x="5078244" y="4336698"/>
            <a:ext cx="497920" cy="238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87C68F-3884-A6FD-671B-186765FF4DF7}"/>
              </a:ext>
            </a:extLst>
          </p:cNvPr>
          <p:cNvSpPr/>
          <p:nvPr/>
        </p:nvSpPr>
        <p:spPr>
          <a:xfrm>
            <a:off x="5078244" y="4702458"/>
            <a:ext cx="589094" cy="238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DED774-3733-E947-0B92-0C5045F248E7}"/>
              </a:ext>
            </a:extLst>
          </p:cNvPr>
          <p:cNvSpPr/>
          <p:nvPr/>
        </p:nvSpPr>
        <p:spPr>
          <a:xfrm>
            <a:off x="5078244" y="5078378"/>
            <a:ext cx="497920" cy="238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21E08-8466-0A89-86A8-7BF8605C6550}"/>
              </a:ext>
            </a:extLst>
          </p:cNvPr>
          <p:cNvSpPr/>
          <p:nvPr/>
        </p:nvSpPr>
        <p:spPr>
          <a:xfrm>
            <a:off x="0" y="2113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99F1F4-77B4-4A95-8DA7-5D97F6BAB624}"/>
              </a:ext>
            </a:extLst>
          </p:cNvPr>
          <p:cNvSpPr/>
          <p:nvPr/>
        </p:nvSpPr>
        <p:spPr>
          <a:xfrm>
            <a:off x="2441612" y="0"/>
            <a:ext cx="2441612" cy="3294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Field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7AEF9F-AA9E-B1B8-828E-22BF8F84EAEC}"/>
              </a:ext>
            </a:extLst>
          </p:cNvPr>
          <p:cNvSpPr/>
          <p:nvPr/>
        </p:nvSpPr>
        <p:spPr>
          <a:xfrm>
            <a:off x="4883224" y="7579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Simulation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721C5F-3203-680D-6B7A-03E2FD0B9B31}"/>
              </a:ext>
            </a:extLst>
          </p:cNvPr>
          <p:cNvSpPr/>
          <p:nvPr/>
        </p:nvSpPr>
        <p:spPr>
          <a:xfrm>
            <a:off x="7324836" y="6577"/>
            <a:ext cx="244161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 steps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B077D1-9718-3D50-11A2-BA6265F71020}"/>
              </a:ext>
            </a:extLst>
          </p:cNvPr>
          <p:cNvSpPr/>
          <p:nvPr/>
        </p:nvSpPr>
        <p:spPr>
          <a:xfrm>
            <a:off x="9766448" y="6577"/>
            <a:ext cx="2425552" cy="329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Summary</a:t>
            </a:r>
          </a:p>
        </p:txBody>
      </p:sp>
      <p:pic>
        <p:nvPicPr>
          <p:cNvPr id="18" name="Picture 17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20633BDF-0102-BBEE-7102-033503C00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72" y="4877730"/>
            <a:ext cx="2678501" cy="1798655"/>
          </a:xfrm>
          <a:prstGeom prst="rect">
            <a:avLst/>
          </a:prstGeom>
        </p:spPr>
      </p:pic>
      <p:pic>
        <p:nvPicPr>
          <p:cNvPr id="24" name="Picture 23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05E695DC-E19A-6642-3951-14EC47C3F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84" y="3089765"/>
            <a:ext cx="2711958" cy="1821121"/>
          </a:xfrm>
          <a:prstGeom prst="rect">
            <a:avLst/>
          </a:prstGeom>
        </p:spPr>
      </p:pic>
      <p:pic>
        <p:nvPicPr>
          <p:cNvPr id="26" name="Picture 25" descr="A grid with red dots&#10;&#10;Description automatically generated with low confidence">
            <a:extLst>
              <a:ext uri="{FF2B5EF4-FFF2-40B4-BE49-F238E27FC236}">
                <a16:creationId xmlns:a16="http://schemas.microsoft.com/office/drawing/2014/main" id="{1F432A5C-2F5A-C53F-3CC1-D85BEB61C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72" y="3075982"/>
            <a:ext cx="2698859" cy="1812325"/>
          </a:xfrm>
          <a:prstGeom prst="rect">
            <a:avLst/>
          </a:prstGeom>
        </p:spPr>
      </p:pic>
      <p:pic>
        <p:nvPicPr>
          <p:cNvPr id="28" name="Picture 27" descr="A picture containing screenshot, square, line&#10;&#10;Description automatically generated">
            <a:extLst>
              <a:ext uri="{FF2B5EF4-FFF2-40B4-BE49-F238E27FC236}">
                <a16:creationId xmlns:a16="http://schemas.microsoft.com/office/drawing/2014/main" id="{5B57BBF4-99D6-7FB4-F98F-C11F4CFE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90" y="1260671"/>
            <a:ext cx="2675852" cy="1796875"/>
          </a:xfrm>
          <a:prstGeom prst="rect">
            <a:avLst/>
          </a:prstGeom>
        </p:spPr>
      </p:pic>
      <p:pic>
        <p:nvPicPr>
          <p:cNvPr id="30" name="Picture 29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A0FC71E8-21F9-A7F9-7451-92DFEFA82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72" y="1307564"/>
            <a:ext cx="2675852" cy="17968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F13AD9-650D-6BB8-A9EF-6FB10EE02352}"/>
              </a:ext>
            </a:extLst>
          </p:cNvPr>
          <p:cNvSpPr txBox="1"/>
          <p:nvPr/>
        </p:nvSpPr>
        <p:spPr>
          <a:xfrm>
            <a:off x="9352579" y="5013179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study site had geological glacial processes that transported sediments and might be affecting the results</a:t>
            </a:r>
          </a:p>
        </p:txBody>
      </p:sp>
    </p:spTree>
    <p:extLst>
      <p:ext uri="{BB962C8B-B14F-4D97-AF65-F5344CB8AC3E}">
        <p14:creationId xmlns:p14="http://schemas.microsoft.com/office/powerpoint/2010/main" val="2340810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bf92dc-7564-4ae0-9891-461058563a90">
      <UserInfo>
        <DisplayName>KING, JENNIFER A.</DisplayName>
        <AccountId>21</AccountId>
        <AccountType/>
      </UserInfo>
      <UserInfo>
        <DisplayName>OLIVEIRA-GUIRRO, MEL</DisplayName>
        <AccountId>13</AccountId>
        <AccountType/>
      </UserInfo>
    </SharedWithUsers>
    <lcf76f155ced4ddcb4097134ff3c332f xmlns="72abc3f3-89e4-4c9b-9fcb-ff1d56ff67da">
      <Terms xmlns="http://schemas.microsoft.com/office/infopath/2007/PartnerControls"/>
    </lcf76f155ced4ddcb4097134ff3c332f>
    <TaxCatchAll xmlns="3bf6d2de-cfb7-466c-825b-051a8e3c8b7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F812BD1C6A8A468F81BE11DEB7EB49" ma:contentTypeVersion="13" ma:contentTypeDescription="Create a new document." ma:contentTypeScope="" ma:versionID="759bf6c09e002a0b5917dfef1af68fee">
  <xsd:schema xmlns:xsd="http://www.w3.org/2001/XMLSchema" xmlns:xs="http://www.w3.org/2001/XMLSchema" xmlns:p="http://schemas.microsoft.com/office/2006/metadata/properties" xmlns:ns2="72abc3f3-89e4-4c9b-9fcb-ff1d56ff67da" xmlns:ns3="13bf92dc-7564-4ae0-9891-461058563a90" xmlns:ns4="3bf6d2de-cfb7-466c-825b-051a8e3c8b7d" targetNamespace="http://schemas.microsoft.com/office/2006/metadata/properties" ma:root="true" ma:fieldsID="9eae9bdabc32e4be9ed5257c73dfc10d" ns2:_="" ns3:_="" ns4:_="">
    <xsd:import namespace="72abc3f3-89e4-4c9b-9fcb-ff1d56ff67da"/>
    <xsd:import namespace="13bf92dc-7564-4ae0-9891-461058563a90"/>
    <xsd:import namespace="3bf6d2de-cfb7-466c-825b-051a8e3c8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bc3f3-89e4-4c9b-9fcb-ff1d56ff6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651d785-cc9b-461e-a4c9-c589c330ff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f92dc-7564-4ae0-9891-461058563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6d2de-cfb7-466c-825b-051a8e3c8b7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f8a5c21-8ab9-466b-aee2-32c6610fffc6}" ma:internalName="TaxCatchAll" ma:showField="CatchAllData" ma:web="13bf92dc-7564-4ae0-9891-461058563a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BC0EF3-F167-4835-B82B-ACFA7C921C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CD5B5C-55DC-4908-857C-8C0EDE9C80AB}">
  <ds:schemaRefs>
    <ds:schemaRef ds:uri="http://schemas.microsoft.com/office/2006/metadata/properties"/>
    <ds:schemaRef ds:uri="13bf92dc-7564-4ae0-9891-461058563a90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bf6d2de-cfb7-466c-825b-051a8e3c8b7d"/>
    <ds:schemaRef ds:uri="72abc3f3-89e4-4c9b-9fcb-ff1d56ff67da"/>
  </ds:schemaRefs>
</ds:datastoreItem>
</file>

<file path=customXml/itemProps3.xml><?xml version="1.0" encoding="utf-8"?>
<ds:datastoreItem xmlns:ds="http://schemas.openxmlformats.org/officeDocument/2006/customXml" ds:itemID="{384E25C7-B464-4FBE-868D-E234A72F95D6}">
  <ds:schemaRefs>
    <ds:schemaRef ds:uri="13bf92dc-7564-4ae0-9891-461058563a90"/>
    <ds:schemaRef ds:uri="3bf6d2de-cfb7-466c-825b-051a8e3c8b7d"/>
    <ds:schemaRef ds:uri="72abc3f3-89e4-4c9b-9fcb-ff1d56ff67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</TotalTime>
  <Words>1457</Words>
  <Application>Microsoft Office PowerPoint</Application>
  <PresentationFormat>Widescreen</PresentationFormat>
  <Paragraphs>345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Söhne</vt:lpstr>
      <vt:lpstr>Office Theme</vt:lpstr>
      <vt:lpstr>Exploring controls on the spatial distribution of bedrock exposure in mixed bedrock and alluvial river systems</vt:lpstr>
      <vt:lpstr>Rivers and sediment transport:  A complex dynamic  system</vt:lpstr>
      <vt:lpstr>PowerPoint Presentation</vt:lpstr>
      <vt:lpstr>PowerPoint Presentation</vt:lpstr>
      <vt:lpstr>Research Aim</vt:lpstr>
      <vt:lpstr>Study Area</vt:lpstr>
      <vt:lpstr>Field work (Sept 2022)</vt:lpstr>
      <vt:lpstr>Field data analysis: sediment cover</vt:lpstr>
      <vt:lpstr>Field data analysis: grain size data</vt:lpstr>
      <vt:lpstr>Modelling: Network Sediment Transporter  (Pfeiffer et al, 2020)</vt:lpstr>
      <vt:lpstr>Modelling: Network Sediment Transporter</vt:lpstr>
      <vt:lpstr>Sensitivity Analysis of Network Sediment Transporter</vt:lpstr>
      <vt:lpstr>Sensitivity Analysis of Network Sediment Transporter - Results</vt:lpstr>
      <vt:lpstr>Sensitivity Analysis of Network Sediment Transporter - Results</vt:lpstr>
      <vt:lpstr>Next steps of bedload sediment transport simulations:</vt:lpstr>
      <vt:lpstr>Next step: Perturb the system by adding sediment pulses</vt:lpstr>
      <vt:lpstr>Spatial analysis by clustering river segments with similar time-courses: structural connectivity</vt:lpstr>
      <vt:lpstr>Temporal analysis and functional connectivity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OLIVEIRA-GUIRRO, MEL</dc:creator>
  <cp:lastModifiedBy>OLIVEIRA-GUIRRO, MEL</cp:lastModifiedBy>
  <cp:revision>3</cp:revision>
  <dcterms:created xsi:type="dcterms:W3CDTF">2021-03-02T14:09:06Z</dcterms:created>
  <dcterms:modified xsi:type="dcterms:W3CDTF">2023-04-19T11:10:57Z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0x010100D4F812BD1C6A8A468F81BE11DEB7EB49</vt:lpwstr>
  </property>
  <property fmtid="{D5CDD505-2E9C-101B-9397-08002B2CF9AE}" pid="3" name="MediaServiceImageTags">
    <vt:lpwstr/>
  </property>
</Properties>
</file>