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sldIdLst>
    <p:sldId id="265" r:id="rId2"/>
    <p:sldId id="282" r:id="rId3"/>
    <p:sldId id="317" r:id="rId4"/>
    <p:sldId id="314" r:id="rId5"/>
    <p:sldId id="315" r:id="rId6"/>
    <p:sldId id="275" r:id="rId7"/>
    <p:sldId id="309" r:id="rId8"/>
    <p:sldId id="326" r:id="rId9"/>
    <p:sldId id="318" r:id="rId10"/>
    <p:sldId id="319" r:id="rId11"/>
    <p:sldId id="321" r:id="rId12"/>
    <p:sldId id="310" r:id="rId13"/>
    <p:sldId id="306" r:id="rId14"/>
    <p:sldId id="325" r:id="rId15"/>
    <p:sldId id="299" r:id="rId16"/>
    <p:sldId id="307" r:id="rId17"/>
    <p:sldId id="305" r:id="rId18"/>
    <p:sldId id="308" r:id="rId19"/>
    <p:sldId id="32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EA8"/>
    <a:srgbClr val="DFE7F5"/>
    <a:srgbClr val="EEEBE4"/>
    <a:srgbClr val="C8D6EE"/>
    <a:srgbClr val="C9D402"/>
    <a:srgbClr val="99C4BD"/>
    <a:srgbClr val="A0A600"/>
    <a:srgbClr val="737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74613" autoAdjust="0"/>
  </p:normalViewPr>
  <p:slideViewPr>
    <p:cSldViewPr snapToGrid="0">
      <p:cViewPr varScale="1">
        <p:scale>
          <a:sx n="56" d="100"/>
          <a:sy n="56" d="100"/>
        </p:scale>
        <p:origin x="1372" y="1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ta\Downloads\USGS_Yuk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ta\Downloads\USGS_Yuk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634327139687472E-2"/>
          <c:y val="9.0531951923786547E-2"/>
          <c:w val="0.75866951057901089"/>
          <c:h val="0.77613517962914857"/>
        </c:manualLayout>
      </c:layout>
      <c:barChart>
        <c:barDir val="col"/>
        <c:grouping val="clustered"/>
        <c:varyColors val="0"/>
        <c:ser>
          <c:idx val="0"/>
          <c:order val="0"/>
          <c:tx>
            <c:strRef>
              <c:f>TolovanaRiver_Livengood!$E$1</c:f>
              <c:strCache>
                <c:ptCount val="1"/>
                <c:pt idx="0">
                  <c:v>Qw [m3/s]</c:v>
                </c:pt>
              </c:strCache>
            </c:strRef>
          </c:tx>
          <c:spPr>
            <a:solidFill>
              <a:schemeClr val="accent1"/>
            </a:solidFill>
            <a:ln>
              <a:noFill/>
            </a:ln>
            <a:effectLst/>
          </c:spPr>
          <c:invertIfNegative val="0"/>
          <c:cat>
            <c:numRef>
              <c:f>TolovanaRiver_Livengood!$C$2:$C$3337</c:f>
              <c:numCache>
                <c:formatCode>m/d/yyyy</c:formatCode>
                <c:ptCount val="3336"/>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40672</c:v>
                </c:pt>
                <c:pt idx="111">
                  <c:v>40673</c:v>
                </c:pt>
                <c:pt idx="112">
                  <c:v>40674</c:v>
                </c:pt>
                <c:pt idx="113">
                  <c:v>40675</c:v>
                </c:pt>
                <c:pt idx="114">
                  <c:v>40676</c:v>
                </c:pt>
                <c:pt idx="115">
                  <c:v>40677</c:v>
                </c:pt>
                <c:pt idx="116">
                  <c:v>40678</c:v>
                </c:pt>
                <c:pt idx="117">
                  <c:v>40679</c:v>
                </c:pt>
                <c:pt idx="118">
                  <c:v>40680</c:v>
                </c:pt>
                <c:pt idx="119">
                  <c:v>40681</c:v>
                </c:pt>
                <c:pt idx="120">
                  <c:v>40682</c:v>
                </c:pt>
                <c:pt idx="121">
                  <c:v>40683</c:v>
                </c:pt>
                <c:pt idx="122">
                  <c:v>40684</c:v>
                </c:pt>
                <c:pt idx="123">
                  <c:v>40685</c:v>
                </c:pt>
                <c:pt idx="124">
                  <c:v>40686</c:v>
                </c:pt>
                <c:pt idx="125">
                  <c:v>40687</c:v>
                </c:pt>
                <c:pt idx="126">
                  <c:v>40688</c:v>
                </c:pt>
                <c:pt idx="127">
                  <c:v>40689</c:v>
                </c:pt>
                <c:pt idx="128">
                  <c:v>40690</c:v>
                </c:pt>
                <c:pt idx="129">
                  <c:v>40691</c:v>
                </c:pt>
                <c:pt idx="130">
                  <c:v>40692</c:v>
                </c:pt>
                <c:pt idx="131">
                  <c:v>40693</c:v>
                </c:pt>
                <c:pt idx="132">
                  <c:v>40694</c:v>
                </c:pt>
                <c:pt idx="133">
                  <c:v>40695</c:v>
                </c:pt>
                <c:pt idx="134">
                  <c:v>40696</c:v>
                </c:pt>
                <c:pt idx="135">
                  <c:v>40697</c:v>
                </c:pt>
                <c:pt idx="136">
                  <c:v>40698</c:v>
                </c:pt>
                <c:pt idx="137">
                  <c:v>40699</c:v>
                </c:pt>
                <c:pt idx="138">
                  <c:v>40700</c:v>
                </c:pt>
                <c:pt idx="139">
                  <c:v>40701</c:v>
                </c:pt>
                <c:pt idx="140">
                  <c:v>40702</c:v>
                </c:pt>
                <c:pt idx="141">
                  <c:v>40703</c:v>
                </c:pt>
                <c:pt idx="142">
                  <c:v>40704</c:v>
                </c:pt>
                <c:pt idx="143">
                  <c:v>40705</c:v>
                </c:pt>
                <c:pt idx="144">
                  <c:v>40706</c:v>
                </c:pt>
                <c:pt idx="145">
                  <c:v>40707</c:v>
                </c:pt>
                <c:pt idx="146">
                  <c:v>40708</c:v>
                </c:pt>
                <c:pt idx="147">
                  <c:v>40709</c:v>
                </c:pt>
                <c:pt idx="148">
                  <c:v>40710</c:v>
                </c:pt>
                <c:pt idx="149">
                  <c:v>40711</c:v>
                </c:pt>
                <c:pt idx="150">
                  <c:v>40712</c:v>
                </c:pt>
                <c:pt idx="151">
                  <c:v>40713</c:v>
                </c:pt>
                <c:pt idx="152">
                  <c:v>40714</c:v>
                </c:pt>
                <c:pt idx="153">
                  <c:v>40715</c:v>
                </c:pt>
                <c:pt idx="154">
                  <c:v>40716</c:v>
                </c:pt>
                <c:pt idx="155">
                  <c:v>40717</c:v>
                </c:pt>
                <c:pt idx="156">
                  <c:v>40718</c:v>
                </c:pt>
                <c:pt idx="157">
                  <c:v>40719</c:v>
                </c:pt>
                <c:pt idx="158">
                  <c:v>40720</c:v>
                </c:pt>
                <c:pt idx="159">
                  <c:v>40721</c:v>
                </c:pt>
                <c:pt idx="160">
                  <c:v>40722</c:v>
                </c:pt>
                <c:pt idx="161">
                  <c:v>40723</c:v>
                </c:pt>
                <c:pt idx="162">
                  <c:v>40724</c:v>
                </c:pt>
                <c:pt idx="163">
                  <c:v>40725</c:v>
                </c:pt>
                <c:pt idx="164">
                  <c:v>40726</c:v>
                </c:pt>
                <c:pt idx="165">
                  <c:v>40727</c:v>
                </c:pt>
                <c:pt idx="166">
                  <c:v>40728</c:v>
                </c:pt>
                <c:pt idx="167">
                  <c:v>40729</c:v>
                </c:pt>
                <c:pt idx="168">
                  <c:v>40730</c:v>
                </c:pt>
                <c:pt idx="169">
                  <c:v>40731</c:v>
                </c:pt>
                <c:pt idx="170">
                  <c:v>40732</c:v>
                </c:pt>
                <c:pt idx="171">
                  <c:v>40733</c:v>
                </c:pt>
                <c:pt idx="172">
                  <c:v>40734</c:v>
                </c:pt>
                <c:pt idx="173">
                  <c:v>40735</c:v>
                </c:pt>
                <c:pt idx="174">
                  <c:v>40736</c:v>
                </c:pt>
                <c:pt idx="175">
                  <c:v>40737</c:v>
                </c:pt>
                <c:pt idx="176">
                  <c:v>40738</c:v>
                </c:pt>
                <c:pt idx="177">
                  <c:v>40739</c:v>
                </c:pt>
                <c:pt idx="178">
                  <c:v>40740</c:v>
                </c:pt>
                <c:pt idx="179">
                  <c:v>40741</c:v>
                </c:pt>
                <c:pt idx="180">
                  <c:v>40742</c:v>
                </c:pt>
                <c:pt idx="181">
                  <c:v>40743</c:v>
                </c:pt>
                <c:pt idx="182">
                  <c:v>40744</c:v>
                </c:pt>
                <c:pt idx="183">
                  <c:v>40745</c:v>
                </c:pt>
                <c:pt idx="184">
                  <c:v>40746</c:v>
                </c:pt>
                <c:pt idx="185">
                  <c:v>40747</c:v>
                </c:pt>
                <c:pt idx="186">
                  <c:v>40748</c:v>
                </c:pt>
                <c:pt idx="187">
                  <c:v>40749</c:v>
                </c:pt>
                <c:pt idx="188">
                  <c:v>40750</c:v>
                </c:pt>
                <c:pt idx="189">
                  <c:v>40751</c:v>
                </c:pt>
                <c:pt idx="190">
                  <c:v>40752</c:v>
                </c:pt>
                <c:pt idx="191">
                  <c:v>40753</c:v>
                </c:pt>
                <c:pt idx="192">
                  <c:v>40754</c:v>
                </c:pt>
                <c:pt idx="193">
                  <c:v>40755</c:v>
                </c:pt>
                <c:pt idx="194">
                  <c:v>40756</c:v>
                </c:pt>
                <c:pt idx="195">
                  <c:v>40757</c:v>
                </c:pt>
                <c:pt idx="196">
                  <c:v>40758</c:v>
                </c:pt>
                <c:pt idx="197">
                  <c:v>40759</c:v>
                </c:pt>
                <c:pt idx="198">
                  <c:v>40760</c:v>
                </c:pt>
                <c:pt idx="199">
                  <c:v>40761</c:v>
                </c:pt>
                <c:pt idx="200">
                  <c:v>40762</c:v>
                </c:pt>
                <c:pt idx="201">
                  <c:v>40763</c:v>
                </c:pt>
                <c:pt idx="202">
                  <c:v>40764</c:v>
                </c:pt>
                <c:pt idx="203">
                  <c:v>40765</c:v>
                </c:pt>
                <c:pt idx="204">
                  <c:v>40766</c:v>
                </c:pt>
                <c:pt idx="205">
                  <c:v>40767</c:v>
                </c:pt>
                <c:pt idx="206">
                  <c:v>40768</c:v>
                </c:pt>
                <c:pt idx="207">
                  <c:v>40769</c:v>
                </c:pt>
                <c:pt idx="208">
                  <c:v>40770</c:v>
                </c:pt>
                <c:pt idx="209">
                  <c:v>40771</c:v>
                </c:pt>
                <c:pt idx="210">
                  <c:v>40772</c:v>
                </c:pt>
                <c:pt idx="211">
                  <c:v>40773</c:v>
                </c:pt>
                <c:pt idx="212">
                  <c:v>40774</c:v>
                </c:pt>
                <c:pt idx="213">
                  <c:v>40775</c:v>
                </c:pt>
                <c:pt idx="214">
                  <c:v>40776</c:v>
                </c:pt>
                <c:pt idx="215">
                  <c:v>40777</c:v>
                </c:pt>
                <c:pt idx="216">
                  <c:v>40778</c:v>
                </c:pt>
                <c:pt idx="217">
                  <c:v>40779</c:v>
                </c:pt>
                <c:pt idx="218">
                  <c:v>40780</c:v>
                </c:pt>
                <c:pt idx="219">
                  <c:v>40781</c:v>
                </c:pt>
                <c:pt idx="220">
                  <c:v>40782</c:v>
                </c:pt>
                <c:pt idx="221">
                  <c:v>40783</c:v>
                </c:pt>
                <c:pt idx="222">
                  <c:v>40784</c:v>
                </c:pt>
                <c:pt idx="223">
                  <c:v>40785</c:v>
                </c:pt>
                <c:pt idx="224">
                  <c:v>40786</c:v>
                </c:pt>
                <c:pt idx="225">
                  <c:v>40787</c:v>
                </c:pt>
                <c:pt idx="226">
                  <c:v>40788</c:v>
                </c:pt>
                <c:pt idx="227">
                  <c:v>40789</c:v>
                </c:pt>
                <c:pt idx="228">
                  <c:v>40790</c:v>
                </c:pt>
                <c:pt idx="229">
                  <c:v>40791</c:v>
                </c:pt>
                <c:pt idx="230">
                  <c:v>40792</c:v>
                </c:pt>
                <c:pt idx="231">
                  <c:v>40793</c:v>
                </c:pt>
                <c:pt idx="232">
                  <c:v>40794</c:v>
                </c:pt>
                <c:pt idx="233">
                  <c:v>40795</c:v>
                </c:pt>
                <c:pt idx="234">
                  <c:v>40796</c:v>
                </c:pt>
                <c:pt idx="235">
                  <c:v>40797</c:v>
                </c:pt>
                <c:pt idx="236">
                  <c:v>40798</c:v>
                </c:pt>
                <c:pt idx="237">
                  <c:v>40799</c:v>
                </c:pt>
                <c:pt idx="238">
                  <c:v>40800</c:v>
                </c:pt>
                <c:pt idx="239">
                  <c:v>40801</c:v>
                </c:pt>
                <c:pt idx="240">
                  <c:v>40802</c:v>
                </c:pt>
                <c:pt idx="241">
                  <c:v>40803</c:v>
                </c:pt>
                <c:pt idx="242">
                  <c:v>40804</c:v>
                </c:pt>
                <c:pt idx="243">
                  <c:v>40805</c:v>
                </c:pt>
                <c:pt idx="244">
                  <c:v>40806</c:v>
                </c:pt>
                <c:pt idx="245">
                  <c:v>40807</c:v>
                </c:pt>
                <c:pt idx="246">
                  <c:v>40808</c:v>
                </c:pt>
                <c:pt idx="247">
                  <c:v>40809</c:v>
                </c:pt>
                <c:pt idx="248">
                  <c:v>40810</c:v>
                </c:pt>
                <c:pt idx="249">
                  <c:v>40811</c:v>
                </c:pt>
                <c:pt idx="250">
                  <c:v>40812</c:v>
                </c:pt>
                <c:pt idx="251">
                  <c:v>40813</c:v>
                </c:pt>
                <c:pt idx="252">
                  <c:v>40814</c:v>
                </c:pt>
                <c:pt idx="253">
                  <c:v>40815</c:v>
                </c:pt>
                <c:pt idx="254">
                  <c:v>40816</c:v>
                </c:pt>
                <c:pt idx="255">
                  <c:v>40817</c:v>
                </c:pt>
                <c:pt idx="256">
                  <c:v>40818</c:v>
                </c:pt>
                <c:pt idx="257">
                  <c:v>40819</c:v>
                </c:pt>
                <c:pt idx="258">
                  <c:v>40820</c:v>
                </c:pt>
                <c:pt idx="259">
                  <c:v>40821</c:v>
                </c:pt>
                <c:pt idx="260">
                  <c:v>40822</c:v>
                </c:pt>
                <c:pt idx="261">
                  <c:v>40823</c:v>
                </c:pt>
                <c:pt idx="262">
                  <c:v>40824</c:v>
                </c:pt>
                <c:pt idx="263">
                  <c:v>40825</c:v>
                </c:pt>
                <c:pt idx="264">
                  <c:v>40826</c:v>
                </c:pt>
                <c:pt idx="265">
                  <c:v>40827</c:v>
                </c:pt>
                <c:pt idx="266">
                  <c:v>40828</c:v>
                </c:pt>
                <c:pt idx="267">
                  <c:v>40829</c:v>
                </c:pt>
                <c:pt idx="268">
                  <c:v>40830</c:v>
                </c:pt>
                <c:pt idx="269">
                  <c:v>40831</c:v>
                </c:pt>
                <c:pt idx="270">
                  <c:v>40832</c:v>
                </c:pt>
                <c:pt idx="271">
                  <c:v>40833</c:v>
                </c:pt>
                <c:pt idx="272">
                  <c:v>40834</c:v>
                </c:pt>
                <c:pt idx="273">
                  <c:v>40835</c:v>
                </c:pt>
                <c:pt idx="274">
                  <c:v>40836</c:v>
                </c:pt>
                <c:pt idx="275">
                  <c:v>40837</c:v>
                </c:pt>
                <c:pt idx="276">
                  <c:v>40838</c:v>
                </c:pt>
                <c:pt idx="277">
                  <c:v>40839</c:v>
                </c:pt>
                <c:pt idx="278">
                  <c:v>40840</c:v>
                </c:pt>
                <c:pt idx="279">
                  <c:v>40841</c:v>
                </c:pt>
                <c:pt idx="280">
                  <c:v>40842</c:v>
                </c:pt>
                <c:pt idx="281">
                  <c:v>40843</c:v>
                </c:pt>
                <c:pt idx="282">
                  <c:v>40844</c:v>
                </c:pt>
                <c:pt idx="283">
                  <c:v>40845</c:v>
                </c:pt>
                <c:pt idx="284">
                  <c:v>40846</c:v>
                </c:pt>
                <c:pt idx="285">
                  <c:v>40847</c:v>
                </c:pt>
                <c:pt idx="286">
                  <c:v>40848</c:v>
                </c:pt>
                <c:pt idx="287">
                  <c:v>40849</c:v>
                </c:pt>
                <c:pt idx="288">
                  <c:v>40850</c:v>
                </c:pt>
                <c:pt idx="289">
                  <c:v>40851</c:v>
                </c:pt>
                <c:pt idx="290">
                  <c:v>40852</c:v>
                </c:pt>
                <c:pt idx="291">
                  <c:v>40853</c:v>
                </c:pt>
                <c:pt idx="292">
                  <c:v>40854</c:v>
                </c:pt>
                <c:pt idx="293">
                  <c:v>40855</c:v>
                </c:pt>
                <c:pt idx="294">
                  <c:v>40856</c:v>
                </c:pt>
                <c:pt idx="295">
                  <c:v>40857</c:v>
                </c:pt>
                <c:pt idx="296">
                  <c:v>40858</c:v>
                </c:pt>
                <c:pt idx="297">
                  <c:v>40859</c:v>
                </c:pt>
                <c:pt idx="298">
                  <c:v>40860</c:v>
                </c:pt>
                <c:pt idx="299">
                  <c:v>40861</c:v>
                </c:pt>
                <c:pt idx="300">
                  <c:v>40862</c:v>
                </c:pt>
                <c:pt idx="301">
                  <c:v>40863</c:v>
                </c:pt>
                <c:pt idx="302">
                  <c:v>40864</c:v>
                </c:pt>
                <c:pt idx="303">
                  <c:v>40865</c:v>
                </c:pt>
                <c:pt idx="304">
                  <c:v>40866</c:v>
                </c:pt>
                <c:pt idx="305">
                  <c:v>40867</c:v>
                </c:pt>
                <c:pt idx="306">
                  <c:v>40868</c:v>
                </c:pt>
                <c:pt idx="307">
                  <c:v>40869</c:v>
                </c:pt>
                <c:pt idx="308">
                  <c:v>40870</c:v>
                </c:pt>
                <c:pt idx="309">
                  <c:v>40871</c:v>
                </c:pt>
                <c:pt idx="310">
                  <c:v>40872</c:v>
                </c:pt>
                <c:pt idx="311">
                  <c:v>40873</c:v>
                </c:pt>
                <c:pt idx="312">
                  <c:v>40874</c:v>
                </c:pt>
                <c:pt idx="313">
                  <c:v>40875</c:v>
                </c:pt>
                <c:pt idx="314">
                  <c:v>40876</c:v>
                </c:pt>
                <c:pt idx="315">
                  <c:v>40877</c:v>
                </c:pt>
                <c:pt idx="316">
                  <c:v>40878</c:v>
                </c:pt>
                <c:pt idx="317">
                  <c:v>40879</c:v>
                </c:pt>
                <c:pt idx="318">
                  <c:v>40880</c:v>
                </c:pt>
                <c:pt idx="319">
                  <c:v>40881</c:v>
                </c:pt>
                <c:pt idx="320">
                  <c:v>40882</c:v>
                </c:pt>
                <c:pt idx="321">
                  <c:v>40883</c:v>
                </c:pt>
                <c:pt idx="322">
                  <c:v>40884</c:v>
                </c:pt>
                <c:pt idx="323">
                  <c:v>40885</c:v>
                </c:pt>
                <c:pt idx="324">
                  <c:v>40886</c:v>
                </c:pt>
                <c:pt idx="325">
                  <c:v>40887</c:v>
                </c:pt>
                <c:pt idx="326">
                  <c:v>40888</c:v>
                </c:pt>
                <c:pt idx="327">
                  <c:v>40889</c:v>
                </c:pt>
                <c:pt idx="328">
                  <c:v>40890</c:v>
                </c:pt>
                <c:pt idx="329">
                  <c:v>40891</c:v>
                </c:pt>
                <c:pt idx="330">
                  <c:v>40892</c:v>
                </c:pt>
                <c:pt idx="331">
                  <c:v>40893</c:v>
                </c:pt>
                <c:pt idx="332">
                  <c:v>40894</c:v>
                </c:pt>
                <c:pt idx="333">
                  <c:v>40895</c:v>
                </c:pt>
                <c:pt idx="334">
                  <c:v>40896</c:v>
                </c:pt>
                <c:pt idx="335">
                  <c:v>40897</c:v>
                </c:pt>
                <c:pt idx="336">
                  <c:v>40898</c:v>
                </c:pt>
                <c:pt idx="337">
                  <c:v>40899</c:v>
                </c:pt>
                <c:pt idx="338">
                  <c:v>40900</c:v>
                </c:pt>
                <c:pt idx="339">
                  <c:v>40901</c:v>
                </c:pt>
                <c:pt idx="340">
                  <c:v>40902</c:v>
                </c:pt>
                <c:pt idx="341">
                  <c:v>40903</c:v>
                </c:pt>
                <c:pt idx="342">
                  <c:v>40904</c:v>
                </c:pt>
                <c:pt idx="343">
                  <c:v>40905</c:v>
                </c:pt>
                <c:pt idx="344">
                  <c:v>40906</c:v>
                </c:pt>
                <c:pt idx="345">
                  <c:v>40907</c:v>
                </c:pt>
                <c:pt idx="346">
                  <c:v>40908</c:v>
                </c:pt>
                <c:pt idx="347">
                  <c:v>40909</c:v>
                </c:pt>
                <c:pt idx="348">
                  <c:v>40910</c:v>
                </c:pt>
                <c:pt idx="349">
                  <c:v>40911</c:v>
                </c:pt>
                <c:pt idx="350">
                  <c:v>40912</c:v>
                </c:pt>
                <c:pt idx="351">
                  <c:v>40913</c:v>
                </c:pt>
                <c:pt idx="352">
                  <c:v>40914</c:v>
                </c:pt>
                <c:pt idx="353">
                  <c:v>40915</c:v>
                </c:pt>
                <c:pt idx="354">
                  <c:v>40916</c:v>
                </c:pt>
                <c:pt idx="355">
                  <c:v>40917</c:v>
                </c:pt>
                <c:pt idx="356">
                  <c:v>40918</c:v>
                </c:pt>
                <c:pt idx="357">
                  <c:v>40919</c:v>
                </c:pt>
                <c:pt idx="358">
                  <c:v>40920</c:v>
                </c:pt>
                <c:pt idx="359">
                  <c:v>40921</c:v>
                </c:pt>
                <c:pt idx="360">
                  <c:v>41021</c:v>
                </c:pt>
                <c:pt idx="361">
                  <c:v>41022</c:v>
                </c:pt>
                <c:pt idx="362">
                  <c:v>41023</c:v>
                </c:pt>
                <c:pt idx="363">
                  <c:v>41024</c:v>
                </c:pt>
                <c:pt idx="364">
                  <c:v>41025</c:v>
                </c:pt>
                <c:pt idx="365">
                  <c:v>41026</c:v>
                </c:pt>
                <c:pt idx="366">
                  <c:v>41027</c:v>
                </c:pt>
                <c:pt idx="367">
                  <c:v>41028</c:v>
                </c:pt>
                <c:pt idx="368">
                  <c:v>41029</c:v>
                </c:pt>
                <c:pt idx="369">
                  <c:v>41030</c:v>
                </c:pt>
                <c:pt idx="370">
                  <c:v>41031</c:v>
                </c:pt>
                <c:pt idx="371">
                  <c:v>41032</c:v>
                </c:pt>
                <c:pt idx="372">
                  <c:v>41033</c:v>
                </c:pt>
                <c:pt idx="373">
                  <c:v>41034</c:v>
                </c:pt>
                <c:pt idx="374">
                  <c:v>41035</c:v>
                </c:pt>
                <c:pt idx="375">
                  <c:v>41036</c:v>
                </c:pt>
                <c:pt idx="376">
                  <c:v>41037</c:v>
                </c:pt>
                <c:pt idx="377">
                  <c:v>41038</c:v>
                </c:pt>
                <c:pt idx="378">
                  <c:v>41039</c:v>
                </c:pt>
                <c:pt idx="379">
                  <c:v>41040</c:v>
                </c:pt>
                <c:pt idx="380">
                  <c:v>41041</c:v>
                </c:pt>
                <c:pt idx="381">
                  <c:v>41042</c:v>
                </c:pt>
                <c:pt idx="382">
                  <c:v>41043</c:v>
                </c:pt>
                <c:pt idx="383">
                  <c:v>41044</c:v>
                </c:pt>
                <c:pt idx="384">
                  <c:v>41045</c:v>
                </c:pt>
                <c:pt idx="385">
                  <c:v>41046</c:v>
                </c:pt>
                <c:pt idx="386">
                  <c:v>41047</c:v>
                </c:pt>
                <c:pt idx="387">
                  <c:v>41048</c:v>
                </c:pt>
                <c:pt idx="388">
                  <c:v>41049</c:v>
                </c:pt>
                <c:pt idx="389">
                  <c:v>41050</c:v>
                </c:pt>
                <c:pt idx="390">
                  <c:v>41051</c:v>
                </c:pt>
                <c:pt idx="391">
                  <c:v>41052</c:v>
                </c:pt>
                <c:pt idx="392">
                  <c:v>41053</c:v>
                </c:pt>
                <c:pt idx="393">
                  <c:v>41054</c:v>
                </c:pt>
                <c:pt idx="394">
                  <c:v>41055</c:v>
                </c:pt>
                <c:pt idx="395">
                  <c:v>41056</c:v>
                </c:pt>
                <c:pt idx="396">
                  <c:v>41057</c:v>
                </c:pt>
                <c:pt idx="397">
                  <c:v>41058</c:v>
                </c:pt>
                <c:pt idx="398">
                  <c:v>41059</c:v>
                </c:pt>
                <c:pt idx="399">
                  <c:v>41060</c:v>
                </c:pt>
                <c:pt idx="400">
                  <c:v>41061</c:v>
                </c:pt>
                <c:pt idx="401">
                  <c:v>41062</c:v>
                </c:pt>
                <c:pt idx="402">
                  <c:v>41063</c:v>
                </c:pt>
                <c:pt idx="403">
                  <c:v>41064</c:v>
                </c:pt>
                <c:pt idx="404">
                  <c:v>41065</c:v>
                </c:pt>
                <c:pt idx="405">
                  <c:v>41066</c:v>
                </c:pt>
                <c:pt idx="406">
                  <c:v>41067</c:v>
                </c:pt>
                <c:pt idx="407">
                  <c:v>41068</c:v>
                </c:pt>
                <c:pt idx="408">
                  <c:v>41069</c:v>
                </c:pt>
                <c:pt idx="409">
                  <c:v>41070</c:v>
                </c:pt>
                <c:pt idx="410">
                  <c:v>41071</c:v>
                </c:pt>
                <c:pt idx="411">
                  <c:v>41072</c:v>
                </c:pt>
                <c:pt idx="412">
                  <c:v>41073</c:v>
                </c:pt>
                <c:pt idx="413">
                  <c:v>41074</c:v>
                </c:pt>
                <c:pt idx="414">
                  <c:v>41075</c:v>
                </c:pt>
                <c:pt idx="415">
                  <c:v>41076</c:v>
                </c:pt>
                <c:pt idx="416">
                  <c:v>41077</c:v>
                </c:pt>
                <c:pt idx="417">
                  <c:v>41078</c:v>
                </c:pt>
                <c:pt idx="418">
                  <c:v>41079</c:v>
                </c:pt>
                <c:pt idx="419">
                  <c:v>41080</c:v>
                </c:pt>
                <c:pt idx="420">
                  <c:v>41081</c:v>
                </c:pt>
                <c:pt idx="421">
                  <c:v>41082</c:v>
                </c:pt>
                <c:pt idx="422">
                  <c:v>41083</c:v>
                </c:pt>
                <c:pt idx="423">
                  <c:v>41084</c:v>
                </c:pt>
                <c:pt idx="424">
                  <c:v>41085</c:v>
                </c:pt>
                <c:pt idx="425">
                  <c:v>41086</c:v>
                </c:pt>
                <c:pt idx="426">
                  <c:v>41087</c:v>
                </c:pt>
                <c:pt idx="427">
                  <c:v>41088</c:v>
                </c:pt>
                <c:pt idx="428">
                  <c:v>41089</c:v>
                </c:pt>
                <c:pt idx="429">
                  <c:v>41090</c:v>
                </c:pt>
                <c:pt idx="430">
                  <c:v>41091</c:v>
                </c:pt>
                <c:pt idx="431">
                  <c:v>41092</c:v>
                </c:pt>
                <c:pt idx="432">
                  <c:v>41093</c:v>
                </c:pt>
                <c:pt idx="433">
                  <c:v>41094</c:v>
                </c:pt>
                <c:pt idx="434">
                  <c:v>41095</c:v>
                </c:pt>
                <c:pt idx="435">
                  <c:v>41096</c:v>
                </c:pt>
                <c:pt idx="436">
                  <c:v>41097</c:v>
                </c:pt>
                <c:pt idx="437">
                  <c:v>41098</c:v>
                </c:pt>
                <c:pt idx="438">
                  <c:v>41099</c:v>
                </c:pt>
                <c:pt idx="439">
                  <c:v>41100</c:v>
                </c:pt>
                <c:pt idx="440">
                  <c:v>41101</c:v>
                </c:pt>
                <c:pt idx="441">
                  <c:v>41102</c:v>
                </c:pt>
                <c:pt idx="442">
                  <c:v>41103</c:v>
                </c:pt>
                <c:pt idx="443">
                  <c:v>41104</c:v>
                </c:pt>
                <c:pt idx="444">
                  <c:v>41105</c:v>
                </c:pt>
                <c:pt idx="445">
                  <c:v>41106</c:v>
                </c:pt>
                <c:pt idx="446">
                  <c:v>41107</c:v>
                </c:pt>
                <c:pt idx="447">
                  <c:v>41108</c:v>
                </c:pt>
                <c:pt idx="448">
                  <c:v>41109</c:v>
                </c:pt>
                <c:pt idx="449">
                  <c:v>41110</c:v>
                </c:pt>
                <c:pt idx="450">
                  <c:v>41111</c:v>
                </c:pt>
                <c:pt idx="451">
                  <c:v>41112</c:v>
                </c:pt>
                <c:pt idx="452">
                  <c:v>41113</c:v>
                </c:pt>
                <c:pt idx="453">
                  <c:v>41114</c:v>
                </c:pt>
                <c:pt idx="454">
                  <c:v>41115</c:v>
                </c:pt>
                <c:pt idx="455">
                  <c:v>41116</c:v>
                </c:pt>
                <c:pt idx="456">
                  <c:v>41117</c:v>
                </c:pt>
                <c:pt idx="457">
                  <c:v>41118</c:v>
                </c:pt>
                <c:pt idx="458">
                  <c:v>41119</c:v>
                </c:pt>
                <c:pt idx="459">
                  <c:v>41120</c:v>
                </c:pt>
                <c:pt idx="460">
                  <c:v>41121</c:v>
                </c:pt>
                <c:pt idx="461">
                  <c:v>41122</c:v>
                </c:pt>
                <c:pt idx="462">
                  <c:v>41123</c:v>
                </c:pt>
                <c:pt idx="463">
                  <c:v>41124</c:v>
                </c:pt>
                <c:pt idx="464">
                  <c:v>41125</c:v>
                </c:pt>
                <c:pt idx="465">
                  <c:v>41126</c:v>
                </c:pt>
                <c:pt idx="466">
                  <c:v>41127</c:v>
                </c:pt>
                <c:pt idx="467">
                  <c:v>41128</c:v>
                </c:pt>
                <c:pt idx="468">
                  <c:v>41129</c:v>
                </c:pt>
                <c:pt idx="469">
                  <c:v>41130</c:v>
                </c:pt>
                <c:pt idx="470">
                  <c:v>41131</c:v>
                </c:pt>
                <c:pt idx="471">
                  <c:v>41132</c:v>
                </c:pt>
                <c:pt idx="472">
                  <c:v>41133</c:v>
                </c:pt>
                <c:pt idx="473">
                  <c:v>41134</c:v>
                </c:pt>
                <c:pt idx="474">
                  <c:v>41135</c:v>
                </c:pt>
                <c:pt idx="475">
                  <c:v>41136</c:v>
                </c:pt>
                <c:pt idx="476">
                  <c:v>41137</c:v>
                </c:pt>
                <c:pt idx="477">
                  <c:v>41138</c:v>
                </c:pt>
                <c:pt idx="478">
                  <c:v>41139</c:v>
                </c:pt>
                <c:pt idx="479">
                  <c:v>41140</c:v>
                </c:pt>
                <c:pt idx="480">
                  <c:v>41141</c:v>
                </c:pt>
                <c:pt idx="481">
                  <c:v>41142</c:v>
                </c:pt>
                <c:pt idx="482">
                  <c:v>41143</c:v>
                </c:pt>
                <c:pt idx="483">
                  <c:v>41144</c:v>
                </c:pt>
                <c:pt idx="484">
                  <c:v>41145</c:v>
                </c:pt>
                <c:pt idx="485">
                  <c:v>41146</c:v>
                </c:pt>
                <c:pt idx="486">
                  <c:v>41147</c:v>
                </c:pt>
                <c:pt idx="487">
                  <c:v>41148</c:v>
                </c:pt>
                <c:pt idx="488">
                  <c:v>41149</c:v>
                </c:pt>
                <c:pt idx="489">
                  <c:v>41150</c:v>
                </c:pt>
                <c:pt idx="490">
                  <c:v>41151</c:v>
                </c:pt>
                <c:pt idx="491">
                  <c:v>41152</c:v>
                </c:pt>
                <c:pt idx="492">
                  <c:v>41153</c:v>
                </c:pt>
                <c:pt idx="493">
                  <c:v>41154</c:v>
                </c:pt>
                <c:pt idx="494">
                  <c:v>41155</c:v>
                </c:pt>
                <c:pt idx="495">
                  <c:v>41156</c:v>
                </c:pt>
                <c:pt idx="496">
                  <c:v>41157</c:v>
                </c:pt>
                <c:pt idx="497">
                  <c:v>41158</c:v>
                </c:pt>
                <c:pt idx="498">
                  <c:v>41159</c:v>
                </c:pt>
                <c:pt idx="499">
                  <c:v>41160</c:v>
                </c:pt>
                <c:pt idx="500">
                  <c:v>41161</c:v>
                </c:pt>
                <c:pt idx="501">
                  <c:v>41162</c:v>
                </c:pt>
                <c:pt idx="502">
                  <c:v>41163</c:v>
                </c:pt>
                <c:pt idx="503">
                  <c:v>41164</c:v>
                </c:pt>
                <c:pt idx="504">
                  <c:v>41165</c:v>
                </c:pt>
                <c:pt idx="505">
                  <c:v>41166</c:v>
                </c:pt>
                <c:pt idx="506">
                  <c:v>41167</c:v>
                </c:pt>
                <c:pt idx="507">
                  <c:v>41168</c:v>
                </c:pt>
                <c:pt idx="508">
                  <c:v>41169</c:v>
                </c:pt>
                <c:pt idx="509">
                  <c:v>41170</c:v>
                </c:pt>
                <c:pt idx="510">
                  <c:v>41171</c:v>
                </c:pt>
                <c:pt idx="511">
                  <c:v>41172</c:v>
                </c:pt>
                <c:pt idx="512">
                  <c:v>41173</c:v>
                </c:pt>
                <c:pt idx="513">
                  <c:v>41174</c:v>
                </c:pt>
                <c:pt idx="514">
                  <c:v>41175</c:v>
                </c:pt>
                <c:pt idx="515">
                  <c:v>41176</c:v>
                </c:pt>
                <c:pt idx="516">
                  <c:v>41177</c:v>
                </c:pt>
                <c:pt idx="517">
                  <c:v>41178</c:v>
                </c:pt>
                <c:pt idx="518">
                  <c:v>41179</c:v>
                </c:pt>
                <c:pt idx="519">
                  <c:v>41180</c:v>
                </c:pt>
                <c:pt idx="520">
                  <c:v>41181</c:v>
                </c:pt>
                <c:pt idx="521">
                  <c:v>41182</c:v>
                </c:pt>
                <c:pt idx="522">
                  <c:v>41183</c:v>
                </c:pt>
                <c:pt idx="523">
                  <c:v>41184</c:v>
                </c:pt>
                <c:pt idx="524">
                  <c:v>41185</c:v>
                </c:pt>
                <c:pt idx="525">
                  <c:v>41186</c:v>
                </c:pt>
                <c:pt idx="526">
                  <c:v>41187</c:v>
                </c:pt>
                <c:pt idx="527">
                  <c:v>41188</c:v>
                </c:pt>
                <c:pt idx="528">
                  <c:v>41189</c:v>
                </c:pt>
                <c:pt idx="529">
                  <c:v>41190</c:v>
                </c:pt>
                <c:pt idx="530">
                  <c:v>41191</c:v>
                </c:pt>
                <c:pt idx="531">
                  <c:v>41192</c:v>
                </c:pt>
                <c:pt idx="532">
                  <c:v>41193</c:v>
                </c:pt>
                <c:pt idx="533">
                  <c:v>41194</c:v>
                </c:pt>
                <c:pt idx="534">
                  <c:v>41195</c:v>
                </c:pt>
                <c:pt idx="535">
                  <c:v>41196</c:v>
                </c:pt>
                <c:pt idx="536">
                  <c:v>41197</c:v>
                </c:pt>
                <c:pt idx="537">
                  <c:v>41198</c:v>
                </c:pt>
                <c:pt idx="538">
                  <c:v>41199</c:v>
                </c:pt>
                <c:pt idx="539">
                  <c:v>41200</c:v>
                </c:pt>
                <c:pt idx="540">
                  <c:v>41201</c:v>
                </c:pt>
                <c:pt idx="541">
                  <c:v>41202</c:v>
                </c:pt>
                <c:pt idx="542">
                  <c:v>41203</c:v>
                </c:pt>
                <c:pt idx="543">
                  <c:v>41204</c:v>
                </c:pt>
                <c:pt idx="544">
                  <c:v>41205</c:v>
                </c:pt>
                <c:pt idx="545">
                  <c:v>41206</c:v>
                </c:pt>
                <c:pt idx="546">
                  <c:v>41207</c:v>
                </c:pt>
                <c:pt idx="547">
                  <c:v>41208</c:v>
                </c:pt>
                <c:pt idx="548">
                  <c:v>41209</c:v>
                </c:pt>
                <c:pt idx="549">
                  <c:v>41210</c:v>
                </c:pt>
                <c:pt idx="550">
                  <c:v>41211</c:v>
                </c:pt>
                <c:pt idx="551">
                  <c:v>41212</c:v>
                </c:pt>
                <c:pt idx="552">
                  <c:v>41213</c:v>
                </c:pt>
                <c:pt idx="553">
                  <c:v>41214</c:v>
                </c:pt>
                <c:pt idx="554">
                  <c:v>41215</c:v>
                </c:pt>
                <c:pt idx="555">
                  <c:v>41216</c:v>
                </c:pt>
                <c:pt idx="556">
                  <c:v>41217</c:v>
                </c:pt>
                <c:pt idx="557">
                  <c:v>41218</c:v>
                </c:pt>
                <c:pt idx="558">
                  <c:v>41219</c:v>
                </c:pt>
                <c:pt idx="559">
                  <c:v>41220</c:v>
                </c:pt>
                <c:pt idx="560">
                  <c:v>41221</c:v>
                </c:pt>
                <c:pt idx="561">
                  <c:v>41222</c:v>
                </c:pt>
                <c:pt idx="562">
                  <c:v>41223</c:v>
                </c:pt>
                <c:pt idx="563">
                  <c:v>41224</c:v>
                </c:pt>
                <c:pt idx="564">
                  <c:v>41225</c:v>
                </c:pt>
                <c:pt idx="565">
                  <c:v>41226</c:v>
                </c:pt>
                <c:pt idx="566">
                  <c:v>41227</c:v>
                </c:pt>
                <c:pt idx="567">
                  <c:v>41228</c:v>
                </c:pt>
                <c:pt idx="568">
                  <c:v>41229</c:v>
                </c:pt>
                <c:pt idx="569">
                  <c:v>41230</c:v>
                </c:pt>
                <c:pt idx="570">
                  <c:v>41231</c:v>
                </c:pt>
                <c:pt idx="571">
                  <c:v>41232</c:v>
                </c:pt>
                <c:pt idx="572">
                  <c:v>41233</c:v>
                </c:pt>
                <c:pt idx="573">
                  <c:v>41234</c:v>
                </c:pt>
                <c:pt idx="574">
                  <c:v>41235</c:v>
                </c:pt>
                <c:pt idx="575">
                  <c:v>41236</c:v>
                </c:pt>
                <c:pt idx="576">
                  <c:v>41237</c:v>
                </c:pt>
                <c:pt idx="577">
                  <c:v>41238</c:v>
                </c:pt>
                <c:pt idx="578">
                  <c:v>41239</c:v>
                </c:pt>
                <c:pt idx="579">
                  <c:v>41240</c:v>
                </c:pt>
                <c:pt idx="580">
                  <c:v>41241</c:v>
                </c:pt>
                <c:pt idx="581">
                  <c:v>41242</c:v>
                </c:pt>
                <c:pt idx="582">
                  <c:v>41243</c:v>
                </c:pt>
                <c:pt idx="583">
                  <c:v>41244</c:v>
                </c:pt>
                <c:pt idx="584">
                  <c:v>41245</c:v>
                </c:pt>
                <c:pt idx="585">
                  <c:v>41246</c:v>
                </c:pt>
                <c:pt idx="586">
                  <c:v>41247</c:v>
                </c:pt>
                <c:pt idx="587">
                  <c:v>41248</c:v>
                </c:pt>
                <c:pt idx="588">
                  <c:v>41249</c:v>
                </c:pt>
                <c:pt idx="589">
                  <c:v>41250</c:v>
                </c:pt>
                <c:pt idx="590">
                  <c:v>41251</c:v>
                </c:pt>
                <c:pt idx="591">
                  <c:v>41252</c:v>
                </c:pt>
                <c:pt idx="592">
                  <c:v>41253</c:v>
                </c:pt>
                <c:pt idx="593">
                  <c:v>41254</c:v>
                </c:pt>
                <c:pt idx="594">
                  <c:v>41255</c:v>
                </c:pt>
                <c:pt idx="595">
                  <c:v>41256</c:v>
                </c:pt>
                <c:pt idx="596">
                  <c:v>41257</c:v>
                </c:pt>
                <c:pt idx="597">
                  <c:v>41258</c:v>
                </c:pt>
                <c:pt idx="598">
                  <c:v>41259</c:v>
                </c:pt>
                <c:pt idx="599">
                  <c:v>41260</c:v>
                </c:pt>
                <c:pt idx="600">
                  <c:v>41261</c:v>
                </c:pt>
                <c:pt idx="601">
                  <c:v>41262</c:v>
                </c:pt>
                <c:pt idx="602">
                  <c:v>41263</c:v>
                </c:pt>
                <c:pt idx="603">
                  <c:v>41264</c:v>
                </c:pt>
                <c:pt idx="604">
                  <c:v>41265</c:v>
                </c:pt>
                <c:pt idx="605">
                  <c:v>41266</c:v>
                </c:pt>
                <c:pt idx="606">
                  <c:v>41267</c:v>
                </c:pt>
                <c:pt idx="607">
                  <c:v>41268</c:v>
                </c:pt>
                <c:pt idx="608">
                  <c:v>41269</c:v>
                </c:pt>
                <c:pt idx="609">
                  <c:v>41270</c:v>
                </c:pt>
                <c:pt idx="610">
                  <c:v>41271</c:v>
                </c:pt>
                <c:pt idx="611">
                  <c:v>41419</c:v>
                </c:pt>
                <c:pt idx="612">
                  <c:v>41420</c:v>
                </c:pt>
                <c:pt idx="613">
                  <c:v>41421</c:v>
                </c:pt>
                <c:pt idx="614">
                  <c:v>41422</c:v>
                </c:pt>
                <c:pt idx="615">
                  <c:v>41423</c:v>
                </c:pt>
                <c:pt idx="616">
                  <c:v>41424</c:v>
                </c:pt>
                <c:pt idx="617">
                  <c:v>41425</c:v>
                </c:pt>
                <c:pt idx="618">
                  <c:v>41426</c:v>
                </c:pt>
                <c:pt idx="619">
                  <c:v>41427</c:v>
                </c:pt>
                <c:pt idx="620">
                  <c:v>41428</c:v>
                </c:pt>
                <c:pt idx="621">
                  <c:v>41429</c:v>
                </c:pt>
                <c:pt idx="622">
                  <c:v>41430</c:v>
                </c:pt>
                <c:pt idx="623">
                  <c:v>41431</c:v>
                </c:pt>
                <c:pt idx="624">
                  <c:v>41432</c:v>
                </c:pt>
                <c:pt idx="625">
                  <c:v>41433</c:v>
                </c:pt>
                <c:pt idx="626">
                  <c:v>41434</c:v>
                </c:pt>
                <c:pt idx="627">
                  <c:v>41435</c:v>
                </c:pt>
                <c:pt idx="628">
                  <c:v>41436</c:v>
                </c:pt>
                <c:pt idx="629">
                  <c:v>41437</c:v>
                </c:pt>
                <c:pt idx="630">
                  <c:v>41438</c:v>
                </c:pt>
                <c:pt idx="631">
                  <c:v>41439</c:v>
                </c:pt>
                <c:pt idx="632">
                  <c:v>41440</c:v>
                </c:pt>
                <c:pt idx="633">
                  <c:v>41441</c:v>
                </c:pt>
                <c:pt idx="634">
                  <c:v>41442</c:v>
                </c:pt>
                <c:pt idx="635">
                  <c:v>41443</c:v>
                </c:pt>
                <c:pt idx="636">
                  <c:v>41444</c:v>
                </c:pt>
                <c:pt idx="637">
                  <c:v>41445</c:v>
                </c:pt>
                <c:pt idx="638">
                  <c:v>41446</c:v>
                </c:pt>
                <c:pt idx="639">
                  <c:v>41447</c:v>
                </c:pt>
                <c:pt idx="640">
                  <c:v>41448</c:v>
                </c:pt>
                <c:pt idx="641">
                  <c:v>41449</c:v>
                </c:pt>
                <c:pt idx="642">
                  <c:v>41450</c:v>
                </c:pt>
                <c:pt idx="643">
                  <c:v>41451</c:v>
                </c:pt>
                <c:pt idx="644">
                  <c:v>41452</c:v>
                </c:pt>
                <c:pt idx="645">
                  <c:v>41453</c:v>
                </c:pt>
                <c:pt idx="646">
                  <c:v>41454</c:v>
                </c:pt>
                <c:pt idx="647">
                  <c:v>41455</c:v>
                </c:pt>
                <c:pt idx="648">
                  <c:v>41456</c:v>
                </c:pt>
                <c:pt idx="649">
                  <c:v>41457</c:v>
                </c:pt>
                <c:pt idx="650">
                  <c:v>41458</c:v>
                </c:pt>
                <c:pt idx="651">
                  <c:v>41459</c:v>
                </c:pt>
                <c:pt idx="652">
                  <c:v>41460</c:v>
                </c:pt>
                <c:pt idx="653">
                  <c:v>41461</c:v>
                </c:pt>
                <c:pt idx="654">
                  <c:v>41462</c:v>
                </c:pt>
                <c:pt idx="655">
                  <c:v>41463</c:v>
                </c:pt>
                <c:pt idx="656">
                  <c:v>41464</c:v>
                </c:pt>
                <c:pt idx="657">
                  <c:v>41465</c:v>
                </c:pt>
                <c:pt idx="658">
                  <c:v>41466</c:v>
                </c:pt>
                <c:pt idx="659">
                  <c:v>41467</c:v>
                </c:pt>
                <c:pt idx="660">
                  <c:v>41468</c:v>
                </c:pt>
                <c:pt idx="661">
                  <c:v>41469</c:v>
                </c:pt>
                <c:pt idx="662">
                  <c:v>41470</c:v>
                </c:pt>
                <c:pt idx="663">
                  <c:v>41471</c:v>
                </c:pt>
                <c:pt idx="664">
                  <c:v>41472</c:v>
                </c:pt>
                <c:pt idx="665">
                  <c:v>41473</c:v>
                </c:pt>
                <c:pt idx="666">
                  <c:v>41474</c:v>
                </c:pt>
                <c:pt idx="667">
                  <c:v>41475</c:v>
                </c:pt>
                <c:pt idx="668">
                  <c:v>41476</c:v>
                </c:pt>
                <c:pt idx="669">
                  <c:v>41477</c:v>
                </c:pt>
                <c:pt idx="670">
                  <c:v>41478</c:v>
                </c:pt>
                <c:pt idx="671">
                  <c:v>41479</c:v>
                </c:pt>
                <c:pt idx="672">
                  <c:v>41480</c:v>
                </c:pt>
                <c:pt idx="673">
                  <c:v>41481</c:v>
                </c:pt>
                <c:pt idx="674">
                  <c:v>41482</c:v>
                </c:pt>
                <c:pt idx="675">
                  <c:v>41483</c:v>
                </c:pt>
                <c:pt idx="676">
                  <c:v>41484</c:v>
                </c:pt>
                <c:pt idx="677">
                  <c:v>41485</c:v>
                </c:pt>
                <c:pt idx="678">
                  <c:v>41486</c:v>
                </c:pt>
                <c:pt idx="679">
                  <c:v>41487</c:v>
                </c:pt>
                <c:pt idx="680">
                  <c:v>41488</c:v>
                </c:pt>
                <c:pt idx="681">
                  <c:v>41489</c:v>
                </c:pt>
                <c:pt idx="682">
                  <c:v>41490</c:v>
                </c:pt>
                <c:pt idx="683">
                  <c:v>41491</c:v>
                </c:pt>
                <c:pt idx="684">
                  <c:v>41492</c:v>
                </c:pt>
                <c:pt idx="685">
                  <c:v>41493</c:v>
                </c:pt>
                <c:pt idx="686">
                  <c:v>41494</c:v>
                </c:pt>
                <c:pt idx="687">
                  <c:v>41495</c:v>
                </c:pt>
                <c:pt idx="688">
                  <c:v>41496</c:v>
                </c:pt>
                <c:pt idx="689">
                  <c:v>41497</c:v>
                </c:pt>
                <c:pt idx="690">
                  <c:v>41498</c:v>
                </c:pt>
                <c:pt idx="691">
                  <c:v>41499</c:v>
                </c:pt>
                <c:pt idx="692">
                  <c:v>41500</c:v>
                </c:pt>
                <c:pt idx="693">
                  <c:v>41501</c:v>
                </c:pt>
                <c:pt idx="694">
                  <c:v>41502</c:v>
                </c:pt>
                <c:pt idx="695">
                  <c:v>41503</c:v>
                </c:pt>
                <c:pt idx="696">
                  <c:v>41504</c:v>
                </c:pt>
                <c:pt idx="697">
                  <c:v>41505</c:v>
                </c:pt>
                <c:pt idx="698">
                  <c:v>41506</c:v>
                </c:pt>
                <c:pt idx="699">
                  <c:v>41507</c:v>
                </c:pt>
                <c:pt idx="700">
                  <c:v>41508</c:v>
                </c:pt>
                <c:pt idx="701">
                  <c:v>41509</c:v>
                </c:pt>
                <c:pt idx="702">
                  <c:v>41510</c:v>
                </c:pt>
                <c:pt idx="703">
                  <c:v>41511</c:v>
                </c:pt>
                <c:pt idx="704">
                  <c:v>41512</c:v>
                </c:pt>
                <c:pt idx="705">
                  <c:v>41513</c:v>
                </c:pt>
                <c:pt idx="706">
                  <c:v>41514</c:v>
                </c:pt>
                <c:pt idx="707">
                  <c:v>41515</c:v>
                </c:pt>
                <c:pt idx="708">
                  <c:v>41516</c:v>
                </c:pt>
                <c:pt idx="709">
                  <c:v>41517</c:v>
                </c:pt>
                <c:pt idx="710">
                  <c:v>41518</c:v>
                </c:pt>
                <c:pt idx="711">
                  <c:v>41519</c:v>
                </c:pt>
                <c:pt idx="712">
                  <c:v>41520</c:v>
                </c:pt>
                <c:pt idx="713">
                  <c:v>41521</c:v>
                </c:pt>
                <c:pt idx="714">
                  <c:v>41522</c:v>
                </c:pt>
                <c:pt idx="715">
                  <c:v>41523</c:v>
                </c:pt>
                <c:pt idx="716">
                  <c:v>41524</c:v>
                </c:pt>
                <c:pt idx="717">
                  <c:v>41525</c:v>
                </c:pt>
                <c:pt idx="718">
                  <c:v>41526</c:v>
                </c:pt>
                <c:pt idx="719">
                  <c:v>41527</c:v>
                </c:pt>
                <c:pt idx="720">
                  <c:v>41528</c:v>
                </c:pt>
                <c:pt idx="721">
                  <c:v>41529</c:v>
                </c:pt>
                <c:pt idx="722">
                  <c:v>41530</c:v>
                </c:pt>
                <c:pt idx="723">
                  <c:v>41531</c:v>
                </c:pt>
                <c:pt idx="724">
                  <c:v>41532</c:v>
                </c:pt>
                <c:pt idx="725">
                  <c:v>41533</c:v>
                </c:pt>
                <c:pt idx="726">
                  <c:v>41534</c:v>
                </c:pt>
                <c:pt idx="727">
                  <c:v>41535</c:v>
                </c:pt>
                <c:pt idx="728">
                  <c:v>41536</c:v>
                </c:pt>
                <c:pt idx="729">
                  <c:v>41537</c:v>
                </c:pt>
                <c:pt idx="730">
                  <c:v>41538</c:v>
                </c:pt>
                <c:pt idx="731">
                  <c:v>41539</c:v>
                </c:pt>
                <c:pt idx="732">
                  <c:v>41540</c:v>
                </c:pt>
                <c:pt idx="733">
                  <c:v>41541</c:v>
                </c:pt>
                <c:pt idx="734">
                  <c:v>41542</c:v>
                </c:pt>
                <c:pt idx="735">
                  <c:v>41543</c:v>
                </c:pt>
                <c:pt idx="736">
                  <c:v>41544</c:v>
                </c:pt>
                <c:pt idx="737">
                  <c:v>41545</c:v>
                </c:pt>
                <c:pt idx="738">
                  <c:v>41546</c:v>
                </c:pt>
                <c:pt idx="739">
                  <c:v>41547</c:v>
                </c:pt>
                <c:pt idx="740">
                  <c:v>41548</c:v>
                </c:pt>
                <c:pt idx="741">
                  <c:v>41549</c:v>
                </c:pt>
                <c:pt idx="742">
                  <c:v>41550</c:v>
                </c:pt>
                <c:pt idx="743">
                  <c:v>41551</c:v>
                </c:pt>
                <c:pt idx="744">
                  <c:v>41552</c:v>
                </c:pt>
                <c:pt idx="745">
                  <c:v>41553</c:v>
                </c:pt>
                <c:pt idx="746">
                  <c:v>41554</c:v>
                </c:pt>
                <c:pt idx="747">
                  <c:v>41555</c:v>
                </c:pt>
                <c:pt idx="748">
                  <c:v>41556</c:v>
                </c:pt>
                <c:pt idx="749">
                  <c:v>41557</c:v>
                </c:pt>
                <c:pt idx="750">
                  <c:v>41558</c:v>
                </c:pt>
                <c:pt idx="751">
                  <c:v>41559</c:v>
                </c:pt>
                <c:pt idx="752">
                  <c:v>41560</c:v>
                </c:pt>
                <c:pt idx="753">
                  <c:v>41561</c:v>
                </c:pt>
                <c:pt idx="754">
                  <c:v>41562</c:v>
                </c:pt>
                <c:pt idx="755">
                  <c:v>41563</c:v>
                </c:pt>
                <c:pt idx="756">
                  <c:v>41564</c:v>
                </c:pt>
                <c:pt idx="757">
                  <c:v>41565</c:v>
                </c:pt>
                <c:pt idx="758">
                  <c:v>41566</c:v>
                </c:pt>
                <c:pt idx="759">
                  <c:v>41567</c:v>
                </c:pt>
                <c:pt idx="760">
                  <c:v>41568</c:v>
                </c:pt>
                <c:pt idx="761">
                  <c:v>41569</c:v>
                </c:pt>
                <c:pt idx="762">
                  <c:v>41570</c:v>
                </c:pt>
                <c:pt idx="763">
                  <c:v>41571</c:v>
                </c:pt>
                <c:pt idx="764">
                  <c:v>41572</c:v>
                </c:pt>
                <c:pt idx="765">
                  <c:v>41573</c:v>
                </c:pt>
                <c:pt idx="766">
                  <c:v>41574</c:v>
                </c:pt>
                <c:pt idx="767">
                  <c:v>41575</c:v>
                </c:pt>
                <c:pt idx="768">
                  <c:v>41576</c:v>
                </c:pt>
                <c:pt idx="769">
                  <c:v>41577</c:v>
                </c:pt>
                <c:pt idx="770">
                  <c:v>41578</c:v>
                </c:pt>
                <c:pt idx="771">
                  <c:v>41579</c:v>
                </c:pt>
                <c:pt idx="772">
                  <c:v>41580</c:v>
                </c:pt>
                <c:pt idx="773">
                  <c:v>41581</c:v>
                </c:pt>
                <c:pt idx="774">
                  <c:v>41582</c:v>
                </c:pt>
                <c:pt idx="775">
                  <c:v>41583</c:v>
                </c:pt>
                <c:pt idx="776">
                  <c:v>41584</c:v>
                </c:pt>
                <c:pt idx="777">
                  <c:v>41585</c:v>
                </c:pt>
                <c:pt idx="778">
                  <c:v>41586</c:v>
                </c:pt>
                <c:pt idx="779">
                  <c:v>41587</c:v>
                </c:pt>
                <c:pt idx="780">
                  <c:v>41588</c:v>
                </c:pt>
                <c:pt idx="781">
                  <c:v>41589</c:v>
                </c:pt>
                <c:pt idx="782">
                  <c:v>41590</c:v>
                </c:pt>
                <c:pt idx="783">
                  <c:v>41591</c:v>
                </c:pt>
                <c:pt idx="784">
                  <c:v>41592</c:v>
                </c:pt>
                <c:pt idx="785">
                  <c:v>41593</c:v>
                </c:pt>
                <c:pt idx="786">
                  <c:v>41594</c:v>
                </c:pt>
                <c:pt idx="787">
                  <c:v>41595</c:v>
                </c:pt>
                <c:pt idx="788">
                  <c:v>41596</c:v>
                </c:pt>
                <c:pt idx="789">
                  <c:v>41597</c:v>
                </c:pt>
                <c:pt idx="790">
                  <c:v>41598</c:v>
                </c:pt>
                <c:pt idx="791">
                  <c:v>41599</c:v>
                </c:pt>
                <c:pt idx="792">
                  <c:v>41600</c:v>
                </c:pt>
                <c:pt idx="793">
                  <c:v>41601</c:v>
                </c:pt>
                <c:pt idx="794">
                  <c:v>41602</c:v>
                </c:pt>
                <c:pt idx="795">
                  <c:v>41603</c:v>
                </c:pt>
                <c:pt idx="796">
                  <c:v>41604</c:v>
                </c:pt>
                <c:pt idx="797">
                  <c:v>41605</c:v>
                </c:pt>
                <c:pt idx="798">
                  <c:v>41606</c:v>
                </c:pt>
                <c:pt idx="799">
                  <c:v>41607</c:v>
                </c:pt>
                <c:pt idx="800">
                  <c:v>41608</c:v>
                </c:pt>
                <c:pt idx="801">
                  <c:v>41609</c:v>
                </c:pt>
                <c:pt idx="802">
                  <c:v>41610</c:v>
                </c:pt>
                <c:pt idx="803">
                  <c:v>41611</c:v>
                </c:pt>
                <c:pt idx="804">
                  <c:v>41612</c:v>
                </c:pt>
                <c:pt idx="805">
                  <c:v>41613</c:v>
                </c:pt>
                <c:pt idx="806">
                  <c:v>41614</c:v>
                </c:pt>
                <c:pt idx="807">
                  <c:v>41615</c:v>
                </c:pt>
                <c:pt idx="808">
                  <c:v>41616</c:v>
                </c:pt>
                <c:pt idx="809">
                  <c:v>41617</c:v>
                </c:pt>
                <c:pt idx="810">
                  <c:v>41618</c:v>
                </c:pt>
                <c:pt idx="811">
                  <c:v>41619</c:v>
                </c:pt>
                <c:pt idx="812">
                  <c:v>41620</c:v>
                </c:pt>
                <c:pt idx="813">
                  <c:v>41621</c:v>
                </c:pt>
                <c:pt idx="814">
                  <c:v>41622</c:v>
                </c:pt>
                <c:pt idx="815">
                  <c:v>41623</c:v>
                </c:pt>
                <c:pt idx="816">
                  <c:v>41624</c:v>
                </c:pt>
                <c:pt idx="817">
                  <c:v>41625</c:v>
                </c:pt>
                <c:pt idx="818">
                  <c:v>41626</c:v>
                </c:pt>
                <c:pt idx="819">
                  <c:v>41627</c:v>
                </c:pt>
                <c:pt idx="820">
                  <c:v>41628</c:v>
                </c:pt>
                <c:pt idx="821">
                  <c:v>41629</c:v>
                </c:pt>
                <c:pt idx="822">
                  <c:v>41630</c:v>
                </c:pt>
                <c:pt idx="823">
                  <c:v>41631</c:v>
                </c:pt>
                <c:pt idx="824">
                  <c:v>41632</c:v>
                </c:pt>
                <c:pt idx="825">
                  <c:v>41633</c:v>
                </c:pt>
                <c:pt idx="826">
                  <c:v>41634</c:v>
                </c:pt>
                <c:pt idx="827">
                  <c:v>41635</c:v>
                </c:pt>
                <c:pt idx="828">
                  <c:v>41636</c:v>
                </c:pt>
                <c:pt idx="829">
                  <c:v>41637</c:v>
                </c:pt>
                <c:pt idx="830">
                  <c:v>41638</c:v>
                </c:pt>
                <c:pt idx="831">
                  <c:v>41639</c:v>
                </c:pt>
                <c:pt idx="832">
                  <c:v>41640</c:v>
                </c:pt>
                <c:pt idx="833">
                  <c:v>41641</c:v>
                </c:pt>
                <c:pt idx="834">
                  <c:v>41642</c:v>
                </c:pt>
                <c:pt idx="835">
                  <c:v>41643</c:v>
                </c:pt>
                <c:pt idx="836">
                  <c:v>41644</c:v>
                </c:pt>
                <c:pt idx="837">
                  <c:v>41645</c:v>
                </c:pt>
                <c:pt idx="838">
                  <c:v>41760</c:v>
                </c:pt>
                <c:pt idx="839">
                  <c:v>41761</c:v>
                </c:pt>
                <c:pt idx="840">
                  <c:v>41762</c:v>
                </c:pt>
                <c:pt idx="841">
                  <c:v>41763</c:v>
                </c:pt>
                <c:pt idx="842">
                  <c:v>41764</c:v>
                </c:pt>
                <c:pt idx="843">
                  <c:v>41765</c:v>
                </c:pt>
                <c:pt idx="844">
                  <c:v>41766</c:v>
                </c:pt>
                <c:pt idx="845">
                  <c:v>41767</c:v>
                </c:pt>
                <c:pt idx="846">
                  <c:v>41768</c:v>
                </c:pt>
                <c:pt idx="847">
                  <c:v>41769</c:v>
                </c:pt>
                <c:pt idx="848">
                  <c:v>41770</c:v>
                </c:pt>
                <c:pt idx="849">
                  <c:v>41771</c:v>
                </c:pt>
                <c:pt idx="850">
                  <c:v>41772</c:v>
                </c:pt>
                <c:pt idx="851">
                  <c:v>41773</c:v>
                </c:pt>
                <c:pt idx="852">
                  <c:v>41774</c:v>
                </c:pt>
                <c:pt idx="853">
                  <c:v>41775</c:v>
                </c:pt>
                <c:pt idx="854">
                  <c:v>41776</c:v>
                </c:pt>
                <c:pt idx="855">
                  <c:v>41777</c:v>
                </c:pt>
                <c:pt idx="856">
                  <c:v>41778</c:v>
                </c:pt>
                <c:pt idx="857">
                  <c:v>41779</c:v>
                </c:pt>
                <c:pt idx="858">
                  <c:v>41780</c:v>
                </c:pt>
                <c:pt idx="859">
                  <c:v>41781</c:v>
                </c:pt>
                <c:pt idx="860">
                  <c:v>41782</c:v>
                </c:pt>
                <c:pt idx="861">
                  <c:v>41783</c:v>
                </c:pt>
                <c:pt idx="862">
                  <c:v>41784</c:v>
                </c:pt>
                <c:pt idx="863">
                  <c:v>41785</c:v>
                </c:pt>
                <c:pt idx="864">
                  <c:v>41786</c:v>
                </c:pt>
                <c:pt idx="865">
                  <c:v>41787</c:v>
                </c:pt>
                <c:pt idx="866">
                  <c:v>41788</c:v>
                </c:pt>
                <c:pt idx="867">
                  <c:v>41789</c:v>
                </c:pt>
                <c:pt idx="868">
                  <c:v>41790</c:v>
                </c:pt>
                <c:pt idx="869">
                  <c:v>41791</c:v>
                </c:pt>
                <c:pt idx="870">
                  <c:v>41792</c:v>
                </c:pt>
                <c:pt idx="871">
                  <c:v>41793</c:v>
                </c:pt>
                <c:pt idx="872">
                  <c:v>41794</c:v>
                </c:pt>
                <c:pt idx="873">
                  <c:v>41795</c:v>
                </c:pt>
                <c:pt idx="874">
                  <c:v>41796</c:v>
                </c:pt>
                <c:pt idx="875">
                  <c:v>41797</c:v>
                </c:pt>
                <c:pt idx="876">
                  <c:v>41798</c:v>
                </c:pt>
                <c:pt idx="877">
                  <c:v>41799</c:v>
                </c:pt>
                <c:pt idx="878">
                  <c:v>41800</c:v>
                </c:pt>
                <c:pt idx="879">
                  <c:v>41801</c:v>
                </c:pt>
                <c:pt idx="880">
                  <c:v>41802</c:v>
                </c:pt>
                <c:pt idx="881">
                  <c:v>41803</c:v>
                </c:pt>
                <c:pt idx="882">
                  <c:v>41804</c:v>
                </c:pt>
                <c:pt idx="883">
                  <c:v>41805</c:v>
                </c:pt>
                <c:pt idx="884">
                  <c:v>41806</c:v>
                </c:pt>
                <c:pt idx="885">
                  <c:v>41807</c:v>
                </c:pt>
                <c:pt idx="886">
                  <c:v>41808</c:v>
                </c:pt>
                <c:pt idx="887">
                  <c:v>41809</c:v>
                </c:pt>
                <c:pt idx="888">
                  <c:v>41810</c:v>
                </c:pt>
                <c:pt idx="889">
                  <c:v>41811</c:v>
                </c:pt>
                <c:pt idx="890">
                  <c:v>41812</c:v>
                </c:pt>
                <c:pt idx="891">
                  <c:v>41813</c:v>
                </c:pt>
                <c:pt idx="892">
                  <c:v>41814</c:v>
                </c:pt>
                <c:pt idx="893">
                  <c:v>41815</c:v>
                </c:pt>
                <c:pt idx="894">
                  <c:v>41816</c:v>
                </c:pt>
                <c:pt idx="895">
                  <c:v>41817</c:v>
                </c:pt>
                <c:pt idx="896">
                  <c:v>41818</c:v>
                </c:pt>
                <c:pt idx="897">
                  <c:v>41819</c:v>
                </c:pt>
                <c:pt idx="898">
                  <c:v>41820</c:v>
                </c:pt>
                <c:pt idx="899">
                  <c:v>41821</c:v>
                </c:pt>
                <c:pt idx="900">
                  <c:v>41822</c:v>
                </c:pt>
                <c:pt idx="901">
                  <c:v>41823</c:v>
                </c:pt>
                <c:pt idx="902">
                  <c:v>41824</c:v>
                </c:pt>
                <c:pt idx="903">
                  <c:v>41825</c:v>
                </c:pt>
                <c:pt idx="904">
                  <c:v>41826</c:v>
                </c:pt>
                <c:pt idx="905">
                  <c:v>41827</c:v>
                </c:pt>
                <c:pt idx="906">
                  <c:v>41828</c:v>
                </c:pt>
                <c:pt idx="907">
                  <c:v>41829</c:v>
                </c:pt>
                <c:pt idx="908">
                  <c:v>41830</c:v>
                </c:pt>
                <c:pt idx="909">
                  <c:v>41831</c:v>
                </c:pt>
                <c:pt idx="910">
                  <c:v>41832</c:v>
                </c:pt>
                <c:pt idx="911">
                  <c:v>41833</c:v>
                </c:pt>
                <c:pt idx="912">
                  <c:v>41834</c:v>
                </c:pt>
                <c:pt idx="913">
                  <c:v>41835</c:v>
                </c:pt>
                <c:pt idx="914">
                  <c:v>41836</c:v>
                </c:pt>
                <c:pt idx="915">
                  <c:v>41837</c:v>
                </c:pt>
                <c:pt idx="916">
                  <c:v>41838</c:v>
                </c:pt>
                <c:pt idx="917">
                  <c:v>41839</c:v>
                </c:pt>
                <c:pt idx="918">
                  <c:v>41840</c:v>
                </c:pt>
                <c:pt idx="919">
                  <c:v>41841</c:v>
                </c:pt>
                <c:pt idx="920">
                  <c:v>41842</c:v>
                </c:pt>
                <c:pt idx="921">
                  <c:v>41843</c:v>
                </c:pt>
                <c:pt idx="922">
                  <c:v>41844</c:v>
                </c:pt>
                <c:pt idx="923">
                  <c:v>41845</c:v>
                </c:pt>
                <c:pt idx="924">
                  <c:v>41846</c:v>
                </c:pt>
                <c:pt idx="925">
                  <c:v>41847</c:v>
                </c:pt>
                <c:pt idx="926">
                  <c:v>41848</c:v>
                </c:pt>
                <c:pt idx="927">
                  <c:v>41849</c:v>
                </c:pt>
                <c:pt idx="928">
                  <c:v>41850</c:v>
                </c:pt>
                <c:pt idx="929">
                  <c:v>41851</c:v>
                </c:pt>
                <c:pt idx="930">
                  <c:v>41852</c:v>
                </c:pt>
                <c:pt idx="931">
                  <c:v>41853</c:v>
                </c:pt>
                <c:pt idx="932">
                  <c:v>41854</c:v>
                </c:pt>
                <c:pt idx="933">
                  <c:v>41855</c:v>
                </c:pt>
                <c:pt idx="934">
                  <c:v>41856</c:v>
                </c:pt>
                <c:pt idx="935">
                  <c:v>41857</c:v>
                </c:pt>
                <c:pt idx="936">
                  <c:v>41858</c:v>
                </c:pt>
                <c:pt idx="937">
                  <c:v>41859</c:v>
                </c:pt>
                <c:pt idx="938">
                  <c:v>41860</c:v>
                </c:pt>
                <c:pt idx="939">
                  <c:v>41861</c:v>
                </c:pt>
                <c:pt idx="940">
                  <c:v>41862</c:v>
                </c:pt>
                <c:pt idx="941">
                  <c:v>41863</c:v>
                </c:pt>
                <c:pt idx="942">
                  <c:v>41864</c:v>
                </c:pt>
                <c:pt idx="943">
                  <c:v>41865</c:v>
                </c:pt>
                <c:pt idx="944">
                  <c:v>41866</c:v>
                </c:pt>
                <c:pt idx="945">
                  <c:v>41867</c:v>
                </c:pt>
                <c:pt idx="946">
                  <c:v>41868</c:v>
                </c:pt>
                <c:pt idx="947">
                  <c:v>41869</c:v>
                </c:pt>
                <c:pt idx="948">
                  <c:v>41870</c:v>
                </c:pt>
                <c:pt idx="949">
                  <c:v>41871</c:v>
                </c:pt>
                <c:pt idx="950">
                  <c:v>41872</c:v>
                </c:pt>
                <c:pt idx="951">
                  <c:v>41873</c:v>
                </c:pt>
                <c:pt idx="952">
                  <c:v>41874</c:v>
                </c:pt>
                <c:pt idx="953">
                  <c:v>41875</c:v>
                </c:pt>
                <c:pt idx="954">
                  <c:v>41876</c:v>
                </c:pt>
                <c:pt idx="955">
                  <c:v>41877</c:v>
                </c:pt>
                <c:pt idx="956">
                  <c:v>41878</c:v>
                </c:pt>
                <c:pt idx="957">
                  <c:v>41879</c:v>
                </c:pt>
                <c:pt idx="958">
                  <c:v>41880</c:v>
                </c:pt>
                <c:pt idx="959">
                  <c:v>41881</c:v>
                </c:pt>
                <c:pt idx="960">
                  <c:v>41882</c:v>
                </c:pt>
                <c:pt idx="961">
                  <c:v>41883</c:v>
                </c:pt>
                <c:pt idx="962">
                  <c:v>41884</c:v>
                </c:pt>
                <c:pt idx="963">
                  <c:v>41885</c:v>
                </c:pt>
                <c:pt idx="964">
                  <c:v>41886</c:v>
                </c:pt>
                <c:pt idx="965">
                  <c:v>41887</c:v>
                </c:pt>
                <c:pt idx="966">
                  <c:v>41888</c:v>
                </c:pt>
                <c:pt idx="967">
                  <c:v>41889</c:v>
                </c:pt>
                <c:pt idx="968">
                  <c:v>41890</c:v>
                </c:pt>
                <c:pt idx="969">
                  <c:v>41891</c:v>
                </c:pt>
                <c:pt idx="970">
                  <c:v>41892</c:v>
                </c:pt>
                <c:pt idx="971">
                  <c:v>41893</c:v>
                </c:pt>
                <c:pt idx="972">
                  <c:v>41894</c:v>
                </c:pt>
                <c:pt idx="973">
                  <c:v>41895</c:v>
                </c:pt>
                <c:pt idx="974">
                  <c:v>41896</c:v>
                </c:pt>
                <c:pt idx="975">
                  <c:v>41897</c:v>
                </c:pt>
                <c:pt idx="976">
                  <c:v>41898</c:v>
                </c:pt>
                <c:pt idx="977">
                  <c:v>41899</c:v>
                </c:pt>
                <c:pt idx="978">
                  <c:v>41900</c:v>
                </c:pt>
                <c:pt idx="979">
                  <c:v>41901</c:v>
                </c:pt>
                <c:pt idx="980">
                  <c:v>41902</c:v>
                </c:pt>
                <c:pt idx="981">
                  <c:v>41903</c:v>
                </c:pt>
                <c:pt idx="982">
                  <c:v>41904</c:v>
                </c:pt>
                <c:pt idx="983">
                  <c:v>41905</c:v>
                </c:pt>
                <c:pt idx="984">
                  <c:v>41906</c:v>
                </c:pt>
                <c:pt idx="985">
                  <c:v>41907</c:v>
                </c:pt>
                <c:pt idx="986">
                  <c:v>41908</c:v>
                </c:pt>
                <c:pt idx="987">
                  <c:v>41909</c:v>
                </c:pt>
                <c:pt idx="988">
                  <c:v>41910</c:v>
                </c:pt>
                <c:pt idx="989">
                  <c:v>41911</c:v>
                </c:pt>
                <c:pt idx="990">
                  <c:v>41912</c:v>
                </c:pt>
                <c:pt idx="991">
                  <c:v>41913</c:v>
                </c:pt>
                <c:pt idx="992">
                  <c:v>41914</c:v>
                </c:pt>
                <c:pt idx="993">
                  <c:v>41915</c:v>
                </c:pt>
                <c:pt idx="994">
                  <c:v>41916</c:v>
                </c:pt>
                <c:pt idx="995">
                  <c:v>41917</c:v>
                </c:pt>
                <c:pt idx="996">
                  <c:v>41918</c:v>
                </c:pt>
                <c:pt idx="997">
                  <c:v>41919</c:v>
                </c:pt>
                <c:pt idx="998">
                  <c:v>41920</c:v>
                </c:pt>
                <c:pt idx="999">
                  <c:v>41921</c:v>
                </c:pt>
                <c:pt idx="1000">
                  <c:v>41922</c:v>
                </c:pt>
                <c:pt idx="1001">
                  <c:v>41923</c:v>
                </c:pt>
                <c:pt idx="1002">
                  <c:v>41924</c:v>
                </c:pt>
                <c:pt idx="1003">
                  <c:v>41925</c:v>
                </c:pt>
                <c:pt idx="1004">
                  <c:v>41926</c:v>
                </c:pt>
                <c:pt idx="1005">
                  <c:v>41927</c:v>
                </c:pt>
                <c:pt idx="1006">
                  <c:v>41928</c:v>
                </c:pt>
                <c:pt idx="1007">
                  <c:v>41929</c:v>
                </c:pt>
                <c:pt idx="1008">
                  <c:v>41930</c:v>
                </c:pt>
                <c:pt idx="1009">
                  <c:v>41931</c:v>
                </c:pt>
                <c:pt idx="1010">
                  <c:v>41932</c:v>
                </c:pt>
                <c:pt idx="1011">
                  <c:v>41933</c:v>
                </c:pt>
                <c:pt idx="1012">
                  <c:v>41934</c:v>
                </c:pt>
                <c:pt idx="1013">
                  <c:v>41935</c:v>
                </c:pt>
                <c:pt idx="1014">
                  <c:v>41936</c:v>
                </c:pt>
                <c:pt idx="1015">
                  <c:v>41937</c:v>
                </c:pt>
                <c:pt idx="1016">
                  <c:v>41938</c:v>
                </c:pt>
                <c:pt idx="1017">
                  <c:v>41939</c:v>
                </c:pt>
                <c:pt idx="1018">
                  <c:v>41940</c:v>
                </c:pt>
                <c:pt idx="1019">
                  <c:v>41941</c:v>
                </c:pt>
                <c:pt idx="1020">
                  <c:v>41942</c:v>
                </c:pt>
                <c:pt idx="1021">
                  <c:v>41943</c:v>
                </c:pt>
                <c:pt idx="1022">
                  <c:v>41944</c:v>
                </c:pt>
                <c:pt idx="1023">
                  <c:v>41945</c:v>
                </c:pt>
                <c:pt idx="1024">
                  <c:v>41946</c:v>
                </c:pt>
                <c:pt idx="1025">
                  <c:v>41947</c:v>
                </c:pt>
                <c:pt idx="1026">
                  <c:v>41948</c:v>
                </c:pt>
                <c:pt idx="1027">
                  <c:v>41949</c:v>
                </c:pt>
                <c:pt idx="1028">
                  <c:v>41950</c:v>
                </c:pt>
                <c:pt idx="1029">
                  <c:v>41951</c:v>
                </c:pt>
                <c:pt idx="1030">
                  <c:v>41952</c:v>
                </c:pt>
                <c:pt idx="1031">
                  <c:v>41953</c:v>
                </c:pt>
                <c:pt idx="1032">
                  <c:v>41954</c:v>
                </c:pt>
                <c:pt idx="1033">
                  <c:v>41955</c:v>
                </c:pt>
                <c:pt idx="1034">
                  <c:v>41956</c:v>
                </c:pt>
                <c:pt idx="1035">
                  <c:v>41957</c:v>
                </c:pt>
                <c:pt idx="1036">
                  <c:v>41958</c:v>
                </c:pt>
                <c:pt idx="1037">
                  <c:v>41959</c:v>
                </c:pt>
                <c:pt idx="1038">
                  <c:v>41960</c:v>
                </c:pt>
                <c:pt idx="1039">
                  <c:v>41961</c:v>
                </c:pt>
                <c:pt idx="1040">
                  <c:v>41962</c:v>
                </c:pt>
                <c:pt idx="1041">
                  <c:v>41963</c:v>
                </c:pt>
                <c:pt idx="1042">
                  <c:v>41964</c:v>
                </c:pt>
                <c:pt idx="1043">
                  <c:v>41965</c:v>
                </c:pt>
                <c:pt idx="1044">
                  <c:v>41966</c:v>
                </c:pt>
                <c:pt idx="1045">
                  <c:v>41967</c:v>
                </c:pt>
                <c:pt idx="1046">
                  <c:v>41968</c:v>
                </c:pt>
                <c:pt idx="1047">
                  <c:v>42144</c:v>
                </c:pt>
                <c:pt idx="1048">
                  <c:v>42145</c:v>
                </c:pt>
                <c:pt idx="1049">
                  <c:v>42146</c:v>
                </c:pt>
                <c:pt idx="1050">
                  <c:v>42147</c:v>
                </c:pt>
                <c:pt idx="1051">
                  <c:v>42148</c:v>
                </c:pt>
                <c:pt idx="1052">
                  <c:v>42149</c:v>
                </c:pt>
                <c:pt idx="1053">
                  <c:v>42150</c:v>
                </c:pt>
                <c:pt idx="1054">
                  <c:v>42151</c:v>
                </c:pt>
                <c:pt idx="1055">
                  <c:v>42152</c:v>
                </c:pt>
                <c:pt idx="1056">
                  <c:v>42153</c:v>
                </c:pt>
                <c:pt idx="1057">
                  <c:v>42154</c:v>
                </c:pt>
                <c:pt idx="1058">
                  <c:v>42155</c:v>
                </c:pt>
                <c:pt idx="1059">
                  <c:v>42156</c:v>
                </c:pt>
                <c:pt idx="1060">
                  <c:v>42157</c:v>
                </c:pt>
                <c:pt idx="1061">
                  <c:v>42158</c:v>
                </c:pt>
                <c:pt idx="1062">
                  <c:v>42159</c:v>
                </c:pt>
                <c:pt idx="1063">
                  <c:v>42160</c:v>
                </c:pt>
                <c:pt idx="1064">
                  <c:v>42161</c:v>
                </c:pt>
                <c:pt idx="1065">
                  <c:v>42162</c:v>
                </c:pt>
                <c:pt idx="1066">
                  <c:v>42163</c:v>
                </c:pt>
                <c:pt idx="1067">
                  <c:v>42164</c:v>
                </c:pt>
                <c:pt idx="1068">
                  <c:v>42165</c:v>
                </c:pt>
                <c:pt idx="1069">
                  <c:v>42166</c:v>
                </c:pt>
                <c:pt idx="1070">
                  <c:v>42167</c:v>
                </c:pt>
                <c:pt idx="1071">
                  <c:v>42168</c:v>
                </c:pt>
                <c:pt idx="1072">
                  <c:v>42169</c:v>
                </c:pt>
                <c:pt idx="1073">
                  <c:v>42170</c:v>
                </c:pt>
                <c:pt idx="1074">
                  <c:v>42171</c:v>
                </c:pt>
                <c:pt idx="1075">
                  <c:v>42172</c:v>
                </c:pt>
                <c:pt idx="1076">
                  <c:v>42173</c:v>
                </c:pt>
                <c:pt idx="1077">
                  <c:v>42174</c:v>
                </c:pt>
                <c:pt idx="1078">
                  <c:v>42175</c:v>
                </c:pt>
                <c:pt idx="1079">
                  <c:v>42176</c:v>
                </c:pt>
                <c:pt idx="1080">
                  <c:v>42177</c:v>
                </c:pt>
                <c:pt idx="1081">
                  <c:v>42178</c:v>
                </c:pt>
                <c:pt idx="1082">
                  <c:v>42179</c:v>
                </c:pt>
                <c:pt idx="1083">
                  <c:v>42180</c:v>
                </c:pt>
                <c:pt idx="1084">
                  <c:v>42181</c:v>
                </c:pt>
                <c:pt idx="1085">
                  <c:v>42182</c:v>
                </c:pt>
                <c:pt idx="1086">
                  <c:v>42183</c:v>
                </c:pt>
                <c:pt idx="1087">
                  <c:v>42184</c:v>
                </c:pt>
                <c:pt idx="1088">
                  <c:v>42185</c:v>
                </c:pt>
                <c:pt idx="1089">
                  <c:v>42186</c:v>
                </c:pt>
                <c:pt idx="1090">
                  <c:v>42187</c:v>
                </c:pt>
                <c:pt idx="1091">
                  <c:v>42188</c:v>
                </c:pt>
                <c:pt idx="1092">
                  <c:v>42189</c:v>
                </c:pt>
                <c:pt idx="1093">
                  <c:v>42190</c:v>
                </c:pt>
                <c:pt idx="1094">
                  <c:v>42191</c:v>
                </c:pt>
                <c:pt idx="1095">
                  <c:v>42192</c:v>
                </c:pt>
                <c:pt idx="1096">
                  <c:v>42193</c:v>
                </c:pt>
                <c:pt idx="1097">
                  <c:v>42194</c:v>
                </c:pt>
                <c:pt idx="1098">
                  <c:v>42195</c:v>
                </c:pt>
                <c:pt idx="1099">
                  <c:v>42196</c:v>
                </c:pt>
                <c:pt idx="1100">
                  <c:v>42197</c:v>
                </c:pt>
                <c:pt idx="1101">
                  <c:v>42198</c:v>
                </c:pt>
                <c:pt idx="1102">
                  <c:v>42199</c:v>
                </c:pt>
                <c:pt idx="1103">
                  <c:v>42200</c:v>
                </c:pt>
                <c:pt idx="1104">
                  <c:v>42201</c:v>
                </c:pt>
                <c:pt idx="1105">
                  <c:v>42202</c:v>
                </c:pt>
                <c:pt idx="1106">
                  <c:v>42203</c:v>
                </c:pt>
                <c:pt idx="1107">
                  <c:v>42204</c:v>
                </c:pt>
                <c:pt idx="1108">
                  <c:v>42205</c:v>
                </c:pt>
                <c:pt idx="1109">
                  <c:v>42206</c:v>
                </c:pt>
                <c:pt idx="1110">
                  <c:v>42207</c:v>
                </c:pt>
                <c:pt idx="1111">
                  <c:v>42208</c:v>
                </c:pt>
                <c:pt idx="1112">
                  <c:v>42209</c:v>
                </c:pt>
                <c:pt idx="1113">
                  <c:v>42210</c:v>
                </c:pt>
                <c:pt idx="1114">
                  <c:v>42211</c:v>
                </c:pt>
                <c:pt idx="1115">
                  <c:v>42212</c:v>
                </c:pt>
                <c:pt idx="1116">
                  <c:v>42213</c:v>
                </c:pt>
                <c:pt idx="1117">
                  <c:v>42214</c:v>
                </c:pt>
                <c:pt idx="1118">
                  <c:v>42215</c:v>
                </c:pt>
                <c:pt idx="1119">
                  <c:v>42216</c:v>
                </c:pt>
                <c:pt idx="1120">
                  <c:v>42217</c:v>
                </c:pt>
                <c:pt idx="1121">
                  <c:v>42218</c:v>
                </c:pt>
                <c:pt idx="1122">
                  <c:v>42219</c:v>
                </c:pt>
                <c:pt idx="1123">
                  <c:v>42220</c:v>
                </c:pt>
                <c:pt idx="1124">
                  <c:v>42221</c:v>
                </c:pt>
                <c:pt idx="1125">
                  <c:v>42222</c:v>
                </c:pt>
                <c:pt idx="1126">
                  <c:v>42223</c:v>
                </c:pt>
                <c:pt idx="1127">
                  <c:v>42224</c:v>
                </c:pt>
                <c:pt idx="1128">
                  <c:v>42225</c:v>
                </c:pt>
                <c:pt idx="1129">
                  <c:v>42226</c:v>
                </c:pt>
                <c:pt idx="1130">
                  <c:v>42227</c:v>
                </c:pt>
                <c:pt idx="1131">
                  <c:v>42228</c:v>
                </c:pt>
                <c:pt idx="1132">
                  <c:v>42229</c:v>
                </c:pt>
                <c:pt idx="1133">
                  <c:v>42230</c:v>
                </c:pt>
                <c:pt idx="1134">
                  <c:v>42231</c:v>
                </c:pt>
                <c:pt idx="1135">
                  <c:v>42232</c:v>
                </c:pt>
                <c:pt idx="1136">
                  <c:v>42233</c:v>
                </c:pt>
                <c:pt idx="1137">
                  <c:v>42234</c:v>
                </c:pt>
                <c:pt idx="1138">
                  <c:v>42235</c:v>
                </c:pt>
                <c:pt idx="1139">
                  <c:v>42236</c:v>
                </c:pt>
                <c:pt idx="1140">
                  <c:v>42237</c:v>
                </c:pt>
                <c:pt idx="1141">
                  <c:v>42238</c:v>
                </c:pt>
                <c:pt idx="1142">
                  <c:v>42239</c:v>
                </c:pt>
                <c:pt idx="1143">
                  <c:v>42240</c:v>
                </c:pt>
                <c:pt idx="1144">
                  <c:v>42241</c:v>
                </c:pt>
                <c:pt idx="1145">
                  <c:v>42242</c:v>
                </c:pt>
                <c:pt idx="1146">
                  <c:v>42243</c:v>
                </c:pt>
                <c:pt idx="1147">
                  <c:v>42244</c:v>
                </c:pt>
                <c:pt idx="1148">
                  <c:v>42245</c:v>
                </c:pt>
                <c:pt idx="1149">
                  <c:v>42246</c:v>
                </c:pt>
                <c:pt idx="1150">
                  <c:v>42247</c:v>
                </c:pt>
                <c:pt idx="1151">
                  <c:v>42248</c:v>
                </c:pt>
                <c:pt idx="1152">
                  <c:v>42249</c:v>
                </c:pt>
                <c:pt idx="1153">
                  <c:v>42250</c:v>
                </c:pt>
                <c:pt idx="1154">
                  <c:v>42251</c:v>
                </c:pt>
                <c:pt idx="1155">
                  <c:v>42252</c:v>
                </c:pt>
                <c:pt idx="1156">
                  <c:v>42253</c:v>
                </c:pt>
                <c:pt idx="1157">
                  <c:v>42254</c:v>
                </c:pt>
                <c:pt idx="1158">
                  <c:v>42255</c:v>
                </c:pt>
                <c:pt idx="1159">
                  <c:v>42256</c:v>
                </c:pt>
                <c:pt idx="1160">
                  <c:v>42257</c:v>
                </c:pt>
                <c:pt idx="1161">
                  <c:v>42258</c:v>
                </c:pt>
                <c:pt idx="1162">
                  <c:v>42259</c:v>
                </c:pt>
                <c:pt idx="1163">
                  <c:v>42260</c:v>
                </c:pt>
                <c:pt idx="1164">
                  <c:v>42261</c:v>
                </c:pt>
                <c:pt idx="1165">
                  <c:v>42262</c:v>
                </c:pt>
                <c:pt idx="1166">
                  <c:v>42263</c:v>
                </c:pt>
                <c:pt idx="1167">
                  <c:v>42264</c:v>
                </c:pt>
                <c:pt idx="1168">
                  <c:v>42265</c:v>
                </c:pt>
                <c:pt idx="1169">
                  <c:v>42266</c:v>
                </c:pt>
                <c:pt idx="1170">
                  <c:v>42267</c:v>
                </c:pt>
                <c:pt idx="1171">
                  <c:v>42268</c:v>
                </c:pt>
                <c:pt idx="1172">
                  <c:v>42269</c:v>
                </c:pt>
                <c:pt idx="1173">
                  <c:v>42270</c:v>
                </c:pt>
                <c:pt idx="1174">
                  <c:v>42271</c:v>
                </c:pt>
                <c:pt idx="1175">
                  <c:v>42272</c:v>
                </c:pt>
                <c:pt idx="1176">
                  <c:v>42273</c:v>
                </c:pt>
                <c:pt idx="1177">
                  <c:v>42274</c:v>
                </c:pt>
                <c:pt idx="1178">
                  <c:v>42275</c:v>
                </c:pt>
                <c:pt idx="1179">
                  <c:v>42276</c:v>
                </c:pt>
                <c:pt idx="1180">
                  <c:v>42277</c:v>
                </c:pt>
                <c:pt idx="1181">
                  <c:v>42278</c:v>
                </c:pt>
                <c:pt idx="1182">
                  <c:v>42279</c:v>
                </c:pt>
                <c:pt idx="1183">
                  <c:v>42280</c:v>
                </c:pt>
                <c:pt idx="1184">
                  <c:v>42281</c:v>
                </c:pt>
                <c:pt idx="1185">
                  <c:v>42282</c:v>
                </c:pt>
                <c:pt idx="1186">
                  <c:v>42283</c:v>
                </c:pt>
                <c:pt idx="1187">
                  <c:v>42284</c:v>
                </c:pt>
                <c:pt idx="1188">
                  <c:v>42285</c:v>
                </c:pt>
                <c:pt idx="1189">
                  <c:v>42286</c:v>
                </c:pt>
                <c:pt idx="1190">
                  <c:v>42287</c:v>
                </c:pt>
                <c:pt idx="1191">
                  <c:v>42288</c:v>
                </c:pt>
                <c:pt idx="1192">
                  <c:v>42289</c:v>
                </c:pt>
                <c:pt idx="1193">
                  <c:v>42290</c:v>
                </c:pt>
                <c:pt idx="1194">
                  <c:v>42291</c:v>
                </c:pt>
                <c:pt idx="1195">
                  <c:v>42292</c:v>
                </c:pt>
                <c:pt idx="1196">
                  <c:v>42293</c:v>
                </c:pt>
                <c:pt idx="1197">
                  <c:v>42294</c:v>
                </c:pt>
                <c:pt idx="1198">
                  <c:v>42295</c:v>
                </c:pt>
                <c:pt idx="1199">
                  <c:v>42296</c:v>
                </c:pt>
                <c:pt idx="1200">
                  <c:v>42297</c:v>
                </c:pt>
                <c:pt idx="1201">
                  <c:v>42298</c:v>
                </c:pt>
                <c:pt idx="1202">
                  <c:v>42299</c:v>
                </c:pt>
                <c:pt idx="1203">
                  <c:v>42300</c:v>
                </c:pt>
                <c:pt idx="1204">
                  <c:v>42301</c:v>
                </c:pt>
                <c:pt idx="1205">
                  <c:v>42302</c:v>
                </c:pt>
                <c:pt idx="1206">
                  <c:v>42303</c:v>
                </c:pt>
                <c:pt idx="1207">
                  <c:v>42304</c:v>
                </c:pt>
                <c:pt idx="1208">
                  <c:v>42305</c:v>
                </c:pt>
                <c:pt idx="1209">
                  <c:v>42306</c:v>
                </c:pt>
                <c:pt idx="1210">
                  <c:v>42307</c:v>
                </c:pt>
                <c:pt idx="1211">
                  <c:v>42308</c:v>
                </c:pt>
                <c:pt idx="1212">
                  <c:v>42309</c:v>
                </c:pt>
                <c:pt idx="1213">
                  <c:v>42310</c:v>
                </c:pt>
                <c:pt idx="1214">
                  <c:v>42311</c:v>
                </c:pt>
                <c:pt idx="1215">
                  <c:v>42312</c:v>
                </c:pt>
                <c:pt idx="1216">
                  <c:v>42313</c:v>
                </c:pt>
                <c:pt idx="1217">
                  <c:v>42314</c:v>
                </c:pt>
                <c:pt idx="1218">
                  <c:v>42315</c:v>
                </c:pt>
                <c:pt idx="1219">
                  <c:v>42316</c:v>
                </c:pt>
                <c:pt idx="1220">
                  <c:v>42317</c:v>
                </c:pt>
                <c:pt idx="1221">
                  <c:v>42318</c:v>
                </c:pt>
                <c:pt idx="1222">
                  <c:v>42319</c:v>
                </c:pt>
                <c:pt idx="1223">
                  <c:v>42320</c:v>
                </c:pt>
                <c:pt idx="1224">
                  <c:v>42321</c:v>
                </c:pt>
                <c:pt idx="1225">
                  <c:v>42322</c:v>
                </c:pt>
                <c:pt idx="1226">
                  <c:v>42323</c:v>
                </c:pt>
                <c:pt idx="1227">
                  <c:v>42324</c:v>
                </c:pt>
                <c:pt idx="1228">
                  <c:v>42325</c:v>
                </c:pt>
                <c:pt idx="1229">
                  <c:v>42326</c:v>
                </c:pt>
                <c:pt idx="1230">
                  <c:v>42327</c:v>
                </c:pt>
                <c:pt idx="1231">
                  <c:v>42328</c:v>
                </c:pt>
                <c:pt idx="1232">
                  <c:v>42329</c:v>
                </c:pt>
                <c:pt idx="1233">
                  <c:v>42330</c:v>
                </c:pt>
                <c:pt idx="1234">
                  <c:v>42331</c:v>
                </c:pt>
                <c:pt idx="1235">
                  <c:v>42332</c:v>
                </c:pt>
                <c:pt idx="1236">
                  <c:v>42333</c:v>
                </c:pt>
                <c:pt idx="1237">
                  <c:v>42334</c:v>
                </c:pt>
                <c:pt idx="1238">
                  <c:v>42335</c:v>
                </c:pt>
                <c:pt idx="1239">
                  <c:v>42336</c:v>
                </c:pt>
                <c:pt idx="1240">
                  <c:v>42337</c:v>
                </c:pt>
                <c:pt idx="1241">
                  <c:v>42338</c:v>
                </c:pt>
                <c:pt idx="1242">
                  <c:v>42339</c:v>
                </c:pt>
                <c:pt idx="1243">
                  <c:v>42340</c:v>
                </c:pt>
                <c:pt idx="1244">
                  <c:v>42341</c:v>
                </c:pt>
                <c:pt idx="1245">
                  <c:v>42342</c:v>
                </c:pt>
                <c:pt idx="1246">
                  <c:v>42343</c:v>
                </c:pt>
                <c:pt idx="1247">
                  <c:v>42344</c:v>
                </c:pt>
                <c:pt idx="1248">
                  <c:v>42345</c:v>
                </c:pt>
                <c:pt idx="1249">
                  <c:v>42346</c:v>
                </c:pt>
                <c:pt idx="1250">
                  <c:v>42347</c:v>
                </c:pt>
                <c:pt idx="1251">
                  <c:v>42348</c:v>
                </c:pt>
                <c:pt idx="1252">
                  <c:v>42349</c:v>
                </c:pt>
                <c:pt idx="1253">
                  <c:v>42350</c:v>
                </c:pt>
                <c:pt idx="1254">
                  <c:v>42351</c:v>
                </c:pt>
                <c:pt idx="1255">
                  <c:v>42352</c:v>
                </c:pt>
                <c:pt idx="1256">
                  <c:v>42353</c:v>
                </c:pt>
                <c:pt idx="1257">
                  <c:v>42354</c:v>
                </c:pt>
                <c:pt idx="1258">
                  <c:v>42355</c:v>
                </c:pt>
                <c:pt idx="1259">
                  <c:v>42356</c:v>
                </c:pt>
                <c:pt idx="1260">
                  <c:v>42357</c:v>
                </c:pt>
                <c:pt idx="1261">
                  <c:v>42358</c:v>
                </c:pt>
                <c:pt idx="1262">
                  <c:v>42359</c:v>
                </c:pt>
                <c:pt idx="1263">
                  <c:v>42360</c:v>
                </c:pt>
                <c:pt idx="1264">
                  <c:v>42361</c:v>
                </c:pt>
                <c:pt idx="1265">
                  <c:v>42362</c:v>
                </c:pt>
                <c:pt idx="1266">
                  <c:v>42363</c:v>
                </c:pt>
                <c:pt idx="1267">
                  <c:v>42364</c:v>
                </c:pt>
                <c:pt idx="1268">
                  <c:v>42365</c:v>
                </c:pt>
                <c:pt idx="1269">
                  <c:v>42366</c:v>
                </c:pt>
                <c:pt idx="1270">
                  <c:v>42367</c:v>
                </c:pt>
                <c:pt idx="1271">
                  <c:v>42368</c:v>
                </c:pt>
                <c:pt idx="1272">
                  <c:v>42369</c:v>
                </c:pt>
                <c:pt idx="1273">
                  <c:v>42370</c:v>
                </c:pt>
                <c:pt idx="1274">
                  <c:v>42371</c:v>
                </c:pt>
                <c:pt idx="1275">
                  <c:v>42372</c:v>
                </c:pt>
                <c:pt idx="1276">
                  <c:v>42373</c:v>
                </c:pt>
                <c:pt idx="1277">
                  <c:v>42374</c:v>
                </c:pt>
                <c:pt idx="1278">
                  <c:v>42375</c:v>
                </c:pt>
                <c:pt idx="1279">
                  <c:v>42376</c:v>
                </c:pt>
                <c:pt idx="1280">
                  <c:v>42377</c:v>
                </c:pt>
                <c:pt idx="1281">
                  <c:v>42378</c:v>
                </c:pt>
                <c:pt idx="1282">
                  <c:v>42379</c:v>
                </c:pt>
                <c:pt idx="1283">
                  <c:v>42380</c:v>
                </c:pt>
                <c:pt idx="1284">
                  <c:v>42381</c:v>
                </c:pt>
                <c:pt idx="1285">
                  <c:v>42382</c:v>
                </c:pt>
                <c:pt idx="1286">
                  <c:v>42383</c:v>
                </c:pt>
                <c:pt idx="1287">
                  <c:v>42384</c:v>
                </c:pt>
                <c:pt idx="1288">
                  <c:v>42385</c:v>
                </c:pt>
                <c:pt idx="1289">
                  <c:v>42386</c:v>
                </c:pt>
                <c:pt idx="1290">
                  <c:v>42387</c:v>
                </c:pt>
                <c:pt idx="1291">
                  <c:v>42388</c:v>
                </c:pt>
                <c:pt idx="1292">
                  <c:v>42389</c:v>
                </c:pt>
                <c:pt idx="1293">
                  <c:v>42390</c:v>
                </c:pt>
                <c:pt idx="1294">
                  <c:v>42391</c:v>
                </c:pt>
                <c:pt idx="1295">
                  <c:v>42392</c:v>
                </c:pt>
                <c:pt idx="1296">
                  <c:v>42393</c:v>
                </c:pt>
                <c:pt idx="1297">
                  <c:v>42394</c:v>
                </c:pt>
                <c:pt idx="1298">
                  <c:v>42395</c:v>
                </c:pt>
                <c:pt idx="1299">
                  <c:v>42396</c:v>
                </c:pt>
                <c:pt idx="1300">
                  <c:v>42397</c:v>
                </c:pt>
                <c:pt idx="1301">
                  <c:v>42398</c:v>
                </c:pt>
                <c:pt idx="1302">
                  <c:v>42399</c:v>
                </c:pt>
                <c:pt idx="1303">
                  <c:v>42400</c:v>
                </c:pt>
                <c:pt idx="1304">
                  <c:v>42401</c:v>
                </c:pt>
                <c:pt idx="1305">
                  <c:v>42402</c:v>
                </c:pt>
                <c:pt idx="1306">
                  <c:v>42403</c:v>
                </c:pt>
                <c:pt idx="1307">
                  <c:v>42404</c:v>
                </c:pt>
                <c:pt idx="1308">
                  <c:v>42405</c:v>
                </c:pt>
                <c:pt idx="1309">
                  <c:v>42406</c:v>
                </c:pt>
                <c:pt idx="1310">
                  <c:v>42407</c:v>
                </c:pt>
                <c:pt idx="1311">
                  <c:v>42408</c:v>
                </c:pt>
                <c:pt idx="1312">
                  <c:v>42409</c:v>
                </c:pt>
                <c:pt idx="1313">
                  <c:v>42410</c:v>
                </c:pt>
                <c:pt idx="1314">
                  <c:v>42411</c:v>
                </c:pt>
                <c:pt idx="1315">
                  <c:v>42412</c:v>
                </c:pt>
                <c:pt idx="1316">
                  <c:v>42413</c:v>
                </c:pt>
                <c:pt idx="1317">
                  <c:v>42414</c:v>
                </c:pt>
                <c:pt idx="1318">
                  <c:v>42415</c:v>
                </c:pt>
                <c:pt idx="1319">
                  <c:v>42416</c:v>
                </c:pt>
                <c:pt idx="1320">
                  <c:v>42417</c:v>
                </c:pt>
                <c:pt idx="1321">
                  <c:v>42418</c:v>
                </c:pt>
                <c:pt idx="1322">
                  <c:v>42419</c:v>
                </c:pt>
                <c:pt idx="1323">
                  <c:v>42420</c:v>
                </c:pt>
                <c:pt idx="1324">
                  <c:v>42421</c:v>
                </c:pt>
                <c:pt idx="1325">
                  <c:v>42422</c:v>
                </c:pt>
                <c:pt idx="1326">
                  <c:v>42423</c:v>
                </c:pt>
                <c:pt idx="1327">
                  <c:v>42424</c:v>
                </c:pt>
                <c:pt idx="1328">
                  <c:v>42425</c:v>
                </c:pt>
                <c:pt idx="1329">
                  <c:v>42426</c:v>
                </c:pt>
                <c:pt idx="1330">
                  <c:v>42427</c:v>
                </c:pt>
                <c:pt idx="1331">
                  <c:v>42428</c:v>
                </c:pt>
                <c:pt idx="1332">
                  <c:v>42429</c:v>
                </c:pt>
                <c:pt idx="1333">
                  <c:v>42430</c:v>
                </c:pt>
                <c:pt idx="1334">
                  <c:v>42431</c:v>
                </c:pt>
                <c:pt idx="1335">
                  <c:v>42432</c:v>
                </c:pt>
                <c:pt idx="1336">
                  <c:v>42433</c:v>
                </c:pt>
                <c:pt idx="1337">
                  <c:v>42434</c:v>
                </c:pt>
                <c:pt idx="1338">
                  <c:v>42435</c:v>
                </c:pt>
                <c:pt idx="1339">
                  <c:v>42436</c:v>
                </c:pt>
                <c:pt idx="1340">
                  <c:v>42437</c:v>
                </c:pt>
                <c:pt idx="1341">
                  <c:v>42438</c:v>
                </c:pt>
                <c:pt idx="1342">
                  <c:v>42439</c:v>
                </c:pt>
                <c:pt idx="1343">
                  <c:v>42440</c:v>
                </c:pt>
                <c:pt idx="1344">
                  <c:v>42441</c:v>
                </c:pt>
                <c:pt idx="1345">
                  <c:v>42442</c:v>
                </c:pt>
                <c:pt idx="1346">
                  <c:v>42443</c:v>
                </c:pt>
                <c:pt idx="1347">
                  <c:v>42444</c:v>
                </c:pt>
                <c:pt idx="1348">
                  <c:v>42445</c:v>
                </c:pt>
                <c:pt idx="1349">
                  <c:v>42446</c:v>
                </c:pt>
                <c:pt idx="1350">
                  <c:v>42447</c:v>
                </c:pt>
                <c:pt idx="1351">
                  <c:v>42448</c:v>
                </c:pt>
                <c:pt idx="1352">
                  <c:v>42449</c:v>
                </c:pt>
                <c:pt idx="1353">
                  <c:v>42450</c:v>
                </c:pt>
                <c:pt idx="1354">
                  <c:v>42451</c:v>
                </c:pt>
                <c:pt idx="1355">
                  <c:v>42452</c:v>
                </c:pt>
                <c:pt idx="1356">
                  <c:v>42453</c:v>
                </c:pt>
                <c:pt idx="1357">
                  <c:v>42454</c:v>
                </c:pt>
                <c:pt idx="1358">
                  <c:v>42455</c:v>
                </c:pt>
                <c:pt idx="1359">
                  <c:v>42456</c:v>
                </c:pt>
                <c:pt idx="1360">
                  <c:v>42457</c:v>
                </c:pt>
                <c:pt idx="1361">
                  <c:v>42458</c:v>
                </c:pt>
                <c:pt idx="1362">
                  <c:v>42459</c:v>
                </c:pt>
                <c:pt idx="1363">
                  <c:v>42460</c:v>
                </c:pt>
                <c:pt idx="1364">
                  <c:v>42461</c:v>
                </c:pt>
                <c:pt idx="1365">
                  <c:v>42462</c:v>
                </c:pt>
                <c:pt idx="1366">
                  <c:v>42463</c:v>
                </c:pt>
                <c:pt idx="1367">
                  <c:v>42464</c:v>
                </c:pt>
                <c:pt idx="1368">
                  <c:v>42465</c:v>
                </c:pt>
                <c:pt idx="1369">
                  <c:v>42466</c:v>
                </c:pt>
                <c:pt idx="1370">
                  <c:v>42467</c:v>
                </c:pt>
                <c:pt idx="1371">
                  <c:v>42468</c:v>
                </c:pt>
                <c:pt idx="1372">
                  <c:v>42469</c:v>
                </c:pt>
                <c:pt idx="1373">
                  <c:v>42470</c:v>
                </c:pt>
                <c:pt idx="1374">
                  <c:v>42471</c:v>
                </c:pt>
                <c:pt idx="1375">
                  <c:v>42472</c:v>
                </c:pt>
                <c:pt idx="1376">
                  <c:v>42473</c:v>
                </c:pt>
                <c:pt idx="1377">
                  <c:v>42474</c:v>
                </c:pt>
                <c:pt idx="1378">
                  <c:v>42475</c:v>
                </c:pt>
                <c:pt idx="1379">
                  <c:v>42476</c:v>
                </c:pt>
                <c:pt idx="1380">
                  <c:v>42477</c:v>
                </c:pt>
                <c:pt idx="1381">
                  <c:v>42478</c:v>
                </c:pt>
                <c:pt idx="1382">
                  <c:v>42479</c:v>
                </c:pt>
                <c:pt idx="1383">
                  <c:v>42480</c:v>
                </c:pt>
                <c:pt idx="1384">
                  <c:v>42481</c:v>
                </c:pt>
                <c:pt idx="1385">
                  <c:v>42482</c:v>
                </c:pt>
                <c:pt idx="1386">
                  <c:v>42483</c:v>
                </c:pt>
                <c:pt idx="1387">
                  <c:v>42484</c:v>
                </c:pt>
                <c:pt idx="1388">
                  <c:v>42485</c:v>
                </c:pt>
                <c:pt idx="1389">
                  <c:v>42486</c:v>
                </c:pt>
                <c:pt idx="1390">
                  <c:v>42487</c:v>
                </c:pt>
                <c:pt idx="1391">
                  <c:v>42488</c:v>
                </c:pt>
                <c:pt idx="1392">
                  <c:v>42489</c:v>
                </c:pt>
                <c:pt idx="1393">
                  <c:v>42490</c:v>
                </c:pt>
                <c:pt idx="1394">
                  <c:v>42491</c:v>
                </c:pt>
                <c:pt idx="1395">
                  <c:v>42492</c:v>
                </c:pt>
                <c:pt idx="1396">
                  <c:v>42493</c:v>
                </c:pt>
                <c:pt idx="1397">
                  <c:v>42494</c:v>
                </c:pt>
                <c:pt idx="1398">
                  <c:v>42495</c:v>
                </c:pt>
                <c:pt idx="1399">
                  <c:v>42496</c:v>
                </c:pt>
                <c:pt idx="1400">
                  <c:v>42497</c:v>
                </c:pt>
                <c:pt idx="1401">
                  <c:v>42498</c:v>
                </c:pt>
                <c:pt idx="1402">
                  <c:v>42499</c:v>
                </c:pt>
                <c:pt idx="1403">
                  <c:v>42500</c:v>
                </c:pt>
                <c:pt idx="1404">
                  <c:v>42501</c:v>
                </c:pt>
                <c:pt idx="1405">
                  <c:v>42502</c:v>
                </c:pt>
                <c:pt idx="1406">
                  <c:v>42503</c:v>
                </c:pt>
                <c:pt idx="1407">
                  <c:v>42504</c:v>
                </c:pt>
                <c:pt idx="1408">
                  <c:v>42505</c:v>
                </c:pt>
                <c:pt idx="1409">
                  <c:v>42506</c:v>
                </c:pt>
                <c:pt idx="1410">
                  <c:v>42507</c:v>
                </c:pt>
                <c:pt idx="1411">
                  <c:v>42508</c:v>
                </c:pt>
                <c:pt idx="1412">
                  <c:v>42509</c:v>
                </c:pt>
                <c:pt idx="1413">
                  <c:v>42510</c:v>
                </c:pt>
                <c:pt idx="1414">
                  <c:v>42511</c:v>
                </c:pt>
                <c:pt idx="1415">
                  <c:v>42512</c:v>
                </c:pt>
                <c:pt idx="1416">
                  <c:v>42513</c:v>
                </c:pt>
                <c:pt idx="1417">
                  <c:v>42514</c:v>
                </c:pt>
                <c:pt idx="1418">
                  <c:v>42515</c:v>
                </c:pt>
                <c:pt idx="1419">
                  <c:v>42516</c:v>
                </c:pt>
                <c:pt idx="1420">
                  <c:v>42517</c:v>
                </c:pt>
                <c:pt idx="1421">
                  <c:v>42518</c:v>
                </c:pt>
                <c:pt idx="1422">
                  <c:v>42519</c:v>
                </c:pt>
                <c:pt idx="1423">
                  <c:v>42520</c:v>
                </c:pt>
                <c:pt idx="1424">
                  <c:v>42521</c:v>
                </c:pt>
                <c:pt idx="1425">
                  <c:v>42522</c:v>
                </c:pt>
                <c:pt idx="1426">
                  <c:v>42523</c:v>
                </c:pt>
                <c:pt idx="1427">
                  <c:v>42524</c:v>
                </c:pt>
                <c:pt idx="1428">
                  <c:v>42525</c:v>
                </c:pt>
                <c:pt idx="1429">
                  <c:v>42526</c:v>
                </c:pt>
                <c:pt idx="1430">
                  <c:v>42527</c:v>
                </c:pt>
                <c:pt idx="1431">
                  <c:v>42528</c:v>
                </c:pt>
                <c:pt idx="1432">
                  <c:v>42529</c:v>
                </c:pt>
                <c:pt idx="1433">
                  <c:v>42530</c:v>
                </c:pt>
                <c:pt idx="1434">
                  <c:v>42531</c:v>
                </c:pt>
                <c:pt idx="1435">
                  <c:v>42532</c:v>
                </c:pt>
                <c:pt idx="1436">
                  <c:v>42533</c:v>
                </c:pt>
                <c:pt idx="1437">
                  <c:v>42534</c:v>
                </c:pt>
                <c:pt idx="1438">
                  <c:v>42535</c:v>
                </c:pt>
                <c:pt idx="1439">
                  <c:v>42536</c:v>
                </c:pt>
                <c:pt idx="1440">
                  <c:v>42537</c:v>
                </c:pt>
                <c:pt idx="1441">
                  <c:v>42538</c:v>
                </c:pt>
                <c:pt idx="1442">
                  <c:v>42539</c:v>
                </c:pt>
                <c:pt idx="1443">
                  <c:v>42540</c:v>
                </c:pt>
                <c:pt idx="1444">
                  <c:v>42541</c:v>
                </c:pt>
                <c:pt idx="1445">
                  <c:v>42542</c:v>
                </c:pt>
                <c:pt idx="1446">
                  <c:v>42543</c:v>
                </c:pt>
                <c:pt idx="1447">
                  <c:v>42544</c:v>
                </c:pt>
                <c:pt idx="1448">
                  <c:v>42545</c:v>
                </c:pt>
                <c:pt idx="1449">
                  <c:v>42546</c:v>
                </c:pt>
                <c:pt idx="1450">
                  <c:v>42547</c:v>
                </c:pt>
                <c:pt idx="1451">
                  <c:v>42548</c:v>
                </c:pt>
                <c:pt idx="1452">
                  <c:v>42549</c:v>
                </c:pt>
                <c:pt idx="1453">
                  <c:v>42550</c:v>
                </c:pt>
                <c:pt idx="1454">
                  <c:v>42551</c:v>
                </c:pt>
                <c:pt idx="1455">
                  <c:v>42552</c:v>
                </c:pt>
                <c:pt idx="1456">
                  <c:v>42553</c:v>
                </c:pt>
                <c:pt idx="1457">
                  <c:v>42554</c:v>
                </c:pt>
                <c:pt idx="1458">
                  <c:v>42555</c:v>
                </c:pt>
                <c:pt idx="1459">
                  <c:v>42556</c:v>
                </c:pt>
                <c:pt idx="1460">
                  <c:v>42557</c:v>
                </c:pt>
                <c:pt idx="1461">
                  <c:v>42558</c:v>
                </c:pt>
                <c:pt idx="1462">
                  <c:v>42559</c:v>
                </c:pt>
                <c:pt idx="1463">
                  <c:v>42560</c:v>
                </c:pt>
                <c:pt idx="1464">
                  <c:v>42561</c:v>
                </c:pt>
                <c:pt idx="1465">
                  <c:v>42562</c:v>
                </c:pt>
                <c:pt idx="1466">
                  <c:v>42563</c:v>
                </c:pt>
                <c:pt idx="1467">
                  <c:v>42564</c:v>
                </c:pt>
                <c:pt idx="1468">
                  <c:v>42565</c:v>
                </c:pt>
                <c:pt idx="1469">
                  <c:v>42566</c:v>
                </c:pt>
                <c:pt idx="1470">
                  <c:v>42567</c:v>
                </c:pt>
                <c:pt idx="1471">
                  <c:v>42568</c:v>
                </c:pt>
                <c:pt idx="1472">
                  <c:v>42569</c:v>
                </c:pt>
                <c:pt idx="1473">
                  <c:v>42570</c:v>
                </c:pt>
                <c:pt idx="1474">
                  <c:v>42571</c:v>
                </c:pt>
                <c:pt idx="1475">
                  <c:v>42572</c:v>
                </c:pt>
                <c:pt idx="1476">
                  <c:v>42573</c:v>
                </c:pt>
                <c:pt idx="1477">
                  <c:v>42574</c:v>
                </c:pt>
                <c:pt idx="1478">
                  <c:v>42575</c:v>
                </c:pt>
                <c:pt idx="1479">
                  <c:v>42576</c:v>
                </c:pt>
                <c:pt idx="1480">
                  <c:v>42577</c:v>
                </c:pt>
                <c:pt idx="1481">
                  <c:v>42578</c:v>
                </c:pt>
                <c:pt idx="1482">
                  <c:v>42579</c:v>
                </c:pt>
                <c:pt idx="1483">
                  <c:v>42580</c:v>
                </c:pt>
                <c:pt idx="1484">
                  <c:v>42581</c:v>
                </c:pt>
                <c:pt idx="1485">
                  <c:v>42582</c:v>
                </c:pt>
                <c:pt idx="1486">
                  <c:v>42583</c:v>
                </c:pt>
                <c:pt idx="1487">
                  <c:v>42584</c:v>
                </c:pt>
                <c:pt idx="1488">
                  <c:v>42585</c:v>
                </c:pt>
                <c:pt idx="1489">
                  <c:v>42586</c:v>
                </c:pt>
                <c:pt idx="1490">
                  <c:v>42587</c:v>
                </c:pt>
                <c:pt idx="1491">
                  <c:v>42588</c:v>
                </c:pt>
                <c:pt idx="1492">
                  <c:v>42589</c:v>
                </c:pt>
                <c:pt idx="1493">
                  <c:v>42590</c:v>
                </c:pt>
                <c:pt idx="1494">
                  <c:v>42591</c:v>
                </c:pt>
                <c:pt idx="1495">
                  <c:v>42592</c:v>
                </c:pt>
                <c:pt idx="1496">
                  <c:v>42593</c:v>
                </c:pt>
                <c:pt idx="1497">
                  <c:v>42594</c:v>
                </c:pt>
                <c:pt idx="1498">
                  <c:v>42595</c:v>
                </c:pt>
                <c:pt idx="1499">
                  <c:v>42596</c:v>
                </c:pt>
                <c:pt idx="1500">
                  <c:v>42597</c:v>
                </c:pt>
                <c:pt idx="1501">
                  <c:v>42598</c:v>
                </c:pt>
                <c:pt idx="1502">
                  <c:v>42599</c:v>
                </c:pt>
                <c:pt idx="1503">
                  <c:v>42600</c:v>
                </c:pt>
                <c:pt idx="1504">
                  <c:v>42601</c:v>
                </c:pt>
                <c:pt idx="1505">
                  <c:v>42602</c:v>
                </c:pt>
                <c:pt idx="1506">
                  <c:v>42603</c:v>
                </c:pt>
                <c:pt idx="1507">
                  <c:v>42604</c:v>
                </c:pt>
                <c:pt idx="1508">
                  <c:v>42605</c:v>
                </c:pt>
                <c:pt idx="1509">
                  <c:v>42606</c:v>
                </c:pt>
                <c:pt idx="1510">
                  <c:v>42607</c:v>
                </c:pt>
                <c:pt idx="1511">
                  <c:v>42608</c:v>
                </c:pt>
                <c:pt idx="1512">
                  <c:v>42609</c:v>
                </c:pt>
                <c:pt idx="1513">
                  <c:v>42610</c:v>
                </c:pt>
                <c:pt idx="1514">
                  <c:v>42611</c:v>
                </c:pt>
                <c:pt idx="1515">
                  <c:v>42612</c:v>
                </c:pt>
                <c:pt idx="1516">
                  <c:v>42613</c:v>
                </c:pt>
                <c:pt idx="1517">
                  <c:v>42614</c:v>
                </c:pt>
                <c:pt idx="1518">
                  <c:v>42615</c:v>
                </c:pt>
                <c:pt idx="1519">
                  <c:v>42616</c:v>
                </c:pt>
                <c:pt idx="1520">
                  <c:v>42617</c:v>
                </c:pt>
                <c:pt idx="1521">
                  <c:v>42618</c:v>
                </c:pt>
                <c:pt idx="1522">
                  <c:v>42619</c:v>
                </c:pt>
                <c:pt idx="1523">
                  <c:v>42620</c:v>
                </c:pt>
                <c:pt idx="1524">
                  <c:v>42621</c:v>
                </c:pt>
                <c:pt idx="1525">
                  <c:v>42622</c:v>
                </c:pt>
                <c:pt idx="1526">
                  <c:v>42623</c:v>
                </c:pt>
                <c:pt idx="1527">
                  <c:v>42624</c:v>
                </c:pt>
                <c:pt idx="1528">
                  <c:v>42625</c:v>
                </c:pt>
                <c:pt idx="1529">
                  <c:v>42626</c:v>
                </c:pt>
                <c:pt idx="1530">
                  <c:v>42627</c:v>
                </c:pt>
                <c:pt idx="1531">
                  <c:v>42628</c:v>
                </c:pt>
                <c:pt idx="1532">
                  <c:v>42629</c:v>
                </c:pt>
                <c:pt idx="1533">
                  <c:v>42630</c:v>
                </c:pt>
                <c:pt idx="1534">
                  <c:v>42631</c:v>
                </c:pt>
                <c:pt idx="1535">
                  <c:v>42632</c:v>
                </c:pt>
                <c:pt idx="1536">
                  <c:v>42633</c:v>
                </c:pt>
                <c:pt idx="1537">
                  <c:v>42634</c:v>
                </c:pt>
                <c:pt idx="1538">
                  <c:v>42635</c:v>
                </c:pt>
                <c:pt idx="1539">
                  <c:v>42636</c:v>
                </c:pt>
                <c:pt idx="1540">
                  <c:v>42637</c:v>
                </c:pt>
                <c:pt idx="1541">
                  <c:v>42638</c:v>
                </c:pt>
                <c:pt idx="1542">
                  <c:v>42639</c:v>
                </c:pt>
                <c:pt idx="1543">
                  <c:v>42640</c:v>
                </c:pt>
                <c:pt idx="1544">
                  <c:v>42641</c:v>
                </c:pt>
                <c:pt idx="1545">
                  <c:v>42642</c:v>
                </c:pt>
                <c:pt idx="1546">
                  <c:v>42643</c:v>
                </c:pt>
                <c:pt idx="1547">
                  <c:v>42644</c:v>
                </c:pt>
                <c:pt idx="1548">
                  <c:v>42645</c:v>
                </c:pt>
                <c:pt idx="1549">
                  <c:v>42646</c:v>
                </c:pt>
                <c:pt idx="1550">
                  <c:v>42647</c:v>
                </c:pt>
                <c:pt idx="1551">
                  <c:v>42648</c:v>
                </c:pt>
                <c:pt idx="1552">
                  <c:v>42649</c:v>
                </c:pt>
                <c:pt idx="1553">
                  <c:v>42650</c:v>
                </c:pt>
                <c:pt idx="1554">
                  <c:v>42651</c:v>
                </c:pt>
                <c:pt idx="1555">
                  <c:v>42652</c:v>
                </c:pt>
                <c:pt idx="1556">
                  <c:v>42653</c:v>
                </c:pt>
                <c:pt idx="1557">
                  <c:v>42654</c:v>
                </c:pt>
                <c:pt idx="1558">
                  <c:v>42655</c:v>
                </c:pt>
                <c:pt idx="1559">
                  <c:v>42656</c:v>
                </c:pt>
                <c:pt idx="1560">
                  <c:v>42657</c:v>
                </c:pt>
                <c:pt idx="1561">
                  <c:v>42658</c:v>
                </c:pt>
                <c:pt idx="1562">
                  <c:v>42659</c:v>
                </c:pt>
                <c:pt idx="1563">
                  <c:v>42660</c:v>
                </c:pt>
                <c:pt idx="1564">
                  <c:v>42661</c:v>
                </c:pt>
                <c:pt idx="1565">
                  <c:v>42662</c:v>
                </c:pt>
                <c:pt idx="1566">
                  <c:v>42663</c:v>
                </c:pt>
                <c:pt idx="1567">
                  <c:v>42664</c:v>
                </c:pt>
                <c:pt idx="1568">
                  <c:v>42665</c:v>
                </c:pt>
                <c:pt idx="1569">
                  <c:v>42666</c:v>
                </c:pt>
                <c:pt idx="1570">
                  <c:v>42667</c:v>
                </c:pt>
                <c:pt idx="1571">
                  <c:v>42668</c:v>
                </c:pt>
                <c:pt idx="1572">
                  <c:v>42669</c:v>
                </c:pt>
                <c:pt idx="1573">
                  <c:v>42670</c:v>
                </c:pt>
                <c:pt idx="1574">
                  <c:v>42671</c:v>
                </c:pt>
                <c:pt idx="1575">
                  <c:v>42672</c:v>
                </c:pt>
                <c:pt idx="1576">
                  <c:v>42673</c:v>
                </c:pt>
                <c:pt idx="1577">
                  <c:v>42674</c:v>
                </c:pt>
                <c:pt idx="1578">
                  <c:v>42675</c:v>
                </c:pt>
                <c:pt idx="1579">
                  <c:v>42676</c:v>
                </c:pt>
                <c:pt idx="1580">
                  <c:v>42677</c:v>
                </c:pt>
                <c:pt idx="1581">
                  <c:v>42678</c:v>
                </c:pt>
                <c:pt idx="1582">
                  <c:v>42679</c:v>
                </c:pt>
                <c:pt idx="1583">
                  <c:v>42680</c:v>
                </c:pt>
                <c:pt idx="1584">
                  <c:v>42681</c:v>
                </c:pt>
                <c:pt idx="1585">
                  <c:v>42682</c:v>
                </c:pt>
                <c:pt idx="1586">
                  <c:v>42683</c:v>
                </c:pt>
                <c:pt idx="1587">
                  <c:v>42684</c:v>
                </c:pt>
                <c:pt idx="1588">
                  <c:v>42685</c:v>
                </c:pt>
                <c:pt idx="1589">
                  <c:v>42686</c:v>
                </c:pt>
                <c:pt idx="1590">
                  <c:v>42687</c:v>
                </c:pt>
                <c:pt idx="1591">
                  <c:v>42688</c:v>
                </c:pt>
                <c:pt idx="1592">
                  <c:v>42689</c:v>
                </c:pt>
                <c:pt idx="1593">
                  <c:v>42690</c:v>
                </c:pt>
                <c:pt idx="1594">
                  <c:v>42691</c:v>
                </c:pt>
                <c:pt idx="1595">
                  <c:v>42692</c:v>
                </c:pt>
                <c:pt idx="1596">
                  <c:v>42693</c:v>
                </c:pt>
                <c:pt idx="1597">
                  <c:v>42694</c:v>
                </c:pt>
                <c:pt idx="1598">
                  <c:v>42695</c:v>
                </c:pt>
                <c:pt idx="1599">
                  <c:v>42696</c:v>
                </c:pt>
                <c:pt idx="1600">
                  <c:v>42697</c:v>
                </c:pt>
                <c:pt idx="1601">
                  <c:v>42698</c:v>
                </c:pt>
                <c:pt idx="1602">
                  <c:v>42699</c:v>
                </c:pt>
                <c:pt idx="1603">
                  <c:v>42700</c:v>
                </c:pt>
                <c:pt idx="1604">
                  <c:v>42701</c:v>
                </c:pt>
                <c:pt idx="1605">
                  <c:v>42702</c:v>
                </c:pt>
                <c:pt idx="1606">
                  <c:v>42703</c:v>
                </c:pt>
                <c:pt idx="1607">
                  <c:v>42704</c:v>
                </c:pt>
                <c:pt idx="1608">
                  <c:v>42705</c:v>
                </c:pt>
                <c:pt idx="1609">
                  <c:v>42706</c:v>
                </c:pt>
                <c:pt idx="1610">
                  <c:v>42707</c:v>
                </c:pt>
                <c:pt idx="1611">
                  <c:v>42708</c:v>
                </c:pt>
                <c:pt idx="1612">
                  <c:v>42709</c:v>
                </c:pt>
                <c:pt idx="1613">
                  <c:v>42710</c:v>
                </c:pt>
                <c:pt idx="1614">
                  <c:v>42711</c:v>
                </c:pt>
                <c:pt idx="1615">
                  <c:v>42712</c:v>
                </c:pt>
                <c:pt idx="1616">
                  <c:v>42713</c:v>
                </c:pt>
                <c:pt idx="1617">
                  <c:v>42714</c:v>
                </c:pt>
                <c:pt idx="1618">
                  <c:v>42715</c:v>
                </c:pt>
                <c:pt idx="1619">
                  <c:v>42716</c:v>
                </c:pt>
                <c:pt idx="1620">
                  <c:v>42717</c:v>
                </c:pt>
                <c:pt idx="1621">
                  <c:v>42718</c:v>
                </c:pt>
                <c:pt idx="1622">
                  <c:v>42719</c:v>
                </c:pt>
                <c:pt idx="1623">
                  <c:v>42720</c:v>
                </c:pt>
                <c:pt idx="1624">
                  <c:v>42721</c:v>
                </c:pt>
                <c:pt idx="1625">
                  <c:v>42722</c:v>
                </c:pt>
                <c:pt idx="1626">
                  <c:v>42723</c:v>
                </c:pt>
                <c:pt idx="1627">
                  <c:v>42724</c:v>
                </c:pt>
                <c:pt idx="1628">
                  <c:v>42725</c:v>
                </c:pt>
                <c:pt idx="1629">
                  <c:v>42726</c:v>
                </c:pt>
                <c:pt idx="1630">
                  <c:v>42727</c:v>
                </c:pt>
                <c:pt idx="1631">
                  <c:v>42728</c:v>
                </c:pt>
                <c:pt idx="1632">
                  <c:v>42729</c:v>
                </c:pt>
                <c:pt idx="1633">
                  <c:v>42730</c:v>
                </c:pt>
                <c:pt idx="1634">
                  <c:v>42731</c:v>
                </c:pt>
                <c:pt idx="1635">
                  <c:v>42732</c:v>
                </c:pt>
                <c:pt idx="1636">
                  <c:v>42733</c:v>
                </c:pt>
                <c:pt idx="1637">
                  <c:v>42734</c:v>
                </c:pt>
                <c:pt idx="1638">
                  <c:v>42735</c:v>
                </c:pt>
                <c:pt idx="1639">
                  <c:v>42736</c:v>
                </c:pt>
                <c:pt idx="1640">
                  <c:v>42737</c:v>
                </c:pt>
                <c:pt idx="1641">
                  <c:v>42738</c:v>
                </c:pt>
                <c:pt idx="1642">
                  <c:v>42739</c:v>
                </c:pt>
                <c:pt idx="1643">
                  <c:v>42740</c:v>
                </c:pt>
                <c:pt idx="1644">
                  <c:v>42741</c:v>
                </c:pt>
                <c:pt idx="1645">
                  <c:v>42742</c:v>
                </c:pt>
                <c:pt idx="1646">
                  <c:v>42743</c:v>
                </c:pt>
                <c:pt idx="1647">
                  <c:v>42744</c:v>
                </c:pt>
                <c:pt idx="1648">
                  <c:v>42745</c:v>
                </c:pt>
                <c:pt idx="1649">
                  <c:v>42746</c:v>
                </c:pt>
                <c:pt idx="1650">
                  <c:v>42747</c:v>
                </c:pt>
                <c:pt idx="1651">
                  <c:v>42748</c:v>
                </c:pt>
                <c:pt idx="1652">
                  <c:v>42749</c:v>
                </c:pt>
                <c:pt idx="1653">
                  <c:v>42750</c:v>
                </c:pt>
                <c:pt idx="1654">
                  <c:v>42751</c:v>
                </c:pt>
                <c:pt idx="1655">
                  <c:v>42752</c:v>
                </c:pt>
                <c:pt idx="1656">
                  <c:v>42753</c:v>
                </c:pt>
                <c:pt idx="1657">
                  <c:v>42754</c:v>
                </c:pt>
                <c:pt idx="1658">
                  <c:v>42755</c:v>
                </c:pt>
                <c:pt idx="1659">
                  <c:v>42756</c:v>
                </c:pt>
                <c:pt idx="1660">
                  <c:v>42757</c:v>
                </c:pt>
                <c:pt idx="1661">
                  <c:v>42758</c:v>
                </c:pt>
                <c:pt idx="1662">
                  <c:v>42759</c:v>
                </c:pt>
                <c:pt idx="1663">
                  <c:v>42760</c:v>
                </c:pt>
                <c:pt idx="1664">
                  <c:v>42761</c:v>
                </c:pt>
                <c:pt idx="1665">
                  <c:v>42762</c:v>
                </c:pt>
                <c:pt idx="1666">
                  <c:v>42763</c:v>
                </c:pt>
                <c:pt idx="1667">
                  <c:v>42764</c:v>
                </c:pt>
                <c:pt idx="1668">
                  <c:v>42765</c:v>
                </c:pt>
                <c:pt idx="1669">
                  <c:v>42766</c:v>
                </c:pt>
                <c:pt idx="1670">
                  <c:v>42767</c:v>
                </c:pt>
                <c:pt idx="1671">
                  <c:v>42768</c:v>
                </c:pt>
                <c:pt idx="1672">
                  <c:v>42769</c:v>
                </c:pt>
                <c:pt idx="1673">
                  <c:v>42770</c:v>
                </c:pt>
                <c:pt idx="1674">
                  <c:v>42771</c:v>
                </c:pt>
                <c:pt idx="1675">
                  <c:v>42772</c:v>
                </c:pt>
                <c:pt idx="1676">
                  <c:v>42773</c:v>
                </c:pt>
                <c:pt idx="1677">
                  <c:v>42774</c:v>
                </c:pt>
                <c:pt idx="1678">
                  <c:v>42775</c:v>
                </c:pt>
                <c:pt idx="1679">
                  <c:v>42776</c:v>
                </c:pt>
                <c:pt idx="1680">
                  <c:v>42777</c:v>
                </c:pt>
                <c:pt idx="1681">
                  <c:v>42778</c:v>
                </c:pt>
                <c:pt idx="1682">
                  <c:v>42779</c:v>
                </c:pt>
                <c:pt idx="1683">
                  <c:v>42780</c:v>
                </c:pt>
                <c:pt idx="1684">
                  <c:v>42781</c:v>
                </c:pt>
                <c:pt idx="1685">
                  <c:v>42782</c:v>
                </c:pt>
                <c:pt idx="1686">
                  <c:v>42783</c:v>
                </c:pt>
                <c:pt idx="1687">
                  <c:v>42784</c:v>
                </c:pt>
                <c:pt idx="1688">
                  <c:v>42785</c:v>
                </c:pt>
                <c:pt idx="1689">
                  <c:v>42786</c:v>
                </c:pt>
                <c:pt idx="1690">
                  <c:v>42787</c:v>
                </c:pt>
                <c:pt idx="1691">
                  <c:v>42788</c:v>
                </c:pt>
                <c:pt idx="1692">
                  <c:v>42789</c:v>
                </c:pt>
                <c:pt idx="1693">
                  <c:v>42790</c:v>
                </c:pt>
                <c:pt idx="1694">
                  <c:v>42791</c:v>
                </c:pt>
                <c:pt idx="1695">
                  <c:v>42792</c:v>
                </c:pt>
                <c:pt idx="1696">
                  <c:v>42793</c:v>
                </c:pt>
                <c:pt idx="1697">
                  <c:v>42794</c:v>
                </c:pt>
                <c:pt idx="1698">
                  <c:v>42795</c:v>
                </c:pt>
                <c:pt idx="1699">
                  <c:v>42796</c:v>
                </c:pt>
                <c:pt idx="1700">
                  <c:v>42797</c:v>
                </c:pt>
                <c:pt idx="1701">
                  <c:v>42798</c:v>
                </c:pt>
                <c:pt idx="1702">
                  <c:v>42799</c:v>
                </c:pt>
                <c:pt idx="1703">
                  <c:v>42800</c:v>
                </c:pt>
                <c:pt idx="1704">
                  <c:v>42801</c:v>
                </c:pt>
                <c:pt idx="1705">
                  <c:v>42802</c:v>
                </c:pt>
                <c:pt idx="1706">
                  <c:v>42803</c:v>
                </c:pt>
                <c:pt idx="1707">
                  <c:v>42804</c:v>
                </c:pt>
                <c:pt idx="1708">
                  <c:v>42805</c:v>
                </c:pt>
                <c:pt idx="1709">
                  <c:v>42806</c:v>
                </c:pt>
                <c:pt idx="1710">
                  <c:v>42807</c:v>
                </c:pt>
                <c:pt idx="1711">
                  <c:v>42808</c:v>
                </c:pt>
                <c:pt idx="1712">
                  <c:v>42809</c:v>
                </c:pt>
                <c:pt idx="1713">
                  <c:v>42810</c:v>
                </c:pt>
                <c:pt idx="1714">
                  <c:v>42811</c:v>
                </c:pt>
                <c:pt idx="1715">
                  <c:v>42812</c:v>
                </c:pt>
                <c:pt idx="1716">
                  <c:v>42813</c:v>
                </c:pt>
                <c:pt idx="1717">
                  <c:v>42814</c:v>
                </c:pt>
                <c:pt idx="1718">
                  <c:v>42815</c:v>
                </c:pt>
                <c:pt idx="1719">
                  <c:v>42816</c:v>
                </c:pt>
                <c:pt idx="1720">
                  <c:v>42817</c:v>
                </c:pt>
                <c:pt idx="1721">
                  <c:v>42818</c:v>
                </c:pt>
                <c:pt idx="1722">
                  <c:v>42819</c:v>
                </c:pt>
                <c:pt idx="1723">
                  <c:v>42820</c:v>
                </c:pt>
                <c:pt idx="1724">
                  <c:v>42821</c:v>
                </c:pt>
                <c:pt idx="1725">
                  <c:v>42822</c:v>
                </c:pt>
                <c:pt idx="1726">
                  <c:v>42823</c:v>
                </c:pt>
                <c:pt idx="1727">
                  <c:v>42824</c:v>
                </c:pt>
                <c:pt idx="1728">
                  <c:v>42825</c:v>
                </c:pt>
                <c:pt idx="1729">
                  <c:v>42826</c:v>
                </c:pt>
                <c:pt idx="1730">
                  <c:v>42827</c:v>
                </c:pt>
                <c:pt idx="1731">
                  <c:v>42828</c:v>
                </c:pt>
                <c:pt idx="1732">
                  <c:v>42829</c:v>
                </c:pt>
                <c:pt idx="1733">
                  <c:v>42830</c:v>
                </c:pt>
                <c:pt idx="1734">
                  <c:v>42831</c:v>
                </c:pt>
                <c:pt idx="1735">
                  <c:v>42832</c:v>
                </c:pt>
                <c:pt idx="1736">
                  <c:v>42833</c:v>
                </c:pt>
                <c:pt idx="1737">
                  <c:v>42834</c:v>
                </c:pt>
                <c:pt idx="1738">
                  <c:v>42835</c:v>
                </c:pt>
                <c:pt idx="1739">
                  <c:v>42836</c:v>
                </c:pt>
                <c:pt idx="1740">
                  <c:v>42837</c:v>
                </c:pt>
                <c:pt idx="1741">
                  <c:v>42838</c:v>
                </c:pt>
                <c:pt idx="1742">
                  <c:v>42839</c:v>
                </c:pt>
                <c:pt idx="1743">
                  <c:v>42840</c:v>
                </c:pt>
                <c:pt idx="1744">
                  <c:v>42841</c:v>
                </c:pt>
                <c:pt idx="1745">
                  <c:v>42842</c:v>
                </c:pt>
                <c:pt idx="1746">
                  <c:v>42843</c:v>
                </c:pt>
                <c:pt idx="1747">
                  <c:v>42844</c:v>
                </c:pt>
                <c:pt idx="1748">
                  <c:v>42845</c:v>
                </c:pt>
                <c:pt idx="1749">
                  <c:v>42846</c:v>
                </c:pt>
                <c:pt idx="1750">
                  <c:v>42847</c:v>
                </c:pt>
                <c:pt idx="1751">
                  <c:v>42848</c:v>
                </c:pt>
                <c:pt idx="1752">
                  <c:v>42849</c:v>
                </c:pt>
                <c:pt idx="1753">
                  <c:v>42850</c:v>
                </c:pt>
                <c:pt idx="1754">
                  <c:v>42851</c:v>
                </c:pt>
                <c:pt idx="1755">
                  <c:v>42852</c:v>
                </c:pt>
                <c:pt idx="1756">
                  <c:v>42853</c:v>
                </c:pt>
                <c:pt idx="1757">
                  <c:v>42854</c:v>
                </c:pt>
                <c:pt idx="1758">
                  <c:v>42855</c:v>
                </c:pt>
                <c:pt idx="1759">
                  <c:v>42856</c:v>
                </c:pt>
                <c:pt idx="1760">
                  <c:v>42857</c:v>
                </c:pt>
                <c:pt idx="1761">
                  <c:v>42858</c:v>
                </c:pt>
                <c:pt idx="1762">
                  <c:v>42859</c:v>
                </c:pt>
                <c:pt idx="1763">
                  <c:v>42860</c:v>
                </c:pt>
                <c:pt idx="1764">
                  <c:v>42861</c:v>
                </c:pt>
                <c:pt idx="1765">
                  <c:v>42862</c:v>
                </c:pt>
                <c:pt idx="1766">
                  <c:v>42863</c:v>
                </c:pt>
                <c:pt idx="1767">
                  <c:v>42864</c:v>
                </c:pt>
                <c:pt idx="1768">
                  <c:v>42865</c:v>
                </c:pt>
                <c:pt idx="1769">
                  <c:v>42866</c:v>
                </c:pt>
                <c:pt idx="1770">
                  <c:v>42867</c:v>
                </c:pt>
                <c:pt idx="1771">
                  <c:v>42868</c:v>
                </c:pt>
                <c:pt idx="1772">
                  <c:v>42869</c:v>
                </c:pt>
                <c:pt idx="1773">
                  <c:v>42870</c:v>
                </c:pt>
                <c:pt idx="1774">
                  <c:v>42871</c:v>
                </c:pt>
                <c:pt idx="1775">
                  <c:v>42872</c:v>
                </c:pt>
                <c:pt idx="1776">
                  <c:v>42873</c:v>
                </c:pt>
                <c:pt idx="1777">
                  <c:v>42874</c:v>
                </c:pt>
                <c:pt idx="1778">
                  <c:v>42875</c:v>
                </c:pt>
                <c:pt idx="1779">
                  <c:v>42876</c:v>
                </c:pt>
                <c:pt idx="1780">
                  <c:v>42877</c:v>
                </c:pt>
                <c:pt idx="1781">
                  <c:v>42878</c:v>
                </c:pt>
                <c:pt idx="1782">
                  <c:v>42879</c:v>
                </c:pt>
                <c:pt idx="1783">
                  <c:v>42880</c:v>
                </c:pt>
                <c:pt idx="1784">
                  <c:v>42881</c:v>
                </c:pt>
                <c:pt idx="1785">
                  <c:v>42882</c:v>
                </c:pt>
                <c:pt idx="1786">
                  <c:v>42883</c:v>
                </c:pt>
                <c:pt idx="1787">
                  <c:v>42884</c:v>
                </c:pt>
                <c:pt idx="1788">
                  <c:v>42885</c:v>
                </c:pt>
                <c:pt idx="1789">
                  <c:v>42886</c:v>
                </c:pt>
                <c:pt idx="1790">
                  <c:v>42887</c:v>
                </c:pt>
                <c:pt idx="1791">
                  <c:v>42888</c:v>
                </c:pt>
                <c:pt idx="1792">
                  <c:v>42889</c:v>
                </c:pt>
                <c:pt idx="1793">
                  <c:v>42890</c:v>
                </c:pt>
                <c:pt idx="1794">
                  <c:v>42891</c:v>
                </c:pt>
                <c:pt idx="1795">
                  <c:v>42892</c:v>
                </c:pt>
                <c:pt idx="1796">
                  <c:v>42893</c:v>
                </c:pt>
                <c:pt idx="1797">
                  <c:v>42894</c:v>
                </c:pt>
                <c:pt idx="1798">
                  <c:v>42895</c:v>
                </c:pt>
                <c:pt idx="1799">
                  <c:v>42896</c:v>
                </c:pt>
                <c:pt idx="1800">
                  <c:v>42897</c:v>
                </c:pt>
                <c:pt idx="1801">
                  <c:v>42898</c:v>
                </c:pt>
                <c:pt idx="1802">
                  <c:v>42899</c:v>
                </c:pt>
                <c:pt idx="1803">
                  <c:v>42900</c:v>
                </c:pt>
                <c:pt idx="1804">
                  <c:v>42901</c:v>
                </c:pt>
                <c:pt idx="1805">
                  <c:v>42902</c:v>
                </c:pt>
                <c:pt idx="1806">
                  <c:v>42903</c:v>
                </c:pt>
                <c:pt idx="1807">
                  <c:v>42904</c:v>
                </c:pt>
                <c:pt idx="1808">
                  <c:v>42905</c:v>
                </c:pt>
                <c:pt idx="1809">
                  <c:v>42906</c:v>
                </c:pt>
                <c:pt idx="1810">
                  <c:v>42907</c:v>
                </c:pt>
                <c:pt idx="1811">
                  <c:v>42908</c:v>
                </c:pt>
                <c:pt idx="1812">
                  <c:v>42909</c:v>
                </c:pt>
                <c:pt idx="1813">
                  <c:v>42910</c:v>
                </c:pt>
                <c:pt idx="1814">
                  <c:v>42911</c:v>
                </c:pt>
                <c:pt idx="1815">
                  <c:v>42912</c:v>
                </c:pt>
                <c:pt idx="1816">
                  <c:v>42913</c:v>
                </c:pt>
                <c:pt idx="1817">
                  <c:v>42914</c:v>
                </c:pt>
                <c:pt idx="1818">
                  <c:v>42915</c:v>
                </c:pt>
                <c:pt idx="1819">
                  <c:v>42916</c:v>
                </c:pt>
                <c:pt idx="1820">
                  <c:v>42917</c:v>
                </c:pt>
                <c:pt idx="1821">
                  <c:v>42918</c:v>
                </c:pt>
                <c:pt idx="1822">
                  <c:v>42919</c:v>
                </c:pt>
                <c:pt idx="1823">
                  <c:v>42920</c:v>
                </c:pt>
                <c:pt idx="1824">
                  <c:v>42921</c:v>
                </c:pt>
                <c:pt idx="1825">
                  <c:v>42922</c:v>
                </c:pt>
                <c:pt idx="1826">
                  <c:v>42923</c:v>
                </c:pt>
                <c:pt idx="1827">
                  <c:v>42924</c:v>
                </c:pt>
                <c:pt idx="1828">
                  <c:v>42925</c:v>
                </c:pt>
                <c:pt idx="1829">
                  <c:v>42926</c:v>
                </c:pt>
                <c:pt idx="1830">
                  <c:v>42927</c:v>
                </c:pt>
                <c:pt idx="1831">
                  <c:v>42928</c:v>
                </c:pt>
                <c:pt idx="1832">
                  <c:v>42929</c:v>
                </c:pt>
                <c:pt idx="1833">
                  <c:v>42930</c:v>
                </c:pt>
                <c:pt idx="1834">
                  <c:v>42931</c:v>
                </c:pt>
                <c:pt idx="1835">
                  <c:v>42932</c:v>
                </c:pt>
                <c:pt idx="1836">
                  <c:v>42933</c:v>
                </c:pt>
                <c:pt idx="1837">
                  <c:v>42934</c:v>
                </c:pt>
                <c:pt idx="1838">
                  <c:v>42935</c:v>
                </c:pt>
                <c:pt idx="1839">
                  <c:v>42936</c:v>
                </c:pt>
                <c:pt idx="1840">
                  <c:v>42937</c:v>
                </c:pt>
                <c:pt idx="1841">
                  <c:v>42938</c:v>
                </c:pt>
                <c:pt idx="1842">
                  <c:v>42939</c:v>
                </c:pt>
                <c:pt idx="1843">
                  <c:v>42940</c:v>
                </c:pt>
                <c:pt idx="1844">
                  <c:v>42941</c:v>
                </c:pt>
                <c:pt idx="1845">
                  <c:v>42942</c:v>
                </c:pt>
                <c:pt idx="1846">
                  <c:v>42943</c:v>
                </c:pt>
                <c:pt idx="1847">
                  <c:v>42944</c:v>
                </c:pt>
                <c:pt idx="1848">
                  <c:v>42945</c:v>
                </c:pt>
                <c:pt idx="1849">
                  <c:v>42946</c:v>
                </c:pt>
                <c:pt idx="1850">
                  <c:v>42947</c:v>
                </c:pt>
                <c:pt idx="1851">
                  <c:v>42948</c:v>
                </c:pt>
                <c:pt idx="1852">
                  <c:v>42949</c:v>
                </c:pt>
                <c:pt idx="1853">
                  <c:v>42950</c:v>
                </c:pt>
                <c:pt idx="1854">
                  <c:v>42951</c:v>
                </c:pt>
                <c:pt idx="1855">
                  <c:v>42952</c:v>
                </c:pt>
                <c:pt idx="1856">
                  <c:v>42953</c:v>
                </c:pt>
                <c:pt idx="1857">
                  <c:v>42954</c:v>
                </c:pt>
                <c:pt idx="1858">
                  <c:v>42955</c:v>
                </c:pt>
                <c:pt idx="1859">
                  <c:v>42956</c:v>
                </c:pt>
                <c:pt idx="1860">
                  <c:v>42957</c:v>
                </c:pt>
                <c:pt idx="1861">
                  <c:v>42958</c:v>
                </c:pt>
                <c:pt idx="1862">
                  <c:v>42959</c:v>
                </c:pt>
                <c:pt idx="1863">
                  <c:v>42960</c:v>
                </c:pt>
                <c:pt idx="1864">
                  <c:v>42961</c:v>
                </c:pt>
                <c:pt idx="1865">
                  <c:v>42962</c:v>
                </c:pt>
                <c:pt idx="1866">
                  <c:v>42963</c:v>
                </c:pt>
                <c:pt idx="1867">
                  <c:v>42964</c:v>
                </c:pt>
                <c:pt idx="1868">
                  <c:v>42965</c:v>
                </c:pt>
                <c:pt idx="1869">
                  <c:v>42966</c:v>
                </c:pt>
                <c:pt idx="1870">
                  <c:v>42967</c:v>
                </c:pt>
                <c:pt idx="1871">
                  <c:v>42968</c:v>
                </c:pt>
                <c:pt idx="1872">
                  <c:v>42969</c:v>
                </c:pt>
                <c:pt idx="1873">
                  <c:v>42970</c:v>
                </c:pt>
                <c:pt idx="1874">
                  <c:v>42971</c:v>
                </c:pt>
                <c:pt idx="1875">
                  <c:v>42972</c:v>
                </c:pt>
                <c:pt idx="1876">
                  <c:v>42973</c:v>
                </c:pt>
                <c:pt idx="1877">
                  <c:v>42974</c:v>
                </c:pt>
                <c:pt idx="1878">
                  <c:v>42975</c:v>
                </c:pt>
                <c:pt idx="1879">
                  <c:v>42976</c:v>
                </c:pt>
                <c:pt idx="1880">
                  <c:v>42977</c:v>
                </c:pt>
                <c:pt idx="1881">
                  <c:v>42978</c:v>
                </c:pt>
                <c:pt idx="1882">
                  <c:v>42979</c:v>
                </c:pt>
                <c:pt idx="1883">
                  <c:v>42980</c:v>
                </c:pt>
                <c:pt idx="1884">
                  <c:v>42981</c:v>
                </c:pt>
                <c:pt idx="1885">
                  <c:v>42982</c:v>
                </c:pt>
                <c:pt idx="1886">
                  <c:v>42983</c:v>
                </c:pt>
                <c:pt idx="1887">
                  <c:v>42984</c:v>
                </c:pt>
                <c:pt idx="1888">
                  <c:v>42985</c:v>
                </c:pt>
                <c:pt idx="1889">
                  <c:v>42986</c:v>
                </c:pt>
                <c:pt idx="1890">
                  <c:v>42987</c:v>
                </c:pt>
                <c:pt idx="1891">
                  <c:v>42988</c:v>
                </c:pt>
                <c:pt idx="1892">
                  <c:v>42989</c:v>
                </c:pt>
                <c:pt idx="1893">
                  <c:v>42990</c:v>
                </c:pt>
                <c:pt idx="1894">
                  <c:v>42991</c:v>
                </c:pt>
                <c:pt idx="1895">
                  <c:v>42992</c:v>
                </c:pt>
                <c:pt idx="1896">
                  <c:v>42993</c:v>
                </c:pt>
                <c:pt idx="1897">
                  <c:v>42994</c:v>
                </c:pt>
                <c:pt idx="1898">
                  <c:v>42995</c:v>
                </c:pt>
                <c:pt idx="1899">
                  <c:v>42996</c:v>
                </c:pt>
                <c:pt idx="1900">
                  <c:v>42997</c:v>
                </c:pt>
                <c:pt idx="1901">
                  <c:v>42998</c:v>
                </c:pt>
                <c:pt idx="1902">
                  <c:v>42999</c:v>
                </c:pt>
                <c:pt idx="1903">
                  <c:v>43000</c:v>
                </c:pt>
                <c:pt idx="1904">
                  <c:v>43001</c:v>
                </c:pt>
                <c:pt idx="1905">
                  <c:v>43002</c:v>
                </c:pt>
                <c:pt idx="1906">
                  <c:v>43003</c:v>
                </c:pt>
                <c:pt idx="1907">
                  <c:v>43004</c:v>
                </c:pt>
                <c:pt idx="1908">
                  <c:v>43005</c:v>
                </c:pt>
                <c:pt idx="1909">
                  <c:v>43006</c:v>
                </c:pt>
                <c:pt idx="1910">
                  <c:v>43007</c:v>
                </c:pt>
                <c:pt idx="1911">
                  <c:v>43008</c:v>
                </c:pt>
                <c:pt idx="1912">
                  <c:v>43009</c:v>
                </c:pt>
                <c:pt idx="1913">
                  <c:v>43010</c:v>
                </c:pt>
                <c:pt idx="1914">
                  <c:v>43011</c:v>
                </c:pt>
                <c:pt idx="1915">
                  <c:v>43012</c:v>
                </c:pt>
                <c:pt idx="1916">
                  <c:v>43013</c:v>
                </c:pt>
                <c:pt idx="1917">
                  <c:v>43014</c:v>
                </c:pt>
                <c:pt idx="1918">
                  <c:v>43015</c:v>
                </c:pt>
                <c:pt idx="1919">
                  <c:v>43016</c:v>
                </c:pt>
                <c:pt idx="1920">
                  <c:v>43017</c:v>
                </c:pt>
                <c:pt idx="1921">
                  <c:v>43018</c:v>
                </c:pt>
                <c:pt idx="1922">
                  <c:v>43019</c:v>
                </c:pt>
                <c:pt idx="1923">
                  <c:v>43020</c:v>
                </c:pt>
                <c:pt idx="1924">
                  <c:v>43021</c:v>
                </c:pt>
                <c:pt idx="1925">
                  <c:v>43022</c:v>
                </c:pt>
                <c:pt idx="1926">
                  <c:v>43023</c:v>
                </c:pt>
                <c:pt idx="1927">
                  <c:v>43024</c:v>
                </c:pt>
                <c:pt idx="1928">
                  <c:v>43025</c:v>
                </c:pt>
                <c:pt idx="1929">
                  <c:v>43026</c:v>
                </c:pt>
                <c:pt idx="1930">
                  <c:v>43027</c:v>
                </c:pt>
                <c:pt idx="1931">
                  <c:v>43028</c:v>
                </c:pt>
                <c:pt idx="1932">
                  <c:v>43029</c:v>
                </c:pt>
                <c:pt idx="1933">
                  <c:v>43030</c:v>
                </c:pt>
                <c:pt idx="1934">
                  <c:v>43031</c:v>
                </c:pt>
                <c:pt idx="1935">
                  <c:v>43032</c:v>
                </c:pt>
                <c:pt idx="1936">
                  <c:v>43033</c:v>
                </c:pt>
                <c:pt idx="1937">
                  <c:v>43034</c:v>
                </c:pt>
                <c:pt idx="1938">
                  <c:v>43035</c:v>
                </c:pt>
                <c:pt idx="1939">
                  <c:v>43036</c:v>
                </c:pt>
                <c:pt idx="1940">
                  <c:v>43037</c:v>
                </c:pt>
                <c:pt idx="1941">
                  <c:v>43038</c:v>
                </c:pt>
                <c:pt idx="1942">
                  <c:v>43039</c:v>
                </c:pt>
                <c:pt idx="1943">
                  <c:v>43040</c:v>
                </c:pt>
                <c:pt idx="1944">
                  <c:v>43041</c:v>
                </c:pt>
                <c:pt idx="1945">
                  <c:v>43042</c:v>
                </c:pt>
                <c:pt idx="1946">
                  <c:v>43043</c:v>
                </c:pt>
                <c:pt idx="1947">
                  <c:v>43044</c:v>
                </c:pt>
                <c:pt idx="1948">
                  <c:v>43045</c:v>
                </c:pt>
                <c:pt idx="1949">
                  <c:v>43046</c:v>
                </c:pt>
                <c:pt idx="1950">
                  <c:v>43047</c:v>
                </c:pt>
                <c:pt idx="1951">
                  <c:v>43048</c:v>
                </c:pt>
                <c:pt idx="1952">
                  <c:v>43049</c:v>
                </c:pt>
                <c:pt idx="1953">
                  <c:v>43050</c:v>
                </c:pt>
                <c:pt idx="1954">
                  <c:v>43051</c:v>
                </c:pt>
                <c:pt idx="1955">
                  <c:v>43052</c:v>
                </c:pt>
                <c:pt idx="1956">
                  <c:v>43053</c:v>
                </c:pt>
                <c:pt idx="1957">
                  <c:v>43054</c:v>
                </c:pt>
                <c:pt idx="1958">
                  <c:v>43055</c:v>
                </c:pt>
                <c:pt idx="1959">
                  <c:v>43056</c:v>
                </c:pt>
                <c:pt idx="1960">
                  <c:v>43057</c:v>
                </c:pt>
                <c:pt idx="1961">
                  <c:v>43058</c:v>
                </c:pt>
                <c:pt idx="1962">
                  <c:v>43059</c:v>
                </c:pt>
                <c:pt idx="1963">
                  <c:v>43060</c:v>
                </c:pt>
                <c:pt idx="1964">
                  <c:v>43061</c:v>
                </c:pt>
                <c:pt idx="1965">
                  <c:v>43062</c:v>
                </c:pt>
                <c:pt idx="1966">
                  <c:v>43063</c:v>
                </c:pt>
                <c:pt idx="1967">
                  <c:v>43064</c:v>
                </c:pt>
                <c:pt idx="1968">
                  <c:v>43065</c:v>
                </c:pt>
                <c:pt idx="1969">
                  <c:v>43066</c:v>
                </c:pt>
                <c:pt idx="1970">
                  <c:v>43067</c:v>
                </c:pt>
                <c:pt idx="1971">
                  <c:v>43068</c:v>
                </c:pt>
                <c:pt idx="1972">
                  <c:v>43069</c:v>
                </c:pt>
                <c:pt idx="1973">
                  <c:v>43070</c:v>
                </c:pt>
                <c:pt idx="1974">
                  <c:v>43071</c:v>
                </c:pt>
                <c:pt idx="1975">
                  <c:v>43072</c:v>
                </c:pt>
                <c:pt idx="1976">
                  <c:v>43073</c:v>
                </c:pt>
                <c:pt idx="1977">
                  <c:v>43074</c:v>
                </c:pt>
                <c:pt idx="1978">
                  <c:v>43075</c:v>
                </c:pt>
                <c:pt idx="1979">
                  <c:v>43076</c:v>
                </c:pt>
                <c:pt idx="1980">
                  <c:v>43077</c:v>
                </c:pt>
                <c:pt idx="1981">
                  <c:v>43078</c:v>
                </c:pt>
                <c:pt idx="1982">
                  <c:v>43079</c:v>
                </c:pt>
                <c:pt idx="1983">
                  <c:v>43080</c:v>
                </c:pt>
                <c:pt idx="1984">
                  <c:v>43081</c:v>
                </c:pt>
                <c:pt idx="1985">
                  <c:v>43082</c:v>
                </c:pt>
                <c:pt idx="1986">
                  <c:v>43083</c:v>
                </c:pt>
                <c:pt idx="1987">
                  <c:v>43084</c:v>
                </c:pt>
                <c:pt idx="1988">
                  <c:v>43085</c:v>
                </c:pt>
                <c:pt idx="1989">
                  <c:v>43086</c:v>
                </c:pt>
                <c:pt idx="1990">
                  <c:v>43087</c:v>
                </c:pt>
                <c:pt idx="1991">
                  <c:v>43088</c:v>
                </c:pt>
                <c:pt idx="1992">
                  <c:v>43089</c:v>
                </c:pt>
                <c:pt idx="1993">
                  <c:v>43090</c:v>
                </c:pt>
                <c:pt idx="1994">
                  <c:v>43091</c:v>
                </c:pt>
                <c:pt idx="1995">
                  <c:v>43092</c:v>
                </c:pt>
                <c:pt idx="1996">
                  <c:v>43093</c:v>
                </c:pt>
                <c:pt idx="1997">
                  <c:v>43094</c:v>
                </c:pt>
                <c:pt idx="1998">
                  <c:v>43095</c:v>
                </c:pt>
                <c:pt idx="1999">
                  <c:v>43096</c:v>
                </c:pt>
                <c:pt idx="2000">
                  <c:v>43097</c:v>
                </c:pt>
                <c:pt idx="2001">
                  <c:v>43098</c:v>
                </c:pt>
                <c:pt idx="2002">
                  <c:v>43099</c:v>
                </c:pt>
                <c:pt idx="2003">
                  <c:v>43100</c:v>
                </c:pt>
                <c:pt idx="2004">
                  <c:v>43101</c:v>
                </c:pt>
                <c:pt idx="2005">
                  <c:v>43102</c:v>
                </c:pt>
                <c:pt idx="2006">
                  <c:v>43103</c:v>
                </c:pt>
                <c:pt idx="2007">
                  <c:v>43104</c:v>
                </c:pt>
                <c:pt idx="2008">
                  <c:v>43105</c:v>
                </c:pt>
                <c:pt idx="2009">
                  <c:v>43106</c:v>
                </c:pt>
                <c:pt idx="2010">
                  <c:v>43107</c:v>
                </c:pt>
                <c:pt idx="2011">
                  <c:v>43108</c:v>
                </c:pt>
                <c:pt idx="2012">
                  <c:v>43109</c:v>
                </c:pt>
                <c:pt idx="2013">
                  <c:v>43110</c:v>
                </c:pt>
                <c:pt idx="2014">
                  <c:v>43111</c:v>
                </c:pt>
                <c:pt idx="2015">
                  <c:v>43112</c:v>
                </c:pt>
                <c:pt idx="2016">
                  <c:v>43113</c:v>
                </c:pt>
                <c:pt idx="2017">
                  <c:v>43114</c:v>
                </c:pt>
                <c:pt idx="2018">
                  <c:v>43115</c:v>
                </c:pt>
                <c:pt idx="2019">
                  <c:v>43116</c:v>
                </c:pt>
                <c:pt idx="2020">
                  <c:v>43117</c:v>
                </c:pt>
                <c:pt idx="2021">
                  <c:v>43118</c:v>
                </c:pt>
                <c:pt idx="2022">
                  <c:v>43119</c:v>
                </c:pt>
                <c:pt idx="2023">
                  <c:v>43120</c:v>
                </c:pt>
                <c:pt idx="2024">
                  <c:v>43121</c:v>
                </c:pt>
                <c:pt idx="2025">
                  <c:v>43122</c:v>
                </c:pt>
                <c:pt idx="2026">
                  <c:v>43123</c:v>
                </c:pt>
                <c:pt idx="2027">
                  <c:v>43124</c:v>
                </c:pt>
                <c:pt idx="2028">
                  <c:v>43125</c:v>
                </c:pt>
                <c:pt idx="2029">
                  <c:v>43126</c:v>
                </c:pt>
                <c:pt idx="2030">
                  <c:v>43127</c:v>
                </c:pt>
                <c:pt idx="2031">
                  <c:v>43128</c:v>
                </c:pt>
                <c:pt idx="2032">
                  <c:v>43129</c:v>
                </c:pt>
                <c:pt idx="2033">
                  <c:v>43130</c:v>
                </c:pt>
                <c:pt idx="2034">
                  <c:v>43131</c:v>
                </c:pt>
                <c:pt idx="2035">
                  <c:v>43132</c:v>
                </c:pt>
                <c:pt idx="2036">
                  <c:v>43133</c:v>
                </c:pt>
                <c:pt idx="2037">
                  <c:v>43134</c:v>
                </c:pt>
                <c:pt idx="2038">
                  <c:v>43135</c:v>
                </c:pt>
                <c:pt idx="2039">
                  <c:v>43136</c:v>
                </c:pt>
                <c:pt idx="2040">
                  <c:v>43137</c:v>
                </c:pt>
                <c:pt idx="2041">
                  <c:v>43138</c:v>
                </c:pt>
                <c:pt idx="2042">
                  <c:v>43139</c:v>
                </c:pt>
                <c:pt idx="2043">
                  <c:v>43140</c:v>
                </c:pt>
                <c:pt idx="2044">
                  <c:v>43141</c:v>
                </c:pt>
                <c:pt idx="2045">
                  <c:v>43142</c:v>
                </c:pt>
                <c:pt idx="2046">
                  <c:v>43143</c:v>
                </c:pt>
                <c:pt idx="2047">
                  <c:v>43144</c:v>
                </c:pt>
                <c:pt idx="2048">
                  <c:v>43145</c:v>
                </c:pt>
                <c:pt idx="2049">
                  <c:v>43146</c:v>
                </c:pt>
                <c:pt idx="2050">
                  <c:v>43147</c:v>
                </c:pt>
                <c:pt idx="2051">
                  <c:v>43148</c:v>
                </c:pt>
                <c:pt idx="2052">
                  <c:v>43149</c:v>
                </c:pt>
                <c:pt idx="2053">
                  <c:v>43150</c:v>
                </c:pt>
                <c:pt idx="2054">
                  <c:v>43151</c:v>
                </c:pt>
                <c:pt idx="2055">
                  <c:v>43152</c:v>
                </c:pt>
                <c:pt idx="2056">
                  <c:v>43153</c:v>
                </c:pt>
                <c:pt idx="2057">
                  <c:v>43154</c:v>
                </c:pt>
                <c:pt idx="2058">
                  <c:v>43155</c:v>
                </c:pt>
                <c:pt idx="2059">
                  <c:v>43156</c:v>
                </c:pt>
                <c:pt idx="2060">
                  <c:v>43157</c:v>
                </c:pt>
                <c:pt idx="2061">
                  <c:v>43158</c:v>
                </c:pt>
                <c:pt idx="2062">
                  <c:v>43159</c:v>
                </c:pt>
                <c:pt idx="2063">
                  <c:v>43160</c:v>
                </c:pt>
                <c:pt idx="2064">
                  <c:v>43161</c:v>
                </c:pt>
                <c:pt idx="2065">
                  <c:v>43162</c:v>
                </c:pt>
                <c:pt idx="2066">
                  <c:v>43163</c:v>
                </c:pt>
                <c:pt idx="2067">
                  <c:v>43164</c:v>
                </c:pt>
                <c:pt idx="2068">
                  <c:v>43165</c:v>
                </c:pt>
                <c:pt idx="2069">
                  <c:v>43166</c:v>
                </c:pt>
                <c:pt idx="2070">
                  <c:v>43167</c:v>
                </c:pt>
                <c:pt idx="2071">
                  <c:v>43168</c:v>
                </c:pt>
                <c:pt idx="2072">
                  <c:v>43169</c:v>
                </c:pt>
                <c:pt idx="2073">
                  <c:v>43170</c:v>
                </c:pt>
                <c:pt idx="2074">
                  <c:v>43171</c:v>
                </c:pt>
                <c:pt idx="2075">
                  <c:v>43172</c:v>
                </c:pt>
                <c:pt idx="2076">
                  <c:v>43173</c:v>
                </c:pt>
                <c:pt idx="2077">
                  <c:v>43174</c:v>
                </c:pt>
                <c:pt idx="2078">
                  <c:v>43175</c:v>
                </c:pt>
                <c:pt idx="2079">
                  <c:v>43176</c:v>
                </c:pt>
                <c:pt idx="2080">
                  <c:v>43177</c:v>
                </c:pt>
                <c:pt idx="2081">
                  <c:v>43178</c:v>
                </c:pt>
                <c:pt idx="2082">
                  <c:v>43179</c:v>
                </c:pt>
                <c:pt idx="2083">
                  <c:v>43180</c:v>
                </c:pt>
                <c:pt idx="2084">
                  <c:v>43181</c:v>
                </c:pt>
                <c:pt idx="2085">
                  <c:v>43182</c:v>
                </c:pt>
                <c:pt idx="2086">
                  <c:v>43183</c:v>
                </c:pt>
                <c:pt idx="2087">
                  <c:v>43184</c:v>
                </c:pt>
                <c:pt idx="2088">
                  <c:v>43185</c:v>
                </c:pt>
                <c:pt idx="2089">
                  <c:v>43186</c:v>
                </c:pt>
                <c:pt idx="2090">
                  <c:v>43187</c:v>
                </c:pt>
                <c:pt idx="2091">
                  <c:v>43188</c:v>
                </c:pt>
                <c:pt idx="2092">
                  <c:v>43189</c:v>
                </c:pt>
                <c:pt idx="2093">
                  <c:v>43190</c:v>
                </c:pt>
                <c:pt idx="2094">
                  <c:v>43191</c:v>
                </c:pt>
                <c:pt idx="2095">
                  <c:v>43192</c:v>
                </c:pt>
                <c:pt idx="2096">
                  <c:v>43193</c:v>
                </c:pt>
                <c:pt idx="2097">
                  <c:v>43194</c:v>
                </c:pt>
                <c:pt idx="2098">
                  <c:v>43195</c:v>
                </c:pt>
                <c:pt idx="2099">
                  <c:v>43196</c:v>
                </c:pt>
                <c:pt idx="2100">
                  <c:v>43197</c:v>
                </c:pt>
                <c:pt idx="2101">
                  <c:v>43198</c:v>
                </c:pt>
                <c:pt idx="2102">
                  <c:v>43199</c:v>
                </c:pt>
                <c:pt idx="2103">
                  <c:v>43200</c:v>
                </c:pt>
                <c:pt idx="2104">
                  <c:v>43201</c:v>
                </c:pt>
                <c:pt idx="2105">
                  <c:v>43202</c:v>
                </c:pt>
                <c:pt idx="2106">
                  <c:v>43203</c:v>
                </c:pt>
                <c:pt idx="2107">
                  <c:v>43204</c:v>
                </c:pt>
                <c:pt idx="2108">
                  <c:v>43205</c:v>
                </c:pt>
                <c:pt idx="2109">
                  <c:v>43206</c:v>
                </c:pt>
                <c:pt idx="2110">
                  <c:v>43207</c:v>
                </c:pt>
                <c:pt idx="2111">
                  <c:v>43208</c:v>
                </c:pt>
                <c:pt idx="2112">
                  <c:v>43209</c:v>
                </c:pt>
                <c:pt idx="2113">
                  <c:v>43210</c:v>
                </c:pt>
                <c:pt idx="2114">
                  <c:v>43211</c:v>
                </c:pt>
                <c:pt idx="2115">
                  <c:v>43212</c:v>
                </c:pt>
                <c:pt idx="2116">
                  <c:v>43213</c:v>
                </c:pt>
                <c:pt idx="2117">
                  <c:v>43214</c:v>
                </c:pt>
                <c:pt idx="2118">
                  <c:v>43215</c:v>
                </c:pt>
                <c:pt idx="2119">
                  <c:v>43216</c:v>
                </c:pt>
                <c:pt idx="2120">
                  <c:v>43217</c:v>
                </c:pt>
                <c:pt idx="2121">
                  <c:v>43218</c:v>
                </c:pt>
                <c:pt idx="2122">
                  <c:v>43219</c:v>
                </c:pt>
                <c:pt idx="2123">
                  <c:v>43220</c:v>
                </c:pt>
                <c:pt idx="2124">
                  <c:v>43221</c:v>
                </c:pt>
                <c:pt idx="2125">
                  <c:v>43222</c:v>
                </c:pt>
                <c:pt idx="2126">
                  <c:v>43223</c:v>
                </c:pt>
                <c:pt idx="2127">
                  <c:v>43224</c:v>
                </c:pt>
                <c:pt idx="2128">
                  <c:v>43225</c:v>
                </c:pt>
                <c:pt idx="2129">
                  <c:v>43226</c:v>
                </c:pt>
                <c:pt idx="2130">
                  <c:v>43227</c:v>
                </c:pt>
                <c:pt idx="2131">
                  <c:v>43228</c:v>
                </c:pt>
                <c:pt idx="2132">
                  <c:v>43229</c:v>
                </c:pt>
                <c:pt idx="2133">
                  <c:v>43230</c:v>
                </c:pt>
                <c:pt idx="2134">
                  <c:v>43231</c:v>
                </c:pt>
                <c:pt idx="2135">
                  <c:v>43232</c:v>
                </c:pt>
                <c:pt idx="2136">
                  <c:v>43233</c:v>
                </c:pt>
                <c:pt idx="2137">
                  <c:v>43234</c:v>
                </c:pt>
                <c:pt idx="2138">
                  <c:v>43235</c:v>
                </c:pt>
                <c:pt idx="2139">
                  <c:v>43236</c:v>
                </c:pt>
                <c:pt idx="2140">
                  <c:v>43237</c:v>
                </c:pt>
                <c:pt idx="2141">
                  <c:v>43238</c:v>
                </c:pt>
                <c:pt idx="2142">
                  <c:v>43239</c:v>
                </c:pt>
                <c:pt idx="2143">
                  <c:v>43240</c:v>
                </c:pt>
                <c:pt idx="2144">
                  <c:v>43241</c:v>
                </c:pt>
                <c:pt idx="2145">
                  <c:v>43242</c:v>
                </c:pt>
                <c:pt idx="2146">
                  <c:v>43243</c:v>
                </c:pt>
                <c:pt idx="2147">
                  <c:v>43244</c:v>
                </c:pt>
                <c:pt idx="2148">
                  <c:v>43245</c:v>
                </c:pt>
                <c:pt idx="2149">
                  <c:v>43246</c:v>
                </c:pt>
                <c:pt idx="2150">
                  <c:v>43247</c:v>
                </c:pt>
                <c:pt idx="2151">
                  <c:v>43248</c:v>
                </c:pt>
                <c:pt idx="2152">
                  <c:v>43249</c:v>
                </c:pt>
                <c:pt idx="2153">
                  <c:v>43250</c:v>
                </c:pt>
                <c:pt idx="2154">
                  <c:v>43251</c:v>
                </c:pt>
                <c:pt idx="2155">
                  <c:v>43252</c:v>
                </c:pt>
                <c:pt idx="2156">
                  <c:v>43253</c:v>
                </c:pt>
                <c:pt idx="2157">
                  <c:v>43254</c:v>
                </c:pt>
                <c:pt idx="2158">
                  <c:v>43255</c:v>
                </c:pt>
                <c:pt idx="2159">
                  <c:v>43256</c:v>
                </c:pt>
                <c:pt idx="2160">
                  <c:v>43257</c:v>
                </c:pt>
                <c:pt idx="2161">
                  <c:v>43258</c:v>
                </c:pt>
                <c:pt idx="2162">
                  <c:v>43259</c:v>
                </c:pt>
                <c:pt idx="2163">
                  <c:v>43260</c:v>
                </c:pt>
                <c:pt idx="2164">
                  <c:v>43261</c:v>
                </c:pt>
                <c:pt idx="2165">
                  <c:v>43262</c:v>
                </c:pt>
                <c:pt idx="2166">
                  <c:v>43263</c:v>
                </c:pt>
                <c:pt idx="2167">
                  <c:v>43264</c:v>
                </c:pt>
                <c:pt idx="2168">
                  <c:v>43265</c:v>
                </c:pt>
                <c:pt idx="2169">
                  <c:v>43266</c:v>
                </c:pt>
                <c:pt idx="2170">
                  <c:v>43267</c:v>
                </c:pt>
                <c:pt idx="2171">
                  <c:v>43268</c:v>
                </c:pt>
                <c:pt idx="2172">
                  <c:v>43269</c:v>
                </c:pt>
                <c:pt idx="2173">
                  <c:v>43270</c:v>
                </c:pt>
                <c:pt idx="2174">
                  <c:v>43271</c:v>
                </c:pt>
                <c:pt idx="2175">
                  <c:v>43272</c:v>
                </c:pt>
                <c:pt idx="2176">
                  <c:v>43273</c:v>
                </c:pt>
                <c:pt idx="2177">
                  <c:v>43274</c:v>
                </c:pt>
                <c:pt idx="2178">
                  <c:v>43275</c:v>
                </c:pt>
                <c:pt idx="2179">
                  <c:v>43276</c:v>
                </c:pt>
                <c:pt idx="2180">
                  <c:v>43277</c:v>
                </c:pt>
                <c:pt idx="2181">
                  <c:v>43278</c:v>
                </c:pt>
                <c:pt idx="2182">
                  <c:v>43279</c:v>
                </c:pt>
                <c:pt idx="2183">
                  <c:v>43280</c:v>
                </c:pt>
                <c:pt idx="2184">
                  <c:v>43281</c:v>
                </c:pt>
                <c:pt idx="2185">
                  <c:v>43282</c:v>
                </c:pt>
                <c:pt idx="2186">
                  <c:v>43283</c:v>
                </c:pt>
                <c:pt idx="2187">
                  <c:v>43284</c:v>
                </c:pt>
                <c:pt idx="2188">
                  <c:v>43285</c:v>
                </c:pt>
                <c:pt idx="2189">
                  <c:v>43286</c:v>
                </c:pt>
                <c:pt idx="2190">
                  <c:v>43287</c:v>
                </c:pt>
                <c:pt idx="2191">
                  <c:v>43288</c:v>
                </c:pt>
                <c:pt idx="2192">
                  <c:v>43289</c:v>
                </c:pt>
                <c:pt idx="2193">
                  <c:v>43290</c:v>
                </c:pt>
                <c:pt idx="2194">
                  <c:v>43291</c:v>
                </c:pt>
                <c:pt idx="2195">
                  <c:v>43292</c:v>
                </c:pt>
                <c:pt idx="2196">
                  <c:v>43293</c:v>
                </c:pt>
                <c:pt idx="2197">
                  <c:v>43294</c:v>
                </c:pt>
                <c:pt idx="2198">
                  <c:v>43295</c:v>
                </c:pt>
                <c:pt idx="2199">
                  <c:v>43296</c:v>
                </c:pt>
                <c:pt idx="2200">
                  <c:v>43297</c:v>
                </c:pt>
                <c:pt idx="2201">
                  <c:v>43298</c:v>
                </c:pt>
                <c:pt idx="2202">
                  <c:v>43299</c:v>
                </c:pt>
                <c:pt idx="2203">
                  <c:v>43300</c:v>
                </c:pt>
                <c:pt idx="2204">
                  <c:v>43301</c:v>
                </c:pt>
                <c:pt idx="2205">
                  <c:v>43302</c:v>
                </c:pt>
                <c:pt idx="2206">
                  <c:v>43303</c:v>
                </c:pt>
                <c:pt idx="2207">
                  <c:v>43304</c:v>
                </c:pt>
                <c:pt idx="2208">
                  <c:v>43305</c:v>
                </c:pt>
                <c:pt idx="2209">
                  <c:v>43306</c:v>
                </c:pt>
                <c:pt idx="2210">
                  <c:v>43307</c:v>
                </c:pt>
                <c:pt idx="2211">
                  <c:v>43308</c:v>
                </c:pt>
                <c:pt idx="2212">
                  <c:v>43309</c:v>
                </c:pt>
                <c:pt idx="2213">
                  <c:v>43310</c:v>
                </c:pt>
                <c:pt idx="2214">
                  <c:v>43311</c:v>
                </c:pt>
                <c:pt idx="2215">
                  <c:v>43312</c:v>
                </c:pt>
                <c:pt idx="2216">
                  <c:v>43313</c:v>
                </c:pt>
                <c:pt idx="2217">
                  <c:v>43314</c:v>
                </c:pt>
                <c:pt idx="2218">
                  <c:v>43315</c:v>
                </c:pt>
                <c:pt idx="2219">
                  <c:v>43316</c:v>
                </c:pt>
                <c:pt idx="2220">
                  <c:v>43317</c:v>
                </c:pt>
                <c:pt idx="2221">
                  <c:v>43318</c:v>
                </c:pt>
                <c:pt idx="2222">
                  <c:v>43319</c:v>
                </c:pt>
                <c:pt idx="2223">
                  <c:v>43320</c:v>
                </c:pt>
                <c:pt idx="2224">
                  <c:v>43321</c:v>
                </c:pt>
                <c:pt idx="2225">
                  <c:v>43322</c:v>
                </c:pt>
                <c:pt idx="2226">
                  <c:v>43323</c:v>
                </c:pt>
                <c:pt idx="2227">
                  <c:v>43324</c:v>
                </c:pt>
                <c:pt idx="2228">
                  <c:v>43325</c:v>
                </c:pt>
                <c:pt idx="2229">
                  <c:v>43326</c:v>
                </c:pt>
                <c:pt idx="2230">
                  <c:v>43327</c:v>
                </c:pt>
                <c:pt idx="2231">
                  <c:v>43328</c:v>
                </c:pt>
                <c:pt idx="2232">
                  <c:v>43329</c:v>
                </c:pt>
                <c:pt idx="2233">
                  <c:v>43330</c:v>
                </c:pt>
                <c:pt idx="2234">
                  <c:v>43331</c:v>
                </c:pt>
                <c:pt idx="2235">
                  <c:v>43332</c:v>
                </c:pt>
                <c:pt idx="2236">
                  <c:v>43333</c:v>
                </c:pt>
                <c:pt idx="2237">
                  <c:v>43334</c:v>
                </c:pt>
                <c:pt idx="2238">
                  <c:v>43335</c:v>
                </c:pt>
                <c:pt idx="2239">
                  <c:v>43336</c:v>
                </c:pt>
                <c:pt idx="2240">
                  <c:v>43337</c:v>
                </c:pt>
                <c:pt idx="2241">
                  <c:v>43338</c:v>
                </c:pt>
                <c:pt idx="2242">
                  <c:v>43339</c:v>
                </c:pt>
                <c:pt idx="2243">
                  <c:v>43340</c:v>
                </c:pt>
                <c:pt idx="2244">
                  <c:v>43341</c:v>
                </c:pt>
                <c:pt idx="2245">
                  <c:v>43342</c:v>
                </c:pt>
                <c:pt idx="2246">
                  <c:v>43343</c:v>
                </c:pt>
                <c:pt idx="2247">
                  <c:v>43344</c:v>
                </c:pt>
                <c:pt idx="2248">
                  <c:v>43345</c:v>
                </c:pt>
                <c:pt idx="2249">
                  <c:v>43346</c:v>
                </c:pt>
                <c:pt idx="2250">
                  <c:v>43347</c:v>
                </c:pt>
                <c:pt idx="2251">
                  <c:v>43348</c:v>
                </c:pt>
                <c:pt idx="2252">
                  <c:v>43349</c:v>
                </c:pt>
                <c:pt idx="2253">
                  <c:v>43350</c:v>
                </c:pt>
                <c:pt idx="2254">
                  <c:v>43351</c:v>
                </c:pt>
                <c:pt idx="2255">
                  <c:v>43352</c:v>
                </c:pt>
                <c:pt idx="2256">
                  <c:v>43353</c:v>
                </c:pt>
                <c:pt idx="2257">
                  <c:v>43354</c:v>
                </c:pt>
                <c:pt idx="2258">
                  <c:v>43355</c:v>
                </c:pt>
                <c:pt idx="2259">
                  <c:v>43356</c:v>
                </c:pt>
                <c:pt idx="2260">
                  <c:v>43357</c:v>
                </c:pt>
                <c:pt idx="2261">
                  <c:v>43358</c:v>
                </c:pt>
                <c:pt idx="2262">
                  <c:v>43359</c:v>
                </c:pt>
                <c:pt idx="2263">
                  <c:v>43360</c:v>
                </c:pt>
                <c:pt idx="2264">
                  <c:v>43361</c:v>
                </c:pt>
                <c:pt idx="2265">
                  <c:v>43362</c:v>
                </c:pt>
                <c:pt idx="2266">
                  <c:v>43363</c:v>
                </c:pt>
                <c:pt idx="2267">
                  <c:v>43364</c:v>
                </c:pt>
                <c:pt idx="2268">
                  <c:v>43365</c:v>
                </c:pt>
                <c:pt idx="2269">
                  <c:v>43366</c:v>
                </c:pt>
                <c:pt idx="2270">
                  <c:v>43367</c:v>
                </c:pt>
                <c:pt idx="2271">
                  <c:v>43368</c:v>
                </c:pt>
                <c:pt idx="2272">
                  <c:v>43369</c:v>
                </c:pt>
                <c:pt idx="2273">
                  <c:v>43370</c:v>
                </c:pt>
                <c:pt idx="2274">
                  <c:v>43371</c:v>
                </c:pt>
                <c:pt idx="2275">
                  <c:v>43372</c:v>
                </c:pt>
                <c:pt idx="2276">
                  <c:v>43373</c:v>
                </c:pt>
                <c:pt idx="2277">
                  <c:v>43374</c:v>
                </c:pt>
                <c:pt idx="2278">
                  <c:v>43375</c:v>
                </c:pt>
                <c:pt idx="2279">
                  <c:v>43376</c:v>
                </c:pt>
                <c:pt idx="2280">
                  <c:v>43377</c:v>
                </c:pt>
                <c:pt idx="2281">
                  <c:v>43378</c:v>
                </c:pt>
                <c:pt idx="2282">
                  <c:v>43379</c:v>
                </c:pt>
                <c:pt idx="2283">
                  <c:v>43380</c:v>
                </c:pt>
                <c:pt idx="2284">
                  <c:v>43381</c:v>
                </c:pt>
                <c:pt idx="2285">
                  <c:v>43382</c:v>
                </c:pt>
                <c:pt idx="2286">
                  <c:v>43383</c:v>
                </c:pt>
                <c:pt idx="2287">
                  <c:v>43384</c:v>
                </c:pt>
                <c:pt idx="2288">
                  <c:v>43385</c:v>
                </c:pt>
                <c:pt idx="2289">
                  <c:v>43386</c:v>
                </c:pt>
                <c:pt idx="2290">
                  <c:v>43387</c:v>
                </c:pt>
                <c:pt idx="2291">
                  <c:v>43388</c:v>
                </c:pt>
                <c:pt idx="2292">
                  <c:v>43389</c:v>
                </c:pt>
                <c:pt idx="2293">
                  <c:v>43390</c:v>
                </c:pt>
                <c:pt idx="2294">
                  <c:v>43391</c:v>
                </c:pt>
                <c:pt idx="2295">
                  <c:v>43392</c:v>
                </c:pt>
                <c:pt idx="2296">
                  <c:v>43393</c:v>
                </c:pt>
                <c:pt idx="2297">
                  <c:v>43394</c:v>
                </c:pt>
                <c:pt idx="2298">
                  <c:v>43395</c:v>
                </c:pt>
                <c:pt idx="2299">
                  <c:v>43396</c:v>
                </c:pt>
                <c:pt idx="2300">
                  <c:v>43397</c:v>
                </c:pt>
                <c:pt idx="2301">
                  <c:v>43398</c:v>
                </c:pt>
                <c:pt idx="2302">
                  <c:v>43399</c:v>
                </c:pt>
                <c:pt idx="2303">
                  <c:v>43400</c:v>
                </c:pt>
                <c:pt idx="2304">
                  <c:v>43401</c:v>
                </c:pt>
                <c:pt idx="2305">
                  <c:v>43402</c:v>
                </c:pt>
                <c:pt idx="2306">
                  <c:v>43403</c:v>
                </c:pt>
                <c:pt idx="2307">
                  <c:v>43404</c:v>
                </c:pt>
                <c:pt idx="2308">
                  <c:v>43405</c:v>
                </c:pt>
                <c:pt idx="2309">
                  <c:v>43406</c:v>
                </c:pt>
                <c:pt idx="2310">
                  <c:v>43407</c:v>
                </c:pt>
                <c:pt idx="2311">
                  <c:v>43408</c:v>
                </c:pt>
                <c:pt idx="2312">
                  <c:v>43409</c:v>
                </c:pt>
                <c:pt idx="2313">
                  <c:v>43410</c:v>
                </c:pt>
                <c:pt idx="2314">
                  <c:v>43411</c:v>
                </c:pt>
                <c:pt idx="2315">
                  <c:v>43412</c:v>
                </c:pt>
                <c:pt idx="2316">
                  <c:v>43413</c:v>
                </c:pt>
                <c:pt idx="2317">
                  <c:v>43414</c:v>
                </c:pt>
                <c:pt idx="2318">
                  <c:v>43415</c:v>
                </c:pt>
                <c:pt idx="2319">
                  <c:v>43416</c:v>
                </c:pt>
                <c:pt idx="2320">
                  <c:v>43417</c:v>
                </c:pt>
                <c:pt idx="2321">
                  <c:v>43418</c:v>
                </c:pt>
                <c:pt idx="2322">
                  <c:v>43419</c:v>
                </c:pt>
                <c:pt idx="2323">
                  <c:v>43420</c:v>
                </c:pt>
                <c:pt idx="2324">
                  <c:v>43421</c:v>
                </c:pt>
                <c:pt idx="2325">
                  <c:v>43422</c:v>
                </c:pt>
                <c:pt idx="2326">
                  <c:v>43423</c:v>
                </c:pt>
                <c:pt idx="2327">
                  <c:v>43424</c:v>
                </c:pt>
                <c:pt idx="2328">
                  <c:v>43425</c:v>
                </c:pt>
                <c:pt idx="2329">
                  <c:v>43426</c:v>
                </c:pt>
                <c:pt idx="2330">
                  <c:v>43427</c:v>
                </c:pt>
                <c:pt idx="2331">
                  <c:v>43428</c:v>
                </c:pt>
                <c:pt idx="2332">
                  <c:v>43429</c:v>
                </c:pt>
                <c:pt idx="2333">
                  <c:v>43430</c:v>
                </c:pt>
                <c:pt idx="2334">
                  <c:v>43431</c:v>
                </c:pt>
                <c:pt idx="2335">
                  <c:v>43432</c:v>
                </c:pt>
                <c:pt idx="2336">
                  <c:v>43433</c:v>
                </c:pt>
                <c:pt idx="2337">
                  <c:v>43434</c:v>
                </c:pt>
                <c:pt idx="2338">
                  <c:v>43435</c:v>
                </c:pt>
                <c:pt idx="2339">
                  <c:v>43436</c:v>
                </c:pt>
                <c:pt idx="2340">
                  <c:v>43437</c:v>
                </c:pt>
                <c:pt idx="2341">
                  <c:v>43438</c:v>
                </c:pt>
                <c:pt idx="2342">
                  <c:v>43439</c:v>
                </c:pt>
                <c:pt idx="2343">
                  <c:v>43440</c:v>
                </c:pt>
                <c:pt idx="2344">
                  <c:v>43441</c:v>
                </c:pt>
                <c:pt idx="2345">
                  <c:v>43442</c:v>
                </c:pt>
                <c:pt idx="2346">
                  <c:v>43443</c:v>
                </c:pt>
                <c:pt idx="2347">
                  <c:v>43444</c:v>
                </c:pt>
                <c:pt idx="2348">
                  <c:v>43445</c:v>
                </c:pt>
                <c:pt idx="2349">
                  <c:v>43446</c:v>
                </c:pt>
                <c:pt idx="2350">
                  <c:v>43447</c:v>
                </c:pt>
                <c:pt idx="2351">
                  <c:v>43448</c:v>
                </c:pt>
                <c:pt idx="2352">
                  <c:v>43449</c:v>
                </c:pt>
                <c:pt idx="2353">
                  <c:v>43450</c:v>
                </c:pt>
                <c:pt idx="2354">
                  <c:v>43451</c:v>
                </c:pt>
                <c:pt idx="2355">
                  <c:v>43452</c:v>
                </c:pt>
                <c:pt idx="2356">
                  <c:v>43453</c:v>
                </c:pt>
                <c:pt idx="2357">
                  <c:v>43454</c:v>
                </c:pt>
                <c:pt idx="2358">
                  <c:v>43455</c:v>
                </c:pt>
                <c:pt idx="2359">
                  <c:v>43456</c:v>
                </c:pt>
                <c:pt idx="2360">
                  <c:v>43457</c:v>
                </c:pt>
                <c:pt idx="2361">
                  <c:v>43458</c:v>
                </c:pt>
                <c:pt idx="2362">
                  <c:v>43459</c:v>
                </c:pt>
                <c:pt idx="2363">
                  <c:v>43460</c:v>
                </c:pt>
                <c:pt idx="2364">
                  <c:v>43461</c:v>
                </c:pt>
                <c:pt idx="2365">
                  <c:v>43462</c:v>
                </c:pt>
                <c:pt idx="2366">
                  <c:v>43463</c:v>
                </c:pt>
                <c:pt idx="2367">
                  <c:v>43464</c:v>
                </c:pt>
                <c:pt idx="2368">
                  <c:v>43465</c:v>
                </c:pt>
                <c:pt idx="2369">
                  <c:v>43466</c:v>
                </c:pt>
                <c:pt idx="2370">
                  <c:v>43467</c:v>
                </c:pt>
                <c:pt idx="2371">
                  <c:v>43468</c:v>
                </c:pt>
                <c:pt idx="2372">
                  <c:v>43469</c:v>
                </c:pt>
                <c:pt idx="2373">
                  <c:v>43470</c:v>
                </c:pt>
                <c:pt idx="2374">
                  <c:v>43471</c:v>
                </c:pt>
                <c:pt idx="2375">
                  <c:v>43472</c:v>
                </c:pt>
                <c:pt idx="2376">
                  <c:v>43473</c:v>
                </c:pt>
                <c:pt idx="2377">
                  <c:v>43474</c:v>
                </c:pt>
                <c:pt idx="2378">
                  <c:v>43475</c:v>
                </c:pt>
                <c:pt idx="2379">
                  <c:v>43476</c:v>
                </c:pt>
                <c:pt idx="2380">
                  <c:v>43477</c:v>
                </c:pt>
                <c:pt idx="2381">
                  <c:v>43478</c:v>
                </c:pt>
                <c:pt idx="2382">
                  <c:v>43479</c:v>
                </c:pt>
                <c:pt idx="2383">
                  <c:v>43480</c:v>
                </c:pt>
                <c:pt idx="2384">
                  <c:v>43481</c:v>
                </c:pt>
                <c:pt idx="2385">
                  <c:v>43482</c:v>
                </c:pt>
                <c:pt idx="2386">
                  <c:v>43483</c:v>
                </c:pt>
                <c:pt idx="2387">
                  <c:v>43484</c:v>
                </c:pt>
                <c:pt idx="2388">
                  <c:v>43485</c:v>
                </c:pt>
                <c:pt idx="2389">
                  <c:v>43486</c:v>
                </c:pt>
                <c:pt idx="2390">
                  <c:v>43487</c:v>
                </c:pt>
                <c:pt idx="2391">
                  <c:v>43488</c:v>
                </c:pt>
                <c:pt idx="2392">
                  <c:v>43489</c:v>
                </c:pt>
                <c:pt idx="2393">
                  <c:v>43490</c:v>
                </c:pt>
                <c:pt idx="2394">
                  <c:v>43491</c:v>
                </c:pt>
                <c:pt idx="2395">
                  <c:v>43492</c:v>
                </c:pt>
                <c:pt idx="2396">
                  <c:v>43493</c:v>
                </c:pt>
                <c:pt idx="2397">
                  <c:v>43494</c:v>
                </c:pt>
                <c:pt idx="2398">
                  <c:v>43495</c:v>
                </c:pt>
                <c:pt idx="2399">
                  <c:v>43496</c:v>
                </c:pt>
                <c:pt idx="2400">
                  <c:v>43497</c:v>
                </c:pt>
                <c:pt idx="2401">
                  <c:v>43498</c:v>
                </c:pt>
                <c:pt idx="2402">
                  <c:v>43499</c:v>
                </c:pt>
                <c:pt idx="2403">
                  <c:v>43500</c:v>
                </c:pt>
                <c:pt idx="2404">
                  <c:v>43501</c:v>
                </c:pt>
                <c:pt idx="2405">
                  <c:v>43502</c:v>
                </c:pt>
                <c:pt idx="2406">
                  <c:v>43503</c:v>
                </c:pt>
                <c:pt idx="2407">
                  <c:v>43504</c:v>
                </c:pt>
                <c:pt idx="2408">
                  <c:v>43505</c:v>
                </c:pt>
                <c:pt idx="2409">
                  <c:v>43506</c:v>
                </c:pt>
                <c:pt idx="2410">
                  <c:v>43507</c:v>
                </c:pt>
                <c:pt idx="2411">
                  <c:v>43508</c:v>
                </c:pt>
                <c:pt idx="2412">
                  <c:v>43509</c:v>
                </c:pt>
                <c:pt idx="2413">
                  <c:v>43510</c:v>
                </c:pt>
                <c:pt idx="2414">
                  <c:v>43511</c:v>
                </c:pt>
                <c:pt idx="2415">
                  <c:v>43512</c:v>
                </c:pt>
                <c:pt idx="2416">
                  <c:v>43513</c:v>
                </c:pt>
                <c:pt idx="2417">
                  <c:v>43514</c:v>
                </c:pt>
                <c:pt idx="2418">
                  <c:v>43515</c:v>
                </c:pt>
                <c:pt idx="2419">
                  <c:v>43516</c:v>
                </c:pt>
                <c:pt idx="2420">
                  <c:v>43517</c:v>
                </c:pt>
                <c:pt idx="2421">
                  <c:v>43518</c:v>
                </c:pt>
                <c:pt idx="2422">
                  <c:v>43519</c:v>
                </c:pt>
                <c:pt idx="2423">
                  <c:v>43520</c:v>
                </c:pt>
                <c:pt idx="2424">
                  <c:v>43521</c:v>
                </c:pt>
                <c:pt idx="2425">
                  <c:v>43522</c:v>
                </c:pt>
                <c:pt idx="2426">
                  <c:v>43523</c:v>
                </c:pt>
                <c:pt idx="2427">
                  <c:v>43524</c:v>
                </c:pt>
                <c:pt idx="2428">
                  <c:v>43525</c:v>
                </c:pt>
                <c:pt idx="2429">
                  <c:v>43526</c:v>
                </c:pt>
                <c:pt idx="2430">
                  <c:v>43527</c:v>
                </c:pt>
                <c:pt idx="2431">
                  <c:v>43528</c:v>
                </c:pt>
                <c:pt idx="2432">
                  <c:v>43529</c:v>
                </c:pt>
                <c:pt idx="2433">
                  <c:v>43530</c:v>
                </c:pt>
                <c:pt idx="2434">
                  <c:v>43531</c:v>
                </c:pt>
                <c:pt idx="2435">
                  <c:v>43532</c:v>
                </c:pt>
                <c:pt idx="2436">
                  <c:v>43533</c:v>
                </c:pt>
                <c:pt idx="2437">
                  <c:v>43534</c:v>
                </c:pt>
                <c:pt idx="2438">
                  <c:v>43535</c:v>
                </c:pt>
                <c:pt idx="2439">
                  <c:v>43536</c:v>
                </c:pt>
                <c:pt idx="2440">
                  <c:v>43537</c:v>
                </c:pt>
                <c:pt idx="2441">
                  <c:v>43538</c:v>
                </c:pt>
                <c:pt idx="2442">
                  <c:v>43539</c:v>
                </c:pt>
                <c:pt idx="2443">
                  <c:v>43540</c:v>
                </c:pt>
                <c:pt idx="2444">
                  <c:v>43541</c:v>
                </c:pt>
                <c:pt idx="2445">
                  <c:v>43542</c:v>
                </c:pt>
                <c:pt idx="2446">
                  <c:v>43543</c:v>
                </c:pt>
                <c:pt idx="2447">
                  <c:v>43544</c:v>
                </c:pt>
                <c:pt idx="2448">
                  <c:v>43545</c:v>
                </c:pt>
                <c:pt idx="2449">
                  <c:v>43546</c:v>
                </c:pt>
                <c:pt idx="2450">
                  <c:v>43547</c:v>
                </c:pt>
                <c:pt idx="2451">
                  <c:v>43548</c:v>
                </c:pt>
                <c:pt idx="2452">
                  <c:v>43549</c:v>
                </c:pt>
                <c:pt idx="2453">
                  <c:v>43550</c:v>
                </c:pt>
                <c:pt idx="2454">
                  <c:v>43551</c:v>
                </c:pt>
                <c:pt idx="2455">
                  <c:v>43552</c:v>
                </c:pt>
                <c:pt idx="2456">
                  <c:v>43553</c:v>
                </c:pt>
                <c:pt idx="2457">
                  <c:v>43554</c:v>
                </c:pt>
                <c:pt idx="2458">
                  <c:v>43555</c:v>
                </c:pt>
                <c:pt idx="2459">
                  <c:v>43556</c:v>
                </c:pt>
                <c:pt idx="2460">
                  <c:v>43557</c:v>
                </c:pt>
                <c:pt idx="2461">
                  <c:v>43558</c:v>
                </c:pt>
                <c:pt idx="2462">
                  <c:v>43559</c:v>
                </c:pt>
                <c:pt idx="2463">
                  <c:v>43560</c:v>
                </c:pt>
                <c:pt idx="2464">
                  <c:v>43561</c:v>
                </c:pt>
                <c:pt idx="2465">
                  <c:v>43562</c:v>
                </c:pt>
                <c:pt idx="2466">
                  <c:v>43563</c:v>
                </c:pt>
                <c:pt idx="2467">
                  <c:v>43564</c:v>
                </c:pt>
                <c:pt idx="2468">
                  <c:v>43565</c:v>
                </c:pt>
                <c:pt idx="2469">
                  <c:v>43566</c:v>
                </c:pt>
                <c:pt idx="2470">
                  <c:v>43567</c:v>
                </c:pt>
                <c:pt idx="2471">
                  <c:v>43568</c:v>
                </c:pt>
                <c:pt idx="2472">
                  <c:v>43569</c:v>
                </c:pt>
                <c:pt idx="2473">
                  <c:v>43570</c:v>
                </c:pt>
                <c:pt idx="2474">
                  <c:v>43571</c:v>
                </c:pt>
                <c:pt idx="2475">
                  <c:v>43572</c:v>
                </c:pt>
                <c:pt idx="2476">
                  <c:v>43573</c:v>
                </c:pt>
                <c:pt idx="2477">
                  <c:v>43574</c:v>
                </c:pt>
                <c:pt idx="2478">
                  <c:v>43575</c:v>
                </c:pt>
                <c:pt idx="2479">
                  <c:v>43576</c:v>
                </c:pt>
                <c:pt idx="2480">
                  <c:v>43577</c:v>
                </c:pt>
                <c:pt idx="2481">
                  <c:v>43578</c:v>
                </c:pt>
                <c:pt idx="2482">
                  <c:v>43579</c:v>
                </c:pt>
                <c:pt idx="2483">
                  <c:v>43580</c:v>
                </c:pt>
                <c:pt idx="2484">
                  <c:v>43581</c:v>
                </c:pt>
                <c:pt idx="2485">
                  <c:v>43582</c:v>
                </c:pt>
                <c:pt idx="2486">
                  <c:v>43583</c:v>
                </c:pt>
                <c:pt idx="2487">
                  <c:v>43584</c:v>
                </c:pt>
                <c:pt idx="2488">
                  <c:v>43585</c:v>
                </c:pt>
                <c:pt idx="2489">
                  <c:v>43586</c:v>
                </c:pt>
                <c:pt idx="2490">
                  <c:v>43587</c:v>
                </c:pt>
                <c:pt idx="2491">
                  <c:v>43588</c:v>
                </c:pt>
                <c:pt idx="2492">
                  <c:v>43589</c:v>
                </c:pt>
                <c:pt idx="2493">
                  <c:v>43590</c:v>
                </c:pt>
                <c:pt idx="2494">
                  <c:v>43591</c:v>
                </c:pt>
                <c:pt idx="2495">
                  <c:v>43592</c:v>
                </c:pt>
                <c:pt idx="2496">
                  <c:v>43593</c:v>
                </c:pt>
                <c:pt idx="2497">
                  <c:v>43594</c:v>
                </c:pt>
                <c:pt idx="2498">
                  <c:v>43595</c:v>
                </c:pt>
                <c:pt idx="2499">
                  <c:v>43596</c:v>
                </c:pt>
                <c:pt idx="2500">
                  <c:v>43597</c:v>
                </c:pt>
                <c:pt idx="2501">
                  <c:v>43598</c:v>
                </c:pt>
                <c:pt idx="2502">
                  <c:v>43599</c:v>
                </c:pt>
                <c:pt idx="2503">
                  <c:v>43600</c:v>
                </c:pt>
                <c:pt idx="2504">
                  <c:v>43601</c:v>
                </c:pt>
                <c:pt idx="2505">
                  <c:v>43602</c:v>
                </c:pt>
                <c:pt idx="2506">
                  <c:v>43603</c:v>
                </c:pt>
                <c:pt idx="2507">
                  <c:v>43604</c:v>
                </c:pt>
                <c:pt idx="2508">
                  <c:v>43605</c:v>
                </c:pt>
                <c:pt idx="2509">
                  <c:v>43606</c:v>
                </c:pt>
                <c:pt idx="2510">
                  <c:v>43607</c:v>
                </c:pt>
                <c:pt idx="2511">
                  <c:v>43608</c:v>
                </c:pt>
                <c:pt idx="2512">
                  <c:v>43609</c:v>
                </c:pt>
                <c:pt idx="2513">
                  <c:v>43610</c:v>
                </c:pt>
                <c:pt idx="2514">
                  <c:v>43611</c:v>
                </c:pt>
                <c:pt idx="2515">
                  <c:v>43612</c:v>
                </c:pt>
                <c:pt idx="2516">
                  <c:v>43613</c:v>
                </c:pt>
                <c:pt idx="2517">
                  <c:v>43614</c:v>
                </c:pt>
                <c:pt idx="2518">
                  <c:v>43615</c:v>
                </c:pt>
                <c:pt idx="2519">
                  <c:v>43616</c:v>
                </c:pt>
                <c:pt idx="2520">
                  <c:v>43617</c:v>
                </c:pt>
                <c:pt idx="2521">
                  <c:v>43618</c:v>
                </c:pt>
                <c:pt idx="2522">
                  <c:v>43619</c:v>
                </c:pt>
                <c:pt idx="2523">
                  <c:v>43620</c:v>
                </c:pt>
                <c:pt idx="2524">
                  <c:v>43621</c:v>
                </c:pt>
                <c:pt idx="2525">
                  <c:v>43622</c:v>
                </c:pt>
                <c:pt idx="2526">
                  <c:v>43623</c:v>
                </c:pt>
                <c:pt idx="2527">
                  <c:v>43624</c:v>
                </c:pt>
                <c:pt idx="2528">
                  <c:v>43625</c:v>
                </c:pt>
                <c:pt idx="2529">
                  <c:v>43626</c:v>
                </c:pt>
                <c:pt idx="2530">
                  <c:v>43627</c:v>
                </c:pt>
                <c:pt idx="2531">
                  <c:v>43628</c:v>
                </c:pt>
                <c:pt idx="2532">
                  <c:v>43629</c:v>
                </c:pt>
                <c:pt idx="2533">
                  <c:v>43630</c:v>
                </c:pt>
                <c:pt idx="2534">
                  <c:v>43631</c:v>
                </c:pt>
                <c:pt idx="2535">
                  <c:v>43632</c:v>
                </c:pt>
                <c:pt idx="2536">
                  <c:v>43633</c:v>
                </c:pt>
                <c:pt idx="2537">
                  <c:v>43634</c:v>
                </c:pt>
                <c:pt idx="2538">
                  <c:v>43635</c:v>
                </c:pt>
                <c:pt idx="2539">
                  <c:v>43636</c:v>
                </c:pt>
                <c:pt idx="2540">
                  <c:v>43637</c:v>
                </c:pt>
                <c:pt idx="2541">
                  <c:v>43638</c:v>
                </c:pt>
                <c:pt idx="2542">
                  <c:v>43639</c:v>
                </c:pt>
                <c:pt idx="2543">
                  <c:v>43640</c:v>
                </c:pt>
                <c:pt idx="2544">
                  <c:v>43641</c:v>
                </c:pt>
                <c:pt idx="2545">
                  <c:v>43642</c:v>
                </c:pt>
                <c:pt idx="2546">
                  <c:v>43643</c:v>
                </c:pt>
                <c:pt idx="2547">
                  <c:v>43644</c:v>
                </c:pt>
                <c:pt idx="2548">
                  <c:v>43645</c:v>
                </c:pt>
                <c:pt idx="2549">
                  <c:v>43646</c:v>
                </c:pt>
                <c:pt idx="2550">
                  <c:v>43647</c:v>
                </c:pt>
                <c:pt idx="2551">
                  <c:v>43648</c:v>
                </c:pt>
                <c:pt idx="2552">
                  <c:v>43649</c:v>
                </c:pt>
                <c:pt idx="2553">
                  <c:v>43650</c:v>
                </c:pt>
                <c:pt idx="2554">
                  <c:v>43651</c:v>
                </c:pt>
                <c:pt idx="2555">
                  <c:v>43652</c:v>
                </c:pt>
                <c:pt idx="2556">
                  <c:v>43653</c:v>
                </c:pt>
                <c:pt idx="2557">
                  <c:v>43654</c:v>
                </c:pt>
                <c:pt idx="2558">
                  <c:v>43655</c:v>
                </c:pt>
                <c:pt idx="2559">
                  <c:v>43656</c:v>
                </c:pt>
                <c:pt idx="2560">
                  <c:v>43657</c:v>
                </c:pt>
                <c:pt idx="2561">
                  <c:v>43658</c:v>
                </c:pt>
                <c:pt idx="2562">
                  <c:v>43659</c:v>
                </c:pt>
                <c:pt idx="2563">
                  <c:v>43660</c:v>
                </c:pt>
                <c:pt idx="2564">
                  <c:v>43661</c:v>
                </c:pt>
                <c:pt idx="2565">
                  <c:v>43662</c:v>
                </c:pt>
                <c:pt idx="2566">
                  <c:v>43663</c:v>
                </c:pt>
                <c:pt idx="2567">
                  <c:v>43664</c:v>
                </c:pt>
                <c:pt idx="2568">
                  <c:v>43665</c:v>
                </c:pt>
                <c:pt idx="2569">
                  <c:v>43666</c:v>
                </c:pt>
                <c:pt idx="2570">
                  <c:v>43667</c:v>
                </c:pt>
                <c:pt idx="2571">
                  <c:v>43668</c:v>
                </c:pt>
                <c:pt idx="2572">
                  <c:v>43669</c:v>
                </c:pt>
                <c:pt idx="2573">
                  <c:v>43670</c:v>
                </c:pt>
                <c:pt idx="2574">
                  <c:v>43671</c:v>
                </c:pt>
                <c:pt idx="2575">
                  <c:v>43672</c:v>
                </c:pt>
                <c:pt idx="2576">
                  <c:v>43673</c:v>
                </c:pt>
                <c:pt idx="2577">
                  <c:v>43674</c:v>
                </c:pt>
                <c:pt idx="2578">
                  <c:v>43675</c:v>
                </c:pt>
                <c:pt idx="2579">
                  <c:v>43676</c:v>
                </c:pt>
                <c:pt idx="2580">
                  <c:v>43677</c:v>
                </c:pt>
                <c:pt idx="2581">
                  <c:v>43678</c:v>
                </c:pt>
                <c:pt idx="2582">
                  <c:v>43679</c:v>
                </c:pt>
                <c:pt idx="2583">
                  <c:v>43680</c:v>
                </c:pt>
                <c:pt idx="2584">
                  <c:v>43681</c:v>
                </c:pt>
                <c:pt idx="2585">
                  <c:v>43682</c:v>
                </c:pt>
                <c:pt idx="2586">
                  <c:v>43683</c:v>
                </c:pt>
                <c:pt idx="2587">
                  <c:v>43684</c:v>
                </c:pt>
                <c:pt idx="2588">
                  <c:v>43685</c:v>
                </c:pt>
                <c:pt idx="2589">
                  <c:v>43686</c:v>
                </c:pt>
                <c:pt idx="2590">
                  <c:v>43687</c:v>
                </c:pt>
                <c:pt idx="2591">
                  <c:v>43688</c:v>
                </c:pt>
                <c:pt idx="2592">
                  <c:v>43689</c:v>
                </c:pt>
                <c:pt idx="2593">
                  <c:v>43690</c:v>
                </c:pt>
                <c:pt idx="2594">
                  <c:v>43691</c:v>
                </c:pt>
                <c:pt idx="2595">
                  <c:v>43692</c:v>
                </c:pt>
                <c:pt idx="2596">
                  <c:v>43693</c:v>
                </c:pt>
                <c:pt idx="2597">
                  <c:v>43694</c:v>
                </c:pt>
                <c:pt idx="2598">
                  <c:v>43695</c:v>
                </c:pt>
                <c:pt idx="2599">
                  <c:v>43696</c:v>
                </c:pt>
                <c:pt idx="2600">
                  <c:v>43697</c:v>
                </c:pt>
                <c:pt idx="2601">
                  <c:v>43698</c:v>
                </c:pt>
                <c:pt idx="2602">
                  <c:v>43699</c:v>
                </c:pt>
                <c:pt idx="2603">
                  <c:v>43700</c:v>
                </c:pt>
                <c:pt idx="2604">
                  <c:v>43701</c:v>
                </c:pt>
                <c:pt idx="2605">
                  <c:v>43702</c:v>
                </c:pt>
                <c:pt idx="2606">
                  <c:v>43703</c:v>
                </c:pt>
                <c:pt idx="2607">
                  <c:v>43704</c:v>
                </c:pt>
                <c:pt idx="2608">
                  <c:v>43705</c:v>
                </c:pt>
                <c:pt idx="2609">
                  <c:v>43706</c:v>
                </c:pt>
                <c:pt idx="2610">
                  <c:v>43707</c:v>
                </c:pt>
                <c:pt idx="2611">
                  <c:v>43708</c:v>
                </c:pt>
                <c:pt idx="2612">
                  <c:v>43709</c:v>
                </c:pt>
                <c:pt idx="2613">
                  <c:v>43710</c:v>
                </c:pt>
                <c:pt idx="2614">
                  <c:v>43711</c:v>
                </c:pt>
                <c:pt idx="2615">
                  <c:v>43712</c:v>
                </c:pt>
                <c:pt idx="2616">
                  <c:v>43713</c:v>
                </c:pt>
                <c:pt idx="2617">
                  <c:v>43714</c:v>
                </c:pt>
                <c:pt idx="2618">
                  <c:v>43715</c:v>
                </c:pt>
                <c:pt idx="2619">
                  <c:v>43716</c:v>
                </c:pt>
                <c:pt idx="2620">
                  <c:v>43717</c:v>
                </c:pt>
                <c:pt idx="2621">
                  <c:v>43718</c:v>
                </c:pt>
                <c:pt idx="2622">
                  <c:v>43719</c:v>
                </c:pt>
                <c:pt idx="2623">
                  <c:v>43720</c:v>
                </c:pt>
                <c:pt idx="2624">
                  <c:v>43721</c:v>
                </c:pt>
                <c:pt idx="2625">
                  <c:v>43722</c:v>
                </c:pt>
                <c:pt idx="2626">
                  <c:v>43723</c:v>
                </c:pt>
                <c:pt idx="2627">
                  <c:v>43724</c:v>
                </c:pt>
                <c:pt idx="2628">
                  <c:v>43725</c:v>
                </c:pt>
                <c:pt idx="2629">
                  <c:v>43726</c:v>
                </c:pt>
                <c:pt idx="2630">
                  <c:v>43727</c:v>
                </c:pt>
                <c:pt idx="2631">
                  <c:v>43728</c:v>
                </c:pt>
                <c:pt idx="2632">
                  <c:v>43729</c:v>
                </c:pt>
                <c:pt idx="2633">
                  <c:v>43730</c:v>
                </c:pt>
                <c:pt idx="2634">
                  <c:v>43731</c:v>
                </c:pt>
                <c:pt idx="2635">
                  <c:v>43732</c:v>
                </c:pt>
                <c:pt idx="2636">
                  <c:v>43733</c:v>
                </c:pt>
                <c:pt idx="2637">
                  <c:v>43734</c:v>
                </c:pt>
                <c:pt idx="2638">
                  <c:v>43735</c:v>
                </c:pt>
                <c:pt idx="2639">
                  <c:v>43736</c:v>
                </c:pt>
                <c:pt idx="2640">
                  <c:v>43737</c:v>
                </c:pt>
                <c:pt idx="2641">
                  <c:v>43738</c:v>
                </c:pt>
                <c:pt idx="2642">
                  <c:v>43739</c:v>
                </c:pt>
                <c:pt idx="2643">
                  <c:v>43740</c:v>
                </c:pt>
                <c:pt idx="2644">
                  <c:v>43741</c:v>
                </c:pt>
                <c:pt idx="2645">
                  <c:v>43742</c:v>
                </c:pt>
                <c:pt idx="2646">
                  <c:v>43743</c:v>
                </c:pt>
                <c:pt idx="2647">
                  <c:v>43744</c:v>
                </c:pt>
                <c:pt idx="2648">
                  <c:v>43745</c:v>
                </c:pt>
                <c:pt idx="2649">
                  <c:v>43746</c:v>
                </c:pt>
                <c:pt idx="2650">
                  <c:v>43747</c:v>
                </c:pt>
                <c:pt idx="2651">
                  <c:v>43748</c:v>
                </c:pt>
                <c:pt idx="2652">
                  <c:v>43749</c:v>
                </c:pt>
                <c:pt idx="2653">
                  <c:v>43750</c:v>
                </c:pt>
                <c:pt idx="2654">
                  <c:v>43751</c:v>
                </c:pt>
                <c:pt idx="2655">
                  <c:v>43752</c:v>
                </c:pt>
                <c:pt idx="2656">
                  <c:v>43753</c:v>
                </c:pt>
                <c:pt idx="2657">
                  <c:v>43754</c:v>
                </c:pt>
                <c:pt idx="2658">
                  <c:v>43755</c:v>
                </c:pt>
                <c:pt idx="2659">
                  <c:v>43756</c:v>
                </c:pt>
                <c:pt idx="2660">
                  <c:v>43757</c:v>
                </c:pt>
                <c:pt idx="2661">
                  <c:v>43758</c:v>
                </c:pt>
                <c:pt idx="2662">
                  <c:v>43759</c:v>
                </c:pt>
                <c:pt idx="2663">
                  <c:v>43760</c:v>
                </c:pt>
                <c:pt idx="2664">
                  <c:v>43761</c:v>
                </c:pt>
                <c:pt idx="2665">
                  <c:v>43762</c:v>
                </c:pt>
                <c:pt idx="2666">
                  <c:v>43763</c:v>
                </c:pt>
                <c:pt idx="2667">
                  <c:v>43764</c:v>
                </c:pt>
                <c:pt idx="2668">
                  <c:v>43765</c:v>
                </c:pt>
                <c:pt idx="2669">
                  <c:v>43766</c:v>
                </c:pt>
                <c:pt idx="2670">
                  <c:v>43767</c:v>
                </c:pt>
                <c:pt idx="2671">
                  <c:v>43768</c:v>
                </c:pt>
                <c:pt idx="2672">
                  <c:v>43769</c:v>
                </c:pt>
                <c:pt idx="2673">
                  <c:v>43770</c:v>
                </c:pt>
                <c:pt idx="2674">
                  <c:v>43771</c:v>
                </c:pt>
                <c:pt idx="2675">
                  <c:v>43772</c:v>
                </c:pt>
                <c:pt idx="2676">
                  <c:v>43773</c:v>
                </c:pt>
                <c:pt idx="2677">
                  <c:v>43774</c:v>
                </c:pt>
                <c:pt idx="2678">
                  <c:v>43775</c:v>
                </c:pt>
                <c:pt idx="2679">
                  <c:v>43776</c:v>
                </c:pt>
                <c:pt idx="2680">
                  <c:v>43777</c:v>
                </c:pt>
                <c:pt idx="2681">
                  <c:v>43778</c:v>
                </c:pt>
                <c:pt idx="2682">
                  <c:v>43779</c:v>
                </c:pt>
                <c:pt idx="2683">
                  <c:v>43780</c:v>
                </c:pt>
                <c:pt idx="2684">
                  <c:v>43781</c:v>
                </c:pt>
                <c:pt idx="2685">
                  <c:v>43782</c:v>
                </c:pt>
                <c:pt idx="2686">
                  <c:v>43783</c:v>
                </c:pt>
                <c:pt idx="2687">
                  <c:v>43784</c:v>
                </c:pt>
                <c:pt idx="2688">
                  <c:v>43785</c:v>
                </c:pt>
                <c:pt idx="2689">
                  <c:v>43786</c:v>
                </c:pt>
                <c:pt idx="2690">
                  <c:v>43787</c:v>
                </c:pt>
                <c:pt idx="2691">
                  <c:v>43788</c:v>
                </c:pt>
                <c:pt idx="2692">
                  <c:v>43789</c:v>
                </c:pt>
                <c:pt idx="2693">
                  <c:v>43790</c:v>
                </c:pt>
                <c:pt idx="2694">
                  <c:v>43791</c:v>
                </c:pt>
                <c:pt idx="2695">
                  <c:v>43792</c:v>
                </c:pt>
                <c:pt idx="2696">
                  <c:v>43793</c:v>
                </c:pt>
                <c:pt idx="2697">
                  <c:v>43794</c:v>
                </c:pt>
                <c:pt idx="2698">
                  <c:v>43795</c:v>
                </c:pt>
                <c:pt idx="2699">
                  <c:v>43796</c:v>
                </c:pt>
                <c:pt idx="2700">
                  <c:v>43797</c:v>
                </c:pt>
                <c:pt idx="2701">
                  <c:v>43798</c:v>
                </c:pt>
                <c:pt idx="2702">
                  <c:v>43799</c:v>
                </c:pt>
                <c:pt idx="2703">
                  <c:v>43800</c:v>
                </c:pt>
                <c:pt idx="2704">
                  <c:v>43801</c:v>
                </c:pt>
                <c:pt idx="2705">
                  <c:v>43802</c:v>
                </c:pt>
                <c:pt idx="2706">
                  <c:v>43803</c:v>
                </c:pt>
                <c:pt idx="2707">
                  <c:v>43804</c:v>
                </c:pt>
                <c:pt idx="2708">
                  <c:v>43805</c:v>
                </c:pt>
                <c:pt idx="2709">
                  <c:v>43806</c:v>
                </c:pt>
                <c:pt idx="2710">
                  <c:v>43807</c:v>
                </c:pt>
                <c:pt idx="2711">
                  <c:v>43808</c:v>
                </c:pt>
                <c:pt idx="2712">
                  <c:v>43809</c:v>
                </c:pt>
                <c:pt idx="2713">
                  <c:v>43810</c:v>
                </c:pt>
                <c:pt idx="2714">
                  <c:v>43811</c:v>
                </c:pt>
                <c:pt idx="2715">
                  <c:v>43812</c:v>
                </c:pt>
                <c:pt idx="2716">
                  <c:v>43813</c:v>
                </c:pt>
                <c:pt idx="2717">
                  <c:v>43814</c:v>
                </c:pt>
                <c:pt idx="2718">
                  <c:v>43815</c:v>
                </c:pt>
                <c:pt idx="2719">
                  <c:v>43816</c:v>
                </c:pt>
                <c:pt idx="2720">
                  <c:v>43817</c:v>
                </c:pt>
                <c:pt idx="2721">
                  <c:v>43818</c:v>
                </c:pt>
                <c:pt idx="2722">
                  <c:v>43819</c:v>
                </c:pt>
                <c:pt idx="2723">
                  <c:v>43820</c:v>
                </c:pt>
                <c:pt idx="2724">
                  <c:v>43821</c:v>
                </c:pt>
                <c:pt idx="2725">
                  <c:v>43822</c:v>
                </c:pt>
                <c:pt idx="2726">
                  <c:v>43823</c:v>
                </c:pt>
                <c:pt idx="2727">
                  <c:v>43824</c:v>
                </c:pt>
                <c:pt idx="2728">
                  <c:v>43825</c:v>
                </c:pt>
                <c:pt idx="2729">
                  <c:v>43826</c:v>
                </c:pt>
                <c:pt idx="2730">
                  <c:v>43827</c:v>
                </c:pt>
                <c:pt idx="2731">
                  <c:v>43828</c:v>
                </c:pt>
                <c:pt idx="2732">
                  <c:v>43829</c:v>
                </c:pt>
                <c:pt idx="2733">
                  <c:v>43830</c:v>
                </c:pt>
                <c:pt idx="2734">
                  <c:v>43831</c:v>
                </c:pt>
                <c:pt idx="2735">
                  <c:v>43832</c:v>
                </c:pt>
                <c:pt idx="2736">
                  <c:v>43833</c:v>
                </c:pt>
                <c:pt idx="2737">
                  <c:v>43834</c:v>
                </c:pt>
                <c:pt idx="2738">
                  <c:v>43835</c:v>
                </c:pt>
                <c:pt idx="2739">
                  <c:v>43836</c:v>
                </c:pt>
                <c:pt idx="2740">
                  <c:v>43837</c:v>
                </c:pt>
                <c:pt idx="2741">
                  <c:v>43838</c:v>
                </c:pt>
                <c:pt idx="2742">
                  <c:v>43839</c:v>
                </c:pt>
                <c:pt idx="2743">
                  <c:v>43840</c:v>
                </c:pt>
                <c:pt idx="2744">
                  <c:v>43841</c:v>
                </c:pt>
                <c:pt idx="2745">
                  <c:v>43842</c:v>
                </c:pt>
                <c:pt idx="2746">
                  <c:v>43843</c:v>
                </c:pt>
                <c:pt idx="2747">
                  <c:v>43844</c:v>
                </c:pt>
                <c:pt idx="2748">
                  <c:v>43845</c:v>
                </c:pt>
                <c:pt idx="2749">
                  <c:v>43846</c:v>
                </c:pt>
                <c:pt idx="2750">
                  <c:v>43847</c:v>
                </c:pt>
                <c:pt idx="2751">
                  <c:v>43848</c:v>
                </c:pt>
                <c:pt idx="2752">
                  <c:v>43849</c:v>
                </c:pt>
                <c:pt idx="2753">
                  <c:v>43850</c:v>
                </c:pt>
                <c:pt idx="2754">
                  <c:v>43851</c:v>
                </c:pt>
                <c:pt idx="2755">
                  <c:v>43852</c:v>
                </c:pt>
                <c:pt idx="2756">
                  <c:v>43853</c:v>
                </c:pt>
                <c:pt idx="2757">
                  <c:v>43854</c:v>
                </c:pt>
                <c:pt idx="2758">
                  <c:v>43855</c:v>
                </c:pt>
                <c:pt idx="2759">
                  <c:v>43856</c:v>
                </c:pt>
                <c:pt idx="2760">
                  <c:v>43857</c:v>
                </c:pt>
                <c:pt idx="2761">
                  <c:v>43858</c:v>
                </c:pt>
                <c:pt idx="2762">
                  <c:v>43859</c:v>
                </c:pt>
                <c:pt idx="2763">
                  <c:v>43860</c:v>
                </c:pt>
                <c:pt idx="2764">
                  <c:v>43861</c:v>
                </c:pt>
                <c:pt idx="2765">
                  <c:v>43862</c:v>
                </c:pt>
                <c:pt idx="2766">
                  <c:v>43863</c:v>
                </c:pt>
                <c:pt idx="2767">
                  <c:v>43864</c:v>
                </c:pt>
                <c:pt idx="2768">
                  <c:v>43865</c:v>
                </c:pt>
                <c:pt idx="2769">
                  <c:v>43866</c:v>
                </c:pt>
                <c:pt idx="2770">
                  <c:v>43867</c:v>
                </c:pt>
                <c:pt idx="2771">
                  <c:v>43868</c:v>
                </c:pt>
                <c:pt idx="2772">
                  <c:v>43869</c:v>
                </c:pt>
                <c:pt idx="2773">
                  <c:v>43870</c:v>
                </c:pt>
                <c:pt idx="2774">
                  <c:v>43871</c:v>
                </c:pt>
                <c:pt idx="2775">
                  <c:v>43872</c:v>
                </c:pt>
                <c:pt idx="2776">
                  <c:v>43873</c:v>
                </c:pt>
                <c:pt idx="2777">
                  <c:v>43874</c:v>
                </c:pt>
                <c:pt idx="2778">
                  <c:v>43875</c:v>
                </c:pt>
                <c:pt idx="2779">
                  <c:v>43876</c:v>
                </c:pt>
                <c:pt idx="2780">
                  <c:v>43877</c:v>
                </c:pt>
                <c:pt idx="2781">
                  <c:v>43878</c:v>
                </c:pt>
                <c:pt idx="2782">
                  <c:v>43879</c:v>
                </c:pt>
                <c:pt idx="2783">
                  <c:v>43880</c:v>
                </c:pt>
                <c:pt idx="2784">
                  <c:v>43881</c:v>
                </c:pt>
                <c:pt idx="2785">
                  <c:v>43882</c:v>
                </c:pt>
                <c:pt idx="2786">
                  <c:v>43883</c:v>
                </c:pt>
                <c:pt idx="2787">
                  <c:v>43884</c:v>
                </c:pt>
                <c:pt idx="2788">
                  <c:v>43885</c:v>
                </c:pt>
                <c:pt idx="2789">
                  <c:v>43886</c:v>
                </c:pt>
                <c:pt idx="2790">
                  <c:v>43887</c:v>
                </c:pt>
                <c:pt idx="2791">
                  <c:v>43888</c:v>
                </c:pt>
                <c:pt idx="2792">
                  <c:v>43889</c:v>
                </c:pt>
                <c:pt idx="2793">
                  <c:v>43890</c:v>
                </c:pt>
                <c:pt idx="2794">
                  <c:v>43891</c:v>
                </c:pt>
                <c:pt idx="2795">
                  <c:v>43892</c:v>
                </c:pt>
                <c:pt idx="2796">
                  <c:v>43893</c:v>
                </c:pt>
                <c:pt idx="2797">
                  <c:v>43894</c:v>
                </c:pt>
                <c:pt idx="2798">
                  <c:v>43895</c:v>
                </c:pt>
                <c:pt idx="2799">
                  <c:v>43896</c:v>
                </c:pt>
                <c:pt idx="2800">
                  <c:v>43897</c:v>
                </c:pt>
                <c:pt idx="2801">
                  <c:v>43898</c:v>
                </c:pt>
                <c:pt idx="2802">
                  <c:v>43899</c:v>
                </c:pt>
                <c:pt idx="2803">
                  <c:v>43900</c:v>
                </c:pt>
                <c:pt idx="2804">
                  <c:v>43901</c:v>
                </c:pt>
                <c:pt idx="2805">
                  <c:v>43902</c:v>
                </c:pt>
                <c:pt idx="2806">
                  <c:v>43903</c:v>
                </c:pt>
                <c:pt idx="2807">
                  <c:v>43904</c:v>
                </c:pt>
                <c:pt idx="2808">
                  <c:v>43905</c:v>
                </c:pt>
                <c:pt idx="2809">
                  <c:v>43906</c:v>
                </c:pt>
                <c:pt idx="2810">
                  <c:v>43907</c:v>
                </c:pt>
                <c:pt idx="2811">
                  <c:v>43908</c:v>
                </c:pt>
                <c:pt idx="2812">
                  <c:v>43909</c:v>
                </c:pt>
                <c:pt idx="2813">
                  <c:v>43910</c:v>
                </c:pt>
                <c:pt idx="2814">
                  <c:v>43911</c:v>
                </c:pt>
                <c:pt idx="2815">
                  <c:v>43912</c:v>
                </c:pt>
                <c:pt idx="2816">
                  <c:v>43913</c:v>
                </c:pt>
                <c:pt idx="2817">
                  <c:v>43914</c:v>
                </c:pt>
                <c:pt idx="2818">
                  <c:v>43915</c:v>
                </c:pt>
                <c:pt idx="2819">
                  <c:v>43916</c:v>
                </c:pt>
                <c:pt idx="2820">
                  <c:v>43917</c:v>
                </c:pt>
                <c:pt idx="2821">
                  <c:v>43918</c:v>
                </c:pt>
                <c:pt idx="2822">
                  <c:v>43919</c:v>
                </c:pt>
                <c:pt idx="2823">
                  <c:v>43920</c:v>
                </c:pt>
                <c:pt idx="2824">
                  <c:v>43921</c:v>
                </c:pt>
                <c:pt idx="2825">
                  <c:v>43922</c:v>
                </c:pt>
                <c:pt idx="2826">
                  <c:v>43923</c:v>
                </c:pt>
                <c:pt idx="2827">
                  <c:v>43924</c:v>
                </c:pt>
                <c:pt idx="2828">
                  <c:v>43925</c:v>
                </c:pt>
                <c:pt idx="2829">
                  <c:v>43926</c:v>
                </c:pt>
                <c:pt idx="2830">
                  <c:v>43927</c:v>
                </c:pt>
                <c:pt idx="2831">
                  <c:v>43928</c:v>
                </c:pt>
                <c:pt idx="2832">
                  <c:v>43929</c:v>
                </c:pt>
                <c:pt idx="2833">
                  <c:v>43930</c:v>
                </c:pt>
                <c:pt idx="2834">
                  <c:v>43931</c:v>
                </c:pt>
                <c:pt idx="2835">
                  <c:v>43932</c:v>
                </c:pt>
                <c:pt idx="2836">
                  <c:v>43933</c:v>
                </c:pt>
                <c:pt idx="2837">
                  <c:v>43934</c:v>
                </c:pt>
                <c:pt idx="2838">
                  <c:v>43935</c:v>
                </c:pt>
                <c:pt idx="2839">
                  <c:v>43936</c:v>
                </c:pt>
                <c:pt idx="2840">
                  <c:v>43937</c:v>
                </c:pt>
                <c:pt idx="2841">
                  <c:v>43938</c:v>
                </c:pt>
                <c:pt idx="2842">
                  <c:v>43939</c:v>
                </c:pt>
                <c:pt idx="2843">
                  <c:v>43940</c:v>
                </c:pt>
                <c:pt idx="2844">
                  <c:v>43941</c:v>
                </c:pt>
                <c:pt idx="2845">
                  <c:v>43942</c:v>
                </c:pt>
                <c:pt idx="2846">
                  <c:v>43943</c:v>
                </c:pt>
                <c:pt idx="2847">
                  <c:v>43944</c:v>
                </c:pt>
                <c:pt idx="2848">
                  <c:v>43945</c:v>
                </c:pt>
                <c:pt idx="2849">
                  <c:v>43946</c:v>
                </c:pt>
                <c:pt idx="2850">
                  <c:v>43947</c:v>
                </c:pt>
                <c:pt idx="2851">
                  <c:v>43948</c:v>
                </c:pt>
                <c:pt idx="2852">
                  <c:v>43949</c:v>
                </c:pt>
                <c:pt idx="2853">
                  <c:v>43950</c:v>
                </c:pt>
                <c:pt idx="2854">
                  <c:v>43951</c:v>
                </c:pt>
                <c:pt idx="2855">
                  <c:v>43952</c:v>
                </c:pt>
                <c:pt idx="2856">
                  <c:v>43953</c:v>
                </c:pt>
                <c:pt idx="2857">
                  <c:v>43954</c:v>
                </c:pt>
                <c:pt idx="2858">
                  <c:v>43955</c:v>
                </c:pt>
                <c:pt idx="2859">
                  <c:v>44005</c:v>
                </c:pt>
                <c:pt idx="2860">
                  <c:v>44006</c:v>
                </c:pt>
                <c:pt idx="2861">
                  <c:v>44007</c:v>
                </c:pt>
                <c:pt idx="2862">
                  <c:v>44008</c:v>
                </c:pt>
                <c:pt idx="2863">
                  <c:v>44009</c:v>
                </c:pt>
                <c:pt idx="2864">
                  <c:v>44010</c:v>
                </c:pt>
                <c:pt idx="2865">
                  <c:v>44011</c:v>
                </c:pt>
                <c:pt idx="2866">
                  <c:v>44012</c:v>
                </c:pt>
                <c:pt idx="2867">
                  <c:v>44013</c:v>
                </c:pt>
                <c:pt idx="2868">
                  <c:v>44014</c:v>
                </c:pt>
                <c:pt idx="2869">
                  <c:v>44015</c:v>
                </c:pt>
                <c:pt idx="2870">
                  <c:v>44016</c:v>
                </c:pt>
                <c:pt idx="2871">
                  <c:v>44017</c:v>
                </c:pt>
                <c:pt idx="2872">
                  <c:v>44018</c:v>
                </c:pt>
                <c:pt idx="2873">
                  <c:v>44019</c:v>
                </c:pt>
                <c:pt idx="2874">
                  <c:v>44020</c:v>
                </c:pt>
                <c:pt idx="2875">
                  <c:v>44021</c:v>
                </c:pt>
                <c:pt idx="2876">
                  <c:v>44022</c:v>
                </c:pt>
                <c:pt idx="2877">
                  <c:v>44023</c:v>
                </c:pt>
                <c:pt idx="2878">
                  <c:v>44024</c:v>
                </c:pt>
                <c:pt idx="2879">
                  <c:v>44025</c:v>
                </c:pt>
                <c:pt idx="2880">
                  <c:v>44026</c:v>
                </c:pt>
                <c:pt idx="2881">
                  <c:v>44027</c:v>
                </c:pt>
                <c:pt idx="2882">
                  <c:v>44028</c:v>
                </c:pt>
                <c:pt idx="2883">
                  <c:v>44029</c:v>
                </c:pt>
                <c:pt idx="2884">
                  <c:v>44030</c:v>
                </c:pt>
                <c:pt idx="2885">
                  <c:v>44031</c:v>
                </c:pt>
                <c:pt idx="2886">
                  <c:v>44032</c:v>
                </c:pt>
                <c:pt idx="2887">
                  <c:v>44033</c:v>
                </c:pt>
                <c:pt idx="2888">
                  <c:v>44034</c:v>
                </c:pt>
                <c:pt idx="2889">
                  <c:v>44035</c:v>
                </c:pt>
                <c:pt idx="2890">
                  <c:v>44036</c:v>
                </c:pt>
                <c:pt idx="2891">
                  <c:v>44037</c:v>
                </c:pt>
                <c:pt idx="2892">
                  <c:v>44038</c:v>
                </c:pt>
                <c:pt idx="2893">
                  <c:v>44039</c:v>
                </c:pt>
                <c:pt idx="2894">
                  <c:v>44040</c:v>
                </c:pt>
                <c:pt idx="2895">
                  <c:v>44041</c:v>
                </c:pt>
                <c:pt idx="2896">
                  <c:v>44042</c:v>
                </c:pt>
                <c:pt idx="2897">
                  <c:v>44043</c:v>
                </c:pt>
                <c:pt idx="2898">
                  <c:v>44044</c:v>
                </c:pt>
                <c:pt idx="2899">
                  <c:v>44045</c:v>
                </c:pt>
                <c:pt idx="2900">
                  <c:v>44046</c:v>
                </c:pt>
                <c:pt idx="2901">
                  <c:v>44047</c:v>
                </c:pt>
                <c:pt idx="2902">
                  <c:v>44048</c:v>
                </c:pt>
                <c:pt idx="2903">
                  <c:v>44049</c:v>
                </c:pt>
                <c:pt idx="2904">
                  <c:v>44050</c:v>
                </c:pt>
                <c:pt idx="2905">
                  <c:v>44051</c:v>
                </c:pt>
                <c:pt idx="2906">
                  <c:v>44052</c:v>
                </c:pt>
                <c:pt idx="2907">
                  <c:v>44053</c:v>
                </c:pt>
                <c:pt idx="2908">
                  <c:v>44054</c:v>
                </c:pt>
                <c:pt idx="2909">
                  <c:v>44055</c:v>
                </c:pt>
                <c:pt idx="2910">
                  <c:v>44056</c:v>
                </c:pt>
                <c:pt idx="2911">
                  <c:v>44057</c:v>
                </c:pt>
                <c:pt idx="2912">
                  <c:v>44058</c:v>
                </c:pt>
                <c:pt idx="2913">
                  <c:v>44059</c:v>
                </c:pt>
                <c:pt idx="2914">
                  <c:v>44060</c:v>
                </c:pt>
                <c:pt idx="2915">
                  <c:v>44061</c:v>
                </c:pt>
                <c:pt idx="2916">
                  <c:v>44062</c:v>
                </c:pt>
                <c:pt idx="2917">
                  <c:v>44063</c:v>
                </c:pt>
                <c:pt idx="2918">
                  <c:v>44064</c:v>
                </c:pt>
                <c:pt idx="2919">
                  <c:v>44065</c:v>
                </c:pt>
                <c:pt idx="2920">
                  <c:v>44066</c:v>
                </c:pt>
                <c:pt idx="2921">
                  <c:v>44067</c:v>
                </c:pt>
                <c:pt idx="2922">
                  <c:v>44068</c:v>
                </c:pt>
                <c:pt idx="2923">
                  <c:v>44069</c:v>
                </c:pt>
                <c:pt idx="2924">
                  <c:v>44070</c:v>
                </c:pt>
                <c:pt idx="2925">
                  <c:v>44071</c:v>
                </c:pt>
                <c:pt idx="2926">
                  <c:v>44072</c:v>
                </c:pt>
                <c:pt idx="2927">
                  <c:v>44073</c:v>
                </c:pt>
                <c:pt idx="2928">
                  <c:v>44074</c:v>
                </c:pt>
                <c:pt idx="2929">
                  <c:v>44075</c:v>
                </c:pt>
                <c:pt idx="2930">
                  <c:v>44076</c:v>
                </c:pt>
                <c:pt idx="2931">
                  <c:v>44077</c:v>
                </c:pt>
                <c:pt idx="2932">
                  <c:v>44078</c:v>
                </c:pt>
                <c:pt idx="2933">
                  <c:v>44079</c:v>
                </c:pt>
                <c:pt idx="2934">
                  <c:v>44080</c:v>
                </c:pt>
                <c:pt idx="2935">
                  <c:v>44081</c:v>
                </c:pt>
                <c:pt idx="2936">
                  <c:v>44082</c:v>
                </c:pt>
                <c:pt idx="2937">
                  <c:v>44083</c:v>
                </c:pt>
                <c:pt idx="2938">
                  <c:v>44084</c:v>
                </c:pt>
                <c:pt idx="2939">
                  <c:v>44085</c:v>
                </c:pt>
                <c:pt idx="2940">
                  <c:v>44086</c:v>
                </c:pt>
                <c:pt idx="2941">
                  <c:v>44087</c:v>
                </c:pt>
                <c:pt idx="2942">
                  <c:v>44088</c:v>
                </c:pt>
                <c:pt idx="2943">
                  <c:v>44089</c:v>
                </c:pt>
                <c:pt idx="2944">
                  <c:v>44090</c:v>
                </c:pt>
                <c:pt idx="2945">
                  <c:v>44091</c:v>
                </c:pt>
                <c:pt idx="2946">
                  <c:v>44092</c:v>
                </c:pt>
                <c:pt idx="2947">
                  <c:v>44093</c:v>
                </c:pt>
                <c:pt idx="2948">
                  <c:v>44094</c:v>
                </c:pt>
                <c:pt idx="2949">
                  <c:v>44095</c:v>
                </c:pt>
                <c:pt idx="2950">
                  <c:v>44096</c:v>
                </c:pt>
                <c:pt idx="2951">
                  <c:v>44097</c:v>
                </c:pt>
                <c:pt idx="2952">
                  <c:v>44098</c:v>
                </c:pt>
                <c:pt idx="2953">
                  <c:v>44099</c:v>
                </c:pt>
                <c:pt idx="2954">
                  <c:v>44100</c:v>
                </c:pt>
                <c:pt idx="2955">
                  <c:v>44101</c:v>
                </c:pt>
                <c:pt idx="2956">
                  <c:v>44102</c:v>
                </c:pt>
                <c:pt idx="2957">
                  <c:v>44103</c:v>
                </c:pt>
                <c:pt idx="2958">
                  <c:v>44104</c:v>
                </c:pt>
                <c:pt idx="2959">
                  <c:v>44105</c:v>
                </c:pt>
                <c:pt idx="2960">
                  <c:v>44106</c:v>
                </c:pt>
                <c:pt idx="2961">
                  <c:v>44107</c:v>
                </c:pt>
                <c:pt idx="2962">
                  <c:v>44108</c:v>
                </c:pt>
                <c:pt idx="2963">
                  <c:v>44109</c:v>
                </c:pt>
                <c:pt idx="2964">
                  <c:v>44110</c:v>
                </c:pt>
                <c:pt idx="2965">
                  <c:v>44111</c:v>
                </c:pt>
                <c:pt idx="2966">
                  <c:v>44112</c:v>
                </c:pt>
                <c:pt idx="2967">
                  <c:v>44113</c:v>
                </c:pt>
                <c:pt idx="2968">
                  <c:v>44114</c:v>
                </c:pt>
                <c:pt idx="2969">
                  <c:v>44115</c:v>
                </c:pt>
                <c:pt idx="2970">
                  <c:v>44116</c:v>
                </c:pt>
                <c:pt idx="2971">
                  <c:v>44117</c:v>
                </c:pt>
                <c:pt idx="2972">
                  <c:v>44118</c:v>
                </c:pt>
                <c:pt idx="2973">
                  <c:v>44119</c:v>
                </c:pt>
                <c:pt idx="2974">
                  <c:v>44120</c:v>
                </c:pt>
                <c:pt idx="2975">
                  <c:v>44121</c:v>
                </c:pt>
                <c:pt idx="2976">
                  <c:v>44122</c:v>
                </c:pt>
                <c:pt idx="2977">
                  <c:v>44123</c:v>
                </c:pt>
                <c:pt idx="2978">
                  <c:v>44124</c:v>
                </c:pt>
                <c:pt idx="2979">
                  <c:v>44125</c:v>
                </c:pt>
                <c:pt idx="2980">
                  <c:v>44126</c:v>
                </c:pt>
                <c:pt idx="2981">
                  <c:v>44127</c:v>
                </c:pt>
                <c:pt idx="2982">
                  <c:v>44128</c:v>
                </c:pt>
                <c:pt idx="2983">
                  <c:v>44129</c:v>
                </c:pt>
                <c:pt idx="2984">
                  <c:v>44130</c:v>
                </c:pt>
                <c:pt idx="2985">
                  <c:v>44131</c:v>
                </c:pt>
                <c:pt idx="2986">
                  <c:v>44132</c:v>
                </c:pt>
                <c:pt idx="2987">
                  <c:v>44133</c:v>
                </c:pt>
                <c:pt idx="2988">
                  <c:v>44134</c:v>
                </c:pt>
                <c:pt idx="2989">
                  <c:v>44135</c:v>
                </c:pt>
                <c:pt idx="2990">
                  <c:v>44136</c:v>
                </c:pt>
                <c:pt idx="2991">
                  <c:v>44137</c:v>
                </c:pt>
                <c:pt idx="2992">
                  <c:v>44138</c:v>
                </c:pt>
                <c:pt idx="2993">
                  <c:v>44139</c:v>
                </c:pt>
                <c:pt idx="2994">
                  <c:v>44140</c:v>
                </c:pt>
                <c:pt idx="2995">
                  <c:v>44141</c:v>
                </c:pt>
                <c:pt idx="2996">
                  <c:v>44142</c:v>
                </c:pt>
                <c:pt idx="2997">
                  <c:v>44143</c:v>
                </c:pt>
                <c:pt idx="2998">
                  <c:v>44144</c:v>
                </c:pt>
                <c:pt idx="2999">
                  <c:v>44145</c:v>
                </c:pt>
                <c:pt idx="3000">
                  <c:v>44146</c:v>
                </c:pt>
                <c:pt idx="3001">
                  <c:v>44147</c:v>
                </c:pt>
                <c:pt idx="3002">
                  <c:v>44148</c:v>
                </c:pt>
                <c:pt idx="3003">
                  <c:v>44149</c:v>
                </c:pt>
                <c:pt idx="3004">
                  <c:v>44150</c:v>
                </c:pt>
                <c:pt idx="3005">
                  <c:v>44151</c:v>
                </c:pt>
                <c:pt idx="3006">
                  <c:v>44152</c:v>
                </c:pt>
                <c:pt idx="3007">
                  <c:v>44153</c:v>
                </c:pt>
                <c:pt idx="3008">
                  <c:v>44154</c:v>
                </c:pt>
                <c:pt idx="3009">
                  <c:v>44155</c:v>
                </c:pt>
                <c:pt idx="3010">
                  <c:v>44156</c:v>
                </c:pt>
                <c:pt idx="3011">
                  <c:v>44157</c:v>
                </c:pt>
                <c:pt idx="3012">
                  <c:v>44158</c:v>
                </c:pt>
                <c:pt idx="3013">
                  <c:v>44159</c:v>
                </c:pt>
                <c:pt idx="3014">
                  <c:v>44160</c:v>
                </c:pt>
                <c:pt idx="3015">
                  <c:v>44161</c:v>
                </c:pt>
                <c:pt idx="3016">
                  <c:v>44162</c:v>
                </c:pt>
                <c:pt idx="3017">
                  <c:v>44163</c:v>
                </c:pt>
                <c:pt idx="3018">
                  <c:v>44164</c:v>
                </c:pt>
                <c:pt idx="3019">
                  <c:v>44165</c:v>
                </c:pt>
                <c:pt idx="3020">
                  <c:v>44166</c:v>
                </c:pt>
                <c:pt idx="3021">
                  <c:v>44167</c:v>
                </c:pt>
                <c:pt idx="3022">
                  <c:v>44168</c:v>
                </c:pt>
                <c:pt idx="3023">
                  <c:v>44169</c:v>
                </c:pt>
                <c:pt idx="3024">
                  <c:v>44170</c:v>
                </c:pt>
                <c:pt idx="3025">
                  <c:v>44171</c:v>
                </c:pt>
                <c:pt idx="3026">
                  <c:v>44172</c:v>
                </c:pt>
                <c:pt idx="3027">
                  <c:v>44173</c:v>
                </c:pt>
                <c:pt idx="3028">
                  <c:v>44174</c:v>
                </c:pt>
                <c:pt idx="3029">
                  <c:v>44175</c:v>
                </c:pt>
                <c:pt idx="3030">
                  <c:v>44176</c:v>
                </c:pt>
                <c:pt idx="3031">
                  <c:v>44177</c:v>
                </c:pt>
                <c:pt idx="3032">
                  <c:v>44178</c:v>
                </c:pt>
                <c:pt idx="3033">
                  <c:v>44179</c:v>
                </c:pt>
                <c:pt idx="3034">
                  <c:v>44180</c:v>
                </c:pt>
                <c:pt idx="3035">
                  <c:v>44181</c:v>
                </c:pt>
                <c:pt idx="3036">
                  <c:v>44182</c:v>
                </c:pt>
                <c:pt idx="3037">
                  <c:v>44183</c:v>
                </c:pt>
                <c:pt idx="3038">
                  <c:v>44184</c:v>
                </c:pt>
                <c:pt idx="3039">
                  <c:v>44185</c:v>
                </c:pt>
                <c:pt idx="3040">
                  <c:v>44186</c:v>
                </c:pt>
                <c:pt idx="3041">
                  <c:v>44187</c:v>
                </c:pt>
                <c:pt idx="3042">
                  <c:v>44188</c:v>
                </c:pt>
                <c:pt idx="3043">
                  <c:v>44189</c:v>
                </c:pt>
                <c:pt idx="3044">
                  <c:v>44190</c:v>
                </c:pt>
                <c:pt idx="3045">
                  <c:v>44191</c:v>
                </c:pt>
                <c:pt idx="3046">
                  <c:v>44192</c:v>
                </c:pt>
                <c:pt idx="3047">
                  <c:v>44193</c:v>
                </c:pt>
                <c:pt idx="3048">
                  <c:v>44194</c:v>
                </c:pt>
                <c:pt idx="3049">
                  <c:v>44195</c:v>
                </c:pt>
                <c:pt idx="3050">
                  <c:v>44196</c:v>
                </c:pt>
                <c:pt idx="3051">
                  <c:v>44197</c:v>
                </c:pt>
                <c:pt idx="3052">
                  <c:v>44198</c:v>
                </c:pt>
                <c:pt idx="3053">
                  <c:v>44199</c:v>
                </c:pt>
                <c:pt idx="3054">
                  <c:v>44200</c:v>
                </c:pt>
                <c:pt idx="3055">
                  <c:v>44201</c:v>
                </c:pt>
                <c:pt idx="3056">
                  <c:v>44202</c:v>
                </c:pt>
                <c:pt idx="3057">
                  <c:v>44203</c:v>
                </c:pt>
                <c:pt idx="3058">
                  <c:v>44204</c:v>
                </c:pt>
                <c:pt idx="3059">
                  <c:v>44205</c:v>
                </c:pt>
                <c:pt idx="3060">
                  <c:v>44206</c:v>
                </c:pt>
                <c:pt idx="3061">
                  <c:v>44207</c:v>
                </c:pt>
                <c:pt idx="3062">
                  <c:v>44208</c:v>
                </c:pt>
                <c:pt idx="3063">
                  <c:v>44209</c:v>
                </c:pt>
                <c:pt idx="3064">
                  <c:v>44210</c:v>
                </c:pt>
                <c:pt idx="3065">
                  <c:v>44211</c:v>
                </c:pt>
                <c:pt idx="3066">
                  <c:v>44212</c:v>
                </c:pt>
                <c:pt idx="3067">
                  <c:v>44213</c:v>
                </c:pt>
                <c:pt idx="3068">
                  <c:v>44214</c:v>
                </c:pt>
                <c:pt idx="3069">
                  <c:v>44215</c:v>
                </c:pt>
                <c:pt idx="3070">
                  <c:v>44216</c:v>
                </c:pt>
                <c:pt idx="3071">
                  <c:v>44217</c:v>
                </c:pt>
                <c:pt idx="3072">
                  <c:v>44218</c:v>
                </c:pt>
                <c:pt idx="3073">
                  <c:v>44219</c:v>
                </c:pt>
                <c:pt idx="3074">
                  <c:v>44220</c:v>
                </c:pt>
                <c:pt idx="3075">
                  <c:v>44221</c:v>
                </c:pt>
                <c:pt idx="3076">
                  <c:v>44222</c:v>
                </c:pt>
                <c:pt idx="3077">
                  <c:v>44223</c:v>
                </c:pt>
                <c:pt idx="3078">
                  <c:v>44224</c:v>
                </c:pt>
                <c:pt idx="3079">
                  <c:v>44225</c:v>
                </c:pt>
                <c:pt idx="3080">
                  <c:v>44226</c:v>
                </c:pt>
                <c:pt idx="3081">
                  <c:v>44227</c:v>
                </c:pt>
                <c:pt idx="3082">
                  <c:v>44228</c:v>
                </c:pt>
                <c:pt idx="3083">
                  <c:v>44229</c:v>
                </c:pt>
                <c:pt idx="3084">
                  <c:v>44230</c:v>
                </c:pt>
                <c:pt idx="3085">
                  <c:v>44231</c:v>
                </c:pt>
                <c:pt idx="3086">
                  <c:v>44232</c:v>
                </c:pt>
                <c:pt idx="3087">
                  <c:v>44233</c:v>
                </c:pt>
                <c:pt idx="3088">
                  <c:v>44234</c:v>
                </c:pt>
                <c:pt idx="3089">
                  <c:v>44235</c:v>
                </c:pt>
                <c:pt idx="3090">
                  <c:v>44236</c:v>
                </c:pt>
                <c:pt idx="3091">
                  <c:v>44237</c:v>
                </c:pt>
                <c:pt idx="3092">
                  <c:v>44238</c:v>
                </c:pt>
                <c:pt idx="3093">
                  <c:v>44239</c:v>
                </c:pt>
                <c:pt idx="3094">
                  <c:v>44240</c:v>
                </c:pt>
                <c:pt idx="3095">
                  <c:v>44241</c:v>
                </c:pt>
                <c:pt idx="3096">
                  <c:v>44242</c:v>
                </c:pt>
                <c:pt idx="3097">
                  <c:v>44243</c:v>
                </c:pt>
                <c:pt idx="3098">
                  <c:v>44244</c:v>
                </c:pt>
                <c:pt idx="3099">
                  <c:v>44245</c:v>
                </c:pt>
                <c:pt idx="3100">
                  <c:v>44246</c:v>
                </c:pt>
                <c:pt idx="3101">
                  <c:v>44247</c:v>
                </c:pt>
                <c:pt idx="3102">
                  <c:v>44248</c:v>
                </c:pt>
                <c:pt idx="3103">
                  <c:v>44249</c:v>
                </c:pt>
                <c:pt idx="3104">
                  <c:v>44250</c:v>
                </c:pt>
                <c:pt idx="3105">
                  <c:v>44251</c:v>
                </c:pt>
                <c:pt idx="3106">
                  <c:v>44252</c:v>
                </c:pt>
                <c:pt idx="3107">
                  <c:v>44253</c:v>
                </c:pt>
                <c:pt idx="3108">
                  <c:v>44254</c:v>
                </c:pt>
                <c:pt idx="3109">
                  <c:v>44255</c:v>
                </c:pt>
                <c:pt idx="3110">
                  <c:v>44256</c:v>
                </c:pt>
                <c:pt idx="3111">
                  <c:v>44257</c:v>
                </c:pt>
                <c:pt idx="3112">
                  <c:v>44258</c:v>
                </c:pt>
                <c:pt idx="3113">
                  <c:v>44259</c:v>
                </c:pt>
                <c:pt idx="3114">
                  <c:v>44260</c:v>
                </c:pt>
                <c:pt idx="3115">
                  <c:v>44261</c:v>
                </c:pt>
                <c:pt idx="3116">
                  <c:v>44262</c:v>
                </c:pt>
                <c:pt idx="3117">
                  <c:v>44263</c:v>
                </c:pt>
                <c:pt idx="3118">
                  <c:v>44264</c:v>
                </c:pt>
                <c:pt idx="3119">
                  <c:v>44265</c:v>
                </c:pt>
                <c:pt idx="3120">
                  <c:v>44266</c:v>
                </c:pt>
                <c:pt idx="3121">
                  <c:v>44267</c:v>
                </c:pt>
                <c:pt idx="3122">
                  <c:v>44268</c:v>
                </c:pt>
                <c:pt idx="3123">
                  <c:v>44269</c:v>
                </c:pt>
                <c:pt idx="3124">
                  <c:v>44270</c:v>
                </c:pt>
                <c:pt idx="3125">
                  <c:v>44271</c:v>
                </c:pt>
                <c:pt idx="3126">
                  <c:v>44272</c:v>
                </c:pt>
                <c:pt idx="3127">
                  <c:v>44273</c:v>
                </c:pt>
                <c:pt idx="3128">
                  <c:v>44274</c:v>
                </c:pt>
                <c:pt idx="3129">
                  <c:v>44275</c:v>
                </c:pt>
                <c:pt idx="3130">
                  <c:v>44276</c:v>
                </c:pt>
                <c:pt idx="3131">
                  <c:v>44277</c:v>
                </c:pt>
                <c:pt idx="3132">
                  <c:v>44278</c:v>
                </c:pt>
                <c:pt idx="3133">
                  <c:v>44279</c:v>
                </c:pt>
                <c:pt idx="3134">
                  <c:v>44280</c:v>
                </c:pt>
                <c:pt idx="3135">
                  <c:v>44281</c:v>
                </c:pt>
                <c:pt idx="3136">
                  <c:v>44282</c:v>
                </c:pt>
                <c:pt idx="3137">
                  <c:v>44283</c:v>
                </c:pt>
                <c:pt idx="3138">
                  <c:v>44284</c:v>
                </c:pt>
                <c:pt idx="3139">
                  <c:v>44285</c:v>
                </c:pt>
                <c:pt idx="3140">
                  <c:v>44286</c:v>
                </c:pt>
                <c:pt idx="3141">
                  <c:v>44287</c:v>
                </c:pt>
                <c:pt idx="3142">
                  <c:v>44288</c:v>
                </c:pt>
                <c:pt idx="3143">
                  <c:v>44289</c:v>
                </c:pt>
                <c:pt idx="3144">
                  <c:v>44290</c:v>
                </c:pt>
                <c:pt idx="3145">
                  <c:v>44291</c:v>
                </c:pt>
                <c:pt idx="3146">
                  <c:v>44292</c:v>
                </c:pt>
                <c:pt idx="3147">
                  <c:v>44293</c:v>
                </c:pt>
                <c:pt idx="3148">
                  <c:v>44294</c:v>
                </c:pt>
                <c:pt idx="3149">
                  <c:v>44295</c:v>
                </c:pt>
                <c:pt idx="3150">
                  <c:v>44296</c:v>
                </c:pt>
                <c:pt idx="3151">
                  <c:v>44297</c:v>
                </c:pt>
                <c:pt idx="3152">
                  <c:v>44298</c:v>
                </c:pt>
                <c:pt idx="3153">
                  <c:v>44299</c:v>
                </c:pt>
                <c:pt idx="3154">
                  <c:v>44300</c:v>
                </c:pt>
                <c:pt idx="3155">
                  <c:v>44301</c:v>
                </c:pt>
                <c:pt idx="3156">
                  <c:v>44302</c:v>
                </c:pt>
                <c:pt idx="3157">
                  <c:v>44303</c:v>
                </c:pt>
                <c:pt idx="3158">
                  <c:v>44304</c:v>
                </c:pt>
                <c:pt idx="3159">
                  <c:v>44305</c:v>
                </c:pt>
                <c:pt idx="3160">
                  <c:v>44306</c:v>
                </c:pt>
                <c:pt idx="3161">
                  <c:v>44307</c:v>
                </c:pt>
                <c:pt idx="3162">
                  <c:v>44308</c:v>
                </c:pt>
                <c:pt idx="3163">
                  <c:v>44309</c:v>
                </c:pt>
                <c:pt idx="3164">
                  <c:v>44310</c:v>
                </c:pt>
                <c:pt idx="3165">
                  <c:v>44311</c:v>
                </c:pt>
                <c:pt idx="3166">
                  <c:v>44312</c:v>
                </c:pt>
                <c:pt idx="3167">
                  <c:v>44313</c:v>
                </c:pt>
                <c:pt idx="3168">
                  <c:v>44314</c:v>
                </c:pt>
                <c:pt idx="3169">
                  <c:v>44315</c:v>
                </c:pt>
                <c:pt idx="3170">
                  <c:v>44316</c:v>
                </c:pt>
                <c:pt idx="3171">
                  <c:v>44317</c:v>
                </c:pt>
                <c:pt idx="3172">
                  <c:v>44318</c:v>
                </c:pt>
                <c:pt idx="3173">
                  <c:v>44319</c:v>
                </c:pt>
                <c:pt idx="3174">
                  <c:v>44320</c:v>
                </c:pt>
                <c:pt idx="3175">
                  <c:v>44321</c:v>
                </c:pt>
                <c:pt idx="3176">
                  <c:v>44322</c:v>
                </c:pt>
                <c:pt idx="3177">
                  <c:v>44323</c:v>
                </c:pt>
                <c:pt idx="3178">
                  <c:v>44324</c:v>
                </c:pt>
                <c:pt idx="3179">
                  <c:v>44325</c:v>
                </c:pt>
                <c:pt idx="3180">
                  <c:v>44326</c:v>
                </c:pt>
                <c:pt idx="3181">
                  <c:v>44327</c:v>
                </c:pt>
                <c:pt idx="3182">
                  <c:v>44328</c:v>
                </c:pt>
                <c:pt idx="3183">
                  <c:v>44329</c:v>
                </c:pt>
                <c:pt idx="3184">
                  <c:v>44330</c:v>
                </c:pt>
                <c:pt idx="3185">
                  <c:v>44331</c:v>
                </c:pt>
                <c:pt idx="3186">
                  <c:v>44332</c:v>
                </c:pt>
                <c:pt idx="3187">
                  <c:v>44333</c:v>
                </c:pt>
                <c:pt idx="3188">
                  <c:v>44334</c:v>
                </c:pt>
                <c:pt idx="3189">
                  <c:v>44335</c:v>
                </c:pt>
                <c:pt idx="3190">
                  <c:v>44336</c:v>
                </c:pt>
                <c:pt idx="3191">
                  <c:v>44337</c:v>
                </c:pt>
                <c:pt idx="3192">
                  <c:v>44338</c:v>
                </c:pt>
                <c:pt idx="3193">
                  <c:v>44339</c:v>
                </c:pt>
                <c:pt idx="3194">
                  <c:v>44340</c:v>
                </c:pt>
                <c:pt idx="3195">
                  <c:v>44341</c:v>
                </c:pt>
                <c:pt idx="3196">
                  <c:v>44342</c:v>
                </c:pt>
                <c:pt idx="3197">
                  <c:v>44343</c:v>
                </c:pt>
                <c:pt idx="3198">
                  <c:v>44344</c:v>
                </c:pt>
                <c:pt idx="3199">
                  <c:v>44345</c:v>
                </c:pt>
                <c:pt idx="3200">
                  <c:v>44346</c:v>
                </c:pt>
                <c:pt idx="3201">
                  <c:v>44347</c:v>
                </c:pt>
                <c:pt idx="3202">
                  <c:v>44348</c:v>
                </c:pt>
                <c:pt idx="3203">
                  <c:v>44349</c:v>
                </c:pt>
                <c:pt idx="3204">
                  <c:v>44350</c:v>
                </c:pt>
                <c:pt idx="3205">
                  <c:v>44351</c:v>
                </c:pt>
                <c:pt idx="3206">
                  <c:v>44352</c:v>
                </c:pt>
                <c:pt idx="3207">
                  <c:v>44353</c:v>
                </c:pt>
                <c:pt idx="3208">
                  <c:v>44354</c:v>
                </c:pt>
                <c:pt idx="3209">
                  <c:v>44355</c:v>
                </c:pt>
                <c:pt idx="3210">
                  <c:v>44356</c:v>
                </c:pt>
                <c:pt idx="3211">
                  <c:v>44357</c:v>
                </c:pt>
                <c:pt idx="3212">
                  <c:v>44358</c:v>
                </c:pt>
                <c:pt idx="3213">
                  <c:v>44359</c:v>
                </c:pt>
                <c:pt idx="3214">
                  <c:v>44360</c:v>
                </c:pt>
                <c:pt idx="3215">
                  <c:v>44361</c:v>
                </c:pt>
                <c:pt idx="3216">
                  <c:v>44362</c:v>
                </c:pt>
                <c:pt idx="3217">
                  <c:v>44363</c:v>
                </c:pt>
                <c:pt idx="3218">
                  <c:v>44364</c:v>
                </c:pt>
                <c:pt idx="3219">
                  <c:v>44365</c:v>
                </c:pt>
                <c:pt idx="3220">
                  <c:v>44366</c:v>
                </c:pt>
                <c:pt idx="3221">
                  <c:v>44367</c:v>
                </c:pt>
                <c:pt idx="3222">
                  <c:v>44368</c:v>
                </c:pt>
                <c:pt idx="3223">
                  <c:v>44369</c:v>
                </c:pt>
                <c:pt idx="3224">
                  <c:v>44370</c:v>
                </c:pt>
                <c:pt idx="3225">
                  <c:v>44371</c:v>
                </c:pt>
                <c:pt idx="3226">
                  <c:v>44372</c:v>
                </c:pt>
                <c:pt idx="3227">
                  <c:v>44373</c:v>
                </c:pt>
                <c:pt idx="3228">
                  <c:v>44374</c:v>
                </c:pt>
                <c:pt idx="3229">
                  <c:v>44375</c:v>
                </c:pt>
                <c:pt idx="3230">
                  <c:v>44376</c:v>
                </c:pt>
                <c:pt idx="3231">
                  <c:v>44377</c:v>
                </c:pt>
                <c:pt idx="3232">
                  <c:v>44378</c:v>
                </c:pt>
                <c:pt idx="3233">
                  <c:v>44379</c:v>
                </c:pt>
                <c:pt idx="3234">
                  <c:v>44380</c:v>
                </c:pt>
                <c:pt idx="3235">
                  <c:v>44381</c:v>
                </c:pt>
                <c:pt idx="3236">
                  <c:v>44382</c:v>
                </c:pt>
                <c:pt idx="3237">
                  <c:v>44383</c:v>
                </c:pt>
                <c:pt idx="3238">
                  <c:v>44384</c:v>
                </c:pt>
                <c:pt idx="3239">
                  <c:v>44385</c:v>
                </c:pt>
                <c:pt idx="3240">
                  <c:v>44386</c:v>
                </c:pt>
                <c:pt idx="3241">
                  <c:v>44387</c:v>
                </c:pt>
                <c:pt idx="3242">
                  <c:v>44388</c:v>
                </c:pt>
                <c:pt idx="3243">
                  <c:v>44389</c:v>
                </c:pt>
                <c:pt idx="3244">
                  <c:v>44390</c:v>
                </c:pt>
                <c:pt idx="3245">
                  <c:v>44391</c:v>
                </c:pt>
                <c:pt idx="3246">
                  <c:v>44392</c:v>
                </c:pt>
                <c:pt idx="3247">
                  <c:v>44393</c:v>
                </c:pt>
                <c:pt idx="3248">
                  <c:v>44394</c:v>
                </c:pt>
                <c:pt idx="3249">
                  <c:v>44395</c:v>
                </c:pt>
                <c:pt idx="3250">
                  <c:v>44396</c:v>
                </c:pt>
                <c:pt idx="3251">
                  <c:v>44397</c:v>
                </c:pt>
                <c:pt idx="3252">
                  <c:v>44398</c:v>
                </c:pt>
                <c:pt idx="3253">
                  <c:v>44399</c:v>
                </c:pt>
                <c:pt idx="3254">
                  <c:v>44400</c:v>
                </c:pt>
                <c:pt idx="3255">
                  <c:v>44401</c:v>
                </c:pt>
                <c:pt idx="3256">
                  <c:v>44402</c:v>
                </c:pt>
                <c:pt idx="3257">
                  <c:v>44403</c:v>
                </c:pt>
                <c:pt idx="3258">
                  <c:v>44404</c:v>
                </c:pt>
                <c:pt idx="3259">
                  <c:v>44405</c:v>
                </c:pt>
                <c:pt idx="3260">
                  <c:v>44406</c:v>
                </c:pt>
                <c:pt idx="3261">
                  <c:v>44407</c:v>
                </c:pt>
                <c:pt idx="3262">
                  <c:v>44408</c:v>
                </c:pt>
                <c:pt idx="3263">
                  <c:v>44409</c:v>
                </c:pt>
                <c:pt idx="3264">
                  <c:v>44410</c:v>
                </c:pt>
                <c:pt idx="3265">
                  <c:v>44411</c:v>
                </c:pt>
                <c:pt idx="3266">
                  <c:v>44412</c:v>
                </c:pt>
                <c:pt idx="3267">
                  <c:v>44413</c:v>
                </c:pt>
                <c:pt idx="3268">
                  <c:v>44414</c:v>
                </c:pt>
                <c:pt idx="3269">
                  <c:v>44415</c:v>
                </c:pt>
                <c:pt idx="3270">
                  <c:v>44416</c:v>
                </c:pt>
                <c:pt idx="3271">
                  <c:v>44417</c:v>
                </c:pt>
                <c:pt idx="3272">
                  <c:v>44418</c:v>
                </c:pt>
                <c:pt idx="3273">
                  <c:v>44419</c:v>
                </c:pt>
                <c:pt idx="3274">
                  <c:v>44420</c:v>
                </c:pt>
                <c:pt idx="3275">
                  <c:v>44421</c:v>
                </c:pt>
                <c:pt idx="3276">
                  <c:v>44422</c:v>
                </c:pt>
                <c:pt idx="3277">
                  <c:v>44423</c:v>
                </c:pt>
                <c:pt idx="3278">
                  <c:v>44424</c:v>
                </c:pt>
                <c:pt idx="3279">
                  <c:v>44425</c:v>
                </c:pt>
                <c:pt idx="3280">
                  <c:v>44426</c:v>
                </c:pt>
                <c:pt idx="3281">
                  <c:v>44427</c:v>
                </c:pt>
                <c:pt idx="3282">
                  <c:v>44428</c:v>
                </c:pt>
                <c:pt idx="3283">
                  <c:v>44429</c:v>
                </c:pt>
                <c:pt idx="3284">
                  <c:v>44430</c:v>
                </c:pt>
                <c:pt idx="3285">
                  <c:v>44431</c:v>
                </c:pt>
                <c:pt idx="3286">
                  <c:v>44432</c:v>
                </c:pt>
                <c:pt idx="3287">
                  <c:v>44433</c:v>
                </c:pt>
                <c:pt idx="3288">
                  <c:v>44434</c:v>
                </c:pt>
                <c:pt idx="3289">
                  <c:v>44435</c:v>
                </c:pt>
                <c:pt idx="3290">
                  <c:v>44436</c:v>
                </c:pt>
                <c:pt idx="3291">
                  <c:v>44437</c:v>
                </c:pt>
                <c:pt idx="3292">
                  <c:v>44438</c:v>
                </c:pt>
                <c:pt idx="3293">
                  <c:v>44439</c:v>
                </c:pt>
                <c:pt idx="3294">
                  <c:v>44440</c:v>
                </c:pt>
                <c:pt idx="3295">
                  <c:v>44441</c:v>
                </c:pt>
                <c:pt idx="3296">
                  <c:v>44442</c:v>
                </c:pt>
                <c:pt idx="3297">
                  <c:v>44443</c:v>
                </c:pt>
                <c:pt idx="3298">
                  <c:v>44444</c:v>
                </c:pt>
                <c:pt idx="3299">
                  <c:v>44445</c:v>
                </c:pt>
                <c:pt idx="3300">
                  <c:v>44446</c:v>
                </c:pt>
                <c:pt idx="3301">
                  <c:v>44447</c:v>
                </c:pt>
                <c:pt idx="3302">
                  <c:v>44448</c:v>
                </c:pt>
                <c:pt idx="3303">
                  <c:v>44449</c:v>
                </c:pt>
                <c:pt idx="3304">
                  <c:v>44450</c:v>
                </c:pt>
                <c:pt idx="3305">
                  <c:v>44451</c:v>
                </c:pt>
                <c:pt idx="3306">
                  <c:v>44452</c:v>
                </c:pt>
                <c:pt idx="3307">
                  <c:v>44453</c:v>
                </c:pt>
                <c:pt idx="3308">
                  <c:v>44454</c:v>
                </c:pt>
                <c:pt idx="3309">
                  <c:v>44455</c:v>
                </c:pt>
                <c:pt idx="3310">
                  <c:v>44456</c:v>
                </c:pt>
                <c:pt idx="3311">
                  <c:v>44457</c:v>
                </c:pt>
                <c:pt idx="3312">
                  <c:v>44458</c:v>
                </c:pt>
                <c:pt idx="3313">
                  <c:v>44459</c:v>
                </c:pt>
                <c:pt idx="3314">
                  <c:v>44460</c:v>
                </c:pt>
                <c:pt idx="3315">
                  <c:v>44461</c:v>
                </c:pt>
                <c:pt idx="3316">
                  <c:v>44462</c:v>
                </c:pt>
                <c:pt idx="3317">
                  <c:v>44463</c:v>
                </c:pt>
                <c:pt idx="3318">
                  <c:v>44464</c:v>
                </c:pt>
                <c:pt idx="3319">
                  <c:v>44465</c:v>
                </c:pt>
                <c:pt idx="3320">
                  <c:v>44466</c:v>
                </c:pt>
                <c:pt idx="3321">
                  <c:v>44467</c:v>
                </c:pt>
                <c:pt idx="3322">
                  <c:v>44468</c:v>
                </c:pt>
                <c:pt idx="3323">
                  <c:v>44469</c:v>
                </c:pt>
                <c:pt idx="3324">
                  <c:v>44470</c:v>
                </c:pt>
                <c:pt idx="3325">
                  <c:v>44471</c:v>
                </c:pt>
                <c:pt idx="3326">
                  <c:v>44472</c:v>
                </c:pt>
                <c:pt idx="3327">
                  <c:v>44473</c:v>
                </c:pt>
                <c:pt idx="3328">
                  <c:v>44474</c:v>
                </c:pt>
                <c:pt idx="3329">
                  <c:v>44475</c:v>
                </c:pt>
                <c:pt idx="3330">
                  <c:v>44476</c:v>
                </c:pt>
                <c:pt idx="3331">
                  <c:v>44477</c:v>
                </c:pt>
                <c:pt idx="3332">
                  <c:v>44478</c:v>
                </c:pt>
                <c:pt idx="3333">
                  <c:v>44479</c:v>
                </c:pt>
                <c:pt idx="3334">
                  <c:v>44480</c:v>
                </c:pt>
                <c:pt idx="3335">
                  <c:v>44481</c:v>
                </c:pt>
              </c:numCache>
            </c:numRef>
          </c:cat>
          <c:val>
            <c:numRef>
              <c:f>TolovanaRiver_Livengood!$E$2:$E$3337</c:f>
              <c:numCache>
                <c:formatCode>General</c:formatCode>
                <c:ptCount val="3336"/>
                <c:pt idx="0">
                  <c:v>0.48421728000000003</c:v>
                </c:pt>
                <c:pt idx="1">
                  <c:v>0.48421728000000003</c:v>
                </c:pt>
                <c:pt idx="2">
                  <c:v>0.48421728000000003</c:v>
                </c:pt>
                <c:pt idx="3">
                  <c:v>0.50120735999999999</c:v>
                </c:pt>
                <c:pt idx="4">
                  <c:v>0.5097024</c:v>
                </c:pt>
                <c:pt idx="5">
                  <c:v>0.47855391999999997</c:v>
                </c:pt>
                <c:pt idx="6">
                  <c:v>0.45873216</c:v>
                </c:pt>
                <c:pt idx="7">
                  <c:v>0.44174207999999998</c:v>
                </c:pt>
                <c:pt idx="8">
                  <c:v>0.43041535999999997</c:v>
                </c:pt>
                <c:pt idx="9">
                  <c:v>0.4105936</c:v>
                </c:pt>
                <c:pt idx="10">
                  <c:v>0.39926687999999999</c:v>
                </c:pt>
                <c:pt idx="11">
                  <c:v>0.39077184000000004</c:v>
                </c:pt>
                <c:pt idx="12">
                  <c:v>0.36811840000000001</c:v>
                </c:pt>
                <c:pt idx="13">
                  <c:v>0.31148480000000001</c:v>
                </c:pt>
                <c:pt idx="14">
                  <c:v>0.34263327999999998</c:v>
                </c:pt>
                <c:pt idx="15">
                  <c:v>0.28316799999999998</c:v>
                </c:pt>
                <c:pt idx="16">
                  <c:v>0.24069279999999998</c:v>
                </c:pt>
                <c:pt idx="17">
                  <c:v>0.21237600000000001</c:v>
                </c:pt>
                <c:pt idx="18">
                  <c:v>0.19821759999999999</c:v>
                </c:pt>
                <c:pt idx="19">
                  <c:v>0.18405920000000001</c:v>
                </c:pt>
                <c:pt idx="20">
                  <c:v>0.18405920000000001</c:v>
                </c:pt>
                <c:pt idx="21">
                  <c:v>0.16990079999999999</c:v>
                </c:pt>
                <c:pt idx="22">
                  <c:v>0.16990079999999999</c:v>
                </c:pt>
                <c:pt idx="23">
                  <c:v>0.16990079999999999</c:v>
                </c:pt>
                <c:pt idx="24">
                  <c:v>0.1557424</c:v>
                </c:pt>
                <c:pt idx="25">
                  <c:v>0.1557424</c:v>
                </c:pt>
                <c:pt idx="26">
                  <c:v>0.14158399999999999</c:v>
                </c:pt>
                <c:pt idx="27">
                  <c:v>0.14158399999999999</c:v>
                </c:pt>
                <c:pt idx="28">
                  <c:v>0.14158399999999999</c:v>
                </c:pt>
                <c:pt idx="29">
                  <c:v>0.14158399999999999</c:v>
                </c:pt>
                <c:pt idx="30">
                  <c:v>0.1274256</c:v>
                </c:pt>
                <c:pt idx="31">
                  <c:v>0.1274256</c:v>
                </c:pt>
                <c:pt idx="32">
                  <c:v>0.1274256</c:v>
                </c:pt>
                <c:pt idx="33">
                  <c:v>0.1132672</c:v>
                </c:pt>
                <c:pt idx="34">
                  <c:v>0.1132672</c:v>
                </c:pt>
                <c:pt idx="35">
                  <c:v>0.1132672</c:v>
                </c:pt>
                <c:pt idx="36">
                  <c:v>0.1132672</c:v>
                </c:pt>
                <c:pt idx="37">
                  <c:v>0.1132672</c:v>
                </c:pt>
                <c:pt idx="38">
                  <c:v>9.9108799999999997E-2</c:v>
                </c:pt>
                <c:pt idx="39">
                  <c:v>9.9108799999999997E-2</c:v>
                </c:pt>
                <c:pt idx="40">
                  <c:v>9.9108799999999997E-2</c:v>
                </c:pt>
                <c:pt idx="41">
                  <c:v>9.9108799999999997E-2</c:v>
                </c:pt>
                <c:pt idx="42">
                  <c:v>9.9108799999999997E-2</c:v>
                </c:pt>
                <c:pt idx="43">
                  <c:v>9.9108799999999997E-2</c:v>
                </c:pt>
                <c:pt idx="44">
                  <c:v>8.4950399999999995E-2</c:v>
                </c:pt>
                <c:pt idx="45">
                  <c:v>8.4950399999999995E-2</c:v>
                </c:pt>
                <c:pt idx="46">
                  <c:v>8.4950399999999995E-2</c:v>
                </c:pt>
                <c:pt idx="47">
                  <c:v>8.4950399999999995E-2</c:v>
                </c:pt>
                <c:pt idx="48">
                  <c:v>8.4950399999999995E-2</c:v>
                </c:pt>
                <c:pt idx="49">
                  <c:v>8.4950399999999995E-2</c:v>
                </c:pt>
                <c:pt idx="50">
                  <c:v>8.4950399999999995E-2</c:v>
                </c:pt>
                <c:pt idx="51">
                  <c:v>8.4950399999999995E-2</c:v>
                </c:pt>
                <c:pt idx="52">
                  <c:v>8.4950399999999995E-2</c:v>
                </c:pt>
                <c:pt idx="53">
                  <c:v>8.4950399999999995E-2</c:v>
                </c:pt>
                <c:pt idx="54">
                  <c:v>8.4950399999999995E-2</c:v>
                </c:pt>
                <c:pt idx="55">
                  <c:v>8.4950399999999995E-2</c:v>
                </c:pt>
                <c:pt idx="56">
                  <c:v>8.4950399999999995E-2</c:v>
                </c:pt>
                <c:pt idx="57">
                  <c:v>7.0791999999999994E-2</c:v>
                </c:pt>
                <c:pt idx="58">
                  <c:v>7.0791999999999994E-2</c:v>
                </c:pt>
                <c:pt idx="59">
                  <c:v>7.0791999999999994E-2</c:v>
                </c:pt>
                <c:pt idx="60">
                  <c:v>7.0791999999999994E-2</c:v>
                </c:pt>
                <c:pt idx="61">
                  <c:v>7.0791999999999994E-2</c:v>
                </c:pt>
                <c:pt idx="62">
                  <c:v>7.0791999999999994E-2</c:v>
                </c:pt>
                <c:pt idx="63">
                  <c:v>5.6633599999999999E-2</c:v>
                </c:pt>
                <c:pt idx="64">
                  <c:v>5.6633599999999999E-2</c:v>
                </c:pt>
                <c:pt idx="65">
                  <c:v>5.6633599999999999E-2</c:v>
                </c:pt>
                <c:pt idx="66">
                  <c:v>5.6633599999999999E-2</c:v>
                </c:pt>
                <c:pt idx="67">
                  <c:v>5.6633599999999999E-2</c:v>
                </c:pt>
                <c:pt idx="68">
                  <c:v>5.6633599999999999E-2</c:v>
                </c:pt>
                <c:pt idx="69">
                  <c:v>5.6633599999999999E-2</c:v>
                </c:pt>
                <c:pt idx="70">
                  <c:v>5.097024E-2</c:v>
                </c:pt>
                <c:pt idx="71">
                  <c:v>5.097024E-2</c:v>
                </c:pt>
                <c:pt idx="72">
                  <c:v>5.097024E-2</c:v>
                </c:pt>
                <c:pt idx="73">
                  <c:v>5.097024E-2</c:v>
                </c:pt>
                <c:pt idx="74">
                  <c:v>4.5306880000000001E-2</c:v>
                </c:pt>
                <c:pt idx="75">
                  <c:v>4.5306880000000001E-2</c:v>
                </c:pt>
                <c:pt idx="76">
                  <c:v>4.5306880000000001E-2</c:v>
                </c:pt>
                <c:pt idx="77">
                  <c:v>4.5306880000000001E-2</c:v>
                </c:pt>
                <c:pt idx="78">
                  <c:v>3.9643519999999995E-2</c:v>
                </c:pt>
                <c:pt idx="79">
                  <c:v>3.9643519999999995E-2</c:v>
                </c:pt>
                <c:pt idx="80">
                  <c:v>3.9643519999999995E-2</c:v>
                </c:pt>
                <c:pt idx="81">
                  <c:v>3.9643519999999995E-2</c:v>
                </c:pt>
                <c:pt idx="82">
                  <c:v>3.9643519999999995E-2</c:v>
                </c:pt>
                <c:pt idx="83">
                  <c:v>3.3980159999999995E-2</c:v>
                </c:pt>
                <c:pt idx="84">
                  <c:v>3.3980159999999995E-2</c:v>
                </c:pt>
                <c:pt idx="85">
                  <c:v>3.3980159999999995E-2</c:v>
                </c:pt>
                <c:pt idx="86">
                  <c:v>3.3980159999999995E-2</c:v>
                </c:pt>
                <c:pt idx="87">
                  <c:v>3.3980159999999995E-2</c:v>
                </c:pt>
                <c:pt idx="88">
                  <c:v>2.83168E-2</c:v>
                </c:pt>
                <c:pt idx="89">
                  <c:v>2.83168E-2</c:v>
                </c:pt>
                <c:pt idx="90">
                  <c:v>2.83168E-2</c:v>
                </c:pt>
                <c:pt idx="91">
                  <c:v>2.83168E-2</c:v>
                </c:pt>
                <c:pt idx="92">
                  <c:v>2.548512E-2</c:v>
                </c:pt>
                <c:pt idx="93">
                  <c:v>2.548512E-2</c:v>
                </c:pt>
                <c:pt idx="94">
                  <c:v>2.548512E-2</c:v>
                </c:pt>
                <c:pt idx="95">
                  <c:v>2.265344E-2</c:v>
                </c:pt>
                <c:pt idx="96">
                  <c:v>2.265344E-2</c:v>
                </c:pt>
                <c:pt idx="97">
                  <c:v>2.265344E-2</c:v>
                </c:pt>
                <c:pt idx="98">
                  <c:v>1.9821759999999997E-2</c:v>
                </c:pt>
                <c:pt idx="99">
                  <c:v>1.9821759999999997E-2</c:v>
                </c:pt>
                <c:pt idx="100">
                  <c:v>1.9821759999999997E-2</c:v>
                </c:pt>
                <c:pt idx="101">
                  <c:v>1.6990079999999998E-2</c:v>
                </c:pt>
                <c:pt idx="102">
                  <c:v>1.6990079999999998E-2</c:v>
                </c:pt>
                <c:pt idx="103">
                  <c:v>1.6990079999999998E-2</c:v>
                </c:pt>
                <c:pt idx="104">
                  <c:v>1.6990079999999998E-2</c:v>
                </c:pt>
                <c:pt idx="105">
                  <c:v>1.41584E-2</c:v>
                </c:pt>
                <c:pt idx="106">
                  <c:v>1.41584E-2</c:v>
                </c:pt>
                <c:pt idx="107">
                  <c:v>1.41584E-2</c:v>
                </c:pt>
                <c:pt idx="108">
                  <c:v>1.41584E-2</c:v>
                </c:pt>
                <c:pt idx="109">
                  <c:v>1.132672E-2</c:v>
                </c:pt>
                <c:pt idx="110">
                  <c:v>21.2376</c:v>
                </c:pt>
                <c:pt idx="111">
                  <c:v>22.65344</c:v>
                </c:pt>
                <c:pt idx="112">
                  <c:v>20.671264000000001</c:v>
                </c:pt>
                <c:pt idx="113">
                  <c:v>18.264336</c:v>
                </c:pt>
                <c:pt idx="114">
                  <c:v>18.887305600000001</c:v>
                </c:pt>
                <c:pt idx="115">
                  <c:v>18.122751999999998</c:v>
                </c:pt>
                <c:pt idx="116">
                  <c:v>25.8249216</c:v>
                </c:pt>
                <c:pt idx="117">
                  <c:v>32.564320000000002</c:v>
                </c:pt>
                <c:pt idx="118">
                  <c:v>32.564320000000002</c:v>
                </c:pt>
                <c:pt idx="119">
                  <c:v>29.73264</c:v>
                </c:pt>
                <c:pt idx="120">
                  <c:v>24.154230399999999</c:v>
                </c:pt>
                <c:pt idx="121">
                  <c:v>21.464134399999999</c:v>
                </c:pt>
                <c:pt idx="122">
                  <c:v>17.641366399999999</c:v>
                </c:pt>
                <c:pt idx="123">
                  <c:v>16.5936448</c:v>
                </c:pt>
                <c:pt idx="124">
                  <c:v>19.2837408</c:v>
                </c:pt>
                <c:pt idx="125">
                  <c:v>33.980159999999998</c:v>
                </c:pt>
                <c:pt idx="126">
                  <c:v>20.812847999999999</c:v>
                </c:pt>
                <c:pt idx="127">
                  <c:v>15.432656</c:v>
                </c:pt>
                <c:pt idx="128">
                  <c:v>12.091273599999999</c:v>
                </c:pt>
                <c:pt idx="129">
                  <c:v>9.0613759999999992</c:v>
                </c:pt>
                <c:pt idx="130">
                  <c:v>7.0792000000000002</c:v>
                </c:pt>
                <c:pt idx="131">
                  <c:v>7.9287039999999998</c:v>
                </c:pt>
                <c:pt idx="132">
                  <c:v>5.9465279999999998</c:v>
                </c:pt>
                <c:pt idx="133">
                  <c:v>4.5873216000000001</c:v>
                </c:pt>
                <c:pt idx="134">
                  <c:v>3.7661343999999999</c:v>
                </c:pt>
                <c:pt idx="135">
                  <c:v>3.1714815999999999</c:v>
                </c:pt>
                <c:pt idx="136">
                  <c:v>2.6362940799999999</c:v>
                </c:pt>
                <c:pt idx="137">
                  <c:v>2.2313638399999998</c:v>
                </c:pt>
                <c:pt idx="138">
                  <c:v>1.97368096</c:v>
                </c:pt>
                <c:pt idx="139">
                  <c:v>1.8151068799999999</c:v>
                </c:pt>
                <c:pt idx="140">
                  <c:v>1.6990080000000001</c:v>
                </c:pt>
                <c:pt idx="141">
                  <c:v>1.7103347199999999</c:v>
                </c:pt>
                <c:pt idx="142">
                  <c:v>2.6646108799999997</c:v>
                </c:pt>
                <c:pt idx="143">
                  <c:v>3.5679167999999999</c:v>
                </c:pt>
                <c:pt idx="144">
                  <c:v>2.8599967999999998</c:v>
                </c:pt>
                <c:pt idx="145">
                  <c:v>5.4651423999999995</c:v>
                </c:pt>
                <c:pt idx="146">
                  <c:v>27.608879999999999</c:v>
                </c:pt>
                <c:pt idx="147">
                  <c:v>21.2376</c:v>
                </c:pt>
                <c:pt idx="148">
                  <c:v>12.6292928</c:v>
                </c:pt>
                <c:pt idx="149">
                  <c:v>8.7498912000000004</c:v>
                </c:pt>
                <c:pt idx="150">
                  <c:v>6.0031616000000003</c:v>
                </c:pt>
                <c:pt idx="151">
                  <c:v>4.3607871999999999</c:v>
                </c:pt>
                <c:pt idx="152">
                  <c:v>3.3413824000000001</c:v>
                </c:pt>
                <c:pt idx="153">
                  <c:v>2.8599967999999998</c:v>
                </c:pt>
                <c:pt idx="154">
                  <c:v>2.7552246399999998</c:v>
                </c:pt>
                <c:pt idx="155">
                  <c:v>2.7014227200000001</c:v>
                </c:pt>
                <c:pt idx="156">
                  <c:v>2.6051456000000002</c:v>
                </c:pt>
                <c:pt idx="157">
                  <c:v>2.3984329600000001</c:v>
                </c:pt>
                <c:pt idx="158">
                  <c:v>2.13225504</c:v>
                </c:pt>
                <c:pt idx="159">
                  <c:v>1.9255423999999999</c:v>
                </c:pt>
                <c:pt idx="160">
                  <c:v>2.15490848</c:v>
                </c:pt>
                <c:pt idx="161">
                  <c:v>2.5768287999999999</c:v>
                </c:pt>
                <c:pt idx="162">
                  <c:v>11.156819199999999</c:v>
                </c:pt>
                <c:pt idx="163">
                  <c:v>19.4819584</c:v>
                </c:pt>
                <c:pt idx="164">
                  <c:v>15.3760224</c:v>
                </c:pt>
                <c:pt idx="165">
                  <c:v>9.1746432000000002</c:v>
                </c:pt>
                <c:pt idx="166">
                  <c:v>15.432656</c:v>
                </c:pt>
                <c:pt idx="167">
                  <c:v>29.73264</c:v>
                </c:pt>
                <c:pt idx="168">
                  <c:v>13.5637472</c:v>
                </c:pt>
                <c:pt idx="169">
                  <c:v>8.3817728000000002</c:v>
                </c:pt>
                <c:pt idx="170">
                  <c:v>5.6916767999999998</c:v>
                </c:pt>
                <c:pt idx="171">
                  <c:v>7.2491007999999999</c:v>
                </c:pt>
                <c:pt idx="172">
                  <c:v>7.9853376000000003</c:v>
                </c:pt>
                <c:pt idx="173">
                  <c:v>5.0120735999999999</c:v>
                </c:pt>
                <c:pt idx="174">
                  <c:v>3.7378176000000001</c:v>
                </c:pt>
                <c:pt idx="175">
                  <c:v>3.1714815999999999</c:v>
                </c:pt>
                <c:pt idx="176">
                  <c:v>2.9449472000000001</c:v>
                </c:pt>
                <c:pt idx="177">
                  <c:v>2.5626704</c:v>
                </c:pt>
                <c:pt idx="178">
                  <c:v>2.24835392</c:v>
                </c:pt>
                <c:pt idx="179">
                  <c:v>2.09827488</c:v>
                </c:pt>
                <c:pt idx="180">
                  <c:v>2.0926115200000002</c:v>
                </c:pt>
                <c:pt idx="181">
                  <c:v>1.9227107200000002</c:v>
                </c:pt>
                <c:pt idx="182">
                  <c:v>1.7867900800000001</c:v>
                </c:pt>
                <c:pt idx="183">
                  <c:v>1.59140416</c:v>
                </c:pt>
                <c:pt idx="184">
                  <c:v>1.4073449600000001</c:v>
                </c:pt>
                <c:pt idx="185">
                  <c:v>1.2544342399999999</c:v>
                </c:pt>
                <c:pt idx="186">
                  <c:v>1.1921372800000001</c:v>
                </c:pt>
                <c:pt idx="187">
                  <c:v>1.1893056</c:v>
                </c:pt>
                <c:pt idx="188">
                  <c:v>1.2714243199999999</c:v>
                </c:pt>
                <c:pt idx="189">
                  <c:v>1.2459392</c:v>
                </c:pt>
                <c:pt idx="190">
                  <c:v>1.2261174399999999</c:v>
                </c:pt>
                <c:pt idx="191">
                  <c:v>1.2799193600000001</c:v>
                </c:pt>
                <c:pt idx="192">
                  <c:v>1.2742560000000001</c:v>
                </c:pt>
                <c:pt idx="193">
                  <c:v>1.4894636800000001</c:v>
                </c:pt>
                <c:pt idx="194">
                  <c:v>2.1690668799999999</c:v>
                </c:pt>
                <c:pt idx="195">
                  <c:v>2.1294233600000001</c:v>
                </c:pt>
                <c:pt idx="196">
                  <c:v>1.88023552</c:v>
                </c:pt>
                <c:pt idx="197">
                  <c:v>1.7499782399999999</c:v>
                </c:pt>
                <c:pt idx="198">
                  <c:v>1.63671104</c:v>
                </c:pt>
                <c:pt idx="199">
                  <c:v>1.46114688</c:v>
                </c:pt>
                <c:pt idx="200">
                  <c:v>1.42716672</c:v>
                </c:pt>
                <c:pt idx="201">
                  <c:v>1.49229536</c:v>
                </c:pt>
                <c:pt idx="202">
                  <c:v>1.6990080000000001</c:v>
                </c:pt>
                <c:pt idx="203">
                  <c:v>1.69617632</c:v>
                </c:pt>
                <c:pt idx="204">
                  <c:v>1.97934432</c:v>
                </c:pt>
                <c:pt idx="205">
                  <c:v>3.6245504</c:v>
                </c:pt>
                <c:pt idx="206">
                  <c:v>3.4546495999999998</c:v>
                </c:pt>
                <c:pt idx="207">
                  <c:v>3.5112831999999998</c:v>
                </c:pt>
                <c:pt idx="208">
                  <c:v>5.521776</c:v>
                </c:pt>
                <c:pt idx="209">
                  <c:v>5.7766272000000001</c:v>
                </c:pt>
                <c:pt idx="210">
                  <c:v>4.6439551999999997</c:v>
                </c:pt>
                <c:pt idx="211">
                  <c:v>3.7661343999999999</c:v>
                </c:pt>
                <c:pt idx="212">
                  <c:v>3.1431648000000001</c:v>
                </c:pt>
                <c:pt idx="213">
                  <c:v>2.82035328</c:v>
                </c:pt>
                <c:pt idx="214">
                  <c:v>4.8704896</c:v>
                </c:pt>
                <c:pt idx="215">
                  <c:v>12.0629568</c:v>
                </c:pt>
                <c:pt idx="216">
                  <c:v>9.4294943999999994</c:v>
                </c:pt>
                <c:pt idx="217">
                  <c:v>7.8720704000000001</c:v>
                </c:pt>
                <c:pt idx="218">
                  <c:v>10.222364799999999</c:v>
                </c:pt>
                <c:pt idx="219">
                  <c:v>7.8437536000000003</c:v>
                </c:pt>
                <c:pt idx="220">
                  <c:v>6.1730624000000001</c:v>
                </c:pt>
                <c:pt idx="221">
                  <c:v>5.1536575999999998</c:v>
                </c:pt>
                <c:pt idx="222">
                  <c:v>4.4740544</c:v>
                </c:pt>
                <c:pt idx="223">
                  <c:v>3.9643519999999999</c:v>
                </c:pt>
                <c:pt idx="224">
                  <c:v>3.5962336000000001</c:v>
                </c:pt>
                <c:pt idx="225">
                  <c:v>3.3413824000000001</c:v>
                </c:pt>
                <c:pt idx="226">
                  <c:v>3.2281152</c:v>
                </c:pt>
                <c:pt idx="227">
                  <c:v>3.1714815999999999</c:v>
                </c:pt>
                <c:pt idx="228">
                  <c:v>3.681184</c:v>
                </c:pt>
                <c:pt idx="229">
                  <c:v>3.7661343999999999</c:v>
                </c:pt>
                <c:pt idx="230">
                  <c:v>3.4546495999999998</c:v>
                </c:pt>
                <c:pt idx="231">
                  <c:v>3.2847488</c:v>
                </c:pt>
                <c:pt idx="232">
                  <c:v>3.2281152</c:v>
                </c:pt>
                <c:pt idx="233">
                  <c:v>3.0865312</c:v>
                </c:pt>
                <c:pt idx="234">
                  <c:v>2.9449472000000001</c:v>
                </c:pt>
                <c:pt idx="235">
                  <c:v>5.4085087999999999</c:v>
                </c:pt>
                <c:pt idx="236">
                  <c:v>9.2029599999999991</c:v>
                </c:pt>
                <c:pt idx="237">
                  <c:v>6.8243488000000001</c:v>
                </c:pt>
                <c:pt idx="238">
                  <c:v>5.4368255999999997</c:v>
                </c:pt>
                <c:pt idx="239">
                  <c:v>4.5590048000000003</c:v>
                </c:pt>
                <c:pt idx="240">
                  <c:v>4.4740544</c:v>
                </c:pt>
                <c:pt idx="241">
                  <c:v>5.6350432000000001</c:v>
                </c:pt>
                <c:pt idx="242">
                  <c:v>5.3801920000000001</c:v>
                </c:pt>
                <c:pt idx="243">
                  <c:v>4.8421728000000002</c:v>
                </c:pt>
                <c:pt idx="244">
                  <c:v>4.4457376000000002</c:v>
                </c:pt>
                <c:pt idx="245">
                  <c:v>4.1342527999999996</c:v>
                </c:pt>
                <c:pt idx="246">
                  <c:v>3.7944512000000001</c:v>
                </c:pt>
                <c:pt idx="247">
                  <c:v>3.5112831999999998</c:v>
                </c:pt>
                <c:pt idx="248">
                  <c:v>3.2281152</c:v>
                </c:pt>
                <c:pt idx="249">
                  <c:v>3.0298976</c:v>
                </c:pt>
                <c:pt idx="250">
                  <c:v>2.83168</c:v>
                </c:pt>
                <c:pt idx="251">
                  <c:v>2.6532841600000001</c:v>
                </c:pt>
                <c:pt idx="252">
                  <c:v>2.4550665600000001</c:v>
                </c:pt>
                <c:pt idx="253">
                  <c:v>2.1718985600000003</c:v>
                </c:pt>
                <c:pt idx="254">
                  <c:v>2.0246512000000001</c:v>
                </c:pt>
                <c:pt idx="255">
                  <c:v>2.0076611200000003</c:v>
                </c:pt>
                <c:pt idx="256">
                  <c:v>1.8717404799999997</c:v>
                </c:pt>
                <c:pt idx="257">
                  <c:v>1.72449312</c:v>
                </c:pt>
                <c:pt idx="258">
                  <c:v>1.5291071999999999</c:v>
                </c:pt>
                <c:pt idx="259">
                  <c:v>1.3025728000000001</c:v>
                </c:pt>
                <c:pt idx="260">
                  <c:v>1.3025728000000001</c:v>
                </c:pt>
                <c:pt idx="261">
                  <c:v>1.3733648000000001</c:v>
                </c:pt>
                <c:pt idx="262">
                  <c:v>1.32805792</c:v>
                </c:pt>
                <c:pt idx="263">
                  <c:v>1.21195904</c:v>
                </c:pt>
                <c:pt idx="264">
                  <c:v>0.90613759999999999</c:v>
                </c:pt>
                <c:pt idx="265">
                  <c:v>0.96277119999999994</c:v>
                </c:pt>
                <c:pt idx="266">
                  <c:v>0.97692959999999995</c:v>
                </c:pt>
                <c:pt idx="267">
                  <c:v>0.77588031999999996</c:v>
                </c:pt>
                <c:pt idx="268">
                  <c:v>0.86366239999999994</c:v>
                </c:pt>
                <c:pt idx="269">
                  <c:v>0.81835552</c:v>
                </c:pt>
                <c:pt idx="270">
                  <c:v>0.80419711999999999</c:v>
                </c:pt>
                <c:pt idx="271">
                  <c:v>0.81552384</c:v>
                </c:pt>
                <c:pt idx="272">
                  <c:v>0.80136543999999998</c:v>
                </c:pt>
                <c:pt idx="273">
                  <c:v>0.70791999999999999</c:v>
                </c:pt>
                <c:pt idx="274">
                  <c:v>0.67960319999999996</c:v>
                </c:pt>
                <c:pt idx="275">
                  <c:v>0.6088112</c:v>
                </c:pt>
                <c:pt idx="276">
                  <c:v>0.6088112</c:v>
                </c:pt>
                <c:pt idx="277">
                  <c:v>0.61447456</c:v>
                </c:pt>
                <c:pt idx="278">
                  <c:v>0.56633599999999995</c:v>
                </c:pt>
                <c:pt idx="279">
                  <c:v>0.53801920000000003</c:v>
                </c:pt>
                <c:pt idx="280">
                  <c:v>0.53801920000000003</c:v>
                </c:pt>
                <c:pt idx="281">
                  <c:v>0.5097024</c:v>
                </c:pt>
                <c:pt idx="282">
                  <c:v>0.5097024</c:v>
                </c:pt>
                <c:pt idx="283">
                  <c:v>0.48138559999999997</c:v>
                </c:pt>
                <c:pt idx="284">
                  <c:v>0.48138559999999997</c:v>
                </c:pt>
                <c:pt idx="285">
                  <c:v>0.45306879999999999</c:v>
                </c:pt>
                <c:pt idx="286">
                  <c:v>0.45306879999999999</c:v>
                </c:pt>
                <c:pt idx="287">
                  <c:v>0.42475200000000002</c:v>
                </c:pt>
                <c:pt idx="288">
                  <c:v>0.42475200000000002</c:v>
                </c:pt>
                <c:pt idx="289">
                  <c:v>0.39643519999999999</c:v>
                </c:pt>
                <c:pt idx="290">
                  <c:v>0.39643519999999999</c:v>
                </c:pt>
                <c:pt idx="291">
                  <c:v>0.39643519999999999</c:v>
                </c:pt>
                <c:pt idx="292">
                  <c:v>0.36811840000000001</c:v>
                </c:pt>
                <c:pt idx="293">
                  <c:v>0.36811840000000001</c:v>
                </c:pt>
                <c:pt idx="294">
                  <c:v>0.36811840000000001</c:v>
                </c:pt>
                <c:pt idx="295">
                  <c:v>0.33980159999999998</c:v>
                </c:pt>
                <c:pt idx="296">
                  <c:v>0.29732639999999999</c:v>
                </c:pt>
                <c:pt idx="297">
                  <c:v>0.28316799999999998</c:v>
                </c:pt>
                <c:pt idx="298">
                  <c:v>0.2548512</c:v>
                </c:pt>
                <c:pt idx="299">
                  <c:v>0.2265344</c:v>
                </c:pt>
                <c:pt idx="300">
                  <c:v>0.2265344</c:v>
                </c:pt>
                <c:pt idx="301">
                  <c:v>0.19821759999999999</c:v>
                </c:pt>
                <c:pt idx="302">
                  <c:v>0.19821759999999999</c:v>
                </c:pt>
                <c:pt idx="303">
                  <c:v>0.16990079999999999</c:v>
                </c:pt>
                <c:pt idx="304">
                  <c:v>0.16990079999999999</c:v>
                </c:pt>
                <c:pt idx="305">
                  <c:v>0.14158399999999999</c:v>
                </c:pt>
                <c:pt idx="306">
                  <c:v>0.14158399999999999</c:v>
                </c:pt>
                <c:pt idx="307">
                  <c:v>0.14158399999999999</c:v>
                </c:pt>
                <c:pt idx="308">
                  <c:v>0.1132672</c:v>
                </c:pt>
                <c:pt idx="309">
                  <c:v>0.1132672</c:v>
                </c:pt>
                <c:pt idx="310">
                  <c:v>0.1132672</c:v>
                </c:pt>
                <c:pt idx="311">
                  <c:v>0.114399872</c:v>
                </c:pt>
                <c:pt idx="312">
                  <c:v>9.9108799999999997E-2</c:v>
                </c:pt>
                <c:pt idx="313">
                  <c:v>9.9108799999999997E-2</c:v>
                </c:pt>
                <c:pt idx="314">
                  <c:v>9.9108799999999997E-2</c:v>
                </c:pt>
                <c:pt idx="315">
                  <c:v>9.9108799999999997E-2</c:v>
                </c:pt>
                <c:pt idx="316">
                  <c:v>9.9108799999999997E-2</c:v>
                </c:pt>
                <c:pt idx="317">
                  <c:v>9.9108799999999997E-2</c:v>
                </c:pt>
                <c:pt idx="318">
                  <c:v>8.4950399999999995E-2</c:v>
                </c:pt>
                <c:pt idx="319">
                  <c:v>8.5516735999999996E-2</c:v>
                </c:pt>
                <c:pt idx="320">
                  <c:v>8.4950399999999995E-2</c:v>
                </c:pt>
                <c:pt idx="321">
                  <c:v>8.4950399999999995E-2</c:v>
                </c:pt>
                <c:pt idx="322">
                  <c:v>8.4950399999999995E-2</c:v>
                </c:pt>
                <c:pt idx="323">
                  <c:v>8.4950399999999995E-2</c:v>
                </c:pt>
                <c:pt idx="324">
                  <c:v>8.4950399999999995E-2</c:v>
                </c:pt>
                <c:pt idx="325">
                  <c:v>8.4950399999999995E-2</c:v>
                </c:pt>
                <c:pt idx="326">
                  <c:v>8.4950399999999995E-2</c:v>
                </c:pt>
                <c:pt idx="327">
                  <c:v>8.4950399999999995E-2</c:v>
                </c:pt>
                <c:pt idx="328">
                  <c:v>8.4950399999999995E-2</c:v>
                </c:pt>
                <c:pt idx="329">
                  <c:v>8.4950399999999995E-2</c:v>
                </c:pt>
                <c:pt idx="330">
                  <c:v>8.4950399999999995E-2</c:v>
                </c:pt>
                <c:pt idx="331">
                  <c:v>8.4950399999999995E-2</c:v>
                </c:pt>
                <c:pt idx="332">
                  <c:v>7.0791999999999994E-2</c:v>
                </c:pt>
                <c:pt idx="333">
                  <c:v>7.0791999999999994E-2</c:v>
                </c:pt>
                <c:pt idx="334">
                  <c:v>7.0791999999999994E-2</c:v>
                </c:pt>
                <c:pt idx="335">
                  <c:v>7.0791999999999994E-2</c:v>
                </c:pt>
                <c:pt idx="336">
                  <c:v>7.0791999999999994E-2</c:v>
                </c:pt>
                <c:pt idx="337">
                  <c:v>7.0791999999999994E-2</c:v>
                </c:pt>
                <c:pt idx="338">
                  <c:v>5.7483103999999993E-2</c:v>
                </c:pt>
                <c:pt idx="339">
                  <c:v>5.7483103999999993E-2</c:v>
                </c:pt>
                <c:pt idx="340">
                  <c:v>5.6350431999999999E-2</c:v>
                </c:pt>
                <c:pt idx="341">
                  <c:v>5.6633599999999999E-2</c:v>
                </c:pt>
                <c:pt idx="342">
                  <c:v>5.6633599999999999E-2</c:v>
                </c:pt>
                <c:pt idx="343">
                  <c:v>5.6633599999999999E-2</c:v>
                </c:pt>
                <c:pt idx="344">
                  <c:v>5.6633599999999999E-2</c:v>
                </c:pt>
                <c:pt idx="345">
                  <c:v>5.6633599999999999E-2</c:v>
                </c:pt>
                <c:pt idx="346">
                  <c:v>5.6633599999999999E-2</c:v>
                </c:pt>
                <c:pt idx="347">
                  <c:v>5.6633599999999999E-2</c:v>
                </c:pt>
                <c:pt idx="348">
                  <c:v>5.6633599999999999E-2</c:v>
                </c:pt>
                <c:pt idx="349">
                  <c:v>5.6633599999999999E-2</c:v>
                </c:pt>
                <c:pt idx="350">
                  <c:v>5.6633599999999999E-2</c:v>
                </c:pt>
                <c:pt idx="351">
                  <c:v>5.6633599999999999E-2</c:v>
                </c:pt>
                <c:pt idx="352">
                  <c:v>4.2475199999999998E-2</c:v>
                </c:pt>
                <c:pt idx="353">
                  <c:v>4.2475199999999998E-2</c:v>
                </c:pt>
                <c:pt idx="354">
                  <c:v>4.2475199999999998E-2</c:v>
                </c:pt>
                <c:pt idx="355">
                  <c:v>4.2475199999999998E-2</c:v>
                </c:pt>
                <c:pt idx="356">
                  <c:v>4.2475199999999998E-2</c:v>
                </c:pt>
                <c:pt idx="357">
                  <c:v>4.2475199999999998E-2</c:v>
                </c:pt>
                <c:pt idx="358">
                  <c:v>4.2475199999999998E-2</c:v>
                </c:pt>
                <c:pt idx="359">
                  <c:v>4.2475199999999998E-2</c:v>
                </c:pt>
                <c:pt idx="360">
                  <c:v>0.70791999999999999</c:v>
                </c:pt>
                <c:pt idx="361">
                  <c:v>1.6990080000000001</c:v>
                </c:pt>
                <c:pt idx="362">
                  <c:v>3.9643519999999999</c:v>
                </c:pt>
                <c:pt idx="363">
                  <c:v>9.6277120000000007</c:v>
                </c:pt>
                <c:pt idx="364">
                  <c:v>19.821760000000001</c:v>
                </c:pt>
                <c:pt idx="365">
                  <c:v>18.122751999999998</c:v>
                </c:pt>
                <c:pt idx="366">
                  <c:v>16.990079999999999</c:v>
                </c:pt>
                <c:pt idx="367">
                  <c:v>20.104928000000001</c:v>
                </c:pt>
                <c:pt idx="368">
                  <c:v>24.069279999999999</c:v>
                </c:pt>
                <c:pt idx="369">
                  <c:v>14.441568</c:v>
                </c:pt>
                <c:pt idx="370">
                  <c:v>10.477216</c:v>
                </c:pt>
                <c:pt idx="371">
                  <c:v>7.0792000000000002</c:v>
                </c:pt>
                <c:pt idx="372">
                  <c:v>5.9465279999999998</c:v>
                </c:pt>
                <c:pt idx="373">
                  <c:v>5.3801920000000001</c:v>
                </c:pt>
                <c:pt idx="374">
                  <c:v>5.6633599999999999</c:v>
                </c:pt>
                <c:pt idx="375">
                  <c:v>6.5128639999999995</c:v>
                </c:pt>
                <c:pt idx="376">
                  <c:v>6.7960320000000003</c:v>
                </c:pt>
                <c:pt idx="377">
                  <c:v>7.362368</c:v>
                </c:pt>
                <c:pt idx="378">
                  <c:v>8.2118719999999996</c:v>
                </c:pt>
                <c:pt idx="379">
                  <c:v>10.1090976</c:v>
                </c:pt>
                <c:pt idx="380">
                  <c:v>10.8453344</c:v>
                </c:pt>
                <c:pt idx="381">
                  <c:v>11.1285024</c:v>
                </c:pt>
                <c:pt idx="382">
                  <c:v>10.6754336</c:v>
                </c:pt>
                <c:pt idx="383">
                  <c:v>10.3922656</c:v>
                </c:pt>
                <c:pt idx="384">
                  <c:v>8.693257599999999</c:v>
                </c:pt>
                <c:pt idx="385">
                  <c:v>8.0419712000000008</c:v>
                </c:pt>
                <c:pt idx="386">
                  <c:v>7.4473184000000003</c:v>
                </c:pt>
                <c:pt idx="387">
                  <c:v>7.0508831999999995</c:v>
                </c:pt>
                <c:pt idx="388">
                  <c:v>6.5978143999999999</c:v>
                </c:pt>
                <c:pt idx="389">
                  <c:v>5.8615775999999995</c:v>
                </c:pt>
                <c:pt idx="390">
                  <c:v>5.4934592000000002</c:v>
                </c:pt>
                <c:pt idx="391">
                  <c:v>5.7483104000000003</c:v>
                </c:pt>
                <c:pt idx="392">
                  <c:v>6.7960320000000003</c:v>
                </c:pt>
                <c:pt idx="393">
                  <c:v>6.5694976</c:v>
                </c:pt>
                <c:pt idx="394">
                  <c:v>26.1080896</c:v>
                </c:pt>
                <c:pt idx="395">
                  <c:v>34.263328000000001</c:v>
                </c:pt>
                <c:pt idx="396">
                  <c:v>18.377603199999999</c:v>
                </c:pt>
                <c:pt idx="397">
                  <c:v>12.8275104</c:v>
                </c:pt>
                <c:pt idx="398">
                  <c:v>13.960182399999999</c:v>
                </c:pt>
                <c:pt idx="399">
                  <c:v>10.9586016</c:v>
                </c:pt>
                <c:pt idx="400">
                  <c:v>8.693257599999999</c:v>
                </c:pt>
                <c:pt idx="401">
                  <c:v>18.377603199999999</c:v>
                </c:pt>
                <c:pt idx="402">
                  <c:v>21.322550400000001</c:v>
                </c:pt>
                <c:pt idx="403">
                  <c:v>13.875232</c:v>
                </c:pt>
                <c:pt idx="404">
                  <c:v>10.901968</c:v>
                </c:pt>
                <c:pt idx="405">
                  <c:v>31.714815999999999</c:v>
                </c:pt>
                <c:pt idx="406">
                  <c:v>21.803936</c:v>
                </c:pt>
                <c:pt idx="407">
                  <c:v>14.2716672</c:v>
                </c:pt>
                <c:pt idx="408">
                  <c:v>10.5904832</c:v>
                </c:pt>
                <c:pt idx="409">
                  <c:v>12.091273599999999</c:v>
                </c:pt>
                <c:pt idx="410">
                  <c:v>16.5086944</c:v>
                </c:pt>
                <c:pt idx="411">
                  <c:v>10.930284799999999</c:v>
                </c:pt>
                <c:pt idx="412">
                  <c:v>8.7782079999999993</c:v>
                </c:pt>
                <c:pt idx="413">
                  <c:v>11.355036800000001</c:v>
                </c:pt>
                <c:pt idx="414">
                  <c:v>8.8065248</c:v>
                </c:pt>
                <c:pt idx="415">
                  <c:v>6.3429631999999998</c:v>
                </c:pt>
                <c:pt idx="416">
                  <c:v>4.8421728000000002</c:v>
                </c:pt>
                <c:pt idx="417">
                  <c:v>3.7944512000000001</c:v>
                </c:pt>
                <c:pt idx="418">
                  <c:v>3.1148479999999998</c:v>
                </c:pt>
                <c:pt idx="419">
                  <c:v>2.5938188799999997</c:v>
                </c:pt>
                <c:pt idx="420">
                  <c:v>2.1803935999999999</c:v>
                </c:pt>
                <c:pt idx="421">
                  <c:v>1.8632454399999998</c:v>
                </c:pt>
                <c:pt idx="422">
                  <c:v>1.61972096</c:v>
                </c:pt>
                <c:pt idx="423">
                  <c:v>1.43283008</c:v>
                </c:pt>
                <c:pt idx="424">
                  <c:v>1.29974112</c:v>
                </c:pt>
                <c:pt idx="425">
                  <c:v>1.20063232</c:v>
                </c:pt>
                <c:pt idx="426">
                  <c:v>1.16382048</c:v>
                </c:pt>
                <c:pt idx="427">
                  <c:v>1.1156819199999999</c:v>
                </c:pt>
                <c:pt idx="428">
                  <c:v>1.16382048</c:v>
                </c:pt>
                <c:pt idx="429">
                  <c:v>1.15249376</c:v>
                </c:pt>
                <c:pt idx="430">
                  <c:v>1.15249376</c:v>
                </c:pt>
                <c:pt idx="431">
                  <c:v>1.1270086399999999</c:v>
                </c:pt>
                <c:pt idx="432">
                  <c:v>1.1100185600000001</c:v>
                </c:pt>
                <c:pt idx="433">
                  <c:v>1.1808105600000001</c:v>
                </c:pt>
                <c:pt idx="434">
                  <c:v>1.5687507199999999</c:v>
                </c:pt>
                <c:pt idx="435">
                  <c:v>1.8632454399999998</c:v>
                </c:pt>
                <c:pt idx="436">
                  <c:v>1.53193888</c:v>
                </c:pt>
                <c:pt idx="437">
                  <c:v>1.3535430399999999</c:v>
                </c:pt>
                <c:pt idx="438">
                  <c:v>1.2147907199999999</c:v>
                </c:pt>
                <c:pt idx="439">
                  <c:v>1.1326719999999999</c:v>
                </c:pt>
                <c:pt idx="440">
                  <c:v>1.1100185600000001</c:v>
                </c:pt>
                <c:pt idx="441">
                  <c:v>1.0392265600000001</c:v>
                </c:pt>
                <c:pt idx="442">
                  <c:v>1.09586016</c:v>
                </c:pt>
                <c:pt idx="443">
                  <c:v>1.0194048</c:v>
                </c:pt>
                <c:pt idx="444">
                  <c:v>0.9287910399999999</c:v>
                </c:pt>
                <c:pt idx="445">
                  <c:v>0.85233568000000004</c:v>
                </c:pt>
                <c:pt idx="446">
                  <c:v>0.80702879999999999</c:v>
                </c:pt>
                <c:pt idx="447">
                  <c:v>0.78720703999999997</c:v>
                </c:pt>
                <c:pt idx="448">
                  <c:v>1.1864739199999998</c:v>
                </c:pt>
                <c:pt idx="449">
                  <c:v>5.9748447999999996</c:v>
                </c:pt>
                <c:pt idx="450">
                  <c:v>9.6277120000000007</c:v>
                </c:pt>
                <c:pt idx="451">
                  <c:v>6.2013791999999999</c:v>
                </c:pt>
                <c:pt idx="452">
                  <c:v>4.5590048000000003</c:v>
                </c:pt>
                <c:pt idx="453">
                  <c:v>4.1908864000000001</c:v>
                </c:pt>
                <c:pt idx="454">
                  <c:v>3.7095007999999998</c:v>
                </c:pt>
                <c:pt idx="455">
                  <c:v>3.1431648000000001</c:v>
                </c:pt>
                <c:pt idx="456">
                  <c:v>2.5541753599999999</c:v>
                </c:pt>
                <c:pt idx="457">
                  <c:v>2.1096016</c:v>
                </c:pt>
                <c:pt idx="458">
                  <c:v>1.78962176</c:v>
                </c:pt>
                <c:pt idx="459">
                  <c:v>1.5291071999999999</c:v>
                </c:pt>
                <c:pt idx="460">
                  <c:v>1.3422163199999999</c:v>
                </c:pt>
                <c:pt idx="461">
                  <c:v>1.22328576</c:v>
                </c:pt>
                <c:pt idx="462">
                  <c:v>1.16382048</c:v>
                </c:pt>
                <c:pt idx="463">
                  <c:v>1.1213452800000001</c:v>
                </c:pt>
                <c:pt idx="464">
                  <c:v>1.1496620799999999</c:v>
                </c:pt>
                <c:pt idx="465">
                  <c:v>1.2487708799999999</c:v>
                </c:pt>
                <c:pt idx="466">
                  <c:v>1.3082361600000001</c:v>
                </c:pt>
                <c:pt idx="467">
                  <c:v>1.3846915199999998</c:v>
                </c:pt>
                <c:pt idx="468">
                  <c:v>3.0298976</c:v>
                </c:pt>
                <c:pt idx="469">
                  <c:v>5.2102912000000003</c:v>
                </c:pt>
                <c:pt idx="470">
                  <c:v>3.9360352000000001</c:v>
                </c:pt>
                <c:pt idx="471">
                  <c:v>2.9166303999999998</c:v>
                </c:pt>
                <c:pt idx="472">
                  <c:v>2.3219775999999999</c:v>
                </c:pt>
                <c:pt idx="473">
                  <c:v>1.9312057600000001</c:v>
                </c:pt>
                <c:pt idx="474">
                  <c:v>1.6621961600000001</c:v>
                </c:pt>
                <c:pt idx="475">
                  <c:v>1.4356617600000001</c:v>
                </c:pt>
                <c:pt idx="476">
                  <c:v>1.2855827199999998</c:v>
                </c:pt>
                <c:pt idx="477">
                  <c:v>1.1808105600000001</c:v>
                </c:pt>
                <c:pt idx="478">
                  <c:v>1.11285024</c:v>
                </c:pt>
                <c:pt idx="479">
                  <c:v>1.0477216</c:v>
                </c:pt>
                <c:pt idx="480">
                  <c:v>1.00807808</c:v>
                </c:pt>
                <c:pt idx="481">
                  <c:v>0.96560288000000005</c:v>
                </c:pt>
                <c:pt idx="482">
                  <c:v>0.92595936000000012</c:v>
                </c:pt>
                <c:pt idx="483">
                  <c:v>0.89481087999999998</c:v>
                </c:pt>
                <c:pt idx="484">
                  <c:v>0.86366239999999994</c:v>
                </c:pt>
                <c:pt idx="485">
                  <c:v>0.82401888000000001</c:v>
                </c:pt>
                <c:pt idx="486">
                  <c:v>0.87782079999999996</c:v>
                </c:pt>
                <c:pt idx="487">
                  <c:v>1.8037801600000001</c:v>
                </c:pt>
                <c:pt idx="488">
                  <c:v>6.0597951999999999</c:v>
                </c:pt>
                <c:pt idx="489">
                  <c:v>5.8615775999999995</c:v>
                </c:pt>
                <c:pt idx="490">
                  <c:v>4.7289056</c:v>
                </c:pt>
                <c:pt idx="491">
                  <c:v>5.6633599999999999</c:v>
                </c:pt>
                <c:pt idx="492">
                  <c:v>9.6277120000000007</c:v>
                </c:pt>
                <c:pt idx="493">
                  <c:v>13.3655296</c:v>
                </c:pt>
                <c:pt idx="494">
                  <c:v>14.045132799999999</c:v>
                </c:pt>
                <c:pt idx="495">
                  <c:v>10.760384</c:v>
                </c:pt>
                <c:pt idx="496">
                  <c:v>8.2685055999999992</c:v>
                </c:pt>
                <c:pt idx="497">
                  <c:v>6.7677151999999996</c:v>
                </c:pt>
                <c:pt idx="498">
                  <c:v>6.3146464</c:v>
                </c:pt>
                <c:pt idx="499">
                  <c:v>6.4845471999999997</c:v>
                </c:pt>
                <c:pt idx="500">
                  <c:v>5.7199935999999996</c:v>
                </c:pt>
                <c:pt idx="501">
                  <c:v>5.0120735999999999</c:v>
                </c:pt>
                <c:pt idx="502">
                  <c:v>4.3607871999999999</c:v>
                </c:pt>
                <c:pt idx="503">
                  <c:v>3.8510847999999998</c:v>
                </c:pt>
                <c:pt idx="504">
                  <c:v>3.4263328</c:v>
                </c:pt>
                <c:pt idx="505">
                  <c:v>3.1431648000000001</c:v>
                </c:pt>
                <c:pt idx="506">
                  <c:v>2.9166303999999998</c:v>
                </c:pt>
                <c:pt idx="507">
                  <c:v>2.72690784</c:v>
                </c:pt>
                <c:pt idx="508">
                  <c:v>2.6051456000000002</c:v>
                </c:pt>
                <c:pt idx="509">
                  <c:v>2.5088684799999998</c:v>
                </c:pt>
                <c:pt idx="510">
                  <c:v>2.4833833599999999</c:v>
                </c:pt>
                <c:pt idx="511">
                  <c:v>3.3980160000000001</c:v>
                </c:pt>
                <c:pt idx="512">
                  <c:v>7.1358335999999998</c:v>
                </c:pt>
                <c:pt idx="513">
                  <c:v>10.278998399999999</c:v>
                </c:pt>
                <c:pt idx="514">
                  <c:v>9.7409791999999999</c:v>
                </c:pt>
                <c:pt idx="515">
                  <c:v>8.8065248</c:v>
                </c:pt>
                <c:pt idx="516">
                  <c:v>9.5427616000000004</c:v>
                </c:pt>
                <c:pt idx="517">
                  <c:v>8.0986048000000004</c:v>
                </c:pt>
                <c:pt idx="518">
                  <c:v>6.8526655999999999</c:v>
                </c:pt>
                <c:pt idx="519">
                  <c:v>5.8898944000000002</c:v>
                </c:pt>
                <c:pt idx="520">
                  <c:v>5.1819743999999996</c:v>
                </c:pt>
                <c:pt idx="521">
                  <c:v>4.6156383999999999</c:v>
                </c:pt>
                <c:pt idx="522">
                  <c:v>3.9643519999999999</c:v>
                </c:pt>
                <c:pt idx="523">
                  <c:v>3.2281152</c:v>
                </c:pt>
                <c:pt idx="524">
                  <c:v>3.3413824000000001</c:v>
                </c:pt>
                <c:pt idx="525">
                  <c:v>3.1148479999999998</c:v>
                </c:pt>
                <c:pt idx="526">
                  <c:v>2.8033632000000002</c:v>
                </c:pt>
                <c:pt idx="527">
                  <c:v>2.74956128</c:v>
                </c:pt>
                <c:pt idx="528">
                  <c:v>2.7212444799999997</c:v>
                </c:pt>
                <c:pt idx="529">
                  <c:v>2.8288483200000001</c:v>
                </c:pt>
                <c:pt idx="530">
                  <c:v>3.1714815999999999</c:v>
                </c:pt>
                <c:pt idx="531">
                  <c:v>2.5485120000000001</c:v>
                </c:pt>
                <c:pt idx="532">
                  <c:v>1.9821759999999999</c:v>
                </c:pt>
                <c:pt idx="533">
                  <c:v>1.5574239999999999</c:v>
                </c:pt>
                <c:pt idx="534">
                  <c:v>1.2742560000000001</c:v>
                </c:pt>
                <c:pt idx="535">
                  <c:v>1.1326719999999999</c:v>
                </c:pt>
                <c:pt idx="536">
                  <c:v>1.0760384000000001</c:v>
                </c:pt>
                <c:pt idx="537">
                  <c:v>0.99108799999999997</c:v>
                </c:pt>
                <c:pt idx="538">
                  <c:v>0.93445440000000002</c:v>
                </c:pt>
                <c:pt idx="539">
                  <c:v>0.87782079999999996</c:v>
                </c:pt>
                <c:pt idx="540">
                  <c:v>0.84950400000000004</c:v>
                </c:pt>
                <c:pt idx="541">
                  <c:v>0.82118720000000001</c:v>
                </c:pt>
                <c:pt idx="542">
                  <c:v>0.79287039999999998</c:v>
                </c:pt>
                <c:pt idx="543">
                  <c:v>0.76455359999999994</c:v>
                </c:pt>
                <c:pt idx="544">
                  <c:v>0.70791999999999999</c:v>
                </c:pt>
                <c:pt idx="545">
                  <c:v>0.62296960000000001</c:v>
                </c:pt>
                <c:pt idx="546">
                  <c:v>0.56633599999999995</c:v>
                </c:pt>
                <c:pt idx="547">
                  <c:v>0.5097024</c:v>
                </c:pt>
                <c:pt idx="548">
                  <c:v>0.48138559999999997</c:v>
                </c:pt>
                <c:pt idx="549">
                  <c:v>0.48138559999999997</c:v>
                </c:pt>
                <c:pt idx="550">
                  <c:v>0.45306879999999999</c:v>
                </c:pt>
                <c:pt idx="551">
                  <c:v>0.45306879999999999</c:v>
                </c:pt>
                <c:pt idx="552">
                  <c:v>0.42475200000000002</c:v>
                </c:pt>
                <c:pt idx="553">
                  <c:v>0.42475200000000002</c:v>
                </c:pt>
                <c:pt idx="554">
                  <c:v>0.42475200000000002</c:v>
                </c:pt>
                <c:pt idx="555">
                  <c:v>0.39643519999999999</c:v>
                </c:pt>
                <c:pt idx="556">
                  <c:v>0.39643519999999999</c:v>
                </c:pt>
                <c:pt idx="557">
                  <c:v>0.39643519999999999</c:v>
                </c:pt>
                <c:pt idx="558">
                  <c:v>0.36811840000000001</c:v>
                </c:pt>
                <c:pt idx="559">
                  <c:v>0.36811840000000001</c:v>
                </c:pt>
                <c:pt idx="560">
                  <c:v>0.33980159999999998</c:v>
                </c:pt>
                <c:pt idx="561">
                  <c:v>0.33980159999999998</c:v>
                </c:pt>
                <c:pt idx="562">
                  <c:v>0.31148480000000001</c:v>
                </c:pt>
                <c:pt idx="563">
                  <c:v>0.31148480000000001</c:v>
                </c:pt>
                <c:pt idx="564">
                  <c:v>0.28316799999999998</c:v>
                </c:pt>
                <c:pt idx="565">
                  <c:v>0.28316799999999998</c:v>
                </c:pt>
                <c:pt idx="566">
                  <c:v>0.2265344</c:v>
                </c:pt>
                <c:pt idx="567">
                  <c:v>0.2265344</c:v>
                </c:pt>
                <c:pt idx="568">
                  <c:v>0.2265344</c:v>
                </c:pt>
                <c:pt idx="569">
                  <c:v>0.2265344</c:v>
                </c:pt>
                <c:pt idx="570">
                  <c:v>0.16990079999999999</c:v>
                </c:pt>
                <c:pt idx="571">
                  <c:v>0.16990079999999999</c:v>
                </c:pt>
                <c:pt idx="572">
                  <c:v>0.16990079999999999</c:v>
                </c:pt>
                <c:pt idx="573">
                  <c:v>0.16990079999999999</c:v>
                </c:pt>
                <c:pt idx="574">
                  <c:v>0.16990079999999999</c:v>
                </c:pt>
                <c:pt idx="575">
                  <c:v>0.1132672</c:v>
                </c:pt>
                <c:pt idx="576">
                  <c:v>0.1132672</c:v>
                </c:pt>
                <c:pt idx="577">
                  <c:v>0.1132672</c:v>
                </c:pt>
                <c:pt idx="578">
                  <c:v>0.1132672</c:v>
                </c:pt>
                <c:pt idx="579">
                  <c:v>0.1132672</c:v>
                </c:pt>
                <c:pt idx="580">
                  <c:v>0.1132672</c:v>
                </c:pt>
                <c:pt idx="581">
                  <c:v>5.6633599999999999E-2</c:v>
                </c:pt>
                <c:pt idx="582">
                  <c:v>5.6633599999999999E-2</c:v>
                </c:pt>
                <c:pt idx="583">
                  <c:v>5.6633599999999999E-2</c:v>
                </c:pt>
                <c:pt idx="584">
                  <c:v>5.6633599999999999E-2</c:v>
                </c:pt>
                <c:pt idx="585">
                  <c:v>5.6633599999999999E-2</c:v>
                </c:pt>
                <c:pt idx="586">
                  <c:v>5.6633599999999999E-2</c:v>
                </c:pt>
                <c:pt idx="587">
                  <c:v>5.6633599999999999E-2</c:v>
                </c:pt>
                <c:pt idx="588">
                  <c:v>5.6633599999999999E-2</c:v>
                </c:pt>
                <c:pt idx="589">
                  <c:v>5.6633599999999999E-2</c:v>
                </c:pt>
                <c:pt idx="590">
                  <c:v>5.6633599999999999E-2</c:v>
                </c:pt>
                <c:pt idx="591">
                  <c:v>2.83168E-2</c:v>
                </c:pt>
                <c:pt idx="592">
                  <c:v>2.83168E-2</c:v>
                </c:pt>
                <c:pt idx="593">
                  <c:v>2.83168E-2</c:v>
                </c:pt>
                <c:pt idx="594">
                  <c:v>2.83168E-2</c:v>
                </c:pt>
                <c:pt idx="595">
                  <c:v>2.83168E-2</c:v>
                </c:pt>
                <c:pt idx="596">
                  <c:v>2.83168E-2</c:v>
                </c:pt>
                <c:pt idx="597">
                  <c:v>2.83168E-2</c:v>
                </c:pt>
                <c:pt idx="598">
                  <c:v>2.83168E-2</c:v>
                </c:pt>
                <c:pt idx="599">
                  <c:v>2.83168E-2</c:v>
                </c:pt>
                <c:pt idx="600">
                  <c:v>2.83168E-2</c:v>
                </c:pt>
                <c:pt idx="601">
                  <c:v>2.83168E-2</c:v>
                </c:pt>
                <c:pt idx="602">
                  <c:v>2.83168E-2</c:v>
                </c:pt>
                <c:pt idx="603">
                  <c:v>2.265344E-2</c:v>
                </c:pt>
                <c:pt idx="604">
                  <c:v>2.265344E-2</c:v>
                </c:pt>
                <c:pt idx="605">
                  <c:v>2.265344E-2</c:v>
                </c:pt>
                <c:pt idx="606">
                  <c:v>2.265344E-2</c:v>
                </c:pt>
                <c:pt idx="607">
                  <c:v>1.6990079999999998E-2</c:v>
                </c:pt>
                <c:pt idx="608">
                  <c:v>1.6990079999999998E-2</c:v>
                </c:pt>
                <c:pt idx="609">
                  <c:v>1.6990079999999998E-2</c:v>
                </c:pt>
                <c:pt idx="610">
                  <c:v>1.6990079999999998E-2</c:v>
                </c:pt>
                <c:pt idx="611">
                  <c:v>49.554400000000001</c:v>
                </c:pt>
                <c:pt idx="612">
                  <c:v>44.457375999999996</c:v>
                </c:pt>
                <c:pt idx="613">
                  <c:v>34.829664000000001</c:v>
                </c:pt>
                <c:pt idx="614">
                  <c:v>26.249673600000001</c:v>
                </c:pt>
                <c:pt idx="615">
                  <c:v>20.8694816</c:v>
                </c:pt>
                <c:pt idx="616">
                  <c:v>16.055625599999999</c:v>
                </c:pt>
                <c:pt idx="617">
                  <c:v>12.317807999999999</c:v>
                </c:pt>
                <c:pt idx="618">
                  <c:v>9.8825631999999999</c:v>
                </c:pt>
                <c:pt idx="619">
                  <c:v>7.6738527999999997</c:v>
                </c:pt>
                <c:pt idx="620">
                  <c:v>5.9748447999999996</c:v>
                </c:pt>
                <c:pt idx="621">
                  <c:v>4.8988063999999998</c:v>
                </c:pt>
                <c:pt idx="622">
                  <c:v>7.9003871999999999</c:v>
                </c:pt>
                <c:pt idx="623">
                  <c:v>22.993241600000001</c:v>
                </c:pt>
                <c:pt idx="624">
                  <c:v>18.122751999999998</c:v>
                </c:pt>
                <c:pt idx="625">
                  <c:v>11.751472</c:v>
                </c:pt>
                <c:pt idx="626">
                  <c:v>7.9853376000000003</c:v>
                </c:pt>
                <c:pt idx="627">
                  <c:v>5.6916767999999998</c:v>
                </c:pt>
                <c:pt idx="628">
                  <c:v>4.3324704000000001</c:v>
                </c:pt>
                <c:pt idx="629">
                  <c:v>3.4546495999999998</c:v>
                </c:pt>
                <c:pt idx="630">
                  <c:v>2.7580563200000001</c:v>
                </c:pt>
                <c:pt idx="631">
                  <c:v>2.2370272</c:v>
                </c:pt>
                <c:pt idx="632">
                  <c:v>1.8490870399999999</c:v>
                </c:pt>
                <c:pt idx="633">
                  <c:v>1.5772457600000001</c:v>
                </c:pt>
                <c:pt idx="634">
                  <c:v>1.3705331199999999</c:v>
                </c:pt>
                <c:pt idx="635">
                  <c:v>1.20629568</c:v>
                </c:pt>
                <c:pt idx="636">
                  <c:v>1.0675433600000002</c:v>
                </c:pt>
                <c:pt idx="637">
                  <c:v>0.91463263999999989</c:v>
                </c:pt>
                <c:pt idx="638">
                  <c:v>0.78154368000000007</c:v>
                </c:pt>
                <c:pt idx="639">
                  <c:v>0.69659327999999998</c:v>
                </c:pt>
                <c:pt idx="640">
                  <c:v>0.65128640000000004</c:v>
                </c:pt>
                <c:pt idx="641">
                  <c:v>0.64845471999999993</c:v>
                </c:pt>
                <c:pt idx="642">
                  <c:v>0.58049439999999997</c:v>
                </c:pt>
                <c:pt idx="643">
                  <c:v>0.53801920000000003</c:v>
                </c:pt>
                <c:pt idx="644">
                  <c:v>0.5097024</c:v>
                </c:pt>
                <c:pt idx="645">
                  <c:v>0.48138559999999997</c:v>
                </c:pt>
                <c:pt idx="646">
                  <c:v>0.44740543999999999</c:v>
                </c:pt>
                <c:pt idx="647">
                  <c:v>0.43607872000000003</c:v>
                </c:pt>
                <c:pt idx="648">
                  <c:v>0.42192032000000002</c:v>
                </c:pt>
                <c:pt idx="649">
                  <c:v>0.4105936</c:v>
                </c:pt>
                <c:pt idx="650">
                  <c:v>0.39077184000000004</c:v>
                </c:pt>
                <c:pt idx="651">
                  <c:v>0.37661344000000002</c:v>
                </c:pt>
                <c:pt idx="652">
                  <c:v>0.36811840000000001</c:v>
                </c:pt>
                <c:pt idx="653">
                  <c:v>0.35679168</c:v>
                </c:pt>
                <c:pt idx="654">
                  <c:v>0.35396</c:v>
                </c:pt>
                <c:pt idx="655">
                  <c:v>0.35112831999999999</c:v>
                </c:pt>
                <c:pt idx="656">
                  <c:v>0.35962335999999995</c:v>
                </c:pt>
                <c:pt idx="657">
                  <c:v>0.35679168</c:v>
                </c:pt>
                <c:pt idx="658">
                  <c:v>0.36245504000000001</c:v>
                </c:pt>
                <c:pt idx="659">
                  <c:v>0.35679168</c:v>
                </c:pt>
                <c:pt idx="660">
                  <c:v>0.43324704000000003</c:v>
                </c:pt>
                <c:pt idx="661">
                  <c:v>0.44740543999999999</c:v>
                </c:pt>
                <c:pt idx="662">
                  <c:v>0.41342528000000001</c:v>
                </c:pt>
                <c:pt idx="663">
                  <c:v>0.39077184000000004</c:v>
                </c:pt>
                <c:pt idx="664">
                  <c:v>0.36811840000000001</c:v>
                </c:pt>
                <c:pt idx="665">
                  <c:v>0.36528672000000001</c:v>
                </c:pt>
                <c:pt idx="666">
                  <c:v>0.42758367999999997</c:v>
                </c:pt>
                <c:pt idx="667">
                  <c:v>1.63671104</c:v>
                </c:pt>
                <c:pt idx="668">
                  <c:v>11.2700864</c:v>
                </c:pt>
                <c:pt idx="669">
                  <c:v>8.1552384</c:v>
                </c:pt>
                <c:pt idx="670">
                  <c:v>4.5023711999999998</c:v>
                </c:pt>
                <c:pt idx="671">
                  <c:v>2.7693830399999997</c:v>
                </c:pt>
                <c:pt idx="672">
                  <c:v>1.9085523200000001</c:v>
                </c:pt>
                <c:pt idx="673">
                  <c:v>1.42150336</c:v>
                </c:pt>
                <c:pt idx="674">
                  <c:v>1.12417696</c:v>
                </c:pt>
                <c:pt idx="675">
                  <c:v>0.9316227199999999</c:v>
                </c:pt>
                <c:pt idx="676">
                  <c:v>0.79003871999999997</c:v>
                </c:pt>
                <c:pt idx="677">
                  <c:v>0.68243488000000008</c:v>
                </c:pt>
                <c:pt idx="678">
                  <c:v>0.60597951999999999</c:v>
                </c:pt>
                <c:pt idx="679">
                  <c:v>0.55500928000000005</c:v>
                </c:pt>
                <c:pt idx="680">
                  <c:v>0.5097024</c:v>
                </c:pt>
                <c:pt idx="681">
                  <c:v>0.46722720000000001</c:v>
                </c:pt>
                <c:pt idx="682">
                  <c:v>0.42758367999999997</c:v>
                </c:pt>
                <c:pt idx="683">
                  <c:v>0.42192032000000002</c:v>
                </c:pt>
                <c:pt idx="684">
                  <c:v>0.44740543999999999</c:v>
                </c:pt>
                <c:pt idx="685">
                  <c:v>0.39926687999999999</c:v>
                </c:pt>
                <c:pt idx="686">
                  <c:v>0.43607872000000003</c:v>
                </c:pt>
                <c:pt idx="687">
                  <c:v>0.45873216</c:v>
                </c:pt>
                <c:pt idx="688">
                  <c:v>0.44174207999999998</c:v>
                </c:pt>
                <c:pt idx="689">
                  <c:v>0.43041535999999997</c:v>
                </c:pt>
                <c:pt idx="690">
                  <c:v>0.43041535999999997</c:v>
                </c:pt>
                <c:pt idx="691">
                  <c:v>0.40776192</c:v>
                </c:pt>
                <c:pt idx="692">
                  <c:v>0.38794015999999998</c:v>
                </c:pt>
                <c:pt idx="693">
                  <c:v>0.37661344000000002</c:v>
                </c:pt>
                <c:pt idx="694">
                  <c:v>0.35962335999999995</c:v>
                </c:pt>
                <c:pt idx="695">
                  <c:v>0.36528672000000001</c:v>
                </c:pt>
                <c:pt idx="696">
                  <c:v>0.42475200000000002</c:v>
                </c:pt>
                <c:pt idx="697">
                  <c:v>0.49554399999999998</c:v>
                </c:pt>
                <c:pt idx="698">
                  <c:v>0.46439551999999995</c:v>
                </c:pt>
                <c:pt idx="699">
                  <c:v>0.46439551999999995</c:v>
                </c:pt>
                <c:pt idx="700">
                  <c:v>0.81269216</c:v>
                </c:pt>
                <c:pt idx="701">
                  <c:v>1.0222364800000001</c:v>
                </c:pt>
                <c:pt idx="702">
                  <c:v>1.5942358399999998</c:v>
                </c:pt>
                <c:pt idx="703">
                  <c:v>2.2172054399999999</c:v>
                </c:pt>
                <c:pt idx="704">
                  <c:v>1.7726316799999999</c:v>
                </c:pt>
                <c:pt idx="705">
                  <c:v>1.41017664</c:v>
                </c:pt>
                <c:pt idx="706">
                  <c:v>1.17797888</c:v>
                </c:pt>
                <c:pt idx="707">
                  <c:v>1.0335631999999999</c:v>
                </c:pt>
                <c:pt idx="708">
                  <c:v>0.95144448000000004</c:v>
                </c:pt>
                <c:pt idx="709">
                  <c:v>0.91746432</c:v>
                </c:pt>
                <c:pt idx="710">
                  <c:v>0.9316227199999999</c:v>
                </c:pt>
                <c:pt idx="711">
                  <c:v>1.01374144</c:v>
                </c:pt>
                <c:pt idx="712">
                  <c:v>1.1609887999999999</c:v>
                </c:pt>
                <c:pt idx="713">
                  <c:v>1.8094435199999999</c:v>
                </c:pt>
                <c:pt idx="714">
                  <c:v>3.1431648000000001</c:v>
                </c:pt>
                <c:pt idx="715">
                  <c:v>4.7572223999999999</c:v>
                </c:pt>
                <c:pt idx="716">
                  <c:v>4.2192031999999999</c:v>
                </c:pt>
                <c:pt idx="717">
                  <c:v>3.6528671999999998</c:v>
                </c:pt>
                <c:pt idx="718">
                  <c:v>3.3696991999999999</c:v>
                </c:pt>
                <c:pt idx="719">
                  <c:v>3.1997984000000002</c:v>
                </c:pt>
                <c:pt idx="720">
                  <c:v>3.0015808000000002</c:v>
                </c:pt>
                <c:pt idx="721">
                  <c:v>6.9376160000000002</c:v>
                </c:pt>
                <c:pt idx="722">
                  <c:v>12.147907200000001</c:v>
                </c:pt>
                <c:pt idx="723">
                  <c:v>9.2595936000000005</c:v>
                </c:pt>
                <c:pt idx="724">
                  <c:v>8.8914752000000004</c:v>
                </c:pt>
                <c:pt idx="725">
                  <c:v>7.362368</c:v>
                </c:pt>
                <c:pt idx="726">
                  <c:v>5.6067264000000003</c:v>
                </c:pt>
                <c:pt idx="727">
                  <c:v>4.3891039999999997</c:v>
                </c:pt>
                <c:pt idx="728">
                  <c:v>3.5679167999999999</c:v>
                </c:pt>
                <c:pt idx="729">
                  <c:v>3.0015808000000002</c:v>
                </c:pt>
                <c:pt idx="730">
                  <c:v>2.6023139200000003</c:v>
                </c:pt>
                <c:pt idx="731">
                  <c:v>2.2993241599999998</c:v>
                </c:pt>
                <c:pt idx="732">
                  <c:v>1.9283740799999998</c:v>
                </c:pt>
                <c:pt idx="733">
                  <c:v>1.8519187200000002</c:v>
                </c:pt>
                <c:pt idx="734">
                  <c:v>1.72449312</c:v>
                </c:pt>
                <c:pt idx="735">
                  <c:v>1.5998992000000001</c:v>
                </c:pt>
                <c:pt idx="736">
                  <c:v>1.6395427199999999</c:v>
                </c:pt>
                <c:pt idx="737">
                  <c:v>1.6876812800000001</c:v>
                </c:pt>
                <c:pt idx="738">
                  <c:v>1.7329881600000001</c:v>
                </c:pt>
                <c:pt idx="739">
                  <c:v>1.67635456</c:v>
                </c:pt>
                <c:pt idx="740">
                  <c:v>1.6112259199999999</c:v>
                </c:pt>
                <c:pt idx="741">
                  <c:v>1.53760224</c:v>
                </c:pt>
                <c:pt idx="742">
                  <c:v>1.44982016</c:v>
                </c:pt>
                <c:pt idx="743">
                  <c:v>1.3422163199999999</c:v>
                </c:pt>
                <c:pt idx="744">
                  <c:v>1.2147907199999999</c:v>
                </c:pt>
                <c:pt idx="745">
                  <c:v>1.0901968</c:v>
                </c:pt>
                <c:pt idx="746">
                  <c:v>0.98259296000000007</c:v>
                </c:pt>
                <c:pt idx="747">
                  <c:v>1.0562166399999999</c:v>
                </c:pt>
                <c:pt idx="748">
                  <c:v>1.0477216</c:v>
                </c:pt>
                <c:pt idx="749">
                  <c:v>1.0817017600000001</c:v>
                </c:pt>
                <c:pt idx="750">
                  <c:v>1.0930284800000001</c:v>
                </c:pt>
                <c:pt idx="751">
                  <c:v>1.05338496</c:v>
                </c:pt>
                <c:pt idx="752">
                  <c:v>1.0109097600000001</c:v>
                </c:pt>
                <c:pt idx="753">
                  <c:v>1.05904832</c:v>
                </c:pt>
                <c:pt idx="754">
                  <c:v>1.3025728000000001</c:v>
                </c:pt>
                <c:pt idx="755">
                  <c:v>2.7212444799999997</c:v>
                </c:pt>
                <c:pt idx="756">
                  <c:v>4.8138560000000004</c:v>
                </c:pt>
                <c:pt idx="757">
                  <c:v>5.2669248</c:v>
                </c:pt>
                <c:pt idx="758">
                  <c:v>4.4740544</c:v>
                </c:pt>
                <c:pt idx="759">
                  <c:v>3.6528671999999998</c:v>
                </c:pt>
                <c:pt idx="760">
                  <c:v>3.0865312</c:v>
                </c:pt>
                <c:pt idx="761">
                  <c:v>2.3361359999999998</c:v>
                </c:pt>
                <c:pt idx="762">
                  <c:v>1.9198790399999999</c:v>
                </c:pt>
                <c:pt idx="763">
                  <c:v>1.4696419199999999</c:v>
                </c:pt>
                <c:pt idx="764">
                  <c:v>1.4696419199999999</c:v>
                </c:pt>
                <c:pt idx="765">
                  <c:v>1.29974112</c:v>
                </c:pt>
                <c:pt idx="766">
                  <c:v>1.0675433600000002</c:v>
                </c:pt>
                <c:pt idx="767">
                  <c:v>1.13550368</c:v>
                </c:pt>
                <c:pt idx="768">
                  <c:v>1.1864739199999998</c:v>
                </c:pt>
                <c:pt idx="769">
                  <c:v>1.17797888</c:v>
                </c:pt>
                <c:pt idx="770">
                  <c:v>1.1185136</c:v>
                </c:pt>
                <c:pt idx="771">
                  <c:v>0.97409791999999995</c:v>
                </c:pt>
                <c:pt idx="772">
                  <c:v>0.83534560000000002</c:v>
                </c:pt>
                <c:pt idx="773">
                  <c:v>0.70791999999999999</c:v>
                </c:pt>
                <c:pt idx="774">
                  <c:v>0.62580128000000002</c:v>
                </c:pt>
                <c:pt idx="775">
                  <c:v>0.57483103999999996</c:v>
                </c:pt>
                <c:pt idx="776">
                  <c:v>0.55500928000000005</c:v>
                </c:pt>
                <c:pt idx="777">
                  <c:v>0.52952416000000002</c:v>
                </c:pt>
                <c:pt idx="778">
                  <c:v>0.51253408</c:v>
                </c:pt>
                <c:pt idx="779">
                  <c:v>0.47289055999999996</c:v>
                </c:pt>
                <c:pt idx="780">
                  <c:v>0.45023711999999999</c:v>
                </c:pt>
                <c:pt idx="781">
                  <c:v>0.4105936</c:v>
                </c:pt>
                <c:pt idx="782">
                  <c:v>0.38794015999999998</c:v>
                </c:pt>
                <c:pt idx="783">
                  <c:v>0.35962335999999995</c:v>
                </c:pt>
                <c:pt idx="784">
                  <c:v>0.33130655999999997</c:v>
                </c:pt>
                <c:pt idx="785">
                  <c:v>0.30015807999999999</c:v>
                </c:pt>
                <c:pt idx="786">
                  <c:v>0.28599967999999998</c:v>
                </c:pt>
                <c:pt idx="787">
                  <c:v>0.25909872</c:v>
                </c:pt>
                <c:pt idx="788">
                  <c:v>0.22257004799999999</c:v>
                </c:pt>
                <c:pt idx="789">
                  <c:v>0.18689087999999998</c:v>
                </c:pt>
                <c:pt idx="790">
                  <c:v>0.16961763199999999</c:v>
                </c:pt>
                <c:pt idx="791">
                  <c:v>0.15291072</c:v>
                </c:pt>
                <c:pt idx="792">
                  <c:v>0.14158399999999999</c:v>
                </c:pt>
                <c:pt idx="793">
                  <c:v>0.13252262399999998</c:v>
                </c:pt>
                <c:pt idx="794">
                  <c:v>0.125443424</c:v>
                </c:pt>
                <c:pt idx="795">
                  <c:v>0.118647392</c:v>
                </c:pt>
                <c:pt idx="796">
                  <c:v>0.112700864</c:v>
                </c:pt>
                <c:pt idx="797">
                  <c:v>0.10732067200000001</c:v>
                </c:pt>
                <c:pt idx="798">
                  <c:v>0.103073152</c:v>
                </c:pt>
                <c:pt idx="799">
                  <c:v>9.882563200000001E-2</c:v>
                </c:pt>
                <c:pt idx="800">
                  <c:v>9.5144447999999993E-2</c:v>
                </c:pt>
                <c:pt idx="801">
                  <c:v>9.1746432000000003E-2</c:v>
                </c:pt>
                <c:pt idx="802">
                  <c:v>8.8631583999999999E-2</c:v>
                </c:pt>
                <c:pt idx="803">
                  <c:v>8.5516735999999996E-2</c:v>
                </c:pt>
                <c:pt idx="804">
                  <c:v>8.2118719999999992E-2</c:v>
                </c:pt>
                <c:pt idx="805">
                  <c:v>7.8720703999999989E-2</c:v>
                </c:pt>
                <c:pt idx="806">
                  <c:v>7.5605855999999999E-2</c:v>
                </c:pt>
                <c:pt idx="807">
                  <c:v>7.2491007999999996E-2</c:v>
                </c:pt>
                <c:pt idx="808">
                  <c:v>7.0791999999999994E-2</c:v>
                </c:pt>
                <c:pt idx="809">
                  <c:v>7.0791999999999994E-2</c:v>
                </c:pt>
                <c:pt idx="810">
                  <c:v>7.0791999999999994E-2</c:v>
                </c:pt>
                <c:pt idx="811">
                  <c:v>6.7960319999999991E-2</c:v>
                </c:pt>
                <c:pt idx="812">
                  <c:v>6.7960319999999991E-2</c:v>
                </c:pt>
                <c:pt idx="813">
                  <c:v>6.7960319999999991E-2</c:v>
                </c:pt>
                <c:pt idx="814">
                  <c:v>6.5128639999999988E-2</c:v>
                </c:pt>
                <c:pt idx="815">
                  <c:v>6.5128639999999988E-2</c:v>
                </c:pt>
                <c:pt idx="816">
                  <c:v>6.5128639999999988E-2</c:v>
                </c:pt>
                <c:pt idx="817">
                  <c:v>6.2296960000000005E-2</c:v>
                </c:pt>
                <c:pt idx="818">
                  <c:v>6.2296960000000005E-2</c:v>
                </c:pt>
                <c:pt idx="819">
                  <c:v>6.2296960000000005E-2</c:v>
                </c:pt>
                <c:pt idx="820">
                  <c:v>5.9465280000000002E-2</c:v>
                </c:pt>
                <c:pt idx="821">
                  <c:v>5.9465280000000002E-2</c:v>
                </c:pt>
                <c:pt idx="822">
                  <c:v>5.9465280000000002E-2</c:v>
                </c:pt>
                <c:pt idx="823">
                  <c:v>5.6633599999999999E-2</c:v>
                </c:pt>
                <c:pt idx="824">
                  <c:v>5.6633599999999999E-2</c:v>
                </c:pt>
                <c:pt idx="825">
                  <c:v>5.6633599999999999E-2</c:v>
                </c:pt>
                <c:pt idx="826">
                  <c:v>5.3801919999999996E-2</c:v>
                </c:pt>
                <c:pt idx="827">
                  <c:v>5.3801919999999996E-2</c:v>
                </c:pt>
                <c:pt idx="828">
                  <c:v>5.3801919999999996E-2</c:v>
                </c:pt>
                <c:pt idx="829">
                  <c:v>5.097024E-2</c:v>
                </c:pt>
                <c:pt idx="830">
                  <c:v>5.097024E-2</c:v>
                </c:pt>
                <c:pt idx="831">
                  <c:v>5.097024E-2</c:v>
                </c:pt>
                <c:pt idx="832">
                  <c:v>4.8138559999999997E-2</c:v>
                </c:pt>
                <c:pt idx="833">
                  <c:v>4.8138559999999997E-2</c:v>
                </c:pt>
                <c:pt idx="834">
                  <c:v>4.8138559999999997E-2</c:v>
                </c:pt>
                <c:pt idx="835">
                  <c:v>4.5306880000000001E-2</c:v>
                </c:pt>
                <c:pt idx="836">
                  <c:v>4.5306880000000001E-2</c:v>
                </c:pt>
                <c:pt idx="837">
                  <c:v>4.5306880000000001E-2</c:v>
                </c:pt>
                <c:pt idx="838">
                  <c:v>21.520768</c:v>
                </c:pt>
                <c:pt idx="839">
                  <c:v>25.938188799999999</c:v>
                </c:pt>
                <c:pt idx="840">
                  <c:v>30.298976</c:v>
                </c:pt>
                <c:pt idx="841">
                  <c:v>29.449472</c:v>
                </c:pt>
                <c:pt idx="842">
                  <c:v>24.352447999999999</c:v>
                </c:pt>
                <c:pt idx="843">
                  <c:v>15.857408</c:v>
                </c:pt>
                <c:pt idx="844">
                  <c:v>12.9974112</c:v>
                </c:pt>
                <c:pt idx="845">
                  <c:v>13.761964799999999</c:v>
                </c:pt>
                <c:pt idx="846">
                  <c:v>11.751472</c:v>
                </c:pt>
                <c:pt idx="847">
                  <c:v>9.3445439999999991</c:v>
                </c:pt>
                <c:pt idx="848">
                  <c:v>7.4756352000000001</c:v>
                </c:pt>
                <c:pt idx="849">
                  <c:v>6.9376160000000002</c:v>
                </c:pt>
                <c:pt idx="850">
                  <c:v>6.5694976</c:v>
                </c:pt>
                <c:pt idx="851">
                  <c:v>5.6916767999999998</c:v>
                </c:pt>
                <c:pt idx="852">
                  <c:v>4.8138560000000004</c:v>
                </c:pt>
                <c:pt idx="853">
                  <c:v>4.1625696000000003</c:v>
                </c:pt>
                <c:pt idx="854">
                  <c:v>3.8794016</c:v>
                </c:pt>
                <c:pt idx="855">
                  <c:v>3.7944512000000001</c:v>
                </c:pt>
                <c:pt idx="856">
                  <c:v>3.6528671999999998</c:v>
                </c:pt>
                <c:pt idx="857">
                  <c:v>3.0865312</c:v>
                </c:pt>
                <c:pt idx="858">
                  <c:v>2.57399712</c:v>
                </c:pt>
                <c:pt idx="859">
                  <c:v>2.2313638399999998</c:v>
                </c:pt>
                <c:pt idx="860">
                  <c:v>1.9906710399999998</c:v>
                </c:pt>
                <c:pt idx="861">
                  <c:v>1.7782950399999999</c:v>
                </c:pt>
                <c:pt idx="862">
                  <c:v>1.6140576</c:v>
                </c:pt>
                <c:pt idx="863">
                  <c:v>1.53760224</c:v>
                </c:pt>
                <c:pt idx="864">
                  <c:v>1.5687507199999999</c:v>
                </c:pt>
                <c:pt idx="865">
                  <c:v>1.59140416</c:v>
                </c:pt>
                <c:pt idx="866">
                  <c:v>1.60273088</c:v>
                </c:pt>
                <c:pt idx="867">
                  <c:v>1.6848495999999999</c:v>
                </c:pt>
                <c:pt idx="868">
                  <c:v>1.7131664</c:v>
                </c:pt>
                <c:pt idx="869">
                  <c:v>1.8122752</c:v>
                </c:pt>
                <c:pt idx="870">
                  <c:v>2.52869024</c:v>
                </c:pt>
                <c:pt idx="871">
                  <c:v>3.8510847999999998</c:v>
                </c:pt>
                <c:pt idx="872">
                  <c:v>3.7661343999999999</c:v>
                </c:pt>
                <c:pt idx="873">
                  <c:v>3.2564319999999998</c:v>
                </c:pt>
                <c:pt idx="874">
                  <c:v>5.3235583999999996</c:v>
                </c:pt>
                <c:pt idx="875">
                  <c:v>9.5144447999999997</c:v>
                </c:pt>
                <c:pt idx="876">
                  <c:v>6.2296959999999997</c:v>
                </c:pt>
                <c:pt idx="877">
                  <c:v>4.8421728000000002</c:v>
                </c:pt>
                <c:pt idx="878">
                  <c:v>9.7692960000000006</c:v>
                </c:pt>
                <c:pt idx="879">
                  <c:v>7.1641503999999996</c:v>
                </c:pt>
                <c:pt idx="880">
                  <c:v>5.0687071999999995</c:v>
                </c:pt>
                <c:pt idx="881">
                  <c:v>3.9077183999999998</c:v>
                </c:pt>
                <c:pt idx="882">
                  <c:v>3.0582143999999998</c:v>
                </c:pt>
                <c:pt idx="883">
                  <c:v>2.4947100799999999</c:v>
                </c:pt>
                <c:pt idx="884">
                  <c:v>2.12092832</c:v>
                </c:pt>
                <c:pt idx="885">
                  <c:v>1.9283740799999998</c:v>
                </c:pt>
                <c:pt idx="886">
                  <c:v>2.73823456</c:v>
                </c:pt>
                <c:pt idx="887">
                  <c:v>21.1526496</c:v>
                </c:pt>
                <c:pt idx="888">
                  <c:v>39.360351999999999</c:v>
                </c:pt>
                <c:pt idx="889">
                  <c:v>23.7577952</c:v>
                </c:pt>
                <c:pt idx="890">
                  <c:v>14.979587199999999</c:v>
                </c:pt>
                <c:pt idx="891">
                  <c:v>11.864739200000001</c:v>
                </c:pt>
                <c:pt idx="892">
                  <c:v>8.9197919999999993</c:v>
                </c:pt>
                <c:pt idx="893">
                  <c:v>7.3906847999999998</c:v>
                </c:pt>
                <c:pt idx="894">
                  <c:v>15.0645376</c:v>
                </c:pt>
                <c:pt idx="895">
                  <c:v>24.748883199999998</c:v>
                </c:pt>
                <c:pt idx="896">
                  <c:v>28.883136</c:v>
                </c:pt>
                <c:pt idx="897">
                  <c:v>26.447891200000001</c:v>
                </c:pt>
                <c:pt idx="898">
                  <c:v>15.432656</c:v>
                </c:pt>
                <c:pt idx="899">
                  <c:v>10.9586016</c:v>
                </c:pt>
                <c:pt idx="900">
                  <c:v>23.701161599999999</c:v>
                </c:pt>
                <c:pt idx="901">
                  <c:v>111.568192</c:v>
                </c:pt>
                <c:pt idx="902">
                  <c:v>84.950400000000002</c:v>
                </c:pt>
                <c:pt idx="903">
                  <c:v>26.136406399999998</c:v>
                </c:pt>
                <c:pt idx="904">
                  <c:v>14.2150336</c:v>
                </c:pt>
                <c:pt idx="905">
                  <c:v>9.0330592000000003</c:v>
                </c:pt>
                <c:pt idx="906">
                  <c:v>6.4279136000000001</c:v>
                </c:pt>
                <c:pt idx="907">
                  <c:v>5.0970240000000002</c:v>
                </c:pt>
                <c:pt idx="908">
                  <c:v>4.5023711999999998</c:v>
                </c:pt>
                <c:pt idx="909">
                  <c:v>4.0209856000000004</c:v>
                </c:pt>
                <c:pt idx="910">
                  <c:v>6.1164287999999996</c:v>
                </c:pt>
                <c:pt idx="911">
                  <c:v>8.2968223999999999</c:v>
                </c:pt>
                <c:pt idx="912">
                  <c:v>6.2296959999999997</c:v>
                </c:pt>
                <c:pt idx="913">
                  <c:v>18.858988799999999</c:v>
                </c:pt>
                <c:pt idx="914">
                  <c:v>24.6072992</c:v>
                </c:pt>
                <c:pt idx="915">
                  <c:v>19.4819584</c:v>
                </c:pt>
                <c:pt idx="916">
                  <c:v>19.028889599999999</c:v>
                </c:pt>
                <c:pt idx="917">
                  <c:v>12.317807999999999</c:v>
                </c:pt>
                <c:pt idx="918">
                  <c:v>10.137414399999999</c:v>
                </c:pt>
                <c:pt idx="919">
                  <c:v>8.4667232000000006</c:v>
                </c:pt>
                <c:pt idx="920">
                  <c:v>7.5322687999999998</c:v>
                </c:pt>
                <c:pt idx="921">
                  <c:v>13.5071136</c:v>
                </c:pt>
                <c:pt idx="922">
                  <c:v>16.367110400000001</c:v>
                </c:pt>
                <c:pt idx="923">
                  <c:v>33.696992000000002</c:v>
                </c:pt>
                <c:pt idx="924">
                  <c:v>34.829664000000001</c:v>
                </c:pt>
                <c:pt idx="925">
                  <c:v>19.680175999999999</c:v>
                </c:pt>
                <c:pt idx="926">
                  <c:v>12.6859264</c:v>
                </c:pt>
                <c:pt idx="927">
                  <c:v>9.5144447999999997</c:v>
                </c:pt>
                <c:pt idx="928">
                  <c:v>7.4473184000000003</c:v>
                </c:pt>
                <c:pt idx="929">
                  <c:v>5.9465279999999998</c:v>
                </c:pt>
                <c:pt idx="930">
                  <c:v>5.1536575999999998</c:v>
                </c:pt>
                <c:pt idx="931">
                  <c:v>5.0687071999999995</c:v>
                </c:pt>
                <c:pt idx="932">
                  <c:v>5.4085087999999999</c:v>
                </c:pt>
                <c:pt idx="933">
                  <c:v>5.2669248</c:v>
                </c:pt>
                <c:pt idx="934">
                  <c:v>4.6722719999999995</c:v>
                </c:pt>
                <c:pt idx="935">
                  <c:v>4.3041536000000002</c:v>
                </c:pt>
                <c:pt idx="936">
                  <c:v>4.0209856000000004</c:v>
                </c:pt>
                <c:pt idx="937">
                  <c:v>3.7378176000000001</c:v>
                </c:pt>
                <c:pt idx="938">
                  <c:v>3.4829664</c:v>
                </c:pt>
                <c:pt idx="939">
                  <c:v>3.2564319999999998</c:v>
                </c:pt>
                <c:pt idx="940">
                  <c:v>3.0298976</c:v>
                </c:pt>
                <c:pt idx="941">
                  <c:v>2.9166303999999998</c:v>
                </c:pt>
                <c:pt idx="942">
                  <c:v>3.0582143999999998</c:v>
                </c:pt>
                <c:pt idx="943">
                  <c:v>3.0015808000000002</c:v>
                </c:pt>
                <c:pt idx="944">
                  <c:v>2.8883136</c:v>
                </c:pt>
                <c:pt idx="945">
                  <c:v>2.9732639999999999</c:v>
                </c:pt>
                <c:pt idx="946">
                  <c:v>3.6528671999999998</c:v>
                </c:pt>
                <c:pt idx="947">
                  <c:v>3.5962336000000001</c:v>
                </c:pt>
                <c:pt idx="948">
                  <c:v>4.3891039999999997</c:v>
                </c:pt>
                <c:pt idx="949">
                  <c:v>4.9271231999999996</c:v>
                </c:pt>
                <c:pt idx="950">
                  <c:v>4.9554400000000003</c:v>
                </c:pt>
                <c:pt idx="951">
                  <c:v>4.5023711999999998</c:v>
                </c:pt>
                <c:pt idx="952">
                  <c:v>4.0493024000000002</c:v>
                </c:pt>
                <c:pt idx="953">
                  <c:v>3.8794016</c:v>
                </c:pt>
                <c:pt idx="954">
                  <c:v>3.7944512000000001</c:v>
                </c:pt>
                <c:pt idx="955">
                  <c:v>3.6245504</c:v>
                </c:pt>
                <c:pt idx="956">
                  <c:v>4.4174208000000004</c:v>
                </c:pt>
                <c:pt idx="957">
                  <c:v>6.2296959999999997</c:v>
                </c:pt>
                <c:pt idx="958">
                  <c:v>6.6261311999999997</c:v>
                </c:pt>
                <c:pt idx="959">
                  <c:v>13.308895999999999</c:v>
                </c:pt>
                <c:pt idx="960">
                  <c:v>12.459391999999999</c:v>
                </c:pt>
                <c:pt idx="961">
                  <c:v>8.9197919999999993</c:v>
                </c:pt>
                <c:pt idx="962">
                  <c:v>27.637196799999998</c:v>
                </c:pt>
                <c:pt idx="963">
                  <c:v>47.289056000000002</c:v>
                </c:pt>
                <c:pt idx="964">
                  <c:v>21.832252799999999</c:v>
                </c:pt>
                <c:pt idx="965">
                  <c:v>14.016816</c:v>
                </c:pt>
                <c:pt idx="966">
                  <c:v>10.5904832</c:v>
                </c:pt>
                <c:pt idx="967">
                  <c:v>8.2968223999999999</c:v>
                </c:pt>
                <c:pt idx="968">
                  <c:v>6.7677151999999996</c:v>
                </c:pt>
                <c:pt idx="969">
                  <c:v>5.8332607999999997</c:v>
                </c:pt>
                <c:pt idx="970">
                  <c:v>5.1819743999999996</c:v>
                </c:pt>
                <c:pt idx="971">
                  <c:v>4.6722719999999995</c:v>
                </c:pt>
                <c:pt idx="972">
                  <c:v>4.3041536000000002</c:v>
                </c:pt>
                <c:pt idx="973">
                  <c:v>4.0209856000000004</c:v>
                </c:pt>
                <c:pt idx="974">
                  <c:v>3.8227679999999999</c:v>
                </c:pt>
                <c:pt idx="975">
                  <c:v>3.6528671999999998</c:v>
                </c:pt>
                <c:pt idx="976">
                  <c:v>3.5396000000000001</c:v>
                </c:pt>
                <c:pt idx="977">
                  <c:v>3.4546495999999998</c:v>
                </c:pt>
                <c:pt idx="978">
                  <c:v>3.3413824000000001</c:v>
                </c:pt>
                <c:pt idx="979">
                  <c:v>3.2281152</c:v>
                </c:pt>
                <c:pt idx="980">
                  <c:v>3.1997984000000002</c:v>
                </c:pt>
                <c:pt idx="981">
                  <c:v>4.5590048000000003</c:v>
                </c:pt>
                <c:pt idx="982">
                  <c:v>12.5443424</c:v>
                </c:pt>
                <c:pt idx="983">
                  <c:v>11.6382048</c:v>
                </c:pt>
                <c:pt idx="984">
                  <c:v>8.6366239999999994</c:v>
                </c:pt>
                <c:pt idx="985">
                  <c:v>6.3429631999999998</c:v>
                </c:pt>
                <c:pt idx="986">
                  <c:v>5.0970240000000002</c:v>
                </c:pt>
                <c:pt idx="987">
                  <c:v>4.7572223999999999</c:v>
                </c:pt>
                <c:pt idx="988">
                  <c:v>3.9077183999999998</c:v>
                </c:pt>
                <c:pt idx="989">
                  <c:v>3.5112831999999998</c:v>
                </c:pt>
                <c:pt idx="990">
                  <c:v>3.5679167999999999</c:v>
                </c:pt>
                <c:pt idx="991">
                  <c:v>3.2847488</c:v>
                </c:pt>
                <c:pt idx="992">
                  <c:v>3.1148479999999998</c:v>
                </c:pt>
                <c:pt idx="993">
                  <c:v>3.0015808000000002</c:v>
                </c:pt>
                <c:pt idx="994">
                  <c:v>2.9732639999999999</c:v>
                </c:pt>
                <c:pt idx="995">
                  <c:v>2.7693830399999997</c:v>
                </c:pt>
                <c:pt idx="996">
                  <c:v>2.51736352</c:v>
                </c:pt>
                <c:pt idx="997">
                  <c:v>2.1520768000000001</c:v>
                </c:pt>
                <c:pt idx="998">
                  <c:v>2.0388096</c:v>
                </c:pt>
                <c:pt idx="999">
                  <c:v>1.9255423999999999</c:v>
                </c:pt>
                <c:pt idx="1000">
                  <c:v>2.0388096</c:v>
                </c:pt>
                <c:pt idx="1001">
                  <c:v>2.27100736</c:v>
                </c:pt>
                <c:pt idx="1002">
                  <c:v>2.1492451200000002</c:v>
                </c:pt>
                <c:pt idx="1003">
                  <c:v>2.05013632</c:v>
                </c:pt>
                <c:pt idx="1004">
                  <c:v>2.00482944</c:v>
                </c:pt>
                <c:pt idx="1005">
                  <c:v>1.6990080000000001</c:v>
                </c:pt>
                <c:pt idx="1006">
                  <c:v>1.5857408</c:v>
                </c:pt>
                <c:pt idx="1007">
                  <c:v>1.45548352</c:v>
                </c:pt>
                <c:pt idx="1008">
                  <c:v>1.41584</c:v>
                </c:pt>
                <c:pt idx="1009">
                  <c:v>1.52061216</c:v>
                </c:pt>
                <c:pt idx="1010">
                  <c:v>1.53193888</c:v>
                </c:pt>
                <c:pt idx="1011">
                  <c:v>1.4838003199999998</c:v>
                </c:pt>
                <c:pt idx="1012">
                  <c:v>1.44982016</c:v>
                </c:pt>
                <c:pt idx="1013">
                  <c:v>1.3592063999999999</c:v>
                </c:pt>
                <c:pt idx="1014">
                  <c:v>1.3025728000000001</c:v>
                </c:pt>
                <c:pt idx="1015">
                  <c:v>1.1893056</c:v>
                </c:pt>
                <c:pt idx="1016">
                  <c:v>1.0760384000000001</c:v>
                </c:pt>
                <c:pt idx="1017">
                  <c:v>0.96277119999999994</c:v>
                </c:pt>
                <c:pt idx="1018">
                  <c:v>0.84950400000000004</c:v>
                </c:pt>
                <c:pt idx="1019">
                  <c:v>0.76455359999999994</c:v>
                </c:pt>
                <c:pt idx="1020">
                  <c:v>0.67960319999999996</c:v>
                </c:pt>
                <c:pt idx="1021">
                  <c:v>0.59465279999999998</c:v>
                </c:pt>
                <c:pt idx="1022">
                  <c:v>0.51819744000000001</c:v>
                </c:pt>
                <c:pt idx="1023">
                  <c:v>0.42475200000000002</c:v>
                </c:pt>
                <c:pt idx="1024">
                  <c:v>0.33980159999999998</c:v>
                </c:pt>
                <c:pt idx="1025">
                  <c:v>0.28316799999999998</c:v>
                </c:pt>
                <c:pt idx="1026">
                  <c:v>0.2548512</c:v>
                </c:pt>
                <c:pt idx="1027">
                  <c:v>0.2265344</c:v>
                </c:pt>
                <c:pt idx="1028">
                  <c:v>0.19821759999999999</c:v>
                </c:pt>
                <c:pt idx="1029">
                  <c:v>0.18405920000000001</c:v>
                </c:pt>
                <c:pt idx="1030">
                  <c:v>0.16990079999999999</c:v>
                </c:pt>
                <c:pt idx="1031">
                  <c:v>0.1557424</c:v>
                </c:pt>
                <c:pt idx="1032">
                  <c:v>0.14158399999999999</c:v>
                </c:pt>
                <c:pt idx="1033">
                  <c:v>0.13025727999999998</c:v>
                </c:pt>
                <c:pt idx="1034">
                  <c:v>0.12176223999999999</c:v>
                </c:pt>
                <c:pt idx="1035">
                  <c:v>0.12176223999999999</c:v>
                </c:pt>
                <c:pt idx="1036">
                  <c:v>0.117797888</c:v>
                </c:pt>
                <c:pt idx="1037">
                  <c:v>0.118647392</c:v>
                </c:pt>
                <c:pt idx="1038">
                  <c:v>0.115815712</c:v>
                </c:pt>
                <c:pt idx="1039">
                  <c:v>0.11609887999999999</c:v>
                </c:pt>
                <c:pt idx="1040">
                  <c:v>0.1132672</c:v>
                </c:pt>
                <c:pt idx="1041">
                  <c:v>0.1132672</c:v>
                </c:pt>
                <c:pt idx="1042">
                  <c:v>0.1132672</c:v>
                </c:pt>
                <c:pt idx="1043">
                  <c:v>0.1132672</c:v>
                </c:pt>
                <c:pt idx="1044">
                  <c:v>0.11043552</c:v>
                </c:pt>
                <c:pt idx="1045">
                  <c:v>0.11043552</c:v>
                </c:pt>
                <c:pt idx="1046">
                  <c:v>0.11043552</c:v>
                </c:pt>
                <c:pt idx="1047">
                  <c:v>3.9926688000000001</c:v>
                </c:pt>
                <c:pt idx="1048">
                  <c:v>3.5396000000000001</c:v>
                </c:pt>
                <c:pt idx="1049">
                  <c:v>3.1997984000000002</c:v>
                </c:pt>
                <c:pt idx="1050">
                  <c:v>2.8599967999999998</c:v>
                </c:pt>
                <c:pt idx="1051">
                  <c:v>2.4522348799999998</c:v>
                </c:pt>
                <c:pt idx="1052">
                  <c:v>2.13225504</c:v>
                </c:pt>
                <c:pt idx="1053">
                  <c:v>1.8236019200000002</c:v>
                </c:pt>
                <c:pt idx="1054">
                  <c:v>1.56025568</c:v>
                </c:pt>
                <c:pt idx="1055">
                  <c:v>1.33372128</c:v>
                </c:pt>
                <c:pt idx="1056">
                  <c:v>1.1468304</c:v>
                </c:pt>
                <c:pt idx="1057">
                  <c:v>1.0703750399999998</c:v>
                </c:pt>
                <c:pt idx="1058">
                  <c:v>1.0194048</c:v>
                </c:pt>
                <c:pt idx="1059">
                  <c:v>0.94011776000000002</c:v>
                </c:pt>
                <c:pt idx="1060">
                  <c:v>0.86932575999999995</c:v>
                </c:pt>
                <c:pt idx="1061">
                  <c:v>0.80986047999999999</c:v>
                </c:pt>
                <c:pt idx="1062">
                  <c:v>0.75605855999999994</c:v>
                </c:pt>
                <c:pt idx="1063">
                  <c:v>0.74473184000000003</c:v>
                </c:pt>
                <c:pt idx="1064">
                  <c:v>0.75605855999999994</c:v>
                </c:pt>
                <c:pt idx="1065">
                  <c:v>0.82968224000000002</c:v>
                </c:pt>
                <c:pt idx="1066">
                  <c:v>1.03073152</c:v>
                </c:pt>
                <c:pt idx="1067">
                  <c:v>1.1893056</c:v>
                </c:pt>
                <c:pt idx="1068">
                  <c:v>1.4894636800000001</c:v>
                </c:pt>
                <c:pt idx="1069">
                  <c:v>1.43283008</c:v>
                </c:pt>
                <c:pt idx="1070">
                  <c:v>1.2600975999999999</c:v>
                </c:pt>
                <c:pt idx="1071">
                  <c:v>1.22328576</c:v>
                </c:pt>
                <c:pt idx="1072">
                  <c:v>1.1751472000000001</c:v>
                </c:pt>
                <c:pt idx="1073">
                  <c:v>1.05904832</c:v>
                </c:pt>
                <c:pt idx="1074">
                  <c:v>0.95144448000000004</c:v>
                </c:pt>
                <c:pt idx="1075">
                  <c:v>0.86932575999999995</c:v>
                </c:pt>
                <c:pt idx="1076">
                  <c:v>0.80419711999999999</c:v>
                </c:pt>
                <c:pt idx="1077">
                  <c:v>0.74473184000000003</c:v>
                </c:pt>
                <c:pt idx="1078">
                  <c:v>0.70791999999999999</c:v>
                </c:pt>
                <c:pt idx="1079">
                  <c:v>0.68526655999999997</c:v>
                </c:pt>
                <c:pt idx="1080">
                  <c:v>0.66261311999999994</c:v>
                </c:pt>
                <c:pt idx="1081">
                  <c:v>0.63995968000000003</c:v>
                </c:pt>
                <c:pt idx="1082">
                  <c:v>0.67110815999999995</c:v>
                </c:pt>
                <c:pt idx="1083">
                  <c:v>0.70508831999999999</c:v>
                </c:pt>
                <c:pt idx="1084">
                  <c:v>0.70508831999999999</c:v>
                </c:pt>
                <c:pt idx="1085">
                  <c:v>0.72207840000000001</c:v>
                </c:pt>
                <c:pt idx="1086">
                  <c:v>0.83251391999999991</c:v>
                </c:pt>
                <c:pt idx="1087">
                  <c:v>1.0165731199999999</c:v>
                </c:pt>
                <c:pt idx="1088">
                  <c:v>1.9538591999999999</c:v>
                </c:pt>
                <c:pt idx="1089">
                  <c:v>1.75280992</c:v>
                </c:pt>
                <c:pt idx="1090">
                  <c:v>1.4639785600000002</c:v>
                </c:pt>
                <c:pt idx="1091">
                  <c:v>1.2317807999999999</c:v>
                </c:pt>
                <c:pt idx="1092">
                  <c:v>1.0703750399999998</c:v>
                </c:pt>
                <c:pt idx="1093">
                  <c:v>1.0618799999999999</c:v>
                </c:pt>
                <c:pt idx="1094">
                  <c:v>0.97976128000000007</c:v>
                </c:pt>
                <c:pt idx="1095">
                  <c:v>0.89197919999999997</c:v>
                </c:pt>
                <c:pt idx="1096">
                  <c:v>0.82685056000000001</c:v>
                </c:pt>
                <c:pt idx="1097">
                  <c:v>0.78154368000000007</c:v>
                </c:pt>
                <c:pt idx="1098">
                  <c:v>0.75889024000000005</c:v>
                </c:pt>
                <c:pt idx="1099">
                  <c:v>0.73340511999999991</c:v>
                </c:pt>
                <c:pt idx="1100">
                  <c:v>0.70791999999999999</c:v>
                </c:pt>
                <c:pt idx="1101">
                  <c:v>0.69376159999999998</c:v>
                </c:pt>
                <c:pt idx="1102">
                  <c:v>0.71358336</c:v>
                </c:pt>
                <c:pt idx="1103">
                  <c:v>0.85233568000000004</c:v>
                </c:pt>
                <c:pt idx="1104">
                  <c:v>0.99391967999999997</c:v>
                </c:pt>
                <c:pt idx="1105">
                  <c:v>1.2402758399999998</c:v>
                </c:pt>
                <c:pt idx="1106">
                  <c:v>1.0901968</c:v>
                </c:pt>
                <c:pt idx="1107">
                  <c:v>0.98542463999999985</c:v>
                </c:pt>
                <c:pt idx="1108">
                  <c:v>0.96843456000000006</c:v>
                </c:pt>
                <c:pt idx="1109">
                  <c:v>1.13550368</c:v>
                </c:pt>
                <c:pt idx="1110">
                  <c:v>2.02748288</c:v>
                </c:pt>
                <c:pt idx="1111">
                  <c:v>2.02748288</c:v>
                </c:pt>
                <c:pt idx="1112">
                  <c:v>1.5121171199999999</c:v>
                </c:pt>
                <c:pt idx="1113">
                  <c:v>1.2204540800000001</c:v>
                </c:pt>
                <c:pt idx="1114">
                  <c:v>1.2912460800000001</c:v>
                </c:pt>
                <c:pt idx="1115">
                  <c:v>1.5659190399999998</c:v>
                </c:pt>
                <c:pt idx="1116">
                  <c:v>1.7839583999999999</c:v>
                </c:pt>
                <c:pt idx="1117">
                  <c:v>5.4934592000000002</c:v>
                </c:pt>
                <c:pt idx="1118">
                  <c:v>5.6916767999999998</c:v>
                </c:pt>
                <c:pt idx="1119">
                  <c:v>4.1625696000000003</c:v>
                </c:pt>
                <c:pt idx="1120">
                  <c:v>3.2847488</c:v>
                </c:pt>
                <c:pt idx="1121">
                  <c:v>2.80902656</c:v>
                </c:pt>
                <c:pt idx="1122">
                  <c:v>2.5541753599999999</c:v>
                </c:pt>
                <c:pt idx="1123">
                  <c:v>2.3927695999999998</c:v>
                </c:pt>
                <c:pt idx="1124">
                  <c:v>2.22570048</c:v>
                </c:pt>
                <c:pt idx="1125">
                  <c:v>2.0954432000000001</c:v>
                </c:pt>
                <c:pt idx="1126">
                  <c:v>1.9963344000000001</c:v>
                </c:pt>
                <c:pt idx="1127">
                  <c:v>2.0104928000000002</c:v>
                </c:pt>
                <c:pt idx="1128">
                  <c:v>1.97934432</c:v>
                </c:pt>
                <c:pt idx="1129">
                  <c:v>1.9963344000000001</c:v>
                </c:pt>
                <c:pt idx="1130">
                  <c:v>2.14358176</c:v>
                </c:pt>
                <c:pt idx="1131">
                  <c:v>2.3502944000000001</c:v>
                </c:pt>
                <c:pt idx="1132">
                  <c:v>2.35312608</c:v>
                </c:pt>
                <c:pt idx="1133">
                  <c:v>2.2568489600000001</c:v>
                </c:pt>
                <c:pt idx="1134">
                  <c:v>2.1803935999999999</c:v>
                </c:pt>
                <c:pt idx="1135">
                  <c:v>2.1180966400000001</c:v>
                </c:pt>
                <c:pt idx="1136">
                  <c:v>2.0954432000000001</c:v>
                </c:pt>
                <c:pt idx="1137">
                  <c:v>2.3106508799999999</c:v>
                </c:pt>
                <c:pt idx="1138">
                  <c:v>4.1059359999999998</c:v>
                </c:pt>
                <c:pt idx="1139">
                  <c:v>7.4473184000000003</c:v>
                </c:pt>
                <c:pt idx="1140">
                  <c:v>7.362368</c:v>
                </c:pt>
                <c:pt idx="1141">
                  <c:v>6.0597951999999999</c:v>
                </c:pt>
                <c:pt idx="1142">
                  <c:v>6.4562303999999999</c:v>
                </c:pt>
                <c:pt idx="1143">
                  <c:v>7.0792000000000002</c:v>
                </c:pt>
                <c:pt idx="1144">
                  <c:v>7.5322687999999998</c:v>
                </c:pt>
                <c:pt idx="1145">
                  <c:v>24.267497599999999</c:v>
                </c:pt>
                <c:pt idx="1146">
                  <c:v>62.013792000000002</c:v>
                </c:pt>
                <c:pt idx="1147">
                  <c:v>55.217759999999998</c:v>
                </c:pt>
                <c:pt idx="1148">
                  <c:v>26.476208</c:v>
                </c:pt>
                <c:pt idx="1149">
                  <c:v>18.009484799999999</c:v>
                </c:pt>
                <c:pt idx="1150">
                  <c:v>15.630873599999999</c:v>
                </c:pt>
                <c:pt idx="1151">
                  <c:v>12.7708768</c:v>
                </c:pt>
                <c:pt idx="1152">
                  <c:v>9.9108800000000006</c:v>
                </c:pt>
                <c:pt idx="1153">
                  <c:v>8.0136544000000001</c:v>
                </c:pt>
                <c:pt idx="1154">
                  <c:v>6.7110816</c:v>
                </c:pt>
                <c:pt idx="1155">
                  <c:v>5.7199935999999996</c:v>
                </c:pt>
                <c:pt idx="1156">
                  <c:v>4.9554400000000003</c:v>
                </c:pt>
                <c:pt idx="1157">
                  <c:v>4.3607871999999999</c:v>
                </c:pt>
                <c:pt idx="1158">
                  <c:v>3.9077183999999998</c:v>
                </c:pt>
                <c:pt idx="1159">
                  <c:v>3.5679167999999999</c:v>
                </c:pt>
                <c:pt idx="1160">
                  <c:v>3.3980160000000001</c:v>
                </c:pt>
                <c:pt idx="1161">
                  <c:v>3.4263328</c:v>
                </c:pt>
                <c:pt idx="1162">
                  <c:v>3.3130655999999998</c:v>
                </c:pt>
                <c:pt idx="1163">
                  <c:v>3.3130655999999998</c:v>
                </c:pt>
                <c:pt idx="1164">
                  <c:v>14.611468799999999</c:v>
                </c:pt>
                <c:pt idx="1165">
                  <c:v>42.192031999999998</c:v>
                </c:pt>
                <c:pt idx="1166">
                  <c:v>24.267497599999999</c:v>
                </c:pt>
                <c:pt idx="1167">
                  <c:v>16.3954272</c:v>
                </c:pt>
                <c:pt idx="1168">
                  <c:v>12.7708768</c:v>
                </c:pt>
                <c:pt idx="1169">
                  <c:v>10.194048</c:v>
                </c:pt>
                <c:pt idx="1170">
                  <c:v>8.2685055999999992</c:v>
                </c:pt>
                <c:pt idx="1171">
                  <c:v>6.9376160000000002</c:v>
                </c:pt>
                <c:pt idx="1172">
                  <c:v>5.8332607999999997</c:v>
                </c:pt>
                <c:pt idx="1173">
                  <c:v>5.0970240000000002</c:v>
                </c:pt>
                <c:pt idx="1174">
                  <c:v>4.4174208000000004</c:v>
                </c:pt>
                <c:pt idx="1175">
                  <c:v>3.6245504</c:v>
                </c:pt>
                <c:pt idx="1176">
                  <c:v>3.6245504</c:v>
                </c:pt>
                <c:pt idx="1177">
                  <c:v>3.5112831999999998</c:v>
                </c:pt>
                <c:pt idx="1178">
                  <c:v>3.7095007999999998</c:v>
                </c:pt>
                <c:pt idx="1179">
                  <c:v>8.4950399999999995</c:v>
                </c:pt>
                <c:pt idx="1180">
                  <c:v>10.930284799999999</c:v>
                </c:pt>
                <c:pt idx="1181">
                  <c:v>8.3251392000000006</c:v>
                </c:pt>
                <c:pt idx="1182">
                  <c:v>6.7393983999999998</c:v>
                </c:pt>
                <c:pt idx="1183">
                  <c:v>5.9182112</c:v>
                </c:pt>
                <c:pt idx="1184">
                  <c:v>6.2296959999999997</c:v>
                </c:pt>
                <c:pt idx="1185">
                  <c:v>11.3833536</c:v>
                </c:pt>
                <c:pt idx="1186">
                  <c:v>16.9617632</c:v>
                </c:pt>
                <c:pt idx="1187">
                  <c:v>14.243350400000001</c:v>
                </c:pt>
                <c:pt idx="1188">
                  <c:v>11.015235199999999</c:v>
                </c:pt>
                <c:pt idx="1189">
                  <c:v>8.2118719999999996</c:v>
                </c:pt>
                <c:pt idx="1190">
                  <c:v>7.0792000000000002</c:v>
                </c:pt>
                <c:pt idx="1191">
                  <c:v>5.9465279999999998</c:v>
                </c:pt>
                <c:pt idx="1192">
                  <c:v>4.8138560000000004</c:v>
                </c:pt>
                <c:pt idx="1193">
                  <c:v>3.9643519999999999</c:v>
                </c:pt>
                <c:pt idx="1194">
                  <c:v>3.3980160000000001</c:v>
                </c:pt>
                <c:pt idx="1195">
                  <c:v>3.1148479999999998</c:v>
                </c:pt>
                <c:pt idx="1196">
                  <c:v>2.83168</c:v>
                </c:pt>
                <c:pt idx="1197">
                  <c:v>2.5428486399999999</c:v>
                </c:pt>
                <c:pt idx="1198">
                  <c:v>2.4069280000000002</c:v>
                </c:pt>
                <c:pt idx="1199">
                  <c:v>2.2653439999999998</c:v>
                </c:pt>
                <c:pt idx="1200">
                  <c:v>2.1237599999999999</c:v>
                </c:pt>
                <c:pt idx="1201">
                  <c:v>1.9821759999999999</c:v>
                </c:pt>
                <c:pt idx="1202">
                  <c:v>1.9821759999999999</c:v>
                </c:pt>
                <c:pt idx="1203">
                  <c:v>1.840592</c:v>
                </c:pt>
                <c:pt idx="1204">
                  <c:v>1.6990080000000001</c:v>
                </c:pt>
                <c:pt idx="1205">
                  <c:v>1.5574239999999999</c:v>
                </c:pt>
                <c:pt idx="1206">
                  <c:v>1.5574239999999999</c:v>
                </c:pt>
                <c:pt idx="1207">
                  <c:v>1.4073449600000001</c:v>
                </c:pt>
                <c:pt idx="1208">
                  <c:v>1.41584</c:v>
                </c:pt>
                <c:pt idx="1209">
                  <c:v>1.2742560000000001</c:v>
                </c:pt>
                <c:pt idx="1210">
                  <c:v>1.1326719999999999</c:v>
                </c:pt>
                <c:pt idx="1211">
                  <c:v>1.1326719999999999</c:v>
                </c:pt>
                <c:pt idx="1212">
                  <c:v>1.0760384000000001</c:v>
                </c:pt>
                <c:pt idx="1213">
                  <c:v>1.0760384000000001</c:v>
                </c:pt>
                <c:pt idx="1214">
                  <c:v>1.0194048</c:v>
                </c:pt>
                <c:pt idx="1215">
                  <c:v>1.0194048</c:v>
                </c:pt>
                <c:pt idx="1216">
                  <c:v>1.0194048</c:v>
                </c:pt>
                <c:pt idx="1217">
                  <c:v>0.96277119999999994</c:v>
                </c:pt>
                <c:pt idx="1218">
                  <c:v>0.96277119999999994</c:v>
                </c:pt>
                <c:pt idx="1219">
                  <c:v>0.97692959999999995</c:v>
                </c:pt>
                <c:pt idx="1220">
                  <c:v>0.96277119999999994</c:v>
                </c:pt>
                <c:pt idx="1221">
                  <c:v>0.96277119999999994</c:v>
                </c:pt>
                <c:pt idx="1222">
                  <c:v>0.90613759999999999</c:v>
                </c:pt>
                <c:pt idx="1223">
                  <c:v>0.90613759999999999</c:v>
                </c:pt>
                <c:pt idx="1224">
                  <c:v>0.90613759999999999</c:v>
                </c:pt>
                <c:pt idx="1225">
                  <c:v>0.90613759999999999</c:v>
                </c:pt>
                <c:pt idx="1226">
                  <c:v>0.84950400000000004</c:v>
                </c:pt>
                <c:pt idx="1227">
                  <c:v>0.84950400000000004</c:v>
                </c:pt>
                <c:pt idx="1228">
                  <c:v>0.84950400000000004</c:v>
                </c:pt>
                <c:pt idx="1229">
                  <c:v>0.80986047999999999</c:v>
                </c:pt>
                <c:pt idx="1230">
                  <c:v>0.77871199999999996</c:v>
                </c:pt>
                <c:pt idx="1231">
                  <c:v>0.76455359999999994</c:v>
                </c:pt>
                <c:pt idx="1232">
                  <c:v>0.73623680000000002</c:v>
                </c:pt>
                <c:pt idx="1233">
                  <c:v>0.73623680000000002</c:v>
                </c:pt>
                <c:pt idx="1234">
                  <c:v>0.70791999999999999</c:v>
                </c:pt>
                <c:pt idx="1235">
                  <c:v>0.70791999999999999</c:v>
                </c:pt>
                <c:pt idx="1236">
                  <c:v>0.67960319999999996</c:v>
                </c:pt>
                <c:pt idx="1237">
                  <c:v>0.67960319999999996</c:v>
                </c:pt>
                <c:pt idx="1238">
                  <c:v>0.65128640000000004</c:v>
                </c:pt>
                <c:pt idx="1239">
                  <c:v>0.65128640000000004</c:v>
                </c:pt>
                <c:pt idx="1240">
                  <c:v>0.62296960000000001</c:v>
                </c:pt>
                <c:pt idx="1241">
                  <c:v>0.62296960000000001</c:v>
                </c:pt>
                <c:pt idx="1242">
                  <c:v>0.62296960000000001</c:v>
                </c:pt>
                <c:pt idx="1243">
                  <c:v>0.59465279999999998</c:v>
                </c:pt>
                <c:pt idx="1244">
                  <c:v>0.59465279999999998</c:v>
                </c:pt>
                <c:pt idx="1245">
                  <c:v>0.59465279999999998</c:v>
                </c:pt>
                <c:pt idx="1246">
                  <c:v>0.56633599999999995</c:v>
                </c:pt>
                <c:pt idx="1247">
                  <c:v>0.56633599999999995</c:v>
                </c:pt>
                <c:pt idx="1248">
                  <c:v>0.56633599999999995</c:v>
                </c:pt>
                <c:pt idx="1249">
                  <c:v>0.53801920000000003</c:v>
                </c:pt>
                <c:pt idx="1250">
                  <c:v>0.53801920000000003</c:v>
                </c:pt>
                <c:pt idx="1251">
                  <c:v>0.53801920000000003</c:v>
                </c:pt>
                <c:pt idx="1252">
                  <c:v>0.5097024</c:v>
                </c:pt>
                <c:pt idx="1253">
                  <c:v>0.5097024</c:v>
                </c:pt>
                <c:pt idx="1254">
                  <c:v>0.5097024</c:v>
                </c:pt>
                <c:pt idx="1255">
                  <c:v>0.48138559999999997</c:v>
                </c:pt>
                <c:pt idx="1256">
                  <c:v>0.48138559999999997</c:v>
                </c:pt>
                <c:pt idx="1257">
                  <c:v>0.48138559999999997</c:v>
                </c:pt>
                <c:pt idx="1258">
                  <c:v>0.45306879999999999</c:v>
                </c:pt>
                <c:pt idx="1259">
                  <c:v>0.45306879999999999</c:v>
                </c:pt>
                <c:pt idx="1260">
                  <c:v>0.45306879999999999</c:v>
                </c:pt>
                <c:pt idx="1261">
                  <c:v>0.42475200000000002</c:v>
                </c:pt>
                <c:pt idx="1262">
                  <c:v>0.42475200000000002</c:v>
                </c:pt>
                <c:pt idx="1263">
                  <c:v>0.42475200000000002</c:v>
                </c:pt>
                <c:pt idx="1264">
                  <c:v>0.39643519999999999</c:v>
                </c:pt>
                <c:pt idx="1265">
                  <c:v>0.39643519999999999</c:v>
                </c:pt>
                <c:pt idx="1266">
                  <c:v>0.39643519999999999</c:v>
                </c:pt>
                <c:pt idx="1267">
                  <c:v>0.36811840000000001</c:v>
                </c:pt>
                <c:pt idx="1268">
                  <c:v>0.36811840000000001</c:v>
                </c:pt>
                <c:pt idx="1269">
                  <c:v>0.36811840000000001</c:v>
                </c:pt>
                <c:pt idx="1270">
                  <c:v>0.33980159999999998</c:v>
                </c:pt>
                <c:pt idx="1271">
                  <c:v>0.33980159999999998</c:v>
                </c:pt>
                <c:pt idx="1272">
                  <c:v>0.31148480000000001</c:v>
                </c:pt>
                <c:pt idx="1273">
                  <c:v>0.31148480000000001</c:v>
                </c:pt>
                <c:pt idx="1274">
                  <c:v>0.28316799999999998</c:v>
                </c:pt>
                <c:pt idx="1275">
                  <c:v>0.28316799999999998</c:v>
                </c:pt>
                <c:pt idx="1276">
                  <c:v>0.27750464000000002</c:v>
                </c:pt>
                <c:pt idx="1277">
                  <c:v>0.27184127999999996</c:v>
                </c:pt>
                <c:pt idx="1278">
                  <c:v>0.27184127999999996</c:v>
                </c:pt>
                <c:pt idx="1279">
                  <c:v>0.26617792000000001</c:v>
                </c:pt>
                <c:pt idx="1280">
                  <c:v>0.26617792000000001</c:v>
                </c:pt>
                <c:pt idx="1281">
                  <c:v>0.26051455999999995</c:v>
                </c:pt>
                <c:pt idx="1282">
                  <c:v>0.2548512</c:v>
                </c:pt>
                <c:pt idx="1283">
                  <c:v>0.24918784000000002</c:v>
                </c:pt>
                <c:pt idx="1284">
                  <c:v>0.24352447999999999</c:v>
                </c:pt>
                <c:pt idx="1285">
                  <c:v>0.23786112000000001</c:v>
                </c:pt>
                <c:pt idx="1286">
                  <c:v>0.23219775999999998</c:v>
                </c:pt>
                <c:pt idx="1287">
                  <c:v>0.2265344</c:v>
                </c:pt>
                <c:pt idx="1288">
                  <c:v>0.22087103999999999</c:v>
                </c:pt>
                <c:pt idx="1289">
                  <c:v>0.21520767999999998</c:v>
                </c:pt>
                <c:pt idx="1290">
                  <c:v>0.20954432000000001</c:v>
                </c:pt>
                <c:pt idx="1291">
                  <c:v>0.20388096</c:v>
                </c:pt>
                <c:pt idx="1292">
                  <c:v>0.19821759999999999</c:v>
                </c:pt>
                <c:pt idx="1293">
                  <c:v>0.19255423999999999</c:v>
                </c:pt>
                <c:pt idx="1294">
                  <c:v>0.18689087999999998</c:v>
                </c:pt>
                <c:pt idx="1295">
                  <c:v>0.18122752</c:v>
                </c:pt>
                <c:pt idx="1296">
                  <c:v>0.17556416</c:v>
                </c:pt>
                <c:pt idx="1297">
                  <c:v>0.16990079999999999</c:v>
                </c:pt>
                <c:pt idx="1298">
                  <c:v>0.16423743999999998</c:v>
                </c:pt>
                <c:pt idx="1299">
                  <c:v>0.15857407999999998</c:v>
                </c:pt>
                <c:pt idx="1300">
                  <c:v>0.15291072</c:v>
                </c:pt>
                <c:pt idx="1301">
                  <c:v>0.14724735999999999</c:v>
                </c:pt>
                <c:pt idx="1302">
                  <c:v>0.14158399999999999</c:v>
                </c:pt>
                <c:pt idx="1303">
                  <c:v>0.13592063999999998</c:v>
                </c:pt>
                <c:pt idx="1304">
                  <c:v>0.13025727999999998</c:v>
                </c:pt>
                <c:pt idx="1305">
                  <c:v>0.13025727999999998</c:v>
                </c:pt>
                <c:pt idx="1306">
                  <c:v>0.12459392000000001</c:v>
                </c:pt>
                <c:pt idx="1307">
                  <c:v>0.12459392000000001</c:v>
                </c:pt>
                <c:pt idx="1308">
                  <c:v>0.11893056</c:v>
                </c:pt>
                <c:pt idx="1309">
                  <c:v>0.11893056</c:v>
                </c:pt>
                <c:pt idx="1310">
                  <c:v>0.1132672</c:v>
                </c:pt>
                <c:pt idx="1311">
                  <c:v>0.1132672</c:v>
                </c:pt>
                <c:pt idx="1312">
                  <c:v>0.10760383999999999</c:v>
                </c:pt>
                <c:pt idx="1313">
                  <c:v>0.10760383999999999</c:v>
                </c:pt>
                <c:pt idx="1314">
                  <c:v>0.10194048</c:v>
                </c:pt>
                <c:pt idx="1315">
                  <c:v>0.10194048</c:v>
                </c:pt>
                <c:pt idx="1316">
                  <c:v>9.6277119999999994E-2</c:v>
                </c:pt>
                <c:pt idx="1317">
                  <c:v>9.6277119999999994E-2</c:v>
                </c:pt>
                <c:pt idx="1318">
                  <c:v>9.0613760000000002E-2</c:v>
                </c:pt>
                <c:pt idx="1319">
                  <c:v>9.0613760000000002E-2</c:v>
                </c:pt>
                <c:pt idx="1320">
                  <c:v>8.4950399999999995E-2</c:v>
                </c:pt>
                <c:pt idx="1321">
                  <c:v>8.4950399999999995E-2</c:v>
                </c:pt>
                <c:pt idx="1322">
                  <c:v>7.9287039999999989E-2</c:v>
                </c:pt>
                <c:pt idx="1323">
                  <c:v>7.9287039999999989E-2</c:v>
                </c:pt>
                <c:pt idx="1324">
                  <c:v>7.3623679999999997E-2</c:v>
                </c:pt>
                <c:pt idx="1325">
                  <c:v>7.3623679999999997E-2</c:v>
                </c:pt>
                <c:pt idx="1326">
                  <c:v>6.7960319999999991E-2</c:v>
                </c:pt>
                <c:pt idx="1327">
                  <c:v>6.7960319999999991E-2</c:v>
                </c:pt>
                <c:pt idx="1328">
                  <c:v>6.7960319999999991E-2</c:v>
                </c:pt>
                <c:pt idx="1329">
                  <c:v>6.2296960000000005E-2</c:v>
                </c:pt>
                <c:pt idx="1330">
                  <c:v>6.2296960000000005E-2</c:v>
                </c:pt>
                <c:pt idx="1331">
                  <c:v>6.2296960000000005E-2</c:v>
                </c:pt>
                <c:pt idx="1332">
                  <c:v>6.2296960000000005E-2</c:v>
                </c:pt>
                <c:pt idx="1333">
                  <c:v>6.2296960000000005E-2</c:v>
                </c:pt>
                <c:pt idx="1334">
                  <c:v>6.2296960000000005E-2</c:v>
                </c:pt>
                <c:pt idx="1335">
                  <c:v>6.2296960000000005E-2</c:v>
                </c:pt>
                <c:pt idx="1336">
                  <c:v>6.2296960000000005E-2</c:v>
                </c:pt>
                <c:pt idx="1337">
                  <c:v>6.2296960000000005E-2</c:v>
                </c:pt>
                <c:pt idx="1338">
                  <c:v>5.6633599999999999E-2</c:v>
                </c:pt>
                <c:pt idx="1339">
                  <c:v>5.6633599999999999E-2</c:v>
                </c:pt>
                <c:pt idx="1340">
                  <c:v>5.6633599999999999E-2</c:v>
                </c:pt>
                <c:pt idx="1341">
                  <c:v>5.6633599999999999E-2</c:v>
                </c:pt>
                <c:pt idx="1342">
                  <c:v>5.6633599999999999E-2</c:v>
                </c:pt>
                <c:pt idx="1343">
                  <c:v>5.6633599999999999E-2</c:v>
                </c:pt>
                <c:pt idx="1344">
                  <c:v>5.6633599999999999E-2</c:v>
                </c:pt>
                <c:pt idx="1345">
                  <c:v>5.6633599999999999E-2</c:v>
                </c:pt>
                <c:pt idx="1346">
                  <c:v>5.6633599999999999E-2</c:v>
                </c:pt>
                <c:pt idx="1347">
                  <c:v>5.6633599999999999E-2</c:v>
                </c:pt>
                <c:pt idx="1348">
                  <c:v>5.6633599999999999E-2</c:v>
                </c:pt>
                <c:pt idx="1349">
                  <c:v>5.6633599999999999E-2</c:v>
                </c:pt>
                <c:pt idx="1350">
                  <c:v>5.6633599999999999E-2</c:v>
                </c:pt>
                <c:pt idx="1351">
                  <c:v>5.6633599999999999E-2</c:v>
                </c:pt>
                <c:pt idx="1352">
                  <c:v>5.6633599999999999E-2</c:v>
                </c:pt>
                <c:pt idx="1353">
                  <c:v>5.6633599999999999E-2</c:v>
                </c:pt>
                <c:pt idx="1354">
                  <c:v>5.6633599999999999E-2</c:v>
                </c:pt>
                <c:pt idx="1355">
                  <c:v>5.6633599999999999E-2</c:v>
                </c:pt>
                <c:pt idx="1356">
                  <c:v>5.6633599999999999E-2</c:v>
                </c:pt>
                <c:pt idx="1357">
                  <c:v>5.6633599999999999E-2</c:v>
                </c:pt>
                <c:pt idx="1358">
                  <c:v>6.2296960000000005E-2</c:v>
                </c:pt>
                <c:pt idx="1359">
                  <c:v>6.2296960000000005E-2</c:v>
                </c:pt>
                <c:pt idx="1360">
                  <c:v>6.2296960000000005E-2</c:v>
                </c:pt>
                <c:pt idx="1361">
                  <c:v>6.2296960000000005E-2</c:v>
                </c:pt>
                <c:pt idx="1362">
                  <c:v>6.2296960000000005E-2</c:v>
                </c:pt>
                <c:pt idx="1363">
                  <c:v>6.2296960000000005E-2</c:v>
                </c:pt>
                <c:pt idx="1364">
                  <c:v>6.2296960000000005E-2</c:v>
                </c:pt>
                <c:pt idx="1365">
                  <c:v>6.2296960000000005E-2</c:v>
                </c:pt>
                <c:pt idx="1366">
                  <c:v>6.2296960000000005E-2</c:v>
                </c:pt>
                <c:pt idx="1367">
                  <c:v>6.2296960000000005E-2</c:v>
                </c:pt>
                <c:pt idx="1368">
                  <c:v>6.2296960000000005E-2</c:v>
                </c:pt>
                <c:pt idx="1369">
                  <c:v>6.2296960000000005E-2</c:v>
                </c:pt>
                <c:pt idx="1370">
                  <c:v>6.2296960000000005E-2</c:v>
                </c:pt>
                <c:pt idx="1371">
                  <c:v>6.2296960000000005E-2</c:v>
                </c:pt>
                <c:pt idx="1372">
                  <c:v>6.2296960000000005E-2</c:v>
                </c:pt>
                <c:pt idx="1373">
                  <c:v>6.2296960000000005E-2</c:v>
                </c:pt>
                <c:pt idx="1374">
                  <c:v>6.2296960000000005E-2</c:v>
                </c:pt>
                <c:pt idx="1375">
                  <c:v>6.2296960000000005E-2</c:v>
                </c:pt>
                <c:pt idx="1376">
                  <c:v>6.2296960000000005E-2</c:v>
                </c:pt>
                <c:pt idx="1377">
                  <c:v>6.2296960000000005E-2</c:v>
                </c:pt>
                <c:pt idx="1378">
                  <c:v>6.2296960000000005E-2</c:v>
                </c:pt>
                <c:pt idx="1379">
                  <c:v>6.7960319999999991E-2</c:v>
                </c:pt>
                <c:pt idx="1380">
                  <c:v>6.7960319999999991E-2</c:v>
                </c:pt>
                <c:pt idx="1381">
                  <c:v>6.7960319999999991E-2</c:v>
                </c:pt>
                <c:pt idx="1382">
                  <c:v>6.7960319999999991E-2</c:v>
                </c:pt>
                <c:pt idx="1383">
                  <c:v>7.3623679999999997E-2</c:v>
                </c:pt>
                <c:pt idx="1384">
                  <c:v>8.4950399999999995E-2</c:v>
                </c:pt>
                <c:pt idx="1385">
                  <c:v>0.14158399999999999</c:v>
                </c:pt>
                <c:pt idx="1386">
                  <c:v>0.2265344</c:v>
                </c:pt>
                <c:pt idx="1387">
                  <c:v>0.42475200000000002</c:v>
                </c:pt>
                <c:pt idx="1388">
                  <c:v>1.1326719999999999</c:v>
                </c:pt>
                <c:pt idx="1389">
                  <c:v>5.6633599999999999</c:v>
                </c:pt>
                <c:pt idx="1390">
                  <c:v>28.316800000000001</c:v>
                </c:pt>
                <c:pt idx="1391">
                  <c:v>60.314783999999996</c:v>
                </c:pt>
                <c:pt idx="1392">
                  <c:v>61.447456000000003</c:v>
                </c:pt>
                <c:pt idx="1393">
                  <c:v>52.102911999999996</c:v>
                </c:pt>
                <c:pt idx="1394">
                  <c:v>45.590047999999996</c:v>
                </c:pt>
                <c:pt idx="1395">
                  <c:v>41.342528000000001</c:v>
                </c:pt>
                <c:pt idx="1396">
                  <c:v>36.811839999999997</c:v>
                </c:pt>
                <c:pt idx="1397">
                  <c:v>31.148479999999999</c:v>
                </c:pt>
                <c:pt idx="1398">
                  <c:v>23.417993599999999</c:v>
                </c:pt>
                <c:pt idx="1399">
                  <c:v>19.11384</c:v>
                </c:pt>
                <c:pt idx="1400">
                  <c:v>17.3298816</c:v>
                </c:pt>
                <c:pt idx="1401">
                  <c:v>18.717404800000001</c:v>
                </c:pt>
                <c:pt idx="1402">
                  <c:v>18.122751999999998</c:v>
                </c:pt>
                <c:pt idx="1403">
                  <c:v>15.4609728</c:v>
                </c:pt>
                <c:pt idx="1404">
                  <c:v>13.2239456</c:v>
                </c:pt>
                <c:pt idx="1405">
                  <c:v>11.468304</c:v>
                </c:pt>
                <c:pt idx="1406">
                  <c:v>10.5338496</c:v>
                </c:pt>
                <c:pt idx="1407">
                  <c:v>9.8542463999999992</c:v>
                </c:pt>
                <c:pt idx="1408">
                  <c:v>9.0896927999999999</c:v>
                </c:pt>
                <c:pt idx="1409">
                  <c:v>8.1552384</c:v>
                </c:pt>
                <c:pt idx="1410">
                  <c:v>6.3712799999999996</c:v>
                </c:pt>
                <c:pt idx="1411">
                  <c:v>4.8704896</c:v>
                </c:pt>
                <c:pt idx="1412">
                  <c:v>3.9360352000000001</c:v>
                </c:pt>
                <c:pt idx="1413">
                  <c:v>3.4263328</c:v>
                </c:pt>
                <c:pt idx="1414">
                  <c:v>3.2847488</c:v>
                </c:pt>
                <c:pt idx="1415">
                  <c:v>3.3413824000000001</c:v>
                </c:pt>
                <c:pt idx="1416">
                  <c:v>3.9360352000000001</c:v>
                </c:pt>
                <c:pt idx="1417">
                  <c:v>10.8170176</c:v>
                </c:pt>
                <c:pt idx="1418">
                  <c:v>12.600975999999999</c:v>
                </c:pt>
                <c:pt idx="1419">
                  <c:v>18.9156224</c:v>
                </c:pt>
                <c:pt idx="1420">
                  <c:v>18.519187200000001</c:v>
                </c:pt>
                <c:pt idx="1421">
                  <c:v>13.818598399999999</c:v>
                </c:pt>
                <c:pt idx="1422">
                  <c:v>9.7409791999999999</c:v>
                </c:pt>
                <c:pt idx="1423">
                  <c:v>7.0508831999999995</c:v>
                </c:pt>
                <c:pt idx="1424">
                  <c:v>5.4085087999999999</c:v>
                </c:pt>
                <c:pt idx="1425">
                  <c:v>4.3041536000000002</c:v>
                </c:pt>
                <c:pt idx="1426">
                  <c:v>4.2758367999999995</c:v>
                </c:pt>
                <c:pt idx="1427">
                  <c:v>6.1164287999999996</c:v>
                </c:pt>
                <c:pt idx="1428">
                  <c:v>5.8049439999999999</c:v>
                </c:pt>
                <c:pt idx="1429">
                  <c:v>4.5023711999999998</c:v>
                </c:pt>
                <c:pt idx="1430">
                  <c:v>7.2207840000000001</c:v>
                </c:pt>
                <c:pt idx="1431">
                  <c:v>11.468304</c:v>
                </c:pt>
                <c:pt idx="1432">
                  <c:v>7.7021695999999995</c:v>
                </c:pt>
                <c:pt idx="1433">
                  <c:v>6.1730624000000001</c:v>
                </c:pt>
                <c:pt idx="1434">
                  <c:v>5.521776</c:v>
                </c:pt>
                <c:pt idx="1435">
                  <c:v>4.8138560000000004</c:v>
                </c:pt>
                <c:pt idx="1436">
                  <c:v>4.8421728000000002</c:v>
                </c:pt>
                <c:pt idx="1437">
                  <c:v>4.4740544</c:v>
                </c:pt>
                <c:pt idx="1438">
                  <c:v>3.9643519999999999</c:v>
                </c:pt>
                <c:pt idx="1439">
                  <c:v>3.5396000000000001</c:v>
                </c:pt>
                <c:pt idx="1440">
                  <c:v>3.1997984000000002</c:v>
                </c:pt>
                <c:pt idx="1441">
                  <c:v>2.77221472</c:v>
                </c:pt>
                <c:pt idx="1442">
                  <c:v>2.4097596799999996</c:v>
                </c:pt>
                <c:pt idx="1443">
                  <c:v>2.2313638399999998</c:v>
                </c:pt>
                <c:pt idx="1444">
                  <c:v>2.2426905600000002</c:v>
                </c:pt>
                <c:pt idx="1445">
                  <c:v>2.4409081600000002</c:v>
                </c:pt>
                <c:pt idx="1446">
                  <c:v>2.8883136</c:v>
                </c:pt>
                <c:pt idx="1447">
                  <c:v>3.3980160000000001</c:v>
                </c:pt>
                <c:pt idx="1448">
                  <c:v>3.1431648000000001</c:v>
                </c:pt>
                <c:pt idx="1449">
                  <c:v>2.4890467200000002</c:v>
                </c:pt>
                <c:pt idx="1450">
                  <c:v>2.0444729600000002</c:v>
                </c:pt>
                <c:pt idx="1451">
                  <c:v>3.4263328</c:v>
                </c:pt>
                <c:pt idx="1452">
                  <c:v>7.2491007999999999</c:v>
                </c:pt>
                <c:pt idx="1453">
                  <c:v>6.3712799999999996</c:v>
                </c:pt>
                <c:pt idx="1454">
                  <c:v>4.5023711999999998</c:v>
                </c:pt>
                <c:pt idx="1455">
                  <c:v>4.1342527999999996</c:v>
                </c:pt>
                <c:pt idx="1456">
                  <c:v>6.3995968000000003</c:v>
                </c:pt>
                <c:pt idx="1457">
                  <c:v>6.6261311999999997</c:v>
                </c:pt>
                <c:pt idx="1458">
                  <c:v>8.7215743999999997</c:v>
                </c:pt>
                <c:pt idx="1459">
                  <c:v>11.1285024</c:v>
                </c:pt>
                <c:pt idx="1460">
                  <c:v>11.1001856</c:v>
                </c:pt>
                <c:pt idx="1461">
                  <c:v>20.246511999999999</c:v>
                </c:pt>
                <c:pt idx="1462">
                  <c:v>13.4221632</c:v>
                </c:pt>
                <c:pt idx="1463">
                  <c:v>9.2312767999999998</c:v>
                </c:pt>
                <c:pt idx="1464">
                  <c:v>6.9659328</c:v>
                </c:pt>
                <c:pt idx="1465">
                  <c:v>10.222364799999999</c:v>
                </c:pt>
                <c:pt idx="1466">
                  <c:v>10.420582400000001</c:v>
                </c:pt>
                <c:pt idx="1467">
                  <c:v>7.1924672000000003</c:v>
                </c:pt>
                <c:pt idx="1468">
                  <c:v>5.3801920000000001</c:v>
                </c:pt>
                <c:pt idx="1469">
                  <c:v>4.2475199999999997</c:v>
                </c:pt>
                <c:pt idx="1470">
                  <c:v>3.5962336000000001</c:v>
                </c:pt>
                <c:pt idx="1471">
                  <c:v>3.5396000000000001</c:v>
                </c:pt>
                <c:pt idx="1472">
                  <c:v>11.666521599999999</c:v>
                </c:pt>
                <c:pt idx="1473">
                  <c:v>34.263328000000001</c:v>
                </c:pt>
                <c:pt idx="1474">
                  <c:v>20.331462399999999</c:v>
                </c:pt>
                <c:pt idx="1475">
                  <c:v>16.706911999999999</c:v>
                </c:pt>
                <c:pt idx="1476">
                  <c:v>23.701161599999999</c:v>
                </c:pt>
                <c:pt idx="1477">
                  <c:v>24.352447999999999</c:v>
                </c:pt>
                <c:pt idx="1478">
                  <c:v>18.1793856</c:v>
                </c:pt>
                <c:pt idx="1479">
                  <c:v>13.252262399999999</c:v>
                </c:pt>
                <c:pt idx="1480">
                  <c:v>10.137414399999999</c:v>
                </c:pt>
                <c:pt idx="1481">
                  <c:v>8.2685055999999992</c:v>
                </c:pt>
                <c:pt idx="1482">
                  <c:v>7.0225663999999997</c:v>
                </c:pt>
                <c:pt idx="1483">
                  <c:v>6.2863296000000002</c:v>
                </c:pt>
                <c:pt idx="1484">
                  <c:v>15.177804800000001</c:v>
                </c:pt>
                <c:pt idx="1485">
                  <c:v>41.059359999999998</c:v>
                </c:pt>
                <c:pt idx="1486">
                  <c:v>54.368256000000002</c:v>
                </c:pt>
                <c:pt idx="1487">
                  <c:v>28.883136</c:v>
                </c:pt>
                <c:pt idx="1488">
                  <c:v>19.9350272</c:v>
                </c:pt>
                <c:pt idx="1489">
                  <c:v>20.303145600000001</c:v>
                </c:pt>
                <c:pt idx="1490">
                  <c:v>17.698</c:v>
                </c:pt>
                <c:pt idx="1491">
                  <c:v>14.101766399999999</c:v>
                </c:pt>
                <c:pt idx="1492">
                  <c:v>11.949689599999999</c:v>
                </c:pt>
                <c:pt idx="1493">
                  <c:v>10.930284799999999</c:v>
                </c:pt>
                <c:pt idx="1494">
                  <c:v>10.5904832</c:v>
                </c:pt>
                <c:pt idx="1495">
                  <c:v>13.450480000000001</c:v>
                </c:pt>
                <c:pt idx="1496">
                  <c:v>13.110678399999999</c:v>
                </c:pt>
                <c:pt idx="1497">
                  <c:v>10.873651199999999</c:v>
                </c:pt>
                <c:pt idx="1498">
                  <c:v>9.3445439999999991</c:v>
                </c:pt>
                <c:pt idx="1499">
                  <c:v>8.3251392000000006</c:v>
                </c:pt>
                <c:pt idx="1500">
                  <c:v>8.2968223999999999</c:v>
                </c:pt>
                <c:pt idx="1501">
                  <c:v>7.6738527999999997</c:v>
                </c:pt>
                <c:pt idx="1502">
                  <c:v>7.4473184000000003</c:v>
                </c:pt>
                <c:pt idx="1503">
                  <c:v>7.0225663999999997</c:v>
                </c:pt>
                <c:pt idx="1504">
                  <c:v>6.4279136000000001</c:v>
                </c:pt>
                <c:pt idx="1505">
                  <c:v>6.1730624000000001</c:v>
                </c:pt>
                <c:pt idx="1506">
                  <c:v>10.335632</c:v>
                </c:pt>
                <c:pt idx="1507">
                  <c:v>13.960182399999999</c:v>
                </c:pt>
                <c:pt idx="1508">
                  <c:v>12.232857599999999</c:v>
                </c:pt>
                <c:pt idx="1509">
                  <c:v>10.137414399999999</c:v>
                </c:pt>
                <c:pt idx="1510">
                  <c:v>8.7498912000000004</c:v>
                </c:pt>
                <c:pt idx="1511">
                  <c:v>9.0330592000000003</c:v>
                </c:pt>
                <c:pt idx="1512">
                  <c:v>8.9481088</c:v>
                </c:pt>
                <c:pt idx="1513">
                  <c:v>8.1269215999999993</c:v>
                </c:pt>
                <c:pt idx="1514">
                  <c:v>7.2774175999999997</c:v>
                </c:pt>
                <c:pt idx="1515">
                  <c:v>6.5694976</c:v>
                </c:pt>
                <c:pt idx="1516">
                  <c:v>6.0597951999999999</c:v>
                </c:pt>
                <c:pt idx="1517">
                  <c:v>5.6350432000000001</c:v>
                </c:pt>
                <c:pt idx="1518">
                  <c:v>5.2952415999999998</c:v>
                </c:pt>
                <c:pt idx="1519">
                  <c:v>4.9271231999999996</c:v>
                </c:pt>
                <c:pt idx="1520">
                  <c:v>4.6722719999999995</c:v>
                </c:pt>
                <c:pt idx="1521">
                  <c:v>4.4174208000000004</c:v>
                </c:pt>
                <c:pt idx="1522">
                  <c:v>5.0970240000000002</c:v>
                </c:pt>
                <c:pt idx="1523">
                  <c:v>8.8348416000000007</c:v>
                </c:pt>
                <c:pt idx="1524">
                  <c:v>8.2401888000000003</c:v>
                </c:pt>
                <c:pt idx="1525">
                  <c:v>6.8809823999999997</c:v>
                </c:pt>
                <c:pt idx="1526">
                  <c:v>6.0031616000000003</c:v>
                </c:pt>
                <c:pt idx="1527">
                  <c:v>5.3801920000000001</c:v>
                </c:pt>
                <c:pt idx="1528">
                  <c:v>5.2386080000000002</c:v>
                </c:pt>
                <c:pt idx="1529">
                  <c:v>7.3906847999999998</c:v>
                </c:pt>
                <c:pt idx="1530">
                  <c:v>21.2376</c:v>
                </c:pt>
                <c:pt idx="1531">
                  <c:v>22.228687999999998</c:v>
                </c:pt>
                <c:pt idx="1532">
                  <c:v>15.0645376</c:v>
                </c:pt>
                <c:pt idx="1533">
                  <c:v>11.751472</c:v>
                </c:pt>
                <c:pt idx="1534">
                  <c:v>9.9958303999999991</c:v>
                </c:pt>
                <c:pt idx="1535">
                  <c:v>9.5427616000000004</c:v>
                </c:pt>
                <c:pt idx="1536">
                  <c:v>8.5799903999999998</c:v>
                </c:pt>
                <c:pt idx="1537">
                  <c:v>7.8437536000000003</c:v>
                </c:pt>
                <c:pt idx="1538">
                  <c:v>7.2207840000000001</c:v>
                </c:pt>
                <c:pt idx="1539">
                  <c:v>6.9942495999999998</c:v>
                </c:pt>
                <c:pt idx="1540">
                  <c:v>7.1924672000000003</c:v>
                </c:pt>
                <c:pt idx="1541">
                  <c:v>7.2774175999999997</c:v>
                </c:pt>
                <c:pt idx="1542">
                  <c:v>7.7588032</c:v>
                </c:pt>
                <c:pt idx="1543">
                  <c:v>7.5889024000000003</c:v>
                </c:pt>
                <c:pt idx="1544">
                  <c:v>6.9942495999999998</c:v>
                </c:pt>
                <c:pt idx="1545">
                  <c:v>7.0792000000000002</c:v>
                </c:pt>
                <c:pt idx="1546">
                  <c:v>8.1269215999999993</c:v>
                </c:pt>
                <c:pt idx="1547">
                  <c:v>7.3057343999999995</c:v>
                </c:pt>
                <c:pt idx="1548">
                  <c:v>6.6827648000000002</c:v>
                </c:pt>
                <c:pt idx="1549">
                  <c:v>5.7199935999999996</c:v>
                </c:pt>
                <c:pt idx="1550">
                  <c:v>4.5306879999999996</c:v>
                </c:pt>
                <c:pt idx="1551">
                  <c:v>4.5306879999999996</c:v>
                </c:pt>
                <c:pt idx="1552">
                  <c:v>3.9643519999999999</c:v>
                </c:pt>
                <c:pt idx="1553">
                  <c:v>3.681184</c:v>
                </c:pt>
                <c:pt idx="1554">
                  <c:v>3.3980160000000001</c:v>
                </c:pt>
                <c:pt idx="1555">
                  <c:v>3.1148479999999998</c:v>
                </c:pt>
                <c:pt idx="1556">
                  <c:v>2.83168</c:v>
                </c:pt>
                <c:pt idx="1557">
                  <c:v>2.5485120000000001</c:v>
                </c:pt>
                <c:pt idx="1558">
                  <c:v>2.2653439999999998</c:v>
                </c:pt>
                <c:pt idx="1559">
                  <c:v>2.1237599999999999</c:v>
                </c:pt>
                <c:pt idx="1560">
                  <c:v>1.9821759999999999</c:v>
                </c:pt>
                <c:pt idx="1561">
                  <c:v>1.840592</c:v>
                </c:pt>
                <c:pt idx="1562">
                  <c:v>1.6990080000000001</c:v>
                </c:pt>
                <c:pt idx="1563">
                  <c:v>1.5574239999999999</c:v>
                </c:pt>
                <c:pt idx="1564">
                  <c:v>1.41584</c:v>
                </c:pt>
                <c:pt idx="1565">
                  <c:v>1.2742560000000001</c:v>
                </c:pt>
                <c:pt idx="1566">
                  <c:v>1.1326719999999999</c:v>
                </c:pt>
                <c:pt idx="1567">
                  <c:v>1.1326719999999999</c:v>
                </c:pt>
                <c:pt idx="1568">
                  <c:v>0.99108799999999997</c:v>
                </c:pt>
                <c:pt idx="1569">
                  <c:v>0.99108799999999997</c:v>
                </c:pt>
                <c:pt idx="1570">
                  <c:v>0.84950400000000004</c:v>
                </c:pt>
                <c:pt idx="1571">
                  <c:v>0.79287039999999998</c:v>
                </c:pt>
                <c:pt idx="1572">
                  <c:v>0.79287039999999998</c:v>
                </c:pt>
                <c:pt idx="1573">
                  <c:v>0.73623680000000002</c:v>
                </c:pt>
                <c:pt idx="1574">
                  <c:v>0.73623680000000002</c:v>
                </c:pt>
                <c:pt idx="1575">
                  <c:v>0.67960319999999996</c:v>
                </c:pt>
                <c:pt idx="1576">
                  <c:v>0.67960319999999996</c:v>
                </c:pt>
                <c:pt idx="1577">
                  <c:v>0.62296960000000001</c:v>
                </c:pt>
                <c:pt idx="1578">
                  <c:v>0.56633599999999995</c:v>
                </c:pt>
                <c:pt idx="1579">
                  <c:v>0.5097024</c:v>
                </c:pt>
                <c:pt idx="1580">
                  <c:v>0.48704895999999998</c:v>
                </c:pt>
                <c:pt idx="1581">
                  <c:v>0.44457375999999998</c:v>
                </c:pt>
                <c:pt idx="1582">
                  <c:v>0.41625695999999995</c:v>
                </c:pt>
                <c:pt idx="1583">
                  <c:v>0.39643519999999999</c:v>
                </c:pt>
                <c:pt idx="1584">
                  <c:v>0.36811840000000001</c:v>
                </c:pt>
                <c:pt idx="1585">
                  <c:v>0.36811840000000001</c:v>
                </c:pt>
                <c:pt idx="1586">
                  <c:v>0.35112831999999999</c:v>
                </c:pt>
                <c:pt idx="1587">
                  <c:v>0.33980159999999998</c:v>
                </c:pt>
                <c:pt idx="1588">
                  <c:v>0.33980159999999998</c:v>
                </c:pt>
                <c:pt idx="1589">
                  <c:v>0.33980159999999998</c:v>
                </c:pt>
                <c:pt idx="1590">
                  <c:v>0.33980159999999998</c:v>
                </c:pt>
                <c:pt idx="1591">
                  <c:v>0.33980159999999998</c:v>
                </c:pt>
                <c:pt idx="1592">
                  <c:v>0.31148480000000001</c:v>
                </c:pt>
                <c:pt idx="1593">
                  <c:v>0.31148480000000001</c:v>
                </c:pt>
                <c:pt idx="1594">
                  <c:v>0.31148480000000001</c:v>
                </c:pt>
                <c:pt idx="1595">
                  <c:v>0.31148480000000001</c:v>
                </c:pt>
                <c:pt idx="1596">
                  <c:v>0.31148480000000001</c:v>
                </c:pt>
                <c:pt idx="1597">
                  <c:v>0.31148480000000001</c:v>
                </c:pt>
                <c:pt idx="1598">
                  <c:v>0.28316799999999998</c:v>
                </c:pt>
                <c:pt idx="1599">
                  <c:v>0.28316799999999998</c:v>
                </c:pt>
                <c:pt idx="1600">
                  <c:v>0.28316799999999998</c:v>
                </c:pt>
                <c:pt idx="1601">
                  <c:v>0.28316799999999998</c:v>
                </c:pt>
                <c:pt idx="1602">
                  <c:v>0.28316799999999998</c:v>
                </c:pt>
                <c:pt idx="1603">
                  <c:v>0.28316799999999998</c:v>
                </c:pt>
                <c:pt idx="1604">
                  <c:v>0.28316799999999998</c:v>
                </c:pt>
                <c:pt idx="1605">
                  <c:v>0.28316799999999998</c:v>
                </c:pt>
                <c:pt idx="1606">
                  <c:v>0.2548512</c:v>
                </c:pt>
                <c:pt idx="1607">
                  <c:v>0.2548512</c:v>
                </c:pt>
                <c:pt idx="1608">
                  <c:v>0.2548512</c:v>
                </c:pt>
                <c:pt idx="1609">
                  <c:v>0.2548512</c:v>
                </c:pt>
                <c:pt idx="1610">
                  <c:v>0.2548512</c:v>
                </c:pt>
                <c:pt idx="1611">
                  <c:v>0.2548512</c:v>
                </c:pt>
                <c:pt idx="1612">
                  <c:v>0.2548512</c:v>
                </c:pt>
                <c:pt idx="1613">
                  <c:v>0.2548512</c:v>
                </c:pt>
                <c:pt idx="1614">
                  <c:v>0.2265344</c:v>
                </c:pt>
                <c:pt idx="1615">
                  <c:v>0.2265344</c:v>
                </c:pt>
                <c:pt idx="1616">
                  <c:v>0.2265344</c:v>
                </c:pt>
                <c:pt idx="1617">
                  <c:v>0.2265344</c:v>
                </c:pt>
                <c:pt idx="1618">
                  <c:v>0.2265344</c:v>
                </c:pt>
                <c:pt idx="1619">
                  <c:v>0.2265344</c:v>
                </c:pt>
                <c:pt idx="1620">
                  <c:v>0.2265344</c:v>
                </c:pt>
                <c:pt idx="1621">
                  <c:v>0.2265344</c:v>
                </c:pt>
                <c:pt idx="1622">
                  <c:v>0.19821759999999999</c:v>
                </c:pt>
                <c:pt idx="1623">
                  <c:v>0.19821759999999999</c:v>
                </c:pt>
                <c:pt idx="1624">
                  <c:v>0.19821759999999999</c:v>
                </c:pt>
                <c:pt idx="1625">
                  <c:v>0.19821759999999999</c:v>
                </c:pt>
                <c:pt idx="1626">
                  <c:v>0.19821759999999999</c:v>
                </c:pt>
                <c:pt idx="1627">
                  <c:v>0.19821759999999999</c:v>
                </c:pt>
                <c:pt idx="1628">
                  <c:v>0.19821759999999999</c:v>
                </c:pt>
                <c:pt idx="1629">
                  <c:v>0.19821759999999999</c:v>
                </c:pt>
                <c:pt idx="1630">
                  <c:v>0.16990079999999999</c:v>
                </c:pt>
                <c:pt idx="1631">
                  <c:v>0.16990079999999999</c:v>
                </c:pt>
                <c:pt idx="1632">
                  <c:v>0.16990079999999999</c:v>
                </c:pt>
                <c:pt idx="1633">
                  <c:v>0.16990079999999999</c:v>
                </c:pt>
                <c:pt idx="1634">
                  <c:v>0.16990079999999999</c:v>
                </c:pt>
                <c:pt idx="1635">
                  <c:v>0.16990079999999999</c:v>
                </c:pt>
                <c:pt idx="1636">
                  <c:v>0.16990079999999999</c:v>
                </c:pt>
                <c:pt idx="1637">
                  <c:v>0.16990079999999999</c:v>
                </c:pt>
                <c:pt idx="1638">
                  <c:v>0.14158399999999999</c:v>
                </c:pt>
                <c:pt idx="1639">
                  <c:v>0.14158399999999999</c:v>
                </c:pt>
                <c:pt idx="1640">
                  <c:v>0.14158399999999999</c:v>
                </c:pt>
                <c:pt idx="1641">
                  <c:v>0.14158399999999999</c:v>
                </c:pt>
                <c:pt idx="1642">
                  <c:v>0.14158399999999999</c:v>
                </c:pt>
                <c:pt idx="1643">
                  <c:v>0.14158399999999999</c:v>
                </c:pt>
                <c:pt idx="1644">
                  <c:v>0.14158399999999999</c:v>
                </c:pt>
                <c:pt idx="1645">
                  <c:v>0.14158399999999999</c:v>
                </c:pt>
                <c:pt idx="1646">
                  <c:v>0.1132672</c:v>
                </c:pt>
                <c:pt idx="1647">
                  <c:v>0.1132672</c:v>
                </c:pt>
                <c:pt idx="1648">
                  <c:v>0.1132672</c:v>
                </c:pt>
                <c:pt idx="1649">
                  <c:v>0.1132672</c:v>
                </c:pt>
                <c:pt idx="1650">
                  <c:v>0.1132672</c:v>
                </c:pt>
                <c:pt idx="1651">
                  <c:v>9.9108799999999997E-2</c:v>
                </c:pt>
                <c:pt idx="1652">
                  <c:v>9.9108799999999997E-2</c:v>
                </c:pt>
                <c:pt idx="1653">
                  <c:v>9.9108799999999997E-2</c:v>
                </c:pt>
                <c:pt idx="1654">
                  <c:v>9.9108799999999997E-2</c:v>
                </c:pt>
                <c:pt idx="1655">
                  <c:v>7.0791999999999994E-2</c:v>
                </c:pt>
                <c:pt idx="1656">
                  <c:v>7.0791999999999994E-2</c:v>
                </c:pt>
                <c:pt idx="1657">
                  <c:v>7.0791999999999994E-2</c:v>
                </c:pt>
                <c:pt idx="1658">
                  <c:v>7.0791999999999994E-2</c:v>
                </c:pt>
                <c:pt idx="1659">
                  <c:v>5.6633599999999999E-2</c:v>
                </c:pt>
                <c:pt idx="1660">
                  <c:v>5.6633599999999999E-2</c:v>
                </c:pt>
                <c:pt idx="1661">
                  <c:v>5.6633599999999999E-2</c:v>
                </c:pt>
                <c:pt idx="1662">
                  <c:v>5.6633599999999999E-2</c:v>
                </c:pt>
                <c:pt idx="1663">
                  <c:v>4.2475199999999998E-2</c:v>
                </c:pt>
                <c:pt idx="1664">
                  <c:v>4.2475199999999998E-2</c:v>
                </c:pt>
                <c:pt idx="1665">
                  <c:v>4.2475199999999998E-2</c:v>
                </c:pt>
                <c:pt idx="1666">
                  <c:v>4.2475199999999998E-2</c:v>
                </c:pt>
                <c:pt idx="1667">
                  <c:v>4.2475199999999998E-2</c:v>
                </c:pt>
                <c:pt idx="1668">
                  <c:v>2.83168E-2</c:v>
                </c:pt>
                <c:pt idx="1669">
                  <c:v>2.83168E-2</c:v>
                </c:pt>
                <c:pt idx="1670">
                  <c:v>2.83168E-2</c:v>
                </c:pt>
                <c:pt idx="1671">
                  <c:v>2.83168E-2</c:v>
                </c:pt>
                <c:pt idx="1672">
                  <c:v>2.83168E-2</c:v>
                </c:pt>
                <c:pt idx="1673">
                  <c:v>2.83168E-2</c:v>
                </c:pt>
                <c:pt idx="1674">
                  <c:v>2.265344E-2</c:v>
                </c:pt>
                <c:pt idx="1675">
                  <c:v>2.265344E-2</c:v>
                </c:pt>
                <c:pt idx="1676">
                  <c:v>2.265344E-2</c:v>
                </c:pt>
                <c:pt idx="1677">
                  <c:v>2.265344E-2</c:v>
                </c:pt>
                <c:pt idx="1678">
                  <c:v>2.265344E-2</c:v>
                </c:pt>
                <c:pt idx="1679">
                  <c:v>2.265344E-2</c:v>
                </c:pt>
                <c:pt idx="1680">
                  <c:v>1.6990079999999998E-2</c:v>
                </c:pt>
                <c:pt idx="1681">
                  <c:v>1.6990079999999998E-2</c:v>
                </c:pt>
                <c:pt idx="1682">
                  <c:v>1.6990079999999998E-2</c:v>
                </c:pt>
                <c:pt idx="1683">
                  <c:v>1.6990079999999998E-2</c:v>
                </c:pt>
                <c:pt idx="1684">
                  <c:v>1.6990079999999998E-2</c:v>
                </c:pt>
                <c:pt idx="1685">
                  <c:v>1.6990079999999998E-2</c:v>
                </c:pt>
                <c:pt idx="1686">
                  <c:v>1.132672E-2</c:v>
                </c:pt>
                <c:pt idx="1687">
                  <c:v>1.132672E-2</c:v>
                </c:pt>
                <c:pt idx="1688">
                  <c:v>1.132672E-2</c:v>
                </c:pt>
                <c:pt idx="1689">
                  <c:v>1.132672E-2</c:v>
                </c:pt>
                <c:pt idx="1690">
                  <c:v>1.132672E-2</c:v>
                </c:pt>
                <c:pt idx="1691">
                  <c:v>1.132672E-2</c:v>
                </c:pt>
                <c:pt idx="1692">
                  <c:v>1.132672E-2</c:v>
                </c:pt>
                <c:pt idx="1693">
                  <c:v>1.132672E-2</c:v>
                </c:pt>
                <c:pt idx="1694">
                  <c:v>5.6633600000000001E-3</c:v>
                </c:pt>
                <c:pt idx="1695">
                  <c:v>5.6633600000000001E-3</c:v>
                </c:pt>
                <c:pt idx="1696">
                  <c:v>5.6633600000000001E-3</c:v>
                </c:pt>
                <c:pt idx="1697">
                  <c:v>5.6633600000000001E-3</c:v>
                </c:pt>
                <c:pt idx="1698">
                  <c:v>5.6633600000000001E-3</c:v>
                </c:pt>
                <c:pt idx="1699">
                  <c:v>5.6633600000000001E-3</c:v>
                </c:pt>
                <c:pt idx="1700">
                  <c:v>5.6633600000000001E-3</c:v>
                </c:pt>
                <c:pt idx="1701">
                  <c:v>5.6633600000000001E-3</c:v>
                </c:pt>
                <c:pt idx="1702">
                  <c:v>5.6633600000000001E-3</c:v>
                </c:pt>
                <c:pt idx="1703">
                  <c:v>5.6633600000000001E-3</c:v>
                </c:pt>
                <c:pt idx="1704">
                  <c:v>5.6633600000000001E-3</c:v>
                </c:pt>
                <c:pt idx="1705">
                  <c:v>5.6633600000000001E-3</c:v>
                </c:pt>
                <c:pt idx="1706">
                  <c:v>5.6633600000000001E-3</c:v>
                </c:pt>
                <c:pt idx="1707">
                  <c:v>5.6633600000000001E-3</c:v>
                </c:pt>
                <c:pt idx="1708">
                  <c:v>5.6633600000000001E-3</c:v>
                </c:pt>
                <c:pt idx="1709">
                  <c:v>5.6633600000000001E-3</c:v>
                </c:pt>
                <c:pt idx="1710">
                  <c:v>5.6633600000000001E-3</c:v>
                </c:pt>
                <c:pt idx="1711">
                  <c:v>5.6633600000000001E-3</c:v>
                </c:pt>
                <c:pt idx="1712">
                  <c:v>5.6633600000000001E-3</c:v>
                </c:pt>
                <c:pt idx="1713">
                  <c:v>5.6633600000000001E-3</c:v>
                </c:pt>
                <c:pt idx="1714">
                  <c:v>5.6633600000000001E-3</c:v>
                </c:pt>
                <c:pt idx="1715">
                  <c:v>5.6633600000000001E-3</c:v>
                </c:pt>
                <c:pt idx="1716">
                  <c:v>5.6633600000000001E-3</c:v>
                </c:pt>
                <c:pt idx="1717">
                  <c:v>5.6633600000000001E-3</c:v>
                </c:pt>
                <c:pt idx="1718">
                  <c:v>5.6633600000000001E-3</c:v>
                </c:pt>
                <c:pt idx="1719">
                  <c:v>5.6633600000000001E-3</c:v>
                </c:pt>
                <c:pt idx="1720">
                  <c:v>5.6633600000000001E-3</c:v>
                </c:pt>
                <c:pt idx="1721">
                  <c:v>5.6633600000000001E-3</c:v>
                </c:pt>
                <c:pt idx="1722">
                  <c:v>5.6633600000000001E-3</c:v>
                </c:pt>
                <c:pt idx="1723">
                  <c:v>5.6633600000000001E-3</c:v>
                </c:pt>
                <c:pt idx="1724">
                  <c:v>5.6633600000000001E-3</c:v>
                </c:pt>
                <c:pt idx="1725">
                  <c:v>5.6633600000000001E-3</c:v>
                </c:pt>
                <c:pt idx="1726">
                  <c:v>5.6633600000000001E-3</c:v>
                </c:pt>
                <c:pt idx="1727">
                  <c:v>5.6633600000000001E-3</c:v>
                </c:pt>
                <c:pt idx="1728">
                  <c:v>5.6633600000000001E-3</c:v>
                </c:pt>
                <c:pt idx="1729">
                  <c:v>5.6633600000000001E-3</c:v>
                </c:pt>
                <c:pt idx="1730">
                  <c:v>5.6633600000000001E-3</c:v>
                </c:pt>
                <c:pt idx="1731">
                  <c:v>5.6633600000000001E-3</c:v>
                </c:pt>
                <c:pt idx="1732">
                  <c:v>5.6633600000000001E-3</c:v>
                </c:pt>
                <c:pt idx="1733">
                  <c:v>5.6633600000000001E-3</c:v>
                </c:pt>
                <c:pt idx="1734">
                  <c:v>5.6633600000000001E-3</c:v>
                </c:pt>
                <c:pt idx="1735">
                  <c:v>5.6633600000000001E-3</c:v>
                </c:pt>
                <c:pt idx="1736">
                  <c:v>5.6633600000000001E-3</c:v>
                </c:pt>
                <c:pt idx="1737">
                  <c:v>5.6633600000000001E-3</c:v>
                </c:pt>
                <c:pt idx="1738">
                  <c:v>5.6633600000000001E-3</c:v>
                </c:pt>
                <c:pt idx="1739">
                  <c:v>5.6633600000000001E-3</c:v>
                </c:pt>
                <c:pt idx="1740">
                  <c:v>5.6633600000000001E-3</c:v>
                </c:pt>
                <c:pt idx="1741">
                  <c:v>5.6633600000000001E-3</c:v>
                </c:pt>
                <c:pt idx="1742">
                  <c:v>5.6633600000000001E-3</c:v>
                </c:pt>
                <c:pt idx="1743">
                  <c:v>5.6633600000000001E-3</c:v>
                </c:pt>
                <c:pt idx="1744">
                  <c:v>5.6633600000000001E-3</c:v>
                </c:pt>
                <c:pt idx="1745">
                  <c:v>5.6633600000000001E-3</c:v>
                </c:pt>
                <c:pt idx="1746">
                  <c:v>5.6633600000000001E-3</c:v>
                </c:pt>
                <c:pt idx="1747">
                  <c:v>5.6633600000000001E-3</c:v>
                </c:pt>
                <c:pt idx="1748">
                  <c:v>5.6633600000000001E-3</c:v>
                </c:pt>
                <c:pt idx="1749">
                  <c:v>5.6633600000000001E-3</c:v>
                </c:pt>
                <c:pt idx="1750">
                  <c:v>5.6633600000000001E-3</c:v>
                </c:pt>
                <c:pt idx="1751">
                  <c:v>5.6633600000000001E-3</c:v>
                </c:pt>
                <c:pt idx="1752">
                  <c:v>5.6633600000000001E-3</c:v>
                </c:pt>
                <c:pt idx="1753">
                  <c:v>5.6633600000000001E-3</c:v>
                </c:pt>
                <c:pt idx="1754">
                  <c:v>5.6633600000000001E-3</c:v>
                </c:pt>
                <c:pt idx="1755">
                  <c:v>5.6633600000000001E-3</c:v>
                </c:pt>
                <c:pt idx="1756">
                  <c:v>9.3445439999999998E-3</c:v>
                </c:pt>
                <c:pt idx="1757">
                  <c:v>1.5291072000000001E-2</c:v>
                </c:pt>
                <c:pt idx="1758">
                  <c:v>2.265344E-2</c:v>
                </c:pt>
                <c:pt idx="1759">
                  <c:v>4.1908863999999997E-2</c:v>
                </c:pt>
                <c:pt idx="1760">
                  <c:v>0.129690944</c:v>
                </c:pt>
                <c:pt idx="1761">
                  <c:v>0.9316227199999999</c:v>
                </c:pt>
                <c:pt idx="1762">
                  <c:v>2.6306307200000001</c:v>
                </c:pt>
                <c:pt idx="1763">
                  <c:v>6.8809823999999997</c:v>
                </c:pt>
                <c:pt idx="1764">
                  <c:v>12.657609600000001</c:v>
                </c:pt>
                <c:pt idx="1765">
                  <c:v>19.736809600000001</c:v>
                </c:pt>
                <c:pt idx="1766">
                  <c:v>29.449472</c:v>
                </c:pt>
                <c:pt idx="1767">
                  <c:v>39.926687999999999</c:v>
                </c:pt>
                <c:pt idx="1768">
                  <c:v>35.112831999999997</c:v>
                </c:pt>
                <c:pt idx="1769">
                  <c:v>25.400169599999998</c:v>
                </c:pt>
                <c:pt idx="1770">
                  <c:v>18.830672</c:v>
                </c:pt>
                <c:pt idx="1771">
                  <c:v>14.838003199999999</c:v>
                </c:pt>
                <c:pt idx="1772">
                  <c:v>12.006323200000001</c:v>
                </c:pt>
                <c:pt idx="1773">
                  <c:v>10.052464000000001</c:v>
                </c:pt>
                <c:pt idx="1774">
                  <c:v>9.0047423999999996</c:v>
                </c:pt>
                <c:pt idx="1775">
                  <c:v>7.8154367999999996</c:v>
                </c:pt>
                <c:pt idx="1776">
                  <c:v>7.0508831999999995</c:v>
                </c:pt>
                <c:pt idx="1777">
                  <c:v>6.2013791999999999</c:v>
                </c:pt>
                <c:pt idx="1778">
                  <c:v>5.521776</c:v>
                </c:pt>
                <c:pt idx="1779">
                  <c:v>4.9554400000000003</c:v>
                </c:pt>
                <c:pt idx="1780">
                  <c:v>5.2669248</c:v>
                </c:pt>
                <c:pt idx="1781">
                  <c:v>20.076611199999999</c:v>
                </c:pt>
                <c:pt idx="1782">
                  <c:v>22.483539199999999</c:v>
                </c:pt>
                <c:pt idx="1783">
                  <c:v>11.581571199999999</c:v>
                </c:pt>
                <c:pt idx="1784">
                  <c:v>7.7304864000000002</c:v>
                </c:pt>
                <c:pt idx="1785">
                  <c:v>5.6350432000000001</c:v>
                </c:pt>
                <c:pt idx="1786">
                  <c:v>4.2758367999999995</c:v>
                </c:pt>
                <c:pt idx="1787">
                  <c:v>3.4829664</c:v>
                </c:pt>
                <c:pt idx="1788">
                  <c:v>3.0298976</c:v>
                </c:pt>
                <c:pt idx="1789">
                  <c:v>3.6528671999999998</c:v>
                </c:pt>
                <c:pt idx="1790">
                  <c:v>3.5679167999999999</c:v>
                </c:pt>
                <c:pt idx="1791">
                  <c:v>2.9166303999999998</c:v>
                </c:pt>
                <c:pt idx="1792">
                  <c:v>2.5088684799999998</c:v>
                </c:pt>
                <c:pt idx="1793">
                  <c:v>2.1860569600000002</c:v>
                </c:pt>
                <c:pt idx="1794">
                  <c:v>1.9142156799999999</c:v>
                </c:pt>
                <c:pt idx="1795">
                  <c:v>1.70183968</c:v>
                </c:pt>
                <c:pt idx="1796">
                  <c:v>1.44982016</c:v>
                </c:pt>
                <c:pt idx="1797">
                  <c:v>1.3195628800000001</c:v>
                </c:pt>
                <c:pt idx="1798">
                  <c:v>1.22894912</c:v>
                </c:pt>
                <c:pt idx="1799">
                  <c:v>1.1326719999999999</c:v>
                </c:pt>
                <c:pt idx="1800">
                  <c:v>1.0675433600000002</c:v>
                </c:pt>
                <c:pt idx="1801">
                  <c:v>0.99958303999999987</c:v>
                </c:pt>
                <c:pt idx="1802">
                  <c:v>0.91463263999999989</c:v>
                </c:pt>
                <c:pt idx="1803">
                  <c:v>0.82118720000000001</c:v>
                </c:pt>
                <c:pt idx="1804">
                  <c:v>0.75039520000000004</c:v>
                </c:pt>
                <c:pt idx="1805">
                  <c:v>0.69092991999999998</c:v>
                </c:pt>
                <c:pt idx="1806">
                  <c:v>0.65411808000000005</c:v>
                </c:pt>
                <c:pt idx="1807">
                  <c:v>0.63712800000000003</c:v>
                </c:pt>
                <c:pt idx="1808">
                  <c:v>0.63429631999999991</c:v>
                </c:pt>
                <c:pt idx="1809">
                  <c:v>0.63429631999999991</c:v>
                </c:pt>
                <c:pt idx="1810">
                  <c:v>0.61447456</c:v>
                </c:pt>
                <c:pt idx="1811">
                  <c:v>0.59182111999999998</c:v>
                </c:pt>
                <c:pt idx="1812">
                  <c:v>0.59182111999999998</c:v>
                </c:pt>
                <c:pt idx="1813">
                  <c:v>0.56350431999999995</c:v>
                </c:pt>
                <c:pt idx="1814">
                  <c:v>0.54085088000000003</c:v>
                </c:pt>
                <c:pt idx="1815">
                  <c:v>0.52669248000000002</c:v>
                </c:pt>
                <c:pt idx="1816">
                  <c:v>0.50687072</c:v>
                </c:pt>
                <c:pt idx="1817">
                  <c:v>0.50403903999999999</c:v>
                </c:pt>
                <c:pt idx="1818">
                  <c:v>0.49837568000000004</c:v>
                </c:pt>
                <c:pt idx="1819">
                  <c:v>0.47855391999999997</c:v>
                </c:pt>
                <c:pt idx="1820">
                  <c:v>0.45306879999999999</c:v>
                </c:pt>
                <c:pt idx="1821">
                  <c:v>0.44457375999999998</c:v>
                </c:pt>
                <c:pt idx="1822">
                  <c:v>0.48421728000000003</c:v>
                </c:pt>
                <c:pt idx="1823">
                  <c:v>5.7483104000000003</c:v>
                </c:pt>
                <c:pt idx="1824">
                  <c:v>4.8988063999999998</c:v>
                </c:pt>
                <c:pt idx="1825">
                  <c:v>3.1714815999999999</c:v>
                </c:pt>
                <c:pt idx="1826">
                  <c:v>2.1917203199999999</c:v>
                </c:pt>
                <c:pt idx="1827">
                  <c:v>1.7811267199999998</c:v>
                </c:pt>
                <c:pt idx="1828">
                  <c:v>2.9166303999999998</c:v>
                </c:pt>
                <c:pt idx="1829">
                  <c:v>3.2847488</c:v>
                </c:pt>
                <c:pt idx="1830">
                  <c:v>16.8768128</c:v>
                </c:pt>
                <c:pt idx="1831">
                  <c:v>15.630873599999999</c:v>
                </c:pt>
                <c:pt idx="1832">
                  <c:v>9.0330592000000003</c:v>
                </c:pt>
                <c:pt idx="1833">
                  <c:v>6.2580127999999995</c:v>
                </c:pt>
                <c:pt idx="1834">
                  <c:v>4.5306879999999996</c:v>
                </c:pt>
                <c:pt idx="1835">
                  <c:v>3.5962336000000001</c:v>
                </c:pt>
                <c:pt idx="1836">
                  <c:v>3.1997984000000002</c:v>
                </c:pt>
                <c:pt idx="1837">
                  <c:v>3.0865312</c:v>
                </c:pt>
                <c:pt idx="1838">
                  <c:v>2.9166303999999998</c:v>
                </c:pt>
                <c:pt idx="1839">
                  <c:v>2.5570070399999998</c:v>
                </c:pt>
                <c:pt idx="1840">
                  <c:v>3.7095007999999998</c:v>
                </c:pt>
                <c:pt idx="1841">
                  <c:v>4.3041536000000002</c:v>
                </c:pt>
                <c:pt idx="1842">
                  <c:v>3.6245504</c:v>
                </c:pt>
                <c:pt idx="1843">
                  <c:v>3.0015808000000002</c:v>
                </c:pt>
                <c:pt idx="1844">
                  <c:v>2.9166303999999998</c:v>
                </c:pt>
                <c:pt idx="1845">
                  <c:v>2.9449472000000001</c:v>
                </c:pt>
                <c:pt idx="1846">
                  <c:v>3.0865312</c:v>
                </c:pt>
                <c:pt idx="1847">
                  <c:v>2.7807097600000001</c:v>
                </c:pt>
                <c:pt idx="1848">
                  <c:v>2.4550665600000001</c:v>
                </c:pt>
                <c:pt idx="1849">
                  <c:v>2.27100736</c:v>
                </c:pt>
                <c:pt idx="1850">
                  <c:v>2.1294233600000001</c:v>
                </c:pt>
                <c:pt idx="1851">
                  <c:v>1.97934432</c:v>
                </c:pt>
                <c:pt idx="1852">
                  <c:v>1.9680176</c:v>
                </c:pt>
                <c:pt idx="1853">
                  <c:v>1.9283740799999998</c:v>
                </c:pt>
                <c:pt idx="1854">
                  <c:v>2.0388096</c:v>
                </c:pt>
                <c:pt idx="1855">
                  <c:v>2.5117001600000002</c:v>
                </c:pt>
                <c:pt idx="1856">
                  <c:v>2.8599967999999998</c:v>
                </c:pt>
                <c:pt idx="1857">
                  <c:v>2.4635615999999998</c:v>
                </c:pt>
                <c:pt idx="1858">
                  <c:v>2.1634035200000001</c:v>
                </c:pt>
                <c:pt idx="1859">
                  <c:v>2.05013632</c:v>
                </c:pt>
                <c:pt idx="1860">
                  <c:v>1.9566908799999998</c:v>
                </c:pt>
                <c:pt idx="1861">
                  <c:v>1.7216614399999999</c:v>
                </c:pt>
                <c:pt idx="1862">
                  <c:v>1.63104768</c:v>
                </c:pt>
                <c:pt idx="1863">
                  <c:v>1.7414832</c:v>
                </c:pt>
                <c:pt idx="1864">
                  <c:v>2.6391257600000002</c:v>
                </c:pt>
                <c:pt idx="1865">
                  <c:v>10.335632</c:v>
                </c:pt>
                <c:pt idx="1866">
                  <c:v>14.696419199999999</c:v>
                </c:pt>
                <c:pt idx="1867">
                  <c:v>10.6188</c:v>
                </c:pt>
                <c:pt idx="1868">
                  <c:v>10.901968</c:v>
                </c:pt>
                <c:pt idx="1869">
                  <c:v>9.7976127999999996</c:v>
                </c:pt>
                <c:pt idx="1870">
                  <c:v>11.468304</c:v>
                </c:pt>
                <c:pt idx="1871">
                  <c:v>13.252262399999999</c:v>
                </c:pt>
                <c:pt idx="1872">
                  <c:v>10.420582400000001</c:v>
                </c:pt>
                <c:pt idx="1873">
                  <c:v>7.9287039999999998</c:v>
                </c:pt>
                <c:pt idx="1874">
                  <c:v>6.5694976</c:v>
                </c:pt>
                <c:pt idx="1875">
                  <c:v>5.6633599999999999</c:v>
                </c:pt>
                <c:pt idx="1876">
                  <c:v>5.0120735999999999</c:v>
                </c:pt>
                <c:pt idx="1877">
                  <c:v>4.4740544</c:v>
                </c:pt>
                <c:pt idx="1878">
                  <c:v>4.0776192</c:v>
                </c:pt>
                <c:pt idx="1879">
                  <c:v>4.0776192</c:v>
                </c:pt>
                <c:pt idx="1880">
                  <c:v>4.5306879999999996</c:v>
                </c:pt>
                <c:pt idx="1881">
                  <c:v>4.4174208000000004</c:v>
                </c:pt>
                <c:pt idx="1882">
                  <c:v>4.0776192</c:v>
                </c:pt>
                <c:pt idx="1883">
                  <c:v>4.5590048000000003</c:v>
                </c:pt>
                <c:pt idx="1884">
                  <c:v>6.2013791999999999</c:v>
                </c:pt>
                <c:pt idx="1885">
                  <c:v>5.7199935999999996</c:v>
                </c:pt>
                <c:pt idx="1886">
                  <c:v>4.8138560000000004</c:v>
                </c:pt>
                <c:pt idx="1887">
                  <c:v>4.4740544</c:v>
                </c:pt>
                <c:pt idx="1888">
                  <c:v>4.6722719999999995</c:v>
                </c:pt>
                <c:pt idx="1889">
                  <c:v>4.4740544</c:v>
                </c:pt>
                <c:pt idx="1890">
                  <c:v>4.2475199999999997</c:v>
                </c:pt>
                <c:pt idx="1891">
                  <c:v>3.9643519999999999</c:v>
                </c:pt>
                <c:pt idx="1892">
                  <c:v>3.7095007999999998</c:v>
                </c:pt>
                <c:pt idx="1893">
                  <c:v>3.7378176000000001</c:v>
                </c:pt>
                <c:pt idx="1894">
                  <c:v>4.0493024000000002</c:v>
                </c:pt>
                <c:pt idx="1895">
                  <c:v>3.9360352000000001</c:v>
                </c:pt>
                <c:pt idx="1896">
                  <c:v>3.7378176000000001</c:v>
                </c:pt>
                <c:pt idx="1897">
                  <c:v>3.5396000000000001</c:v>
                </c:pt>
                <c:pt idx="1898">
                  <c:v>3.3413824000000001</c:v>
                </c:pt>
                <c:pt idx="1899">
                  <c:v>3.1714815999999999</c:v>
                </c:pt>
                <c:pt idx="1900">
                  <c:v>3.0298976</c:v>
                </c:pt>
                <c:pt idx="1901">
                  <c:v>3.0015808000000002</c:v>
                </c:pt>
                <c:pt idx="1902">
                  <c:v>3.0582143999999998</c:v>
                </c:pt>
                <c:pt idx="1903">
                  <c:v>3.2847488</c:v>
                </c:pt>
                <c:pt idx="1904">
                  <c:v>4.8421728000000002</c:v>
                </c:pt>
                <c:pt idx="1905">
                  <c:v>5.8049439999999999</c:v>
                </c:pt>
                <c:pt idx="1906">
                  <c:v>5.3518752000000003</c:v>
                </c:pt>
                <c:pt idx="1907">
                  <c:v>9.8259296000000003</c:v>
                </c:pt>
                <c:pt idx="1908">
                  <c:v>12.0629568</c:v>
                </c:pt>
                <c:pt idx="1909">
                  <c:v>9.2312767999999998</c:v>
                </c:pt>
                <c:pt idx="1910">
                  <c:v>9.5144447999999997</c:v>
                </c:pt>
                <c:pt idx="1911">
                  <c:v>9.2879103999999995</c:v>
                </c:pt>
                <c:pt idx="1912">
                  <c:v>7.8720704000000001</c:v>
                </c:pt>
                <c:pt idx="1913">
                  <c:v>6.9376160000000002</c:v>
                </c:pt>
                <c:pt idx="1914">
                  <c:v>6.3712799999999996</c:v>
                </c:pt>
                <c:pt idx="1915">
                  <c:v>6.0031616000000003</c:v>
                </c:pt>
                <c:pt idx="1916">
                  <c:v>5.6350432000000001</c:v>
                </c:pt>
                <c:pt idx="1917">
                  <c:v>5.4085087999999999</c:v>
                </c:pt>
                <c:pt idx="1918">
                  <c:v>4.9837568000000001</c:v>
                </c:pt>
                <c:pt idx="1919">
                  <c:v>4.6439551999999997</c:v>
                </c:pt>
                <c:pt idx="1920">
                  <c:v>4.5023711999999998</c:v>
                </c:pt>
                <c:pt idx="1921">
                  <c:v>4.5873216000000001</c:v>
                </c:pt>
                <c:pt idx="1922">
                  <c:v>11.496620800000001</c:v>
                </c:pt>
                <c:pt idx="1923">
                  <c:v>12.147907200000001</c:v>
                </c:pt>
                <c:pt idx="1924">
                  <c:v>9.4011776000000005</c:v>
                </c:pt>
                <c:pt idx="1925">
                  <c:v>8.3251392000000006</c:v>
                </c:pt>
                <c:pt idx="1926">
                  <c:v>7.4756352000000001</c:v>
                </c:pt>
                <c:pt idx="1927">
                  <c:v>6.1447456000000003</c:v>
                </c:pt>
                <c:pt idx="1928">
                  <c:v>5.2386080000000002</c:v>
                </c:pt>
                <c:pt idx="1929">
                  <c:v>5.3518752000000003</c:v>
                </c:pt>
                <c:pt idx="1930">
                  <c:v>4.8421728000000002</c:v>
                </c:pt>
                <c:pt idx="1931">
                  <c:v>4.4740544</c:v>
                </c:pt>
                <c:pt idx="1932">
                  <c:v>4.0776192</c:v>
                </c:pt>
                <c:pt idx="1933">
                  <c:v>3.6528671999999998</c:v>
                </c:pt>
                <c:pt idx="1934">
                  <c:v>3.3696991999999999</c:v>
                </c:pt>
                <c:pt idx="1935">
                  <c:v>3.1148479999999998</c:v>
                </c:pt>
                <c:pt idx="1936">
                  <c:v>2.9166303999999998</c:v>
                </c:pt>
                <c:pt idx="1937">
                  <c:v>2.7523929599999999</c:v>
                </c:pt>
                <c:pt idx="1938">
                  <c:v>2.6589475200000003</c:v>
                </c:pt>
                <c:pt idx="1939">
                  <c:v>2.6193040000000001</c:v>
                </c:pt>
                <c:pt idx="1940">
                  <c:v>2.5456803200000002</c:v>
                </c:pt>
                <c:pt idx="1941">
                  <c:v>2.4635615999999998</c:v>
                </c:pt>
                <c:pt idx="1942">
                  <c:v>2.3842745600000002</c:v>
                </c:pt>
                <c:pt idx="1943">
                  <c:v>2.24835392</c:v>
                </c:pt>
                <c:pt idx="1944">
                  <c:v>2.0671263999999998</c:v>
                </c:pt>
                <c:pt idx="1945">
                  <c:v>1.8915622399999998</c:v>
                </c:pt>
                <c:pt idx="1946">
                  <c:v>1.6876812800000001</c:v>
                </c:pt>
                <c:pt idx="1947">
                  <c:v>1.5857408</c:v>
                </c:pt>
                <c:pt idx="1948">
                  <c:v>1.4781369600000001</c:v>
                </c:pt>
                <c:pt idx="1949">
                  <c:v>1.38185984</c:v>
                </c:pt>
                <c:pt idx="1950">
                  <c:v>1.30540448</c:v>
                </c:pt>
                <c:pt idx="1951">
                  <c:v>1.18364224</c:v>
                </c:pt>
                <c:pt idx="1952">
                  <c:v>1.06471168</c:v>
                </c:pt>
                <c:pt idx="1953">
                  <c:v>0.95710783999999993</c:v>
                </c:pt>
                <c:pt idx="1954">
                  <c:v>0.87215744000000006</c:v>
                </c:pt>
                <c:pt idx="1955">
                  <c:v>0.79570207999999998</c:v>
                </c:pt>
                <c:pt idx="1956">
                  <c:v>0.73057344000000002</c:v>
                </c:pt>
                <c:pt idx="1957">
                  <c:v>0.67110815999999995</c:v>
                </c:pt>
                <c:pt idx="1958">
                  <c:v>0.61730624000000001</c:v>
                </c:pt>
                <c:pt idx="1959">
                  <c:v>0.57199935999999996</c:v>
                </c:pt>
                <c:pt idx="1960">
                  <c:v>0.54085088000000003</c:v>
                </c:pt>
                <c:pt idx="1961">
                  <c:v>0.52386080000000002</c:v>
                </c:pt>
                <c:pt idx="1962">
                  <c:v>0.51253408</c:v>
                </c:pt>
                <c:pt idx="1963">
                  <c:v>0.51253408</c:v>
                </c:pt>
                <c:pt idx="1964">
                  <c:v>0.50403903999999999</c:v>
                </c:pt>
                <c:pt idx="1965">
                  <c:v>0.49271231999999993</c:v>
                </c:pt>
                <c:pt idx="1966">
                  <c:v>0.47572224000000002</c:v>
                </c:pt>
                <c:pt idx="1967">
                  <c:v>0.45590048000000005</c:v>
                </c:pt>
                <c:pt idx="1968">
                  <c:v>0.44174207999999998</c:v>
                </c:pt>
                <c:pt idx="1969">
                  <c:v>0.43041535999999997</c:v>
                </c:pt>
                <c:pt idx="1970">
                  <c:v>0.41625695999999995</c:v>
                </c:pt>
                <c:pt idx="1971">
                  <c:v>0.40493024</c:v>
                </c:pt>
                <c:pt idx="1972">
                  <c:v>0.39643519999999999</c:v>
                </c:pt>
                <c:pt idx="1973">
                  <c:v>0.38794015999999998</c:v>
                </c:pt>
                <c:pt idx="1974">
                  <c:v>0.38510847999999998</c:v>
                </c:pt>
                <c:pt idx="1975">
                  <c:v>0.37944512000000002</c:v>
                </c:pt>
                <c:pt idx="1976">
                  <c:v>0.37661344000000002</c:v>
                </c:pt>
                <c:pt idx="1977">
                  <c:v>0.37095007999999996</c:v>
                </c:pt>
                <c:pt idx="1978">
                  <c:v>0.37095007999999996</c:v>
                </c:pt>
                <c:pt idx="1979">
                  <c:v>0.36811840000000001</c:v>
                </c:pt>
                <c:pt idx="1980">
                  <c:v>0.36528672000000001</c:v>
                </c:pt>
                <c:pt idx="1981">
                  <c:v>0.35962335999999995</c:v>
                </c:pt>
                <c:pt idx="1982">
                  <c:v>0.35679168</c:v>
                </c:pt>
                <c:pt idx="1983">
                  <c:v>0.35396</c:v>
                </c:pt>
                <c:pt idx="1984">
                  <c:v>0.35112831999999999</c:v>
                </c:pt>
                <c:pt idx="1985">
                  <c:v>0.35112831999999999</c:v>
                </c:pt>
                <c:pt idx="1986">
                  <c:v>0.35112831999999999</c:v>
                </c:pt>
                <c:pt idx="1987">
                  <c:v>0.35112831999999999</c:v>
                </c:pt>
                <c:pt idx="1988">
                  <c:v>0.35112831999999999</c:v>
                </c:pt>
                <c:pt idx="1989">
                  <c:v>0.35112831999999999</c:v>
                </c:pt>
                <c:pt idx="1990">
                  <c:v>0.34829663999999999</c:v>
                </c:pt>
                <c:pt idx="1991">
                  <c:v>0.34546495999999999</c:v>
                </c:pt>
                <c:pt idx="1992">
                  <c:v>0.33413824000000003</c:v>
                </c:pt>
                <c:pt idx="1993">
                  <c:v>0.32281152000000002</c:v>
                </c:pt>
                <c:pt idx="1994">
                  <c:v>0.30865312</c:v>
                </c:pt>
                <c:pt idx="1995">
                  <c:v>0.29449471999999999</c:v>
                </c:pt>
                <c:pt idx="1996">
                  <c:v>0.28175215999999997</c:v>
                </c:pt>
                <c:pt idx="1997">
                  <c:v>0.26957593599999996</c:v>
                </c:pt>
                <c:pt idx="1998">
                  <c:v>0.26079772800000001</c:v>
                </c:pt>
                <c:pt idx="1999">
                  <c:v>0.252869024</c:v>
                </c:pt>
                <c:pt idx="2000">
                  <c:v>0.24380764799999999</c:v>
                </c:pt>
                <c:pt idx="2001">
                  <c:v>0.23417993599999998</c:v>
                </c:pt>
                <c:pt idx="2002">
                  <c:v>0.225684896</c:v>
                </c:pt>
                <c:pt idx="2003">
                  <c:v>0.21803936000000002</c:v>
                </c:pt>
                <c:pt idx="2004">
                  <c:v>0.21011065600000001</c:v>
                </c:pt>
                <c:pt idx="2005">
                  <c:v>0.201615616</c:v>
                </c:pt>
                <c:pt idx="2006">
                  <c:v>0.19368691199999999</c:v>
                </c:pt>
                <c:pt idx="2007">
                  <c:v>0.18604137600000001</c:v>
                </c:pt>
                <c:pt idx="2008">
                  <c:v>0.17839584</c:v>
                </c:pt>
                <c:pt idx="2009">
                  <c:v>0.17216614399999999</c:v>
                </c:pt>
                <c:pt idx="2010">
                  <c:v>0.16395427200000001</c:v>
                </c:pt>
                <c:pt idx="2011">
                  <c:v>0.15744140799999998</c:v>
                </c:pt>
                <c:pt idx="2012">
                  <c:v>0.151211712</c:v>
                </c:pt>
                <c:pt idx="2013">
                  <c:v>0.14668102399999999</c:v>
                </c:pt>
                <c:pt idx="2014">
                  <c:v>0.14413251199999999</c:v>
                </c:pt>
                <c:pt idx="2015">
                  <c:v>0.14186716799999999</c:v>
                </c:pt>
                <c:pt idx="2016">
                  <c:v>0.13903548800000001</c:v>
                </c:pt>
                <c:pt idx="2017">
                  <c:v>0.13677014400000001</c:v>
                </c:pt>
                <c:pt idx="2018">
                  <c:v>0.13393846400000001</c:v>
                </c:pt>
                <c:pt idx="2019">
                  <c:v>0.13138995199999998</c:v>
                </c:pt>
                <c:pt idx="2020">
                  <c:v>0.12912460799999997</c:v>
                </c:pt>
                <c:pt idx="2021">
                  <c:v>0.1274256</c:v>
                </c:pt>
                <c:pt idx="2022">
                  <c:v>0.12600976</c:v>
                </c:pt>
                <c:pt idx="2023">
                  <c:v>0.123744416</c:v>
                </c:pt>
                <c:pt idx="2024">
                  <c:v>0.12119590400000001</c:v>
                </c:pt>
                <c:pt idx="2025">
                  <c:v>0.118647392</c:v>
                </c:pt>
                <c:pt idx="2026">
                  <c:v>0.11694838399999999</c:v>
                </c:pt>
                <c:pt idx="2027">
                  <c:v>0.115532544</c:v>
                </c:pt>
                <c:pt idx="2028">
                  <c:v>0.114116704</c:v>
                </c:pt>
                <c:pt idx="2029">
                  <c:v>0.112984032</c:v>
                </c:pt>
                <c:pt idx="2030">
                  <c:v>0.11185136</c:v>
                </c:pt>
                <c:pt idx="2031">
                  <c:v>0.110718688</c:v>
                </c:pt>
                <c:pt idx="2032">
                  <c:v>0.10958601600000001</c:v>
                </c:pt>
                <c:pt idx="2033">
                  <c:v>0.10788700800000001</c:v>
                </c:pt>
                <c:pt idx="2034">
                  <c:v>0.105055328</c:v>
                </c:pt>
                <c:pt idx="2035">
                  <c:v>9.9391967999999997E-2</c:v>
                </c:pt>
                <c:pt idx="2036">
                  <c:v>9.4578111999999992E-2</c:v>
                </c:pt>
                <c:pt idx="2037">
                  <c:v>8.9481088E-2</c:v>
                </c:pt>
                <c:pt idx="2038">
                  <c:v>8.5516735999999996E-2</c:v>
                </c:pt>
                <c:pt idx="2039">
                  <c:v>8.2118719999999992E-2</c:v>
                </c:pt>
                <c:pt idx="2040">
                  <c:v>7.8437536000000002E-2</c:v>
                </c:pt>
                <c:pt idx="2041">
                  <c:v>7.3057343999999996E-2</c:v>
                </c:pt>
                <c:pt idx="2042">
                  <c:v>6.7960319999999991E-2</c:v>
                </c:pt>
                <c:pt idx="2043">
                  <c:v>6.4279136000000001E-2</c:v>
                </c:pt>
                <c:pt idx="2044">
                  <c:v>6.1447455999999998E-2</c:v>
                </c:pt>
                <c:pt idx="2045">
                  <c:v>5.8615775999999994E-2</c:v>
                </c:pt>
                <c:pt idx="2046">
                  <c:v>5.5500927999999998E-2</c:v>
                </c:pt>
                <c:pt idx="2047">
                  <c:v>5.2952416000000002E-2</c:v>
                </c:pt>
                <c:pt idx="2048">
                  <c:v>5.0687072E-2</c:v>
                </c:pt>
                <c:pt idx="2049">
                  <c:v>4.8704895999999998E-2</c:v>
                </c:pt>
                <c:pt idx="2050">
                  <c:v>4.6722719999999995E-2</c:v>
                </c:pt>
                <c:pt idx="2051">
                  <c:v>4.4457376E-2</c:v>
                </c:pt>
                <c:pt idx="2052">
                  <c:v>4.2192031999999997E-2</c:v>
                </c:pt>
                <c:pt idx="2053">
                  <c:v>4.0493023999999996E-2</c:v>
                </c:pt>
                <c:pt idx="2054">
                  <c:v>3.9077183999999994E-2</c:v>
                </c:pt>
                <c:pt idx="2055">
                  <c:v>3.7661343999999999E-2</c:v>
                </c:pt>
                <c:pt idx="2056">
                  <c:v>3.6245503999999998E-2</c:v>
                </c:pt>
                <c:pt idx="2057">
                  <c:v>3.5112831999999997E-2</c:v>
                </c:pt>
                <c:pt idx="2058">
                  <c:v>3.3980159999999995E-2</c:v>
                </c:pt>
                <c:pt idx="2059">
                  <c:v>3.2847487999999994E-2</c:v>
                </c:pt>
                <c:pt idx="2060">
                  <c:v>3.1997983999999993E-2</c:v>
                </c:pt>
                <c:pt idx="2061">
                  <c:v>3.1148480000000003E-2</c:v>
                </c:pt>
                <c:pt idx="2062">
                  <c:v>3.0582144000000002E-2</c:v>
                </c:pt>
                <c:pt idx="2063">
                  <c:v>3.0015808000000001E-2</c:v>
                </c:pt>
                <c:pt idx="2064">
                  <c:v>2.9449472000000001E-2</c:v>
                </c:pt>
                <c:pt idx="2065">
                  <c:v>2.8599968E-2</c:v>
                </c:pt>
                <c:pt idx="2066">
                  <c:v>2.8033631999999999E-2</c:v>
                </c:pt>
                <c:pt idx="2067">
                  <c:v>2.7750463999999999E-2</c:v>
                </c:pt>
                <c:pt idx="2068">
                  <c:v>2.7467295999999999E-2</c:v>
                </c:pt>
                <c:pt idx="2069">
                  <c:v>2.6900959999999998E-2</c:v>
                </c:pt>
                <c:pt idx="2070">
                  <c:v>2.6617791999999998E-2</c:v>
                </c:pt>
                <c:pt idx="2071">
                  <c:v>2.6334624000000001E-2</c:v>
                </c:pt>
                <c:pt idx="2072">
                  <c:v>2.6051456000000001E-2</c:v>
                </c:pt>
                <c:pt idx="2073">
                  <c:v>2.5768288E-2</c:v>
                </c:pt>
                <c:pt idx="2074">
                  <c:v>2.5201952E-2</c:v>
                </c:pt>
                <c:pt idx="2075">
                  <c:v>2.4918783999999999E-2</c:v>
                </c:pt>
                <c:pt idx="2076">
                  <c:v>2.4635615999999999E-2</c:v>
                </c:pt>
                <c:pt idx="2077">
                  <c:v>2.4352447999999999E-2</c:v>
                </c:pt>
                <c:pt idx="2078">
                  <c:v>2.4069279999999998E-2</c:v>
                </c:pt>
                <c:pt idx="2079">
                  <c:v>2.3502943999999998E-2</c:v>
                </c:pt>
                <c:pt idx="2080">
                  <c:v>2.3502943999999998E-2</c:v>
                </c:pt>
                <c:pt idx="2081">
                  <c:v>2.3219775999999998E-2</c:v>
                </c:pt>
                <c:pt idx="2082">
                  <c:v>2.3219775999999998E-2</c:v>
                </c:pt>
                <c:pt idx="2083">
                  <c:v>2.3219775999999998E-2</c:v>
                </c:pt>
                <c:pt idx="2084">
                  <c:v>2.3219775999999998E-2</c:v>
                </c:pt>
                <c:pt idx="2085">
                  <c:v>2.3219775999999998E-2</c:v>
                </c:pt>
                <c:pt idx="2086">
                  <c:v>2.3219775999999998E-2</c:v>
                </c:pt>
                <c:pt idx="2087">
                  <c:v>2.3219775999999998E-2</c:v>
                </c:pt>
                <c:pt idx="2088">
                  <c:v>2.3219775999999998E-2</c:v>
                </c:pt>
                <c:pt idx="2089">
                  <c:v>2.3219775999999998E-2</c:v>
                </c:pt>
                <c:pt idx="2090">
                  <c:v>2.3219775999999998E-2</c:v>
                </c:pt>
                <c:pt idx="2091">
                  <c:v>2.3219775999999998E-2</c:v>
                </c:pt>
                <c:pt idx="2092">
                  <c:v>2.3219775999999998E-2</c:v>
                </c:pt>
                <c:pt idx="2093">
                  <c:v>2.3219775999999998E-2</c:v>
                </c:pt>
                <c:pt idx="2094">
                  <c:v>2.3219775999999998E-2</c:v>
                </c:pt>
                <c:pt idx="2095">
                  <c:v>2.3219775999999998E-2</c:v>
                </c:pt>
                <c:pt idx="2096">
                  <c:v>2.3219775999999998E-2</c:v>
                </c:pt>
                <c:pt idx="2097">
                  <c:v>2.3219775999999998E-2</c:v>
                </c:pt>
                <c:pt idx="2098">
                  <c:v>2.3219775999999998E-2</c:v>
                </c:pt>
                <c:pt idx="2099">
                  <c:v>2.3219775999999998E-2</c:v>
                </c:pt>
                <c:pt idx="2100">
                  <c:v>2.3219775999999998E-2</c:v>
                </c:pt>
                <c:pt idx="2101">
                  <c:v>2.3219775999999998E-2</c:v>
                </c:pt>
                <c:pt idx="2102">
                  <c:v>2.3219775999999998E-2</c:v>
                </c:pt>
                <c:pt idx="2103">
                  <c:v>2.3219775999999998E-2</c:v>
                </c:pt>
                <c:pt idx="2104">
                  <c:v>2.3219775999999998E-2</c:v>
                </c:pt>
                <c:pt idx="2105">
                  <c:v>2.3219775999999998E-2</c:v>
                </c:pt>
                <c:pt idx="2106">
                  <c:v>2.3219775999999998E-2</c:v>
                </c:pt>
                <c:pt idx="2107">
                  <c:v>2.3219775999999998E-2</c:v>
                </c:pt>
                <c:pt idx="2108">
                  <c:v>2.3219775999999998E-2</c:v>
                </c:pt>
                <c:pt idx="2109">
                  <c:v>2.3502943999999998E-2</c:v>
                </c:pt>
                <c:pt idx="2110">
                  <c:v>2.3786111999999998E-2</c:v>
                </c:pt>
                <c:pt idx="2111">
                  <c:v>2.4069279999999998E-2</c:v>
                </c:pt>
                <c:pt idx="2112">
                  <c:v>2.4635615999999999E-2</c:v>
                </c:pt>
                <c:pt idx="2113">
                  <c:v>2.5768288E-2</c:v>
                </c:pt>
                <c:pt idx="2114">
                  <c:v>2.6334624000000001E-2</c:v>
                </c:pt>
                <c:pt idx="2115">
                  <c:v>2.6900959999999998E-2</c:v>
                </c:pt>
                <c:pt idx="2116">
                  <c:v>2.7467295999999999E-2</c:v>
                </c:pt>
                <c:pt idx="2117">
                  <c:v>2.9166304000000001E-2</c:v>
                </c:pt>
                <c:pt idx="2118">
                  <c:v>3.0865312000000002E-2</c:v>
                </c:pt>
                <c:pt idx="2119">
                  <c:v>3.5395999999999997E-2</c:v>
                </c:pt>
                <c:pt idx="2120">
                  <c:v>4.4457376E-2</c:v>
                </c:pt>
                <c:pt idx="2121">
                  <c:v>6.9659327999999993E-2</c:v>
                </c:pt>
                <c:pt idx="2122">
                  <c:v>0.12317807999999998</c:v>
                </c:pt>
                <c:pt idx="2123">
                  <c:v>0.224835392</c:v>
                </c:pt>
                <c:pt idx="2124">
                  <c:v>0.31997984000000002</c:v>
                </c:pt>
                <c:pt idx="2125">
                  <c:v>0.43891039999999998</c:v>
                </c:pt>
                <c:pt idx="2126">
                  <c:v>0.63146464000000002</c:v>
                </c:pt>
                <c:pt idx="2127">
                  <c:v>0.97976128000000007</c:v>
                </c:pt>
                <c:pt idx="2128">
                  <c:v>1.9227107200000002</c:v>
                </c:pt>
                <c:pt idx="2129">
                  <c:v>4.4740544</c:v>
                </c:pt>
                <c:pt idx="2130">
                  <c:v>9.7409791999999999</c:v>
                </c:pt>
                <c:pt idx="2131">
                  <c:v>19.708492799999998</c:v>
                </c:pt>
                <c:pt idx="2132">
                  <c:v>34.546495999999998</c:v>
                </c:pt>
                <c:pt idx="2133">
                  <c:v>70.508831999999998</c:v>
                </c:pt>
                <c:pt idx="2134">
                  <c:v>111.001856</c:v>
                </c:pt>
                <c:pt idx="2135">
                  <c:v>99.108800000000002</c:v>
                </c:pt>
                <c:pt idx="2136">
                  <c:v>64.279135999999994</c:v>
                </c:pt>
                <c:pt idx="2137">
                  <c:v>44.457375999999996</c:v>
                </c:pt>
                <c:pt idx="2138">
                  <c:v>38.227679999999999</c:v>
                </c:pt>
                <c:pt idx="2139">
                  <c:v>32.564320000000002</c:v>
                </c:pt>
                <c:pt idx="2140">
                  <c:v>23.531260799999998</c:v>
                </c:pt>
                <c:pt idx="2141">
                  <c:v>17.782950400000001</c:v>
                </c:pt>
                <c:pt idx="2142">
                  <c:v>16.933446400000001</c:v>
                </c:pt>
                <c:pt idx="2143">
                  <c:v>17.8962176</c:v>
                </c:pt>
                <c:pt idx="2144">
                  <c:v>16.565328000000001</c:v>
                </c:pt>
                <c:pt idx="2145">
                  <c:v>19.8500768</c:v>
                </c:pt>
                <c:pt idx="2146">
                  <c:v>16.5086944</c:v>
                </c:pt>
                <c:pt idx="2147">
                  <c:v>13.592064000000001</c:v>
                </c:pt>
                <c:pt idx="2148">
                  <c:v>15.0645376</c:v>
                </c:pt>
                <c:pt idx="2149">
                  <c:v>12.9974112</c:v>
                </c:pt>
                <c:pt idx="2150">
                  <c:v>10.9586016</c:v>
                </c:pt>
                <c:pt idx="2151">
                  <c:v>8.8631583999999997</c:v>
                </c:pt>
                <c:pt idx="2152">
                  <c:v>7.0792000000000002</c:v>
                </c:pt>
                <c:pt idx="2153">
                  <c:v>5.8615775999999995</c:v>
                </c:pt>
                <c:pt idx="2154">
                  <c:v>5.1253408</c:v>
                </c:pt>
                <c:pt idx="2155">
                  <c:v>5.0120735999999999</c:v>
                </c:pt>
                <c:pt idx="2156">
                  <c:v>5.4085087999999999</c:v>
                </c:pt>
                <c:pt idx="2157">
                  <c:v>5.1536575999999998</c:v>
                </c:pt>
                <c:pt idx="2158">
                  <c:v>5.1536575999999998</c:v>
                </c:pt>
                <c:pt idx="2159">
                  <c:v>6.1447456000000003</c:v>
                </c:pt>
                <c:pt idx="2160">
                  <c:v>5.2669248</c:v>
                </c:pt>
                <c:pt idx="2161">
                  <c:v>4.3324704000000001</c:v>
                </c:pt>
                <c:pt idx="2162">
                  <c:v>3.5112831999999998</c:v>
                </c:pt>
                <c:pt idx="2163">
                  <c:v>3.0015808000000002</c:v>
                </c:pt>
                <c:pt idx="2164">
                  <c:v>2.6051456000000002</c:v>
                </c:pt>
                <c:pt idx="2165">
                  <c:v>2.4437398400000001</c:v>
                </c:pt>
                <c:pt idx="2166">
                  <c:v>2.46922496</c:v>
                </c:pt>
                <c:pt idx="2167">
                  <c:v>2.1917203199999999</c:v>
                </c:pt>
                <c:pt idx="2168">
                  <c:v>1.9595225600000001</c:v>
                </c:pt>
                <c:pt idx="2169">
                  <c:v>1.7556415999999999</c:v>
                </c:pt>
                <c:pt idx="2170">
                  <c:v>1.6706912</c:v>
                </c:pt>
                <c:pt idx="2171">
                  <c:v>1.7159980800000001</c:v>
                </c:pt>
                <c:pt idx="2172">
                  <c:v>1.8972256000000001</c:v>
                </c:pt>
                <c:pt idx="2173">
                  <c:v>1.9227107200000002</c:v>
                </c:pt>
                <c:pt idx="2174">
                  <c:v>2.0189878399999999</c:v>
                </c:pt>
                <c:pt idx="2175">
                  <c:v>2.1577401599999999</c:v>
                </c:pt>
                <c:pt idx="2176">
                  <c:v>3.9643519999999999</c:v>
                </c:pt>
                <c:pt idx="2177">
                  <c:v>19.085523200000001</c:v>
                </c:pt>
                <c:pt idx="2178">
                  <c:v>13.9318656</c:v>
                </c:pt>
                <c:pt idx="2179">
                  <c:v>8.5233568000000002</c:v>
                </c:pt>
                <c:pt idx="2180">
                  <c:v>6.0314784000000001</c:v>
                </c:pt>
                <c:pt idx="2181">
                  <c:v>7.3906847999999998</c:v>
                </c:pt>
                <c:pt idx="2182">
                  <c:v>6.1447456000000003</c:v>
                </c:pt>
                <c:pt idx="2183">
                  <c:v>6.7110816</c:v>
                </c:pt>
                <c:pt idx="2184">
                  <c:v>9.9108800000000006</c:v>
                </c:pt>
                <c:pt idx="2185">
                  <c:v>15.347705599999999</c:v>
                </c:pt>
                <c:pt idx="2186">
                  <c:v>11.5532544</c:v>
                </c:pt>
                <c:pt idx="2187">
                  <c:v>8.6083072000000005</c:v>
                </c:pt>
                <c:pt idx="2188">
                  <c:v>6.3146464</c:v>
                </c:pt>
                <c:pt idx="2189">
                  <c:v>4.8421728000000002</c:v>
                </c:pt>
                <c:pt idx="2190">
                  <c:v>3.8510847999999998</c:v>
                </c:pt>
                <c:pt idx="2191">
                  <c:v>3.2281152</c:v>
                </c:pt>
                <c:pt idx="2192">
                  <c:v>2.8061948799999996</c:v>
                </c:pt>
                <c:pt idx="2193">
                  <c:v>2.6532841600000001</c:v>
                </c:pt>
                <c:pt idx="2194">
                  <c:v>2.7920364799999997</c:v>
                </c:pt>
                <c:pt idx="2195">
                  <c:v>2.7976998399999999</c:v>
                </c:pt>
                <c:pt idx="2196">
                  <c:v>5.4651423999999995</c:v>
                </c:pt>
                <c:pt idx="2197">
                  <c:v>6.0031616000000003</c:v>
                </c:pt>
                <c:pt idx="2198">
                  <c:v>4.3607871999999999</c:v>
                </c:pt>
                <c:pt idx="2199">
                  <c:v>3.3980160000000001</c:v>
                </c:pt>
                <c:pt idx="2200">
                  <c:v>3.2281152</c:v>
                </c:pt>
                <c:pt idx="2201">
                  <c:v>3.1148479999999998</c:v>
                </c:pt>
                <c:pt idx="2202">
                  <c:v>2.83168</c:v>
                </c:pt>
                <c:pt idx="2203">
                  <c:v>2.4890467200000002</c:v>
                </c:pt>
                <c:pt idx="2204">
                  <c:v>2.2200371200000002</c:v>
                </c:pt>
                <c:pt idx="2205">
                  <c:v>2.05013632</c:v>
                </c:pt>
                <c:pt idx="2206">
                  <c:v>1.9028889600000001</c:v>
                </c:pt>
                <c:pt idx="2207">
                  <c:v>1.7103347199999999</c:v>
                </c:pt>
                <c:pt idx="2208">
                  <c:v>1.53193888</c:v>
                </c:pt>
                <c:pt idx="2209">
                  <c:v>1.3790281600000001</c:v>
                </c:pt>
                <c:pt idx="2210">
                  <c:v>1.25726592</c:v>
                </c:pt>
                <c:pt idx="2211">
                  <c:v>1.1808105600000001</c:v>
                </c:pt>
                <c:pt idx="2212">
                  <c:v>1.1468304</c:v>
                </c:pt>
                <c:pt idx="2213">
                  <c:v>1.0817017600000001</c:v>
                </c:pt>
                <c:pt idx="2214">
                  <c:v>1.0194048</c:v>
                </c:pt>
                <c:pt idx="2215">
                  <c:v>0.95144448000000004</c:v>
                </c:pt>
                <c:pt idx="2216">
                  <c:v>0.90047423999999998</c:v>
                </c:pt>
                <c:pt idx="2217">
                  <c:v>0.87215744000000006</c:v>
                </c:pt>
                <c:pt idx="2218">
                  <c:v>0.90330591999999998</c:v>
                </c:pt>
                <c:pt idx="2219">
                  <c:v>0.97692959999999995</c:v>
                </c:pt>
                <c:pt idx="2220">
                  <c:v>1.0675433600000002</c:v>
                </c:pt>
                <c:pt idx="2221">
                  <c:v>1.15249376</c:v>
                </c:pt>
                <c:pt idx="2222">
                  <c:v>1.41017664</c:v>
                </c:pt>
                <c:pt idx="2223">
                  <c:v>1.6112259199999999</c:v>
                </c:pt>
                <c:pt idx="2224">
                  <c:v>1.6565327999999999</c:v>
                </c:pt>
                <c:pt idx="2225">
                  <c:v>1.4894636800000001</c:v>
                </c:pt>
                <c:pt idx="2226">
                  <c:v>1.3308895999999999</c:v>
                </c:pt>
                <c:pt idx="2227">
                  <c:v>1.2459392</c:v>
                </c:pt>
                <c:pt idx="2228">
                  <c:v>1.2544342399999999</c:v>
                </c:pt>
                <c:pt idx="2229">
                  <c:v>1.5149488</c:v>
                </c:pt>
                <c:pt idx="2230">
                  <c:v>3.9643519999999999</c:v>
                </c:pt>
                <c:pt idx="2231">
                  <c:v>6.5694976</c:v>
                </c:pt>
                <c:pt idx="2232">
                  <c:v>5.5784095999999996</c:v>
                </c:pt>
                <c:pt idx="2233">
                  <c:v>4.5590048000000003</c:v>
                </c:pt>
                <c:pt idx="2234">
                  <c:v>3.7944512000000001</c:v>
                </c:pt>
                <c:pt idx="2235">
                  <c:v>3.1714815999999999</c:v>
                </c:pt>
                <c:pt idx="2236">
                  <c:v>2.80902656</c:v>
                </c:pt>
                <c:pt idx="2237">
                  <c:v>2.77221472</c:v>
                </c:pt>
                <c:pt idx="2238">
                  <c:v>3.0582143999999998</c:v>
                </c:pt>
                <c:pt idx="2239">
                  <c:v>3.5679167999999999</c:v>
                </c:pt>
                <c:pt idx="2240">
                  <c:v>8.4950399999999995</c:v>
                </c:pt>
                <c:pt idx="2241">
                  <c:v>9.6277120000000007</c:v>
                </c:pt>
                <c:pt idx="2242">
                  <c:v>10.080780799999999</c:v>
                </c:pt>
                <c:pt idx="2243">
                  <c:v>16.905129599999999</c:v>
                </c:pt>
                <c:pt idx="2244">
                  <c:v>20.6995808</c:v>
                </c:pt>
                <c:pt idx="2245">
                  <c:v>18.037801599999998</c:v>
                </c:pt>
                <c:pt idx="2246">
                  <c:v>27.269078399999998</c:v>
                </c:pt>
                <c:pt idx="2247">
                  <c:v>21.549084799999999</c:v>
                </c:pt>
                <c:pt idx="2248">
                  <c:v>15.6025568</c:v>
                </c:pt>
                <c:pt idx="2249">
                  <c:v>22.313638399999999</c:v>
                </c:pt>
                <c:pt idx="2250">
                  <c:v>18.604137600000001</c:v>
                </c:pt>
                <c:pt idx="2251">
                  <c:v>13.903548799999999</c:v>
                </c:pt>
                <c:pt idx="2252">
                  <c:v>11.6948384</c:v>
                </c:pt>
                <c:pt idx="2253">
                  <c:v>10.222364799999999</c:v>
                </c:pt>
                <c:pt idx="2254">
                  <c:v>9.0330592000000003</c:v>
                </c:pt>
                <c:pt idx="2255">
                  <c:v>7.9570207999999996</c:v>
                </c:pt>
                <c:pt idx="2256">
                  <c:v>7.0792000000000002</c:v>
                </c:pt>
                <c:pt idx="2257">
                  <c:v>6.3995968000000003</c:v>
                </c:pt>
                <c:pt idx="2258">
                  <c:v>5.8615775999999995</c:v>
                </c:pt>
                <c:pt idx="2259">
                  <c:v>5.4085087999999999</c:v>
                </c:pt>
                <c:pt idx="2260">
                  <c:v>4.9837568000000001</c:v>
                </c:pt>
                <c:pt idx="2261">
                  <c:v>4.6156383999999999</c:v>
                </c:pt>
                <c:pt idx="2262">
                  <c:v>4.3607871999999999</c:v>
                </c:pt>
                <c:pt idx="2263">
                  <c:v>4.0493024000000002</c:v>
                </c:pt>
                <c:pt idx="2264">
                  <c:v>3.8227679999999999</c:v>
                </c:pt>
                <c:pt idx="2265">
                  <c:v>3.681184</c:v>
                </c:pt>
                <c:pt idx="2266">
                  <c:v>3.8510847999999998</c:v>
                </c:pt>
                <c:pt idx="2267">
                  <c:v>4.7572223999999999</c:v>
                </c:pt>
                <c:pt idx="2268">
                  <c:v>9.8259296000000003</c:v>
                </c:pt>
                <c:pt idx="2269">
                  <c:v>22.143737600000001</c:v>
                </c:pt>
                <c:pt idx="2270">
                  <c:v>20.841164800000001</c:v>
                </c:pt>
                <c:pt idx="2271">
                  <c:v>15.007904</c:v>
                </c:pt>
                <c:pt idx="2272">
                  <c:v>16.1122592</c:v>
                </c:pt>
                <c:pt idx="2273">
                  <c:v>20.246511999999999</c:v>
                </c:pt>
                <c:pt idx="2274">
                  <c:v>15.121171199999999</c:v>
                </c:pt>
                <c:pt idx="2275">
                  <c:v>11.5532544</c:v>
                </c:pt>
                <c:pt idx="2276">
                  <c:v>9.3445439999999991</c:v>
                </c:pt>
                <c:pt idx="2277">
                  <c:v>8.0986048000000004</c:v>
                </c:pt>
                <c:pt idx="2278">
                  <c:v>7.2207840000000001</c:v>
                </c:pt>
                <c:pt idx="2279">
                  <c:v>6.1730624000000001</c:v>
                </c:pt>
                <c:pt idx="2280">
                  <c:v>5.6916767999999998</c:v>
                </c:pt>
                <c:pt idx="2281">
                  <c:v>5.0970240000000002</c:v>
                </c:pt>
                <c:pt idx="2282">
                  <c:v>4.3324704000000001</c:v>
                </c:pt>
                <c:pt idx="2283">
                  <c:v>4.1059359999999998</c:v>
                </c:pt>
                <c:pt idx="2284">
                  <c:v>4.0209856000000004</c:v>
                </c:pt>
                <c:pt idx="2285">
                  <c:v>3.9077183999999998</c:v>
                </c:pt>
                <c:pt idx="2286">
                  <c:v>3.6528671999999998</c:v>
                </c:pt>
                <c:pt idx="2287">
                  <c:v>3.2281152</c:v>
                </c:pt>
                <c:pt idx="2288">
                  <c:v>2.8599967999999998</c:v>
                </c:pt>
                <c:pt idx="2289">
                  <c:v>2.5003734399999997</c:v>
                </c:pt>
                <c:pt idx="2290">
                  <c:v>2.17756192</c:v>
                </c:pt>
                <c:pt idx="2291">
                  <c:v>2.0869481599999999</c:v>
                </c:pt>
                <c:pt idx="2292">
                  <c:v>2.4607299200000003</c:v>
                </c:pt>
                <c:pt idx="2293">
                  <c:v>2.5456803200000002</c:v>
                </c:pt>
                <c:pt idx="2294">
                  <c:v>2.45789824</c:v>
                </c:pt>
                <c:pt idx="2295">
                  <c:v>2.07278976</c:v>
                </c:pt>
                <c:pt idx="2296">
                  <c:v>2.25968064</c:v>
                </c:pt>
                <c:pt idx="2297">
                  <c:v>1.8774038399999999</c:v>
                </c:pt>
                <c:pt idx="2298">
                  <c:v>1.6565327999999999</c:v>
                </c:pt>
                <c:pt idx="2299">
                  <c:v>1.5885724800000001</c:v>
                </c:pt>
                <c:pt idx="2300">
                  <c:v>1.5460972800000001</c:v>
                </c:pt>
                <c:pt idx="2301">
                  <c:v>1.5404339199999999</c:v>
                </c:pt>
                <c:pt idx="2302">
                  <c:v>1.5347705600000001</c:v>
                </c:pt>
                <c:pt idx="2303">
                  <c:v>1.5744140799999999</c:v>
                </c:pt>
                <c:pt idx="2304">
                  <c:v>1.38185984</c:v>
                </c:pt>
                <c:pt idx="2305">
                  <c:v>1.12984032</c:v>
                </c:pt>
                <c:pt idx="2306">
                  <c:v>1.01374144</c:v>
                </c:pt>
                <c:pt idx="2307">
                  <c:v>0.9316227199999999</c:v>
                </c:pt>
                <c:pt idx="2308">
                  <c:v>0.88631583999999997</c:v>
                </c:pt>
                <c:pt idx="2309">
                  <c:v>0.85233568000000004</c:v>
                </c:pt>
                <c:pt idx="2310">
                  <c:v>0.82401888000000001</c:v>
                </c:pt>
                <c:pt idx="2311">
                  <c:v>0.79853375999999998</c:v>
                </c:pt>
                <c:pt idx="2312">
                  <c:v>0.77021695999999995</c:v>
                </c:pt>
                <c:pt idx="2313">
                  <c:v>0.74473184000000003</c:v>
                </c:pt>
                <c:pt idx="2314">
                  <c:v>0.71641504</c:v>
                </c:pt>
                <c:pt idx="2315">
                  <c:v>0.69092991999999998</c:v>
                </c:pt>
                <c:pt idx="2316">
                  <c:v>0.66544479999999995</c:v>
                </c:pt>
                <c:pt idx="2317">
                  <c:v>0.63995968000000003</c:v>
                </c:pt>
                <c:pt idx="2318">
                  <c:v>0.6201379199999999</c:v>
                </c:pt>
                <c:pt idx="2319">
                  <c:v>0.60314783999999999</c:v>
                </c:pt>
                <c:pt idx="2320">
                  <c:v>0.58615775999999997</c:v>
                </c:pt>
                <c:pt idx="2321">
                  <c:v>0.56916768000000006</c:v>
                </c:pt>
                <c:pt idx="2322">
                  <c:v>0.54934591999999993</c:v>
                </c:pt>
                <c:pt idx="2323">
                  <c:v>0.53235584000000002</c:v>
                </c:pt>
                <c:pt idx="2324">
                  <c:v>0.51536576000000001</c:v>
                </c:pt>
                <c:pt idx="2325">
                  <c:v>0.49837568000000004</c:v>
                </c:pt>
                <c:pt idx="2326">
                  <c:v>0.48421728000000003</c:v>
                </c:pt>
                <c:pt idx="2327">
                  <c:v>0.47572224000000002</c:v>
                </c:pt>
                <c:pt idx="2328">
                  <c:v>0.46156384</c:v>
                </c:pt>
                <c:pt idx="2329">
                  <c:v>0.45023711999999999</c:v>
                </c:pt>
                <c:pt idx="2330">
                  <c:v>0.43891039999999998</c:v>
                </c:pt>
                <c:pt idx="2331">
                  <c:v>0.42758367999999997</c:v>
                </c:pt>
                <c:pt idx="2332">
                  <c:v>0.41342528000000001</c:v>
                </c:pt>
                <c:pt idx="2333">
                  <c:v>0.40209855999999999</c:v>
                </c:pt>
                <c:pt idx="2334">
                  <c:v>0.39077184000000004</c:v>
                </c:pt>
                <c:pt idx="2335">
                  <c:v>0.37661344000000002</c:v>
                </c:pt>
                <c:pt idx="2336">
                  <c:v>0.36811840000000001</c:v>
                </c:pt>
                <c:pt idx="2337">
                  <c:v>0.35679168</c:v>
                </c:pt>
                <c:pt idx="2338">
                  <c:v>0.35112831999999999</c:v>
                </c:pt>
                <c:pt idx="2339">
                  <c:v>0.34263327999999998</c:v>
                </c:pt>
                <c:pt idx="2340">
                  <c:v>0.33413824000000003</c:v>
                </c:pt>
                <c:pt idx="2341">
                  <c:v>0.32564320000000002</c:v>
                </c:pt>
                <c:pt idx="2342">
                  <c:v>0.31714815999999996</c:v>
                </c:pt>
                <c:pt idx="2343">
                  <c:v>0.31148480000000001</c:v>
                </c:pt>
                <c:pt idx="2344">
                  <c:v>0.30298976</c:v>
                </c:pt>
                <c:pt idx="2345">
                  <c:v>0.29732639999999999</c:v>
                </c:pt>
                <c:pt idx="2346">
                  <c:v>0.29166304000000004</c:v>
                </c:pt>
                <c:pt idx="2347">
                  <c:v>0.28316799999999998</c:v>
                </c:pt>
                <c:pt idx="2348">
                  <c:v>0.27552246400000002</c:v>
                </c:pt>
                <c:pt idx="2349">
                  <c:v>0.26816009600000001</c:v>
                </c:pt>
                <c:pt idx="2350">
                  <c:v>0.26164723200000001</c:v>
                </c:pt>
                <c:pt idx="2351">
                  <c:v>0.25626704</c:v>
                </c:pt>
                <c:pt idx="2352">
                  <c:v>0.25060368</c:v>
                </c:pt>
                <c:pt idx="2353">
                  <c:v>0.24465715200000002</c:v>
                </c:pt>
                <c:pt idx="2354">
                  <c:v>0.23956012800000001</c:v>
                </c:pt>
                <c:pt idx="2355">
                  <c:v>0.23417993599999998</c:v>
                </c:pt>
                <c:pt idx="2356">
                  <c:v>0.22795024000000003</c:v>
                </c:pt>
                <c:pt idx="2357">
                  <c:v>0.22087103999999999</c:v>
                </c:pt>
                <c:pt idx="2358">
                  <c:v>0.21379183999999998</c:v>
                </c:pt>
                <c:pt idx="2359">
                  <c:v>0.20671264</c:v>
                </c:pt>
                <c:pt idx="2360">
                  <c:v>0.19963344</c:v>
                </c:pt>
                <c:pt idx="2361">
                  <c:v>0.19283740799999999</c:v>
                </c:pt>
                <c:pt idx="2362">
                  <c:v>0.18830672000000001</c:v>
                </c:pt>
                <c:pt idx="2363">
                  <c:v>0.18405920000000001</c:v>
                </c:pt>
                <c:pt idx="2364">
                  <c:v>0.180661184</c:v>
                </c:pt>
                <c:pt idx="2365">
                  <c:v>0.177263168</c:v>
                </c:pt>
                <c:pt idx="2366">
                  <c:v>0.173865152</c:v>
                </c:pt>
                <c:pt idx="2367">
                  <c:v>0.17103347199999999</c:v>
                </c:pt>
                <c:pt idx="2368">
                  <c:v>0.16848495999999999</c:v>
                </c:pt>
                <c:pt idx="2369">
                  <c:v>0.16650278399999999</c:v>
                </c:pt>
                <c:pt idx="2370">
                  <c:v>0.16452060799999998</c:v>
                </c:pt>
                <c:pt idx="2371">
                  <c:v>0.16338793599999998</c:v>
                </c:pt>
                <c:pt idx="2372">
                  <c:v>0.16112259200000001</c:v>
                </c:pt>
                <c:pt idx="2373">
                  <c:v>0.15829091200000001</c:v>
                </c:pt>
                <c:pt idx="2374">
                  <c:v>0.155459232</c:v>
                </c:pt>
                <c:pt idx="2375">
                  <c:v>0.152627552</c:v>
                </c:pt>
                <c:pt idx="2376">
                  <c:v>0.15007904</c:v>
                </c:pt>
                <c:pt idx="2377">
                  <c:v>0.14809686400000002</c:v>
                </c:pt>
                <c:pt idx="2378">
                  <c:v>0.14639785599999999</c:v>
                </c:pt>
                <c:pt idx="2379">
                  <c:v>0.14498201599999999</c:v>
                </c:pt>
                <c:pt idx="2380">
                  <c:v>0.14356617600000002</c:v>
                </c:pt>
                <c:pt idx="2381">
                  <c:v>0.14243350400000002</c:v>
                </c:pt>
                <c:pt idx="2382">
                  <c:v>0.14186716799999999</c:v>
                </c:pt>
                <c:pt idx="2383">
                  <c:v>0.14158399999999999</c:v>
                </c:pt>
                <c:pt idx="2384">
                  <c:v>0.14101766400000001</c:v>
                </c:pt>
                <c:pt idx="2385">
                  <c:v>0.14045132799999999</c:v>
                </c:pt>
                <c:pt idx="2386">
                  <c:v>0.13988499200000001</c:v>
                </c:pt>
                <c:pt idx="2387">
                  <c:v>0.13960182399999999</c:v>
                </c:pt>
                <c:pt idx="2388">
                  <c:v>0.13960182399999999</c:v>
                </c:pt>
                <c:pt idx="2389">
                  <c:v>0.13931865599999999</c:v>
                </c:pt>
                <c:pt idx="2390">
                  <c:v>0.13903548800000001</c:v>
                </c:pt>
                <c:pt idx="2391">
                  <c:v>0.13903548800000001</c:v>
                </c:pt>
                <c:pt idx="2392">
                  <c:v>0.13875232000000001</c:v>
                </c:pt>
                <c:pt idx="2393">
                  <c:v>0.13846915199999998</c:v>
                </c:pt>
                <c:pt idx="2394">
                  <c:v>0.13846915199999998</c:v>
                </c:pt>
                <c:pt idx="2395">
                  <c:v>0.13846915199999998</c:v>
                </c:pt>
                <c:pt idx="2396">
                  <c:v>0.13846915199999998</c:v>
                </c:pt>
                <c:pt idx="2397">
                  <c:v>0.13846915199999998</c:v>
                </c:pt>
                <c:pt idx="2398">
                  <c:v>0.13846915199999998</c:v>
                </c:pt>
                <c:pt idx="2399">
                  <c:v>0.13846915199999998</c:v>
                </c:pt>
                <c:pt idx="2400">
                  <c:v>0.13846915199999998</c:v>
                </c:pt>
                <c:pt idx="2401">
                  <c:v>0.13846915199999998</c:v>
                </c:pt>
                <c:pt idx="2402">
                  <c:v>0.13846915199999998</c:v>
                </c:pt>
                <c:pt idx="2403">
                  <c:v>0.13846915199999998</c:v>
                </c:pt>
                <c:pt idx="2404">
                  <c:v>0.13846915199999998</c:v>
                </c:pt>
                <c:pt idx="2405">
                  <c:v>0.13846915199999998</c:v>
                </c:pt>
                <c:pt idx="2406">
                  <c:v>0.13846915199999998</c:v>
                </c:pt>
                <c:pt idx="2407">
                  <c:v>0.13846915199999998</c:v>
                </c:pt>
                <c:pt idx="2408">
                  <c:v>0.13846915199999998</c:v>
                </c:pt>
                <c:pt idx="2409">
                  <c:v>0.13846915199999998</c:v>
                </c:pt>
                <c:pt idx="2410">
                  <c:v>0.13846915199999998</c:v>
                </c:pt>
                <c:pt idx="2411">
                  <c:v>0.13846915199999998</c:v>
                </c:pt>
                <c:pt idx="2412">
                  <c:v>0.13846915199999998</c:v>
                </c:pt>
                <c:pt idx="2413">
                  <c:v>0.13846915199999998</c:v>
                </c:pt>
                <c:pt idx="2414">
                  <c:v>0.13846915199999998</c:v>
                </c:pt>
                <c:pt idx="2415">
                  <c:v>0.13846915199999998</c:v>
                </c:pt>
                <c:pt idx="2416">
                  <c:v>0.13846915199999998</c:v>
                </c:pt>
                <c:pt idx="2417">
                  <c:v>0.13846915199999998</c:v>
                </c:pt>
                <c:pt idx="2418">
                  <c:v>0.13846915199999998</c:v>
                </c:pt>
                <c:pt idx="2419">
                  <c:v>0.13846915199999998</c:v>
                </c:pt>
                <c:pt idx="2420">
                  <c:v>0.13846915199999998</c:v>
                </c:pt>
                <c:pt idx="2421">
                  <c:v>0.13846915199999998</c:v>
                </c:pt>
                <c:pt idx="2422">
                  <c:v>0.13846915199999998</c:v>
                </c:pt>
                <c:pt idx="2423">
                  <c:v>0.13846915199999998</c:v>
                </c:pt>
                <c:pt idx="2424">
                  <c:v>0.13846915199999998</c:v>
                </c:pt>
                <c:pt idx="2425">
                  <c:v>0.13846915199999998</c:v>
                </c:pt>
                <c:pt idx="2426">
                  <c:v>0.13846915199999998</c:v>
                </c:pt>
                <c:pt idx="2427">
                  <c:v>0.13846915199999998</c:v>
                </c:pt>
                <c:pt idx="2428">
                  <c:v>0.13846915199999998</c:v>
                </c:pt>
                <c:pt idx="2429">
                  <c:v>0.13846915199999998</c:v>
                </c:pt>
                <c:pt idx="2430">
                  <c:v>0.13846915199999998</c:v>
                </c:pt>
                <c:pt idx="2431">
                  <c:v>0.13846915199999998</c:v>
                </c:pt>
                <c:pt idx="2432">
                  <c:v>0.13818598399999998</c:v>
                </c:pt>
                <c:pt idx="2433">
                  <c:v>0.13790281600000001</c:v>
                </c:pt>
                <c:pt idx="2434">
                  <c:v>0.13818598399999998</c:v>
                </c:pt>
                <c:pt idx="2435">
                  <c:v>0.13875232000000001</c:v>
                </c:pt>
                <c:pt idx="2436">
                  <c:v>0.13903548800000001</c:v>
                </c:pt>
                <c:pt idx="2437">
                  <c:v>0.13903548800000001</c:v>
                </c:pt>
                <c:pt idx="2438">
                  <c:v>0.13931865599999999</c:v>
                </c:pt>
                <c:pt idx="2439">
                  <c:v>0.13960182399999999</c:v>
                </c:pt>
                <c:pt idx="2440">
                  <c:v>0.13988499200000001</c:v>
                </c:pt>
                <c:pt idx="2441">
                  <c:v>0.14045132799999999</c:v>
                </c:pt>
                <c:pt idx="2442">
                  <c:v>0.14130083200000002</c:v>
                </c:pt>
                <c:pt idx="2443">
                  <c:v>0.14243350400000002</c:v>
                </c:pt>
                <c:pt idx="2444">
                  <c:v>0.14356617600000002</c:v>
                </c:pt>
                <c:pt idx="2445">
                  <c:v>0.14384934399999999</c:v>
                </c:pt>
                <c:pt idx="2446">
                  <c:v>0.14469884800000002</c:v>
                </c:pt>
                <c:pt idx="2447">
                  <c:v>0.14668102399999999</c:v>
                </c:pt>
                <c:pt idx="2448">
                  <c:v>0.148380032</c:v>
                </c:pt>
                <c:pt idx="2449">
                  <c:v>0.150362208</c:v>
                </c:pt>
                <c:pt idx="2450">
                  <c:v>0.152344384</c:v>
                </c:pt>
                <c:pt idx="2451">
                  <c:v>0.15432656</c:v>
                </c:pt>
                <c:pt idx="2452">
                  <c:v>0.15630873599999998</c:v>
                </c:pt>
                <c:pt idx="2453">
                  <c:v>0.15885724800000001</c:v>
                </c:pt>
                <c:pt idx="2454">
                  <c:v>0.16253843200000001</c:v>
                </c:pt>
                <c:pt idx="2455">
                  <c:v>0.16508694400000001</c:v>
                </c:pt>
                <c:pt idx="2456">
                  <c:v>0.17244931199999999</c:v>
                </c:pt>
                <c:pt idx="2457">
                  <c:v>0.18547503999999998</c:v>
                </c:pt>
                <c:pt idx="2458">
                  <c:v>0.19510275199999999</c:v>
                </c:pt>
                <c:pt idx="2459">
                  <c:v>0.20954432000000001</c:v>
                </c:pt>
                <c:pt idx="2460">
                  <c:v>0.21917203200000002</c:v>
                </c:pt>
                <c:pt idx="2461">
                  <c:v>0.228233408</c:v>
                </c:pt>
                <c:pt idx="2462">
                  <c:v>0.23502944000000001</c:v>
                </c:pt>
                <c:pt idx="2463">
                  <c:v>0.24607299199999999</c:v>
                </c:pt>
                <c:pt idx="2464">
                  <c:v>0.258815552</c:v>
                </c:pt>
                <c:pt idx="2465">
                  <c:v>0.26504524799999996</c:v>
                </c:pt>
                <c:pt idx="2466">
                  <c:v>0.27269078400000002</c:v>
                </c:pt>
                <c:pt idx="2467">
                  <c:v>0.28316799999999998</c:v>
                </c:pt>
                <c:pt idx="2468">
                  <c:v>0.30015807999999999</c:v>
                </c:pt>
                <c:pt idx="2469">
                  <c:v>0.31997984000000002</c:v>
                </c:pt>
                <c:pt idx="2470">
                  <c:v>0.34546495999999999</c:v>
                </c:pt>
                <c:pt idx="2471">
                  <c:v>0.36528672000000001</c:v>
                </c:pt>
                <c:pt idx="2472">
                  <c:v>0.37944512000000002</c:v>
                </c:pt>
                <c:pt idx="2473">
                  <c:v>0.39926687999999999</c:v>
                </c:pt>
                <c:pt idx="2474">
                  <c:v>0.41625695999999995</c:v>
                </c:pt>
                <c:pt idx="2475">
                  <c:v>0.43891039999999998</c:v>
                </c:pt>
                <c:pt idx="2476">
                  <c:v>0.47005888000000001</c:v>
                </c:pt>
                <c:pt idx="2477">
                  <c:v>0.50120735999999999</c:v>
                </c:pt>
                <c:pt idx="2478">
                  <c:v>0.52952416000000002</c:v>
                </c:pt>
                <c:pt idx="2479">
                  <c:v>0.56067264000000006</c:v>
                </c:pt>
                <c:pt idx="2480">
                  <c:v>0.59182111999999998</c:v>
                </c:pt>
                <c:pt idx="2481">
                  <c:v>0.64279135999999992</c:v>
                </c:pt>
                <c:pt idx="2482">
                  <c:v>0.70791999999999999</c:v>
                </c:pt>
                <c:pt idx="2483">
                  <c:v>0.78437535999999997</c:v>
                </c:pt>
                <c:pt idx="2484">
                  <c:v>0.89764255999999998</c:v>
                </c:pt>
                <c:pt idx="2485">
                  <c:v>1.1666521600000002</c:v>
                </c:pt>
                <c:pt idx="2486">
                  <c:v>2.0869481599999999</c:v>
                </c:pt>
                <c:pt idx="2487">
                  <c:v>4.2758367999999995</c:v>
                </c:pt>
                <c:pt idx="2488">
                  <c:v>9.0896927999999999</c:v>
                </c:pt>
                <c:pt idx="2489">
                  <c:v>18.547504</c:v>
                </c:pt>
                <c:pt idx="2490">
                  <c:v>22.993241600000001</c:v>
                </c:pt>
                <c:pt idx="2491">
                  <c:v>17.131664000000001</c:v>
                </c:pt>
                <c:pt idx="2492">
                  <c:v>11.1285024</c:v>
                </c:pt>
                <c:pt idx="2493">
                  <c:v>8.6083072000000005</c:v>
                </c:pt>
                <c:pt idx="2494">
                  <c:v>7.2207840000000001</c:v>
                </c:pt>
                <c:pt idx="2495">
                  <c:v>5.5784095999999996</c:v>
                </c:pt>
                <c:pt idx="2496">
                  <c:v>7.3340512000000002</c:v>
                </c:pt>
                <c:pt idx="2497">
                  <c:v>10.8170176</c:v>
                </c:pt>
                <c:pt idx="2498">
                  <c:v>20.841164800000001</c:v>
                </c:pt>
                <c:pt idx="2499">
                  <c:v>30.865311999999999</c:v>
                </c:pt>
                <c:pt idx="2500">
                  <c:v>29.166304</c:v>
                </c:pt>
                <c:pt idx="2501">
                  <c:v>25.966505600000001</c:v>
                </c:pt>
                <c:pt idx="2502">
                  <c:v>24.4090816</c:v>
                </c:pt>
                <c:pt idx="2503">
                  <c:v>23.276409600000001</c:v>
                </c:pt>
                <c:pt idx="2504">
                  <c:v>21.775619200000001</c:v>
                </c:pt>
                <c:pt idx="2505">
                  <c:v>16.423743999999999</c:v>
                </c:pt>
                <c:pt idx="2506">
                  <c:v>12.4027584</c:v>
                </c:pt>
                <c:pt idx="2507">
                  <c:v>10.8453344</c:v>
                </c:pt>
                <c:pt idx="2508">
                  <c:v>10.335632</c:v>
                </c:pt>
                <c:pt idx="2509">
                  <c:v>10.647116799999999</c:v>
                </c:pt>
                <c:pt idx="2510">
                  <c:v>9.5427616000000004</c:v>
                </c:pt>
                <c:pt idx="2511">
                  <c:v>9.9958303999999991</c:v>
                </c:pt>
                <c:pt idx="2512">
                  <c:v>9.9675136000000002</c:v>
                </c:pt>
                <c:pt idx="2513">
                  <c:v>13.535430399999999</c:v>
                </c:pt>
                <c:pt idx="2514">
                  <c:v>11.751472</c:v>
                </c:pt>
                <c:pt idx="2515">
                  <c:v>9.1463263999999995</c:v>
                </c:pt>
                <c:pt idx="2516">
                  <c:v>7.4756352000000001</c:v>
                </c:pt>
                <c:pt idx="2517">
                  <c:v>6.4562303999999999</c:v>
                </c:pt>
                <c:pt idx="2518">
                  <c:v>5.4368255999999997</c:v>
                </c:pt>
                <c:pt idx="2519">
                  <c:v>4.5023711999999998</c:v>
                </c:pt>
                <c:pt idx="2520">
                  <c:v>3.8510847999999998</c:v>
                </c:pt>
                <c:pt idx="2521">
                  <c:v>3.4546495999999998</c:v>
                </c:pt>
                <c:pt idx="2522">
                  <c:v>3.6245504</c:v>
                </c:pt>
                <c:pt idx="2523">
                  <c:v>3.4263328</c:v>
                </c:pt>
                <c:pt idx="2524">
                  <c:v>2.7297395200000003</c:v>
                </c:pt>
                <c:pt idx="2525">
                  <c:v>2.3389676799999997</c:v>
                </c:pt>
                <c:pt idx="2526">
                  <c:v>2.1039382399999997</c:v>
                </c:pt>
                <c:pt idx="2527">
                  <c:v>1.87457216</c:v>
                </c:pt>
                <c:pt idx="2528">
                  <c:v>2.2087104000000002</c:v>
                </c:pt>
                <c:pt idx="2529">
                  <c:v>2.1492451200000002</c:v>
                </c:pt>
                <c:pt idx="2530">
                  <c:v>2.82035328</c:v>
                </c:pt>
                <c:pt idx="2531">
                  <c:v>2.9449472000000001</c:v>
                </c:pt>
                <c:pt idx="2532">
                  <c:v>2.42391808</c:v>
                </c:pt>
                <c:pt idx="2533">
                  <c:v>1.9906710399999998</c:v>
                </c:pt>
                <c:pt idx="2534">
                  <c:v>1.8264335999999999</c:v>
                </c:pt>
                <c:pt idx="2535">
                  <c:v>2.5032051200000001</c:v>
                </c:pt>
                <c:pt idx="2536">
                  <c:v>2.7665513600000002</c:v>
                </c:pt>
                <c:pt idx="2537">
                  <c:v>2.13225504</c:v>
                </c:pt>
                <c:pt idx="2538">
                  <c:v>1.71882976</c:v>
                </c:pt>
                <c:pt idx="2539">
                  <c:v>1.4753052799999999</c:v>
                </c:pt>
                <c:pt idx="2540">
                  <c:v>1.2969094399999999</c:v>
                </c:pt>
                <c:pt idx="2541">
                  <c:v>1.17797888</c:v>
                </c:pt>
                <c:pt idx="2542">
                  <c:v>1.0732067199999999</c:v>
                </c:pt>
                <c:pt idx="2543">
                  <c:v>1.0109097600000001</c:v>
                </c:pt>
                <c:pt idx="2544">
                  <c:v>0.94294943999999992</c:v>
                </c:pt>
                <c:pt idx="2545">
                  <c:v>0.86932575999999995</c:v>
                </c:pt>
                <c:pt idx="2546">
                  <c:v>0.79570207999999998</c:v>
                </c:pt>
                <c:pt idx="2547">
                  <c:v>0.73340511999999991</c:v>
                </c:pt>
                <c:pt idx="2548">
                  <c:v>0.69092991999999998</c:v>
                </c:pt>
                <c:pt idx="2549">
                  <c:v>0.68809823999999997</c:v>
                </c:pt>
                <c:pt idx="2550">
                  <c:v>0.68809823999999997</c:v>
                </c:pt>
                <c:pt idx="2551">
                  <c:v>0.67677151999999996</c:v>
                </c:pt>
                <c:pt idx="2552">
                  <c:v>0.69376159999999998</c:v>
                </c:pt>
                <c:pt idx="2553">
                  <c:v>0.67960319999999996</c:v>
                </c:pt>
                <c:pt idx="2554">
                  <c:v>0.65128640000000004</c:v>
                </c:pt>
                <c:pt idx="2555">
                  <c:v>0.62580128000000002</c:v>
                </c:pt>
                <c:pt idx="2556">
                  <c:v>0.60314783999999999</c:v>
                </c:pt>
                <c:pt idx="2557">
                  <c:v>0.58332608000000008</c:v>
                </c:pt>
                <c:pt idx="2558">
                  <c:v>0.57199935999999996</c:v>
                </c:pt>
                <c:pt idx="2559">
                  <c:v>0.54085088000000003</c:v>
                </c:pt>
                <c:pt idx="2560">
                  <c:v>0.5210291199999999</c:v>
                </c:pt>
                <c:pt idx="2561">
                  <c:v>0.55217760000000005</c:v>
                </c:pt>
                <c:pt idx="2562">
                  <c:v>0.65411808000000005</c:v>
                </c:pt>
                <c:pt idx="2563">
                  <c:v>0.98542463999999985</c:v>
                </c:pt>
                <c:pt idx="2564">
                  <c:v>1.43283008</c:v>
                </c:pt>
                <c:pt idx="2565">
                  <c:v>1.21195904</c:v>
                </c:pt>
                <c:pt idx="2566">
                  <c:v>1.03639488</c:v>
                </c:pt>
                <c:pt idx="2567">
                  <c:v>0.94294943999999992</c:v>
                </c:pt>
                <c:pt idx="2568">
                  <c:v>0.89197919999999997</c:v>
                </c:pt>
                <c:pt idx="2569">
                  <c:v>0.83534560000000002</c:v>
                </c:pt>
                <c:pt idx="2570">
                  <c:v>0.79003871999999997</c:v>
                </c:pt>
                <c:pt idx="2571">
                  <c:v>0.75039520000000004</c:v>
                </c:pt>
                <c:pt idx="2572">
                  <c:v>0.71641504</c:v>
                </c:pt>
                <c:pt idx="2573">
                  <c:v>0.69942495999999998</c:v>
                </c:pt>
                <c:pt idx="2574">
                  <c:v>0.69092991999999998</c:v>
                </c:pt>
                <c:pt idx="2575">
                  <c:v>0.74190015999999992</c:v>
                </c:pt>
                <c:pt idx="2576">
                  <c:v>0.9287910399999999</c:v>
                </c:pt>
                <c:pt idx="2577">
                  <c:v>1.3648697600000002</c:v>
                </c:pt>
                <c:pt idx="2578">
                  <c:v>1.72449312</c:v>
                </c:pt>
                <c:pt idx="2579">
                  <c:v>2.3842745600000002</c:v>
                </c:pt>
                <c:pt idx="2580">
                  <c:v>2.9166303999999998</c:v>
                </c:pt>
                <c:pt idx="2581">
                  <c:v>2.2568489600000001</c:v>
                </c:pt>
                <c:pt idx="2582">
                  <c:v>2.2200371200000002</c:v>
                </c:pt>
                <c:pt idx="2583">
                  <c:v>13.7902816</c:v>
                </c:pt>
                <c:pt idx="2584">
                  <c:v>26.1080896</c:v>
                </c:pt>
                <c:pt idx="2585">
                  <c:v>14.6681024</c:v>
                </c:pt>
                <c:pt idx="2586">
                  <c:v>11.4116704</c:v>
                </c:pt>
                <c:pt idx="2587">
                  <c:v>14.299984</c:v>
                </c:pt>
                <c:pt idx="2588">
                  <c:v>10.3073152</c:v>
                </c:pt>
                <c:pt idx="2589">
                  <c:v>7.9287039999999998</c:v>
                </c:pt>
                <c:pt idx="2590">
                  <c:v>6.8243488000000001</c:v>
                </c:pt>
                <c:pt idx="2591">
                  <c:v>6.1730624000000001</c:v>
                </c:pt>
                <c:pt idx="2592">
                  <c:v>5.3801920000000001</c:v>
                </c:pt>
                <c:pt idx="2593">
                  <c:v>10.052464000000001</c:v>
                </c:pt>
                <c:pt idx="2594">
                  <c:v>29.449472</c:v>
                </c:pt>
                <c:pt idx="2595">
                  <c:v>20.6995808</c:v>
                </c:pt>
                <c:pt idx="2596">
                  <c:v>18.547504</c:v>
                </c:pt>
                <c:pt idx="2597">
                  <c:v>33.413823999999998</c:v>
                </c:pt>
                <c:pt idx="2598">
                  <c:v>21.4358176</c:v>
                </c:pt>
                <c:pt idx="2599">
                  <c:v>14.299984</c:v>
                </c:pt>
                <c:pt idx="2600">
                  <c:v>11.213452800000001</c:v>
                </c:pt>
                <c:pt idx="2601">
                  <c:v>9.2595936000000005</c:v>
                </c:pt>
                <c:pt idx="2602">
                  <c:v>7.9570207999999996</c:v>
                </c:pt>
                <c:pt idx="2603">
                  <c:v>7.0225663999999997</c:v>
                </c:pt>
                <c:pt idx="2604">
                  <c:v>6.2863296000000002</c:v>
                </c:pt>
                <c:pt idx="2605">
                  <c:v>5.6350432000000001</c:v>
                </c:pt>
                <c:pt idx="2606">
                  <c:v>5.0687071999999995</c:v>
                </c:pt>
                <c:pt idx="2607">
                  <c:v>4.6439551999999997</c:v>
                </c:pt>
                <c:pt idx="2608">
                  <c:v>4.3041536000000002</c:v>
                </c:pt>
                <c:pt idx="2609">
                  <c:v>4.1342527999999996</c:v>
                </c:pt>
                <c:pt idx="2610">
                  <c:v>4.0209856000000004</c:v>
                </c:pt>
                <c:pt idx="2611">
                  <c:v>3.7944512000000001</c:v>
                </c:pt>
                <c:pt idx="2612">
                  <c:v>3.5962336000000001</c:v>
                </c:pt>
                <c:pt idx="2613">
                  <c:v>3.3980160000000001</c:v>
                </c:pt>
                <c:pt idx="2614">
                  <c:v>3.2281152</c:v>
                </c:pt>
                <c:pt idx="2615">
                  <c:v>3.0865312</c:v>
                </c:pt>
                <c:pt idx="2616">
                  <c:v>2.9449472000000001</c:v>
                </c:pt>
                <c:pt idx="2617">
                  <c:v>2.8599967999999998</c:v>
                </c:pt>
                <c:pt idx="2618">
                  <c:v>2.8118582399999998</c:v>
                </c:pt>
                <c:pt idx="2619">
                  <c:v>2.73823456</c:v>
                </c:pt>
                <c:pt idx="2620">
                  <c:v>2.6589475200000003</c:v>
                </c:pt>
                <c:pt idx="2621">
                  <c:v>2.6079772799999996</c:v>
                </c:pt>
                <c:pt idx="2622">
                  <c:v>2.57399712</c:v>
                </c:pt>
                <c:pt idx="2623">
                  <c:v>2.5683337600000002</c:v>
                </c:pt>
                <c:pt idx="2624">
                  <c:v>2.5683337600000002</c:v>
                </c:pt>
                <c:pt idx="2625">
                  <c:v>2.5258585600000001</c:v>
                </c:pt>
                <c:pt idx="2626">
                  <c:v>2.4550665600000001</c:v>
                </c:pt>
                <c:pt idx="2627">
                  <c:v>2.3984329600000001</c:v>
                </c:pt>
                <c:pt idx="2628">
                  <c:v>2.3587894399999998</c:v>
                </c:pt>
                <c:pt idx="2629">
                  <c:v>2.3786111999999999</c:v>
                </c:pt>
                <c:pt idx="2630">
                  <c:v>2.7467296000000001</c:v>
                </c:pt>
                <c:pt idx="2631">
                  <c:v>3.8794016</c:v>
                </c:pt>
                <c:pt idx="2632">
                  <c:v>4.3891039999999997</c:v>
                </c:pt>
                <c:pt idx="2633">
                  <c:v>6.0031616000000003</c:v>
                </c:pt>
                <c:pt idx="2634">
                  <c:v>6.9092991999999995</c:v>
                </c:pt>
                <c:pt idx="2635">
                  <c:v>5.5784095999999996</c:v>
                </c:pt>
                <c:pt idx="2636">
                  <c:v>4.8138560000000004</c:v>
                </c:pt>
                <c:pt idx="2637">
                  <c:v>4.2475199999999997</c:v>
                </c:pt>
                <c:pt idx="2638">
                  <c:v>3.7944512000000001</c:v>
                </c:pt>
                <c:pt idx="2639">
                  <c:v>3.5396000000000001</c:v>
                </c:pt>
                <c:pt idx="2640">
                  <c:v>3.3413824000000001</c:v>
                </c:pt>
                <c:pt idx="2641">
                  <c:v>3.6245504</c:v>
                </c:pt>
                <c:pt idx="2642">
                  <c:v>5.0970240000000002</c:v>
                </c:pt>
                <c:pt idx="2643">
                  <c:v>5.1536575999999998</c:v>
                </c:pt>
                <c:pt idx="2644">
                  <c:v>6.0314784000000001</c:v>
                </c:pt>
                <c:pt idx="2645">
                  <c:v>7.5322687999999998</c:v>
                </c:pt>
                <c:pt idx="2646">
                  <c:v>14.1300832</c:v>
                </c:pt>
                <c:pt idx="2647">
                  <c:v>12.2611744</c:v>
                </c:pt>
                <c:pt idx="2648">
                  <c:v>8.4384063999999999</c:v>
                </c:pt>
                <c:pt idx="2649">
                  <c:v>6.9659328</c:v>
                </c:pt>
                <c:pt idx="2650">
                  <c:v>7.9287039999999998</c:v>
                </c:pt>
                <c:pt idx="2651">
                  <c:v>12.940777600000001</c:v>
                </c:pt>
                <c:pt idx="2652">
                  <c:v>10.873651199999999</c:v>
                </c:pt>
                <c:pt idx="2653">
                  <c:v>8.0702879999999997</c:v>
                </c:pt>
                <c:pt idx="2654">
                  <c:v>5.8898944000000002</c:v>
                </c:pt>
                <c:pt idx="2655">
                  <c:v>5.6350432000000001</c:v>
                </c:pt>
                <c:pt idx="2656">
                  <c:v>5.6916767999999998</c:v>
                </c:pt>
                <c:pt idx="2657">
                  <c:v>5.6067264000000003</c:v>
                </c:pt>
                <c:pt idx="2658">
                  <c:v>5.3235583999999996</c:v>
                </c:pt>
                <c:pt idx="2659">
                  <c:v>4.8988063999999998</c:v>
                </c:pt>
                <c:pt idx="2660">
                  <c:v>4.0209856000000004</c:v>
                </c:pt>
                <c:pt idx="2661">
                  <c:v>3.2281152</c:v>
                </c:pt>
                <c:pt idx="2662">
                  <c:v>2.6306307200000001</c:v>
                </c:pt>
                <c:pt idx="2663">
                  <c:v>2.2341955200000001</c:v>
                </c:pt>
                <c:pt idx="2664">
                  <c:v>1.9850076799999998</c:v>
                </c:pt>
                <c:pt idx="2665">
                  <c:v>1.8094435199999999</c:v>
                </c:pt>
                <c:pt idx="2666">
                  <c:v>1.63671104</c:v>
                </c:pt>
                <c:pt idx="2667">
                  <c:v>1.52627552</c:v>
                </c:pt>
                <c:pt idx="2668">
                  <c:v>1.4299983999999999</c:v>
                </c:pt>
                <c:pt idx="2669">
                  <c:v>1.32805792</c:v>
                </c:pt>
                <c:pt idx="2670">
                  <c:v>1.2657609600000002</c:v>
                </c:pt>
                <c:pt idx="2671">
                  <c:v>1.20629568</c:v>
                </c:pt>
                <c:pt idx="2672">
                  <c:v>1.1553254399999999</c:v>
                </c:pt>
                <c:pt idx="2673">
                  <c:v>1.0901968</c:v>
                </c:pt>
                <c:pt idx="2674">
                  <c:v>1.02506816</c:v>
                </c:pt>
                <c:pt idx="2675">
                  <c:v>0.97126623999999995</c:v>
                </c:pt>
                <c:pt idx="2676">
                  <c:v>0.91746432</c:v>
                </c:pt>
                <c:pt idx="2677">
                  <c:v>0.86366239999999994</c:v>
                </c:pt>
                <c:pt idx="2678">
                  <c:v>0.81269216</c:v>
                </c:pt>
                <c:pt idx="2679">
                  <c:v>0.76172191999999994</c:v>
                </c:pt>
                <c:pt idx="2680">
                  <c:v>0.71075168</c:v>
                </c:pt>
                <c:pt idx="2681">
                  <c:v>0.65411808000000005</c:v>
                </c:pt>
                <c:pt idx="2682">
                  <c:v>0.59465279999999998</c:v>
                </c:pt>
                <c:pt idx="2683">
                  <c:v>0.56067264000000006</c:v>
                </c:pt>
                <c:pt idx="2684">
                  <c:v>0.53518751999999992</c:v>
                </c:pt>
                <c:pt idx="2685">
                  <c:v>0.50403903999999999</c:v>
                </c:pt>
                <c:pt idx="2686">
                  <c:v>0.47289055999999996</c:v>
                </c:pt>
                <c:pt idx="2687">
                  <c:v>0.44457375999999998</c:v>
                </c:pt>
                <c:pt idx="2688">
                  <c:v>0.42192032000000002</c:v>
                </c:pt>
                <c:pt idx="2689">
                  <c:v>0.39643519999999999</c:v>
                </c:pt>
                <c:pt idx="2690">
                  <c:v>0.37661344000000002</c:v>
                </c:pt>
                <c:pt idx="2691">
                  <c:v>0.35962335999999995</c:v>
                </c:pt>
                <c:pt idx="2692">
                  <c:v>0.34546495999999999</c:v>
                </c:pt>
                <c:pt idx="2693">
                  <c:v>0.32847487999999997</c:v>
                </c:pt>
                <c:pt idx="2694">
                  <c:v>0.31431648000000001</c:v>
                </c:pt>
                <c:pt idx="2695">
                  <c:v>0.29732639999999999</c:v>
                </c:pt>
                <c:pt idx="2696">
                  <c:v>0.28033632000000003</c:v>
                </c:pt>
                <c:pt idx="2697">
                  <c:v>0.26872643200000002</c:v>
                </c:pt>
                <c:pt idx="2698">
                  <c:v>0.259381888</c:v>
                </c:pt>
                <c:pt idx="2699">
                  <c:v>0.250886848</c:v>
                </c:pt>
                <c:pt idx="2700">
                  <c:v>0.24437398400000002</c:v>
                </c:pt>
                <c:pt idx="2701">
                  <c:v>0.23927695999999998</c:v>
                </c:pt>
                <c:pt idx="2702">
                  <c:v>0.233330432</c:v>
                </c:pt>
                <c:pt idx="2703">
                  <c:v>0.226817568</c:v>
                </c:pt>
                <c:pt idx="2704">
                  <c:v>0.22087103999999999</c:v>
                </c:pt>
                <c:pt idx="2705">
                  <c:v>0.21464134400000001</c:v>
                </c:pt>
                <c:pt idx="2706">
                  <c:v>0.20926115199999998</c:v>
                </c:pt>
                <c:pt idx="2707">
                  <c:v>0.203597792</c:v>
                </c:pt>
                <c:pt idx="2708">
                  <c:v>0.19821759999999999</c:v>
                </c:pt>
                <c:pt idx="2709">
                  <c:v>0.19283740799999999</c:v>
                </c:pt>
                <c:pt idx="2710">
                  <c:v>0.18943939200000001</c:v>
                </c:pt>
                <c:pt idx="2711">
                  <c:v>0.182926528</c:v>
                </c:pt>
                <c:pt idx="2712">
                  <c:v>0.175847328</c:v>
                </c:pt>
                <c:pt idx="2713">
                  <c:v>0.16961763199999999</c:v>
                </c:pt>
                <c:pt idx="2714">
                  <c:v>0.16367110400000001</c:v>
                </c:pt>
                <c:pt idx="2715">
                  <c:v>0.15800774400000001</c:v>
                </c:pt>
                <c:pt idx="2716">
                  <c:v>0.154043392</c:v>
                </c:pt>
                <c:pt idx="2717">
                  <c:v>0.148946368</c:v>
                </c:pt>
                <c:pt idx="2718">
                  <c:v>0.14583152000000002</c:v>
                </c:pt>
                <c:pt idx="2719">
                  <c:v>0.14271667199999999</c:v>
                </c:pt>
                <c:pt idx="2720">
                  <c:v>0.13988499200000001</c:v>
                </c:pt>
                <c:pt idx="2721">
                  <c:v>0.13677014400000001</c:v>
                </c:pt>
                <c:pt idx="2722">
                  <c:v>0.13365529599999998</c:v>
                </c:pt>
                <c:pt idx="2723">
                  <c:v>0.13138995199999998</c:v>
                </c:pt>
                <c:pt idx="2724">
                  <c:v>0.13025727999999998</c:v>
                </c:pt>
                <c:pt idx="2725">
                  <c:v>0.129407776</c:v>
                </c:pt>
                <c:pt idx="2726">
                  <c:v>0.128275104</c:v>
                </c:pt>
                <c:pt idx="2727">
                  <c:v>0.126576096</c:v>
                </c:pt>
                <c:pt idx="2728">
                  <c:v>0.124877088</c:v>
                </c:pt>
                <c:pt idx="2729">
                  <c:v>0.12317807999999998</c:v>
                </c:pt>
                <c:pt idx="2730">
                  <c:v>0.12091273599999999</c:v>
                </c:pt>
                <c:pt idx="2731">
                  <c:v>0.118647392</c:v>
                </c:pt>
                <c:pt idx="2732">
                  <c:v>0.116382048</c:v>
                </c:pt>
                <c:pt idx="2733">
                  <c:v>0.114116704</c:v>
                </c:pt>
                <c:pt idx="2734">
                  <c:v>0.11185136</c:v>
                </c:pt>
                <c:pt idx="2735">
                  <c:v>0.10930284799999999</c:v>
                </c:pt>
                <c:pt idx="2736">
                  <c:v>0.10760383999999999</c:v>
                </c:pt>
                <c:pt idx="2737">
                  <c:v>0.10675433600000001</c:v>
                </c:pt>
                <c:pt idx="2738">
                  <c:v>0.105904832</c:v>
                </c:pt>
                <c:pt idx="2739">
                  <c:v>0.103922656</c:v>
                </c:pt>
                <c:pt idx="2740">
                  <c:v>0.101657312</c:v>
                </c:pt>
                <c:pt idx="2741">
                  <c:v>9.9391967999999997E-2</c:v>
                </c:pt>
                <c:pt idx="2742">
                  <c:v>9.7126624000000009E-2</c:v>
                </c:pt>
                <c:pt idx="2743">
                  <c:v>9.5993952000000007E-2</c:v>
                </c:pt>
                <c:pt idx="2744">
                  <c:v>9.4861280000000006E-2</c:v>
                </c:pt>
                <c:pt idx="2745">
                  <c:v>9.4011775999999991E-2</c:v>
                </c:pt>
                <c:pt idx="2746">
                  <c:v>9.4011775999999991E-2</c:v>
                </c:pt>
                <c:pt idx="2747">
                  <c:v>9.3728608000000005E-2</c:v>
                </c:pt>
                <c:pt idx="2748">
                  <c:v>9.2312767999999989E-2</c:v>
                </c:pt>
                <c:pt idx="2749">
                  <c:v>9.0896928000000002E-2</c:v>
                </c:pt>
                <c:pt idx="2750">
                  <c:v>8.919792E-2</c:v>
                </c:pt>
                <c:pt idx="2751">
                  <c:v>8.7782079999999998E-2</c:v>
                </c:pt>
                <c:pt idx="2752">
                  <c:v>8.6366239999999997E-2</c:v>
                </c:pt>
                <c:pt idx="2753">
                  <c:v>8.4950399999999995E-2</c:v>
                </c:pt>
                <c:pt idx="2754">
                  <c:v>8.3534560000000008E-2</c:v>
                </c:pt>
                <c:pt idx="2755">
                  <c:v>8.2401888000000006E-2</c:v>
                </c:pt>
                <c:pt idx="2756">
                  <c:v>8.1269216000000005E-2</c:v>
                </c:pt>
                <c:pt idx="2757">
                  <c:v>8.041971199999999E-2</c:v>
                </c:pt>
                <c:pt idx="2758">
                  <c:v>7.9570208000000003E-2</c:v>
                </c:pt>
                <c:pt idx="2759">
                  <c:v>7.8154367999999988E-2</c:v>
                </c:pt>
                <c:pt idx="2760">
                  <c:v>7.7021696000000001E-2</c:v>
                </c:pt>
                <c:pt idx="2761">
                  <c:v>7.5889023999999999E-2</c:v>
                </c:pt>
                <c:pt idx="2762">
                  <c:v>7.4756351999999998E-2</c:v>
                </c:pt>
                <c:pt idx="2763">
                  <c:v>7.3906847999999997E-2</c:v>
                </c:pt>
                <c:pt idx="2764">
                  <c:v>7.3340511999999997E-2</c:v>
                </c:pt>
                <c:pt idx="2765">
                  <c:v>7.2774175999999996E-2</c:v>
                </c:pt>
                <c:pt idx="2766">
                  <c:v>7.2207839999999995E-2</c:v>
                </c:pt>
                <c:pt idx="2767">
                  <c:v>7.2207839999999995E-2</c:v>
                </c:pt>
                <c:pt idx="2768">
                  <c:v>7.1924671999999995E-2</c:v>
                </c:pt>
                <c:pt idx="2769">
                  <c:v>7.1924671999999995E-2</c:v>
                </c:pt>
                <c:pt idx="2770">
                  <c:v>7.1641503999999995E-2</c:v>
                </c:pt>
                <c:pt idx="2771">
                  <c:v>7.1075167999999994E-2</c:v>
                </c:pt>
                <c:pt idx="2772">
                  <c:v>7.0791999999999994E-2</c:v>
                </c:pt>
                <c:pt idx="2773">
                  <c:v>7.0791999999999994E-2</c:v>
                </c:pt>
                <c:pt idx="2774">
                  <c:v>7.0791999999999994E-2</c:v>
                </c:pt>
                <c:pt idx="2775">
                  <c:v>7.0791999999999994E-2</c:v>
                </c:pt>
                <c:pt idx="2776">
                  <c:v>7.0791999999999994E-2</c:v>
                </c:pt>
                <c:pt idx="2777">
                  <c:v>7.0791999999999994E-2</c:v>
                </c:pt>
                <c:pt idx="2778">
                  <c:v>7.0791999999999994E-2</c:v>
                </c:pt>
                <c:pt idx="2779">
                  <c:v>7.0791999999999994E-2</c:v>
                </c:pt>
                <c:pt idx="2780">
                  <c:v>7.0791999999999994E-2</c:v>
                </c:pt>
                <c:pt idx="2781">
                  <c:v>7.0791999999999994E-2</c:v>
                </c:pt>
                <c:pt idx="2782">
                  <c:v>7.0791999999999994E-2</c:v>
                </c:pt>
                <c:pt idx="2783">
                  <c:v>7.0791999999999994E-2</c:v>
                </c:pt>
                <c:pt idx="2784">
                  <c:v>7.0791999999999994E-2</c:v>
                </c:pt>
                <c:pt idx="2785">
                  <c:v>7.0791999999999994E-2</c:v>
                </c:pt>
                <c:pt idx="2786">
                  <c:v>7.0791999999999994E-2</c:v>
                </c:pt>
                <c:pt idx="2787">
                  <c:v>7.0791999999999994E-2</c:v>
                </c:pt>
                <c:pt idx="2788">
                  <c:v>7.0791999999999994E-2</c:v>
                </c:pt>
                <c:pt idx="2789">
                  <c:v>7.0791999999999994E-2</c:v>
                </c:pt>
                <c:pt idx="2790">
                  <c:v>7.0791999999999994E-2</c:v>
                </c:pt>
                <c:pt idx="2791">
                  <c:v>7.0791999999999994E-2</c:v>
                </c:pt>
                <c:pt idx="2792">
                  <c:v>7.0791999999999994E-2</c:v>
                </c:pt>
                <c:pt idx="2793">
                  <c:v>7.0791999999999994E-2</c:v>
                </c:pt>
                <c:pt idx="2794">
                  <c:v>7.0791999999999994E-2</c:v>
                </c:pt>
                <c:pt idx="2795">
                  <c:v>7.0791999999999994E-2</c:v>
                </c:pt>
                <c:pt idx="2796">
                  <c:v>7.0791999999999994E-2</c:v>
                </c:pt>
                <c:pt idx="2797">
                  <c:v>7.0791999999999994E-2</c:v>
                </c:pt>
                <c:pt idx="2798">
                  <c:v>7.0791999999999994E-2</c:v>
                </c:pt>
                <c:pt idx="2799">
                  <c:v>7.0791999999999994E-2</c:v>
                </c:pt>
                <c:pt idx="2800">
                  <c:v>7.0791999999999994E-2</c:v>
                </c:pt>
                <c:pt idx="2801">
                  <c:v>7.0791999999999994E-2</c:v>
                </c:pt>
                <c:pt idx="2802">
                  <c:v>7.0791999999999994E-2</c:v>
                </c:pt>
                <c:pt idx="2803">
                  <c:v>7.0791999999999994E-2</c:v>
                </c:pt>
                <c:pt idx="2804">
                  <c:v>7.0791999999999994E-2</c:v>
                </c:pt>
                <c:pt idx="2805">
                  <c:v>7.0791999999999994E-2</c:v>
                </c:pt>
                <c:pt idx="2806">
                  <c:v>7.0791999999999994E-2</c:v>
                </c:pt>
                <c:pt idx="2807">
                  <c:v>7.0791999999999994E-2</c:v>
                </c:pt>
                <c:pt idx="2808">
                  <c:v>7.0791999999999994E-2</c:v>
                </c:pt>
                <c:pt idx="2809">
                  <c:v>7.0791999999999994E-2</c:v>
                </c:pt>
                <c:pt idx="2810">
                  <c:v>7.0791999999999994E-2</c:v>
                </c:pt>
                <c:pt idx="2811">
                  <c:v>7.0791999999999994E-2</c:v>
                </c:pt>
                <c:pt idx="2812">
                  <c:v>7.0791999999999994E-2</c:v>
                </c:pt>
                <c:pt idx="2813">
                  <c:v>7.0791999999999994E-2</c:v>
                </c:pt>
                <c:pt idx="2814">
                  <c:v>7.0791999999999994E-2</c:v>
                </c:pt>
                <c:pt idx="2815">
                  <c:v>7.0791999999999994E-2</c:v>
                </c:pt>
                <c:pt idx="2816">
                  <c:v>7.0791999999999994E-2</c:v>
                </c:pt>
                <c:pt idx="2817">
                  <c:v>7.0791999999999994E-2</c:v>
                </c:pt>
                <c:pt idx="2818">
                  <c:v>7.0791999999999994E-2</c:v>
                </c:pt>
                <c:pt idx="2819">
                  <c:v>7.0791999999999994E-2</c:v>
                </c:pt>
                <c:pt idx="2820">
                  <c:v>7.0791999999999994E-2</c:v>
                </c:pt>
                <c:pt idx="2821">
                  <c:v>7.0791999999999994E-2</c:v>
                </c:pt>
                <c:pt idx="2822">
                  <c:v>7.0791999999999994E-2</c:v>
                </c:pt>
                <c:pt idx="2823">
                  <c:v>7.0791999999999994E-2</c:v>
                </c:pt>
                <c:pt idx="2824">
                  <c:v>7.0791999999999994E-2</c:v>
                </c:pt>
                <c:pt idx="2825">
                  <c:v>7.0791999999999994E-2</c:v>
                </c:pt>
                <c:pt idx="2826">
                  <c:v>7.0791999999999994E-2</c:v>
                </c:pt>
                <c:pt idx="2827">
                  <c:v>7.0791999999999994E-2</c:v>
                </c:pt>
                <c:pt idx="2828">
                  <c:v>7.0791999999999994E-2</c:v>
                </c:pt>
                <c:pt idx="2829">
                  <c:v>7.0791999999999994E-2</c:v>
                </c:pt>
                <c:pt idx="2830">
                  <c:v>7.0791999999999994E-2</c:v>
                </c:pt>
                <c:pt idx="2831">
                  <c:v>7.0791999999999994E-2</c:v>
                </c:pt>
                <c:pt idx="2832">
                  <c:v>7.0791999999999994E-2</c:v>
                </c:pt>
                <c:pt idx="2833">
                  <c:v>7.0791999999999994E-2</c:v>
                </c:pt>
                <c:pt idx="2834">
                  <c:v>7.1641503999999995E-2</c:v>
                </c:pt>
                <c:pt idx="2835">
                  <c:v>7.7588032000000001E-2</c:v>
                </c:pt>
                <c:pt idx="2836">
                  <c:v>8.2118719999999992E-2</c:v>
                </c:pt>
                <c:pt idx="2837">
                  <c:v>8.8065247999999999E-2</c:v>
                </c:pt>
                <c:pt idx="2838">
                  <c:v>9.7409791999999995E-2</c:v>
                </c:pt>
                <c:pt idx="2839">
                  <c:v>0.11383353599999999</c:v>
                </c:pt>
                <c:pt idx="2840">
                  <c:v>0.13620380799999998</c:v>
                </c:pt>
                <c:pt idx="2841">
                  <c:v>0.16282160000000001</c:v>
                </c:pt>
                <c:pt idx="2842">
                  <c:v>0.45306879999999999</c:v>
                </c:pt>
                <c:pt idx="2843">
                  <c:v>6.2580127999999995</c:v>
                </c:pt>
                <c:pt idx="2844">
                  <c:v>60.597951999999999</c:v>
                </c:pt>
                <c:pt idx="2845">
                  <c:v>116.948384</c:v>
                </c:pt>
                <c:pt idx="2846">
                  <c:v>108.453344</c:v>
                </c:pt>
                <c:pt idx="2847">
                  <c:v>88.065247999999997</c:v>
                </c:pt>
                <c:pt idx="2848">
                  <c:v>68.526656000000003</c:v>
                </c:pt>
                <c:pt idx="2849">
                  <c:v>49.554400000000001</c:v>
                </c:pt>
                <c:pt idx="2850">
                  <c:v>35.112831999999997</c:v>
                </c:pt>
                <c:pt idx="2851">
                  <c:v>26.504524799999999</c:v>
                </c:pt>
                <c:pt idx="2852">
                  <c:v>20.9827488</c:v>
                </c:pt>
                <c:pt idx="2853">
                  <c:v>16.6785952</c:v>
                </c:pt>
                <c:pt idx="2854">
                  <c:v>13.592064000000001</c:v>
                </c:pt>
                <c:pt idx="2855">
                  <c:v>11.439987199999999</c:v>
                </c:pt>
                <c:pt idx="2856">
                  <c:v>10.901968</c:v>
                </c:pt>
                <c:pt idx="2857">
                  <c:v>16.0273088</c:v>
                </c:pt>
                <c:pt idx="2858">
                  <c:v>21.690668800000001</c:v>
                </c:pt>
                <c:pt idx="2859">
                  <c:v>4.0776192</c:v>
                </c:pt>
                <c:pt idx="2860">
                  <c:v>4.0209856000000004</c:v>
                </c:pt>
                <c:pt idx="2861">
                  <c:v>4.5590048000000003</c:v>
                </c:pt>
                <c:pt idx="2862">
                  <c:v>5.1819743999999996</c:v>
                </c:pt>
                <c:pt idx="2863">
                  <c:v>4.3324704000000001</c:v>
                </c:pt>
                <c:pt idx="2864">
                  <c:v>3.4829664</c:v>
                </c:pt>
                <c:pt idx="2865">
                  <c:v>3.0865312</c:v>
                </c:pt>
                <c:pt idx="2866">
                  <c:v>3.2847488</c:v>
                </c:pt>
                <c:pt idx="2867">
                  <c:v>3.7944512000000001</c:v>
                </c:pt>
                <c:pt idx="2868">
                  <c:v>3.8794016</c:v>
                </c:pt>
                <c:pt idx="2869">
                  <c:v>3.2281152</c:v>
                </c:pt>
                <c:pt idx="2870">
                  <c:v>2.6929276799999999</c:v>
                </c:pt>
                <c:pt idx="2871">
                  <c:v>2.4097596799999996</c:v>
                </c:pt>
                <c:pt idx="2872">
                  <c:v>3.0015808000000002</c:v>
                </c:pt>
                <c:pt idx="2873">
                  <c:v>2.5088684799999998</c:v>
                </c:pt>
                <c:pt idx="2874">
                  <c:v>2.1690668799999999</c:v>
                </c:pt>
                <c:pt idx="2875">
                  <c:v>2.0246512000000001</c:v>
                </c:pt>
                <c:pt idx="2876">
                  <c:v>2.0586313600000001</c:v>
                </c:pt>
                <c:pt idx="2877">
                  <c:v>2.2455222399999997</c:v>
                </c:pt>
                <c:pt idx="2878">
                  <c:v>1.9538591999999999</c:v>
                </c:pt>
                <c:pt idx="2879">
                  <c:v>1.7499782399999999</c:v>
                </c:pt>
                <c:pt idx="2880">
                  <c:v>1.7386515199999999</c:v>
                </c:pt>
                <c:pt idx="2881">
                  <c:v>1.8858988799999998</c:v>
                </c:pt>
                <c:pt idx="2882">
                  <c:v>1.8292652799999998</c:v>
                </c:pt>
                <c:pt idx="2883">
                  <c:v>2.8231849599999999</c:v>
                </c:pt>
                <c:pt idx="2884">
                  <c:v>8.2968223999999999</c:v>
                </c:pt>
                <c:pt idx="2885">
                  <c:v>18.434236800000001</c:v>
                </c:pt>
                <c:pt idx="2886">
                  <c:v>21.0676992</c:v>
                </c:pt>
                <c:pt idx="2887">
                  <c:v>16.621961599999999</c:v>
                </c:pt>
                <c:pt idx="2888">
                  <c:v>37.661344</c:v>
                </c:pt>
                <c:pt idx="2889">
                  <c:v>28.599968000000001</c:v>
                </c:pt>
                <c:pt idx="2890">
                  <c:v>15.630873599999999</c:v>
                </c:pt>
                <c:pt idx="2891">
                  <c:v>11.581571199999999</c:v>
                </c:pt>
                <c:pt idx="2892">
                  <c:v>11.524937599999999</c:v>
                </c:pt>
                <c:pt idx="2893">
                  <c:v>9.5993952</c:v>
                </c:pt>
                <c:pt idx="2894">
                  <c:v>10.760384</c:v>
                </c:pt>
                <c:pt idx="2895">
                  <c:v>13.167311999999999</c:v>
                </c:pt>
                <c:pt idx="2896">
                  <c:v>10.873651199999999</c:v>
                </c:pt>
                <c:pt idx="2897">
                  <c:v>8.4950399999999995</c:v>
                </c:pt>
                <c:pt idx="2898">
                  <c:v>6.9376160000000002</c:v>
                </c:pt>
                <c:pt idx="2899">
                  <c:v>6.5978143999999999</c:v>
                </c:pt>
                <c:pt idx="2900">
                  <c:v>15.9423584</c:v>
                </c:pt>
                <c:pt idx="2901">
                  <c:v>51.536575999999997</c:v>
                </c:pt>
                <c:pt idx="2902">
                  <c:v>27.467296000000001</c:v>
                </c:pt>
                <c:pt idx="2903">
                  <c:v>16.537011199999998</c:v>
                </c:pt>
                <c:pt idx="2904">
                  <c:v>14.1300832</c:v>
                </c:pt>
                <c:pt idx="2905">
                  <c:v>13.0823616</c:v>
                </c:pt>
                <c:pt idx="2906">
                  <c:v>12.2045408</c:v>
                </c:pt>
                <c:pt idx="2907">
                  <c:v>10.335632</c:v>
                </c:pt>
                <c:pt idx="2908">
                  <c:v>8.5516735999999991</c:v>
                </c:pt>
                <c:pt idx="2909">
                  <c:v>7.6738527999999997</c:v>
                </c:pt>
                <c:pt idx="2910">
                  <c:v>6.8809823999999997</c:v>
                </c:pt>
                <c:pt idx="2911">
                  <c:v>6.1447456000000003</c:v>
                </c:pt>
                <c:pt idx="2912">
                  <c:v>5.5784095999999996</c:v>
                </c:pt>
                <c:pt idx="2913">
                  <c:v>5.1253408</c:v>
                </c:pt>
                <c:pt idx="2914">
                  <c:v>4.7005888000000002</c:v>
                </c:pt>
                <c:pt idx="2915">
                  <c:v>4.3324704000000001</c:v>
                </c:pt>
                <c:pt idx="2916">
                  <c:v>4.0209856000000004</c:v>
                </c:pt>
                <c:pt idx="2917">
                  <c:v>3.7661343999999999</c:v>
                </c:pt>
                <c:pt idx="2918">
                  <c:v>3.5679167999999999</c:v>
                </c:pt>
                <c:pt idx="2919">
                  <c:v>3.3980160000000001</c:v>
                </c:pt>
                <c:pt idx="2920">
                  <c:v>3.2281152</c:v>
                </c:pt>
                <c:pt idx="2921">
                  <c:v>3.1431648000000001</c:v>
                </c:pt>
                <c:pt idx="2922">
                  <c:v>3.0865312</c:v>
                </c:pt>
                <c:pt idx="2923">
                  <c:v>3.0865312</c:v>
                </c:pt>
                <c:pt idx="2924">
                  <c:v>3.8510847999999998</c:v>
                </c:pt>
                <c:pt idx="2925">
                  <c:v>5.1253408</c:v>
                </c:pt>
                <c:pt idx="2926">
                  <c:v>4.7572223999999999</c:v>
                </c:pt>
                <c:pt idx="2927">
                  <c:v>4.3041536000000002</c:v>
                </c:pt>
                <c:pt idx="2928">
                  <c:v>4.0493024000000002</c:v>
                </c:pt>
                <c:pt idx="2929">
                  <c:v>4.1059359999999998</c:v>
                </c:pt>
                <c:pt idx="2930">
                  <c:v>4.4740544</c:v>
                </c:pt>
                <c:pt idx="2931">
                  <c:v>5.4651423999999995</c:v>
                </c:pt>
                <c:pt idx="2932">
                  <c:v>5.9465279999999998</c:v>
                </c:pt>
                <c:pt idx="2933">
                  <c:v>6.5128639999999995</c:v>
                </c:pt>
                <c:pt idx="2934">
                  <c:v>6.3146464</c:v>
                </c:pt>
                <c:pt idx="2935">
                  <c:v>5.9748447999999996</c:v>
                </c:pt>
                <c:pt idx="2936">
                  <c:v>6.9376160000000002</c:v>
                </c:pt>
                <c:pt idx="2937">
                  <c:v>7.9570207999999996</c:v>
                </c:pt>
                <c:pt idx="2938">
                  <c:v>8.6366239999999994</c:v>
                </c:pt>
                <c:pt idx="2939">
                  <c:v>10.6188</c:v>
                </c:pt>
                <c:pt idx="2940">
                  <c:v>8.7215743999999997</c:v>
                </c:pt>
                <c:pt idx="2941">
                  <c:v>7.3906847999999998</c:v>
                </c:pt>
                <c:pt idx="2942">
                  <c:v>6.4279136000000001</c:v>
                </c:pt>
                <c:pt idx="2943">
                  <c:v>5.8049439999999999</c:v>
                </c:pt>
                <c:pt idx="2944">
                  <c:v>5.521776</c:v>
                </c:pt>
                <c:pt idx="2945">
                  <c:v>5.6067264000000003</c:v>
                </c:pt>
                <c:pt idx="2946">
                  <c:v>5.4651423999999995</c:v>
                </c:pt>
                <c:pt idx="2947">
                  <c:v>5.1253408</c:v>
                </c:pt>
                <c:pt idx="2948">
                  <c:v>4.8421728000000002</c:v>
                </c:pt>
                <c:pt idx="2949">
                  <c:v>4.6439551999999997</c:v>
                </c:pt>
                <c:pt idx="2950">
                  <c:v>4.3324704000000001</c:v>
                </c:pt>
                <c:pt idx="2951">
                  <c:v>4.1059359999999998</c:v>
                </c:pt>
                <c:pt idx="2952">
                  <c:v>4.0209856000000004</c:v>
                </c:pt>
                <c:pt idx="2953">
                  <c:v>4.0209856000000004</c:v>
                </c:pt>
                <c:pt idx="2954">
                  <c:v>4.1059359999999998</c:v>
                </c:pt>
                <c:pt idx="2955">
                  <c:v>4.0493024000000002</c:v>
                </c:pt>
                <c:pt idx="2956">
                  <c:v>3.8794016</c:v>
                </c:pt>
                <c:pt idx="2957">
                  <c:v>3.6528671999999998</c:v>
                </c:pt>
                <c:pt idx="2958">
                  <c:v>3.4829664</c:v>
                </c:pt>
                <c:pt idx="2959">
                  <c:v>3.3980160000000001</c:v>
                </c:pt>
                <c:pt idx="2960">
                  <c:v>3.2847488</c:v>
                </c:pt>
                <c:pt idx="2961">
                  <c:v>3.1431648000000001</c:v>
                </c:pt>
                <c:pt idx="2962">
                  <c:v>3.0298976</c:v>
                </c:pt>
                <c:pt idx="2963">
                  <c:v>2.9166303999999998</c:v>
                </c:pt>
                <c:pt idx="2964">
                  <c:v>2.8288483200000001</c:v>
                </c:pt>
                <c:pt idx="2965">
                  <c:v>2.8599967999999998</c:v>
                </c:pt>
                <c:pt idx="2966">
                  <c:v>2.9449472000000001</c:v>
                </c:pt>
                <c:pt idx="2967">
                  <c:v>2.77221472</c:v>
                </c:pt>
                <c:pt idx="2968">
                  <c:v>2.5683337600000002</c:v>
                </c:pt>
                <c:pt idx="2969">
                  <c:v>2.3474627200000002</c:v>
                </c:pt>
                <c:pt idx="2970">
                  <c:v>2.1265916799999998</c:v>
                </c:pt>
                <c:pt idx="2971">
                  <c:v>1.9085523200000001</c:v>
                </c:pt>
                <c:pt idx="2972">
                  <c:v>1.67635456</c:v>
                </c:pt>
                <c:pt idx="2973">
                  <c:v>1.4356617600000001</c:v>
                </c:pt>
                <c:pt idx="2974">
                  <c:v>1.31106784</c:v>
                </c:pt>
                <c:pt idx="2975">
                  <c:v>1.2317807999999999</c:v>
                </c:pt>
                <c:pt idx="2976">
                  <c:v>1.1496620799999999</c:v>
                </c:pt>
                <c:pt idx="2977">
                  <c:v>1.06471168</c:v>
                </c:pt>
                <c:pt idx="2978">
                  <c:v>0.99958303999999987</c:v>
                </c:pt>
                <c:pt idx="2979">
                  <c:v>0.95710783999999993</c:v>
                </c:pt>
                <c:pt idx="2980">
                  <c:v>0.91746432</c:v>
                </c:pt>
                <c:pt idx="2981">
                  <c:v>0.88065248000000007</c:v>
                </c:pt>
                <c:pt idx="2982">
                  <c:v>0.84100895999999992</c:v>
                </c:pt>
                <c:pt idx="2983">
                  <c:v>0.80702879999999999</c:v>
                </c:pt>
                <c:pt idx="2984">
                  <c:v>0.78154368000000007</c:v>
                </c:pt>
                <c:pt idx="2985">
                  <c:v>0.75605855999999994</c:v>
                </c:pt>
                <c:pt idx="2986">
                  <c:v>0.73340511999999991</c:v>
                </c:pt>
                <c:pt idx="2987">
                  <c:v>0.71075168</c:v>
                </c:pt>
                <c:pt idx="2988">
                  <c:v>0.69092991999999998</c:v>
                </c:pt>
                <c:pt idx="2989">
                  <c:v>0.66827648000000006</c:v>
                </c:pt>
                <c:pt idx="2990">
                  <c:v>0.64562304000000004</c:v>
                </c:pt>
                <c:pt idx="2991">
                  <c:v>0.61447456</c:v>
                </c:pt>
                <c:pt idx="2992">
                  <c:v>0.59182111999999998</c:v>
                </c:pt>
                <c:pt idx="2993">
                  <c:v>0.57199935999999996</c:v>
                </c:pt>
                <c:pt idx="2994">
                  <c:v>0.55217760000000005</c:v>
                </c:pt>
                <c:pt idx="2995">
                  <c:v>0.53235584000000002</c:v>
                </c:pt>
                <c:pt idx="2996">
                  <c:v>0.51536576000000001</c:v>
                </c:pt>
                <c:pt idx="2997">
                  <c:v>0.50120735999999999</c:v>
                </c:pt>
                <c:pt idx="2998">
                  <c:v>0.49271231999999993</c:v>
                </c:pt>
                <c:pt idx="2999">
                  <c:v>0.48421728000000003</c:v>
                </c:pt>
                <c:pt idx="3000">
                  <c:v>0.47289055999999996</c:v>
                </c:pt>
                <c:pt idx="3001">
                  <c:v>0.46439551999999995</c:v>
                </c:pt>
                <c:pt idx="3002">
                  <c:v>0.45306879999999999</c:v>
                </c:pt>
                <c:pt idx="3003">
                  <c:v>0.44174207999999998</c:v>
                </c:pt>
                <c:pt idx="3004">
                  <c:v>0.43041535999999997</c:v>
                </c:pt>
                <c:pt idx="3005">
                  <c:v>0.41908864000000001</c:v>
                </c:pt>
                <c:pt idx="3006">
                  <c:v>0.4105936</c:v>
                </c:pt>
                <c:pt idx="3007">
                  <c:v>0.40493024</c:v>
                </c:pt>
                <c:pt idx="3008">
                  <c:v>0.39643519999999999</c:v>
                </c:pt>
                <c:pt idx="3009">
                  <c:v>0.39077184000000004</c:v>
                </c:pt>
                <c:pt idx="3010">
                  <c:v>0.38794015999999998</c:v>
                </c:pt>
                <c:pt idx="3011">
                  <c:v>0.37944512000000002</c:v>
                </c:pt>
                <c:pt idx="3012">
                  <c:v>0.37095007999999996</c:v>
                </c:pt>
                <c:pt idx="3013">
                  <c:v>0.36528672000000001</c:v>
                </c:pt>
                <c:pt idx="3014">
                  <c:v>0.35962335999999995</c:v>
                </c:pt>
                <c:pt idx="3015">
                  <c:v>0.35396</c:v>
                </c:pt>
                <c:pt idx="3016">
                  <c:v>0.34546495999999999</c:v>
                </c:pt>
                <c:pt idx="3017">
                  <c:v>0.33980159999999998</c:v>
                </c:pt>
                <c:pt idx="3018">
                  <c:v>0.33413824000000003</c:v>
                </c:pt>
                <c:pt idx="3019">
                  <c:v>0.32281152000000002</c:v>
                </c:pt>
                <c:pt idx="3020">
                  <c:v>0.31431648000000001</c:v>
                </c:pt>
                <c:pt idx="3021">
                  <c:v>0.30865312</c:v>
                </c:pt>
                <c:pt idx="3022">
                  <c:v>0.30298976</c:v>
                </c:pt>
                <c:pt idx="3023">
                  <c:v>0.29449471999999999</c:v>
                </c:pt>
                <c:pt idx="3024">
                  <c:v>0.28316799999999998</c:v>
                </c:pt>
                <c:pt idx="3025">
                  <c:v>0.27495612800000002</c:v>
                </c:pt>
                <c:pt idx="3026">
                  <c:v>0.26816009600000001</c:v>
                </c:pt>
                <c:pt idx="3027">
                  <c:v>0.26079772800000001</c:v>
                </c:pt>
                <c:pt idx="3028">
                  <c:v>0.254568032</c:v>
                </c:pt>
                <c:pt idx="3029">
                  <c:v>0.24777199999999999</c:v>
                </c:pt>
                <c:pt idx="3030">
                  <c:v>0.24154230399999999</c:v>
                </c:pt>
                <c:pt idx="3031">
                  <c:v>0.23531260800000001</c:v>
                </c:pt>
                <c:pt idx="3032">
                  <c:v>0.22964924799999997</c:v>
                </c:pt>
                <c:pt idx="3033">
                  <c:v>0.225401728</c:v>
                </c:pt>
                <c:pt idx="3034">
                  <c:v>0.22087103999999999</c:v>
                </c:pt>
                <c:pt idx="3035">
                  <c:v>0.21634035199999999</c:v>
                </c:pt>
                <c:pt idx="3036">
                  <c:v>0.21124332800000001</c:v>
                </c:pt>
                <c:pt idx="3037">
                  <c:v>0.2052968</c:v>
                </c:pt>
                <c:pt idx="3038">
                  <c:v>0.19793443199999999</c:v>
                </c:pt>
                <c:pt idx="3039">
                  <c:v>0.19255423999999999</c:v>
                </c:pt>
                <c:pt idx="3040">
                  <c:v>0.18660771199999998</c:v>
                </c:pt>
                <c:pt idx="3041">
                  <c:v>0.181510688</c:v>
                </c:pt>
                <c:pt idx="3042">
                  <c:v>0.175847328</c:v>
                </c:pt>
                <c:pt idx="3043">
                  <c:v>0.17018396799999999</c:v>
                </c:pt>
                <c:pt idx="3044">
                  <c:v>0.16367110400000001</c:v>
                </c:pt>
                <c:pt idx="3045">
                  <c:v>0.15829091200000001</c:v>
                </c:pt>
                <c:pt idx="3046">
                  <c:v>0.153193888</c:v>
                </c:pt>
                <c:pt idx="3047">
                  <c:v>0.148946368</c:v>
                </c:pt>
                <c:pt idx="3048">
                  <c:v>0.14299983999999999</c:v>
                </c:pt>
                <c:pt idx="3049">
                  <c:v>0.13903548800000001</c:v>
                </c:pt>
                <c:pt idx="3050">
                  <c:v>0.13478796799999998</c:v>
                </c:pt>
                <c:pt idx="3051">
                  <c:v>0.13167312</c:v>
                </c:pt>
                <c:pt idx="3052">
                  <c:v>0.128275104</c:v>
                </c:pt>
                <c:pt idx="3053">
                  <c:v>0.124877088</c:v>
                </c:pt>
                <c:pt idx="3054">
                  <c:v>0.12119590400000001</c:v>
                </c:pt>
                <c:pt idx="3055">
                  <c:v>0.11808105599999999</c:v>
                </c:pt>
                <c:pt idx="3056">
                  <c:v>0.115249376</c:v>
                </c:pt>
                <c:pt idx="3057">
                  <c:v>0.112417696</c:v>
                </c:pt>
                <c:pt idx="3058">
                  <c:v>0.11043552</c:v>
                </c:pt>
                <c:pt idx="3059">
                  <c:v>0.10817017599999999</c:v>
                </c:pt>
                <c:pt idx="3060">
                  <c:v>0.106188</c:v>
                </c:pt>
                <c:pt idx="3061">
                  <c:v>0.103639488</c:v>
                </c:pt>
                <c:pt idx="3062">
                  <c:v>0.101090976</c:v>
                </c:pt>
                <c:pt idx="3063">
                  <c:v>9.9108799999999997E-2</c:v>
                </c:pt>
                <c:pt idx="3064">
                  <c:v>9.6843455999999994E-2</c:v>
                </c:pt>
                <c:pt idx="3065">
                  <c:v>9.4861280000000006E-2</c:v>
                </c:pt>
                <c:pt idx="3066">
                  <c:v>9.2595936000000004E-2</c:v>
                </c:pt>
                <c:pt idx="3067">
                  <c:v>8.9764256000000001E-2</c:v>
                </c:pt>
                <c:pt idx="3068">
                  <c:v>8.8348415999999999E-2</c:v>
                </c:pt>
                <c:pt idx="3069">
                  <c:v>8.6649407999999997E-2</c:v>
                </c:pt>
                <c:pt idx="3070">
                  <c:v>8.5233567999999996E-2</c:v>
                </c:pt>
                <c:pt idx="3071">
                  <c:v>8.2968224000000007E-2</c:v>
                </c:pt>
                <c:pt idx="3072">
                  <c:v>8.0136544000000004E-2</c:v>
                </c:pt>
                <c:pt idx="3073">
                  <c:v>7.8437536000000002E-2</c:v>
                </c:pt>
                <c:pt idx="3074">
                  <c:v>7.6738528E-2</c:v>
                </c:pt>
                <c:pt idx="3075">
                  <c:v>7.5039519999999998E-2</c:v>
                </c:pt>
                <c:pt idx="3076">
                  <c:v>7.3906847999999997E-2</c:v>
                </c:pt>
                <c:pt idx="3077">
                  <c:v>7.3057343999999996E-2</c:v>
                </c:pt>
                <c:pt idx="3078">
                  <c:v>7.2207839999999995E-2</c:v>
                </c:pt>
                <c:pt idx="3079">
                  <c:v>7.1358335999999994E-2</c:v>
                </c:pt>
                <c:pt idx="3080">
                  <c:v>7.0791999999999994E-2</c:v>
                </c:pt>
                <c:pt idx="3081">
                  <c:v>7.0225663999999993E-2</c:v>
                </c:pt>
                <c:pt idx="3082">
                  <c:v>6.9659327999999993E-2</c:v>
                </c:pt>
                <c:pt idx="3083">
                  <c:v>6.9659327999999993E-2</c:v>
                </c:pt>
                <c:pt idx="3084">
                  <c:v>6.9376160000000006E-2</c:v>
                </c:pt>
                <c:pt idx="3085">
                  <c:v>6.9092991999999992E-2</c:v>
                </c:pt>
                <c:pt idx="3086">
                  <c:v>6.9092991999999992E-2</c:v>
                </c:pt>
                <c:pt idx="3087">
                  <c:v>6.9092991999999992E-2</c:v>
                </c:pt>
                <c:pt idx="3088">
                  <c:v>6.8809824000000006E-2</c:v>
                </c:pt>
                <c:pt idx="3089">
                  <c:v>6.8526655999999991E-2</c:v>
                </c:pt>
                <c:pt idx="3090">
                  <c:v>6.7960319999999991E-2</c:v>
                </c:pt>
                <c:pt idx="3091">
                  <c:v>6.739398399999999E-2</c:v>
                </c:pt>
                <c:pt idx="3092">
                  <c:v>6.7110816000000004E-2</c:v>
                </c:pt>
                <c:pt idx="3093">
                  <c:v>6.7110816000000004E-2</c:v>
                </c:pt>
                <c:pt idx="3094">
                  <c:v>6.7110816000000004E-2</c:v>
                </c:pt>
                <c:pt idx="3095">
                  <c:v>6.682764799999999E-2</c:v>
                </c:pt>
                <c:pt idx="3096">
                  <c:v>6.6544480000000003E-2</c:v>
                </c:pt>
                <c:pt idx="3097">
                  <c:v>6.6544480000000003E-2</c:v>
                </c:pt>
                <c:pt idx="3098">
                  <c:v>6.6261311999999989E-2</c:v>
                </c:pt>
                <c:pt idx="3099">
                  <c:v>6.5694975999999988E-2</c:v>
                </c:pt>
                <c:pt idx="3100">
                  <c:v>6.5128639999999988E-2</c:v>
                </c:pt>
                <c:pt idx="3101">
                  <c:v>6.4845472000000001E-2</c:v>
                </c:pt>
                <c:pt idx="3102">
                  <c:v>6.4279136000000001E-2</c:v>
                </c:pt>
                <c:pt idx="3103">
                  <c:v>6.3995967999999986E-2</c:v>
                </c:pt>
                <c:pt idx="3104">
                  <c:v>6.3429632E-2</c:v>
                </c:pt>
                <c:pt idx="3105">
                  <c:v>6.2863295999999999E-2</c:v>
                </c:pt>
                <c:pt idx="3106">
                  <c:v>6.2580127999999999E-2</c:v>
                </c:pt>
                <c:pt idx="3107">
                  <c:v>6.2580127999999999E-2</c:v>
                </c:pt>
                <c:pt idx="3108">
                  <c:v>6.2296960000000005E-2</c:v>
                </c:pt>
                <c:pt idx="3109">
                  <c:v>6.2296960000000005E-2</c:v>
                </c:pt>
                <c:pt idx="3110">
                  <c:v>6.2296960000000005E-2</c:v>
                </c:pt>
                <c:pt idx="3111">
                  <c:v>6.2296960000000005E-2</c:v>
                </c:pt>
                <c:pt idx="3112">
                  <c:v>6.2296960000000005E-2</c:v>
                </c:pt>
                <c:pt idx="3113">
                  <c:v>6.2296960000000005E-2</c:v>
                </c:pt>
                <c:pt idx="3114">
                  <c:v>6.2296960000000005E-2</c:v>
                </c:pt>
                <c:pt idx="3115">
                  <c:v>6.2296960000000005E-2</c:v>
                </c:pt>
                <c:pt idx="3116">
                  <c:v>6.2296960000000005E-2</c:v>
                </c:pt>
                <c:pt idx="3117">
                  <c:v>6.2296960000000005E-2</c:v>
                </c:pt>
                <c:pt idx="3118">
                  <c:v>6.2296960000000005E-2</c:v>
                </c:pt>
                <c:pt idx="3119">
                  <c:v>6.2296960000000005E-2</c:v>
                </c:pt>
                <c:pt idx="3120">
                  <c:v>6.2296960000000005E-2</c:v>
                </c:pt>
                <c:pt idx="3121">
                  <c:v>6.2296960000000005E-2</c:v>
                </c:pt>
                <c:pt idx="3122">
                  <c:v>6.2296960000000005E-2</c:v>
                </c:pt>
                <c:pt idx="3123">
                  <c:v>6.2296960000000005E-2</c:v>
                </c:pt>
                <c:pt idx="3124">
                  <c:v>6.2580127999999999E-2</c:v>
                </c:pt>
                <c:pt idx="3125">
                  <c:v>6.2580127999999999E-2</c:v>
                </c:pt>
                <c:pt idx="3126">
                  <c:v>6.2863295999999999E-2</c:v>
                </c:pt>
                <c:pt idx="3127">
                  <c:v>6.3146463999999999E-2</c:v>
                </c:pt>
                <c:pt idx="3128">
                  <c:v>6.37128E-2</c:v>
                </c:pt>
                <c:pt idx="3129">
                  <c:v>6.3995967999999986E-2</c:v>
                </c:pt>
                <c:pt idx="3130">
                  <c:v>6.4279136000000001E-2</c:v>
                </c:pt>
                <c:pt idx="3131">
                  <c:v>6.4562303999999987E-2</c:v>
                </c:pt>
                <c:pt idx="3132">
                  <c:v>6.5128639999999988E-2</c:v>
                </c:pt>
                <c:pt idx="3133">
                  <c:v>6.5694975999999988E-2</c:v>
                </c:pt>
                <c:pt idx="3134">
                  <c:v>6.6261311999999989E-2</c:v>
                </c:pt>
                <c:pt idx="3135">
                  <c:v>6.7110816000000004E-2</c:v>
                </c:pt>
                <c:pt idx="3136">
                  <c:v>6.7677152000000004E-2</c:v>
                </c:pt>
                <c:pt idx="3137">
                  <c:v>6.8243488000000005E-2</c:v>
                </c:pt>
                <c:pt idx="3138">
                  <c:v>6.8526655999999991E-2</c:v>
                </c:pt>
                <c:pt idx="3139">
                  <c:v>6.9092991999999992E-2</c:v>
                </c:pt>
                <c:pt idx="3140">
                  <c:v>6.9376160000000006E-2</c:v>
                </c:pt>
                <c:pt idx="3141">
                  <c:v>6.9376160000000006E-2</c:v>
                </c:pt>
                <c:pt idx="3142">
                  <c:v>6.9376160000000006E-2</c:v>
                </c:pt>
                <c:pt idx="3143">
                  <c:v>6.9659327999999993E-2</c:v>
                </c:pt>
                <c:pt idx="3144">
                  <c:v>6.9942496000000007E-2</c:v>
                </c:pt>
                <c:pt idx="3145">
                  <c:v>7.0225663999999993E-2</c:v>
                </c:pt>
                <c:pt idx="3146">
                  <c:v>7.0225663999999993E-2</c:v>
                </c:pt>
                <c:pt idx="3147">
                  <c:v>7.0225663999999993E-2</c:v>
                </c:pt>
                <c:pt idx="3148">
                  <c:v>7.0791999999999994E-2</c:v>
                </c:pt>
                <c:pt idx="3149">
                  <c:v>7.1075167999999994E-2</c:v>
                </c:pt>
                <c:pt idx="3150">
                  <c:v>7.2207839999999995E-2</c:v>
                </c:pt>
                <c:pt idx="3151">
                  <c:v>7.3906847999999997E-2</c:v>
                </c:pt>
                <c:pt idx="3152">
                  <c:v>7.5605855999999999E-2</c:v>
                </c:pt>
                <c:pt idx="3153">
                  <c:v>8.041971199999999E-2</c:v>
                </c:pt>
                <c:pt idx="3154">
                  <c:v>8.4100896000000008E-2</c:v>
                </c:pt>
                <c:pt idx="3155">
                  <c:v>8.6366239999999997E-2</c:v>
                </c:pt>
                <c:pt idx="3156">
                  <c:v>8.7498911999999998E-2</c:v>
                </c:pt>
                <c:pt idx="3157">
                  <c:v>8.8065247999999999E-2</c:v>
                </c:pt>
                <c:pt idx="3158">
                  <c:v>8.9764256000000001E-2</c:v>
                </c:pt>
                <c:pt idx="3159">
                  <c:v>9.0896928000000002E-2</c:v>
                </c:pt>
                <c:pt idx="3160">
                  <c:v>9.7976127999999996E-2</c:v>
                </c:pt>
                <c:pt idx="3161">
                  <c:v>0.111285024</c:v>
                </c:pt>
                <c:pt idx="3162">
                  <c:v>0.13733647999999998</c:v>
                </c:pt>
                <c:pt idx="3163">
                  <c:v>0.20954432000000001</c:v>
                </c:pt>
                <c:pt idx="3164">
                  <c:v>0.95427616000000004</c:v>
                </c:pt>
                <c:pt idx="3165">
                  <c:v>8.4667232000000006</c:v>
                </c:pt>
                <c:pt idx="3166">
                  <c:v>20.7845312</c:v>
                </c:pt>
                <c:pt idx="3167">
                  <c:v>24.4090816</c:v>
                </c:pt>
                <c:pt idx="3168">
                  <c:v>20.104928000000001</c:v>
                </c:pt>
                <c:pt idx="3169">
                  <c:v>15.7441408</c:v>
                </c:pt>
                <c:pt idx="3170">
                  <c:v>13.0823616</c:v>
                </c:pt>
                <c:pt idx="3171">
                  <c:v>11.213452800000001</c:v>
                </c:pt>
                <c:pt idx="3172">
                  <c:v>10.732067199999999</c:v>
                </c:pt>
                <c:pt idx="3173">
                  <c:v>11.4116704</c:v>
                </c:pt>
                <c:pt idx="3174">
                  <c:v>19.623542399999998</c:v>
                </c:pt>
                <c:pt idx="3175">
                  <c:v>34.546495999999998</c:v>
                </c:pt>
                <c:pt idx="3176">
                  <c:v>39.643520000000002</c:v>
                </c:pt>
                <c:pt idx="3177">
                  <c:v>41.342528000000001</c:v>
                </c:pt>
                <c:pt idx="3178">
                  <c:v>29.449472</c:v>
                </c:pt>
                <c:pt idx="3179">
                  <c:v>30.298976</c:v>
                </c:pt>
                <c:pt idx="3180">
                  <c:v>33.413823999999998</c:v>
                </c:pt>
                <c:pt idx="3181">
                  <c:v>32.564320000000002</c:v>
                </c:pt>
                <c:pt idx="3182">
                  <c:v>25.655020799999999</c:v>
                </c:pt>
                <c:pt idx="3183">
                  <c:v>18.9156224</c:v>
                </c:pt>
                <c:pt idx="3184">
                  <c:v>13.875232</c:v>
                </c:pt>
                <c:pt idx="3185">
                  <c:v>10.9869184</c:v>
                </c:pt>
                <c:pt idx="3186">
                  <c:v>9.9108800000000006</c:v>
                </c:pt>
                <c:pt idx="3187">
                  <c:v>10.194048</c:v>
                </c:pt>
                <c:pt idx="3188">
                  <c:v>9.486127999999999</c:v>
                </c:pt>
                <c:pt idx="3189">
                  <c:v>7.503952</c:v>
                </c:pt>
                <c:pt idx="3190">
                  <c:v>5.9748447999999996</c:v>
                </c:pt>
                <c:pt idx="3191">
                  <c:v>5.1536575999999998</c:v>
                </c:pt>
                <c:pt idx="3192">
                  <c:v>4.3324704000000001</c:v>
                </c:pt>
                <c:pt idx="3193">
                  <c:v>3.7661343999999999</c:v>
                </c:pt>
                <c:pt idx="3194">
                  <c:v>3.1997984000000002</c:v>
                </c:pt>
                <c:pt idx="3195">
                  <c:v>2.83168</c:v>
                </c:pt>
                <c:pt idx="3196">
                  <c:v>2.6476207999999999</c:v>
                </c:pt>
                <c:pt idx="3197">
                  <c:v>2.3984329600000001</c:v>
                </c:pt>
                <c:pt idx="3198">
                  <c:v>2.0869481599999999</c:v>
                </c:pt>
                <c:pt idx="3199">
                  <c:v>1.7839583999999999</c:v>
                </c:pt>
                <c:pt idx="3200">
                  <c:v>1.5687507199999999</c:v>
                </c:pt>
                <c:pt idx="3201">
                  <c:v>1.4526518399999999</c:v>
                </c:pt>
                <c:pt idx="3202">
                  <c:v>1.4073449600000001</c:v>
                </c:pt>
                <c:pt idx="3203">
                  <c:v>1.4753052799999999</c:v>
                </c:pt>
                <c:pt idx="3204">
                  <c:v>1.9821759999999999</c:v>
                </c:pt>
                <c:pt idx="3205">
                  <c:v>2.3163142400000001</c:v>
                </c:pt>
                <c:pt idx="3206">
                  <c:v>2.0133244799999996</c:v>
                </c:pt>
                <c:pt idx="3207">
                  <c:v>1.7782950399999999</c:v>
                </c:pt>
                <c:pt idx="3208">
                  <c:v>1.6423744</c:v>
                </c:pt>
                <c:pt idx="3209">
                  <c:v>1.69617632</c:v>
                </c:pt>
                <c:pt idx="3210">
                  <c:v>2.4267497599999999</c:v>
                </c:pt>
                <c:pt idx="3211">
                  <c:v>2.7042543999999999</c:v>
                </c:pt>
                <c:pt idx="3212">
                  <c:v>2.7297395200000003</c:v>
                </c:pt>
                <c:pt idx="3213">
                  <c:v>2.7070860799999998</c:v>
                </c:pt>
                <c:pt idx="3214">
                  <c:v>2.2993241599999998</c:v>
                </c:pt>
                <c:pt idx="3215">
                  <c:v>2.0812848000000002</c:v>
                </c:pt>
                <c:pt idx="3216">
                  <c:v>1.9595225600000001</c:v>
                </c:pt>
                <c:pt idx="3217">
                  <c:v>1.7556415999999999</c:v>
                </c:pt>
                <c:pt idx="3218">
                  <c:v>1.6650278399999998</c:v>
                </c:pt>
                <c:pt idx="3219">
                  <c:v>1.5885724800000001</c:v>
                </c:pt>
                <c:pt idx="3220">
                  <c:v>1.52061216</c:v>
                </c:pt>
                <c:pt idx="3221">
                  <c:v>2.1180966400000001</c:v>
                </c:pt>
                <c:pt idx="3222">
                  <c:v>2.7552246399999998</c:v>
                </c:pt>
                <c:pt idx="3223">
                  <c:v>2.8883136</c:v>
                </c:pt>
                <c:pt idx="3224">
                  <c:v>2.7014227200000001</c:v>
                </c:pt>
                <c:pt idx="3225">
                  <c:v>2.2511855999999999</c:v>
                </c:pt>
                <c:pt idx="3226">
                  <c:v>1.8830671999999999</c:v>
                </c:pt>
                <c:pt idx="3227">
                  <c:v>1.65370112</c:v>
                </c:pt>
                <c:pt idx="3228">
                  <c:v>1.5121171199999999</c:v>
                </c:pt>
                <c:pt idx="3229">
                  <c:v>1.39884992</c:v>
                </c:pt>
                <c:pt idx="3230">
                  <c:v>1.29407776</c:v>
                </c:pt>
                <c:pt idx="3231">
                  <c:v>1.19496896</c:v>
                </c:pt>
                <c:pt idx="3232">
                  <c:v>1.0901968</c:v>
                </c:pt>
                <c:pt idx="3233">
                  <c:v>1.00807808</c:v>
                </c:pt>
                <c:pt idx="3234">
                  <c:v>0.94294943999999992</c:v>
                </c:pt>
                <c:pt idx="3235">
                  <c:v>0.88914751999999997</c:v>
                </c:pt>
                <c:pt idx="3236">
                  <c:v>0.85516735999999993</c:v>
                </c:pt>
                <c:pt idx="3237">
                  <c:v>0.94011776000000002</c:v>
                </c:pt>
                <c:pt idx="3238">
                  <c:v>1.1411670399999998</c:v>
                </c:pt>
                <c:pt idx="3239">
                  <c:v>1.4951270399999999</c:v>
                </c:pt>
                <c:pt idx="3240">
                  <c:v>1.45548352</c:v>
                </c:pt>
                <c:pt idx="3241">
                  <c:v>1.3393846399999998</c:v>
                </c:pt>
                <c:pt idx="3242">
                  <c:v>1.2204540800000001</c:v>
                </c:pt>
                <c:pt idx="3243">
                  <c:v>1.15249376</c:v>
                </c:pt>
                <c:pt idx="3244">
                  <c:v>1.0392265600000001</c:v>
                </c:pt>
                <c:pt idx="3245">
                  <c:v>1.03073152</c:v>
                </c:pt>
                <c:pt idx="3246">
                  <c:v>0.99391967999999997</c:v>
                </c:pt>
                <c:pt idx="3247">
                  <c:v>0.99958303999999987</c:v>
                </c:pt>
                <c:pt idx="3248">
                  <c:v>1.21195904</c:v>
                </c:pt>
                <c:pt idx="3249">
                  <c:v>1.1694838399999998</c:v>
                </c:pt>
                <c:pt idx="3250">
                  <c:v>1.1100185600000001</c:v>
                </c:pt>
                <c:pt idx="3251">
                  <c:v>1.07887008</c:v>
                </c:pt>
                <c:pt idx="3252">
                  <c:v>1.0477216</c:v>
                </c:pt>
                <c:pt idx="3253">
                  <c:v>1.05338496</c:v>
                </c:pt>
                <c:pt idx="3254">
                  <c:v>1.0901968</c:v>
                </c:pt>
                <c:pt idx="3255">
                  <c:v>1.3535430399999999</c:v>
                </c:pt>
                <c:pt idx="3256">
                  <c:v>2.2851657599999999</c:v>
                </c:pt>
                <c:pt idx="3257">
                  <c:v>1.9623542399999998</c:v>
                </c:pt>
                <c:pt idx="3258">
                  <c:v>1.7159980800000001</c:v>
                </c:pt>
                <c:pt idx="3259">
                  <c:v>2.0699580799999997</c:v>
                </c:pt>
                <c:pt idx="3260">
                  <c:v>4.5023711999999998</c:v>
                </c:pt>
                <c:pt idx="3261">
                  <c:v>4.3324704000000001</c:v>
                </c:pt>
                <c:pt idx="3262">
                  <c:v>3.0582143999999998</c:v>
                </c:pt>
                <c:pt idx="3263">
                  <c:v>2.3701161600000002</c:v>
                </c:pt>
                <c:pt idx="3264">
                  <c:v>1.9708492799999997</c:v>
                </c:pt>
                <c:pt idx="3265">
                  <c:v>1.75280992</c:v>
                </c:pt>
                <c:pt idx="3266">
                  <c:v>1.56025568</c:v>
                </c:pt>
                <c:pt idx="3267">
                  <c:v>1.41584</c:v>
                </c:pt>
                <c:pt idx="3268">
                  <c:v>1.3365529600000001</c:v>
                </c:pt>
                <c:pt idx="3269">
                  <c:v>1.3195628800000001</c:v>
                </c:pt>
                <c:pt idx="3270">
                  <c:v>1.3422163199999999</c:v>
                </c:pt>
                <c:pt idx="3271">
                  <c:v>1.4441568</c:v>
                </c:pt>
                <c:pt idx="3272">
                  <c:v>1.8434236799999999</c:v>
                </c:pt>
                <c:pt idx="3273">
                  <c:v>2.3672844799999999</c:v>
                </c:pt>
                <c:pt idx="3274">
                  <c:v>2.690096</c:v>
                </c:pt>
                <c:pt idx="3275">
                  <c:v>2.5626704</c:v>
                </c:pt>
                <c:pt idx="3276">
                  <c:v>2.3587894399999998</c:v>
                </c:pt>
                <c:pt idx="3277">
                  <c:v>2.4380764799999999</c:v>
                </c:pt>
                <c:pt idx="3278">
                  <c:v>15.206121599999999</c:v>
                </c:pt>
                <c:pt idx="3279">
                  <c:v>50.403903999999997</c:v>
                </c:pt>
                <c:pt idx="3280">
                  <c:v>45.590047999999996</c:v>
                </c:pt>
                <c:pt idx="3281">
                  <c:v>18.320969600000002</c:v>
                </c:pt>
                <c:pt idx="3282">
                  <c:v>13.393846399999999</c:v>
                </c:pt>
                <c:pt idx="3283">
                  <c:v>20.331462399999999</c:v>
                </c:pt>
                <c:pt idx="3284">
                  <c:v>18.830672</c:v>
                </c:pt>
                <c:pt idx="3285">
                  <c:v>13.733648000000001</c:v>
                </c:pt>
                <c:pt idx="3286">
                  <c:v>12.884143999999999</c:v>
                </c:pt>
                <c:pt idx="3287">
                  <c:v>15.404339199999999</c:v>
                </c:pt>
                <c:pt idx="3288">
                  <c:v>15.262755199999999</c:v>
                </c:pt>
                <c:pt idx="3289">
                  <c:v>13.903548799999999</c:v>
                </c:pt>
                <c:pt idx="3290">
                  <c:v>19.4819584</c:v>
                </c:pt>
                <c:pt idx="3291">
                  <c:v>13.903548799999999</c:v>
                </c:pt>
                <c:pt idx="3292">
                  <c:v>10.5904832</c:v>
                </c:pt>
                <c:pt idx="3293">
                  <c:v>9.1463263999999995</c:v>
                </c:pt>
                <c:pt idx="3294">
                  <c:v>8.1552384</c:v>
                </c:pt>
                <c:pt idx="3295">
                  <c:v>7.1358335999999998</c:v>
                </c:pt>
                <c:pt idx="3296">
                  <c:v>6.4279136000000001</c:v>
                </c:pt>
                <c:pt idx="3297">
                  <c:v>5.8615775999999995</c:v>
                </c:pt>
                <c:pt idx="3298">
                  <c:v>5.4934592000000002</c:v>
                </c:pt>
                <c:pt idx="3299">
                  <c:v>5.1819743999999996</c:v>
                </c:pt>
                <c:pt idx="3300">
                  <c:v>5.0120735999999999</c:v>
                </c:pt>
                <c:pt idx="3301">
                  <c:v>4.6439551999999997</c:v>
                </c:pt>
                <c:pt idx="3302">
                  <c:v>4.3041536000000002</c:v>
                </c:pt>
                <c:pt idx="3303">
                  <c:v>4.0209856000000004</c:v>
                </c:pt>
                <c:pt idx="3304">
                  <c:v>3.9926688000000001</c:v>
                </c:pt>
                <c:pt idx="3305">
                  <c:v>4.2192031999999999</c:v>
                </c:pt>
                <c:pt idx="3306">
                  <c:v>3.8510847999999998</c:v>
                </c:pt>
                <c:pt idx="3307">
                  <c:v>3.6245504</c:v>
                </c:pt>
                <c:pt idx="3308">
                  <c:v>3.4263328</c:v>
                </c:pt>
                <c:pt idx="3309">
                  <c:v>3.2564319999999998</c:v>
                </c:pt>
                <c:pt idx="3310">
                  <c:v>3.1997984000000002</c:v>
                </c:pt>
                <c:pt idx="3311">
                  <c:v>3.0865312</c:v>
                </c:pt>
                <c:pt idx="3312">
                  <c:v>2.9449472000000001</c:v>
                </c:pt>
                <c:pt idx="3313">
                  <c:v>2.9449472000000001</c:v>
                </c:pt>
                <c:pt idx="3314">
                  <c:v>2.8883136</c:v>
                </c:pt>
                <c:pt idx="3315">
                  <c:v>2.6164723200000002</c:v>
                </c:pt>
                <c:pt idx="3316">
                  <c:v>2.27100736</c:v>
                </c:pt>
                <c:pt idx="3317">
                  <c:v>2.3163142400000001</c:v>
                </c:pt>
                <c:pt idx="3318">
                  <c:v>2.3701161600000002</c:v>
                </c:pt>
                <c:pt idx="3319">
                  <c:v>2.0869481599999999</c:v>
                </c:pt>
                <c:pt idx="3320">
                  <c:v>2.01615616</c:v>
                </c:pt>
                <c:pt idx="3321">
                  <c:v>1.9765126399999999</c:v>
                </c:pt>
                <c:pt idx="3322">
                  <c:v>1.7981168000000001</c:v>
                </c:pt>
                <c:pt idx="3323">
                  <c:v>1.5772457600000001</c:v>
                </c:pt>
                <c:pt idx="3324">
                  <c:v>1.5574239999999999</c:v>
                </c:pt>
                <c:pt idx="3325">
                  <c:v>1.64803776</c:v>
                </c:pt>
                <c:pt idx="3326">
                  <c:v>1.5772457600000001</c:v>
                </c:pt>
                <c:pt idx="3327">
                  <c:v>1.5574239999999999</c:v>
                </c:pt>
                <c:pt idx="3328">
                  <c:v>1.4781369600000001</c:v>
                </c:pt>
                <c:pt idx="3329">
                  <c:v>1.41584</c:v>
                </c:pt>
                <c:pt idx="3330">
                  <c:v>1.5630873600000001</c:v>
                </c:pt>
                <c:pt idx="3331">
                  <c:v>1.5687507199999999</c:v>
                </c:pt>
                <c:pt idx="3332">
                  <c:v>1.5715824</c:v>
                </c:pt>
                <c:pt idx="3333">
                  <c:v>1.5234438399999999</c:v>
                </c:pt>
                <c:pt idx="3334">
                  <c:v>1.4469884799999999</c:v>
                </c:pt>
                <c:pt idx="3335">
                  <c:v>1.2912460800000001</c:v>
                </c:pt>
              </c:numCache>
            </c:numRef>
          </c:val>
          <c:extLst>
            <c:ext xmlns:c16="http://schemas.microsoft.com/office/drawing/2014/chart" uri="{C3380CC4-5D6E-409C-BE32-E72D297353CC}">
              <c16:uniqueId val="{00000000-9AFD-4D8D-B298-AAB9DC9A91AF}"/>
            </c:ext>
          </c:extLst>
        </c:ser>
        <c:dLbls>
          <c:showLegendKey val="0"/>
          <c:showVal val="0"/>
          <c:showCatName val="0"/>
          <c:showSerName val="0"/>
          <c:showPercent val="0"/>
          <c:showBubbleSize val="0"/>
        </c:dLbls>
        <c:gapWidth val="150"/>
        <c:axId val="958002751"/>
        <c:axId val="957997951"/>
      </c:barChart>
      <c:lineChart>
        <c:grouping val="standard"/>
        <c:varyColors val="0"/>
        <c:ser>
          <c:idx val="1"/>
          <c:order val="1"/>
          <c:tx>
            <c:strRef>
              <c:f>TolovanaRiver_Livengood!$H$1</c:f>
              <c:strCache>
                <c:ptCount val="1"/>
                <c:pt idx="0">
                  <c:v>Tw_mean [°C]</c:v>
                </c:pt>
              </c:strCache>
            </c:strRef>
          </c:tx>
          <c:spPr>
            <a:ln w="9525" cap="rnd">
              <a:solidFill>
                <a:srgbClr val="C00000"/>
              </a:solidFill>
              <a:round/>
            </a:ln>
            <a:effectLst/>
          </c:spPr>
          <c:marker>
            <c:symbol val="none"/>
          </c:marker>
          <c:cat>
            <c:numRef>
              <c:f>TolovanaRiver_Livengood!$C$2:$C$3337</c:f>
              <c:numCache>
                <c:formatCode>m/d/yyyy</c:formatCode>
                <c:ptCount val="3336"/>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40672</c:v>
                </c:pt>
                <c:pt idx="111">
                  <c:v>40673</c:v>
                </c:pt>
                <c:pt idx="112">
                  <c:v>40674</c:v>
                </c:pt>
                <c:pt idx="113">
                  <c:v>40675</c:v>
                </c:pt>
                <c:pt idx="114">
                  <c:v>40676</c:v>
                </c:pt>
                <c:pt idx="115">
                  <c:v>40677</c:v>
                </c:pt>
                <c:pt idx="116">
                  <c:v>40678</c:v>
                </c:pt>
                <c:pt idx="117">
                  <c:v>40679</c:v>
                </c:pt>
                <c:pt idx="118">
                  <c:v>40680</c:v>
                </c:pt>
                <c:pt idx="119">
                  <c:v>40681</c:v>
                </c:pt>
                <c:pt idx="120">
                  <c:v>40682</c:v>
                </c:pt>
                <c:pt idx="121">
                  <c:v>40683</c:v>
                </c:pt>
                <c:pt idx="122">
                  <c:v>40684</c:v>
                </c:pt>
                <c:pt idx="123">
                  <c:v>40685</c:v>
                </c:pt>
                <c:pt idx="124">
                  <c:v>40686</c:v>
                </c:pt>
                <c:pt idx="125">
                  <c:v>40687</c:v>
                </c:pt>
                <c:pt idx="126">
                  <c:v>40688</c:v>
                </c:pt>
                <c:pt idx="127">
                  <c:v>40689</c:v>
                </c:pt>
                <c:pt idx="128">
                  <c:v>40690</c:v>
                </c:pt>
                <c:pt idx="129">
                  <c:v>40691</c:v>
                </c:pt>
                <c:pt idx="130">
                  <c:v>40692</c:v>
                </c:pt>
                <c:pt idx="131">
                  <c:v>40693</c:v>
                </c:pt>
                <c:pt idx="132">
                  <c:v>40694</c:v>
                </c:pt>
                <c:pt idx="133">
                  <c:v>40695</c:v>
                </c:pt>
                <c:pt idx="134">
                  <c:v>40696</c:v>
                </c:pt>
                <c:pt idx="135">
                  <c:v>40697</c:v>
                </c:pt>
                <c:pt idx="136">
                  <c:v>40698</c:v>
                </c:pt>
                <c:pt idx="137">
                  <c:v>40699</c:v>
                </c:pt>
                <c:pt idx="138">
                  <c:v>40700</c:v>
                </c:pt>
                <c:pt idx="139">
                  <c:v>40701</c:v>
                </c:pt>
                <c:pt idx="140">
                  <c:v>40702</c:v>
                </c:pt>
                <c:pt idx="141">
                  <c:v>40703</c:v>
                </c:pt>
                <c:pt idx="142">
                  <c:v>40704</c:v>
                </c:pt>
                <c:pt idx="143">
                  <c:v>40705</c:v>
                </c:pt>
                <c:pt idx="144">
                  <c:v>40706</c:v>
                </c:pt>
                <c:pt idx="145">
                  <c:v>40707</c:v>
                </c:pt>
                <c:pt idx="146">
                  <c:v>40708</c:v>
                </c:pt>
                <c:pt idx="147">
                  <c:v>40709</c:v>
                </c:pt>
                <c:pt idx="148">
                  <c:v>40710</c:v>
                </c:pt>
                <c:pt idx="149">
                  <c:v>40711</c:v>
                </c:pt>
                <c:pt idx="150">
                  <c:v>40712</c:v>
                </c:pt>
                <c:pt idx="151">
                  <c:v>40713</c:v>
                </c:pt>
                <c:pt idx="152">
                  <c:v>40714</c:v>
                </c:pt>
                <c:pt idx="153">
                  <c:v>40715</c:v>
                </c:pt>
                <c:pt idx="154">
                  <c:v>40716</c:v>
                </c:pt>
                <c:pt idx="155">
                  <c:v>40717</c:v>
                </c:pt>
                <c:pt idx="156">
                  <c:v>40718</c:v>
                </c:pt>
                <c:pt idx="157">
                  <c:v>40719</c:v>
                </c:pt>
                <c:pt idx="158">
                  <c:v>40720</c:v>
                </c:pt>
                <c:pt idx="159">
                  <c:v>40721</c:v>
                </c:pt>
                <c:pt idx="160">
                  <c:v>40722</c:v>
                </c:pt>
                <c:pt idx="161">
                  <c:v>40723</c:v>
                </c:pt>
                <c:pt idx="162">
                  <c:v>40724</c:v>
                </c:pt>
                <c:pt idx="163">
                  <c:v>40725</c:v>
                </c:pt>
                <c:pt idx="164">
                  <c:v>40726</c:v>
                </c:pt>
                <c:pt idx="165">
                  <c:v>40727</c:v>
                </c:pt>
                <c:pt idx="166">
                  <c:v>40728</c:v>
                </c:pt>
                <c:pt idx="167">
                  <c:v>40729</c:v>
                </c:pt>
                <c:pt idx="168">
                  <c:v>40730</c:v>
                </c:pt>
                <c:pt idx="169">
                  <c:v>40731</c:v>
                </c:pt>
                <c:pt idx="170">
                  <c:v>40732</c:v>
                </c:pt>
                <c:pt idx="171">
                  <c:v>40733</c:v>
                </c:pt>
                <c:pt idx="172">
                  <c:v>40734</c:v>
                </c:pt>
                <c:pt idx="173">
                  <c:v>40735</c:v>
                </c:pt>
                <c:pt idx="174">
                  <c:v>40736</c:v>
                </c:pt>
                <c:pt idx="175">
                  <c:v>40737</c:v>
                </c:pt>
                <c:pt idx="176">
                  <c:v>40738</c:v>
                </c:pt>
                <c:pt idx="177">
                  <c:v>40739</c:v>
                </c:pt>
                <c:pt idx="178">
                  <c:v>40740</c:v>
                </c:pt>
                <c:pt idx="179">
                  <c:v>40741</c:v>
                </c:pt>
                <c:pt idx="180">
                  <c:v>40742</c:v>
                </c:pt>
                <c:pt idx="181">
                  <c:v>40743</c:v>
                </c:pt>
                <c:pt idx="182">
                  <c:v>40744</c:v>
                </c:pt>
                <c:pt idx="183">
                  <c:v>40745</c:v>
                </c:pt>
                <c:pt idx="184">
                  <c:v>40746</c:v>
                </c:pt>
                <c:pt idx="185">
                  <c:v>40747</c:v>
                </c:pt>
                <c:pt idx="186">
                  <c:v>40748</c:v>
                </c:pt>
                <c:pt idx="187">
                  <c:v>40749</c:v>
                </c:pt>
                <c:pt idx="188">
                  <c:v>40750</c:v>
                </c:pt>
                <c:pt idx="189">
                  <c:v>40751</c:v>
                </c:pt>
                <c:pt idx="190">
                  <c:v>40752</c:v>
                </c:pt>
                <c:pt idx="191">
                  <c:v>40753</c:v>
                </c:pt>
                <c:pt idx="192">
                  <c:v>40754</c:v>
                </c:pt>
                <c:pt idx="193">
                  <c:v>40755</c:v>
                </c:pt>
                <c:pt idx="194">
                  <c:v>40756</c:v>
                </c:pt>
                <c:pt idx="195">
                  <c:v>40757</c:v>
                </c:pt>
                <c:pt idx="196">
                  <c:v>40758</c:v>
                </c:pt>
                <c:pt idx="197">
                  <c:v>40759</c:v>
                </c:pt>
                <c:pt idx="198">
                  <c:v>40760</c:v>
                </c:pt>
                <c:pt idx="199">
                  <c:v>40761</c:v>
                </c:pt>
                <c:pt idx="200">
                  <c:v>40762</c:v>
                </c:pt>
                <c:pt idx="201">
                  <c:v>40763</c:v>
                </c:pt>
                <c:pt idx="202">
                  <c:v>40764</c:v>
                </c:pt>
                <c:pt idx="203">
                  <c:v>40765</c:v>
                </c:pt>
                <c:pt idx="204">
                  <c:v>40766</c:v>
                </c:pt>
                <c:pt idx="205">
                  <c:v>40767</c:v>
                </c:pt>
                <c:pt idx="206">
                  <c:v>40768</c:v>
                </c:pt>
                <c:pt idx="207">
                  <c:v>40769</c:v>
                </c:pt>
                <c:pt idx="208">
                  <c:v>40770</c:v>
                </c:pt>
                <c:pt idx="209">
                  <c:v>40771</c:v>
                </c:pt>
                <c:pt idx="210">
                  <c:v>40772</c:v>
                </c:pt>
                <c:pt idx="211">
                  <c:v>40773</c:v>
                </c:pt>
                <c:pt idx="212">
                  <c:v>40774</c:v>
                </c:pt>
                <c:pt idx="213">
                  <c:v>40775</c:v>
                </c:pt>
                <c:pt idx="214">
                  <c:v>40776</c:v>
                </c:pt>
                <c:pt idx="215">
                  <c:v>40777</c:v>
                </c:pt>
                <c:pt idx="216">
                  <c:v>40778</c:v>
                </c:pt>
                <c:pt idx="217">
                  <c:v>40779</c:v>
                </c:pt>
                <c:pt idx="218">
                  <c:v>40780</c:v>
                </c:pt>
                <c:pt idx="219">
                  <c:v>40781</c:v>
                </c:pt>
                <c:pt idx="220">
                  <c:v>40782</c:v>
                </c:pt>
                <c:pt idx="221">
                  <c:v>40783</c:v>
                </c:pt>
                <c:pt idx="222">
                  <c:v>40784</c:v>
                </c:pt>
                <c:pt idx="223">
                  <c:v>40785</c:v>
                </c:pt>
                <c:pt idx="224">
                  <c:v>40786</c:v>
                </c:pt>
                <c:pt idx="225">
                  <c:v>40787</c:v>
                </c:pt>
                <c:pt idx="226">
                  <c:v>40788</c:v>
                </c:pt>
                <c:pt idx="227">
                  <c:v>40789</c:v>
                </c:pt>
                <c:pt idx="228">
                  <c:v>40790</c:v>
                </c:pt>
                <c:pt idx="229">
                  <c:v>40791</c:v>
                </c:pt>
                <c:pt idx="230">
                  <c:v>40792</c:v>
                </c:pt>
                <c:pt idx="231">
                  <c:v>40793</c:v>
                </c:pt>
                <c:pt idx="232">
                  <c:v>40794</c:v>
                </c:pt>
                <c:pt idx="233">
                  <c:v>40795</c:v>
                </c:pt>
                <c:pt idx="234">
                  <c:v>40796</c:v>
                </c:pt>
                <c:pt idx="235">
                  <c:v>40797</c:v>
                </c:pt>
                <c:pt idx="236">
                  <c:v>40798</c:v>
                </c:pt>
                <c:pt idx="237">
                  <c:v>40799</c:v>
                </c:pt>
                <c:pt idx="238">
                  <c:v>40800</c:v>
                </c:pt>
                <c:pt idx="239">
                  <c:v>40801</c:v>
                </c:pt>
                <c:pt idx="240">
                  <c:v>40802</c:v>
                </c:pt>
                <c:pt idx="241">
                  <c:v>40803</c:v>
                </c:pt>
                <c:pt idx="242">
                  <c:v>40804</c:v>
                </c:pt>
                <c:pt idx="243">
                  <c:v>40805</c:v>
                </c:pt>
                <c:pt idx="244">
                  <c:v>40806</c:v>
                </c:pt>
                <c:pt idx="245">
                  <c:v>40807</c:v>
                </c:pt>
                <c:pt idx="246">
                  <c:v>40808</c:v>
                </c:pt>
                <c:pt idx="247">
                  <c:v>40809</c:v>
                </c:pt>
                <c:pt idx="248">
                  <c:v>40810</c:v>
                </c:pt>
                <c:pt idx="249">
                  <c:v>40811</c:v>
                </c:pt>
                <c:pt idx="250">
                  <c:v>40812</c:v>
                </c:pt>
                <c:pt idx="251">
                  <c:v>40813</c:v>
                </c:pt>
                <c:pt idx="252">
                  <c:v>40814</c:v>
                </c:pt>
                <c:pt idx="253">
                  <c:v>40815</c:v>
                </c:pt>
                <c:pt idx="254">
                  <c:v>40816</c:v>
                </c:pt>
                <c:pt idx="255">
                  <c:v>40817</c:v>
                </c:pt>
                <c:pt idx="256">
                  <c:v>40818</c:v>
                </c:pt>
                <c:pt idx="257">
                  <c:v>40819</c:v>
                </c:pt>
                <c:pt idx="258">
                  <c:v>40820</c:v>
                </c:pt>
                <c:pt idx="259">
                  <c:v>40821</c:v>
                </c:pt>
                <c:pt idx="260">
                  <c:v>40822</c:v>
                </c:pt>
                <c:pt idx="261">
                  <c:v>40823</c:v>
                </c:pt>
                <c:pt idx="262">
                  <c:v>40824</c:v>
                </c:pt>
                <c:pt idx="263">
                  <c:v>40825</c:v>
                </c:pt>
                <c:pt idx="264">
                  <c:v>40826</c:v>
                </c:pt>
                <c:pt idx="265">
                  <c:v>40827</c:v>
                </c:pt>
                <c:pt idx="266">
                  <c:v>40828</c:v>
                </c:pt>
                <c:pt idx="267">
                  <c:v>40829</c:v>
                </c:pt>
                <c:pt idx="268">
                  <c:v>40830</c:v>
                </c:pt>
                <c:pt idx="269">
                  <c:v>40831</c:v>
                </c:pt>
                <c:pt idx="270">
                  <c:v>40832</c:v>
                </c:pt>
                <c:pt idx="271">
                  <c:v>40833</c:v>
                </c:pt>
                <c:pt idx="272">
                  <c:v>40834</c:v>
                </c:pt>
                <c:pt idx="273">
                  <c:v>40835</c:v>
                </c:pt>
                <c:pt idx="274">
                  <c:v>40836</c:v>
                </c:pt>
                <c:pt idx="275">
                  <c:v>40837</c:v>
                </c:pt>
                <c:pt idx="276">
                  <c:v>40838</c:v>
                </c:pt>
                <c:pt idx="277">
                  <c:v>40839</c:v>
                </c:pt>
                <c:pt idx="278">
                  <c:v>40840</c:v>
                </c:pt>
                <c:pt idx="279">
                  <c:v>40841</c:v>
                </c:pt>
                <c:pt idx="280">
                  <c:v>40842</c:v>
                </c:pt>
                <c:pt idx="281">
                  <c:v>40843</c:v>
                </c:pt>
                <c:pt idx="282">
                  <c:v>40844</c:v>
                </c:pt>
                <c:pt idx="283">
                  <c:v>40845</c:v>
                </c:pt>
                <c:pt idx="284">
                  <c:v>40846</c:v>
                </c:pt>
                <c:pt idx="285">
                  <c:v>40847</c:v>
                </c:pt>
                <c:pt idx="286">
                  <c:v>40848</c:v>
                </c:pt>
                <c:pt idx="287">
                  <c:v>40849</c:v>
                </c:pt>
                <c:pt idx="288">
                  <c:v>40850</c:v>
                </c:pt>
                <c:pt idx="289">
                  <c:v>40851</c:v>
                </c:pt>
                <c:pt idx="290">
                  <c:v>40852</c:v>
                </c:pt>
                <c:pt idx="291">
                  <c:v>40853</c:v>
                </c:pt>
                <c:pt idx="292">
                  <c:v>40854</c:v>
                </c:pt>
                <c:pt idx="293">
                  <c:v>40855</c:v>
                </c:pt>
                <c:pt idx="294">
                  <c:v>40856</c:v>
                </c:pt>
                <c:pt idx="295">
                  <c:v>40857</c:v>
                </c:pt>
                <c:pt idx="296">
                  <c:v>40858</c:v>
                </c:pt>
                <c:pt idx="297">
                  <c:v>40859</c:v>
                </c:pt>
                <c:pt idx="298">
                  <c:v>40860</c:v>
                </c:pt>
                <c:pt idx="299">
                  <c:v>40861</c:v>
                </c:pt>
                <c:pt idx="300">
                  <c:v>40862</c:v>
                </c:pt>
                <c:pt idx="301">
                  <c:v>40863</c:v>
                </c:pt>
                <c:pt idx="302">
                  <c:v>40864</c:v>
                </c:pt>
                <c:pt idx="303">
                  <c:v>40865</c:v>
                </c:pt>
                <c:pt idx="304">
                  <c:v>40866</c:v>
                </c:pt>
                <c:pt idx="305">
                  <c:v>40867</c:v>
                </c:pt>
                <c:pt idx="306">
                  <c:v>40868</c:v>
                </c:pt>
                <c:pt idx="307">
                  <c:v>40869</c:v>
                </c:pt>
                <c:pt idx="308">
                  <c:v>40870</c:v>
                </c:pt>
                <c:pt idx="309">
                  <c:v>40871</c:v>
                </c:pt>
                <c:pt idx="310">
                  <c:v>40872</c:v>
                </c:pt>
                <c:pt idx="311">
                  <c:v>40873</c:v>
                </c:pt>
                <c:pt idx="312">
                  <c:v>40874</c:v>
                </c:pt>
                <c:pt idx="313">
                  <c:v>40875</c:v>
                </c:pt>
                <c:pt idx="314">
                  <c:v>40876</c:v>
                </c:pt>
                <c:pt idx="315">
                  <c:v>40877</c:v>
                </c:pt>
                <c:pt idx="316">
                  <c:v>40878</c:v>
                </c:pt>
                <c:pt idx="317">
                  <c:v>40879</c:v>
                </c:pt>
                <c:pt idx="318">
                  <c:v>40880</c:v>
                </c:pt>
                <c:pt idx="319">
                  <c:v>40881</c:v>
                </c:pt>
                <c:pt idx="320">
                  <c:v>40882</c:v>
                </c:pt>
                <c:pt idx="321">
                  <c:v>40883</c:v>
                </c:pt>
                <c:pt idx="322">
                  <c:v>40884</c:v>
                </c:pt>
                <c:pt idx="323">
                  <c:v>40885</c:v>
                </c:pt>
                <c:pt idx="324">
                  <c:v>40886</c:v>
                </c:pt>
                <c:pt idx="325">
                  <c:v>40887</c:v>
                </c:pt>
                <c:pt idx="326">
                  <c:v>40888</c:v>
                </c:pt>
                <c:pt idx="327">
                  <c:v>40889</c:v>
                </c:pt>
                <c:pt idx="328">
                  <c:v>40890</c:v>
                </c:pt>
                <c:pt idx="329">
                  <c:v>40891</c:v>
                </c:pt>
                <c:pt idx="330">
                  <c:v>40892</c:v>
                </c:pt>
                <c:pt idx="331">
                  <c:v>40893</c:v>
                </c:pt>
                <c:pt idx="332">
                  <c:v>40894</c:v>
                </c:pt>
                <c:pt idx="333">
                  <c:v>40895</c:v>
                </c:pt>
                <c:pt idx="334">
                  <c:v>40896</c:v>
                </c:pt>
                <c:pt idx="335">
                  <c:v>40897</c:v>
                </c:pt>
                <c:pt idx="336">
                  <c:v>40898</c:v>
                </c:pt>
                <c:pt idx="337">
                  <c:v>40899</c:v>
                </c:pt>
                <c:pt idx="338">
                  <c:v>40900</c:v>
                </c:pt>
                <c:pt idx="339">
                  <c:v>40901</c:v>
                </c:pt>
                <c:pt idx="340">
                  <c:v>40902</c:v>
                </c:pt>
                <c:pt idx="341">
                  <c:v>40903</c:v>
                </c:pt>
                <c:pt idx="342">
                  <c:v>40904</c:v>
                </c:pt>
                <c:pt idx="343">
                  <c:v>40905</c:v>
                </c:pt>
                <c:pt idx="344">
                  <c:v>40906</c:v>
                </c:pt>
                <c:pt idx="345">
                  <c:v>40907</c:v>
                </c:pt>
                <c:pt idx="346">
                  <c:v>40908</c:v>
                </c:pt>
                <c:pt idx="347">
                  <c:v>40909</c:v>
                </c:pt>
                <c:pt idx="348">
                  <c:v>40910</c:v>
                </c:pt>
                <c:pt idx="349">
                  <c:v>40911</c:v>
                </c:pt>
                <c:pt idx="350">
                  <c:v>40912</c:v>
                </c:pt>
                <c:pt idx="351">
                  <c:v>40913</c:v>
                </c:pt>
                <c:pt idx="352">
                  <c:v>40914</c:v>
                </c:pt>
                <c:pt idx="353">
                  <c:v>40915</c:v>
                </c:pt>
                <c:pt idx="354">
                  <c:v>40916</c:v>
                </c:pt>
                <c:pt idx="355">
                  <c:v>40917</c:v>
                </c:pt>
                <c:pt idx="356">
                  <c:v>40918</c:v>
                </c:pt>
                <c:pt idx="357">
                  <c:v>40919</c:v>
                </c:pt>
                <c:pt idx="358">
                  <c:v>40920</c:v>
                </c:pt>
                <c:pt idx="359">
                  <c:v>40921</c:v>
                </c:pt>
                <c:pt idx="360">
                  <c:v>41021</c:v>
                </c:pt>
                <c:pt idx="361">
                  <c:v>41022</c:v>
                </c:pt>
                <c:pt idx="362">
                  <c:v>41023</c:v>
                </c:pt>
                <c:pt idx="363">
                  <c:v>41024</c:v>
                </c:pt>
                <c:pt idx="364">
                  <c:v>41025</c:v>
                </c:pt>
                <c:pt idx="365">
                  <c:v>41026</c:v>
                </c:pt>
                <c:pt idx="366">
                  <c:v>41027</c:v>
                </c:pt>
                <c:pt idx="367">
                  <c:v>41028</c:v>
                </c:pt>
                <c:pt idx="368">
                  <c:v>41029</c:v>
                </c:pt>
                <c:pt idx="369">
                  <c:v>41030</c:v>
                </c:pt>
                <c:pt idx="370">
                  <c:v>41031</c:v>
                </c:pt>
                <c:pt idx="371">
                  <c:v>41032</c:v>
                </c:pt>
                <c:pt idx="372">
                  <c:v>41033</c:v>
                </c:pt>
                <c:pt idx="373">
                  <c:v>41034</c:v>
                </c:pt>
                <c:pt idx="374">
                  <c:v>41035</c:v>
                </c:pt>
                <c:pt idx="375">
                  <c:v>41036</c:v>
                </c:pt>
                <c:pt idx="376">
                  <c:v>41037</c:v>
                </c:pt>
                <c:pt idx="377">
                  <c:v>41038</c:v>
                </c:pt>
                <c:pt idx="378">
                  <c:v>41039</c:v>
                </c:pt>
                <c:pt idx="379">
                  <c:v>41040</c:v>
                </c:pt>
                <c:pt idx="380">
                  <c:v>41041</c:v>
                </c:pt>
                <c:pt idx="381">
                  <c:v>41042</c:v>
                </c:pt>
                <c:pt idx="382">
                  <c:v>41043</c:v>
                </c:pt>
                <c:pt idx="383">
                  <c:v>41044</c:v>
                </c:pt>
                <c:pt idx="384">
                  <c:v>41045</c:v>
                </c:pt>
                <c:pt idx="385">
                  <c:v>41046</c:v>
                </c:pt>
                <c:pt idx="386">
                  <c:v>41047</c:v>
                </c:pt>
                <c:pt idx="387">
                  <c:v>41048</c:v>
                </c:pt>
                <c:pt idx="388">
                  <c:v>41049</c:v>
                </c:pt>
                <c:pt idx="389">
                  <c:v>41050</c:v>
                </c:pt>
                <c:pt idx="390">
                  <c:v>41051</c:v>
                </c:pt>
                <c:pt idx="391">
                  <c:v>41052</c:v>
                </c:pt>
                <c:pt idx="392">
                  <c:v>41053</c:v>
                </c:pt>
                <c:pt idx="393">
                  <c:v>41054</c:v>
                </c:pt>
                <c:pt idx="394">
                  <c:v>41055</c:v>
                </c:pt>
                <c:pt idx="395">
                  <c:v>41056</c:v>
                </c:pt>
                <c:pt idx="396">
                  <c:v>41057</c:v>
                </c:pt>
                <c:pt idx="397">
                  <c:v>41058</c:v>
                </c:pt>
                <c:pt idx="398">
                  <c:v>41059</c:v>
                </c:pt>
                <c:pt idx="399">
                  <c:v>41060</c:v>
                </c:pt>
                <c:pt idx="400">
                  <c:v>41061</c:v>
                </c:pt>
                <c:pt idx="401">
                  <c:v>41062</c:v>
                </c:pt>
                <c:pt idx="402">
                  <c:v>41063</c:v>
                </c:pt>
                <c:pt idx="403">
                  <c:v>41064</c:v>
                </c:pt>
                <c:pt idx="404">
                  <c:v>41065</c:v>
                </c:pt>
                <c:pt idx="405">
                  <c:v>41066</c:v>
                </c:pt>
                <c:pt idx="406">
                  <c:v>41067</c:v>
                </c:pt>
                <c:pt idx="407">
                  <c:v>41068</c:v>
                </c:pt>
                <c:pt idx="408">
                  <c:v>41069</c:v>
                </c:pt>
                <c:pt idx="409">
                  <c:v>41070</c:v>
                </c:pt>
                <c:pt idx="410">
                  <c:v>41071</c:v>
                </c:pt>
                <c:pt idx="411">
                  <c:v>41072</c:v>
                </c:pt>
                <c:pt idx="412">
                  <c:v>41073</c:v>
                </c:pt>
                <c:pt idx="413">
                  <c:v>41074</c:v>
                </c:pt>
                <c:pt idx="414">
                  <c:v>41075</c:v>
                </c:pt>
                <c:pt idx="415">
                  <c:v>41076</c:v>
                </c:pt>
                <c:pt idx="416">
                  <c:v>41077</c:v>
                </c:pt>
                <c:pt idx="417">
                  <c:v>41078</c:v>
                </c:pt>
                <c:pt idx="418">
                  <c:v>41079</c:v>
                </c:pt>
                <c:pt idx="419">
                  <c:v>41080</c:v>
                </c:pt>
                <c:pt idx="420">
                  <c:v>41081</c:v>
                </c:pt>
                <c:pt idx="421">
                  <c:v>41082</c:v>
                </c:pt>
                <c:pt idx="422">
                  <c:v>41083</c:v>
                </c:pt>
                <c:pt idx="423">
                  <c:v>41084</c:v>
                </c:pt>
                <c:pt idx="424">
                  <c:v>41085</c:v>
                </c:pt>
                <c:pt idx="425">
                  <c:v>41086</c:v>
                </c:pt>
                <c:pt idx="426">
                  <c:v>41087</c:v>
                </c:pt>
                <c:pt idx="427">
                  <c:v>41088</c:v>
                </c:pt>
                <c:pt idx="428">
                  <c:v>41089</c:v>
                </c:pt>
                <c:pt idx="429">
                  <c:v>41090</c:v>
                </c:pt>
                <c:pt idx="430">
                  <c:v>41091</c:v>
                </c:pt>
                <c:pt idx="431">
                  <c:v>41092</c:v>
                </c:pt>
                <c:pt idx="432">
                  <c:v>41093</c:v>
                </c:pt>
                <c:pt idx="433">
                  <c:v>41094</c:v>
                </c:pt>
                <c:pt idx="434">
                  <c:v>41095</c:v>
                </c:pt>
                <c:pt idx="435">
                  <c:v>41096</c:v>
                </c:pt>
                <c:pt idx="436">
                  <c:v>41097</c:v>
                </c:pt>
                <c:pt idx="437">
                  <c:v>41098</c:v>
                </c:pt>
                <c:pt idx="438">
                  <c:v>41099</c:v>
                </c:pt>
                <c:pt idx="439">
                  <c:v>41100</c:v>
                </c:pt>
                <c:pt idx="440">
                  <c:v>41101</c:v>
                </c:pt>
                <c:pt idx="441">
                  <c:v>41102</c:v>
                </c:pt>
                <c:pt idx="442">
                  <c:v>41103</c:v>
                </c:pt>
                <c:pt idx="443">
                  <c:v>41104</c:v>
                </c:pt>
                <c:pt idx="444">
                  <c:v>41105</c:v>
                </c:pt>
                <c:pt idx="445">
                  <c:v>41106</c:v>
                </c:pt>
                <c:pt idx="446">
                  <c:v>41107</c:v>
                </c:pt>
                <c:pt idx="447">
                  <c:v>41108</c:v>
                </c:pt>
                <c:pt idx="448">
                  <c:v>41109</c:v>
                </c:pt>
                <c:pt idx="449">
                  <c:v>41110</c:v>
                </c:pt>
                <c:pt idx="450">
                  <c:v>41111</c:v>
                </c:pt>
                <c:pt idx="451">
                  <c:v>41112</c:v>
                </c:pt>
                <c:pt idx="452">
                  <c:v>41113</c:v>
                </c:pt>
                <c:pt idx="453">
                  <c:v>41114</c:v>
                </c:pt>
                <c:pt idx="454">
                  <c:v>41115</c:v>
                </c:pt>
                <c:pt idx="455">
                  <c:v>41116</c:v>
                </c:pt>
                <c:pt idx="456">
                  <c:v>41117</c:v>
                </c:pt>
                <c:pt idx="457">
                  <c:v>41118</c:v>
                </c:pt>
                <c:pt idx="458">
                  <c:v>41119</c:v>
                </c:pt>
                <c:pt idx="459">
                  <c:v>41120</c:v>
                </c:pt>
                <c:pt idx="460">
                  <c:v>41121</c:v>
                </c:pt>
                <c:pt idx="461">
                  <c:v>41122</c:v>
                </c:pt>
                <c:pt idx="462">
                  <c:v>41123</c:v>
                </c:pt>
                <c:pt idx="463">
                  <c:v>41124</c:v>
                </c:pt>
                <c:pt idx="464">
                  <c:v>41125</c:v>
                </c:pt>
                <c:pt idx="465">
                  <c:v>41126</c:v>
                </c:pt>
                <c:pt idx="466">
                  <c:v>41127</c:v>
                </c:pt>
                <c:pt idx="467">
                  <c:v>41128</c:v>
                </c:pt>
                <c:pt idx="468">
                  <c:v>41129</c:v>
                </c:pt>
                <c:pt idx="469">
                  <c:v>41130</c:v>
                </c:pt>
                <c:pt idx="470">
                  <c:v>41131</c:v>
                </c:pt>
                <c:pt idx="471">
                  <c:v>41132</c:v>
                </c:pt>
                <c:pt idx="472">
                  <c:v>41133</c:v>
                </c:pt>
                <c:pt idx="473">
                  <c:v>41134</c:v>
                </c:pt>
                <c:pt idx="474">
                  <c:v>41135</c:v>
                </c:pt>
                <c:pt idx="475">
                  <c:v>41136</c:v>
                </c:pt>
                <c:pt idx="476">
                  <c:v>41137</c:v>
                </c:pt>
                <c:pt idx="477">
                  <c:v>41138</c:v>
                </c:pt>
                <c:pt idx="478">
                  <c:v>41139</c:v>
                </c:pt>
                <c:pt idx="479">
                  <c:v>41140</c:v>
                </c:pt>
                <c:pt idx="480">
                  <c:v>41141</c:v>
                </c:pt>
                <c:pt idx="481">
                  <c:v>41142</c:v>
                </c:pt>
                <c:pt idx="482">
                  <c:v>41143</c:v>
                </c:pt>
                <c:pt idx="483">
                  <c:v>41144</c:v>
                </c:pt>
                <c:pt idx="484">
                  <c:v>41145</c:v>
                </c:pt>
                <c:pt idx="485">
                  <c:v>41146</c:v>
                </c:pt>
                <c:pt idx="486">
                  <c:v>41147</c:v>
                </c:pt>
                <c:pt idx="487">
                  <c:v>41148</c:v>
                </c:pt>
                <c:pt idx="488">
                  <c:v>41149</c:v>
                </c:pt>
                <c:pt idx="489">
                  <c:v>41150</c:v>
                </c:pt>
                <c:pt idx="490">
                  <c:v>41151</c:v>
                </c:pt>
                <c:pt idx="491">
                  <c:v>41152</c:v>
                </c:pt>
                <c:pt idx="492">
                  <c:v>41153</c:v>
                </c:pt>
                <c:pt idx="493">
                  <c:v>41154</c:v>
                </c:pt>
                <c:pt idx="494">
                  <c:v>41155</c:v>
                </c:pt>
                <c:pt idx="495">
                  <c:v>41156</c:v>
                </c:pt>
                <c:pt idx="496">
                  <c:v>41157</c:v>
                </c:pt>
                <c:pt idx="497">
                  <c:v>41158</c:v>
                </c:pt>
                <c:pt idx="498">
                  <c:v>41159</c:v>
                </c:pt>
                <c:pt idx="499">
                  <c:v>41160</c:v>
                </c:pt>
                <c:pt idx="500">
                  <c:v>41161</c:v>
                </c:pt>
                <c:pt idx="501">
                  <c:v>41162</c:v>
                </c:pt>
                <c:pt idx="502">
                  <c:v>41163</c:v>
                </c:pt>
                <c:pt idx="503">
                  <c:v>41164</c:v>
                </c:pt>
                <c:pt idx="504">
                  <c:v>41165</c:v>
                </c:pt>
                <c:pt idx="505">
                  <c:v>41166</c:v>
                </c:pt>
                <c:pt idx="506">
                  <c:v>41167</c:v>
                </c:pt>
                <c:pt idx="507">
                  <c:v>41168</c:v>
                </c:pt>
                <c:pt idx="508">
                  <c:v>41169</c:v>
                </c:pt>
                <c:pt idx="509">
                  <c:v>41170</c:v>
                </c:pt>
                <c:pt idx="510">
                  <c:v>41171</c:v>
                </c:pt>
                <c:pt idx="511">
                  <c:v>41172</c:v>
                </c:pt>
                <c:pt idx="512">
                  <c:v>41173</c:v>
                </c:pt>
                <c:pt idx="513">
                  <c:v>41174</c:v>
                </c:pt>
                <c:pt idx="514">
                  <c:v>41175</c:v>
                </c:pt>
                <c:pt idx="515">
                  <c:v>41176</c:v>
                </c:pt>
                <c:pt idx="516">
                  <c:v>41177</c:v>
                </c:pt>
                <c:pt idx="517">
                  <c:v>41178</c:v>
                </c:pt>
                <c:pt idx="518">
                  <c:v>41179</c:v>
                </c:pt>
                <c:pt idx="519">
                  <c:v>41180</c:v>
                </c:pt>
                <c:pt idx="520">
                  <c:v>41181</c:v>
                </c:pt>
                <c:pt idx="521">
                  <c:v>41182</c:v>
                </c:pt>
                <c:pt idx="522">
                  <c:v>41183</c:v>
                </c:pt>
                <c:pt idx="523">
                  <c:v>41184</c:v>
                </c:pt>
                <c:pt idx="524">
                  <c:v>41185</c:v>
                </c:pt>
                <c:pt idx="525">
                  <c:v>41186</c:v>
                </c:pt>
                <c:pt idx="526">
                  <c:v>41187</c:v>
                </c:pt>
                <c:pt idx="527">
                  <c:v>41188</c:v>
                </c:pt>
                <c:pt idx="528">
                  <c:v>41189</c:v>
                </c:pt>
                <c:pt idx="529">
                  <c:v>41190</c:v>
                </c:pt>
                <c:pt idx="530">
                  <c:v>41191</c:v>
                </c:pt>
                <c:pt idx="531">
                  <c:v>41192</c:v>
                </c:pt>
                <c:pt idx="532">
                  <c:v>41193</c:v>
                </c:pt>
                <c:pt idx="533">
                  <c:v>41194</c:v>
                </c:pt>
                <c:pt idx="534">
                  <c:v>41195</c:v>
                </c:pt>
                <c:pt idx="535">
                  <c:v>41196</c:v>
                </c:pt>
                <c:pt idx="536">
                  <c:v>41197</c:v>
                </c:pt>
                <c:pt idx="537">
                  <c:v>41198</c:v>
                </c:pt>
                <c:pt idx="538">
                  <c:v>41199</c:v>
                </c:pt>
                <c:pt idx="539">
                  <c:v>41200</c:v>
                </c:pt>
                <c:pt idx="540">
                  <c:v>41201</c:v>
                </c:pt>
                <c:pt idx="541">
                  <c:v>41202</c:v>
                </c:pt>
                <c:pt idx="542">
                  <c:v>41203</c:v>
                </c:pt>
                <c:pt idx="543">
                  <c:v>41204</c:v>
                </c:pt>
                <c:pt idx="544">
                  <c:v>41205</c:v>
                </c:pt>
                <c:pt idx="545">
                  <c:v>41206</c:v>
                </c:pt>
                <c:pt idx="546">
                  <c:v>41207</c:v>
                </c:pt>
                <c:pt idx="547">
                  <c:v>41208</c:v>
                </c:pt>
                <c:pt idx="548">
                  <c:v>41209</c:v>
                </c:pt>
                <c:pt idx="549">
                  <c:v>41210</c:v>
                </c:pt>
                <c:pt idx="550">
                  <c:v>41211</c:v>
                </c:pt>
                <c:pt idx="551">
                  <c:v>41212</c:v>
                </c:pt>
                <c:pt idx="552">
                  <c:v>41213</c:v>
                </c:pt>
                <c:pt idx="553">
                  <c:v>41214</c:v>
                </c:pt>
                <c:pt idx="554">
                  <c:v>41215</c:v>
                </c:pt>
                <c:pt idx="555">
                  <c:v>41216</c:v>
                </c:pt>
                <c:pt idx="556">
                  <c:v>41217</c:v>
                </c:pt>
                <c:pt idx="557">
                  <c:v>41218</c:v>
                </c:pt>
                <c:pt idx="558">
                  <c:v>41219</c:v>
                </c:pt>
                <c:pt idx="559">
                  <c:v>41220</c:v>
                </c:pt>
                <c:pt idx="560">
                  <c:v>41221</c:v>
                </c:pt>
                <c:pt idx="561">
                  <c:v>41222</c:v>
                </c:pt>
                <c:pt idx="562">
                  <c:v>41223</c:v>
                </c:pt>
                <c:pt idx="563">
                  <c:v>41224</c:v>
                </c:pt>
                <c:pt idx="564">
                  <c:v>41225</c:v>
                </c:pt>
                <c:pt idx="565">
                  <c:v>41226</c:v>
                </c:pt>
                <c:pt idx="566">
                  <c:v>41227</c:v>
                </c:pt>
                <c:pt idx="567">
                  <c:v>41228</c:v>
                </c:pt>
                <c:pt idx="568">
                  <c:v>41229</c:v>
                </c:pt>
                <c:pt idx="569">
                  <c:v>41230</c:v>
                </c:pt>
                <c:pt idx="570">
                  <c:v>41231</c:v>
                </c:pt>
                <c:pt idx="571">
                  <c:v>41232</c:v>
                </c:pt>
                <c:pt idx="572">
                  <c:v>41233</c:v>
                </c:pt>
                <c:pt idx="573">
                  <c:v>41234</c:v>
                </c:pt>
                <c:pt idx="574">
                  <c:v>41235</c:v>
                </c:pt>
                <c:pt idx="575">
                  <c:v>41236</c:v>
                </c:pt>
                <c:pt idx="576">
                  <c:v>41237</c:v>
                </c:pt>
                <c:pt idx="577">
                  <c:v>41238</c:v>
                </c:pt>
                <c:pt idx="578">
                  <c:v>41239</c:v>
                </c:pt>
                <c:pt idx="579">
                  <c:v>41240</c:v>
                </c:pt>
                <c:pt idx="580">
                  <c:v>41241</c:v>
                </c:pt>
                <c:pt idx="581">
                  <c:v>41242</c:v>
                </c:pt>
                <c:pt idx="582">
                  <c:v>41243</c:v>
                </c:pt>
                <c:pt idx="583">
                  <c:v>41244</c:v>
                </c:pt>
                <c:pt idx="584">
                  <c:v>41245</c:v>
                </c:pt>
                <c:pt idx="585">
                  <c:v>41246</c:v>
                </c:pt>
                <c:pt idx="586">
                  <c:v>41247</c:v>
                </c:pt>
                <c:pt idx="587">
                  <c:v>41248</c:v>
                </c:pt>
                <c:pt idx="588">
                  <c:v>41249</c:v>
                </c:pt>
                <c:pt idx="589">
                  <c:v>41250</c:v>
                </c:pt>
                <c:pt idx="590">
                  <c:v>41251</c:v>
                </c:pt>
                <c:pt idx="591">
                  <c:v>41252</c:v>
                </c:pt>
                <c:pt idx="592">
                  <c:v>41253</c:v>
                </c:pt>
                <c:pt idx="593">
                  <c:v>41254</c:v>
                </c:pt>
                <c:pt idx="594">
                  <c:v>41255</c:v>
                </c:pt>
                <c:pt idx="595">
                  <c:v>41256</c:v>
                </c:pt>
                <c:pt idx="596">
                  <c:v>41257</c:v>
                </c:pt>
                <c:pt idx="597">
                  <c:v>41258</c:v>
                </c:pt>
                <c:pt idx="598">
                  <c:v>41259</c:v>
                </c:pt>
                <c:pt idx="599">
                  <c:v>41260</c:v>
                </c:pt>
                <c:pt idx="600">
                  <c:v>41261</c:v>
                </c:pt>
                <c:pt idx="601">
                  <c:v>41262</c:v>
                </c:pt>
                <c:pt idx="602">
                  <c:v>41263</c:v>
                </c:pt>
                <c:pt idx="603">
                  <c:v>41264</c:v>
                </c:pt>
                <c:pt idx="604">
                  <c:v>41265</c:v>
                </c:pt>
                <c:pt idx="605">
                  <c:v>41266</c:v>
                </c:pt>
                <c:pt idx="606">
                  <c:v>41267</c:v>
                </c:pt>
                <c:pt idx="607">
                  <c:v>41268</c:v>
                </c:pt>
                <c:pt idx="608">
                  <c:v>41269</c:v>
                </c:pt>
                <c:pt idx="609">
                  <c:v>41270</c:v>
                </c:pt>
                <c:pt idx="610">
                  <c:v>41271</c:v>
                </c:pt>
                <c:pt idx="611">
                  <c:v>41419</c:v>
                </c:pt>
                <c:pt idx="612">
                  <c:v>41420</c:v>
                </c:pt>
                <c:pt idx="613">
                  <c:v>41421</c:v>
                </c:pt>
                <c:pt idx="614">
                  <c:v>41422</c:v>
                </c:pt>
                <c:pt idx="615">
                  <c:v>41423</c:v>
                </c:pt>
                <c:pt idx="616">
                  <c:v>41424</c:v>
                </c:pt>
                <c:pt idx="617">
                  <c:v>41425</c:v>
                </c:pt>
                <c:pt idx="618">
                  <c:v>41426</c:v>
                </c:pt>
                <c:pt idx="619">
                  <c:v>41427</c:v>
                </c:pt>
                <c:pt idx="620">
                  <c:v>41428</c:v>
                </c:pt>
                <c:pt idx="621">
                  <c:v>41429</c:v>
                </c:pt>
                <c:pt idx="622">
                  <c:v>41430</c:v>
                </c:pt>
                <c:pt idx="623">
                  <c:v>41431</c:v>
                </c:pt>
                <c:pt idx="624">
                  <c:v>41432</c:v>
                </c:pt>
                <c:pt idx="625">
                  <c:v>41433</c:v>
                </c:pt>
                <c:pt idx="626">
                  <c:v>41434</c:v>
                </c:pt>
                <c:pt idx="627">
                  <c:v>41435</c:v>
                </c:pt>
                <c:pt idx="628">
                  <c:v>41436</c:v>
                </c:pt>
                <c:pt idx="629">
                  <c:v>41437</c:v>
                </c:pt>
                <c:pt idx="630">
                  <c:v>41438</c:v>
                </c:pt>
                <c:pt idx="631">
                  <c:v>41439</c:v>
                </c:pt>
                <c:pt idx="632">
                  <c:v>41440</c:v>
                </c:pt>
                <c:pt idx="633">
                  <c:v>41441</c:v>
                </c:pt>
                <c:pt idx="634">
                  <c:v>41442</c:v>
                </c:pt>
                <c:pt idx="635">
                  <c:v>41443</c:v>
                </c:pt>
                <c:pt idx="636">
                  <c:v>41444</c:v>
                </c:pt>
                <c:pt idx="637">
                  <c:v>41445</c:v>
                </c:pt>
                <c:pt idx="638">
                  <c:v>41446</c:v>
                </c:pt>
                <c:pt idx="639">
                  <c:v>41447</c:v>
                </c:pt>
                <c:pt idx="640">
                  <c:v>41448</c:v>
                </c:pt>
                <c:pt idx="641">
                  <c:v>41449</c:v>
                </c:pt>
                <c:pt idx="642">
                  <c:v>41450</c:v>
                </c:pt>
                <c:pt idx="643">
                  <c:v>41451</c:v>
                </c:pt>
                <c:pt idx="644">
                  <c:v>41452</c:v>
                </c:pt>
                <c:pt idx="645">
                  <c:v>41453</c:v>
                </c:pt>
                <c:pt idx="646">
                  <c:v>41454</c:v>
                </c:pt>
                <c:pt idx="647">
                  <c:v>41455</c:v>
                </c:pt>
                <c:pt idx="648">
                  <c:v>41456</c:v>
                </c:pt>
                <c:pt idx="649">
                  <c:v>41457</c:v>
                </c:pt>
                <c:pt idx="650">
                  <c:v>41458</c:v>
                </c:pt>
                <c:pt idx="651">
                  <c:v>41459</c:v>
                </c:pt>
                <c:pt idx="652">
                  <c:v>41460</c:v>
                </c:pt>
                <c:pt idx="653">
                  <c:v>41461</c:v>
                </c:pt>
                <c:pt idx="654">
                  <c:v>41462</c:v>
                </c:pt>
                <c:pt idx="655">
                  <c:v>41463</c:v>
                </c:pt>
                <c:pt idx="656">
                  <c:v>41464</c:v>
                </c:pt>
                <c:pt idx="657">
                  <c:v>41465</c:v>
                </c:pt>
                <c:pt idx="658">
                  <c:v>41466</c:v>
                </c:pt>
                <c:pt idx="659">
                  <c:v>41467</c:v>
                </c:pt>
                <c:pt idx="660">
                  <c:v>41468</c:v>
                </c:pt>
                <c:pt idx="661">
                  <c:v>41469</c:v>
                </c:pt>
                <c:pt idx="662">
                  <c:v>41470</c:v>
                </c:pt>
                <c:pt idx="663">
                  <c:v>41471</c:v>
                </c:pt>
                <c:pt idx="664">
                  <c:v>41472</c:v>
                </c:pt>
                <c:pt idx="665">
                  <c:v>41473</c:v>
                </c:pt>
                <c:pt idx="666">
                  <c:v>41474</c:v>
                </c:pt>
                <c:pt idx="667">
                  <c:v>41475</c:v>
                </c:pt>
                <c:pt idx="668">
                  <c:v>41476</c:v>
                </c:pt>
                <c:pt idx="669">
                  <c:v>41477</c:v>
                </c:pt>
                <c:pt idx="670">
                  <c:v>41478</c:v>
                </c:pt>
                <c:pt idx="671">
                  <c:v>41479</c:v>
                </c:pt>
                <c:pt idx="672">
                  <c:v>41480</c:v>
                </c:pt>
                <c:pt idx="673">
                  <c:v>41481</c:v>
                </c:pt>
                <c:pt idx="674">
                  <c:v>41482</c:v>
                </c:pt>
                <c:pt idx="675">
                  <c:v>41483</c:v>
                </c:pt>
                <c:pt idx="676">
                  <c:v>41484</c:v>
                </c:pt>
                <c:pt idx="677">
                  <c:v>41485</c:v>
                </c:pt>
                <c:pt idx="678">
                  <c:v>41486</c:v>
                </c:pt>
                <c:pt idx="679">
                  <c:v>41487</c:v>
                </c:pt>
                <c:pt idx="680">
                  <c:v>41488</c:v>
                </c:pt>
                <c:pt idx="681">
                  <c:v>41489</c:v>
                </c:pt>
                <c:pt idx="682">
                  <c:v>41490</c:v>
                </c:pt>
                <c:pt idx="683">
                  <c:v>41491</c:v>
                </c:pt>
                <c:pt idx="684">
                  <c:v>41492</c:v>
                </c:pt>
                <c:pt idx="685">
                  <c:v>41493</c:v>
                </c:pt>
                <c:pt idx="686">
                  <c:v>41494</c:v>
                </c:pt>
                <c:pt idx="687">
                  <c:v>41495</c:v>
                </c:pt>
                <c:pt idx="688">
                  <c:v>41496</c:v>
                </c:pt>
                <c:pt idx="689">
                  <c:v>41497</c:v>
                </c:pt>
                <c:pt idx="690">
                  <c:v>41498</c:v>
                </c:pt>
                <c:pt idx="691">
                  <c:v>41499</c:v>
                </c:pt>
                <c:pt idx="692">
                  <c:v>41500</c:v>
                </c:pt>
                <c:pt idx="693">
                  <c:v>41501</c:v>
                </c:pt>
                <c:pt idx="694">
                  <c:v>41502</c:v>
                </c:pt>
                <c:pt idx="695">
                  <c:v>41503</c:v>
                </c:pt>
                <c:pt idx="696">
                  <c:v>41504</c:v>
                </c:pt>
                <c:pt idx="697">
                  <c:v>41505</c:v>
                </c:pt>
                <c:pt idx="698">
                  <c:v>41506</c:v>
                </c:pt>
                <c:pt idx="699">
                  <c:v>41507</c:v>
                </c:pt>
                <c:pt idx="700">
                  <c:v>41508</c:v>
                </c:pt>
                <c:pt idx="701">
                  <c:v>41509</c:v>
                </c:pt>
                <c:pt idx="702">
                  <c:v>41510</c:v>
                </c:pt>
                <c:pt idx="703">
                  <c:v>41511</c:v>
                </c:pt>
                <c:pt idx="704">
                  <c:v>41512</c:v>
                </c:pt>
                <c:pt idx="705">
                  <c:v>41513</c:v>
                </c:pt>
                <c:pt idx="706">
                  <c:v>41514</c:v>
                </c:pt>
                <c:pt idx="707">
                  <c:v>41515</c:v>
                </c:pt>
                <c:pt idx="708">
                  <c:v>41516</c:v>
                </c:pt>
                <c:pt idx="709">
                  <c:v>41517</c:v>
                </c:pt>
                <c:pt idx="710">
                  <c:v>41518</c:v>
                </c:pt>
                <c:pt idx="711">
                  <c:v>41519</c:v>
                </c:pt>
                <c:pt idx="712">
                  <c:v>41520</c:v>
                </c:pt>
                <c:pt idx="713">
                  <c:v>41521</c:v>
                </c:pt>
                <c:pt idx="714">
                  <c:v>41522</c:v>
                </c:pt>
                <c:pt idx="715">
                  <c:v>41523</c:v>
                </c:pt>
                <c:pt idx="716">
                  <c:v>41524</c:v>
                </c:pt>
                <c:pt idx="717">
                  <c:v>41525</c:v>
                </c:pt>
                <c:pt idx="718">
                  <c:v>41526</c:v>
                </c:pt>
                <c:pt idx="719">
                  <c:v>41527</c:v>
                </c:pt>
                <c:pt idx="720">
                  <c:v>41528</c:v>
                </c:pt>
                <c:pt idx="721">
                  <c:v>41529</c:v>
                </c:pt>
                <c:pt idx="722">
                  <c:v>41530</c:v>
                </c:pt>
                <c:pt idx="723">
                  <c:v>41531</c:v>
                </c:pt>
                <c:pt idx="724">
                  <c:v>41532</c:v>
                </c:pt>
                <c:pt idx="725">
                  <c:v>41533</c:v>
                </c:pt>
                <c:pt idx="726">
                  <c:v>41534</c:v>
                </c:pt>
                <c:pt idx="727">
                  <c:v>41535</c:v>
                </c:pt>
                <c:pt idx="728">
                  <c:v>41536</c:v>
                </c:pt>
                <c:pt idx="729">
                  <c:v>41537</c:v>
                </c:pt>
                <c:pt idx="730">
                  <c:v>41538</c:v>
                </c:pt>
                <c:pt idx="731">
                  <c:v>41539</c:v>
                </c:pt>
                <c:pt idx="732">
                  <c:v>41540</c:v>
                </c:pt>
                <c:pt idx="733">
                  <c:v>41541</c:v>
                </c:pt>
                <c:pt idx="734">
                  <c:v>41542</c:v>
                </c:pt>
                <c:pt idx="735">
                  <c:v>41543</c:v>
                </c:pt>
                <c:pt idx="736">
                  <c:v>41544</c:v>
                </c:pt>
                <c:pt idx="737">
                  <c:v>41545</c:v>
                </c:pt>
                <c:pt idx="738">
                  <c:v>41546</c:v>
                </c:pt>
                <c:pt idx="739">
                  <c:v>41547</c:v>
                </c:pt>
                <c:pt idx="740">
                  <c:v>41548</c:v>
                </c:pt>
                <c:pt idx="741">
                  <c:v>41549</c:v>
                </c:pt>
                <c:pt idx="742">
                  <c:v>41550</c:v>
                </c:pt>
                <c:pt idx="743">
                  <c:v>41551</c:v>
                </c:pt>
                <c:pt idx="744">
                  <c:v>41552</c:v>
                </c:pt>
                <c:pt idx="745">
                  <c:v>41553</c:v>
                </c:pt>
                <c:pt idx="746">
                  <c:v>41554</c:v>
                </c:pt>
                <c:pt idx="747">
                  <c:v>41555</c:v>
                </c:pt>
                <c:pt idx="748">
                  <c:v>41556</c:v>
                </c:pt>
                <c:pt idx="749">
                  <c:v>41557</c:v>
                </c:pt>
                <c:pt idx="750">
                  <c:v>41558</c:v>
                </c:pt>
                <c:pt idx="751">
                  <c:v>41559</c:v>
                </c:pt>
                <c:pt idx="752">
                  <c:v>41560</c:v>
                </c:pt>
                <c:pt idx="753">
                  <c:v>41561</c:v>
                </c:pt>
                <c:pt idx="754">
                  <c:v>41562</c:v>
                </c:pt>
                <c:pt idx="755">
                  <c:v>41563</c:v>
                </c:pt>
                <c:pt idx="756">
                  <c:v>41564</c:v>
                </c:pt>
                <c:pt idx="757">
                  <c:v>41565</c:v>
                </c:pt>
                <c:pt idx="758">
                  <c:v>41566</c:v>
                </c:pt>
                <c:pt idx="759">
                  <c:v>41567</c:v>
                </c:pt>
                <c:pt idx="760">
                  <c:v>41568</c:v>
                </c:pt>
                <c:pt idx="761">
                  <c:v>41569</c:v>
                </c:pt>
                <c:pt idx="762">
                  <c:v>41570</c:v>
                </c:pt>
                <c:pt idx="763">
                  <c:v>41571</c:v>
                </c:pt>
                <c:pt idx="764">
                  <c:v>41572</c:v>
                </c:pt>
                <c:pt idx="765">
                  <c:v>41573</c:v>
                </c:pt>
                <c:pt idx="766">
                  <c:v>41574</c:v>
                </c:pt>
                <c:pt idx="767">
                  <c:v>41575</c:v>
                </c:pt>
                <c:pt idx="768">
                  <c:v>41576</c:v>
                </c:pt>
                <c:pt idx="769">
                  <c:v>41577</c:v>
                </c:pt>
                <c:pt idx="770">
                  <c:v>41578</c:v>
                </c:pt>
                <c:pt idx="771">
                  <c:v>41579</c:v>
                </c:pt>
                <c:pt idx="772">
                  <c:v>41580</c:v>
                </c:pt>
                <c:pt idx="773">
                  <c:v>41581</c:v>
                </c:pt>
                <c:pt idx="774">
                  <c:v>41582</c:v>
                </c:pt>
                <c:pt idx="775">
                  <c:v>41583</c:v>
                </c:pt>
                <c:pt idx="776">
                  <c:v>41584</c:v>
                </c:pt>
                <c:pt idx="777">
                  <c:v>41585</c:v>
                </c:pt>
                <c:pt idx="778">
                  <c:v>41586</c:v>
                </c:pt>
                <c:pt idx="779">
                  <c:v>41587</c:v>
                </c:pt>
                <c:pt idx="780">
                  <c:v>41588</c:v>
                </c:pt>
                <c:pt idx="781">
                  <c:v>41589</c:v>
                </c:pt>
                <c:pt idx="782">
                  <c:v>41590</c:v>
                </c:pt>
                <c:pt idx="783">
                  <c:v>41591</c:v>
                </c:pt>
                <c:pt idx="784">
                  <c:v>41592</c:v>
                </c:pt>
                <c:pt idx="785">
                  <c:v>41593</c:v>
                </c:pt>
                <c:pt idx="786">
                  <c:v>41594</c:v>
                </c:pt>
                <c:pt idx="787">
                  <c:v>41595</c:v>
                </c:pt>
                <c:pt idx="788">
                  <c:v>41596</c:v>
                </c:pt>
                <c:pt idx="789">
                  <c:v>41597</c:v>
                </c:pt>
                <c:pt idx="790">
                  <c:v>41598</c:v>
                </c:pt>
                <c:pt idx="791">
                  <c:v>41599</c:v>
                </c:pt>
                <c:pt idx="792">
                  <c:v>41600</c:v>
                </c:pt>
                <c:pt idx="793">
                  <c:v>41601</c:v>
                </c:pt>
                <c:pt idx="794">
                  <c:v>41602</c:v>
                </c:pt>
                <c:pt idx="795">
                  <c:v>41603</c:v>
                </c:pt>
                <c:pt idx="796">
                  <c:v>41604</c:v>
                </c:pt>
                <c:pt idx="797">
                  <c:v>41605</c:v>
                </c:pt>
                <c:pt idx="798">
                  <c:v>41606</c:v>
                </c:pt>
                <c:pt idx="799">
                  <c:v>41607</c:v>
                </c:pt>
                <c:pt idx="800">
                  <c:v>41608</c:v>
                </c:pt>
                <c:pt idx="801">
                  <c:v>41609</c:v>
                </c:pt>
                <c:pt idx="802">
                  <c:v>41610</c:v>
                </c:pt>
                <c:pt idx="803">
                  <c:v>41611</c:v>
                </c:pt>
                <c:pt idx="804">
                  <c:v>41612</c:v>
                </c:pt>
                <c:pt idx="805">
                  <c:v>41613</c:v>
                </c:pt>
                <c:pt idx="806">
                  <c:v>41614</c:v>
                </c:pt>
                <c:pt idx="807">
                  <c:v>41615</c:v>
                </c:pt>
                <c:pt idx="808">
                  <c:v>41616</c:v>
                </c:pt>
                <c:pt idx="809">
                  <c:v>41617</c:v>
                </c:pt>
                <c:pt idx="810">
                  <c:v>41618</c:v>
                </c:pt>
                <c:pt idx="811">
                  <c:v>41619</c:v>
                </c:pt>
                <c:pt idx="812">
                  <c:v>41620</c:v>
                </c:pt>
                <c:pt idx="813">
                  <c:v>41621</c:v>
                </c:pt>
                <c:pt idx="814">
                  <c:v>41622</c:v>
                </c:pt>
                <c:pt idx="815">
                  <c:v>41623</c:v>
                </c:pt>
                <c:pt idx="816">
                  <c:v>41624</c:v>
                </c:pt>
                <c:pt idx="817">
                  <c:v>41625</c:v>
                </c:pt>
                <c:pt idx="818">
                  <c:v>41626</c:v>
                </c:pt>
                <c:pt idx="819">
                  <c:v>41627</c:v>
                </c:pt>
                <c:pt idx="820">
                  <c:v>41628</c:v>
                </c:pt>
                <c:pt idx="821">
                  <c:v>41629</c:v>
                </c:pt>
                <c:pt idx="822">
                  <c:v>41630</c:v>
                </c:pt>
                <c:pt idx="823">
                  <c:v>41631</c:v>
                </c:pt>
                <c:pt idx="824">
                  <c:v>41632</c:v>
                </c:pt>
                <c:pt idx="825">
                  <c:v>41633</c:v>
                </c:pt>
                <c:pt idx="826">
                  <c:v>41634</c:v>
                </c:pt>
                <c:pt idx="827">
                  <c:v>41635</c:v>
                </c:pt>
                <c:pt idx="828">
                  <c:v>41636</c:v>
                </c:pt>
                <c:pt idx="829">
                  <c:v>41637</c:v>
                </c:pt>
                <c:pt idx="830">
                  <c:v>41638</c:v>
                </c:pt>
                <c:pt idx="831">
                  <c:v>41639</c:v>
                </c:pt>
                <c:pt idx="832">
                  <c:v>41640</c:v>
                </c:pt>
                <c:pt idx="833">
                  <c:v>41641</c:v>
                </c:pt>
                <c:pt idx="834">
                  <c:v>41642</c:v>
                </c:pt>
                <c:pt idx="835">
                  <c:v>41643</c:v>
                </c:pt>
                <c:pt idx="836">
                  <c:v>41644</c:v>
                </c:pt>
                <c:pt idx="837">
                  <c:v>41645</c:v>
                </c:pt>
                <c:pt idx="838">
                  <c:v>41760</c:v>
                </c:pt>
                <c:pt idx="839">
                  <c:v>41761</c:v>
                </c:pt>
                <c:pt idx="840">
                  <c:v>41762</c:v>
                </c:pt>
                <c:pt idx="841">
                  <c:v>41763</c:v>
                </c:pt>
                <c:pt idx="842">
                  <c:v>41764</c:v>
                </c:pt>
                <c:pt idx="843">
                  <c:v>41765</c:v>
                </c:pt>
                <c:pt idx="844">
                  <c:v>41766</c:v>
                </c:pt>
                <c:pt idx="845">
                  <c:v>41767</c:v>
                </c:pt>
                <c:pt idx="846">
                  <c:v>41768</c:v>
                </c:pt>
                <c:pt idx="847">
                  <c:v>41769</c:v>
                </c:pt>
                <c:pt idx="848">
                  <c:v>41770</c:v>
                </c:pt>
                <c:pt idx="849">
                  <c:v>41771</c:v>
                </c:pt>
                <c:pt idx="850">
                  <c:v>41772</c:v>
                </c:pt>
                <c:pt idx="851">
                  <c:v>41773</c:v>
                </c:pt>
                <c:pt idx="852">
                  <c:v>41774</c:v>
                </c:pt>
                <c:pt idx="853">
                  <c:v>41775</c:v>
                </c:pt>
                <c:pt idx="854">
                  <c:v>41776</c:v>
                </c:pt>
                <c:pt idx="855">
                  <c:v>41777</c:v>
                </c:pt>
                <c:pt idx="856">
                  <c:v>41778</c:v>
                </c:pt>
                <c:pt idx="857">
                  <c:v>41779</c:v>
                </c:pt>
                <c:pt idx="858">
                  <c:v>41780</c:v>
                </c:pt>
                <c:pt idx="859">
                  <c:v>41781</c:v>
                </c:pt>
                <c:pt idx="860">
                  <c:v>41782</c:v>
                </c:pt>
                <c:pt idx="861">
                  <c:v>41783</c:v>
                </c:pt>
                <c:pt idx="862">
                  <c:v>41784</c:v>
                </c:pt>
                <c:pt idx="863">
                  <c:v>41785</c:v>
                </c:pt>
                <c:pt idx="864">
                  <c:v>41786</c:v>
                </c:pt>
                <c:pt idx="865">
                  <c:v>41787</c:v>
                </c:pt>
                <c:pt idx="866">
                  <c:v>41788</c:v>
                </c:pt>
                <c:pt idx="867">
                  <c:v>41789</c:v>
                </c:pt>
                <c:pt idx="868">
                  <c:v>41790</c:v>
                </c:pt>
                <c:pt idx="869">
                  <c:v>41791</c:v>
                </c:pt>
                <c:pt idx="870">
                  <c:v>41792</c:v>
                </c:pt>
                <c:pt idx="871">
                  <c:v>41793</c:v>
                </c:pt>
                <c:pt idx="872">
                  <c:v>41794</c:v>
                </c:pt>
                <c:pt idx="873">
                  <c:v>41795</c:v>
                </c:pt>
                <c:pt idx="874">
                  <c:v>41796</c:v>
                </c:pt>
                <c:pt idx="875">
                  <c:v>41797</c:v>
                </c:pt>
                <c:pt idx="876">
                  <c:v>41798</c:v>
                </c:pt>
                <c:pt idx="877">
                  <c:v>41799</c:v>
                </c:pt>
                <c:pt idx="878">
                  <c:v>41800</c:v>
                </c:pt>
                <c:pt idx="879">
                  <c:v>41801</c:v>
                </c:pt>
                <c:pt idx="880">
                  <c:v>41802</c:v>
                </c:pt>
                <c:pt idx="881">
                  <c:v>41803</c:v>
                </c:pt>
                <c:pt idx="882">
                  <c:v>41804</c:v>
                </c:pt>
                <c:pt idx="883">
                  <c:v>41805</c:v>
                </c:pt>
                <c:pt idx="884">
                  <c:v>41806</c:v>
                </c:pt>
                <c:pt idx="885">
                  <c:v>41807</c:v>
                </c:pt>
                <c:pt idx="886">
                  <c:v>41808</c:v>
                </c:pt>
                <c:pt idx="887">
                  <c:v>41809</c:v>
                </c:pt>
                <c:pt idx="888">
                  <c:v>41810</c:v>
                </c:pt>
                <c:pt idx="889">
                  <c:v>41811</c:v>
                </c:pt>
                <c:pt idx="890">
                  <c:v>41812</c:v>
                </c:pt>
                <c:pt idx="891">
                  <c:v>41813</c:v>
                </c:pt>
                <c:pt idx="892">
                  <c:v>41814</c:v>
                </c:pt>
                <c:pt idx="893">
                  <c:v>41815</c:v>
                </c:pt>
                <c:pt idx="894">
                  <c:v>41816</c:v>
                </c:pt>
                <c:pt idx="895">
                  <c:v>41817</c:v>
                </c:pt>
                <c:pt idx="896">
                  <c:v>41818</c:v>
                </c:pt>
                <c:pt idx="897">
                  <c:v>41819</c:v>
                </c:pt>
                <c:pt idx="898">
                  <c:v>41820</c:v>
                </c:pt>
                <c:pt idx="899">
                  <c:v>41821</c:v>
                </c:pt>
                <c:pt idx="900">
                  <c:v>41822</c:v>
                </c:pt>
                <c:pt idx="901">
                  <c:v>41823</c:v>
                </c:pt>
                <c:pt idx="902">
                  <c:v>41824</c:v>
                </c:pt>
                <c:pt idx="903">
                  <c:v>41825</c:v>
                </c:pt>
                <c:pt idx="904">
                  <c:v>41826</c:v>
                </c:pt>
                <c:pt idx="905">
                  <c:v>41827</c:v>
                </c:pt>
                <c:pt idx="906">
                  <c:v>41828</c:v>
                </c:pt>
                <c:pt idx="907">
                  <c:v>41829</c:v>
                </c:pt>
                <c:pt idx="908">
                  <c:v>41830</c:v>
                </c:pt>
                <c:pt idx="909">
                  <c:v>41831</c:v>
                </c:pt>
                <c:pt idx="910">
                  <c:v>41832</c:v>
                </c:pt>
                <c:pt idx="911">
                  <c:v>41833</c:v>
                </c:pt>
                <c:pt idx="912">
                  <c:v>41834</c:v>
                </c:pt>
                <c:pt idx="913">
                  <c:v>41835</c:v>
                </c:pt>
                <c:pt idx="914">
                  <c:v>41836</c:v>
                </c:pt>
                <c:pt idx="915">
                  <c:v>41837</c:v>
                </c:pt>
                <c:pt idx="916">
                  <c:v>41838</c:v>
                </c:pt>
                <c:pt idx="917">
                  <c:v>41839</c:v>
                </c:pt>
                <c:pt idx="918">
                  <c:v>41840</c:v>
                </c:pt>
                <c:pt idx="919">
                  <c:v>41841</c:v>
                </c:pt>
                <c:pt idx="920">
                  <c:v>41842</c:v>
                </c:pt>
                <c:pt idx="921">
                  <c:v>41843</c:v>
                </c:pt>
                <c:pt idx="922">
                  <c:v>41844</c:v>
                </c:pt>
                <c:pt idx="923">
                  <c:v>41845</c:v>
                </c:pt>
                <c:pt idx="924">
                  <c:v>41846</c:v>
                </c:pt>
                <c:pt idx="925">
                  <c:v>41847</c:v>
                </c:pt>
                <c:pt idx="926">
                  <c:v>41848</c:v>
                </c:pt>
                <c:pt idx="927">
                  <c:v>41849</c:v>
                </c:pt>
                <c:pt idx="928">
                  <c:v>41850</c:v>
                </c:pt>
                <c:pt idx="929">
                  <c:v>41851</c:v>
                </c:pt>
                <c:pt idx="930">
                  <c:v>41852</c:v>
                </c:pt>
                <c:pt idx="931">
                  <c:v>41853</c:v>
                </c:pt>
                <c:pt idx="932">
                  <c:v>41854</c:v>
                </c:pt>
                <c:pt idx="933">
                  <c:v>41855</c:v>
                </c:pt>
                <c:pt idx="934">
                  <c:v>41856</c:v>
                </c:pt>
                <c:pt idx="935">
                  <c:v>41857</c:v>
                </c:pt>
                <c:pt idx="936">
                  <c:v>41858</c:v>
                </c:pt>
                <c:pt idx="937">
                  <c:v>41859</c:v>
                </c:pt>
                <c:pt idx="938">
                  <c:v>41860</c:v>
                </c:pt>
                <c:pt idx="939">
                  <c:v>41861</c:v>
                </c:pt>
                <c:pt idx="940">
                  <c:v>41862</c:v>
                </c:pt>
                <c:pt idx="941">
                  <c:v>41863</c:v>
                </c:pt>
                <c:pt idx="942">
                  <c:v>41864</c:v>
                </c:pt>
                <c:pt idx="943">
                  <c:v>41865</c:v>
                </c:pt>
                <c:pt idx="944">
                  <c:v>41866</c:v>
                </c:pt>
                <c:pt idx="945">
                  <c:v>41867</c:v>
                </c:pt>
                <c:pt idx="946">
                  <c:v>41868</c:v>
                </c:pt>
                <c:pt idx="947">
                  <c:v>41869</c:v>
                </c:pt>
                <c:pt idx="948">
                  <c:v>41870</c:v>
                </c:pt>
                <c:pt idx="949">
                  <c:v>41871</c:v>
                </c:pt>
                <c:pt idx="950">
                  <c:v>41872</c:v>
                </c:pt>
                <c:pt idx="951">
                  <c:v>41873</c:v>
                </c:pt>
                <c:pt idx="952">
                  <c:v>41874</c:v>
                </c:pt>
                <c:pt idx="953">
                  <c:v>41875</c:v>
                </c:pt>
                <c:pt idx="954">
                  <c:v>41876</c:v>
                </c:pt>
                <c:pt idx="955">
                  <c:v>41877</c:v>
                </c:pt>
                <c:pt idx="956">
                  <c:v>41878</c:v>
                </c:pt>
                <c:pt idx="957">
                  <c:v>41879</c:v>
                </c:pt>
                <c:pt idx="958">
                  <c:v>41880</c:v>
                </c:pt>
                <c:pt idx="959">
                  <c:v>41881</c:v>
                </c:pt>
                <c:pt idx="960">
                  <c:v>41882</c:v>
                </c:pt>
                <c:pt idx="961">
                  <c:v>41883</c:v>
                </c:pt>
                <c:pt idx="962">
                  <c:v>41884</c:v>
                </c:pt>
                <c:pt idx="963">
                  <c:v>41885</c:v>
                </c:pt>
                <c:pt idx="964">
                  <c:v>41886</c:v>
                </c:pt>
                <c:pt idx="965">
                  <c:v>41887</c:v>
                </c:pt>
                <c:pt idx="966">
                  <c:v>41888</c:v>
                </c:pt>
                <c:pt idx="967">
                  <c:v>41889</c:v>
                </c:pt>
                <c:pt idx="968">
                  <c:v>41890</c:v>
                </c:pt>
                <c:pt idx="969">
                  <c:v>41891</c:v>
                </c:pt>
                <c:pt idx="970">
                  <c:v>41892</c:v>
                </c:pt>
                <c:pt idx="971">
                  <c:v>41893</c:v>
                </c:pt>
                <c:pt idx="972">
                  <c:v>41894</c:v>
                </c:pt>
                <c:pt idx="973">
                  <c:v>41895</c:v>
                </c:pt>
                <c:pt idx="974">
                  <c:v>41896</c:v>
                </c:pt>
                <c:pt idx="975">
                  <c:v>41897</c:v>
                </c:pt>
                <c:pt idx="976">
                  <c:v>41898</c:v>
                </c:pt>
                <c:pt idx="977">
                  <c:v>41899</c:v>
                </c:pt>
                <c:pt idx="978">
                  <c:v>41900</c:v>
                </c:pt>
                <c:pt idx="979">
                  <c:v>41901</c:v>
                </c:pt>
                <c:pt idx="980">
                  <c:v>41902</c:v>
                </c:pt>
                <c:pt idx="981">
                  <c:v>41903</c:v>
                </c:pt>
                <c:pt idx="982">
                  <c:v>41904</c:v>
                </c:pt>
                <c:pt idx="983">
                  <c:v>41905</c:v>
                </c:pt>
                <c:pt idx="984">
                  <c:v>41906</c:v>
                </c:pt>
                <c:pt idx="985">
                  <c:v>41907</c:v>
                </c:pt>
                <c:pt idx="986">
                  <c:v>41908</c:v>
                </c:pt>
                <c:pt idx="987">
                  <c:v>41909</c:v>
                </c:pt>
                <c:pt idx="988">
                  <c:v>41910</c:v>
                </c:pt>
                <c:pt idx="989">
                  <c:v>41911</c:v>
                </c:pt>
                <c:pt idx="990">
                  <c:v>41912</c:v>
                </c:pt>
                <c:pt idx="991">
                  <c:v>41913</c:v>
                </c:pt>
                <c:pt idx="992">
                  <c:v>41914</c:v>
                </c:pt>
                <c:pt idx="993">
                  <c:v>41915</c:v>
                </c:pt>
                <c:pt idx="994">
                  <c:v>41916</c:v>
                </c:pt>
                <c:pt idx="995">
                  <c:v>41917</c:v>
                </c:pt>
                <c:pt idx="996">
                  <c:v>41918</c:v>
                </c:pt>
                <c:pt idx="997">
                  <c:v>41919</c:v>
                </c:pt>
                <c:pt idx="998">
                  <c:v>41920</c:v>
                </c:pt>
                <c:pt idx="999">
                  <c:v>41921</c:v>
                </c:pt>
                <c:pt idx="1000">
                  <c:v>41922</c:v>
                </c:pt>
                <c:pt idx="1001">
                  <c:v>41923</c:v>
                </c:pt>
                <c:pt idx="1002">
                  <c:v>41924</c:v>
                </c:pt>
                <c:pt idx="1003">
                  <c:v>41925</c:v>
                </c:pt>
                <c:pt idx="1004">
                  <c:v>41926</c:v>
                </c:pt>
                <c:pt idx="1005">
                  <c:v>41927</c:v>
                </c:pt>
                <c:pt idx="1006">
                  <c:v>41928</c:v>
                </c:pt>
                <c:pt idx="1007">
                  <c:v>41929</c:v>
                </c:pt>
                <c:pt idx="1008">
                  <c:v>41930</c:v>
                </c:pt>
                <c:pt idx="1009">
                  <c:v>41931</c:v>
                </c:pt>
                <c:pt idx="1010">
                  <c:v>41932</c:v>
                </c:pt>
                <c:pt idx="1011">
                  <c:v>41933</c:v>
                </c:pt>
                <c:pt idx="1012">
                  <c:v>41934</c:v>
                </c:pt>
                <c:pt idx="1013">
                  <c:v>41935</c:v>
                </c:pt>
                <c:pt idx="1014">
                  <c:v>41936</c:v>
                </c:pt>
                <c:pt idx="1015">
                  <c:v>41937</c:v>
                </c:pt>
                <c:pt idx="1016">
                  <c:v>41938</c:v>
                </c:pt>
                <c:pt idx="1017">
                  <c:v>41939</c:v>
                </c:pt>
                <c:pt idx="1018">
                  <c:v>41940</c:v>
                </c:pt>
                <c:pt idx="1019">
                  <c:v>41941</c:v>
                </c:pt>
                <c:pt idx="1020">
                  <c:v>41942</c:v>
                </c:pt>
                <c:pt idx="1021">
                  <c:v>41943</c:v>
                </c:pt>
                <c:pt idx="1022">
                  <c:v>41944</c:v>
                </c:pt>
                <c:pt idx="1023">
                  <c:v>41945</c:v>
                </c:pt>
                <c:pt idx="1024">
                  <c:v>41946</c:v>
                </c:pt>
                <c:pt idx="1025">
                  <c:v>41947</c:v>
                </c:pt>
                <c:pt idx="1026">
                  <c:v>41948</c:v>
                </c:pt>
                <c:pt idx="1027">
                  <c:v>41949</c:v>
                </c:pt>
                <c:pt idx="1028">
                  <c:v>41950</c:v>
                </c:pt>
                <c:pt idx="1029">
                  <c:v>41951</c:v>
                </c:pt>
                <c:pt idx="1030">
                  <c:v>41952</c:v>
                </c:pt>
                <c:pt idx="1031">
                  <c:v>41953</c:v>
                </c:pt>
                <c:pt idx="1032">
                  <c:v>41954</c:v>
                </c:pt>
                <c:pt idx="1033">
                  <c:v>41955</c:v>
                </c:pt>
                <c:pt idx="1034">
                  <c:v>41956</c:v>
                </c:pt>
                <c:pt idx="1035">
                  <c:v>41957</c:v>
                </c:pt>
                <c:pt idx="1036">
                  <c:v>41958</c:v>
                </c:pt>
                <c:pt idx="1037">
                  <c:v>41959</c:v>
                </c:pt>
                <c:pt idx="1038">
                  <c:v>41960</c:v>
                </c:pt>
                <c:pt idx="1039">
                  <c:v>41961</c:v>
                </c:pt>
                <c:pt idx="1040">
                  <c:v>41962</c:v>
                </c:pt>
                <c:pt idx="1041">
                  <c:v>41963</c:v>
                </c:pt>
                <c:pt idx="1042">
                  <c:v>41964</c:v>
                </c:pt>
                <c:pt idx="1043">
                  <c:v>41965</c:v>
                </c:pt>
                <c:pt idx="1044">
                  <c:v>41966</c:v>
                </c:pt>
                <c:pt idx="1045">
                  <c:v>41967</c:v>
                </c:pt>
                <c:pt idx="1046">
                  <c:v>41968</c:v>
                </c:pt>
                <c:pt idx="1047">
                  <c:v>42144</c:v>
                </c:pt>
                <c:pt idx="1048">
                  <c:v>42145</c:v>
                </c:pt>
                <c:pt idx="1049">
                  <c:v>42146</c:v>
                </c:pt>
                <c:pt idx="1050">
                  <c:v>42147</c:v>
                </c:pt>
                <c:pt idx="1051">
                  <c:v>42148</c:v>
                </c:pt>
                <c:pt idx="1052">
                  <c:v>42149</c:v>
                </c:pt>
                <c:pt idx="1053">
                  <c:v>42150</c:v>
                </c:pt>
                <c:pt idx="1054">
                  <c:v>42151</c:v>
                </c:pt>
                <c:pt idx="1055">
                  <c:v>42152</c:v>
                </c:pt>
                <c:pt idx="1056">
                  <c:v>42153</c:v>
                </c:pt>
                <c:pt idx="1057">
                  <c:v>42154</c:v>
                </c:pt>
                <c:pt idx="1058">
                  <c:v>42155</c:v>
                </c:pt>
                <c:pt idx="1059">
                  <c:v>42156</c:v>
                </c:pt>
                <c:pt idx="1060">
                  <c:v>42157</c:v>
                </c:pt>
                <c:pt idx="1061">
                  <c:v>42158</c:v>
                </c:pt>
                <c:pt idx="1062">
                  <c:v>42159</c:v>
                </c:pt>
                <c:pt idx="1063">
                  <c:v>42160</c:v>
                </c:pt>
                <c:pt idx="1064">
                  <c:v>42161</c:v>
                </c:pt>
                <c:pt idx="1065">
                  <c:v>42162</c:v>
                </c:pt>
                <c:pt idx="1066">
                  <c:v>42163</c:v>
                </c:pt>
                <c:pt idx="1067">
                  <c:v>42164</c:v>
                </c:pt>
                <c:pt idx="1068">
                  <c:v>42165</c:v>
                </c:pt>
                <c:pt idx="1069">
                  <c:v>42166</c:v>
                </c:pt>
                <c:pt idx="1070">
                  <c:v>42167</c:v>
                </c:pt>
                <c:pt idx="1071">
                  <c:v>42168</c:v>
                </c:pt>
                <c:pt idx="1072">
                  <c:v>42169</c:v>
                </c:pt>
                <c:pt idx="1073">
                  <c:v>42170</c:v>
                </c:pt>
                <c:pt idx="1074">
                  <c:v>42171</c:v>
                </c:pt>
                <c:pt idx="1075">
                  <c:v>42172</c:v>
                </c:pt>
                <c:pt idx="1076">
                  <c:v>42173</c:v>
                </c:pt>
                <c:pt idx="1077">
                  <c:v>42174</c:v>
                </c:pt>
                <c:pt idx="1078">
                  <c:v>42175</c:v>
                </c:pt>
                <c:pt idx="1079">
                  <c:v>42176</c:v>
                </c:pt>
                <c:pt idx="1080">
                  <c:v>42177</c:v>
                </c:pt>
                <c:pt idx="1081">
                  <c:v>42178</c:v>
                </c:pt>
                <c:pt idx="1082">
                  <c:v>42179</c:v>
                </c:pt>
                <c:pt idx="1083">
                  <c:v>42180</c:v>
                </c:pt>
                <c:pt idx="1084">
                  <c:v>42181</c:v>
                </c:pt>
                <c:pt idx="1085">
                  <c:v>42182</c:v>
                </c:pt>
                <c:pt idx="1086">
                  <c:v>42183</c:v>
                </c:pt>
                <c:pt idx="1087">
                  <c:v>42184</c:v>
                </c:pt>
                <c:pt idx="1088">
                  <c:v>42185</c:v>
                </c:pt>
                <c:pt idx="1089">
                  <c:v>42186</c:v>
                </c:pt>
                <c:pt idx="1090">
                  <c:v>42187</c:v>
                </c:pt>
                <c:pt idx="1091">
                  <c:v>42188</c:v>
                </c:pt>
                <c:pt idx="1092">
                  <c:v>42189</c:v>
                </c:pt>
                <c:pt idx="1093">
                  <c:v>42190</c:v>
                </c:pt>
                <c:pt idx="1094">
                  <c:v>42191</c:v>
                </c:pt>
                <c:pt idx="1095">
                  <c:v>42192</c:v>
                </c:pt>
                <c:pt idx="1096">
                  <c:v>42193</c:v>
                </c:pt>
                <c:pt idx="1097">
                  <c:v>42194</c:v>
                </c:pt>
                <c:pt idx="1098">
                  <c:v>42195</c:v>
                </c:pt>
                <c:pt idx="1099">
                  <c:v>42196</c:v>
                </c:pt>
                <c:pt idx="1100">
                  <c:v>42197</c:v>
                </c:pt>
                <c:pt idx="1101">
                  <c:v>42198</c:v>
                </c:pt>
                <c:pt idx="1102">
                  <c:v>42199</c:v>
                </c:pt>
                <c:pt idx="1103">
                  <c:v>42200</c:v>
                </c:pt>
                <c:pt idx="1104">
                  <c:v>42201</c:v>
                </c:pt>
                <c:pt idx="1105">
                  <c:v>42202</c:v>
                </c:pt>
                <c:pt idx="1106">
                  <c:v>42203</c:v>
                </c:pt>
                <c:pt idx="1107">
                  <c:v>42204</c:v>
                </c:pt>
                <c:pt idx="1108">
                  <c:v>42205</c:v>
                </c:pt>
                <c:pt idx="1109">
                  <c:v>42206</c:v>
                </c:pt>
                <c:pt idx="1110">
                  <c:v>42207</c:v>
                </c:pt>
                <c:pt idx="1111">
                  <c:v>42208</c:v>
                </c:pt>
                <c:pt idx="1112">
                  <c:v>42209</c:v>
                </c:pt>
                <c:pt idx="1113">
                  <c:v>42210</c:v>
                </c:pt>
                <c:pt idx="1114">
                  <c:v>42211</c:v>
                </c:pt>
                <c:pt idx="1115">
                  <c:v>42212</c:v>
                </c:pt>
                <c:pt idx="1116">
                  <c:v>42213</c:v>
                </c:pt>
                <c:pt idx="1117">
                  <c:v>42214</c:v>
                </c:pt>
                <c:pt idx="1118">
                  <c:v>42215</c:v>
                </c:pt>
                <c:pt idx="1119">
                  <c:v>42216</c:v>
                </c:pt>
                <c:pt idx="1120">
                  <c:v>42217</c:v>
                </c:pt>
                <c:pt idx="1121">
                  <c:v>42218</c:v>
                </c:pt>
                <c:pt idx="1122">
                  <c:v>42219</c:v>
                </c:pt>
                <c:pt idx="1123">
                  <c:v>42220</c:v>
                </c:pt>
                <c:pt idx="1124">
                  <c:v>42221</c:v>
                </c:pt>
                <c:pt idx="1125">
                  <c:v>42222</c:v>
                </c:pt>
                <c:pt idx="1126">
                  <c:v>42223</c:v>
                </c:pt>
                <c:pt idx="1127">
                  <c:v>42224</c:v>
                </c:pt>
                <c:pt idx="1128">
                  <c:v>42225</c:v>
                </c:pt>
                <c:pt idx="1129">
                  <c:v>42226</c:v>
                </c:pt>
                <c:pt idx="1130">
                  <c:v>42227</c:v>
                </c:pt>
                <c:pt idx="1131">
                  <c:v>42228</c:v>
                </c:pt>
                <c:pt idx="1132">
                  <c:v>42229</c:v>
                </c:pt>
                <c:pt idx="1133">
                  <c:v>42230</c:v>
                </c:pt>
                <c:pt idx="1134">
                  <c:v>42231</c:v>
                </c:pt>
                <c:pt idx="1135">
                  <c:v>42232</c:v>
                </c:pt>
                <c:pt idx="1136">
                  <c:v>42233</c:v>
                </c:pt>
                <c:pt idx="1137">
                  <c:v>42234</c:v>
                </c:pt>
                <c:pt idx="1138">
                  <c:v>42235</c:v>
                </c:pt>
                <c:pt idx="1139">
                  <c:v>42236</c:v>
                </c:pt>
                <c:pt idx="1140">
                  <c:v>42237</c:v>
                </c:pt>
                <c:pt idx="1141">
                  <c:v>42238</c:v>
                </c:pt>
                <c:pt idx="1142">
                  <c:v>42239</c:v>
                </c:pt>
                <c:pt idx="1143">
                  <c:v>42240</c:v>
                </c:pt>
                <c:pt idx="1144">
                  <c:v>42241</c:v>
                </c:pt>
                <c:pt idx="1145">
                  <c:v>42242</c:v>
                </c:pt>
                <c:pt idx="1146">
                  <c:v>42243</c:v>
                </c:pt>
                <c:pt idx="1147">
                  <c:v>42244</c:v>
                </c:pt>
                <c:pt idx="1148">
                  <c:v>42245</c:v>
                </c:pt>
                <c:pt idx="1149">
                  <c:v>42246</c:v>
                </c:pt>
                <c:pt idx="1150">
                  <c:v>42247</c:v>
                </c:pt>
                <c:pt idx="1151">
                  <c:v>42248</c:v>
                </c:pt>
                <c:pt idx="1152">
                  <c:v>42249</c:v>
                </c:pt>
                <c:pt idx="1153">
                  <c:v>42250</c:v>
                </c:pt>
                <c:pt idx="1154">
                  <c:v>42251</c:v>
                </c:pt>
                <c:pt idx="1155">
                  <c:v>42252</c:v>
                </c:pt>
                <c:pt idx="1156">
                  <c:v>42253</c:v>
                </c:pt>
                <c:pt idx="1157">
                  <c:v>42254</c:v>
                </c:pt>
                <c:pt idx="1158">
                  <c:v>42255</c:v>
                </c:pt>
                <c:pt idx="1159">
                  <c:v>42256</c:v>
                </c:pt>
                <c:pt idx="1160">
                  <c:v>42257</c:v>
                </c:pt>
                <c:pt idx="1161">
                  <c:v>42258</c:v>
                </c:pt>
                <c:pt idx="1162">
                  <c:v>42259</c:v>
                </c:pt>
                <c:pt idx="1163">
                  <c:v>42260</c:v>
                </c:pt>
                <c:pt idx="1164">
                  <c:v>42261</c:v>
                </c:pt>
                <c:pt idx="1165">
                  <c:v>42262</c:v>
                </c:pt>
                <c:pt idx="1166">
                  <c:v>42263</c:v>
                </c:pt>
                <c:pt idx="1167">
                  <c:v>42264</c:v>
                </c:pt>
                <c:pt idx="1168">
                  <c:v>42265</c:v>
                </c:pt>
                <c:pt idx="1169">
                  <c:v>42266</c:v>
                </c:pt>
                <c:pt idx="1170">
                  <c:v>42267</c:v>
                </c:pt>
                <c:pt idx="1171">
                  <c:v>42268</c:v>
                </c:pt>
                <c:pt idx="1172">
                  <c:v>42269</c:v>
                </c:pt>
                <c:pt idx="1173">
                  <c:v>42270</c:v>
                </c:pt>
                <c:pt idx="1174">
                  <c:v>42271</c:v>
                </c:pt>
                <c:pt idx="1175">
                  <c:v>42272</c:v>
                </c:pt>
                <c:pt idx="1176">
                  <c:v>42273</c:v>
                </c:pt>
                <c:pt idx="1177">
                  <c:v>42274</c:v>
                </c:pt>
                <c:pt idx="1178">
                  <c:v>42275</c:v>
                </c:pt>
                <c:pt idx="1179">
                  <c:v>42276</c:v>
                </c:pt>
                <c:pt idx="1180">
                  <c:v>42277</c:v>
                </c:pt>
                <c:pt idx="1181">
                  <c:v>42278</c:v>
                </c:pt>
                <c:pt idx="1182">
                  <c:v>42279</c:v>
                </c:pt>
                <c:pt idx="1183">
                  <c:v>42280</c:v>
                </c:pt>
                <c:pt idx="1184">
                  <c:v>42281</c:v>
                </c:pt>
                <c:pt idx="1185">
                  <c:v>42282</c:v>
                </c:pt>
                <c:pt idx="1186">
                  <c:v>42283</c:v>
                </c:pt>
                <c:pt idx="1187">
                  <c:v>42284</c:v>
                </c:pt>
                <c:pt idx="1188">
                  <c:v>42285</c:v>
                </c:pt>
                <c:pt idx="1189">
                  <c:v>42286</c:v>
                </c:pt>
                <c:pt idx="1190">
                  <c:v>42287</c:v>
                </c:pt>
                <c:pt idx="1191">
                  <c:v>42288</c:v>
                </c:pt>
                <c:pt idx="1192">
                  <c:v>42289</c:v>
                </c:pt>
                <c:pt idx="1193">
                  <c:v>42290</c:v>
                </c:pt>
                <c:pt idx="1194">
                  <c:v>42291</c:v>
                </c:pt>
                <c:pt idx="1195">
                  <c:v>42292</c:v>
                </c:pt>
                <c:pt idx="1196">
                  <c:v>42293</c:v>
                </c:pt>
                <c:pt idx="1197">
                  <c:v>42294</c:v>
                </c:pt>
                <c:pt idx="1198">
                  <c:v>42295</c:v>
                </c:pt>
                <c:pt idx="1199">
                  <c:v>42296</c:v>
                </c:pt>
                <c:pt idx="1200">
                  <c:v>42297</c:v>
                </c:pt>
                <c:pt idx="1201">
                  <c:v>42298</c:v>
                </c:pt>
                <c:pt idx="1202">
                  <c:v>42299</c:v>
                </c:pt>
                <c:pt idx="1203">
                  <c:v>42300</c:v>
                </c:pt>
                <c:pt idx="1204">
                  <c:v>42301</c:v>
                </c:pt>
                <c:pt idx="1205">
                  <c:v>42302</c:v>
                </c:pt>
                <c:pt idx="1206">
                  <c:v>42303</c:v>
                </c:pt>
                <c:pt idx="1207">
                  <c:v>42304</c:v>
                </c:pt>
                <c:pt idx="1208">
                  <c:v>42305</c:v>
                </c:pt>
                <c:pt idx="1209">
                  <c:v>42306</c:v>
                </c:pt>
                <c:pt idx="1210">
                  <c:v>42307</c:v>
                </c:pt>
                <c:pt idx="1211">
                  <c:v>42308</c:v>
                </c:pt>
                <c:pt idx="1212">
                  <c:v>42309</c:v>
                </c:pt>
                <c:pt idx="1213">
                  <c:v>42310</c:v>
                </c:pt>
                <c:pt idx="1214">
                  <c:v>42311</c:v>
                </c:pt>
                <c:pt idx="1215">
                  <c:v>42312</c:v>
                </c:pt>
                <c:pt idx="1216">
                  <c:v>42313</c:v>
                </c:pt>
                <c:pt idx="1217">
                  <c:v>42314</c:v>
                </c:pt>
                <c:pt idx="1218">
                  <c:v>42315</c:v>
                </c:pt>
                <c:pt idx="1219">
                  <c:v>42316</c:v>
                </c:pt>
                <c:pt idx="1220">
                  <c:v>42317</c:v>
                </c:pt>
                <c:pt idx="1221">
                  <c:v>42318</c:v>
                </c:pt>
                <c:pt idx="1222">
                  <c:v>42319</c:v>
                </c:pt>
                <c:pt idx="1223">
                  <c:v>42320</c:v>
                </c:pt>
                <c:pt idx="1224">
                  <c:v>42321</c:v>
                </c:pt>
                <c:pt idx="1225">
                  <c:v>42322</c:v>
                </c:pt>
                <c:pt idx="1226">
                  <c:v>42323</c:v>
                </c:pt>
                <c:pt idx="1227">
                  <c:v>42324</c:v>
                </c:pt>
                <c:pt idx="1228">
                  <c:v>42325</c:v>
                </c:pt>
                <c:pt idx="1229">
                  <c:v>42326</c:v>
                </c:pt>
                <c:pt idx="1230">
                  <c:v>42327</c:v>
                </c:pt>
                <c:pt idx="1231">
                  <c:v>42328</c:v>
                </c:pt>
                <c:pt idx="1232">
                  <c:v>42329</c:v>
                </c:pt>
                <c:pt idx="1233">
                  <c:v>42330</c:v>
                </c:pt>
                <c:pt idx="1234">
                  <c:v>42331</c:v>
                </c:pt>
                <c:pt idx="1235">
                  <c:v>42332</c:v>
                </c:pt>
                <c:pt idx="1236">
                  <c:v>42333</c:v>
                </c:pt>
                <c:pt idx="1237">
                  <c:v>42334</c:v>
                </c:pt>
                <c:pt idx="1238">
                  <c:v>42335</c:v>
                </c:pt>
                <c:pt idx="1239">
                  <c:v>42336</c:v>
                </c:pt>
                <c:pt idx="1240">
                  <c:v>42337</c:v>
                </c:pt>
                <c:pt idx="1241">
                  <c:v>42338</c:v>
                </c:pt>
                <c:pt idx="1242">
                  <c:v>42339</c:v>
                </c:pt>
                <c:pt idx="1243">
                  <c:v>42340</c:v>
                </c:pt>
                <c:pt idx="1244">
                  <c:v>42341</c:v>
                </c:pt>
                <c:pt idx="1245">
                  <c:v>42342</c:v>
                </c:pt>
                <c:pt idx="1246">
                  <c:v>42343</c:v>
                </c:pt>
                <c:pt idx="1247">
                  <c:v>42344</c:v>
                </c:pt>
                <c:pt idx="1248">
                  <c:v>42345</c:v>
                </c:pt>
                <c:pt idx="1249">
                  <c:v>42346</c:v>
                </c:pt>
                <c:pt idx="1250">
                  <c:v>42347</c:v>
                </c:pt>
                <c:pt idx="1251">
                  <c:v>42348</c:v>
                </c:pt>
                <c:pt idx="1252">
                  <c:v>42349</c:v>
                </c:pt>
                <c:pt idx="1253">
                  <c:v>42350</c:v>
                </c:pt>
                <c:pt idx="1254">
                  <c:v>42351</c:v>
                </c:pt>
                <c:pt idx="1255">
                  <c:v>42352</c:v>
                </c:pt>
                <c:pt idx="1256">
                  <c:v>42353</c:v>
                </c:pt>
                <c:pt idx="1257">
                  <c:v>42354</c:v>
                </c:pt>
                <c:pt idx="1258">
                  <c:v>42355</c:v>
                </c:pt>
                <c:pt idx="1259">
                  <c:v>42356</c:v>
                </c:pt>
                <c:pt idx="1260">
                  <c:v>42357</c:v>
                </c:pt>
                <c:pt idx="1261">
                  <c:v>42358</c:v>
                </c:pt>
                <c:pt idx="1262">
                  <c:v>42359</c:v>
                </c:pt>
                <c:pt idx="1263">
                  <c:v>42360</c:v>
                </c:pt>
                <c:pt idx="1264">
                  <c:v>42361</c:v>
                </c:pt>
                <c:pt idx="1265">
                  <c:v>42362</c:v>
                </c:pt>
                <c:pt idx="1266">
                  <c:v>42363</c:v>
                </c:pt>
                <c:pt idx="1267">
                  <c:v>42364</c:v>
                </c:pt>
                <c:pt idx="1268">
                  <c:v>42365</c:v>
                </c:pt>
                <c:pt idx="1269">
                  <c:v>42366</c:v>
                </c:pt>
                <c:pt idx="1270">
                  <c:v>42367</c:v>
                </c:pt>
                <c:pt idx="1271">
                  <c:v>42368</c:v>
                </c:pt>
                <c:pt idx="1272">
                  <c:v>42369</c:v>
                </c:pt>
                <c:pt idx="1273">
                  <c:v>42370</c:v>
                </c:pt>
                <c:pt idx="1274">
                  <c:v>42371</c:v>
                </c:pt>
                <c:pt idx="1275">
                  <c:v>42372</c:v>
                </c:pt>
                <c:pt idx="1276">
                  <c:v>42373</c:v>
                </c:pt>
                <c:pt idx="1277">
                  <c:v>42374</c:v>
                </c:pt>
                <c:pt idx="1278">
                  <c:v>42375</c:v>
                </c:pt>
                <c:pt idx="1279">
                  <c:v>42376</c:v>
                </c:pt>
                <c:pt idx="1280">
                  <c:v>42377</c:v>
                </c:pt>
                <c:pt idx="1281">
                  <c:v>42378</c:v>
                </c:pt>
                <c:pt idx="1282">
                  <c:v>42379</c:v>
                </c:pt>
                <c:pt idx="1283">
                  <c:v>42380</c:v>
                </c:pt>
                <c:pt idx="1284">
                  <c:v>42381</c:v>
                </c:pt>
                <c:pt idx="1285">
                  <c:v>42382</c:v>
                </c:pt>
                <c:pt idx="1286">
                  <c:v>42383</c:v>
                </c:pt>
                <c:pt idx="1287">
                  <c:v>42384</c:v>
                </c:pt>
                <c:pt idx="1288">
                  <c:v>42385</c:v>
                </c:pt>
                <c:pt idx="1289">
                  <c:v>42386</c:v>
                </c:pt>
                <c:pt idx="1290">
                  <c:v>42387</c:v>
                </c:pt>
                <c:pt idx="1291">
                  <c:v>42388</c:v>
                </c:pt>
                <c:pt idx="1292">
                  <c:v>42389</c:v>
                </c:pt>
                <c:pt idx="1293">
                  <c:v>42390</c:v>
                </c:pt>
                <c:pt idx="1294">
                  <c:v>42391</c:v>
                </c:pt>
                <c:pt idx="1295">
                  <c:v>42392</c:v>
                </c:pt>
                <c:pt idx="1296">
                  <c:v>42393</c:v>
                </c:pt>
                <c:pt idx="1297">
                  <c:v>42394</c:v>
                </c:pt>
                <c:pt idx="1298">
                  <c:v>42395</c:v>
                </c:pt>
                <c:pt idx="1299">
                  <c:v>42396</c:v>
                </c:pt>
                <c:pt idx="1300">
                  <c:v>42397</c:v>
                </c:pt>
                <c:pt idx="1301">
                  <c:v>42398</c:v>
                </c:pt>
                <c:pt idx="1302">
                  <c:v>42399</c:v>
                </c:pt>
                <c:pt idx="1303">
                  <c:v>42400</c:v>
                </c:pt>
                <c:pt idx="1304">
                  <c:v>42401</c:v>
                </c:pt>
                <c:pt idx="1305">
                  <c:v>42402</c:v>
                </c:pt>
                <c:pt idx="1306">
                  <c:v>42403</c:v>
                </c:pt>
                <c:pt idx="1307">
                  <c:v>42404</c:v>
                </c:pt>
                <c:pt idx="1308">
                  <c:v>42405</c:v>
                </c:pt>
                <c:pt idx="1309">
                  <c:v>42406</c:v>
                </c:pt>
                <c:pt idx="1310">
                  <c:v>42407</c:v>
                </c:pt>
                <c:pt idx="1311">
                  <c:v>42408</c:v>
                </c:pt>
                <c:pt idx="1312">
                  <c:v>42409</c:v>
                </c:pt>
                <c:pt idx="1313">
                  <c:v>42410</c:v>
                </c:pt>
                <c:pt idx="1314">
                  <c:v>42411</c:v>
                </c:pt>
                <c:pt idx="1315">
                  <c:v>42412</c:v>
                </c:pt>
                <c:pt idx="1316">
                  <c:v>42413</c:v>
                </c:pt>
                <c:pt idx="1317">
                  <c:v>42414</c:v>
                </c:pt>
                <c:pt idx="1318">
                  <c:v>42415</c:v>
                </c:pt>
                <c:pt idx="1319">
                  <c:v>42416</c:v>
                </c:pt>
                <c:pt idx="1320">
                  <c:v>42417</c:v>
                </c:pt>
                <c:pt idx="1321">
                  <c:v>42418</c:v>
                </c:pt>
                <c:pt idx="1322">
                  <c:v>42419</c:v>
                </c:pt>
                <c:pt idx="1323">
                  <c:v>42420</c:v>
                </c:pt>
                <c:pt idx="1324">
                  <c:v>42421</c:v>
                </c:pt>
                <c:pt idx="1325">
                  <c:v>42422</c:v>
                </c:pt>
                <c:pt idx="1326">
                  <c:v>42423</c:v>
                </c:pt>
                <c:pt idx="1327">
                  <c:v>42424</c:v>
                </c:pt>
                <c:pt idx="1328">
                  <c:v>42425</c:v>
                </c:pt>
                <c:pt idx="1329">
                  <c:v>42426</c:v>
                </c:pt>
                <c:pt idx="1330">
                  <c:v>42427</c:v>
                </c:pt>
                <c:pt idx="1331">
                  <c:v>42428</c:v>
                </c:pt>
                <c:pt idx="1332">
                  <c:v>42429</c:v>
                </c:pt>
                <c:pt idx="1333">
                  <c:v>42430</c:v>
                </c:pt>
                <c:pt idx="1334">
                  <c:v>42431</c:v>
                </c:pt>
                <c:pt idx="1335">
                  <c:v>42432</c:v>
                </c:pt>
                <c:pt idx="1336">
                  <c:v>42433</c:v>
                </c:pt>
                <c:pt idx="1337">
                  <c:v>42434</c:v>
                </c:pt>
                <c:pt idx="1338">
                  <c:v>42435</c:v>
                </c:pt>
                <c:pt idx="1339">
                  <c:v>42436</c:v>
                </c:pt>
                <c:pt idx="1340">
                  <c:v>42437</c:v>
                </c:pt>
                <c:pt idx="1341">
                  <c:v>42438</c:v>
                </c:pt>
                <c:pt idx="1342">
                  <c:v>42439</c:v>
                </c:pt>
                <c:pt idx="1343">
                  <c:v>42440</c:v>
                </c:pt>
                <c:pt idx="1344">
                  <c:v>42441</c:v>
                </c:pt>
                <c:pt idx="1345">
                  <c:v>42442</c:v>
                </c:pt>
                <c:pt idx="1346">
                  <c:v>42443</c:v>
                </c:pt>
                <c:pt idx="1347">
                  <c:v>42444</c:v>
                </c:pt>
                <c:pt idx="1348">
                  <c:v>42445</c:v>
                </c:pt>
                <c:pt idx="1349">
                  <c:v>42446</c:v>
                </c:pt>
                <c:pt idx="1350">
                  <c:v>42447</c:v>
                </c:pt>
                <c:pt idx="1351">
                  <c:v>42448</c:v>
                </c:pt>
                <c:pt idx="1352">
                  <c:v>42449</c:v>
                </c:pt>
                <c:pt idx="1353">
                  <c:v>42450</c:v>
                </c:pt>
                <c:pt idx="1354">
                  <c:v>42451</c:v>
                </c:pt>
                <c:pt idx="1355">
                  <c:v>42452</c:v>
                </c:pt>
                <c:pt idx="1356">
                  <c:v>42453</c:v>
                </c:pt>
                <c:pt idx="1357">
                  <c:v>42454</c:v>
                </c:pt>
                <c:pt idx="1358">
                  <c:v>42455</c:v>
                </c:pt>
                <c:pt idx="1359">
                  <c:v>42456</c:v>
                </c:pt>
                <c:pt idx="1360">
                  <c:v>42457</c:v>
                </c:pt>
                <c:pt idx="1361">
                  <c:v>42458</c:v>
                </c:pt>
                <c:pt idx="1362">
                  <c:v>42459</c:v>
                </c:pt>
                <c:pt idx="1363">
                  <c:v>42460</c:v>
                </c:pt>
                <c:pt idx="1364">
                  <c:v>42461</c:v>
                </c:pt>
                <c:pt idx="1365">
                  <c:v>42462</c:v>
                </c:pt>
                <c:pt idx="1366">
                  <c:v>42463</c:v>
                </c:pt>
                <c:pt idx="1367">
                  <c:v>42464</c:v>
                </c:pt>
                <c:pt idx="1368">
                  <c:v>42465</c:v>
                </c:pt>
                <c:pt idx="1369">
                  <c:v>42466</c:v>
                </c:pt>
                <c:pt idx="1370">
                  <c:v>42467</c:v>
                </c:pt>
                <c:pt idx="1371">
                  <c:v>42468</c:v>
                </c:pt>
                <c:pt idx="1372">
                  <c:v>42469</c:v>
                </c:pt>
                <c:pt idx="1373">
                  <c:v>42470</c:v>
                </c:pt>
                <c:pt idx="1374">
                  <c:v>42471</c:v>
                </c:pt>
                <c:pt idx="1375">
                  <c:v>42472</c:v>
                </c:pt>
                <c:pt idx="1376">
                  <c:v>42473</c:v>
                </c:pt>
                <c:pt idx="1377">
                  <c:v>42474</c:v>
                </c:pt>
                <c:pt idx="1378">
                  <c:v>42475</c:v>
                </c:pt>
                <c:pt idx="1379">
                  <c:v>42476</c:v>
                </c:pt>
                <c:pt idx="1380">
                  <c:v>42477</c:v>
                </c:pt>
                <c:pt idx="1381">
                  <c:v>42478</c:v>
                </c:pt>
                <c:pt idx="1382">
                  <c:v>42479</c:v>
                </c:pt>
                <c:pt idx="1383">
                  <c:v>42480</c:v>
                </c:pt>
                <c:pt idx="1384">
                  <c:v>42481</c:v>
                </c:pt>
                <c:pt idx="1385">
                  <c:v>42482</c:v>
                </c:pt>
                <c:pt idx="1386">
                  <c:v>42483</c:v>
                </c:pt>
                <c:pt idx="1387">
                  <c:v>42484</c:v>
                </c:pt>
                <c:pt idx="1388">
                  <c:v>42485</c:v>
                </c:pt>
                <c:pt idx="1389">
                  <c:v>42486</c:v>
                </c:pt>
                <c:pt idx="1390">
                  <c:v>42487</c:v>
                </c:pt>
                <c:pt idx="1391">
                  <c:v>42488</c:v>
                </c:pt>
                <c:pt idx="1392">
                  <c:v>42489</c:v>
                </c:pt>
                <c:pt idx="1393">
                  <c:v>42490</c:v>
                </c:pt>
                <c:pt idx="1394">
                  <c:v>42491</c:v>
                </c:pt>
                <c:pt idx="1395">
                  <c:v>42492</c:v>
                </c:pt>
                <c:pt idx="1396">
                  <c:v>42493</c:v>
                </c:pt>
                <c:pt idx="1397">
                  <c:v>42494</c:v>
                </c:pt>
                <c:pt idx="1398">
                  <c:v>42495</c:v>
                </c:pt>
                <c:pt idx="1399">
                  <c:v>42496</c:v>
                </c:pt>
                <c:pt idx="1400">
                  <c:v>42497</c:v>
                </c:pt>
                <c:pt idx="1401">
                  <c:v>42498</c:v>
                </c:pt>
                <c:pt idx="1402">
                  <c:v>42499</c:v>
                </c:pt>
                <c:pt idx="1403">
                  <c:v>42500</c:v>
                </c:pt>
                <c:pt idx="1404">
                  <c:v>42501</c:v>
                </c:pt>
                <c:pt idx="1405">
                  <c:v>42502</c:v>
                </c:pt>
                <c:pt idx="1406">
                  <c:v>42503</c:v>
                </c:pt>
                <c:pt idx="1407">
                  <c:v>42504</c:v>
                </c:pt>
                <c:pt idx="1408">
                  <c:v>42505</c:v>
                </c:pt>
                <c:pt idx="1409">
                  <c:v>42506</c:v>
                </c:pt>
                <c:pt idx="1410">
                  <c:v>42507</c:v>
                </c:pt>
                <c:pt idx="1411">
                  <c:v>42508</c:v>
                </c:pt>
                <c:pt idx="1412">
                  <c:v>42509</c:v>
                </c:pt>
                <c:pt idx="1413">
                  <c:v>42510</c:v>
                </c:pt>
                <c:pt idx="1414">
                  <c:v>42511</c:v>
                </c:pt>
                <c:pt idx="1415">
                  <c:v>42512</c:v>
                </c:pt>
                <c:pt idx="1416">
                  <c:v>42513</c:v>
                </c:pt>
                <c:pt idx="1417">
                  <c:v>42514</c:v>
                </c:pt>
                <c:pt idx="1418">
                  <c:v>42515</c:v>
                </c:pt>
                <c:pt idx="1419">
                  <c:v>42516</c:v>
                </c:pt>
                <c:pt idx="1420">
                  <c:v>42517</c:v>
                </c:pt>
                <c:pt idx="1421">
                  <c:v>42518</c:v>
                </c:pt>
                <c:pt idx="1422">
                  <c:v>42519</c:v>
                </c:pt>
                <c:pt idx="1423">
                  <c:v>42520</c:v>
                </c:pt>
                <c:pt idx="1424">
                  <c:v>42521</c:v>
                </c:pt>
                <c:pt idx="1425">
                  <c:v>42522</c:v>
                </c:pt>
                <c:pt idx="1426">
                  <c:v>42523</c:v>
                </c:pt>
                <c:pt idx="1427">
                  <c:v>42524</c:v>
                </c:pt>
                <c:pt idx="1428">
                  <c:v>42525</c:v>
                </c:pt>
                <c:pt idx="1429">
                  <c:v>42526</c:v>
                </c:pt>
                <c:pt idx="1430">
                  <c:v>42527</c:v>
                </c:pt>
                <c:pt idx="1431">
                  <c:v>42528</c:v>
                </c:pt>
                <c:pt idx="1432">
                  <c:v>42529</c:v>
                </c:pt>
                <c:pt idx="1433">
                  <c:v>42530</c:v>
                </c:pt>
                <c:pt idx="1434">
                  <c:v>42531</c:v>
                </c:pt>
                <c:pt idx="1435">
                  <c:v>42532</c:v>
                </c:pt>
                <c:pt idx="1436">
                  <c:v>42533</c:v>
                </c:pt>
                <c:pt idx="1437">
                  <c:v>42534</c:v>
                </c:pt>
                <c:pt idx="1438">
                  <c:v>42535</c:v>
                </c:pt>
                <c:pt idx="1439">
                  <c:v>42536</c:v>
                </c:pt>
                <c:pt idx="1440">
                  <c:v>42537</c:v>
                </c:pt>
                <c:pt idx="1441">
                  <c:v>42538</c:v>
                </c:pt>
                <c:pt idx="1442">
                  <c:v>42539</c:v>
                </c:pt>
                <c:pt idx="1443">
                  <c:v>42540</c:v>
                </c:pt>
                <c:pt idx="1444">
                  <c:v>42541</c:v>
                </c:pt>
                <c:pt idx="1445">
                  <c:v>42542</c:v>
                </c:pt>
                <c:pt idx="1446">
                  <c:v>42543</c:v>
                </c:pt>
                <c:pt idx="1447">
                  <c:v>42544</c:v>
                </c:pt>
                <c:pt idx="1448">
                  <c:v>42545</c:v>
                </c:pt>
                <c:pt idx="1449">
                  <c:v>42546</c:v>
                </c:pt>
                <c:pt idx="1450">
                  <c:v>42547</c:v>
                </c:pt>
                <c:pt idx="1451">
                  <c:v>42548</c:v>
                </c:pt>
                <c:pt idx="1452">
                  <c:v>42549</c:v>
                </c:pt>
                <c:pt idx="1453">
                  <c:v>42550</c:v>
                </c:pt>
                <c:pt idx="1454">
                  <c:v>42551</c:v>
                </c:pt>
                <c:pt idx="1455">
                  <c:v>42552</c:v>
                </c:pt>
                <c:pt idx="1456">
                  <c:v>42553</c:v>
                </c:pt>
                <c:pt idx="1457">
                  <c:v>42554</c:v>
                </c:pt>
                <c:pt idx="1458">
                  <c:v>42555</c:v>
                </c:pt>
                <c:pt idx="1459">
                  <c:v>42556</c:v>
                </c:pt>
                <c:pt idx="1460">
                  <c:v>42557</c:v>
                </c:pt>
                <c:pt idx="1461">
                  <c:v>42558</c:v>
                </c:pt>
                <c:pt idx="1462">
                  <c:v>42559</c:v>
                </c:pt>
                <c:pt idx="1463">
                  <c:v>42560</c:v>
                </c:pt>
                <c:pt idx="1464">
                  <c:v>42561</c:v>
                </c:pt>
                <c:pt idx="1465">
                  <c:v>42562</c:v>
                </c:pt>
                <c:pt idx="1466">
                  <c:v>42563</c:v>
                </c:pt>
                <c:pt idx="1467">
                  <c:v>42564</c:v>
                </c:pt>
                <c:pt idx="1468">
                  <c:v>42565</c:v>
                </c:pt>
                <c:pt idx="1469">
                  <c:v>42566</c:v>
                </c:pt>
                <c:pt idx="1470">
                  <c:v>42567</c:v>
                </c:pt>
                <c:pt idx="1471">
                  <c:v>42568</c:v>
                </c:pt>
                <c:pt idx="1472">
                  <c:v>42569</c:v>
                </c:pt>
                <c:pt idx="1473">
                  <c:v>42570</c:v>
                </c:pt>
                <c:pt idx="1474">
                  <c:v>42571</c:v>
                </c:pt>
                <c:pt idx="1475">
                  <c:v>42572</c:v>
                </c:pt>
                <c:pt idx="1476">
                  <c:v>42573</c:v>
                </c:pt>
                <c:pt idx="1477">
                  <c:v>42574</c:v>
                </c:pt>
                <c:pt idx="1478">
                  <c:v>42575</c:v>
                </c:pt>
                <c:pt idx="1479">
                  <c:v>42576</c:v>
                </c:pt>
                <c:pt idx="1480">
                  <c:v>42577</c:v>
                </c:pt>
                <c:pt idx="1481">
                  <c:v>42578</c:v>
                </c:pt>
                <c:pt idx="1482">
                  <c:v>42579</c:v>
                </c:pt>
                <c:pt idx="1483">
                  <c:v>42580</c:v>
                </c:pt>
                <c:pt idx="1484">
                  <c:v>42581</c:v>
                </c:pt>
                <c:pt idx="1485">
                  <c:v>42582</c:v>
                </c:pt>
                <c:pt idx="1486">
                  <c:v>42583</c:v>
                </c:pt>
                <c:pt idx="1487">
                  <c:v>42584</c:v>
                </c:pt>
                <c:pt idx="1488">
                  <c:v>42585</c:v>
                </c:pt>
                <c:pt idx="1489">
                  <c:v>42586</c:v>
                </c:pt>
                <c:pt idx="1490">
                  <c:v>42587</c:v>
                </c:pt>
                <c:pt idx="1491">
                  <c:v>42588</c:v>
                </c:pt>
                <c:pt idx="1492">
                  <c:v>42589</c:v>
                </c:pt>
                <c:pt idx="1493">
                  <c:v>42590</c:v>
                </c:pt>
                <c:pt idx="1494">
                  <c:v>42591</c:v>
                </c:pt>
                <c:pt idx="1495">
                  <c:v>42592</c:v>
                </c:pt>
                <c:pt idx="1496">
                  <c:v>42593</c:v>
                </c:pt>
                <c:pt idx="1497">
                  <c:v>42594</c:v>
                </c:pt>
                <c:pt idx="1498">
                  <c:v>42595</c:v>
                </c:pt>
                <c:pt idx="1499">
                  <c:v>42596</c:v>
                </c:pt>
                <c:pt idx="1500">
                  <c:v>42597</c:v>
                </c:pt>
                <c:pt idx="1501">
                  <c:v>42598</c:v>
                </c:pt>
                <c:pt idx="1502">
                  <c:v>42599</c:v>
                </c:pt>
                <c:pt idx="1503">
                  <c:v>42600</c:v>
                </c:pt>
                <c:pt idx="1504">
                  <c:v>42601</c:v>
                </c:pt>
                <c:pt idx="1505">
                  <c:v>42602</c:v>
                </c:pt>
                <c:pt idx="1506">
                  <c:v>42603</c:v>
                </c:pt>
                <c:pt idx="1507">
                  <c:v>42604</c:v>
                </c:pt>
                <c:pt idx="1508">
                  <c:v>42605</c:v>
                </c:pt>
                <c:pt idx="1509">
                  <c:v>42606</c:v>
                </c:pt>
                <c:pt idx="1510">
                  <c:v>42607</c:v>
                </c:pt>
                <c:pt idx="1511">
                  <c:v>42608</c:v>
                </c:pt>
                <c:pt idx="1512">
                  <c:v>42609</c:v>
                </c:pt>
                <c:pt idx="1513">
                  <c:v>42610</c:v>
                </c:pt>
                <c:pt idx="1514">
                  <c:v>42611</c:v>
                </c:pt>
                <c:pt idx="1515">
                  <c:v>42612</c:v>
                </c:pt>
                <c:pt idx="1516">
                  <c:v>42613</c:v>
                </c:pt>
                <c:pt idx="1517">
                  <c:v>42614</c:v>
                </c:pt>
                <c:pt idx="1518">
                  <c:v>42615</c:v>
                </c:pt>
                <c:pt idx="1519">
                  <c:v>42616</c:v>
                </c:pt>
                <c:pt idx="1520">
                  <c:v>42617</c:v>
                </c:pt>
                <c:pt idx="1521">
                  <c:v>42618</c:v>
                </c:pt>
                <c:pt idx="1522">
                  <c:v>42619</c:v>
                </c:pt>
                <c:pt idx="1523">
                  <c:v>42620</c:v>
                </c:pt>
                <c:pt idx="1524">
                  <c:v>42621</c:v>
                </c:pt>
                <c:pt idx="1525">
                  <c:v>42622</c:v>
                </c:pt>
                <c:pt idx="1526">
                  <c:v>42623</c:v>
                </c:pt>
                <c:pt idx="1527">
                  <c:v>42624</c:v>
                </c:pt>
                <c:pt idx="1528">
                  <c:v>42625</c:v>
                </c:pt>
                <c:pt idx="1529">
                  <c:v>42626</c:v>
                </c:pt>
                <c:pt idx="1530">
                  <c:v>42627</c:v>
                </c:pt>
                <c:pt idx="1531">
                  <c:v>42628</c:v>
                </c:pt>
                <c:pt idx="1532">
                  <c:v>42629</c:v>
                </c:pt>
                <c:pt idx="1533">
                  <c:v>42630</c:v>
                </c:pt>
                <c:pt idx="1534">
                  <c:v>42631</c:v>
                </c:pt>
                <c:pt idx="1535">
                  <c:v>42632</c:v>
                </c:pt>
                <c:pt idx="1536">
                  <c:v>42633</c:v>
                </c:pt>
                <c:pt idx="1537">
                  <c:v>42634</c:v>
                </c:pt>
                <c:pt idx="1538">
                  <c:v>42635</c:v>
                </c:pt>
                <c:pt idx="1539">
                  <c:v>42636</c:v>
                </c:pt>
                <c:pt idx="1540">
                  <c:v>42637</c:v>
                </c:pt>
                <c:pt idx="1541">
                  <c:v>42638</c:v>
                </c:pt>
                <c:pt idx="1542">
                  <c:v>42639</c:v>
                </c:pt>
                <c:pt idx="1543">
                  <c:v>42640</c:v>
                </c:pt>
                <c:pt idx="1544">
                  <c:v>42641</c:v>
                </c:pt>
                <c:pt idx="1545">
                  <c:v>42642</c:v>
                </c:pt>
                <c:pt idx="1546">
                  <c:v>42643</c:v>
                </c:pt>
                <c:pt idx="1547">
                  <c:v>42644</c:v>
                </c:pt>
                <c:pt idx="1548">
                  <c:v>42645</c:v>
                </c:pt>
                <c:pt idx="1549">
                  <c:v>42646</c:v>
                </c:pt>
                <c:pt idx="1550">
                  <c:v>42647</c:v>
                </c:pt>
                <c:pt idx="1551">
                  <c:v>42648</c:v>
                </c:pt>
                <c:pt idx="1552">
                  <c:v>42649</c:v>
                </c:pt>
                <c:pt idx="1553">
                  <c:v>42650</c:v>
                </c:pt>
                <c:pt idx="1554">
                  <c:v>42651</c:v>
                </c:pt>
                <c:pt idx="1555">
                  <c:v>42652</c:v>
                </c:pt>
                <c:pt idx="1556">
                  <c:v>42653</c:v>
                </c:pt>
                <c:pt idx="1557">
                  <c:v>42654</c:v>
                </c:pt>
                <c:pt idx="1558">
                  <c:v>42655</c:v>
                </c:pt>
                <c:pt idx="1559">
                  <c:v>42656</c:v>
                </c:pt>
                <c:pt idx="1560">
                  <c:v>42657</c:v>
                </c:pt>
                <c:pt idx="1561">
                  <c:v>42658</c:v>
                </c:pt>
                <c:pt idx="1562">
                  <c:v>42659</c:v>
                </c:pt>
                <c:pt idx="1563">
                  <c:v>42660</c:v>
                </c:pt>
                <c:pt idx="1564">
                  <c:v>42661</c:v>
                </c:pt>
                <c:pt idx="1565">
                  <c:v>42662</c:v>
                </c:pt>
                <c:pt idx="1566">
                  <c:v>42663</c:v>
                </c:pt>
                <c:pt idx="1567">
                  <c:v>42664</c:v>
                </c:pt>
                <c:pt idx="1568">
                  <c:v>42665</c:v>
                </c:pt>
                <c:pt idx="1569">
                  <c:v>42666</c:v>
                </c:pt>
                <c:pt idx="1570">
                  <c:v>42667</c:v>
                </c:pt>
                <c:pt idx="1571">
                  <c:v>42668</c:v>
                </c:pt>
                <c:pt idx="1572">
                  <c:v>42669</c:v>
                </c:pt>
                <c:pt idx="1573">
                  <c:v>42670</c:v>
                </c:pt>
                <c:pt idx="1574">
                  <c:v>42671</c:v>
                </c:pt>
                <c:pt idx="1575">
                  <c:v>42672</c:v>
                </c:pt>
                <c:pt idx="1576">
                  <c:v>42673</c:v>
                </c:pt>
                <c:pt idx="1577">
                  <c:v>42674</c:v>
                </c:pt>
                <c:pt idx="1578">
                  <c:v>42675</c:v>
                </c:pt>
                <c:pt idx="1579">
                  <c:v>42676</c:v>
                </c:pt>
                <c:pt idx="1580">
                  <c:v>42677</c:v>
                </c:pt>
                <c:pt idx="1581">
                  <c:v>42678</c:v>
                </c:pt>
                <c:pt idx="1582">
                  <c:v>42679</c:v>
                </c:pt>
                <c:pt idx="1583">
                  <c:v>42680</c:v>
                </c:pt>
                <c:pt idx="1584">
                  <c:v>42681</c:v>
                </c:pt>
                <c:pt idx="1585">
                  <c:v>42682</c:v>
                </c:pt>
                <c:pt idx="1586">
                  <c:v>42683</c:v>
                </c:pt>
                <c:pt idx="1587">
                  <c:v>42684</c:v>
                </c:pt>
                <c:pt idx="1588">
                  <c:v>42685</c:v>
                </c:pt>
                <c:pt idx="1589">
                  <c:v>42686</c:v>
                </c:pt>
                <c:pt idx="1590">
                  <c:v>42687</c:v>
                </c:pt>
                <c:pt idx="1591">
                  <c:v>42688</c:v>
                </c:pt>
                <c:pt idx="1592">
                  <c:v>42689</c:v>
                </c:pt>
                <c:pt idx="1593">
                  <c:v>42690</c:v>
                </c:pt>
                <c:pt idx="1594">
                  <c:v>42691</c:v>
                </c:pt>
                <c:pt idx="1595">
                  <c:v>42692</c:v>
                </c:pt>
                <c:pt idx="1596">
                  <c:v>42693</c:v>
                </c:pt>
                <c:pt idx="1597">
                  <c:v>42694</c:v>
                </c:pt>
                <c:pt idx="1598">
                  <c:v>42695</c:v>
                </c:pt>
                <c:pt idx="1599">
                  <c:v>42696</c:v>
                </c:pt>
                <c:pt idx="1600">
                  <c:v>42697</c:v>
                </c:pt>
                <c:pt idx="1601">
                  <c:v>42698</c:v>
                </c:pt>
                <c:pt idx="1602">
                  <c:v>42699</c:v>
                </c:pt>
                <c:pt idx="1603">
                  <c:v>42700</c:v>
                </c:pt>
                <c:pt idx="1604">
                  <c:v>42701</c:v>
                </c:pt>
                <c:pt idx="1605">
                  <c:v>42702</c:v>
                </c:pt>
                <c:pt idx="1606">
                  <c:v>42703</c:v>
                </c:pt>
                <c:pt idx="1607">
                  <c:v>42704</c:v>
                </c:pt>
                <c:pt idx="1608">
                  <c:v>42705</c:v>
                </c:pt>
                <c:pt idx="1609">
                  <c:v>42706</c:v>
                </c:pt>
                <c:pt idx="1610">
                  <c:v>42707</c:v>
                </c:pt>
                <c:pt idx="1611">
                  <c:v>42708</c:v>
                </c:pt>
                <c:pt idx="1612">
                  <c:v>42709</c:v>
                </c:pt>
                <c:pt idx="1613">
                  <c:v>42710</c:v>
                </c:pt>
                <c:pt idx="1614">
                  <c:v>42711</c:v>
                </c:pt>
                <c:pt idx="1615">
                  <c:v>42712</c:v>
                </c:pt>
                <c:pt idx="1616">
                  <c:v>42713</c:v>
                </c:pt>
                <c:pt idx="1617">
                  <c:v>42714</c:v>
                </c:pt>
                <c:pt idx="1618">
                  <c:v>42715</c:v>
                </c:pt>
                <c:pt idx="1619">
                  <c:v>42716</c:v>
                </c:pt>
                <c:pt idx="1620">
                  <c:v>42717</c:v>
                </c:pt>
                <c:pt idx="1621">
                  <c:v>42718</c:v>
                </c:pt>
                <c:pt idx="1622">
                  <c:v>42719</c:v>
                </c:pt>
                <c:pt idx="1623">
                  <c:v>42720</c:v>
                </c:pt>
                <c:pt idx="1624">
                  <c:v>42721</c:v>
                </c:pt>
                <c:pt idx="1625">
                  <c:v>42722</c:v>
                </c:pt>
                <c:pt idx="1626">
                  <c:v>42723</c:v>
                </c:pt>
                <c:pt idx="1627">
                  <c:v>42724</c:v>
                </c:pt>
                <c:pt idx="1628">
                  <c:v>42725</c:v>
                </c:pt>
                <c:pt idx="1629">
                  <c:v>42726</c:v>
                </c:pt>
                <c:pt idx="1630">
                  <c:v>42727</c:v>
                </c:pt>
                <c:pt idx="1631">
                  <c:v>42728</c:v>
                </c:pt>
                <c:pt idx="1632">
                  <c:v>42729</c:v>
                </c:pt>
                <c:pt idx="1633">
                  <c:v>42730</c:v>
                </c:pt>
                <c:pt idx="1634">
                  <c:v>42731</c:v>
                </c:pt>
                <c:pt idx="1635">
                  <c:v>42732</c:v>
                </c:pt>
                <c:pt idx="1636">
                  <c:v>42733</c:v>
                </c:pt>
                <c:pt idx="1637">
                  <c:v>42734</c:v>
                </c:pt>
                <c:pt idx="1638">
                  <c:v>42735</c:v>
                </c:pt>
                <c:pt idx="1639">
                  <c:v>42736</c:v>
                </c:pt>
                <c:pt idx="1640">
                  <c:v>42737</c:v>
                </c:pt>
                <c:pt idx="1641">
                  <c:v>42738</c:v>
                </c:pt>
                <c:pt idx="1642">
                  <c:v>42739</c:v>
                </c:pt>
                <c:pt idx="1643">
                  <c:v>42740</c:v>
                </c:pt>
                <c:pt idx="1644">
                  <c:v>42741</c:v>
                </c:pt>
                <c:pt idx="1645">
                  <c:v>42742</c:v>
                </c:pt>
                <c:pt idx="1646">
                  <c:v>42743</c:v>
                </c:pt>
                <c:pt idx="1647">
                  <c:v>42744</c:v>
                </c:pt>
                <c:pt idx="1648">
                  <c:v>42745</c:v>
                </c:pt>
                <c:pt idx="1649">
                  <c:v>42746</c:v>
                </c:pt>
                <c:pt idx="1650">
                  <c:v>42747</c:v>
                </c:pt>
                <c:pt idx="1651">
                  <c:v>42748</c:v>
                </c:pt>
                <c:pt idx="1652">
                  <c:v>42749</c:v>
                </c:pt>
                <c:pt idx="1653">
                  <c:v>42750</c:v>
                </c:pt>
                <c:pt idx="1654">
                  <c:v>42751</c:v>
                </c:pt>
                <c:pt idx="1655">
                  <c:v>42752</c:v>
                </c:pt>
                <c:pt idx="1656">
                  <c:v>42753</c:v>
                </c:pt>
                <c:pt idx="1657">
                  <c:v>42754</c:v>
                </c:pt>
                <c:pt idx="1658">
                  <c:v>42755</c:v>
                </c:pt>
                <c:pt idx="1659">
                  <c:v>42756</c:v>
                </c:pt>
                <c:pt idx="1660">
                  <c:v>42757</c:v>
                </c:pt>
                <c:pt idx="1661">
                  <c:v>42758</c:v>
                </c:pt>
                <c:pt idx="1662">
                  <c:v>42759</c:v>
                </c:pt>
                <c:pt idx="1663">
                  <c:v>42760</c:v>
                </c:pt>
                <c:pt idx="1664">
                  <c:v>42761</c:v>
                </c:pt>
                <c:pt idx="1665">
                  <c:v>42762</c:v>
                </c:pt>
                <c:pt idx="1666">
                  <c:v>42763</c:v>
                </c:pt>
                <c:pt idx="1667">
                  <c:v>42764</c:v>
                </c:pt>
                <c:pt idx="1668">
                  <c:v>42765</c:v>
                </c:pt>
                <c:pt idx="1669">
                  <c:v>42766</c:v>
                </c:pt>
                <c:pt idx="1670">
                  <c:v>42767</c:v>
                </c:pt>
                <c:pt idx="1671">
                  <c:v>42768</c:v>
                </c:pt>
                <c:pt idx="1672">
                  <c:v>42769</c:v>
                </c:pt>
                <c:pt idx="1673">
                  <c:v>42770</c:v>
                </c:pt>
                <c:pt idx="1674">
                  <c:v>42771</c:v>
                </c:pt>
                <c:pt idx="1675">
                  <c:v>42772</c:v>
                </c:pt>
                <c:pt idx="1676">
                  <c:v>42773</c:v>
                </c:pt>
                <c:pt idx="1677">
                  <c:v>42774</c:v>
                </c:pt>
                <c:pt idx="1678">
                  <c:v>42775</c:v>
                </c:pt>
                <c:pt idx="1679">
                  <c:v>42776</c:v>
                </c:pt>
                <c:pt idx="1680">
                  <c:v>42777</c:v>
                </c:pt>
                <c:pt idx="1681">
                  <c:v>42778</c:v>
                </c:pt>
                <c:pt idx="1682">
                  <c:v>42779</c:v>
                </c:pt>
                <c:pt idx="1683">
                  <c:v>42780</c:v>
                </c:pt>
                <c:pt idx="1684">
                  <c:v>42781</c:v>
                </c:pt>
                <c:pt idx="1685">
                  <c:v>42782</c:v>
                </c:pt>
                <c:pt idx="1686">
                  <c:v>42783</c:v>
                </c:pt>
                <c:pt idx="1687">
                  <c:v>42784</c:v>
                </c:pt>
                <c:pt idx="1688">
                  <c:v>42785</c:v>
                </c:pt>
                <c:pt idx="1689">
                  <c:v>42786</c:v>
                </c:pt>
                <c:pt idx="1690">
                  <c:v>42787</c:v>
                </c:pt>
                <c:pt idx="1691">
                  <c:v>42788</c:v>
                </c:pt>
                <c:pt idx="1692">
                  <c:v>42789</c:v>
                </c:pt>
                <c:pt idx="1693">
                  <c:v>42790</c:v>
                </c:pt>
                <c:pt idx="1694">
                  <c:v>42791</c:v>
                </c:pt>
                <c:pt idx="1695">
                  <c:v>42792</c:v>
                </c:pt>
                <c:pt idx="1696">
                  <c:v>42793</c:v>
                </c:pt>
                <c:pt idx="1697">
                  <c:v>42794</c:v>
                </c:pt>
                <c:pt idx="1698">
                  <c:v>42795</c:v>
                </c:pt>
                <c:pt idx="1699">
                  <c:v>42796</c:v>
                </c:pt>
                <c:pt idx="1700">
                  <c:v>42797</c:v>
                </c:pt>
                <c:pt idx="1701">
                  <c:v>42798</c:v>
                </c:pt>
                <c:pt idx="1702">
                  <c:v>42799</c:v>
                </c:pt>
                <c:pt idx="1703">
                  <c:v>42800</c:v>
                </c:pt>
                <c:pt idx="1704">
                  <c:v>42801</c:v>
                </c:pt>
                <c:pt idx="1705">
                  <c:v>42802</c:v>
                </c:pt>
                <c:pt idx="1706">
                  <c:v>42803</c:v>
                </c:pt>
                <c:pt idx="1707">
                  <c:v>42804</c:v>
                </c:pt>
                <c:pt idx="1708">
                  <c:v>42805</c:v>
                </c:pt>
                <c:pt idx="1709">
                  <c:v>42806</c:v>
                </c:pt>
                <c:pt idx="1710">
                  <c:v>42807</c:v>
                </c:pt>
                <c:pt idx="1711">
                  <c:v>42808</c:v>
                </c:pt>
                <c:pt idx="1712">
                  <c:v>42809</c:v>
                </c:pt>
                <c:pt idx="1713">
                  <c:v>42810</c:v>
                </c:pt>
                <c:pt idx="1714">
                  <c:v>42811</c:v>
                </c:pt>
                <c:pt idx="1715">
                  <c:v>42812</c:v>
                </c:pt>
                <c:pt idx="1716">
                  <c:v>42813</c:v>
                </c:pt>
                <c:pt idx="1717">
                  <c:v>42814</c:v>
                </c:pt>
                <c:pt idx="1718">
                  <c:v>42815</c:v>
                </c:pt>
                <c:pt idx="1719">
                  <c:v>42816</c:v>
                </c:pt>
                <c:pt idx="1720">
                  <c:v>42817</c:v>
                </c:pt>
                <c:pt idx="1721">
                  <c:v>42818</c:v>
                </c:pt>
                <c:pt idx="1722">
                  <c:v>42819</c:v>
                </c:pt>
                <c:pt idx="1723">
                  <c:v>42820</c:v>
                </c:pt>
                <c:pt idx="1724">
                  <c:v>42821</c:v>
                </c:pt>
                <c:pt idx="1725">
                  <c:v>42822</c:v>
                </c:pt>
                <c:pt idx="1726">
                  <c:v>42823</c:v>
                </c:pt>
                <c:pt idx="1727">
                  <c:v>42824</c:v>
                </c:pt>
                <c:pt idx="1728">
                  <c:v>42825</c:v>
                </c:pt>
                <c:pt idx="1729">
                  <c:v>42826</c:v>
                </c:pt>
                <c:pt idx="1730">
                  <c:v>42827</c:v>
                </c:pt>
                <c:pt idx="1731">
                  <c:v>42828</c:v>
                </c:pt>
                <c:pt idx="1732">
                  <c:v>42829</c:v>
                </c:pt>
                <c:pt idx="1733">
                  <c:v>42830</c:v>
                </c:pt>
                <c:pt idx="1734">
                  <c:v>42831</c:v>
                </c:pt>
                <c:pt idx="1735">
                  <c:v>42832</c:v>
                </c:pt>
                <c:pt idx="1736">
                  <c:v>42833</c:v>
                </c:pt>
                <c:pt idx="1737">
                  <c:v>42834</c:v>
                </c:pt>
                <c:pt idx="1738">
                  <c:v>42835</c:v>
                </c:pt>
                <c:pt idx="1739">
                  <c:v>42836</c:v>
                </c:pt>
                <c:pt idx="1740">
                  <c:v>42837</c:v>
                </c:pt>
                <c:pt idx="1741">
                  <c:v>42838</c:v>
                </c:pt>
                <c:pt idx="1742">
                  <c:v>42839</c:v>
                </c:pt>
                <c:pt idx="1743">
                  <c:v>42840</c:v>
                </c:pt>
                <c:pt idx="1744">
                  <c:v>42841</c:v>
                </c:pt>
                <c:pt idx="1745">
                  <c:v>42842</c:v>
                </c:pt>
                <c:pt idx="1746">
                  <c:v>42843</c:v>
                </c:pt>
                <c:pt idx="1747">
                  <c:v>42844</c:v>
                </c:pt>
                <c:pt idx="1748">
                  <c:v>42845</c:v>
                </c:pt>
                <c:pt idx="1749">
                  <c:v>42846</c:v>
                </c:pt>
                <c:pt idx="1750">
                  <c:v>42847</c:v>
                </c:pt>
                <c:pt idx="1751">
                  <c:v>42848</c:v>
                </c:pt>
                <c:pt idx="1752">
                  <c:v>42849</c:v>
                </c:pt>
                <c:pt idx="1753">
                  <c:v>42850</c:v>
                </c:pt>
                <c:pt idx="1754">
                  <c:v>42851</c:v>
                </c:pt>
                <c:pt idx="1755">
                  <c:v>42852</c:v>
                </c:pt>
                <c:pt idx="1756">
                  <c:v>42853</c:v>
                </c:pt>
                <c:pt idx="1757">
                  <c:v>42854</c:v>
                </c:pt>
                <c:pt idx="1758">
                  <c:v>42855</c:v>
                </c:pt>
                <c:pt idx="1759">
                  <c:v>42856</c:v>
                </c:pt>
                <c:pt idx="1760">
                  <c:v>42857</c:v>
                </c:pt>
                <c:pt idx="1761">
                  <c:v>42858</c:v>
                </c:pt>
                <c:pt idx="1762">
                  <c:v>42859</c:v>
                </c:pt>
                <c:pt idx="1763">
                  <c:v>42860</c:v>
                </c:pt>
                <c:pt idx="1764">
                  <c:v>42861</c:v>
                </c:pt>
                <c:pt idx="1765">
                  <c:v>42862</c:v>
                </c:pt>
                <c:pt idx="1766">
                  <c:v>42863</c:v>
                </c:pt>
                <c:pt idx="1767">
                  <c:v>42864</c:v>
                </c:pt>
                <c:pt idx="1768">
                  <c:v>42865</c:v>
                </c:pt>
                <c:pt idx="1769">
                  <c:v>42866</c:v>
                </c:pt>
                <c:pt idx="1770">
                  <c:v>42867</c:v>
                </c:pt>
                <c:pt idx="1771">
                  <c:v>42868</c:v>
                </c:pt>
                <c:pt idx="1772">
                  <c:v>42869</c:v>
                </c:pt>
                <c:pt idx="1773">
                  <c:v>42870</c:v>
                </c:pt>
                <c:pt idx="1774">
                  <c:v>42871</c:v>
                </c:pt>
                <c:pt idx="1775">
                  <c:v>42872</c:v>
                </c:pt>
                <c:pt idx="1776">
                  <c:v>42873</c:v>
                </c:pt>
                <c:pt idx="1777">
                  <c:v>42874</c:v>
                </c:pt>
                <c:pt idx="1778">
                  <c:v>42875</c:v>
                </c:pt>
                <c:pt idx="1779">
                  <c:v>42876</c:v>
                </c:pt>
                <c:pt idx="1780">
                  <c:v>42877</c:v>
                </c:pt>
                <c:pt idx="1781">
                  <c:v>42878</c:v>
                </c:pt>
                <c:pt idx="1782">
                  <c:v>42879</c:v>
                </c:pt>
                <c:pt idx="1783">
                  <c:v>42880</c:v>
                </c:pt>
                <c:pt idx="1784">
                  <c:v>42881</c:v>
                </c:pt>
                <c:pt idx="1785">
                  <c:v>42882</c:v>
                </c:pt>
                <c:pt idx="1786">
                  <c:v>42883</c:v>
                </c:pt>
                <c:pt idx="1787">
                  <c:v>42884</c:v>
                </c:pt>
                <c:pt idx="1788">
                  <c:v>42885</c:v>
                </c:pt>
                <c:pt idx="1789">
                  <c:v>42886</c:v>
                </c:pt>
                <c:pt idx="1790">
                  <c:v>42887</c:v>
                </c:pt>
                <c:pt idx="1791">
                  <c:v>42888</c:v>
                </c:pt>
                <c:pt idx="1792">
                  <c:v>42889</c:v>
                </c:pt>
                <c:pt idx="1793">
                  <c:v>42890</c:v>
                </c:pt>
                <c:pt idx="1794">
                  <c:v>42891</c:v>
                </c:pt>
                <c:pt idx="1795">
                  <c:v>42892</c:v>
                </c:pt>
                <c:pt idx="1796">
                  <c:v>42893</c:v>
                </c:pt>
                <c:pt idx="1797">
                  <c:v>42894</c:v>
                </c:pt>
                <c:pt idx="1798">
                  <c:v>42895</c:v>
                </c:pt>
                <c:pt idx="1799">
                  <c:v>42896</c:v>
                </c:pt>
                <c:pt idx="1800">
                  <c:v>42897</c:v>
                </c:pt>
                <c:pt idx="1801">
                  <c:v>42898</c:v>
                </c:pt>
                <c:pt idx="1802">
                  <c:v>42899</c:v>
                </c:pt>
                <c:pt idx="1803">
                  <c:v>42900</c:v>
                </c:pt>
                <c:pt idx="1804">
                  <c:v>42901</c:v>
                </c:pt>
                <c:pt idx="1805">
                  <c:v>42902</c:v>
                </c:pt>
                <c:pt idx="1806">
                  <c:v>42903</c:v>
                </c:pt>
                <c:pt idx="1807">
                  <c:v>42904</c:v>
                </c:pt>
                <c:pt idx="1808">
                  <c:v>42905</c:v>
                </c:pt>
                <c:pt idx="1809">
                  <c:v>42906</c:v>
                </c:pt>
                <c:pt idx="1810">
                  <c:v>42907</c:v>
                </c:pt>
                <c:pt idx="1811">
                  <c:v>42908</c:v>
                </c:pt>
                <c:pt idx="1812">
                  <c:v>42909</c:v>
                </c:pt>
                <c:pt idx="1813">
                  <c:v>42910</c:v>
                </c:pt>
                <c:pt idx="1814">
                  <c:v>42911</c:v>
                </c:pt>
                <c:pt idx="1815">
                  <c:v>42912</c:v>
                </c:pt>
                <c:pt idx="1816">
                  <c:v>42913</c:v>
                </c:pt>
                <c:pt idx="1817">
                  <c:v>42914</c:v>
                </c:pt>
                <c:pt idx="1818">
                  <c:v>42915</c:v>
                </c:pt>
                <c:pt idx="1819">
                  <c:v>42916</c:v>
                </c:pt>
                <c:pt idx="1820">
                  <c:v>42917</c:v>
                </c:pt>
                <c:pt idx="1821">
                  <c:v>42918</c:v>
                </c:pt>
                <c:pt idx="1822">
                  <c:v>42919</c:v>
                </c:pt>
                <c:pt idx="1823">
                  <c:v>42920</c:v>
                </c:pt>
                <c:pt idx="1824">
                  <c:v>42921</c:v>
                </c:pt>
                <c:pt idx="1825">
                  <c:v>42922</c:v>
                </c:pt>
                <c:pt idx="1826">
                  <c:v>42923</c:v>
                </c:pt>
                <c:pt idx="1827">
                  <c:v>42924</c:v>
                </c:pt>
                <c:pt idx="1828">
                  <c:v>42925</c:v>
                </c:pt>
                <c:pt idx="1829">
                  <c:v>42926</c:v>
                </c:pt>
                <c:pt idx="1830">
                  <c:v>42927</c:v>
                </c:pt>
                <c:pt idx="1831">
                  <c:v>42928</c:v>
                </c:pt>
                <c:pt idx="1832">
                  <c:v>42929</c:v>
                </c:pt>
                <c:pt idx="1833">
                  <c:v>42930</c:v>
                </c:pt>
                <c:pt idx="1834">
                  <c:v>42931</c:v>
                </c:pt>
                <c:pt idx="1835">
                  <c:v>42932</c:v>
                </c:pt>
                <c:pt idx="1836">
                  <c:v>42933</c:v>
                </c:pt>
                <c:pt idx="1837">
                  <c:v>42934</c:v>
                </c:pt>
                <c:pt idx="1838">
                  <c:v>42935</c:v>
                </c:pt>
                <c:pt idx="1839">
                  <c:v>42936</c:v>
                </c:pt>
                <c:pt idx="1840">
                  <c:v>42937</c:v>
                </c:pt>
                <c:pt idx="1841">
                  <c:v>42938</c:v>
                </c:pt>
                <c:pt idx="1842">
                  <c:v>42939</c:v>
                </c:pt>
                <c:pt idx="1843">
                  <c:v>42940</c:v>
                </c:pt>
                <c:pt idx="1844">
                  <c:v>42941</c:v>
                </c:pt>
                <c:pt idx="1845">
                  <c:v>42942</c:v>
                </c:pt>
                <c:pt idx="1846">
                  <c:v>42943</c:v>
                </c:pt>
                <c:pt idx="1847">
                  <c:v>42944</c:v>
                </c:pt>
                <c:pt idx="1848">
                  <c:v>42945</c:v>
                </c:pt>
                <c:pt idx="1849">
                  <c:v>42946</c:v>
                </c:pt>
                <c:pt idx="1850">
                  <c:v>42947</c:v>
                </c:pt>
                <c:pt idx="1851">
                  <c:v>42948</c:v>
                </c:pt>
                <c:pt idx="1852">
                  <c:v>42949</c:v>
                </c:pt>
                <c:pt idx="1853">
                  <c:v>42950</c:v>
                </c:pt>
                <c:pt idx="1854">
                  <c:v>42951</c:v>
                </c:pt>
                <c:pt idx="1855">
                  <c:v>42952</c:v>
                </c:pt>
                <c:pt idx="1856">
                  <c:v>42953</c:v>
                </c:pt>
                <c:pt idx="1857">
                  <c:v>42954</c:v>
                </c:pt>
                <c:pt idx="1858">
                  <c:v>42955</c:v>
                </c:pt>
                <c:pt idx="1859">
                  <c:v>42956</c:v>
                </c:pt>
                <c:pt idx="1860">
                  <c:v>42957</c:v>
                </c:pt>
                <c:pt idx="1861">
                  <c:v>42958</c:v>
                </c:pt>
                <c:pt idx="1862">
                  <c:v>42959</c:v>
                </c:pt>
                <c:pt idx="1863">
                  <c:v>42960</c:v>
                </c:pt>
                <c:pt idx="1864">
                  <c:v>42961</c:v>
                </c:pt>
                <c:pt idx="1865">
                  <c:v>42962</c:v>
                </c:pt>
                <c:pt idx="1866">
                  <c:v>42963</c:v>
                </c:pt>
                <c:pt idx="1867">
                  <c:v>42964</c:v>
                </c:pt>
                <c:pt idx="1868">
                  <c:v>42965</c:v>
                </c:pt>
                <c:pt idx="1869">
                  <c:v>42966</c:v>
                </c:pt>
                <c:pt idx="1870">
                  <c:v>42967</c:v>
                </c:pt>
                <c:pt idx="1871">
                  <c:v>42968</c:v>
                </c:pt>
                <c:pt idx="1872">
                  <c:v>42969</c:v>
                </c:pt>
                <c:pt idx="1873">
                  <c:v>42970</c:v>
                </c:pt>
                <c:pt idx="1874">
                  <c:v>42971</c:v>
                </c:pt>
                <c:pt idx="1875">
                  <c:v>42972</c:v>
                </c:pt>
                <c:pt idx="1876">
                  <c:v>42973</c:v>
                </c:pt>
                <c:pt idx="1877">
                  <c:v>42974</c:v>
                </c:pt>
                <c:pt idx="1878">
                  <c:v>42975</c:v>
                </c:pt>
                <c:pt idx="1879">
                  <c:v>42976</c:v>
                </c:pt>
                <c:pt idx="1880">
                  <c:v>42977</c:v>
                </c:pt>
                <c:pt idx="1881">
                  <c:v>42978</c:v>
                </c:pt>
                <c:pt idx="1882">
                  <c:v>42979</c:v>
                </c:pt>
                <c:pt idx="1883">
                  <c:v>42980</c:v>
                </c:pt>
                <c:pt idx="1884">
                  <c:v>42981</c:v>
                </c:pt>
                <c:pt idx="1885">
                  <c:v>42982</c:v>
                </c:pt>
                <c:pt idx="1886">
                  <c:v>42983</c:v>
                </c:pt>
                <c:pt idx="1887">
                  <c:v>42984</c:v>
                </c:pt>
                <c:pt idx="1888">
                  <c:v>42985</c:v>
                </c:pt>
                <c:pt idx="1889">
                  <c:v>42986</c:v>
                </c:pt>
                <c:pt idx="1890">
                  <c:v>42987</c:v>
                </c:pt>
                <c:pt idx="1891">
                  <c:v>42988</c:v>
                </c:pt>
                <c:pt idx="1892">
                  <c:v>42989</c:v>
                </c:pt>
                <c:pt idx="1893">
                  <c:v>42990</c:v>
                </c:pt>
                <c:pt idx="1894">
                  <c:v>42991</c:v>
                </c:pt>
                <c:pt idx="1895">
                  <c:v>42992</c:v>
                </c:pt>
                <c:pt idx="1896">
                  <c:v>42993</c:v>
                </c:pt>
                <c:pt idx="1897">
                  <c:v>42994</c:v>
                </c:pt>
                <c:pt idx="1898">
                  <c:v>42995</c:v>
                </c:pt>
                <c:pt idx="1899">
                  <c:v>42996</c:v>
                </c:pt>
                <c:pt idx="1900">
                  <c:v>42997</c:v>
                </c:pt>
                <c:pt idx="1901">
                  <c:v>42998</c:v>
                </c:pt>
                <c:pt idx="1902">
                  <c:v>42999</c:v>
                </c:pt>
                <c:pt idx="1903">
                  <c:v>43000</c:v>
                </c:pt>
                <c:pt idx="1904">
                  <c:v>43001</c:v>
                </c:pt>
                <c:pt idx="1905">
                  <c:v>43002</c:v>
                </c:pt>
                <c:pt idx="1906">
                  <c:v>43003</c:v>
                </c:pt>
                <c:pt idx="1907">
                  <c:v>43004</c:v>
                </c:pt>
                <c:pt idx="1908">
                  <c:v>43005</c:v>
                </c:pt>
                <c:pt idx="1909">
                  <c:v>43006</c:v>
                </c:pt>
                <c:pt idx="1910">
                  <c:v>43007</c:v>
                </c:pt>
                <c:pt idx="1911">
                  <c:v>43008</c:v>
                </c:pt>
                <c:pt idx="1912">
                  <c:v>43009</c:v>
                </c:pt>
                <c:pt idx="1913">
                  <c:v>43010</c:v>
                </c:pt>
                <c:pt idx="1914">
                  <c:v>43011</c:v>
                </c:pt>
                <c:pt idx="1915">
                  <c:v>43012</c:v>
                </c:pt>
                <c:pt idx="1916">
                  <c:v>43013</c:v>
                </c:pt>
                <c:pt idx="1917">
                  <c:v>43014</c:v>
                </c:pt>
                <c:pt idx="1918">
                  <c:v>43015</c:v>
                </c:pt>
                <c:pt idx="1919">
                  <c:v>43016</c:v>
                </c:pt>
                <c:pt idx="1920">
                  <c:v>43017</c:v>
                </c:pt>
                <c:pt idx="1921">
                  <c:v>43018</c:v>
                </c:pt>
                <c:pt idx="1922">
                  <c:v>43019</c:v>
                </c:pt>
                <c:pt idx="1923">
                  <c:v>43020</c:v>
                </c:pt>
                <c:pt idx="1924">
                  <c:v>43021</c:v>
                </c:pt>
                <c:pt idx="1925">
                  <c:v>43022</c:v>
                </c:pt>
                <c:pt idx="1926">
                  <c:v>43023</c:v>
                </c:pt>
                <c:pt idx="1927">
                  <c:v>43024</c:v>
                </c:pt>
                <c:pt idx="1928">
                  <c:v>43025</c:v>
                </c:pt>
                <c:pt idx="1929">
                  <c:v>43026</c:v>
                </c:pt>
                <c:pt idx="1930">
                  <c:v>43027</c:v>
                </c:pt>
                <c:pt idx="1931">
                  <c:v>43028</c:v>
                </c:pt>
                <c:pt idx="1932">
                  <c:v>43029</c:v>
                </c:pt>
                <c:pt idx="1933">
                  <c:v>43030</c:v>
                </c:pt>
                <c:pt idx="1934">
                  <c:v>43031</c:v>
                </c:pt>
                <c:pt idx="1935">
                  <c:v>43032</c:v>
                </c:pt>
                <c:pt idx="1936">
                  <c:v>43033</c:v>
                </c:pt>
                <c:pt idx="1937">
                  <c:v>43034</c:v>
                </c:pt>
                <c:pt idx="1938">
                  <c:v>43035</c:v>
                </c:pt>
                <c:pt idx="1939">
                  <c:v>43036</c:v>
                </c:pt>
                <c:pt idx="1940">
                  <c:v>43037</c:v>
                </c:pt>
                <c:pt idx="1941">
                  <c:v>43038</c:v>
                </c:pt>
                <c:pt idx="1942">
                  <c:v>43039</c:v>
                </c:pt>
                <c:pt idx="1943">
                  <c:v>43040</c:v>
                </c:pt>
                <c:pt idx="1944">
                  <c:v>43041</c:v>
                </c:pt>
                <c:pt idx="1945">
                  <c:v>43042</c:v>
                </c:pt>
                <c:pt idx="1946">
                  <c:v>43043</c:v>
                </c:pt>
                <c:pt idx="1947">
                  <c:v>43044</c:v>
                </c:pt>
                <c:pt idx="1948">
                  <c:v>43045</c:v>
                </c:pt>
                <c:pt idx="1949">
                  <c:v>43046</c:v>
                </c:pt>
                <c:pt idx="1950">
                  <c:v>43047</c:v>
                </c:pt>
                <c:pt idx="1951">
                  <c:v>43048</c:v>
                </c:pt>
                <c:pt idx="1952">
                  <c:v>43049</c:v>
                </c:pt>
                <c:pt idx="1953">
                  <c:v>43050</c:v>
                </c:pt>
                <c:pt idx="1954">
                  <c:v>43051</c:v>
                </c:pt>
                <c:pt idx="1955">
                  <c:v>43052</c:v>
                </c:pt>
                <c:pt idx="1956">
                  <c:v>43053</c:v>
                </c:pt>
                <c:pt idx="1957">
                  <c:v>43054</c:v>
                </c:pt>
                <c:pt idx="1958">
                  <c:v>43055</c:v>
                </c:pt>
                <c:pt idx="1959">
                  <c:v>43056</c:v>
                </c:pt>
                <c:pt idx="1960">
                  <c:v>43057</c:v>
                </c:pt>
                <c:pt idx="1961">
                  <c:v>43058</c:v>
                </c:pt>
                <c:pt idx="1962">
                  <c:v>43059</c:v>
                </c:pt>
                <c:pt idx="1963">
                  <c:v>43060</c:v>
                </c:pt>
                <c:pt idx="1964">
                  <c:v>43061</c:v>
                </c:pt>
                <c:pt idx="1965">
                  <c:v>43062</c:v>
                </c:pt>
                <c:pt idx="1966">
                  <c:v>43063</c:v>
                </c:pt>
                <c:pt idx="1967">
                  <c:v>43064</c:v>
                </c:pt>
                <c:pt idx="1968">
                  <c:v>43065</c:v>
                </c:pt>
                <c:pt idx="1969">
                  <c:v>43066</c:v>
                </c:pt>
                <c:pt idx="1970">
                  <c:v>43067</c:v>
                </c:pt>
                <c:pt idx="1971">
                  <c:v>43068</c:v>
                </c:pt>
                <c:pt idx="1972">
                  <c:v>43069</c:v>
                </c:pt>
                <c:pt idx="1973">
                  <c:v>43070</c:v>
                </c:pt>
                <c:pt idx="1974">
                  <c:v>43071</c:v>
                </c:pt>
                <c:pt idx="1975">
                  <c:v>43072</c:v>
                </c:pt>
                <c:pt idx="1976">
                  <c:v>43073</c:v>
                </c:pt>
                <c:pt idx="1977">
                  <c:v>43074</c:v>
                </c:pt>
                <c:pt idx="1978">
                  <c:v>43075</c:v>
                </c:pt>
                <c:pt idx="1979">
                  <c:v>43076</c:v>
                </c:pt>
                <c:pt idx="1980">
                  <c:v>43077</c:v>
                </c:pt>
                <c:pt idx="1981">
                  <c:v>43078</c:v>
                </c:pt>
                <c:pt idx="1982">
                  <c:v>43079</c:v>
                </c:pt>
                <c:pt idx="1983">
                  <c:v>43080</c:v>
                </c:pt>
                <c:pt idx="1984">
                  <c:v>43081</c:v>
                </c:pt>
                <c:pt idx="1985">
                  <c:v>43082</c:v>
                </c:pt>
                <c:pt idx="1986">
                  <c:v>43083</c:v>
                </c:pt>
                <c:pt idx="1987">
                  <c:v>43084</c:v>
                </c:pt>
                <c:pt idx="1988">
                  <c:v>43085</c:v>
                </c:pt>
                <c:pt idx="1989">
                  <c:v>43086</c:v>
                </c:pt>
                <c:pt idx="1990">
                  <c:v>43087</c:v>
                </c:pt>
                <c:pt idx="1991">
                  <c:v>43088</c:v>
                </c:pt>
                <c:pt idx="1992">
                  <c:v>43089</c:v>
                </c:pt>
                <c:pt idx="1993">
                  <c:v>43090</c:v>
                </c:pt>
                <c:pt idx="1994">
                  <c:v>43091</c:v>
                </c:pt>
                <c:pt idx="1995">
                  <c:v>43092</c:v>
                </c:pt>
                <c:pt idx="1996">
                  <c:v>43093</c:v>
                </c:pt>
                <c:pt idx="1997">
                  <c:v>43094</c:v>
                </c:pt>
                <c:pt idx="1998">
                  <c:v>43095</c:v>
                </c:pt>
                <c:pt idx="1999">
                  <c:v>43096</c:v>
                </c:pt>
                <c:pt idx="2000">
                  <c:v>43097</c:v>
                </c:pt>
                <c:pt idx="2001">
                  <c:v>43098</c:v>
                </c:pt>
                <c:pt idx="2002">
                  <c:v>43099</c:v>
                </c:pt>
                <c:pt idx="2003">
                  <c:v>43100</c:v>
                </c:pt>
                <c:pt idx="2004">
                  <c:v>43101</c:v>
                </c:pt>
                <c:pt idx="2005">
                  <c:v>43102</c:v>
                </c:pt>
                <c:pt idx="2006">
                  <c:v>43103</c:v>
                </c:pt>
                <c:pt idx="2007">
                  <c:v>43104</c:v>
                </c:pt>
                <c:pt idx="2008">
                  <c:v>43105</c:v>
                </c:pt>
                <c:pt idx="2009">
                  <c:v>43106</c:v>
                </c:pt>
                <c:pt idx="2010">
                  <c:v>43107</c:v>
                </c:pt>
                <c:pt idx="2011">
                  <c:v>43108</c:v>
                </c:pt>
                <c:pt idx="2012">
                  <c:v>43109</c:v>
                </c:pt>
                <c:pt idx="2013">
                  <c:v>43110</c:v>
                </c:pt>
                <c:pt idx="2014">
                  <c:v>43111</c:v>
                </c:pt>
                <c:pt idx="2015">
                  <c:v>43112</c:v>
                </c:pt>
                <c:pt idx="2016">
                  <c:v>43113</c:v>
                </c:pt>
                <c:pt idx="2017">
                  <c:v>43114</c:v>
                </c:pt>
                <c:pt idx="2018">
                  <c:v>43115</c:v>
                </c:pt>
                <c:pt idx="2019">
                  <c:v>43116</c:v>
                </c:pt>
                <c:pt idx="2020">
                  <c:v>43117</c:v>
                </c:pt>
                <c:pt idx="2021">
                  <c:v>43118</c:v>
                </c:pt>
                <c:pt idx="2022">
                  <c:v>43119</c:v>
                </c:pt>
                <c:pt idx="2023">
                  <c:v>43120</c:v>
                </c:pt>
                <c:pt idx="2024">
                  <c:v>43121</c:v>
                </c:pt>
                <c:pt idx="2025">
                  <c:v>43122</c:v>
                </c:pt>
                <c:pt idx="2026">
                  <c:v>43123</c:v>
                </c:pt>
                <c:pt idx="2027">
                  <c:v>43124</c:v>
                </c:pt>
                <c:pt idx="2028">
                  <c:v>43125</c:v>
                </c:pt>
                <c:pt idx="2029">
                  <c:v>43126</c:v>
                </c:pt>
                <c:pt idx="2030">
                  <c:v>43127</c:v>
                </c:pt>
                <c:pt idx="2031">
                  <c:v>43128</c:v>
                </c:pt>
                <c:pt idx="2032">
                  <c:v>43129</c:v>
                </c:pt>
                <c:pt idx="2033">
                  <c:v>43130</c:v>
                </c:pt>
                <c:pt idx="2034">
                  <c:v>43131</c:v>
                </c:pt>
                <c:pt idx="2035">
                  <c:v>43132</c:v>
                </c:pt>
                <c:pt idx="2036">
                  <c:v>43133</c:v>
                </c:pt>
                <c:pt idx="2037">
                  <c:v>43134</c:v>
                </c:pt>
                <c:pt idx="2038">
                  <c:v>43135</c:v>
                </c:pt>
                <c:pt idx="2039">
                  <c:v>43136</c:v>
                </c:pt>
                <c:pt idx="2040">
                  <c:v>43137</c:v>
                </c:pt>
                <c:pt idx="2041">
                  <c:v>43138</c:v>
                </c:pt>
                <c:pt idx="2042">
                  <c:v>43139</c:v>
                </c:pt>
                <c:pt idx="2043">
                  <c:v>43140</c:v>
                </c:pt>
                <c:pt idx="2044">
                  <c:v>43141</c:v>
                </c:pt>
                <c:pt idx="2045">
                  <c:v>43142</c:v>
                </c:pt>
                <c:pt idx="2046">
                  <c:v>43143</c:v>
                </c:pt>
                <c:pt idx="2047">
                  <c:v>43144</c:v>
                </c:pt>
                <c:pt idx="2048">
                  <c:v>43145</c:v>
                </c:pt>
                <c:pt idx="2049">
                  <c:v>43146</c:v>
                </c:pt>
                <c:pt idx="2050">
                  <c:v>43147</c:v>
                </c:pt>
                <c:pt idx="2051">
                  <c:v>43148</c:v>
                </c:pt>
                <c:pt idx="2052">
                  <c:v>43149</c:v>
                </c:pt>
                <c:pt idx="2053">
                  <c:v>43150</c:v>
                </c:pt>
                <c:pt idx="2054">
                  <c:v>43151</c:v>
                </c:pt>
                <c:pt idx="2055">
                  <c:v>43152</c:v>
                </c:pt>
                <c:pt idx="2056">
                  <c:v>43153</c:v>
                </c:pt>
                <c:pt idx="2057">
                  <c:v>43154</c:v>
                </c:pt>
                <c:pt idx="2058">
                  <c:v>43155</c:v>
                </c:pt>
                <c:pt idx="2059">
                  <c:v>43156</c:v>
                </c:pt>
                <c:pt idx="2060">
                  <c:v>43157</c:v>
                </c:pt>
                <c:pt idx="2061">
                  <c:v>43158</c:v>
                </c:pt>
                <c:pt idx="2062">
                  <c:v>43159</c:v>
                </c:pt>
                <c:pt idx="2063">
                  <c:v>43160</c:v>
                </c:pt>
                <c:pt idx="2064">
                  <c:v>43161</c:v>
                </c:pt>
                <c:pt idx="2065">
                  <c:v>43162</c:v>
                </c:pt>
                <c:pt idx="2066">
                  <c:v>43163</c:v>
                </c:pt>
                <c:pt idx="2067">
                  <c:v>43164</c:v>
                </c:pt>
                <c:pt idx="2068">
                  <c:v>43165</c:v>
                </c:pt>
                <c:pt idx="2069">
                  <c:v>43166</c:v>
                </c:pt>
                <c:pt idx="2070">
                  <c:v>43167</c:v>
                </c:pt>
                <c:pt idx="2071">
                  <c:v>43168</c:v>
                </c:pt>
                <c:pt idx="2072">
                  <c:v>43169</c:v>
                </c:pt>
                <c:pt idx="2073">
                  <c:v>43170</c:v>
                </c:pt>
                <c:pt idx="2074">
                  <c:v>43171</c:v>
                </c:pt>
                <c:pt idx="2075">
                  <c:v>43172</c:v>
                </c:pt>
                <c:pt idx="2076">
                  <c:v>43173</c:v>
                </c:pt>
                <c:pt idx="2077">
                  <c:v>43174</c:v>
                </c:pt>
                <c:pt idx="2078">
                  <c:v>43175</c:v>
                </c:pt>
                <c:pt idx="2079">
                  <c:v>43176</c:v>
                </c:pt>
                <c:pt idx="2080">
                  <c:v>43177</c:v>
                </c:pt>
                <c:pt idx="2081">
                  <c:v>43178</c:v>
                </c:pt>
                <c:pt idx="2082">
                  <c:v>43179</c:v>
                </c:pt>
                <c:pt idx="2083">
                  <c:v>43180</c:v>
                </c:pt>
                <c:pt idx="2084">
                  <c:v>43181</c:v>
                </c:pt>
                <c:pt idx="2085">
                  <c:v>43182</c:v>
                </c:pt>
                <c:pt idx="2086">
                  <c:v>43183</c:v>
                </c:pt>
                <c:pt idx="2087">
                  <c:v>43184</c:v>
                </c:pt>
                <c:pt idx="2088">
                  <c:v>43185</c:v>
                </c:pt>
                <c:pt idx="2089">
                  <c:v>43186</c:v>
                </c:pt>
                <c:pt idx="2090">
                  <c:v>43187</c:v>
                </c:pt>
                <c:pt idx="2091">
                  <c:v>43188</c:v>
                </c:pt>
                <c:pt idx="2092">
                  <c:v>43189</c:v>
                </c:pt>
                <c:pt idx="2093">
                  <c:v>43190</c:v>
                </c:pt>
                <c:pt idx="2094">
                  <c:v>43191</c:v>
                </c:pt>
                <c:pt idx="2095">
                  <c:v>43192</c:v>
                </c:pt>
                <c:pt idx="2096">
                  <c:v>43193</c:v>
                </c:pt>
                <c:pt idx="2097">
                  <c:v>43194</c:v>
                </c:pt>
                <c:pt idx="2098">
                  <c:v>43195</c:v>
                </c:pt>
                <c:pt idx="2099">
                  <c:v>43196</c:v>
                </c:pt>
                <c:pt idx="2100">
                  <c:v>43197</c:v>
                </c:pt>
                <c:pt idx="2101">
                  <c:v>43198</c:v>
                </c:pt>
                <c:pt idx="2102">
                  <c:v>43199</c:v>
                </c:pt>
                <c:pt idx="2103">
                  <c:v>43200</c:v>
                </c:pt>
                <c:pt idx="2104">
                  <c:v>43201</c:v>
                </c:pt>
                <c:pt idx="2105">
                  <c:v>43202</c:v>
                </c:pt>
                <c:pt idx="2106">
                  <c:v>43203</c:v>
                </c:pt>
                <c:pt idx="2107">
                  <c:v>43204</c:v>
                </c:pt>
                <c:pt idx="2108">
                  <c:v>43205</c:v>
                </c:pt>
                <c:pt idx="2109">
                  <c:v>43206</c:v>
                </c:pt>
                <c:pt idx="2110">
                  <c:v>43207</c:v>
                </c:pt>
                <c:pt idx="2111">
                  <c:v>43208</c:v>
                </c:pt>
                <c:pt idx="2112">
                  <c:v>43209</c:v>
                </c:pt>
                <c:pt idx="2113">
                  <c:v>43210</c:v>
                </c:pt>
                <c:pt idx="2114">
                  <c:v>43211</c:v>
                </c:pt>
                <c:pt idx="2115">
                  <c:v>43212</c:v>
                </c:pt>
                <c:pt idx="2116">
                  <c:v>43213</c:v>
                </c:pt>
                <c:pt idx="2117">
                  <c:v>43214</c:v>
                </c:pt>
                <c:pt idx="2118">
                  <c:v>43215</c:v>
                </c:pt>
                <c:pt idx="2119">
                  <c:v>43216</c:v>
                </c:pt>
                <c:pt idx="2120">
                  <c:v>43217</c:v>
                </c:pt>
                <c:pt idx="2121">
                  <c:v>43218</c:v>
                </c:pt>
                <c:pt idx="2122">
                  <c:v>43219</c:v>
                </c:pt>
                <c:pt idx="2123">
                  <c:v>43220</c:v>
                </c:pt>
                <c:pt idx="2124">
                  <c:v>43221</c:v>
                </c:pt>
                <c:pt idx="2125">
                  <c:v>43222</c:v>
                </c:pt>
                <c:pt idx="2126">
                  <c:v>43223</c:v>
                </c:pt>
                <c:pt idx="2127">
                  <c:v>43224</c:v>
                </c:pt>
                <c:pt idx="2128">
                  <c:v>43225</c:v>
                </c:pt>
                <c:pt idx="2129">
                  <c:v>43226</c:v>
                </c:pt>
                <c:pt idx="2130">
                  <c:v>43227</c:v>
                </c:pt>
                <c:pt idx="2131">
                  <c:v>43228</c:v>
                </c:pt>
                <c:pt idx="2132">
                  <c:v>43229</c:v>
                </c:pt>
                <c:pt idx="2133">
                  <c:v>43230</c:v>
                </c:pt>
                <c:pt idx="2134">
                  <c:v>43231</c:v>
                </c:pt>
                <c:pt idx="2135">
                  <c:v>43232</c:v>
                </c:pt>
                <c:pt idx="2136">
                  <c:v>43233</c:v>
                </c:pt>
                <c:pt idx="2137">
                  <c:v>43234</c:v>
                </c:pt>
                <c:pt idx="2138">
                  <c:v>43235</c:v>
                </c:pt>
                <c:pt idx="2139">
                  <c:v>43236</c:v>
                </c:pt>
                <c:pt idx="2140">
                  <c:v>43237</c:v>
                </c:pt>
                <c:pt idx="2141">
                  <c:v>43238</c:v>
                </c:pt>
                <c:pt idx="2142">
                  <c:v>43239</c:v>
                </c:pt>
                <c:pt idx="2143">
                  <c:v>43240</c:v>
                </c:pt>
                <c:pt idx="2144">
                  <c:v>43241</c:v>
                </c:pt>
                <c:pt idx="2145">
                  <c:v>43242</c:v>
                </c:pt>
                <c:pt idx="2146">
                  <c:v>43243</c:v>
                </c:pt>
                <c:pt idx="2147">
                  <c:v>43244</c:v>
                </c:pt>
                <c:pt idx="2148">
                  <c:v>43245</c:v>
                </c:pt>
                <c:pt idx="2149">
                  <c:v>43246</c:v>
                </c:pt>
                <c:pt idx="2150">
                  <c:v>43247</c:v>
                </c:pt>
                <c:pt idx="2151">
                  <c:v>43248</c:v>
                </c:pt>
                <c:pt idx="2152">
                  <c:v>43249</c:v>
                </c:pt>
                <c:pt idx="2153">
                  <c:v>43250</c:v>
                </c:pt>
                <c:pt idx="2154">
                  <c:v>43251</c:v>
                </c:pt>
                <c:pt idx="2155">
                  <c:v>43252</c:v>
                </c:pt>
                <c:pt idx="2156">
                  <c:v>43253</c:v>
                </c:pt>
                <c:pt idx="2157">
                  <c:v>43254</c:v>
                </c:pt>
                <c:pt idx="2158">
                  <c:v>43255</c:v>
                </c:pt>
                <c:pt idx="2159">
                  <c:v>43256</c:v>
                </c:pt>
                <c:pt idx="2160">
                  <c:v>43257</c:v>
                </c:pt>
                <c:pt idx="2161">
                  <c:v>43258</c:v>
                </c:pt>
                <c:pt idx="2162">
                  <c:v>43259</c:v>
                </c:pt>
                <c:pt idx="2163">
                  <c:v>43260</c:v>
                </c:pt>
                <c:pt idx="2164">
                  <c:v>43261</c:v>
                </c:pt>
                <c:pt idx="2165">
                  <c:v>43262</c:v>
                </c:pt>
                <c:pt idx="2166">
                  <c:v>43263</c:v>
                </c:pt>
                <c:pt idx="2167">
                  <c:v>43264</c:v>
                </c:pt>
                <c:pt idx="2168">
                  <c:v>43265</c:v>
                </c:pt>
                <c:pt idx="2169">
                  <c:v>43266</c:v>
                </c:pt>
                <c:pt idx="2170">
                  <c:v>43267</c:v>
                </c:pt>
                <c:pt idx="2171">
                  <c:v>43268</c:v>
                </c:pt>
                <c:pt idx="2172">
                  <c:v>43269</c:v>
                </c:pt>
                <c:pt idx="2173">
                  <c:v>43270</c:v>
                </c:pt>
                <c:pt idx="2174">
                  <c:v>43271</c:v>
                </c:pt>
                <c:pt idx="2175">
                  <c:v>43272</c:v>
                </c:pt>
                <c:pt idx="2176">
                  <c:v>43273</c:v>
                </c:pt>
                <c:pt idx="2177">
                  <c:v>43274</c:v>
                </c:pt>
                <c:pt idx="2178">
                  <c:v>43275</c:v>
                </c:pt>
                <c:pt idx="2179">
                  <c:v>43276</c:v>
                </c:pt>
                <c:pt idx="2180">
                  <c:v>43277</c:v>
                </c:pt>
                <c:pt idx="2181">
                  <c:v>43278</c:v>
                </c:pt>
                <c:pt idx="2182">
                  <c:v>43279</c:v>
                </c:pt>
                <c:pt idx="2183">
                  <c:v>43280</c:v>
                </c:pt>
                <c:pt idx="2184">
                  <c:v>43281</c:v>
                </c:pt>
                <c:pt idx="2185">
                  <c:v>43282</c:v>
                </c:pt>
                <c:pt idx="2186">
                  <c:v>43283</c:v>
                </c:pt>
                <c:pt idx="2187">
                  <c:v>43284</c:v>
                </c:pt>
                <c:pt idx="2188">
                  <c:v>43285</c:v>
                </c:pt>
                <c:pt idx="2189">
                  <c:v>43286</c:v>
                </c:pt>
                <c:pt idx="2190">
                  <c:v>43287</c:v>
                </c:pt>
                <c:pt idx="2191">
                  <c:v>43288</c:v>
                </c:pt>
                <c:pt idx="2192">
                  <c:v>43289</c:v>
                </c:pt>
                <c:pt idx="2193">
                  <c:v>43290</c:v>
                </c:pt>
                <c:pt idx="2194">
                  <c:v>43291</c:v>
                </c:pt>
                <c:pt idx="2195">
                  <c:v>43292</c:v>
                </c:pt>
                <c:pt idx="2196">
                  <c:v>43293</c:v>
                </c:pt>
                <c:pt idx="2197">
                  <c:v>43294</c:v>
                </c:pt>
                <c:pt idx="2198">
                  <c:v>43295</c:v>
                </c:pt>
                <c:pt idx="2199">
                  <c:v>43296</c:v>
                </c:pt>
                <c:pt idx="2200">
                  <c:v>43297</c:v>
                </c:pt>
                <c:pt idx="2201">
                  <c:v>43298</c:v>
                </c:pt>
                <c:pt idx="2202">
                  <c:v>43299</c:v>
                </c:pt>
                <c:pt idx="2203">
                  <c:v>43300</c:v>
                </c:pt>
                <c:pt idx="2204">
                  <c:v>43301</c:v>
                </c:pt>
                <c:pt idx="2205">
                  <c:v>43302</c:v>
                </c:pt>
                <c:pt idx="2206">
                  <c:v>43303</c:v>
                </c:pt>
                <c:pt idx="2207">
                  <c:v>43304</c:v>
                </c:pt>
                <c:pt idx="2208">
                  <c:v>43305</c:v>
                </c:pt>
                <c:pt idx="2209">
                  <c:v>43306</c:v>
                </c:pt>
                <c:pt idx="2210">
                  <c:v>43307</c:v>
                </c:pt>
                <c:pt idx="2211">
                  <c:v>43308</c:v>
                </c:pt>
                <c:pt idx="2212">
                  <c:v>43309</c:v>
                </c:pt>
                <c:pt idx="2213">
                  <c:v>43310</c:v>
                </c:pt>
                <c:pt idx="2214">
                  <c:v>43311</c:v>
                </c:pt>
                <c:pt idx="2215">
                  <c:v>43312</c:v>
                </c:pt>
                <c:pt idx="2216">
                  <c:v>43313</c:v>
                </c:pt>
                <c:pt idx="2217">
                  <c:v>43314</c:v>
                </c:pt>
                <c:pt idx="2218">
                  <c:v>43315</c:v>
                </c:pt>
                <c:pt idx="2219">
                  <c:v>43316</c:v>
                </c:pt>
                <c:pt idx="2220">
                  <c:v>43317</c:v>
                </c:pt>
                <c:pt idx="2221">
                  <c:v>43318</c:v>
                </c:pt>
                <c:pt idx="2222">
                  <c:v>43319</c:v>
                </c:pt>
                <c:pt idx="2223">
                  <c:v>43320</c:v>
                </c:pt>
                <c:pt idx="2224">
                  <c:v>43321</c:v>
                </c:pt>
                <c:pt idx="2225">
                  <c:v>43322</c:v>
                </c:pt>
                <c:pt idx="2226">
                  <c:v>43323</c:v>
                </c:pt>
                <c:pt idx="2227">
                  <c:v>43324</c:v>
                </c:pt>
                <c:pt idx="2228">
                  <c:v>43325</c:v>
                </c:pt>
                <c:pt idx="2229">
                  <c:v>43326</c:v>
                </c:pt>
                <c:pt idx="2230">
                  <c:v>43327</c:v>
                </c:pt>
                <c:pt idx="2231">
                  <c:v>43328</c:v>
                </c:pt>
                <c:pt idx="2232">
                  <c:v>43329</c:v>
                </c:pt>
                <c:pt idx="2233">
                  <c:v>43330</c:v>
                </c:pt>
                <c:pt idx="2234">
                  <c:v>43331</c:v>
                </c:pt>
                <c:pt idx="2235">
                  <c:v>43332</c:v>
                </c:pt>
                <c:pt idx="2236">
                  <c:v>43333</c:v>
                </c:pt>
                <c:pt idx="2237">
                  <c:v>43334</c:v>
                </c:pt>
                <c:pt idx="2238">
                  <c:v>43335</c:v>
                </c:pt>
                <c:pt idx="2239">
                  <c:v>43336</c:v>
                </c:pt>
                <c:pt idx="2240">
                  <c:v>43337</c:v>
                </c:pt>
                <c:pt idx="2241">
                  <c:v>43338</c:v>
                </c:pt>
                <c:pt idx="2242">
                  <c:v>43339</c:v>
                </c:pt>
                <c:pt idx="2243">
                  <c:v>43340</c:v>
                </c:pt>
                <c:pt idx="2244">
                  <c:v>43341</c:v>
                </c:pt>
                <c:pt idx="2245">
                  <c:v>43342</c:v>
                </c:pt>
                <c:pt idx="2246">
                  <c:v>43343</c:v>
                </c:pt>
                <c:pt idx="2247">
                  <c:v>43344</c:v>
                </c:pt>
                <c:pt idx="2248">
                  <c:v>43345</c:v>
                </c:pt>
                <c:pt idx="2249">
                  <c:v>43346</c:v>
                </c:pt>
                <c:pt idx="2250">
                  <c:v>43347</c:v>
                </c:pt>
                <c:pt idx="2251">
                  <c:v>43348</c:v>
                </c:pt>
                <c:pt idx="2252">
                  <c:v>43349</c:v>
                </c:pt>
                <c:pt idx="2253">
                  <c:v>43350</c:v>
                </c:pt>
                <c:pt idx="2254">
                  <c:v>43351</c:v>
                </c:pt>
                <c:pt idx="2255">
                  <c:v>43352</c:v>
                </c:pt>
                <c:pt idx="2256">
                  <c:v>43353</c:v>
                </c:pt>
                <c:pt idx="2257">
                  <c:v>43354</c:v>
                </c:pt>
                <c:pt idx="2258">
                  <c:v>43355</c:v>
                </c:pt>
                <c:pt idx="2259">
                  <c:v>43356</c:v>
                </c:pt>
                <c:pt idx="2260">
                  <c:v>43357</c:v>
                </c:pt>
                <c:pt idx="2261">
                  <c:v>43358</c:v>
                </c:pt>
                <c:pt idx="2262">
                  <c:v>43359</c:v>
                </c:pt>
                <c:pt idx="2263">
                  <c:v>43360</c:v>
                </c:pt>
                <c:pt idx="2264">
                  <c:v>43361</c:v>
                </c:pt>
                <c:pt idx="2265">
                  <c:v>43362</c:v>
                </c:pt>
                <c:pt idx="2266">
                  <c:v>43363</c:v>
                </c:pt>
                <c:pt idx="2267">
                  <c:v>43364</c:v>
                </c:pt>
                <c:pt idx="2268">
                  <c:v>43365</c:v>
                </c:pt>
                <c:pt idx="2269">
                  <c:v>43366</c:v>
                </c:pt>
                <c:pt idx="2270">
                  <c:v>43367</c:v>
                </c:pt>
                <c:pt idx="2271">
                  <c:v>43368</c:v>
                </c:pt>
                <c:pt idx="2272">
                  <c:v>43369</c:v>
                </c:pt>
                <c:pt idx="2273">
                  <c:v>43370</c:v>
                </c:pt>
                <c:pt idx="2274">
                  <c:v>43371</c:v>
                </c:pt>
                <c:pt idx="2275">
                  <c:v>43372</c:v>
                </c:pt>
                <c:pt idx="2276">
                  <c:v>43373</c:v>
                </c:pt>
                <c:pt idx="2277">
                  <c:v>43374</c:v>
                </c:pt>
                <c:pt idx="2278">
                  <c:v>43375</c:v>
                </c:pt>
                <c:pt idx="2279">
                  <c:v>43376</c:v>
                </c:pt>
                <c:pt idx="2280">
                  <c:v>43377</c:v>
                </c:pt>
                <c:pt idx="2281">
                  <c:v>43378</c:v>
                </c:pt>
                <c:pt idx="2282">
                  <c:v>43379</c:v>
                </c:pt>
                <c:pt idx="2283">
                  <c:v>43380</c:v>
                </c:pt>
                <c:pt idx="2284">
                  <c:v>43381</c:v>
                </c:pt>
                <c:pt idx="2285">
                  <c:v>43382</c:v>
                </c:pt>
                <c:pt idx="2286">
                  <c:v>43383</c:v>
                </c:pt>
                <c:pt idx="2287">
                  <c:v>43384</c:v>
                </c:pt>
                <c:pt idx="2288">
                  <c:v>43385</c:v>
                </c:pt>
                <c:pt idx="2289">
                  <c:v>43386</c:v>
                </c:pt>
                <c:pt idx="2290">
                  <c:v>43387</c:v>
                </c:pt>
                <c:pt idx="2291">
                  <c:v>43388</c:v>
                </c:pt>
                <c:pt idx="2292">
                  <c:v>43389</c:v>
                </c:pt>
                <c:pt idx="2293">
                  <c:v>43390</c:v>
                </c:pt>
                <c:pt idx="2294">
                  <c:v>43391</c:v>
                </c:pt>
                <c:pt idx="2295">
                  <c:v>43392</c:v>
                </c:pt>
                <c:pt idx="2296">
                  <c:v>43393</c:v>
                </c:pt>
                <c:pt idx="2297">
                  <c:v>43394</c:v>
                </c:pt>
                <c:pt idx="2298">
                  <c:v>43395</c:v>
                </c:pt>
                <c:pt idx="2299">
                  <c:v>43396</c:v>
                </c:pt>
                <c:pt idx="2300">
                  <c:v>43397</c:v>
                </c:pt>
                <c:pt idx="2301">
                  <c:v>43398</c:v>
                </c:pt>
                <c:pt idx="2302">
                  <c:v>43399</c:v>
                </c:pt>
                <c:pt idx="2303">
                  <c:v>43400</c:v>
                </c:pt>
                <c:pt idx="2304">
                  <c:v>43401</c:v>
                </c:pt>
                <c:pt idx="2305">
                  <c:v>43402</c:v>
                </c:pt>
                <c:pt idx="2306">
                  <c:v>43403</c:v>
                </c:pt>
                <c:pt idx="2307">
                  <c:v>43404</c:v>
                </c:pt>
                <c:pt idx="2308">
                  <c:v>43405</c:v>
                </c:pt>
                <c:pt idx="2309">
                  <c:v>43406</c:v>
                </c:pt>
                <c:pt idx="2310">
                  <c:v>43407</c:v>
                </c:pt>
                <c:pt idx="2311">
                  <c:v>43408</c:v>
                </c:pt>
                <c:pt idx="2312">
                  <c:v>43409</c:v>
                </c:pt>
                <c:pt idx="2313">
                  <c:v>43410</c:v>
                </c:pt>
                <c:pt idx="2314">
                  <c:v>43411</c:v>
                </c:pt>
                <c:pt idx="2315">
                  <c:v>43412</c:v>
                </c:pt>
                <c:pt idx="2316">
                  <c:v>43413</c:v>
                </c:pt>
                <c:pt idx="2317">
                  <c:v>43414</c:v>
                </c:pt>
                <c:pt idx="2318">
                  <c:v>43415</c:v>
                </c:pt>
                <c:pt idx="2319">
                  <c:v>43416</c:v>
                </c:pt>
                <c:pt idx="2320">
                  <c:v>43417</c:v>
                </c:pt>
                <c:pt idx="2321">
                  <c:v>43418</c:v>
                </c:pt>
                <c:pt idx="2322">
                  <c:v>43419</c:v>
                </c:pt>
                <c:pt idx="2323">
                  <c:v>43420</c:v>
                </c:pt>
                <c:pt idx="2324">
                  <c:v>43421</c:v>
                </c:pt>
                <c:pt idx="2325">
                  <c:v>43422</c:v>
                </c:pt>
                <c:pt idx="2326">
                  <c:v>43423</c:v>
                </c:pt>
                <c:pt idx="2327">
                  <c:v>43424</c:v>
                </c:pt>
                <c:pt idx="2328">
                  <c:v>43425</c:v>
                </c:pt>
                <c:pt idx="2329">
                  <c:v>43426</c:v>
                </c:pt>
                <c:pt idx="2330">
                  <c:v>43427</c:v>
                </c:pt>
                <c:pt idx="2331">
                  <c:v>43428</c:v>
                </c:pt>
                <c:pt idx="2332">
                  <c:v>43429</c:v>
                </c:pt>
                <c:pt idx="2333">
                  <c:v>43430</c:v>
                </c:pt>
                <c:pt idx="2334">
                  <c:v>43431</c:v>
                </c:pt>
                <c:pt idx="2335">
                  <c:v>43432</c:v>
                </c:pt>
                <c:pt idx="2336">
                  <c:v>43433</c:v>
                </c:pt>
                <c:pt idx="2337">
                  <c:v>43434</c:v>
                </c:pt>
                <c:pt idx="2338">
                  <c:v>43435</c:v>
                </c:pt>
                <c:pt idx="2339">
                  <c:v>43436</c:v>
                </c:pt>
                <c:pt idx="2340">
                  <c:v>43437</c:v>
                </c:pt>
                <c:pt idx="2341">
                  <c:v>43438</c:v>
                </c:pt>
                <c:pt idx="2342">
                  <c:v>43439</c:v>
                </c:pt>
                <c:pt idx="2343">
                  <c:v>43440</c:v>
                </c:pt>
                <c:pt idx="2344">
                  <c:v>43441</c:v>
                </c:pt>
                <c:pt idx="2345">
                  <c:v>43442</c:v>
                </c:pt>
                <c:pt idx="2346">
                  <c:v>43443</c:v>
                </c:pt>
                <c:pt idx="2347">
                  <c:v>43444</c:v>
                </c:pt>
                <c:pt idx="2348">
                  <c:v>43445</c:v>
                </c:pt>
                <c:pt idx="2349">
                  <c:v>43446</c:v>
                </c:pt>
                <c:pt idx="2350">
                  <c:v>43447</c:v>
                </c:pt>
                <c:pt idx="2351">
                  <c:v>43448</c:v>
                </c:pt>
                <c:pt idx="2352">
                  <c:v>43449</c:v>
                </c:pt>
                <c:pt idx="2353">
                  <c:v>43450</c:v>
                </c:pt>
                <c:pt idx="2354">
                  <c:v>43451</c:v>
                </c:pt>
                <c:pt idx="2355">
                  <c:v>43452</c:v>
                </c:pt>
                <c:pt idx="2356">
                  <c:v>43453</c:v>
                </c:pt>
                <c:pt idx="2357">
                  <c:v>43454</c:v>
                </c:pt>
                <c:pt idx="2358">
                  <c:v>43455</c:v>
                </c:pt>
                <c:pt idx="2359">
                  <c:v>43456</c:v>
                </c:pt>
                <c:pt idx="2360">
                  <c:v>43457</c:v>
                </c:pt>
                <c:pt idx="2361">
                  <c:v>43458</c:v>
                </c:pt>
                <c:pt idx="2362">
                  <c:v>43459</c:v>
                </c:pt>
                <c:pt idx="2363">
                  <c:v>43460</c:v>
                </c:pt>
                <c:pt idx="2364">
                  <c:v>43461</c:v>
                </c:pt>
                <c:pt idx="2365">
                  <c:v>43462</c:v>
                </c:pt>
                <c:pt idx="2366">
                  <c:v>43463</c:v>
                </c:pt>
                <c:pt idx="2367">
                  <c:v>43464</c:v>
                </c:pt>
                <c:pt idx="2368">
                  <c:v>43465</c:v>
                </c:pt>
                <c:pt idx="2369">
                  <c:v>43466</c:v>
                </c:pt>
                <c:pt idx="2370">
                  <c:v>43467</c:v>
                </c:pt>
                <c:pt idx="2371">
                  <c:v>43468</c:v>
                </c:pt>
                <c:pt idx="2372">
                  <c:v>43469</c:v>
                </c:pt>
                <c:pt idx="2373">
                  <c:v>43470</c:v>
                </c:pt>
                <c:pt idx="2374">
                  <c:v>43471</c:v>
                </c:pt>
                <c:pt idx="2375">
                  <c:v>43472</c:v>
                </c:pt>
                <c:pt idx="2376">
                  <c:v>43473</c:v>
                </c:pt>
                <c:pt idx="2377">
                  <c:v>43474</c:v>
                </c:pt>
                <c:pt idx="2378">
                  <c:v>43475</c:v>
                </c:pt>
                <c:pt idx="2379">
                  <c:v>43476</c:v>
                </c:pt>
                <c:pt idx="2380">
                  <c:v>43477</c:v>
                </c:pt>
                <c:pt idx="2381">
                  <c:v>43478</c:v>
                </c:pt>
                <c:pt idx="2382">
                  <c:v>43479</c:v>
                </c:pt>
                <c:pt idx="2383">
                  <c:v>43480</c:v>
                </c:pt>
                <c:pt idx="2384">
                  <c:v>43481</c:v>
                </c:pt>
                <c:pt idx="2385">
                  <c:v>43482</c:v>
                </c:pt>
                <c:pt idx="2386">
                  <c:v>43483</c:v>
                </c:pt>
                <c:pt idx="2387">
                  <c:v>43484</c:v>
                </c:pt>
                <c:pt idx="2388">
                  <c:v>43485</c:v>
                </c:pt>
                <c:pt idx="2389">
                  <c:v>43486</c:v>
                </c:pt>
                <c:pt idx="2390">
                  <c:v>43487</c:v>
                </c:pt>
                <c:pt idx="2391">
                  <c:v>43488</c:v>
                </c:pt>
                <c:pt idx="2392">
                  <c:v>43489</c:v>
                </c:pt>
                <c:pt idx="2393">
                  <c:v>43490</c:v>
                </c:pt>
                <c:pt idx="2394">
                  <c:v>43491</c:v>
                </c:pt>
                <c:pt idx="2395">
                  <c:v>43492</c:v>
                </c:pt>
                <c:pt idx="2396">
                  <c:v>43493</c:v>
                </c:pt>
                <c:pt idx="2397">
                  <c:v>43494</c:v>
                </c:pt>
                <c:pt idx="2398">
                  <c:v>43495</c:v>
                </c:pt>
                <c:pt idx="2399">
                  <c:v>43496</c:v>
                </c:pt>
                <c:pt idx="2400">
                  <c:v>43497</c:v>
                </c:pt>
                <c:pt idx="2401">
                  <c:v>43498</c:v>
                </c:pt>
                <c:pt idx="2402">
                  <c:v>43499</c:v>
                </c:pt>
                <c:pt idx="2403">
                  <c:v>43500</c:v>
                </c:pt>
                <c:pt idx="2404">
                  <c:v>43501</c:v>
                </c:pt>
                <c:pt idx="2405">
                  <c:v>43502</c:v>
                </c:pt>
                <c:pt idx="2406">
                  <c:v>43503</c:v>
                </c:pt>
                <c:pt idx="2407">
                  <c:v>43504</c:v>
                </c:pt>
                <c:pt idx="2408">
                  <c:v>43505</c:v>
                </c:pt>
                <c:pt idx="2409">
                  <c:v>43506</c:v>
                </c:pt>
                <c:pt idx="2410">
                  <c:v>43507</c:v>
                </c:pt>
                <c:pt idx="2411">
                  <c:v>43508</c:v>
                </c:pt>
                <c:pt idx="2412">
                  <c:v>43509</c:v>
                </c:pt>
                <c:pt idx="2413">
                  <c:v>43510</c:v>
                </c:pt>
                <c:pt idx="2414">
                  <c:v>43511</c:v>
                </c:pt>
                <c:pt idx="2415">
                  <c:v>43512</c:v>
                </c:pt>
                <c:pt idx="2416">
                  <c:v>43513</c:v>
                </c:pt>
                <c:pt idx="2417">
                  <c:v>43514</c:v>
                </c:pt>
                <c:pt idx="2418">
                  <c:v>43515</c:v>
                </c:pt>
                <c:pt idx="2419">
                  <c:v>43516</c:v>
                </c:pt>
                <c:pt idx="2420">
                  <c:v>43517</c:v>
                </c:pt>
                <c:pt idx="2421">
                  <c:v>43518</c:v>
                </c:pt>
                <c:pt idx="2422">
                  <c:v>43519</c:v>
                </c:pt>
                <c:pt idx="2423">
                  <c:v>43520</c:v>
                </c:pt>
                <c:pt idx="2424">
                  <c:v>43521</c:v>
                </c:pt>
                <c:pt idx="2425">
                  <c:v>43522</c:v>
                </c:pt>
                <c:pt idx="2426">
                  <c:v>43523</c:v>
                </c:pt>
                <c:pt idx="2427">
                  <c:v>43524</c:v>
                </c:pt>
                <c:pt idx="2428">
                  <c:v>43525</c:v>
                </c:pt>
                <c:pt idx="2429">
                  <c:v>43526</c:v>
                </c:pt>
                <c:pt idx="2430">
                  <c:v>43527</c:v>
                </c:pt>
                <c:pt idx="2431">
                  <c:v>43528</c:v>
                </c:pt>
                <c:pt idx="2432">
                  <c:v>43529</c:v>
                </c:pt>
                <c:pt idx="2433">
                  <c:v>43530</c:v>
                </c:pt>
                <c:pt idx="2434">
                  <c:v>43531</c:v>
                </c:pt>
                <c:pt idx="2435">
                  <c:v>43532</c:v>
                </c:pt>
                <c:pt idx="2436">
                  <c:v>43533</c:v>
                </c:pt>
                <c:pt idx="2437">
                  <c:v>43534</c:v>
                </c:pt>
                <c:pt idx="2438">
                  <c:v>43535</c:v>
                </c:pt>
                <c:pt idx="2439">
                  <c:v>43536</c:v>
                </c:pt>
                <c:pt idx="2440">
                  <c:v>43537</c:v>
                </c:pt>
                <c:pt idx="2441">
                  <c:v>43538</c:v>
                </c:pt>
                <c:pt idx="2442">
                  <c:v>43539</c:v>
                </c:pt>
                <c:pt idx="2443">
                  <c:v>43540</c:v>
                </c:pt>
                <c:pt idx="2444">
                  <c:v>43541</c:v>
                </c:pt>
                <c:pt idx="2445">
                  <c:v>43542</c:v>
                </c:pt>
                <c:pt idx="2446">
                  <c:v>43543</c:v>
                </c:pt>
                <c:pt idx="2447">
                  <c:v>43544</c:v>
                </c:pt>
                <c:pt idx="2448">
                  <c:v>43545</c:v>
                </c:pt>
                <c:pt idx="2449">
                  <c:v>43546</c:v>
                </c:pt>
                <c:pt idx="2450">
                  <c:v>43547</c:v>
                </c:pt>
                <c:pt idx="2451">
                  <c:v>43548</c:v>
                </c:pt>
                <c:pt idx="2452">
                  <c:v>43549</c:v>
                </c:pt>
                <c:pt idx="2453">
                  <c:v>43550</c:v>
                </c:pt>
                <c:pt idx="2454">
                  <c:v>43551</c:v>
                </c:pt>
                <c:pt idx="2455">
                  <c:v>43552</c:v>
                </c:pt>
                <c:pt idx="2456">
                  <c:v>43553</c:v>
                </c:pt>
                <c:pt idx="2457">
                  <c:v>43554</c:v>
                </c:pt>
                <c:pt idx="2458">
                  <c:v>43555</c:v>
                </c:pt>
                <c:pt idx="2459">
                  <c:v>43556</c:v>
                </c:pt>
                <c:pt idx="2460">
                  <c:v>43557</c:v>
                </c:pt>
                <c:pt idx="2461">
                  <c:v>43558</c:v>
                </c:pt>
                <c:pt idx="2462">
                  <c:v>43559</c:v>
                </c:pt>
                <c:pt idx="2463">
                  <c:v>43560</c:v>
                </c:pt>
                <c:pt idx="2464">
                  <c:v>43561</c:v>
                </c:pt>
                <c:pt idx="2465">
                  <c:v>43562</c:v>
                </c:pt>
                <c:pt idx="2466">
                  <c:v>43563</c:v>
                </c:pt>
                <c:pt idx="2467">
                  <c:v>43564</c:v>
                </c:pt>
                <c:pt idx="2468">
                  <c:v>43565</c:v>
                </c:pt>
                <c:pt idx="2469">
                  <c:v>43566</c:v>
                </c:pt>
                <c:pt idx="2470">
                  <c:v>43567</c:v>
                </c:pt>
                <c:pt idx="2471">
                  <c:v>43568</c:v>
                </c:pt>
                <c:pt idx="2472">
                  <c:v>43569</c:v>
                </c:pt>
                <c:pt idx="2473">
                  <c:v>43570</c:v>
                </c:pt>
                <c:pt idx="2474">
                  <c:v>43571</c:v>
                </c:pt>
                <c:pt idx="2475">
                  <c:v>43572</c:v>
                </c:pt>
                <c:pt idx="2476">
                  <c:v>43573</c:v>
                </c:pt>
                <c:pt idx="2477">
                  <c:v>43574</c:v>
                </c:pt>
                <c:pt idx="2478">
                  <c:v>43575</c:v>
                </c:pt>
                <c:pt idx="2479">
                  <c:v>43576</c:v>
                </c:pt>
                <c:pt idx="2480">
                  <c:v>43577</c:v>
                </c:pt>
                <c:pt idx="2481">
                  <c:v>43578</c:v>
                </c:pt>
                <c:pt idx="2482">
                  <c:v>43579</c:v>
                </c:pt>
                <c:pt idx="2483">
                  <c:v>43580</c:v>
                </c:pt>
                <c:pt idx="2484">
                  <c:v>43581</c:v>
                </c:pt>
                <c:pt idx="2485">
                  <c:v>43582</c:v>
                </c:pt>
                <c:pt idx="2486">
                  <c:v>43583</c:v>
                </c:pt>
                <c:pt idx="2487">
                  <c:v>43584</c:v>
                </c:pt>
                <c:pt idx="2488">
                  <c:v>43585</c:v>
                </c:pt>
                <c:pt idx="2489">
                  <c:v>43586</c:v>
                </c:pt>
                <c:pt idx="2490">
                  <c:v>43587</c:v>
                </c:pt>
                <c:pt idx="2491">
                  <c:v>43588</c:v>
                </c:pt>
                <c:pt idx="2492">
                  <c:v>43589</c:v>
                </c:pt>
                <c:pt idx="2493">
                  <c:v>43590</c:v>
                </c:pt>
                <c:pt idx="2494">
                  <c:v>43591</c:v>
                </c:pt>
                <c:pt idx="2495">
                  <c:v>43592</c:v>
                </c:pt>
                <c:pt idx="2496">
                  <c:v>43593</c:v>
                </c:pt>
                <c:pt idx="2497">
                  <c:v>43594</c:v>
                </c:pt>
                <c:pt idx="2498">
                  <c:v>43595</c:v>
                </c:pt>
                <c:pt idx="2499">
                  <c:v>43596</c:v>
                </c:pt>
                <c:pt idx="2500">
                  <c:v>43597</c:v>
                </c:pt>
                <c:pt idx="2501">
                  <c:v>43598</c:v>
                </c:pt>
                <c:pt idx="2502">
                  <c:v>43599</c:v>
                </c:pt>
                <c:pt idx="2503">
                  <c:v>43600</c:v>
                </c:pt>
                <c:pt idx="2504">
                  <c:v>43601</c:v>
                </c:pt>
                <c:pt idx="2505">
                  <c:v>43602</c:v>
                </c:pt>
                <c:pt idx="2506">
                  <c:v>43603</c:v>
                </c:pt>
                <c:pt idx="2507">
                  <c:v>43604</c:v>
                </c:pt>
                <c:pt idx="2508">
                  <c:v>43605</c:v>
                </c:pt>
                <c:pt idx="2509">
                  <c:v>43606</c:v>
                </c:pt>
                <c:pt idx="2510">
                  <c:v>43607</c:v>
                </c:pt>
                <c:pt idx="2511">
                  <c:v>43608</c:v>
                </c:pt>
                <c:pt idx="2512">
                  <c:v>43609</c:v>
                </c:pt>
                <c:pt idx="2513">
                  <c:v>43610</c:v>
                </c:pt>
                <c:pt idx="2514">
                  <c:v>43611</c:v>
                </c:pt>
                <c:pt idx="2515">
                  <c:v>43612</c:v>
                </c:pt>
                <c:pt idx="2516">
                  <c:v>43613</c:v>
                </c:pt>
                <c:pt idx="2517">
                  <c:v>43614</c:v>
                </c:pt>
                <c:pt idx="2518">
                  <c:v>43615</c:v>
                </c:pt>
                <c:pt idx="2519">
                  <c:v>43616</c:v>
                </c:pt>
                <c:pt idx="2520">
                  <c:v>43617</c:v>
                </c:pt>
                <c:pt idx="2521">
                  <c:v>43618</c:v>
                </c:pt>
                <c:pt idx="2522">
                  <c:v>43619</c:v>
                </c:pt>
                <c:pt idx="2523">
                  <c:v>43620</c:v>
                </c:pt>
                <c:pt idx="2524">
                  <c:v>43621</c:v>
                </c:pt>
                <c:pt idx="2525">
                  <c:v>43622</c:v>
                </c:pt>
                <c:pt idx="2526">
                  <c:v>43623</c:v>
                </c:pt>
                <c:pt idx="2527">
                  <c:v>43624</c:v>
                </c:pt>
                <c:pt idx="2528">
                  <c:v>43625</c:v>
                </c:pt>
                <c:pt idx="2529">
                  <c:v>43626</c:v>
                </c:pt>
                <c:pt idx="2530">
                  <c:v>43627</c:v>
                </c:pt>
                <c:pt idx="2531">
                  <c:v>43628</c:v>
                </c:pt>
                <c:pt idx="2532">
                  <c:v>43629</c:v>
                </c:pt>
                <c:pt idx="2533">
                  <c:v>43630</c:v>
                </c:pt>
                <c:pt idx="2534">
                  <c:v>43631</c:v>
                </c:pt>
                <c:pt idx="2535">
                  <c:v>43632</c:v>
                </c:pt>
                <c:pt idx="2536">
                  <c:v>43633</c:v>
                </c:pt>
                <c:pt idx="2537">
                  <c:v>43634</c:v>
                </c:pt>
                <c:pt idx="2538">
                  <c:v>43635</c:v>
                </c:pt>
                <c:pt idx="2539">
                  <c:v>43636</c:v>
                </c:pt>
                <c:pt idx="2540">
                  <c:v>43637</c:v>
                </c:pt>
                <c:pt idx="2541">
                  <c:v>43638</c:v>
                </c:pt>
                <c:pt idx="2542">
                  <c:v>43639</c:v>
                </c:pt>
                <c:pt idx="2543">
                  <c:v>43640</c:v>
                </c:pt>
                <c:pt idx="2544">
                  <c:v>43641</c:v>
                </c:pt>
                <c:pt idx="2545">
                  <c:v>43642</c:v>
                </c:pt>
                <c:pt idx="2546">
                  <c:v>43643</c:v>
                </c:pt>
                <c:pt idx="2547">
                  <c:v>43644</c:v>
                </c:pt>
                <c:pt idx="2548">
                  <c:v>43645</c:v>
                </c:pt>
                <c:pt idx="2549">
                  <c:v>43646</c:v>
                </c:pt>
                <c:pt idx="2550">
                  <c:v>43647</c:v>
                </c:pt>
                <c:pt idx="2551">
                  <c:v>43648</c:v>
                </c:pt>
                <c:pt idx="2552">
                  <c:v>43649</c:v>
                </c:pt>
                <c:pt idx="2553">
                  <c:v>43650</c:v>
                </c:pt>
                <c:pt idx="2554">
                  <c:v>43651</c:v>
                </c:pt>
                <c:pt idx="2555">
                  <c:v>43652</c:v>
                </c:pt>
                <c:pt idx="2556">
                  <c:v>43653</c:v>
                </c:pt>
                <c:pt idx="2557">
                  <c:v>43654</c:v>
                </c:pt>
                <c:pt idx="2558">
                  <c:v>43655</c:v>
                </c:pt>
                <c:pt idx="2559">
                  <c:v>43656</c:v>
                </c:pt>
                <c:pt idx="2560">
                  <c:v>43657</c:v>
                </c:pt>
                <c:pt idx="2561">
                  <c:v>43658</c:v>
                </c:pt>
                <c:pt idx="2562">
                  <c:v>43659</c:v>
                </c:pt>
                <c:pt idx="2563">
                  <c:v>43660</c:v>
                </c:pt>
                <c:pt idx="2564">
                  <c:v>43661</c:v>
                </c:pt>
                <c:pt idx="2565">
                  <c:v>43662</c:v>
                </c:pt>
                <c:pt idx="2566">
                  <c:v>43663</c:v>
                </c:pt>
                <c:pt idx="2567">
                  <c:v>43664</c:v>
                </c:pt>
                <c:pt idx="2568">
                  <c:v>43665</c:v>
                </c:pt>
                <c:pt idx="2569">
                  <c:v>43666</c:v>
                </c:pt>
                <c:pt idx="2570">
                  <c:v>43667</c:v>
                </c:pt>
                <c:pt idx="2571">
                  <c:v>43668</c:v>
                </c:pt>
                <c:pt idx="2572">
                  <c:v>43669</c:v>
                </c:pt>
                <c:pt idx="2573">
                  <c:v>43670</c:v>
                </c:pt>
                <c:pt idx="2574">
                  <c:v>43671</c:v>
                </c:pt>
                <c:pt idx="2575">
                  <c:v>43672</c:v>
                </c:pt>
                <c:pt idx="2576">
                  <c:v>43673</c:v>
                </c:pt>
                <c:pt idx="2577">
                  <c:v>43674</c:v>
                </c:pt>
                <c:pt idx="2578">
                  <c:v>43675</c:v>
                </c:pt>
                <c:pt idx="2579">
                  <c:v>43676</c:v>
                </c:pt>
                <c:pt idx="2580">
                  <c:v>43677</c:v>
                </c:pt>
                <c:pt idx="2581">
                  <c:v>43678</c:v>
                </c:pt>
                <c:pt idx="2582">
                  <c:v>43679</c:v>
                </c:pt>
                <c:pt idx="2583">
                  <c:v>43680</c:v>
                </c:pt>
                <c:pt idx="2584">
                  <c:v>43681</c:v>
                </c:pt>
                <c:pt idx="2585">
                  <c:v>43682</c:v>
                </c:pt>
                <c:pt idx="2586">
                  <c:v>43683</c:v>
                </c:pt>
                <c:pt idx="2587">
                  <c:v>43684</c:v>
                </c:pt>
                <c:pt idx="2588">
                  <c:v>43685</c:v>
                </c:pt>
                <c:pt idx="2589">
                  <c:v>43686</c:v>
                </c:pt>
                <c:pt idx="2590">
                  <c:v>43687</c:v>
                </c:pt>
                <c:pt idx="2591">
                  <c:v>43688</c:v>
                </c:pt>
                <c:pt idx="2592">
                  <c:v>43689</c:v>
                </c:pt>
                <c:pt idx="2593">
                  <c:v>43690</c:v>
                </c:pt>
                <c:pt idx="2594">
                  <c:v>43691</c:v>
                </c:pt>
                <c:pt idx="2595">
                  <c:v>43692</c:v>
                </c:pt>
                <c:pt idx="2596">
                  <c:v>43693</c:v>
                </c:pt>
                <c:pt idx="2597">
                  <c:v>43694</c:v>
                </c:pt>
                <c:pt idx="2598">
                  <c:v>43695</c:v>
                </c:pt>
                <c:pt idx="2599">
                  <c:v>43696</c:v>
                </c:pt>
                <c:pt idx="2600">
                  <c:v>43697</c:v>
                </c:pt>
                <c:pt idx="2601">
                  <c:v>43698</c:v>
                </c:pt>
                <c:pt idx="2602">
                  <c:v>43699</c:v>
                </c:pt>
                <c:pt idx="2603">
                  <c:v>43700</c:v>
                </c:pt>
                <c:pt idx="2604">
                  <c:v>43701</c:v>
                </c:pt>
                <c:pt idx="2605">
                  <c:v>43702</c:v>
                </c:pt>
                <c:pt idx="2606">
                  <c:v>43703</c:v>
                </c:pt>
                <c:pt idx="2607">
                  <c:v>43704</c:v>
                </c:pt>
                <c:pt idx="2608">
                  <c:v>43705</c:v>
                </c:pt>
                <c:pt idx="2609">
                  <c:v>43706</c:v>
                </c:pt>
                <c:pt idx="2610">
                  <c:v>43707</c:v>
                </c:pt>
                <c:pt idx="2611">
                  <c:v>43708</c:v>
                </c:pt>
                <c:pt idx="2612">
                  <c:v>43709</c:v>
                </c:pt>
                <c:pt idx="2613">
                  <c:v>43710</c:v>
                </c:pt>
                <c:pt idx="2614">
                  <c:v>43711</c:v>
                </c:pt>
                <c:pt idx="2615">
                  <c:v>43712</c:v>
                </c:pt>
                <c:pt idx="2616">
                  <c:v>43713</c:v>
                </c:pt>
                <c:pt idx="2617">
                  <c:v>43714</c:v>
                </c:pt>
                <c:pt idx="2618">
                  <c:v>43715</c:v>
                </c:pt>
                <c:pt idx="2619">
                  <c:v>43716</c:v>
                </c:pt>
                <c:pt idx="2620">
                  <c:v>43717</c:v>
                </c:pt>
                <c:pt idx="2621">
                  <c:v>43718</c:v>
                </c:pt>
                <c:pt idx="2622">
                  <c:v>43719</c:v>
                </c:pt>
                <c:pt idx="2623">
                  <c:v>43720</c:v>
                </c:pt>
                <c:pt idx="2624">
                  <c:v>43721</c:v>
                </c:pt>
                <c:pt idx="2625">
                  <c:v>43722</c:v>
                </c:pt>
                <c:pt idx="2626">
                  <c:v>43723</c:v>
                </c:pt>
                <c:pt idx="2627">
                  <c:v>43724</c:v>
                </c:pt>
                <c:pt idx="2628">
                  <c:v>43725</c:v>
                </c:pt>
                <c:pt idx="2629">
                  <c:v>43726</c:v>
                </c:pt>
                <c:pt idx="2630">
                  <c:v>43727</c:v>
                </c:pt>
                <c:pt idx="2631">
                  <c:v>43728</c:v>
                </c:pt>
                <c:pt idx="2632">
                  <c:v>43729</c:v>
                </c:pt>
                <c:pt idx="2633">
                  <c:v>43730</c:v>
                </c:pt>
                <c:pt idx="2634">
                  <c:v>43731</c:v>
                </c:pt>
                <c:pt idx="2635">
                  <c:v>43732</c:v>
                </c:pt>
                <c:pt idx="2636">
                  <c:v>43733</c:v>
                </c:pt>
                <c:pt idx="2637">
                  <c:v>43734</c:v>
                </c:pt>
                <c:pt idx="2638">
                  <c:v>43735</c:v>
                </c:pt>
                <c:pt idx="2639">
                  <c:v>43736</c:v>
                </c:pt>
                <c:pt idx="2640">
                  <c:v>43737</c:v>
                </c:pt>
                <c:pt idx="2641">
                  <c:v>43738</c:v>
                </c:pt>
                <c:pt idx="2642">
                  <c:v>43739</c:v>
                </c:pt>
                <c:pt idx="2643">
                  <c:v>43740</c:v>
                </c:pt>
                <c:pt idx="2644">
                  <c:v>43741</c:v>
                </c:pt>
                <c:pt idx="2645">
                  <c:v>43742</c:v>
                </c:pt>
                <c:pt idx="2646">
                  <c:v>43743</c:v>
                </c:pt>
                <c:pt idx="2647">
                  <c:v>43744</c:v>
                </c:pt>
                <c:pt idx="2648">
                  <c:v>43745</c:v>
                </c:pt>
                <c:pt idx="2649">
                  <c:v>43746</c:v>
                </c:pt>
                <c:pt idx="2650">
                  <c:v>43747</c:v>
                </c:pt>
                <c:pt idx="2651">
                  <c:v>43748</c:v>
                </c:pt>
                <c:pt idx="2652">
                  <c:v>43749</c:v>
                </c:pt>
                <c:pt idx="2653">
                  <c:v>43750</c:v>
                </c:pt>
                <c:pt idx="2654">
                  <c:v>43751</c:v>
                </c:pt>
                <c:pt idx="2655">
                  <c:v>43752</c:v>
                </c:pt>
                <c:pt idx="2656">
                  <c:v>43753</c:v>
                </c:pt>
                <c:pt idx="2657">
                  <c:v>43754</c:v>
                </c:pt>
                <c:pt idx="2658">
                  <c:v>43755</c:v>
                </c:pt>
                <c:pt idx="2659">
                  <c:v>43756</c:v>
                </c:pt>
                <c:pt idx="2660">
                  <c:v>43757</c:v>
                </c:pt>
                <c:pt idx="2661">
                  <c:v>43758</c:v>
                </c:pt>
                <c:pt idx="2662">
                  <c:v>43759</c:v>
                </c:pt>
                <c:pt idx="2663">
                  <c:v>43760</c:v>
                </c:pt>
                <c:pt idx="2664">
                  <c:v>43761</c:v>
                </c:pt>
                <c:pt idx="2665">
                  <c:v>43762</c:v>
                </c:pt>
                <c:pt idx="2666">
                  <c:v>43763</c:v>
                </c:pt>
                <c:pt idx="2667">
                  <c:v>43764</c:v>
                </c:pt>
                <c:pt idx="2668">
                  <c:v>43765</c:v>
                </c:pt>
                <c:pt idx="2669">
                  <c:v>43766</c:v>
                </c:pt>
                <c:pt idx="2670">
                  <c:v>43767</c:v>
                </c:pt>
                <c:pt idx="2671">
                  <c:v>43768</c:v>
                </c:pt>
                <c:pt idx="2672">
                  <c:v>43769</c:v>
                </c:pt>
                <c:pt idx="2673">
                  <c:v>43770</c:v>
                </c:pt>
                <c:pt idx="2674">
                  <c:v>43771</c:v>
                </c:pt>
                <c:pt idx="2675">
                  <c:v>43772</c:v>
                </c:pt>
                <c:pt idx="2676">
                  <c:v>43773</c:v>
                </c:pt>
                <c:pt idx="2677">
                  <c:v>43774</c:v>
                </c:pt>
                <c:pt idx="2678">
                  <c:v>43775</c:v>
                </c:pt>
                <c:pt idx="2679">
                  <c:v>43776</c:v>
                </c:pt>
                <c:pt idx="2680">
                  <c:v>43777</c:v>
                </c:pt>
                <c:pt idx="2681">
                  <c:v>43778</c:v>
                </c:pt>
                <c:pt idx="2682">
                  <c:v>43779</c:v>
                </c:pt>
                <c:pt idx="2683">
                  <c:v>43780</c:v>
                </c:pt>
                <c:pt idx="2684">
                  <c:v>43781</c:v>
                </c:pt>
                <c:pt idx="2685">
                  <c:v>43782</c:v>
                </c:pt>
                <c:pt idx="2686">
                  <c:v>43783</c:v>
                </c:pt>
                <c:pt idx="2687">
                  <c:v>43784</c:v>
                </c:pt>
                <c:pt idx="2688">
                  <c:v>43785</c:v>
                </c:pt>
                <c:pt idx="2689">
                  <c:v>43786</c:v>
                </c:pt>
                <c:pt idx="2690">
                  <c:v>43787</c:v>
                </c:pt>
                <c:pt idx="2691">
                  <c:v>43788</c:v>
                </c:pt>
                <c:pt idx="2692">
                  <c:v>43789</c:v>
                </c:pt>
                <c:pt idx="2693">
                  <c:v>43790</c:v>
                </c:pt>
                <c:pt idx="2694">
                  <c:v>43791</c:v>
                </c:pt>
                <c:pt idx="2695">
                  <c:v>43792</c:v>
                </c:pt>
                <c:pt idx="2696">
                  <c:v>43793</c:v>
                </c:pt>
                <c:pt idx="2697">
                  <c:v>43794</c:v>
                </c:pt>
                <c:pt idx="2698">
                  <c:v>43795</c:v>
                </c:pt>
                <c:pt idx="2699">
                  <c:v>43796</c:v>
                </c:pt>
                <c:pt idx="2700">
                  <c:v>43797</c:v>
                </c:pt>
                <c:pt idx="2701">
                  <c:v>43798</c:v>
                </c:pt>
                <c:pt idx="2702">
                  <c:v>43799</c:v>
                </c:pt>
                <c:pt idx="2703">
                  <c:v>43800</c:v>
                </c:pt>
                <c:pt idx="2704">
                  <c:v>43801</c:v>
                </c:pt>
                <c:pt idx="2705">
                  <c:v>43802</c:v>
                </c:pt>
                <c:pt idx="2706">
                  <c:v>43803</c:v>
                </c:pt>
                <c:pt idx="2707">
                  <c:v>43804</c:v>
                </c:pt>
                <c:pt idx="2708">
                  <c:v>43805</c:v>
                </c:pt>
                <c:pt idx="2709">
                  <c:v>43806</c:v>
                </c:pt>
                <c:pt idx="2710">
                  <c:v>43807</c:v>
                </c:pt>
                <c:pt idx="2711">
                  <c:v>43808</c:v>
                </c:pt>
                <c:pt idx="2712">
                  <c:v>43809</c:v>
                </c:pt>
                <c:pt idx="2713">
                  <c:v>43810</c:v>
                </c:pt>
                <c:pt idx="2714">
                  <c:v>43811</c:v>
                </c:pt>
                <c:pt idx="2715">
                  <c:v>43812</c:v>
                </c:pt>
                <c:pt idx="2716">
                  <c:v>43813</c:v>
                </c:pt>
                <c:pt idx="2717">
                  <c:v>43814</c:v>
                </c:pt>
                <c:pt idx="2718">
                  <c:v>43815</c:v>
                </c:pt>
                <c:pt idx="2719">
                  <c:v>43816</c:v>
                </c:pt>
                <c:pt idx="2720">
                  <c:v>43817</c:v>
                </c:pt>
                <c:pt idx="2721">
                  <c:v>43818</c:v>
                </c:pt>
                <c:pt idx="2722">
                  <c:v>43819</c:v>
                </c:pt>
                <c:pt idx="2723">
                  <c:v>43820</c:v>
                </c:pt>
                <c:pt idx="2724">
                  <c:v>43821</c:v>
                </c:pt>
                <c:pt idx="2725">
                  <c:v>43822</c:v>
                </c:pt>
                <c:pt idx="2726">
                  <c:v>43823</c:v>
                </c:pt>
                <c:pt idx="2727">
                  <c:v>43824</c:v>
                </c:pt>
                <c:pt idx="2728">
                  <c:v>43825</c:v>
                </c:pt>
                <c:pt idx="2729">
                  <c:v>43826</c:v>
                </c:pt>
                <c:pt idx="2730">
                  <c:v>43827</c:v>
                </c:pt>
                <c:pt idx="2731">
                  <c:v>43828</c:v>
                </c:pt>
                <c:pt idx="2732">
                  <c:v>43829</c:v>
                </c:pt>
                <c:pt idx="2733">
                  <c:v>43830</c:v>
                </c:pt>
                <c:pt idx="2734">
                  <c:v>43831</c:v>
                </c:pt>
                <c:pt idx="2735">
                  <c:v>43832</c:v>
                </c:pt>
                <c:pt idx="2736">
                  <c:v>43833</c:v>
                </c:pt>
                <c:pt idx="2737">
                  <c:v>43834</c:v>
                </c:pt>
                <c:pt idx="2738">
                  <c:v>43835</c:v>
                </c:pt>
                <c:pt idx="2739">
                  <c:v>43836</c:v>
                </c:pt>
                <c:pt idx="2740">
                  <c:v>43837</c:v>
                </c:pt>
                <c:pt idx="2741">
                  <c:v>43838</c:v>
                </c:pt>
                <c:pt idx="2742">
                  <c:v>43839</c:v>
                </c:pt>
                <c:pt idx="2743">
                  <c:v>43840</c:v>
                </c:pt>
                <c:pt idx="2744">
                  <c:v>43841</c:v>
                </c:pt>
                <c:pt idx="2745">
                  <c:v>43842</c:v>
                </c:pt>
                <c:pt idx="2746">
                  <c:v>43843</c:v>
                </c:pt>
                <c:pt idx="2747">
                  <c:v>43844</c:v>
                </c:pt>
                <c:pt idx="2748">
                  <c:v>43845</c:v>
                </c:pt>
                <c:pt idx="2749">
                  <c:v>43846</c:v>
                </c:pt>
                <c:pt idx="2750">
                  <c:v>43847</c:v>
                </c:pt>
                <c:pt idx="2751">
                  <c:v>43848</c:v>
                </c:pt>
                <c:pt idx="2752">
                  <c:v>43849</c:v>
                </c:pt>
                <c:pt idx="2753">
                  <c:v>43850</c:v>
                </c:pt>
                <c:pt idx="2754">
                  <c:v>43851</c:v>
                </c:pt>
                <c:pt idx="2755">
                  <c:v>43852</c:v>
                </c:pt>
                <c:pt idx="2756">
                  <c:v>43853</c:v>
                </c:pt>
                <c:pt idx="2757">
                  <c:v>43854</c:v>
                </c:pt>
                <c:pt idx="2758">
                  <c:v>43855</c:v>
                </c:pt>
                <c:pt idx="2759">
                  <c:v>43856</c:v>
                </c:pt>
                <c:pt idx="2760">
                  <c:v>43857</c:v>
                </c:pt>
                <c:pt idx="2761">
                  <c:v>43858</c:v>
                </c:pt>
                <c:pt idx="2762">
                  <c:v>43859</c:v>
                </c:pt>
                <c:pt idx="2763">
                  <c:v>43860</c:v>
                </c:pt>
                <c:pt idx="2764">
                  <c:v>43861</c:v>
                </c:pt>
                <c:pt idx="2765">
                  <c:v>43862</c:v>
                </c:pt>
                <c:pt idx="2766">
                  <c:v>43863</c:v>
                </c:pt>
                <c:pt idx="2767">
                  <c:v>43864</c:v>
                </c:pt>
                <c:pt idx="2768">
                  <c:v>43865</c:v>
                </c:pt>
                <c:pt idx="2769">
                  <c:v>43866</c:v>
                </c:pt>
                <c:pt idx="2770">
                  <c:v>43867</c:v>
                </c:pt>
                <c:pt idx="2771">
                  <c:v>43868</c:v>
                </c:pt>
                <c:pt idx="2772">
                  <c:v>43869</c:v>
                </c:pt>
                <c:pt idx="2773">
                  <c:v>43870</c:v>
                </c:pt>
                <c:pt idx="2774">
                  <c:v>43871</c:v>
                </c:pt>
                <c:pt idx="2775">
                  <c:v>43872</c:v>
                </c:pt>
                <c:pt idx="2776">
                  <c:v>43873</c:v>
                </c:pt>
                <c:pt idx="2777">
                  <c:v>43874</c:v>
                </c:pt>
                <c:pt idx="2778">
                  <c:v>43875</c:v>
                </c:pt>
                <c:pt idx="2779">
                  <c:v>43876</c:v>
                </c:pt>
                <c:pt idx="2780">
                  <c:v>43877</c:v>
                </c:pt>
                <c:pt idx="2781">
                  <c:v>43878</c:v>
                </c:pt>
                <c:pt idx="2782">
                  <c:v>43879</c:v>
                </c:pt>
                <c:pt idx="2783">
                  <c:v>43880</c:v>
                </c:pt>
                <c:pt idx="2784">
                  <c:v>43881</c:v>
                </c:pt>
                <c:pt idx="2785">
                  <c:v>43882</c:v>
                </c:pt>
                <c:pt idx="2786">
                  <c:v>43883</c:v>
                </c:pt>
                <c:pt idx="2787">
                  <c:v>43884</c:v>
                </c:pt>
                <c:pt idx="2788">
                  <c:v>43885</c:v>
                </c:pt>
                <c:pt idx="2789">
                  <c:v>43886</c:v>
                </c:pt>
                <c:pt idx="2790">
                  <c:v>43887</c:v>
                </c:pt>
                <c:pt idx="2791">
                  <c:v>43888</c:v>
                </c:pt>
                <c:pt idx="2792">
                  <c:v>43889</c:v>
                </c:pt>
                <c:pt idx="2793">
                  <c:v>43890</c:v>
                </c:pt>
                <c:pt idx="2794">
                  <c:v>43891</c:v>
                </c:pt>
                <c:pt idx="2795">
                  <c:v>43892</c:v>
                </c:pt>
                <c:pt idx="2796">
                  <c:v>43893</c:v>
                </c:pt>
                <c:pt idx="2797">
                  <c:v>43894</c:v>
                </c:pt>
                <c:pt idx="2798">
                  <c:v>43895</c:v>
                </c:pt>
                <c:pt idx="2799">
                  <c:v>43896</c:v>
                </c:pt>
                <c:pt idx="2800">
                  <c:v>43897</c:v>
                </c:pt>
                <c:pt idx="2801">
                  <c:v>43898</c:v>
                </c:pt>
                <c:pt idx="2802">
                  <c:v>43899</c:v>
                </c:pt>
                <c:pt idx="2803">
                  <c:v>43900</c:v>
                </c:pt>
                <c:pt idx="2804">
                  <c:v>43901</c:v>
                </c:pt>
                <c:pt idx="2805">
                  <c:v>43902</c:v>
                </c:pt>
                <c:pt idx="2806">
                  <c:v>43903</c:v>
                </c:pt>
                <c:pt idx="2807">
                  <c:v>43904</c:v>
                </c:pt>
                <c:pt idx="2808">
                  <c:v>43905</c:v>
                </c:pt>
                <c:pt idx="2809">
                  <c:v>43906</c:v>
                </c:pt>
                <c:pt idx="2810">
                  <c:v>43907</c:v>
                </c:pt>
                <c:pt idx="2811">
                  <c:v>43908</c:v>
                </c:pt>
                <c:pt idx="2812">
                  <c:v>43909</c:v>
                </c:pt>
                <c:pt idx="2813">
                  <c:v>43910</c:v>
                </c:pt>
                <c:pt idx="2814">
                  <c:v>43911</c:v>
                </c:pt>
                <c:pt idx="2815">
                  <c:v>43912</c:v>
                </c:pt>
                <c:pt idx="2816">
                  <c:v>43913</c:v>
                </c:pt>
                <c:pt idx="2817">
                  <c:v>43914</c:v>
                </c:pt>
                <c:pt idx="2818">
                  <c:v>43915</c:v>
                </c:pt>
                <c:pt idx="2819">
                  <c:v>43916</c:v>
                </c:pt>
                <c:pt idx="2820">
                  <c:v>43917</c:v>
                </c:pt>
                <c:pt idx="2821">
                  <c:v>43918</c:v>
                </c:pt>
                <c:pt idx="2822">
                  <c:v>43919</c:v>
                </c:pt>
                <c:pt idx="2823">
                  <c:v>43920</c:v>
                </c:pt>
                <c:pt idx="2824">
                  <c:v>43921</c:v>
                </c:pt>
                <c:pt idx="2825">
                  <c:v>43922</c:v>
                </c:pt>
                <c:pt idx="2826">
                  <c:v>43923</c:v>
                </c:pt>
                <c:pt idx="2827">
                  <c:v>43924</c:v>
                </c:pt>
                <c:pt idx="2828">
                  <c:v>43925</c:v>
                </c:pt>
                <c:pt idx="2829">
                  <c:v>43926</c:v>
                </c:pt>
                <c:pt idx="2830">
                  <c:v>43927</c:v>
                </c:pt>
                <c:pt idx="2831">
                  <c:v>43928</c:v>
                </c:pt>
                <c:pt idx="2832">
                  <c:v>43929</c:v>
                </c:pt>
                <c:pt idx="2833">
                  <c:v>43930</c:v>
                </c:pt>
                <c:pt idx="2834">
                  <c:v>43931</c:v>
                </c:pt>
                <c:pt idx="2835">
                  <c:v>43932</c:v>
                </c:pt>
                <c:pt idx="2836">
                  <c:v>43933</c:v>
                </c:pt>
                <c:pt idx="2837">
                  <c:v>43934</c:v>
                </c:pt>
                <c:pt idx="2838">
                  <c:v>43935</c:v>
                </c:pt>
                <c:pt idx="2839">
                  <c:v>43936</c:v>
                </c:pt>
                <c:pt idx="2840">
                  <c:v>43937</c:v>
                </c:pt>
                <c:pt idx="2841">
                  <c:v>43938</c:v>
                </c:pt>
                <c:pt idx="2842">
                  <c:v>43939</c:v>
                </c:pt>
                <c:pt idx="2843">
                  <c:v>43940</c:v>
                </c:pt>
                <c:pt idx="2844">
                  <c:v>43941</c:v>
                </c:pt>
                <c:pt idx="2845">
                  <c:v>43942</c:v>
                </c:pt>
                <c:pt idx="2846">
                  <c:v>43943</c:v>
                </c:pt>
                <c:pt idx="2847">
                  <c:v>43944</c:v>
                </c:pt>
                <c:pt idx="2848">
                  <c:v>43945</c:v>
                </c:pt>
                <c:pt idx="2849">
                  <c:v>43946</c:v>
                </c:pt>
                <c:pt idx="2850">
                  <c:v>43947</c:v>
                </c:pt>
                <c:pt idx="2851">
                  <c:v>43948</c:v>
                </c:pt>
                <c:pt idx="2852">
                  <c:v>43949</c:v>
                </c:pt>
                <c:pt idx="2853">
                  <c:v>43950</c:v>
                </c:pt>
                <c:pt idx="2854">
                  <c:v>43951</c:v>
                </c:pt>
                <c:pt idx="2855">
                  <c:v>43952</c:v>
                </c:pt>
                <c:pt idx="2856">
                  <c:v>43953</c:v>
                </c:pt>
                <c:pt idx="2857">
                  <c:v>43954</c:v>
                </c:pt>
                <c:pt idx="2858">
                  <c:v>43955</c:v>
                </c:pt>
                <c:pt idx="2859">
                  <c:v>44005</c:v>
                </c:pt>
                <c:pt idx="2860">
                  <c:v>44006</c:v>
                </c:pt>
                <c:pt idx="2861">
                  <c:v>44007</c:v>
                </c:pt>
                <c:pt idx="2862">
                  <c:v>44008</c:v>
                </c:pt>
                <c:pt idx="2863">
                  <c:v>44009</c:v>
                </c:pt>
                <c:pt idx="2864">
                  <c:v>44010</c:v>
                </c:pt>
                <c:pt idx="2865">
                  <c:v>44011</c:v>
                </c:pt>
                <c:pt idx="2866">
                  <c:v>44012</c:v>
                </c:pt>
                <c:pt idx="2867">
                  <c:v>44013</c:v>
                </c:pt>
                <c:pt idx="2868">
                  <c:v>44014</c:v>
                </c:pt>
                <c:pt idx="2869">
                  <c:v>44015</c:v>
                </c:pt>
                <c:pt idx="2870">
                  <c:v>44016</c:v>
                </c:pt>
                <c:pt idx="2871">
                  <c:v>44017</c:v>
                </c:pt>
                <c:pt idx="2872">
                  <c:v>44018</c:v>
                </c:pt>
                <c:pt idx="2873">
                  <c:v>44019</c:v>
                </c:pt>
                <c:pt idx="2874">
                  <c:v>44020</c:v>
                </c:pt>
                <c:pt idx="2875">
                  <c:v>44021</c:v>
                </c:pt>
                <c:pt idx="2876">
                  <c:v>44022</c:v>
                </c:pt>
                <c:pt idx="2877">
                  <c:v>44023</c:v>
                </c:pt>
                <c:pt idx="2878">
                  <c:v>44024</c:v>
                </c:pt>
                <c:pt idx="2879">
                  <c:v>44025</c:v>
                </c:pt>
                <c:pt idx="2880">
                  <c:v>44026</c:v>
                </c:pt>
                <c:pt idx="2881">
                  <c:v>44027</c:v>
                </c:pt>
                <c:pt idx="2882">
                  <c:v>44028</c:v>
                </c:pt>
                <c:pt idx="2883">
                  <c:v>44029</c:v>
                </c:pt>
                <c:pt idx="2884">
                  <c:v>44030</c:v>
                </c:pt>
                <c:pt idx="2885">
                  <c:v>44031</c:v>
                </c:pt>
                <c:pt idx="2886">
                  <c:v>44032</c:v>
                </c:pt>
                <c:pt idx="2887">
                  <c:v>44033</c:v>
                </c:pt>
                <c:pt idx="2888">
                  <c:v>44034</c:v>
                </c:pt>
                <c:pt idx="2889">
                  <c:v>44035</c:v>
                </c:pt>
                <c:pt idx="2890">
                  <c:v>44036</c:v>
                </c:pt>
                <c:pt idx="2891">
                  <c:v>44037</c:v>
                </c:pt>
                <c:pt idx="2892">
                  <c:v>44038</c:v>
                </c:pt>
                <c:pt idx="2893">
                  <c:v>44039</c:v>
                </c:pt>
                <c:pt idx="2894">
                  <c:v>44040</c:v>
                </c:pt>
                <c:pt idx="2895">
                  <c:v>44041</c:v>
                </c:pt>
                <c:pt idx="2896">
                  <c:v>44042</c:v>
                </c:pt>
                <c:pt idx="2897">
                  <c:v>44043</c:v>
                </c:pt>
                <c:pt idx="2898">
                  <c:v>44044</c:v>
                </c:pt>
                <c:pt idx="2899">
                  <c:v>44045</c:v>
                </c:pt>
                <c:pt idx="2900">
                  <c:v>44046</c:v>
                </c:pt>
                <c:pt idx="2901">
                  <c:v>44047</c:v>
                </c:pt>
                <c:pt idx="2902">
                  <c:v>44048</c:v>
                </c:pt>
                <c:pt idx="2903">
                  <c:v>44049</c:v>
                </c:pt>
                <c:pt idx="2904">
                  <c:v>44050</c:v>
                </c:pt>
                <c:pt idx="2905">
                  <c:v>44051</c:v>
                </c:pt>
                <c:pt idx="2906">
                  <c:v>44052</c:v>
                </c:pt>
                <c:pt idx="2907">
                  <c:v>44053</c:v>
                </c:pt>
                <c:pt idx="2908">
                  <c:v>44054</c:v>
                </c:pt>
                <c:pt idx="2909">
                  <c:v>44055</c:v>
                </c:pt>
                <c:pt idx="2910">
                  <c:v>44056</c:v>
                </c:pt>
                <c:pt idx="2911">
                  <c:v>44057</c:v>
                </c:pt>
                <c:pt idx="2912">
                  <c:v>44058</c:v>
                </c:pt>
                <c:pt idx="2913">
                  <c:v>44059</c:v>
                </c:pt>
                <c:pt idx="2914">
                  <c:v>44060</c:v>
                </c:pt>
                <c:pt idx="2915">
                  <c:v>44061</c:v>
                </c:pt>
                <c:pt idx="2916">
                  <c:v>44062</c:v>
                </c:pt>
                <c:pt idx="2917">
                  <c:v>44063</c:v>
                </c:pt>
                <c:pt idx="2918">
                  <c:v>44064</c:v>
                </c:pt>
                <c:pt idx="2919">
                  <c:v>44065</c:v>
                </c:pt>
                <c:pt idx="2920">
                  <c:v>44066</c:v>
                </c:pt>
                <c:pt idx="2921">
                  <c:v>44067</c:v>
                </c:pt>
                <c:pt idx="2922">
                  <c:v>44068</c:v>
                </c:pt>
                <c:pt idx="2923">
                  <c:v>44069</c:v>
                </c:pt>
                <c:pt idx="2924">
                  <c:v>44070</c:v>
                </c:pt>
                <c:pt idx="2925">
                  <c:v>44071</c:v>
                </c:pt>
                <c:pt idx="2926">
                  <c:v>44072</c:v>
                </c:pt>
                <c:pt idx="2927">
                  <c:v>44073</c:v>
                </c:pt>
                <c:pt idx="2928">
                  <c:v>44074</c:v>
                </c:pt>
                <c:pt idx="2929">
                  <c:v>44075</c:v>
                </c:pt>
                <c:pt idx="2930">
                  <c:v>44076</c:v>
                </c:pt>
                <c:pt idx="2931">
                  <c:v>44077</c:v>
                </c:pt>
                <c:pt idx="2932">
                  <c:v>44078</c:v>
                </c:pt>
                <c:pt idx="2933">
                  <c:v>44079</c:v>
                </c:pt>
                <c:pt idx="2934">
                  <c:v>44080</c:v>
                </c:pt>
                <c:pt idx="2935">
                  <c:v>44081</c:v>
                </c:pt>
                <c:pt idx="2936">
                  <c:v>44082</c:v>
                </c:pt>
                <c:pt idx="2937">
                  <c:v>44083</c:v>
                </c:pt>
                <c:pt idx="2938">
                  <c:v>44084</c:v>
                </c:pt>
                <c:pt idx="2939">
                  <c:v>44085</c:v>
                </c:pt>
                <c:pt idx="2940">
                  <c:v>44086</c:v>
                </c:pt>
                <c:pt idx="2941">
                  <c:v>44087</c:v>
                </c:pt>
                <c:pt idx="2942">
                  <c:v>44088</c:v>
                </c:pt>
                <c:pt idx="2943">
                  <c:v>44089</c:v>
                </c:pt>
                <c:pt idx="2944">
                  <c:v>44090</c:v>
                </c:pt>
                <c:pt idx="2945">
                  <c:v>44091</c:v>
                </c:pt>
                <c:pt idx="2946">
                  <c:v>44092</c:v>
                </c:pt>
                <c:pt idx="2947">
                  <c:v>44093</c:v>
                </c:pt>
                <c:pt idx="2948">
                  <c:v>44094</c:v>
                </c:pt>
                <c:pt idx="2949">
                  <c:v>44095</c:v>
                </c:pt>
                <c:pt idx="2950">
                  <c:v>44096</c:v>
                </c:pt>
                <c:pt idx="2951">
                  <c:v>44097</c:v>
                </c:pt>
                <c:pt idx="2952">
                  <c:v>44098</c:v>
                </c:pt>
                <c:pt idx="2953">
                  <c:v>44099</c:v>
                </c:pt>
                <c:pt idx="2954">
                  <c:v>44100</c:v>
                </c:pt>
                <c:pt idx="2955">
                  <c:v>44101</c:v>
                </c:pt>
                <c:pt idx="2956">
                  <c:v>44102</c:v>
                </c:pt>
                <c:pt idx="2957">
                  <c:v>44103</c:v>
                </c:pt>
                <c:pt idx="2958">
                  <c:v>44104</c:v>
                </c:pt>
                <c:pt idx="2959">
                  <c:v>44105</c:v>
                </c:pt>
                <c:pt idx="2960">
                  <c:v>44106</c:v>
                </c:pt>
                <c:pt idx="2961">
                  <c:v>44107</c:v>
                </c:pt>
                <c:pt idx="2962">
                  <c:v>44108</c:v>
                </c:pt>
                <c:pt idx="2963">
                  <c:v>44109</c:v>
                </c:pt>
                <c:pt idx="2964">
                  <c:v>44110</c:v>
                </c:pt>
                <c:pt idx="2965">
                  <c:v>44111</c:v>
                </c:pt>
                <c:pt idx="2966">
                  <c:v>44112</c:v>
                </c:pt>
                <c:pt idx="2967">
                  <c:v>44113</c:v>
                </c:pt>
                <c:pt idx="2968">
                  <c:v>44114</c:v>
                </c:pt>
                <c:pt idx="2969">
                  <c:v>44115</c:v>
                </c:pt>
                <c:pt idx="2970">
                  <c:v>44116</c:v>
                </c:pt>
                <c:pt idx="2971">
                  <c:v>44117</c:v>
                </c:pt>
                <c:pt idx="2972">
                  <c:v>44118</c:v>
                </c:pt>
                <c:pt idx="2973">
                  <c:v>44119</c:v>
                </c:pt>
                <c:pt idx="2974">
                  <c:v>44120</c:v>
                </c:pt>
                <c:pt idx="2975">
                  <c:v>44121</c:v>
                </c:pt>
                <c:pt idx="2976">
                  <c:v>44122</c:v>
                </c:pt>
                <c:pt idx="2977">
                  <c:v>44123</c:v>
                </c:pt>
                <c:pt idx="2978">
                  <c:v>44124</c:v>
                </c:pt>
                <c:pt idx="2979">
                  <c:v>44125</c:v>
                </c:pt>
                <c:pt idx="2980">
                  <c:v>44126</c:v>
                </c:pt>
                <c:pt idx="2981">
                  <c:v>44127</c:v>
                </c:pt>
                <c:pt idx="2982">
                  <c:v>44128</c:v>
                </c:pt>
                <c:pt idx="2983">
                  <c:v>44129</c:v>
                </c:pt>
                <c:pt idx="2984">
                  <c:v>44130</c:v>
                </c:pt>
                <c:pt idx="2985">
                  <c:v>44131</c:v>
                </c:pt>
                <c:pt idx="2986">
                  <c:v>44132</c:v>
                </c:pt>
                <c:pt idx="2987">
                  <c:v>44133</c:v>
                </c:pt>
                <c:pt idx="2988">
                  <c:v>44134</c:v>
                </c:pt>
                <c:pt idx="2989">
                  <c:v>44135</c:v>
                </c:pt>
                <c:pt idx="2990">
                  <c:v>44136</c:v>
                </c:pt>
                <c:pt idx="2991">
                  <c:v>44137</c:v>
                </c:pt>
                <c:pt idx="2992">
                  <c:v>44138</c:v>
                </c:pt>
                <c:pt idx="2993">
                  <c:v>44139</c:v>
                </c:pt>
                <c:pt idx="2994">
                  <c:v>44140</c:v>
                </c:pt>
                <c:pt idx="2995">
                  <c:v>44141</c:v>
                </c:pt>
                <c:pt idx="2996">
                  <c:v>44142</c:v>
                </c:pt>
                <c:pt idx="2997">
                  <c:v>44143</c:v>
                </c:pt>
                <c:pt idx="2998">
                  <c:v>44144</c:v>
                </c:pt>
                <c:pt idx="2999">
                  <c:v>44145</c:v>
                </c:pt>
                <c:pt idx="3000">
                  <c:v>44146</c:v>
                </c:pt>
                <c:pt idx="3001">
                  <c:v>44147</c:v>
                </c:pt>
                <c:pt idx="3002">
                  <c:v>44148</c:v>
                </c:pt>
                <c:pt idx="3003">
                  <c:v>44149</c:v>
                </c:pt>
                <c:pt idx="3004">
                  <c:v>44150</c:v>
                </c:pt>
                <c:pt idx="3005">
                  <c:v>44151</c:v>
                </c:pt>
                <c:pt idx="3006">
                  <c:v>44152</c:v>
                </c:pt>
                <c:pt idx="3007">
                  <c:v>44153</c:v>
                </c:pt>
                <c:pt idx="3008">
                  <c:v>44154</c:v>
                </c:pt>
                <c:pt idx="3009">
                  <c:v>44155</c:v>
                </c:pt>
                <c:pt idx="3010">
                  <c:v>44156</c:v>
                </c:pt>
                <c:pt idx="3011">
                  <c:v>44157</c:v>
                </c:pt>
                <c:pt idx="3012">
                  <c:v>44158</c:v>
                </c:pt>
                <c:pt idx="3013">
                  <c:v>44159</c:v>
                </c:pt>
                <c:pt idx="3014">
                  <c:v>44160</c:v>
                </c:pt>
                <c:pt idx="3015">
                  <c:v>44161</c:v>
                </c:pt>
                <c:pt idx="3016">
                  <c:v>44162</c:v>
                </c:pt>
                <c:pt idx="3017">
                  <c:v>44163</c:v>
                </c:pt>
                <c:pt idx="3018">
                  <c:v>44164</c:v>
                </c:pt>
                <c:pt idx="3019">
                  <c:v>44165</c:v>
                </c:pt>
                <c:pt idx="3020">
                  <c:v>44166</c:v>
                </c:pt>
                <c:pt idx="3021">
                  <c:v>44167</c:v>
                </c:pt>
                <c:pt idx="3022">
                  <c:v>44168</c:v>
                </c:pt>
                <c:pt idx="3023">
                  <c:v>44169</c:v>
                </c:pt>
                <c:pt idx="3024">
                  <c:v>44170</c:v>
                </c:pt>
                <c:pt idx="3025">
                  <c:v>44171</c:v>
                </c:pt>
                <c:pt idx="3026">
                  <c:v>44172</c:v>
                </c:pt>
                <c:pt idx="3027">
                  <c:v>44173</c:v>
                </c:pt>
                <c:pt idx="3028">
                  <c:v>44174</c:v>
                </c:pt>
                <c:pt idx="3029">
                  <c:v>44175</c:v>
                </c:pt>
                <c:pt idx="3030">
                  <c:v>44176</c:v>
                </c:pt>
                <c:pt idx="3031">
                  <c:v>44177</c:v>
                </c:pt>
                <c:pt idx="3032">
                  <c:v>44178</c:v>
                </c:pt>
                <c:pt idx="3033">
                  <c:v>44179</c:v>
                </c:pt>
                <c:pt idx="3034">
                  <c:v>44180</c:v>
                </c:pt>
                <c:pt idx="3035">
                  <c:v>44181</c:v>
                </c:pt>
                <c:pt idx="3036">
                  <c:v>44182</c:v>
                </c:pt>
                <c:pt idx="3037">
                  <c:v>44183</c:v>
                </c:pt>
                <c:pt idx="3038">
                  <c:v>44184</c:v>
                </c:pt>
                <c:pt idx="3039">
                  <c:v>44185</c:v>
                </c:pt>
                <c:pt idx="3040">
                  <c:v>44186</c:v>
                </c:pt>
                <c:pt idx="3041">
                  <c:v>44187</c:v>
                </c:pt>
                <c:pt idx="3042">
                  <c:v>44188</c:v>
                </c:pt>
                <c:pt idx="3043">
                  <c:v>44189</c:v>
                </c:pt>
                <c:pt idx="3044">
                  <c:v>44190</c:v>
                </c:pt>
                <c:pt idx="3045">
                  <c:v>44191</c:v>
                </c:pt>
                <c:pt idx="3046">
                  <c:v>44192</c:v>
                </c:pt>
                <c:pt idx="3047">
                  <c:v>44193</c:v>
                </c:pt>
                <c:pt idx="3048">
                  <c:v>44194</c:v>
                </c:pt>
                <c:pt idx="3049">
                  <c:v>44195</c:v>
                </c:pt>
                <c:pt idx="3050">
                  <c:v>44196</c:v>
                </c:pt>
                <c:pt idx="3051">
                  <c:v>44197</c:v>
                </c:pt>
                <c:pt idx="3052">
                  <c:v>44198</c:v>
                </c:pt>
                <c:pt idx="3053">
                  <c:v>44199</c:v>
                </c:pt>
                <c:pt idx="3054">
                  <c:v>44200</c:v>
                </c:pt>
                <c:pt idx="3055">
                  <c:v>44201</c:v>
                </c:pt>
                <c:pt idx="3056">
                  <c:v>44202</c:v>
                </c:pt>
                <c:pt idx="3057">
                  <c:v>44203</c:v>
                </c:pt>
                <c:pt idx="3058">
                  <c:v>44204</c:v>
                </c:pt>
                <c:pt idx="3059">
                  <c:v>44205</c:v>
                </c:pt>
                <c:pt idx="3060">
                  <c:v>44206</c:v>
                </c:pt>
                <c:pt idx="3061">
                  <c:v>44207</c:v>
                </c:pt>
                <c:pt idx="3062">
                  <c:v>44208</c:v>
                </c:pt>
                <c:pt idx="3063">
                  <c:v>44209</c:v>
                </c:pt>
                <c:pt idx="3064">
                  <c:v>44210</c:v>
                </c:pt>
                <c:pt idx="3065">
                  <c:v>44211</c:v>
                </c:pt>
                <c:pt idx="3066">
                  <c:v>44212</c:v>
                </c:pt>
                <c:pt idx="3067">
                  <c:v>44213</c:v>
                </c:pt>
                <c:pt idx="3068">
                  <c:v>44214</c:v>
                </c:pt>
                <c:pt idx="3069">
                  <c:v>44215</c:v>
                </c:pt>
                <c:pt idx="3070">
                  <c:v>44216</c:v>
                </c:pt>
                <c:pt idx="3071">
                  <c:v>44217</c:v>
                </c:pt>
                <c:pt idx="3072">
                  <c:v>44218</c:v>
                </c:pt>
                <c:pt idx="3073">
                  <c:v>44219</c:v>
                </c:pt>
                <c:pt idx="3074">
                  <c:v>44220</c:v>
                </c:pt>
                <c:pt idx="3075">
                  <c:v>44221</c:v>
                </c:pt>
                <c:pt idx="3076">
                  <c:v>44222</c:v>
                </c:pt>
                <c:pt idx="3077">
                  <c:v>44223</c:v>
                </c:pt>
                <c:pt idx="3078">
                  <c:v>44224</c:v>
                </c:pt>
                <c:pt idx="3079">
                  <c:v>44225</c:v>
                </c:pt>
                <c:pt idx="3080">
                  <c:v>44226</c:v>
                </c:pt>
                <c:pt idx="3081">
                  <c:v>44227</c:v>
                </c:pt>
                <c:pt idx="3082">
                  <c:v>44228</c:v>
                </c:pt>
                <c:pt idx="3083">
                  <c:v>44229</c:v>
                </c:pt>
                <c:pt idx="3084">
                  <c:v>44230</c:v>
                </c:pt>
                <c:pt idx="3085">
                  <c:v>44231</c:v>
                </c:pt>
                <c:pt idx="3086">
                  <c:v>44232</c:v>
                </c:pt>
                <c:pt idx="3087">
                  <c:v>44233</c:v>
                </c:pt>
                <c:pt idx="3088">
                  <c:v>44234</c:v>
                </c:pt>
                <c:pt idx="3089">
                  <c:v>44235</c:v>
                </c:pt>
                <c:pt idx="3090">
                  <c:v>44236</c:v>
                </c:pt>
                <c:pt idx="3091">
                  <c:v>44237</c:v>
                </c:pt>
                <c:pt idx="3092">
                  <c:v>44238</c:v>
                </c:pt>
                <c:pt idx="3093">
                  <c:v>44239</c:v>
                </c:pt>
                <c:pt idx="3094">
                  <c:v>44240</c:v>
                </c:pt>
                <c:pt idx="3095">
                  <c:v>44241</c:v>
                </c:pt>
                <c:pt idx="3096">
                  <c:v>44242</c:v>
                </c:pt>
                <c:pt idx="3097">
                  <c:v>44243</c:v>
                </c:pt>
                <c:pt idx="3098">
                  <c:v>44244</c:v>
                </c:pt>
                <c:pt idx="3099">
                  <c:v>44245</c:v>
                </c:pt>
                <c:pt idx="3100">
                  <c:v>44246</c:v>
                </c:pt>
                <c:pt idx="3101">
                  <c:v>44247</c:v>
                </c:pt>
                <c:pt idx="3102">
                  <c:v>44248</c:v>
                </c:pt>
                <c:pt idx="3103">
                  <c:v>44249</c:v>
                </c:pt>
                <c:pt idx="3104">
                  <c:v>44250</c:v>
                </c:pt>
                <c:pt idx="3105">
                  <c:v>44251</c:v>
                </c:pt>
                <c:pt idx="3106">
                  <c:v>44252</c:v>
                </c:pt>
                <c:pt idx="3107">
                  <c:v>44253</c:v>
                </c:pt>
                <c:pt idx="3108">
                  <c:v>44254</c:v>
                </c:pt>
                <c:pt idx="3109">
                  <c:v>44255</c:v>
                </c:pt>
                <c:pt idx="3110">
                  <c:v>44256</c:v>
                </c:pt>
                <c:pt idx="3111">
                  <c:v>44257</c:v>
                </c:pt>
                <c:pt idx="3112">
                  <c:v>44258</c:v>
                </c:pt>
                <c:pt idx="3113">
                  <c:v>44259</c:v>
                </c:pt>
                <c:pt idx="3114">
                  <c:v>44260</c:v>
                </c:pt>
                <c:pt idx="3115">
                  <c:v>44261</c:v>
                </c:pt>
                <c:pt idx="3116">
                  <c:v>44262</c:v>
                </c:pt>
                <c:pt idx="3117">
                  <c:v>44263</c:v>
                </c:pt>
                <c:pt idx="3118">
                  <c:v>44264</c:v>
                </c:pt>
                <c:pt idx="3119">
                  <c:v>44265</c:v>
                </c:pt>
                <c:pt idx="3120">
                  <c:v>44266</c:v>
                </c:pt>
                <c:pt idx="3121">
                  <c:v>44267</c:v>
                </c:pt>
                <c:pt idx="3122">
                  <c:v>44268</c:v>
                </c:pt>
                <c:pt idx="3123">
                  <c:v>44269</c:v>
                </c:pt>
                <c:pt idx="3124">
                  <c:v>44270</c:v>
                </c:pt>
                <c:pt idx="3125">
                  <c:v>44271</c:v>
                </c:pt>
                <c:pt idx="3126">
                  <c:v>44272</c:v>
                </c:pt>
                <c:pt idx="3127">
                  <c:v>44273</c:v>
                </c:pt>
                <c:pt idx="3128">
                  <c:v>44274</c:v>
                </c:pt>
                <c:pt idx="3129">
                  <c:v>44275</c:v>
                </c:pt>
                <c:pt idx="3130">
                  <c:v>44276</c:v>
                </c:pt>
                <c:pt idx="3131">
                  <c:v>44277</c:v>
                </c:pt>
                <c:pt idx="3132">
                  <c:v>44278</c:v>
                </c:pt>
                <c:pt idx="3133">
                  <c:v>44279</c:v>
                </c:pt>
                <c:pt idx="3134">
                  <c:v>44280</c:v>
                </c:pt>
                <c:pt idx="3135">
                  <c:v>44281</c:v>
                </c:pt>
                <c:pt idx="3136">
                  <c:v>44282</c:v>
                </c:pt>
                <c:pt idx="3137">
                  <c:v>44283</c:v>
                </c:pt>
                <c:pt idx="3138">
                  <c:v>44284</c:v>
                </c:pt>
                <c:pt idx="3139">
                  <c:v>44285</c:v>
                </c:pt>
                <c:pt idx="3140">
                  <c:v>44286</c:v>
                </c:pt>
                <c:pt idx="3141">
                  <c:v>44287</c:v>
                </c:pt>
                <c:pt idx="3142">
                  <c:v>44288</c:v>
                </c:pt>
                <c:pt idx="3143">
                  <c:v>44289</c:v>
                </c:pt>
                <c:pt idx="3144">
                  <c:v>44290</c:v>
                </c:pt>
                <c:pt idx="3145">
                  <c:v>44291</c:v>
                </c:pt>
                <c:pt idx="3146">
                  <c:v>44292</c:v>
                </c:pt>
                <c:pt idx="3147">
                  <c:v>44293</c:v>
                </c:pt>
                <c:pt idx="3148">
                  <c:v>44294</c:v>
                </c:pt>
                <c:pt idx="3149">
                  <c:v>44295</c:v>
                </c:pt>
                <c:pt idx="3150">
                  <c:v>44296</c:v>
                </c:pt>
                <c:pt idx="3151">
                  <c:v>44297</c:v>
                </c:pt>
                <c:pt idx="3152">
                  <c:v>44298</c:v>
                </c:pt>
                <c:pt idx="3153">
                  <c:v>44299</c:v>
                </c:pt>
                <c:pt idx="3154">
                  <c:v>44300</c:v>
                </c:pt>
                <c:pt idx="3155">
                  <c:v>44301</c:v>
                </c:pt>
                <c:pt idx="3156">
                  <c:v>44302</c:v>
                </c:pt>
                <c:pt idx="3157">
                  <c:v>44303</c:v>
                </c:pt>
                <c:pt idx="3158">
                  <c:v>44304</c:v>
                </c:pt>
                <c:pt idx="3159">
                  <c:v>44305</c:v>
                </c:pt>
                <c:pt idx="3160">
                  <c:v>44306</c:v>
                </c:pt>
                <c:pt idx="3161">
                  <c:v>44307</c:v>
                </c:pt>
                <c:pt idx="3162">
                  <c:v>44308</c:v>
                </c:pt>
                <c:pt idx="3163">
                  <c:v>44309</c:v>
                </c:pt>
                <c:pt idx="3164">
                  <c:v>44310</c:v>
                </c:pt>
                <c:pt idx="3165">
                  <c:v>44311</c:v>
                </c:pt>
                <c:pt idx="3166">
                  <c:v>44312</c:v>
                </c:pt>
                <c:pt idx="3167">
                  <c:v>44313</c:v>
                </c:pt>
                <c:pt idx="3168">
                  <c:v>44314</c:v>
                </c:pt>
                <c:pt idx="3169">
                  <c:v>44315</c:v>
                </c:pt>
                <c:pt idx="3170">
                  <c:v>44316</c:v>
                </c:pt>
                <c:pt idx="3171">
                  <c:v>44317</c:v>
                </c:pt>
                <c:pt idx="3172">
                  <c:v>44318</c:v>
                </c:pt>
                <c:pt idx="3173">
                  <c:v>44319</c:v>
                </c:pt>
                <c:pt idx="3174">
                  <c:v>44320</c:v>
                </c:pt>
                <c:pt idx="3175">
                  <c:v>44321</c:v>
                </c:pt>
                <c:pt idx="3176">
                  <c:v>44322</c:v>
                </c:pt>
                <c:pt idx="3177">
                  <c:v>44323</c:v>
                </c:pt>
                <c:pt idx="3178">
                  <c:v>44324</c:v>
                </c:pt>
                <c:pt idx="3179">
                  <c:v>44325</c:v>
                </c:pt>
                <c:pt idx="3180">
                  <c:v>44326</c:v>
                </c:pt>
                <c:pt idx="3181">
                  <c:v>44327</c:v>
                </c:pt>
                <c:pt idx="3182">
                  <c:v>44328</c:v>
                </c:pt>
                <c:pt idx="3183">
                  <c:v>44329</c:v>
                </c:pt>
                <c:pt idx="3184">
                  <c:v>44330</c:v>
                </c:pt>
                <c:pt idx="3185">
                  <c:v>44331</c:v>
                </c:pt>
                <c:pt idx="3186">
                  <c:v>44332</c:v>
                </c:pt>
                <c:pt idx="3187">
                  <c:v>44333</c:v>
                </c:pt>
                <c:pt idx="3188">
                  <c:v>44334</c:v>
                </c:pt>
                <c:pt idx="3189">
                  <c:v>44335</c:v>
                </c:pt>
                <c:pt idx="3190">
                  <c:v>44336</c:v>
                </c:pt>
                <c:pt idx="3191">
                  <c:v>44337</c:v>
                </c:pt>
                <c:pt idx="3192">
                  <c:v>44338</c:v>
                </c:pt>
                <c:pt idx="3193">
                  <c:v>44339</c:v>
                </c:pt>
                <c:pt idx="3194">
                  <c:v>44340</c:v>
                </c:pt>
                <c:pt idx="3195">
                  <c:v>44341</c:v>
                </c:pt>
                <c:pt idx="3196">
                  <c:v>44342</c:v>
                </c:pt>
                <c:pt idx="3197">
                  <c:v>44343</c:v>
                </c:pt>
                <c:pt idx="3198">
                  <c:v>44344</c:v>
                </c:pt>
                <c:pt idx="3199">
                  <c:v>44345</c:v>
                </c:pt>
                <c:pt idx="3200">
                  <c:v>44346</c:v>
                </c:pt>
                <c:pt idx="3201">
                  <c:v>44347</c:v>
                </c:pt>
                <c:pt idx="3202">
                  <c:v>44348</c:v>
                </c:pt>
                <c:pt idx="3203">
                  <c:v>44349</c:v>
                </c:pt>
                <c:pt idx="3204">
                  <c:v>44350</c:v>
                </c:pt>
                <c:pt idx="3205">
                  <c:v>44351</c:v>
                </c:pt>
                <c:pt idx="3206">
                  <c:v>44352</c:v>
                </c:pt>
                <c:pt idx="3207">
                  <c:v>44353</c:v>
                </c:pt>
                <c:pt idx="3208">
                  <c:v>44354</c:v>
                </c:pt>
                <c:pt idx="3209">
                  <c:v>44355</c:v>
                </c:pt>
                <c:pt idx="3210">
                  <c:v>44356</c:v>
                </c:pt>
                <c:pt idx="3211">
                  <c:v>44357</c:v>
                </c:pt>
                <c:pt idx="3212">
                  <c:v>44358</c:v>
                </c:pt>
                <c:pt idx="3213">
                  <c:v>44359</c:v>
                </c:pt>
                <c:pt idx="3214">
                  <c:v>44360</c:v>
                </c:pt>
                <c:pt idx="3215">
                  <c:v>44361</c:v>
                </c:pt>
                <c:pt idx="3216">
                  <c:v>44362</c:v>
                </c:pt>
                <c:pt idx="3217">
                  <c:v>44363</c:v>
                </c:pt>
                <c:pt idx="3218">
                  <c:v>44364</c:v>
                </c:pt>
                <c:pt idx="3219">
                  <c:v>44365</c:v>
                </c:pt>
                <c:pt idx="3220">
                  <c:v>44366</c:v>
                </c:pt>
                <c:pt idx="3221">
                  <c:v>44367</c:v>
                </c:pt>
                <c:pt idx="3222">
                  <c:v>44368</c:v>
                </c:pt>
                <c:pt idx="3223">
                  <c:v>44369</c:v>
                </c:pt>
                <c:pt idx="3224">
                  <c:v>44370</c:v>
                </c:pt>
                <c:pt idx="3225">
                  <c:v>44371</c:v>
                </c:pt>
                <c:pt idx="3226">
                  <c:v>44372</c:v>
                </c:pt>
                <c:pt idx="3227">
                  <c:v>44373</c:v>
                </c:pt>
                <c:pt idx="3228">
                  <c:v>44374</c:v>
                </c:pt>
                <c:pt idx="3229">
                  <c:v>44375</c:v>
                </c:pt>
                <c:pt idx="3230">
                  <c:v>44376</c:v>
                </c:pt>
                <c:pt idx="3231">
                  <c:v>44377</c:v>
                </c:pt>
                <c:pt idx="3232">
                  <c:v>44378</c:v>
                </c:pt>
                <c:pt idx="3233">
                  <c:v>44379</c:v>
                </c:pt>
                <c:pt idx="3234">
                  <c:v>44380</c:v>
                </c:pt>
                <c:pt idx="3235">
                  <c:v>44381</c:v>
                </c:pt>
                <c:pt idx="3236">
                  <c:v>44382</c:v>
                </c:pt>
                <c:pt idx="3237">
                  <c:v>44383</c:v>
                </c:pt>
                <c:pt idx="3238">
                  <c:v>44384</c:v>
                </c:pt>
                <c:pt idx="3239">
                  <c:v>44385</c:v>
                </c:pt>
                <c:pt idx="3240">
                  <c:v>44386</c:v>
                </c:pt>
                <c:pt idx="3241">
                  <c:v>44387</c:v>
                </c:pt>
                <c:pt idx="3242">
                  <c:v>44388</c:v>
                </c:pt>
                <c:pt idx="3243">
                  <c:v>44389</c:v>
                </c:pt>
                <c:pt idx="3244">
                  <c:v>44390</c:v>
                </c:pt>
                <c:pt idx="3245">
                  <c:v>44391</c:v>
                </c:pt>
                <c:pt idx="3246">
                  <c:v>44392</c:v>
                </c:pt>
                <c:pt idx="3247">
                  <c:v>44393</c:v>
                </c:pt>
                <c:pt idx="3248">
                  <c:v>44394</c:v>
                </c:pt>
                <c:pt idx="3249">
                  <c:v>44395</c:v>
                </c:pt>
                <c:pt idx="3250">
                  <c:v>44396</c:v>
                </c:pt>
                <c:pt idx="3251">
                  <c:v>44397</c:v>
                </c:pt>
                <c:pt idx="3252">
                  <c:v>44398</c:v>
                </c:pt>
                <c:pt idx="3253">
                  <c:v>44399</c:v>
                </c:pt>
                <c:pt idx="3254">
                  <c:v>44400</c:v>
                </c:pt>
                <c:pt idx="3255">
                  <c:v>44401</c:v>
                </c:pt>
                <c:pt idx="3256">
                  <c:v>44402</c:v>
                </c:pt>
                <c:pt idx="3257">
                  <c:v>44403</c:v>
                </c:pt>
                <c:pt idx="3258">
                  <c:v>44404</c:v>
                </c:pt>
                <c:pt idx="3259">
                  <c:v>44405</c:v>
                </c:pt>
                <c:pt idx="3260">
                  <c:v>44406</c:v>
                </c:pt>
                <c:pt idx="3261">
                  <c:v>44407</c:v>
                </c:pt>
                <c:pt idx="3262">
                  <c:v>44408</c:v>
                </c:pt>
                <c:pt idx="3263">
                  <c:v>44409</c:v>
                </c:pt>
                <c:pt idx="3264">
                  <c:v>44410</c:v>
                </c:pt>
                <c:pt idx="3265">
                  <c:v>44411</c:v>
                </c:pt>
                <c:pt idx="3266">
                  <c:v>44412</c:v>
                </c:pt>
                <c:pt idx="3267">
                  <c:v>44413</c:v>
                </c:pt>
                <c:pt idx="3268">
                  <c:v>44414</c:v>
                </c:pt>
                <c:pt idx="3269">
                  <c:v>44415</c:v>
                </c:pt>
                <c:pt idx="3270">
                  <c:v>44416</c:v>
                </c:pt>
                <c:pt idx="3271">
                  <c:v>44417</c:v>
                </c:pt>
                <c:pt idx="3272">
                  <c:v>44418</c:v>
                </c:pt>
                <c:pt idx="3273">
                  <c:v>44419</c:v>
                </c:pt>
                <c:pt idx="3274">
                  <c:v>44420</c:v>
                </c:pt>
                <c:pt idx="3275">
                  <c:v>44421</c:v>
                </c:pt>
                <c:pt idx="3276">
                  <c:v>44422</c:v>
                </c:pt>
                <c:pt idx="3277">
                  <c:v>44423</c:v>
                </c:pt>
                <c:pt idx="3278">
                  <c:v>44424</c:v>
                </c:pt>
                <c:pt idx="3279">
                  <c:v>44425</c:v>
                </c:pt>
                <c:pt idx="3280">
                  <c:v>44426</c:v>
                </c:pt>
                <c:pt idx="3281">
                  <c:v>44427</c:v>
                </c:pt>
                <c:pt idx="3282">
                  <c:v>44428</c:v>
                </c:pt>
                <c:pt idx="3283">
                  <c:v>44429</c:v>
                </c:pt>
                <c:pt idx="3284">
                  <c:v>44430</c:v>
                </c:pt>
                <c:pt idx="3285">
                  <c:v>44431</c:v>
                </c:pt>
                <c:pt idx="3286">
                  <c:v>44432</c:v>
                </c:pt>
                <c:pt idx="3287">
                  <c:v>44433</c:v>
                </c:pt>
                <c:pt idx="3288">
                  <c:v>44434</c:v>
                </c:pt>
                <c:pt idx="3289">
                  <c:v>44435</c:v>
                </c:pt>
                <c:pt idx="3290">
                  <c:v>44436</c:v>
                </c:pt>
                <c:pt idx="3291">
                  <c:v>44437</c:v>
                </c:pt>
                <c:pt idx="3292">
                  <c:v>44438</c:v>
                </c:pt>
                <c:pt idx="3293">
                  <c:v>44439</c:v>
                </c:pt>
                <c:pt idx="3294">
                  <c:v>44440</c:v>
                </c:pt>
                <c:pt idx="3295">
                  <c:v>44441</c:v>
                </c:pt>
                <c:pt idx="3296">
                  <c:v>44442</c:v>
                </c:pt>
                <c:pt idx="3297">
                  <c:v>44443</c:v>
                </c:pt>
                <c:pt idx="3298">
                  <c:v>44444</c:v>
                </c:pt>
                <c:pt idx="3299">
                  <c:v>44445</c:v>
                </c:pt>
                <c:pt idx="3300">
                  <c:v>44446</c:v>
                </c:pt>
                <c:pt idx="3301">
                  <c:v>44447</c:v>
                </c:pt>
                <c:pt idx="3302">
                  <c:v>44448</c:v>
                </c:pt>
                <c:pt idx="3303">
                  <c:v>44449</c:v>
                </c:pt>
                <c:pt idx="3304">
                  <c:v>44450</c:v>
                </c:pt>
                <c:pt idx="3305">
                  <c:v>44451</c:v>
                </c:pt>
                <c:pt idx="3306">
                  <c:v>44452</c:v>
                </c:pt>
                <c:pt idx="3307">
                  <c:v>44453</c:v>
                </c:pt>
                <c:pt idx="3308">
                  <c:v>44454</c:v>
                </c:pt>
                <c:pt idx="3309">
                  <c:v>44455</c:v>
                </c:pt>
                <c:pt idx="3310">
                  <c:v>44456</c:v>
                </c:pt>
                <c:pt idx="3311">
                  <c:v>44457</c:v>
                </c:pt>
                <c:pt idx="3312">
                  <c:v>44458</c:v>
                </c:pt>
                <c:pt idx="3313">
                  <c:v>44459</c:v>
                </c:pt>
                <c:pt idx="3314">
                  <c:v>44460</c:v>
                </c:pt>
                <c:pt idx="3315">
                  <c:v>44461</c:v>
                </c:pt>
                <c:pt idx="3316">
                  <c:v>44462</c:v>
                </c:pt>
                <c:pt idx="3317">
                  <c:v>44463</c:v>
                </c:pt>
                <c:pt idx="3318">
                  <c:v>44464</c:v>
                </c:pt>
                <c:pt idx="3319">
                  <c:v>44465</c:v>
                </c:pt>
                <c:pt idx="3320">
                  <c:v>44466</c:v>
                </c:pt>
                <c:pt idx="3321">
                  <c:v>44467</c:v>
                </c:pt>
                <c:pt idx="3322">
                  <c:v>44468</c:v>
                </c:pt>
                <c:pt idx="3323">
                  <c:v>44469</c:v>
                </c:pt>
                <c:pt idx="3324">
                  <c:v>44470</c:v>
                </c:pt>
                <c:pt idx="3325">
                  <c:v>44471</c:v>
                </c:pt>
                <c:pt idx="3326">
                  <c:v>44472</c:v>
                </c:pt>
                <c:pt idx="3327">
                  <c:v>44473</c:v>
                </c:pt>
                <c:pt idx="3328">
                  <c:v>44474</c:v>
                </c:pt>
                <c:pt idx="3329">
                  <c:v>44475</c:v>
                </c:pt>
                <c:pt idx="3330">
                  <c:v>44476</c:v>
                </c:pt>
                <c:pt idx="3331">
                  <c:v>44477</c:v>
                </c:pt>
                <c:pt idx="3332">
                  <c:v>44478</c:v>
                </c:pt>
                <c:pt idx="3333">
                  <c:v>44479</c:v>
                </c:pt>
                <c:pt idx="3334">
                  <c:v>44480</c:v>
                </c:pt>
                <c:pt idx="3335">
                  <c:v>44481</c:v>
                </c:pt>
              </c:numCache>
            </c:numRef>
          </c:cat>
          <c:val>
            <c:numRef>
              <c:f>TolovanaRiver_Livengood!$H$2:$H$3337</c:f>
              <c:numCache>
                <c:formatCode>General</c:formatCode>
                <c:ptCount val="3336"/>
                <c:pt idx="0">
                  <c:v>0.75</c:v>
                </c:pt>
                <c:pt idx="1">
                  <c:v>1.5</c:v>
                </c:pt>
                <c:pt idx="2">
                  <c:v>1.25</c:v>
                </c:pt>
                <c:pt idx="3">
                  <c:v>1.75</c:v>
                </c:pt>
                <c:pt idx="4">
                  <c:v>1</c:v>
                </c:pt>
                <c:pt idx="5">
                  <c:v>0.75</c:v>
                </c:pt>
                <c:pt idx="6">
                  <c:v>1.25</c:v>
                </c:pt>
                <c:pt idx="7">
                  <c:v>1.75</c:v>
                </c:pt>
                <c:pt idx="8">
                  <c:v>0.75</c:v>
                </c:pt>
                <c:pt idx="9">
                  <c:v>0.25</c:v>
                </c:pt>
                <c:pt idx="10">
                  <c:v>0.75</c:v>
                </c:pt>
                <c:pt idx="11">
                  <c:v>0.5</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0.25</c:v>
                </c:pt>
                <c:pt idx="112">
                  <c:v>0.25</c:v>
                </c:pt>
                <c:pt idx="113">
                  <c:v>0.5</c:v>
                </c:pt>
                <c:pt idx="114">
                  <c:v>0.5</c:v>
                </c:pt>
                <c:pt idx="115">
                  <c:v>1.25</c:v>
                </c:pt>
                <c:pt idx="116">
                  <c:v>1.25</c:v>
                </c:pt>
                <c:pt idx="117">
                  <c:v>1.5</c:v>
                </c:pt>
                <c:pt idx="118">
                  <c:v>1.75</c:v>
                </c:pt>
                <c:pt idx="119">
                  <c:v>1.5</c:v>
                </c:pt>
                <c:pt idx="120">
                  <c:v>2</c:v>
                </c:pt>
                <c:pt idx="121">
                  <c:v>2.25</c:v>
                </c:pt>
                <c:pt idx="122">
                  <c:v>2.75</c:v>
                </c:pt>
                <c:pt idx="123">
                  <c:v>4.25</c:v>
                </c:pt>
                <c:pt idx="124">
                  <c:v>4.75</c:v>
                </c:pt>
                <c:pt idx="125">
                  <c:v>4</c:v>
                </c:pt>
                <c:pt idx="126">
                  <c:v>5</c:v>
                </c:pt>
                <c:pt idx="127">
                  <c:v>6</c:v>
                </c:pt>
                <c:pt idx="128">
                  <c:v>6.75</c:v>
                </c:pt>
                <c:pt idx="129">
                  <c:v>7.75</c:v>
                </c:pt>
                <c:pt idx="130">
                  <c:v>8</c:v>
                </c:pt>
                <c:pt idx="131">
                  <c:v>9.25</c:v>
                </c:pt>
                <c:pt idx="132">
                  <c:v>9</c:v>
                </c:pt>
                <c:pt idx="133">
                  <c:v>8.75</c:v>
                </c:pt>
                <c:pt idx="134">
                  <c:v>8</c:v>
                </c:pt>
                <c:pt idx="135">
                  <c:v>8</c:v>
                </c:pt>
                <c:pt idx="136">
                  <c:v>9</c:v>
                </c:pt>
                <c:pt idx="137">
                  <c:v>8.75</c:v>
                </c:pt>
                <c:pt idx="138">
                  <c:v>9.5</c:v>
                </c:pt>
                <c:pt idx="139">
                  <c:v>9.75</c:v>
                </c:pt>
                <c:pt idx="140">
                  <c:v>10</c:v>
                </c:pt>
                <c:pt idx="141">
                  <c:v>9.25</c:v>
                </c:pt>
                <c:pt idx="142">
                  <c:v>8.25</c:v>
                </c:pt>
                <c:pt idx="143">
                  <c:v>9.75</c:v>
                </c:pt>
                <c:pt idx="144">
                  <c:v>9.5</c:v>
                </c:pt>
                <c:pt idx="145">
                  <c:v>8.5</c:v>
                </c:pt>
                <c:pt idx="146">
                  <c:v>6.5</c:v>
                </c:pt>
                <c:pt idx="147">
                  <c:v>6.25</c:v>
                </c:pt>
                <c:pt idx="148">
                  <c:v>7.75</c:v>
                </c:pt>
                <c:pt idx="149">
                  <c:v>8.25</c:v>
                </c:pt>
                <c:pt idx="150">
                  <c:v>9.25</c:v>
                </c:pt>
                <c:pt idx="151">
                  <c:v>9.75</c:v>
                </c:pt>
                <c:pt idx="152">
                  <c:v>10</c:v>
                </c:pt>
                <c:pt idx="153">
                  <c:v>10</c:v>
                </c:pt>
                <c:pt idx="154">
                  <c:v>10.5</c:v>
                </c:pt>
                <c:pt idx="155">
                  <c:v>10</c:v>
                </c:pt>
                <c:pt idx="156">
                  <c:v>10.75</c:v>
                </c:pt>
                <c:pt idx="157">
                  <c:v>12.5</c:v>
                </c:pt>
                <c:pt idx="158">
                  <c:v>12.75</c:v>
                </c:pt>
                <c:pt idx="159">
                  <c:v>12</c:v>
                </c:pt>
                <c:pt idx="160">
                  <c:v>11.5</c:v>
                </c:pt>
                <c:pt idx="161">
                  <c:v>11.5</c:v>
                </c:pt>
                <c:pt idx="162">
                  <c:v>9.75</c:v>
                </c:pt>
                <c:pt idx="163">
                  <c:v>7.5</c:v>
                </c:pt>
                <c:pt idx="164">
                  <c:v>8</c:v>
                </c:pt>
                <c:pt idx="165">
                  <c:v>9.25</c:v>
                </c:pt>
                <c:pt idx="166">
                  <c:v>9.5</c:v>
                </c:pt>
                <c:pt idx="167">
                  <c:v>8</c:v>
                </c:pt>
                <c:pt idx="168">
                  <c:v>8.75</c:v>
                </c:pt>
                <c:pt idx="169">
                  <c:v>10</c:v>
                </c:pt>
                <c:pt idx="170">
                  <c:v>11.25</c:v>
                </c:pt>
                <c:pt idx="171">
                  <c:v>11.25</c:v>
                </c:pt>
                <c:pt idx="172">
                  <c:v>10.75</c:v>
                </c:pt>
                <c:pt idx="173">
                  <c:v>11.75</c:v>
                </c:pt>
                <c:pt idx="174">
                  <c:v>11.5</c:v>
                </c:pt>
                <c:pt idx="175">
                  <c:v>11.75</c:v>
                </c:pt>
                <c:pt idx="176">
                  <c:v>11.75</c:v>
                </c:pt>
                <c:pt idx="177">
                  <c:v>12</c:v>
                </c:pt>
                <c:pt idx="178">
                  <c:v>11.5</c:v>
                </c:pt>
                <c:pt idx="179">
                  <c:v>11</c:v>
                </c:pt>
                <c:pt idx="180">
                  <c:v>11.5</c:v>
                </c:pt>
                <c:pt idx="181">
                  <c:v>11.25</c:v>
                </c:pt>
                <c:pt idx="182">
                  <c:v>11.5</c:v>
                </c:pt>
                <c:pt idx="183">
                  <c:v>12.25</c:v>
                </c:pt>
                <c:pt idx="184">
                  <c:v>12.75</c:v>
                </c:pt>
                <c:pt idx="185">
                  <c:v>12.75</c:v>
                </c:pt>
                <c:pt idx="186">
                  <c:v>12.75</c:v>
                </c:pt>
                <c:pt idx="187">
                  <c:v>13</c:v>
                </c:pt>
                <c:pt idx="188">
                  <c:v>13</c:v>
                </c:pt>
                <c:pt idx="189">
                  <c:v>13.5</c:v>
                </c:pt>
                <c:pt idx="190">
                  <c:v>13</c:v>
                </c:pt>
                <c:pt idx="191">
                  <c:v>12.75</c:v>
                </c:pt>
                <c:pt idx="192">
                  <c:v>12.5</c:v>
                </c:pt>
                <c:pt idx="193">
                  <c:v>12.25</c:v>
                </c:pt>
                <c:pt idx="194">
                  <c:v>11.75</c:v>
                </c:pt>
                <c:pt idx="195">
                  <c:v>12</c:v>
                </c:pt>
                <c:pt idx="196">
                  <c:v>12.25</c:v>
                </c:pt>
                <c:pt idx="197">
                  <c:v>12.5</c:v>
                </c:pt>
                <c:pt idx="198">
                  <c:v>12.25</c:v>
                </c:pt>
                <c:pt idx="199">
                  <c:v>10.75</c:v>
                </c:pt>
                <c:pt idx="200">
                  <c:v>11</c:v>
                </c:pt>
                <c:pt idx="201">
                  <c:v>10.5</c:v>
                </c:pt>
                <c:pt idx="202">
                  <c:v>10.5</c:v>
                </c:pt>
                <c:pt idx="203">
                  <c:v>10.75</c:v>
                </c:pt>
                <c:pt idx="204">
                  <c:v>10.5</c:v>
                </c:pt>
                <c:pt idx="205">
                  <c:v>10.25</c:v>
                </c:pt>
                <c:pt idx="206">
                  <c:v>10.5</c:v>
                </c:pt>
                <c:pt idx="207">
                  <c:v>10.5</c:v>
                </c:pt>
                <c:pt idx="208">
                  <c:v>10</c:v>
                </c:pt>
                <c:pt idx="209">
                  <c:v>9.75</c:v>
                </c:pt>
                <c:pt idx="210">
                  <c:v>9.75</c:v>
                </c:pt>
                <c:pt idx="211">
                  <c:v>9.75</c:v>
                </c:pt>
                <c:pt idx="212">
                  <c:v>10</c:v>
                </c:pt>
                <c:pt idx="213">
                  <c:v>10.25</c:v>
                </c:pt>
                <c:pt idx="214">
                  <c:v>9.5</c:v>
                </c:pt>
                <c:pt idx="215">
                  <c:v>8.25</c:v>
                </c:pt>
                <c:pt idx="216">
                  <c:v>8</c:v>
                </c:pt>
                <c:pt idx="217">
                  <c:v>8.5</c:v>
                </c:pt>
                <c:pt idx="218">
                  <c:v>8</c:v>
                </c:pt>
                <c:pt idx="219">
                  <c:v>7.5</c:v>
                </c:pt>
                <c:pt idx="220">
                  <c:v>7.75</c:v>
                </c:pt>
                <c:pt idx="221">
                  <c:v>7.75</c:v>
                </c:pt>
                <c:pt idx="222">
                  <c:v>7.75</c:v>
                </c:pt>
                <c:pt idx="223">
                  <c:v>7.75</c:v>
                </c:pt>
                <c:pt idx="224">
                  <c:v>7.75</c:v>
                </c:pt>
                <c:pt idx="225">
                  <c:v>8.25</c:v>
                </c:pt>
                <c:pt idx="226">
                  <c:v>7.25</c:v>
                </c:pt>
                <c:pt idx="227">
                  <c:v>8.25</c:v>
                </c:pt>
                <c:pt idx="228">
                  <c:v>8</c:v>
                </c:pt>
                <c:pt idx="229">
                  <c:v>7.25</c:v>
                </c:pt>
                <c:pt idx="230">
                  <c:v>7.25</c:v>
                </c:pt>
                <c:pt idx="231">
                  <c:v>7.5</c:v>
                </c:pt>
                <c:pt idx="232">
                  <c:v>7.5</c:v>
                </c:pt>
                <c:pt idx="233">
                  <c:v>7</c:v>
                </c:pt>
                <c:pt idx="234">
                  <c:v>6.5</c:v>
                </c:pt>
                <c:pt idx="235">
                  <c:v>6.5</c:v>
                </c:pt>
                <c:pt idx="236">
                  <c:v>5.25</c:v>
                </c:pt>
                <c:pt idx="237">
                  <c:v>5</c:v>
                </c:pt>
                <c:pt idx="238">
                  <c:v>5</c:v>
                </c:pt>
                <c:pt idx="239">
                  <c:v>5.75</c:v>
                </c:pt>
                <c:pt idx="240">
                  <c:v>6</c:v>
                </c:pt>
                <c:pt idx="241">
                  <c:v>5.5</c:v>
                </c:pt>
                <c:pt idx="242">
                  <c:v>5.5</c:v>
                </c:pt>
                <c:pt idx="243">
                  <c:v>5</c:v>
                </c:pt>
                <c:pt idx="244">
                  <c:v>5.5</c:v>
                </c:pt>
                <c:pt idx="245">
                  <c:v>5.5</c:v>
                </c:pt>
                <c:pt idx="246">
                  <c:v>4.75</c:v>
                </c:pt>
                <c:pt idx="247">
                  <c:v>4.75</c:v>
                </c:pt>
                <c:pt idx="248">
                  <c:v>4.5</c:v>
                </c:pt>
                <c:pt idx="249">
                  <c:v>4.25</c:v>
                </c:pt>
                <c:pt idx="250">
                  <c:v>3.75</c:v>
                </c:pt>
                <c:pt idx="251">
                  <c:v>3.25</c:v>
                </c:pt>
                <c:pt idx="252">
                  <c:v>2.5</c:v>
                </c:pt>
                <c:pt idx="253">
                  <c:v>2</c:v>
                </c:pt>
                <c:pt idx="254">
                  <c:v>2.25</c:v>
                </c:pt>
                <c:pt idx="255">
                  <c:v>1.75</c:v>
                </c:pt>
                <c:pt idx="256">
                  <c:v>1.75</c:v>
                </c:pt>
                <c:pt idx="257">
                  <c:v>1.5</c:v>
                </c:pt>
                <c:pt idx="258">
                  <c:v>0.75</c:v>
                </c:pt>
                <c:pt idx="259">
                  <c:v>0.5</c:v>
                </c:pt>
                <c:pt idx="260">
                  <c:v>1</c:v>
                </c:pt>
                <c:pt idx="261">
                  <c:v>1.25</c:v>
                </c:pt>
                <c:pt idx="262">
                  <c:v>1.25</c:v>
                </c:pt>
                <c:pt idx="263">
                  <c:v>0.75</c:v>
                </c:pt>
                <c:pt idx="264">
                  <c:v>0.25</c:v>
                </c:pt>
                <c:pt idx="265">
                  <c:v>0.25</c:v>
                </c:pt>
                <c:pt idx="266">
                  <c:v>0.25</c:v>
                </c:pt>
                <c:pt idx="267">
                  <c:v>0</c:v>
                </c:pt>
                <c:pt idx="268">
                  <c:v>0.25</c:v>
                </c:pt>
                <c:pt idx="269">
                  <c:v>0.5</c:v>
                </c:pt>
                <c:pt idx="270">
                  <c:v>0.75</c:v>
                </c:pt>
                <c:pt idx="271">
                  <c:v>0.75</c:v>
                </c:pt>
                <c:pt idx="272">
                  <c:v>0.75</c:v>
                </c:pt>
                <c:pt idx="273">
                  <c:v>0.5</c:v>
                </c:pt>
                <c:pt idx="274">
                  <c:v>0.25</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0.25</c:v>
                </c:pt>
                <c:pt idx="367">
                  <c:v>0.25</c:v>
                </c:pt>
                <c:pt idx="368">
                  <c:v>0.25</c:v>
                </c:pt>
                <c:pt idx="369">
                  <c:v>0</c:v>
                </c:pt>
                <c:pt idx="370">
                  <c:v>0.25</c:v>
                </c:pt>
                <c:pt idx="371">
                  <c:v>0.5</c:v>
                </c:pt>
                <c:pt idx="372">
                  <c:v>0.75</c:v>
                </c:pt>
                <c:pt idx="373">
                  <c:v>1</c:v>
                </c:pt>
                <c:pt idx="374">
                  <c:v>1.25</c:v>
                </c:pt>
                <c:pt idx="375">
                  <c:v>1.75</c:v>
                </c:pt>
                <c:pt idx="376">
                  <c:v>1.5</c:v>
                </c:pt>
                <c:pt idx="377">
                  <c:v>2</c:v>
                </c:pt>
                <c:pt idx="378">
                  <c:v>2.25</c:v>
                </c:pt>
                <c:pt idx="379">
                  <c:v>2.25</c:v>
                </c:pt>
                <c:pt idx="380">
                  <c:v>1.75</c:v>
                </c:pt>
                <c:pt idx="381">
                  <c:v>2.5</c:v>
                </c:pt>
                <c:pt idx="382">
                  <c:v>2.25</c:v>
                </c:pt>
                <c:pt idx="383">
                  <c:v>2.5</c:v>
                </c:pt>
                <c:pt idx="384">
                  <c:v>2.75</c:v>
                </c:pt>
                <c:pt idx="385">
                  <c:v>4</c:v>
                </c:pt>
                <c:pt idx="386">
                  <c:v>4.5</c:v>
                </c:pt>
                <c:pt idx="387">
                  <c:v>4.5</c:v>
                </c:pt>
                <c:pt idx="388">
                  <c:v>4.75</c:v>
                </c:pt>
                <c:pt idx="389">
                  <c:v>5.5</c:v>
                </c:pt>
                <c:pt idx="390">
                  <c:v>5.75</c:v>
                </c:pt>
                <c:pt idx="391">
                  <c:v>6.5</c:v>
                </c:pt>
                <c:pt idx="392">
                  <c:v>6.25</c:v>
                </c:pt>
                <c:pt idx="393">
                  <c:v>6.25</c:v>
                </c:pt>
                <c:pt idx="394">
                  <c:v>5.25</c:v>
                </c:pt>
                <c:pt idx="395">
                  <c:v>4.25</c:v>
                </c:pt>
                <c:pt idx="396">
                  <c:v>5</c:v>
                </c:pt>
                <c:pt idx="397">
                  <c:v>5.25</c:v>
                </c:pt>
                <c:pt idx="398">
                  <c:v>5</c:v>
                </c:pt>
                <c:pt idx="399">
                  <c:v>5.75</c:v>
                </c:pt>
                <c:pt idx="400">
                  <c:v>7</c:v>
                </c:pt>
                <c:pt idx="401">
                  <c:v>6</c:v>
                </c:pt>
                <c:pt idx="402">
                  <c:v>5.5</c:v>
                </c:pt>
                <c:pt idx="403">
                  <c:v>6.25</c:v>
                </c:pt>
                <c:pt idx="404">
                  <c:v>6.75</c:v>
                </c:pt>
                <c:pt idx="405">
                  <c:v>5.25</c:v>
                </c:pt>
                <c:pt idx="406">
                  <c:v>5.75</c:v>
                </c:pt>
                <c:pt idx="407">
                  <c:v>7.5</c:v>
                </c:pt>
                <c:pt idx="408">
                  <c:v>8.75</c:v>
                </c:pt>
                <c:pt idx="409">
                  <c:v>9.25</c:v>
                </c:pt>
                <c:pt idx="410">
                  <c:v>9</c:v>
                </c:pt>
                <c:pt idx="411">
                  <c:v>8.75</c:v>
                </c:pt>
                <c:pt idx="412">
                  <c:v>8.25</c:v>
                </c:pt>
                <c:pt idx="413">
                  <c:v>8</c:v>
                </c:pt>
                <c:pt idx="414">
                  <c:v>8.25</c:v>
                </c:pt>
                <c:pt idx="415">
                  <c:v>9</c:v>
                </c:pt>
                <c:pt idx="416">
                  <c:v>9.75</c:v>
                </c:pt>
                <c:pt idx="417">
                  <c:v>11</c:v>
                </c:pt>
                <c:pt idx="418">
                  <c:v>11.75</c:v>
                </c:pt>
                <c:pt idx="419">
                  <c:v>12.75</c:v>
                </c:pt>
                <c:pt idx="420">
                  <c:v>12.75</c:v>
                </c:pt>
                <c:pt idx="421">
                  <c:v>12.75</c:v>
                </c:pt>
                <c:pt idx="422">
                  <c:v>13.25</c:v>
                </c:pt>
                <c:pt idx="423">
                  <c:v>13.25</c:v>
                </c:pt>
                <c:pt idx="424">
                  <c:v>13.75</c:v>
                </c:pt>
                <c:pt idx="425">
                  <c:v>12.5</c:v>
                </c:pt>
                <c:pt idx="426">
                  <c:v>11</c:v>
                </c:pt>
                <c:pt idx="427">
                  <c:v>11.5</c:v>
                </c:pt>
                <c:pt idx="428">
                  <c:v>11.5</c:v>
                </c:pt>
                <c:pt idx="429">
                  <c:v>12.25</c:v>
                </c:pt>
                <c:pt idx="430">
                  <c:v>13</c:v>
                </c:pt>
                <c:pt idx="431">
                  <c:v>13</c:v>
                </c:pt>
                <c:pt idx="432">
                  <c:v>12.5</c:v>
                </c:pt>
                <c:pt idx="433">
                  <c:v>11.25</c:v>
                </c:pt>
                <c:pt idx="434">
                  <c:v>11.75</c:v>
                </c:pt>
                <c:pt idx="435">
                  <c:v>13</c:v>
                </c:pt>
                <c:pt idx="436">
                  <c:v>13.5</c:v>
                </c:pt>
                <c:pt idx="437">
                  <c:v>13.5</c:v>
                </c:pt>
                <c:pt idx="438">
                  <c:v>12.25</c:v>
                </c:pt>
                <c:pt idx="439">
                  <c:v>11.5</c:v>
                </c:pt>
                <c:pt idx="440">
                  <c:v>12.5</c:v>
                </c:pt>
                <c:pt idx="441">
                  <c:v>12.25</c:v>
                </c:pt>
                <c:pt idx="442">
                  <c:v>12.5</c:v>
                </c:pt>
                <c:pt idx="443">
                  <c:v>12</c:v>
                </c:pt>
                <c:pt idx="444">
                  <c:v>11.75</c:v>
                </c:pt>
                <c:pt idx="445">
                  <c:v>11.5</c:v>
                </c:pt>
                <c:pt idx="446">
                  <c:v>11</c:v>
                </c:pt>
                <c:pt idx="447">
                  <c:v>10.25</c:v>
                </c:pt>
                <c:pt idx="448">
                  <c:v>9.5</c:v>
                </c:pt>
                <c:pt idx="449">
                  <c:v>10</c:v>
                </c:pt>
                <c:pt idx="450">
                  <c:v>9</c:v>
                </c:pt>
                <c:pt idx="451">
                  <c:v>9.75</c:v>
                </c:pt>
                <c:pt idx="452">
                  <c:v>10.5</c:v>
                </c:pt>
                <c:pt idx="453">
                  <c:v>10.75</c:v>
                </c:pt>
                <c:pt idx="454">
                  <c:v>11.5</c:v>
                </c:pt>
                <c:pt idx="455">
                  <c:v>12.25</c:v>
                </c:pt>
                <c:pt idx="456">
                  <c:v>13</c:v>
                </c:pt>
                <c:pt idx="457">
                  <c:v>13.5</c:v>
                </c:pt>
                <c:pt idx="458">
                  <c:v>13.25</c:v>
                </c:pt>
                <c:pt idx="459">
                  <c:v>13</c:v>
                </c:pt>
                <c:pt idx="460">
                  <c:v>12</c:v>
                </c:pt>
                <c:pt idx="461">
                  <c:v>11.75</c:v>
                </c:pt>
                <c:pt idx="462">
                  <c:v>11.5</c:v>
                </c:pt>
                <c:pt idx="463">
                  <c:v>11</c:v>
                </c:pt>
                <c:pt idx="464">
                  <c:v>10.75</c:v>
                </c:pt>
                <c:pt idx="465">
                  <c:v>11</c:v>
                </c:pt>
                <c:pt idx="466">
                  <c:v>11</c:v>
                </c:pt>
                <c:pt idx="467">
                  <c:v>10.75</c:v>
                </c:pt>
                <c:pt idx="468">
                  <c:v>10.25</c:v>
                </c:pt>
                <c:pt idx="469">
                  <c:v>9.5</c:v>
                </c:pt>
                <c:pt idx="470">
                  <c:v>9.5</c:v>
                </c:pt>
                <c:pt idx="471">
                  <c:v>9.75</c:v>
                </c:pt>
                <c:pt idx="472">
                  <c:v>10.5</c:v>
                </c:pt>
                <c:pt idx="473">
                  <c:v>10.75</c:v>
                </c:pt>
                <c:pt idx="474">
                  <c:v>10.75</c:v>
                </c:pt>
                <c:pt idx="475">
                  <c:v>11</c:v>
                </c:pt>
                <c:pt idx="476">
                  <c:v>11.75</c:v>
                </c:pt>
                <c:pt idx="477">
                  <c:v>11.5</c:v>
                </c:pt>
                <c:pt idx="478">
                  <c:v>11</c:v>
                </c:pt>
                <c:pt idx="479">
                  <c:v>10.75</c:v>
                </c:pt>
                <c:pt idx="480">
                  <c:v>10.5</c:v>
                </c:pt>
                <c:pt idx="481">
                  <c:v>10.75</c:v>
                </c:pt>
                <c:pt idx="482">
                  <c:v>9.25</c:v>
                </c:pt>
                <c:pt idx="483">
                  <c:v>9.25</c:v>
                </c:pt>
                <c:pt idx="484">
                  <c:v>9.75</c:v>
                </c:pt>
                <c:pt idx="485">
                  <c:v>10</c:v>
                </c:pt>
                <c:pt idx="486">
                  <c:v>9.5</c:v>
                </c:pt>
                <c:pt idx="487">
                  <c:v>9.5</c:v>
                </c:pt>
                <c:pt idx="488">
                  <c:v>8</c:v>
                </c:pt>
                <c:pt idx="489">
                  <c:v>6.75</c:v>
                </c:pt>
                <c:pt idx="490">
                  <c:v>7.25</c:v>
                </c:pt>
                <c:pt idx="491">
                  <c:v>8</c:v>
                </c:pt>
                <c:pt idx="492">
                  <c:v>7.25</c:v>
                </c:pt>
                <c:pt idx="493">
                  <c:v>6.25</c:v>
                </c:pt>
                <c:pt idx="494">
                  <c:v>6</c:v>
                </c:pt>
                <c:pt idx="495">
                  <c:v>6.25</c:v>
                </c:pt>
                <c:pt idx="496">
                  <c:v>6.5</c:v>
                </c:pt>
                <c:pt idx="497">
                  <c:v>6.75</c:v>
                </c:pt>
                <c:pt idx="498">
                  <c:v>6.25</c:v>
                </c:pt>
                <c:pt idx="499">
                  <c:v>5.25</c:v>
                </c:pt>
                <c:pt idx="500">
                  <c:v>4.5</c:v>
                </c:pt>
                <c:pt idx="501">
                  <c:v>4</c:v>
                </c:pt>
                <c:pt idx="502">
                  <c:v>3.5</c:v>
                </c:pt>
                <c:pt idx="503">
                  <c:v>3</c:v>
                </c:pt>
                <c:pt idx="504">
                  <c:v>2.75</c:v>
                </c:pt>
                <c:pt idx="505">
                  <c:v>3.75</c:v>
                </c:pt>
                <c:pt idx="506">
                  <c:v>4</c:v>
                </c:pt>
                <c:pt idx="507">
                  <c:v>5</c:v>
                </c:pt>
                <c:pt idx="508">
                  <c:v>5.75</c:v>
                </c:pt>
                <c:pt idx="509">
                  <c:v>4.75</c:v>
                </c:pt>
                <c:pt idx="510">
                  <c:v>4.5</c:v>
                </c:pt>
                <c:pt idx="511">
                  <c:v>5.25</c:v>
                </c:pt>
                <c:pt idx="512">
                  <c:v>5</c:v>
                </c:pt>
                <c:pt idx="513">
                  <c:v>4.75</c:v>
                </c:pt>
                <c:pt idx="514">
                  <c:v>4.5</c:v>
                </c:pt>
                <c:pt idx="515">
                  <c:v>4</c:v>
                </c:pt>
                <c:pt idx="516">
                  <c:v>3</c:v>
                </c:pt>
                <c:pt idx="517">
                  <c:v>2.75</c:v>
                </c:pt>
                <c:pt idx="518">
                  <c:v>2.75</c:v>
                </c:pt>
                <c:pt idx="519">
                  <c:v>2.75</c:v>
                </c:pt>
                <c:pt idx="520">
                  <c:v>2.75</c:v>
                </c:pt>
                <c:pt idx="521">
                  <c:v>2.5</c:v>
                </c:pt>
                <c:pt idx="522">
                  <c:v>1.25</c:v>
                </c:pt>
                <c:pt idx="523">
                  <c:v>1</c:v>
                </c:pt>
                <c:pt idx="524">
                  <c:v>1.25</c:v>
                </c:pt>
                <c:pt idx="525">
                  <c:v>1.75</c:v>
                </c:pt>
                <c:pt idx="526">
                  <c:v>2</c:v>
                </c:pt>
                <c:pt idx="527">
                  <c:v>2.75</c:v>
                </c:pt>
                <c:pt idx="528">
                  <c:v>2.75</c:v>
                </c:pt>
                <c:pt idx="529">
                  <c:v>2.75</c:v>
                </c:pt>
                <c:pt idx="530">
                  <c:v>1.75</c:v>
                </c:pt>
                <c:pt idx="531">
                  <c:v>0.5</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0.75</c:v>
                </c:pt>
                <c:pt idx="612">
                  <c:v>1.25</c:v>
                </c:pt>
                <c:pt idx="613">
                  <c:v>1.75</c:v>
                </c:pt>
                <c:pt idx="614">
                  <c:v>2.5</c:v>
                </c:pt>
                <c:pt idx="615">
                  <c:v>3.25</c:v>
                </c:pt>
                <c:pt idx="616">
                  <c:v>3.75</c:v>
                </c:pt>
                <c:pt idx="617">
                  <c:v>5.25</c:v>
                </c:pt>
                <c:pt idx="618">
                  <c:v>6.25</c:v>
                </c:pt>
                <c:pt idx="619">
                  <c:v>7.25</c:v>
                </c:pt>
                <c:pt idx="620">
                  <c:v>7.5</c:v>
                </c:pt>
                <c:pt idx="621">
                  <c:v>7.75</c:v>
                </c:pt>
                <c:pt idx="622">
                  <c:v>6.75</c:v>
                </c:pt>
                <c:pt idx="623">
                  <c:v>5.25</c:v>
                </c:pt>
                <c:pt idx="624">
                  <c:v>5.25</c:v>
                </c:pt>
                <c:pt idx="625">
                  <c:v>6</c:v>
                </c:pt>
                <c:pt idx="626">
                  <c:v>6.75</c:v>
                </c:pt>
                <c:pt idx="627">
                  <c:v>7.25</c:v>
                </c:pt>
                <c:pt idx="628">
                  <c:v>7.25</c:v>
                </c:pt>
                <c:pt idx="629">
                  <c:v>8.5</c:v>
                </c:pt>
                <c:pt idx="630">
                  <c:v>9.5</c:v>
                </c:pt>
                <c:pt idx="631">
                  <c:v>10.5</c:v>
                </c:pt>
                <c:pt idx="632">
                  <c:v>11.25</c:v>
                </c:pt>
                <c:pt idx="633">
                  <c:v>12.5</c:v>
                </c:pt>
                <c:pt idx="634">
                  <c:v>13.25</c:v>
                </c:pt>
                <c:pt idx="635">
                  <c:v>13</c:v>
                </c:pt>
                <c:pt idx="636">
                  <c:v>13</c:v>
                </c:pt>
                <c:pt idx="637">
                  <c:v>13.25</c:v>
                </c:pt>
                <c:pt idx="638">
                  <c:v>12.5</c:v>
                </c:pt>
                <c:pt idx="639">
                  <c:v>11.75</c:v>
                </c:pt>
                <c:pt idx="640">
                  <c:v>11.5</c:v>
                </c:pt>
                <c:pt idx="641">
                  <c:v>11.5</c:v>
                </c:pt>
                <c:pt idx="642">
                  <c:v>13</c:v>
                </c:pt>
                <c:pt idx="643">
                  <c:v>13.75</c:v>
                </c:pt>
                <c:pt idx="644">
                  <c:v>13.25</c:v>
                </c:pt>
                <c:pt idx="645">
                  <c:v>13.5</c:v>
                </c:pt>
                <c:pt idx="646">
                  <c:v>12.75</c:v>
                </c:pt>
                <c:pt idx="647">
                  <c:v>12.75</c:v>
                </c:pt>
                <c:pt idx="648">
                  <c:v>12.5</c:v>
                </c:pt>
                <c:pt idx="649">
                  <c:v>11.75</c:v>
                </c:pt>
                <c:pt idx="650">
                  <c:v>11</c:v>
                </c:pt>
                <c:pt idx="651">
                  <c:v>10</c:v>
                </c:pt>
                <c:pt idx="652">
                  <c:v>10.75</c:v>
                </c:pt>
                <c:pt idx="653">
                  <c:v>10.75</c:v>
                </c:pt>
                <c:pt idx="654">
                  <c:v>10.5</c:v>
                </c:pt>
                <c:pt idx="655">
                  <c:v>9</c:v>
                </c:pt>
                <c:pt idx="656">
                  <c:v>9.5</c:v>
                </c:pt>
                <c:pt idx="657">
                  <c:v>9.5</c:v>
                </c:pt>
                <c:pt idx="658">
                  <c:v>10.75</c:v>
                </c:pt>
                <c:pt idx="659">
                  <c:v>11</c:v>
                </c:pt>
                <c:pt idx="660">
                  <c:v>12.5</c:v>
                </c:pt>
                <c:pt idx="661">
                  <c:v>13.25</c:v>
                </c:pt>
                <c:pt idx="662">
                  <c:v>13.25</c:v>
                </c:pt>
                <c:pt idx="663">
                  <c:v>12.75</c:v>
                </c:pt>
                <c:pt idx="664">
                  <c:v>12</c:v>
                </c:pt>
                <c:pt idx="665">
                  <c:v>12.25</c:v>
                </c:pt>
                <c:pt idx="666">
                  <c:v>12</c:v>
                </c:pt>
                <c:pt idx="667">
                  <c:v>10</c:v>
                </c:pt>
                <c:pt idx="668">
                  <c:v>9.25</c:v>
                </c:pt>
                <c:pt idx="669">
                  <c:v>9.25</c:v>
                </c:pt>
                <c:pt idx="670">
                  <c:v>11.5</c:v>
                </c:pt>
                <c:pt idx="671">
                  <c:v>11.75</c:v>
                </c:pt>
                <c:pt idx="672">
                  <c:v>12.5</c:v>
                </c:pt>
                <c:pt idx="673">
                  <c:v>12.5</c:v>
                </c:pt>
                <c:pt idx="674">
                  <c:v>13</c:v>
                </c:pt>
                <c:pt idx="675">
                  <c:v>13.25</c:v>
                </c:pt>
                <c:pt idx="676">
                  <c:v>13.5</c:v>
                </c:pt>
                <c:pt idx="677">
                  <c:v>13</c:v>
                </c:pt>
                <c:pt idx="678">
                  <c:v>12.5</c:v>
                </c:pt>
                <c:pt idx="679">
                  <c:v>12.75</c:v>
                </c:pt>
                <c:pt idx="680">
                  <c:v>13.25</c:v>
                </c:pt>
                <c:pt idx="681">
                  <c:v>12.75</c:v>
                </c:pt>
                <c:pt idx="682">
                  <c:v>12</c:v>
                </c:pt>
                <c:pt idx="683">
                  <c:v>12</c:v>
                </c:pt>
                <c:pt idx="684">
                  <c:v>11.5</c:v>
                </c:pt>
                <c:pt idx="685">
                  <c:v>11.75</c:v>
                </c:pt>
                <c:pt idx="686">
                  <c:v>12.25</c:v>
                </c:pt>
                <c:pt idx="687">
                  <c:v>11.75</c:v>
                </c:pt>
                <c:pt idx="688">
                  <c:v>10.75</c:v>
                </c:pt>
                <c:pt idx="689">
                  <c:v>9.5</c:v>
                </c:pt>
                <c:pt idx="690">
                  <c:v>11</c:v>
                </c:pt>
                <c:pt idx="691">
                  <c:v>11.25</c:v>
                </c:pt>
                <c:pt idx="692">
                  <c:v>11.5</c:v>
                </c:pt>
                <c:pt idx="693">
                  <c:v>11</c:v>
                </c:pt>
                <c:pt idx="694">
                  <c:v>10.25</c:v>
                </c:pt>
                <c:pt idx="695">
                  <c:v>9.75</c:v>
                </c:pt>
                <c:pt idx="696">
                  <c:v>10</c:v>
                </c:pt>
                <c:pt idx="697">
                  <c:v>10</c:v>
                </c:pt>
                <c:pt idx="698">
                  <c:v>10.5</c:v>
                </c:pt>
                <c:pt idx="699">
                  <c:v>9.75</c:v>
                </c:pt>
                <c:pt idx="700">
                  <c:v>9.75</c:v>
                </c:pt>
                <c:pt idx="701">
                  <c:v>10.5</c:v>
                </c:pt>
                <c:pt idx="702">
                  <c:v>9.75</c:v>
                </c:pt>
                <c:pt idx="703">
                  <c:v>8.75</c:v>
                </c:pt>
                <c:pt idx="704">
                  <c:v>8</c:v>
                </c:pt>
                <c:pt idx="705">
                  <c:v>7.5</c:v>
                </c:pt>
                <c:pt idx="706">
                  <c:v>8.5</c:v>
                </c:pt>
                <c:pt idx="707">
                  <c:v>8.5</c:v>
                </c:pt>
                <c:pt idx="708">
                  <c:v>9</c:v>
                </c:pt>
                <c:pt idx="709">
                  <c:v>7.5</c:v>
                </c:pt>
                <c:pt idx="710">
                  <c:v>6.5</c:v>
                </c:pt>
                <c:pt idx="711">
                  <c:v>6.75</c:v>
                </c:pt>
                <c:pt idx="712">
                  <c:v>7.25</c:v>
                </c:pt>
                <c:pt idx="713">
                  <c:v>8</c:v>
                </c:pt>
                <c:pt idx="714">
                  <c:v>8.25</c:v>
                </c:pt>
                <c:pt idx="715">
                  <c:v>7.25</c:v>
                </c:pt>
                <c:pt idx="716">
                  <c:v>7.25</c:v>
                </c:pt>
                <c:pt idx="717">
                  <c:v>7.25</c:v>
                </c:pt>
                <c:pt idx="718">
                  <c:v>7.5</c:v>
                </c:pt>
                <c:pt idx="719">
                  <c:v>7.5</c:v>
                </c:pt>
                <c:pt idx="720">
                  <c:v>7.25</c:v>
                </c:pt>
                <c:pt idx="721">
                  <c:v>6.25</c:v>
                </c:pt>
                <c:pt idx="722">
                  <c:v>5.25</c:v>
                </c:pt>
                <c:pt idx="723">
                  <c:v>5.5</c:v>
                </c:pt>
                <c:pt idx="724">
                  <c:v>4.5</c:v>
                </c:pt>
                <c:pt idx="725">
                  <c:v>3.25</c:v>
                </c:pt>
                <c:pt idx="726">
                  <c:v>2.5</c:v>
                </c:pt>
                <c:pt idx="727">
                  <c:v>2.5</c:v>
                </c:pt>
                <c:pt idx="728">
                  <c:v>2.25</c:v>
                </c:pt>
                <c:pt idx="729">
                  <c:v>2.5</c:v>
                </c:pt>
                <c:pt idx="730">
                  <c:v>2.25</c:v>
                </c:pt>
                <c:pt idx="731">
                  <c:v>2.25</c:v>
                </c:pt>
                <c:pt idx="732">
                  <c:v>2</c:v>
                </c:pt>
                <c:pt idx="733">
                  <c:v>1.75</c:v>
                </c:pt>
                <c:pt idx="734">
                  <c:v>2</c:v>
                </c:pt>
                <c:pt idx="735">
                  <c:v>2.75</c:v>
                </c:pt>
                <c:pt idx="736">
                  <c:v>3</c:v>
                </c:pt>
                <c:pt idx="737">
                  <c:v>2.75</c:v>
                </c:pt>
                <c:pt idx="738">
                  <c:v>3.25</c:v>
                </c:pt>
                <c:pt idx="739">
                  <c:v>3</c:v>
                </c:pt>
                <c:pt idx="740">
                  <c:v>2.75</c:v>
                </c:pt>
                <c:pt idx="741">
                  <c:v>2.75</c:v>
                </c:pt>
                <c:pt idx="742">
                  <c:v>2.5</c:v>
                </c:pt>
                <c:pt idx="743">
                  <c:v>2</c:v>
                </c:pt>
                <c:pt idx="744">
                  <c:v>1</c:v>
                </c:pt>
                <c:pt idx="745">
                  <c:v>0.75</c:v>
                </c:pt>
                <c:pt idx="746">
                  <c:v>1.5</c:v>
                </c:pt>
                <c:pt idx="747">
                  <c:v>1.25</c:v>
                </c:pt>
                <c:pt idx="748">
                  <c:v>1.5</c:v>
                </c:pt>
                <c:pt idx="749">
                  <c:v>1.75</c:v>
                </c:pt>
                <c:pt idx="750">
                  <c:v>2</c:v>
                </c:pt>
                <c:pt idx="751">
                  <c:v>2</c:v>
                </c:pt>
                <c:pt idx="752">
                  <c:v>1.5</c:v>
                </c:pt>
                <c:pt idx="753">
                  <c:v>2</c:v>
                </c:pt>
                <c:pt idx="754">
                  <c:v>2.25</c:v>
                </c:pt>
                <c:pt idx="755">
                  <c:v>2.75</c:v>
                </c:pt>
                <c:pt idx="756">
                  <c:v>2.25</c:v>
                </c:pt>
                <c:pt idx="757">
                  <c:v>1.75</c:v>
                </c:pt>
                <c:pt idx="758">
                  <c:v>1.25</c:v>
                </c:pt>
                <c:pt idx="759">
                  <c:v>0.75</c:v>
                </c:pt>
                <c:pt idx="760">
                  <c:v>0.75</c:v>
                </c:pt>
                <c:pt idx="761">
                  <c:v>0.25</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0.5</c:v>
                </c:pt>
                <c:pt idx="839">
                  <c:v>0.75</c:v>
                </c:pt>
                <c:pt idx="840">
                  <c:v>1</c:v>
                </c:pt>
                <c:pt idx="841">
                  <c:v>0.75</c:v>
                </c:pt>
                <c:pt idx="842">
                  <c:v>0.5</c:v>
                </c:pt>
                <c:pt idx="843">
                  <c:v>0.75</c:v>
                </c:pt>
                <c:pt idx="844">
                  <c:v>1.5</c:v>
                </c:pt>
                <c:pt idx="845">
                  <c:v>1.5</c:v>
                </c:pt>
                <c:pt idx="846">
                  <c:v>1.75</c:v>
                </c:pt>
                <c:pt idx="847">
                  <c:v>2.5</c:v>
                </c:pt>
                <c:pt idx="848">
                  <c:v>3.5</c:v>
                </c:pt>
                <c:pt idx="849">
                  <c:v>4.5</c:v>
                </c:pt>
                <c:pt idx="850">
                  <c:v>4.75</c:v>
                </c:pt>
                <c:pt idx="851">
                  <c:v>4.25</c:v>
                </c:pt>
                <c:pt idx="852">
                  <c:v>4.75</c:v>
                </c:pt>
                <c:pt idx="853">
                  <c:v>5.75</c:v>
                </c:pt>
                <c:pt idx="854">
                  <c:v>6</c:v>
                </c:pt>
                <c:pt idx="855">
                  <c:v>5.75</c:v>
                </c:pt>
                <c:pt idx="856">
                  <c:v>4.75</c:v>
                </c:pt>
                <c:pt idx="857">
                  <c:v>5.25</c:v>
                </c:pt>
                <c:pt idx="858">
                  <c:v>6</c:v>
                </c:pt>
                <c:pt idx="859">
                  <c:v>6.5</c:v>
                </c:pt>
                <c:pt idx="860">
                  <c:v>5.5</c:v>
                </c:pt>
                <c:pt idx="861">
                  <c:v>6</c:v>
                </c:pt>
                <c:pt idx="862">
                  <c:v>6.5</c:v>
                </c:pt>
                <c:pt idx="863">
                  <c:v>6.5</c:v>
                </c:pt>
                <c:pt idx="864">
                  <c:v>6.75</c:v>
                </c:pt>
                <c:pt idx="865">
                  <c:v>8</c:v>
                </c:pt>
                <c:pt idx="866">
                  <c:v>9</c:v>
                </c:pt>
                <c:pt idx="867">
                  <c:v>9.5</c:v>
                </c:pt>
                <c:pt idx="868">
                  <c:v>9.25</c:v>
                </c:pt>
                <c:pt idx="869">
                  <c:v>8.5</c:v>
                </c:pt>
                <c:pt idx="870">
                  <c:v>8</c:v>
                </c:pt>
                <c:pt idx="871">
                  <c:v>9</c:v>
                </c:pt>
                <c:pt idx="872">
                  <c:v>8.75</c:v>
                </c:pt>
                <c:pt idx="873">
                  <c:v>9.25</c:v>
                </c:pt>
                <c:pt idx="874">
                  <c:v>9.25</c:v>
                </c:pt>
                <c:pt idx="875">
                  <c:v>8</c:v>
                </c:pt>
                <c:pt idx="876">
                  <c:v>8.25</c:v>
                </c:pt>
                <c:pt idx="877">
                  <c:v>9</c:v>
                </c:pt>
                <c:pt idx="878">
                  <c:v>8.5</c:v>
                </c:pt>
                <c:pt idx="879">
                  <c:v>7.75</c:v>
                </c:pt>
                <c:pt idx="880">
                  <c:v>8</c:v>
                </c:pt>
                <c:pt idx="881">
                  <c:v>8.5</c:v>
                </c:pt>
                <c:pt idx="882">
                  <c:v>9.5</c:v>
                </c:pt>
                <c:pt idx="883">
                  <c:v>10.5</c:v>
                </c:pt>
                <c:pt idx="884">
                  <c:v>11</c:v>
                </c:pt>
                <c:pt idx="885">
                  <c:v>10.75</c:v>
                </c:pt>
                <c:pt idx="886">
                  <c:v>10.25</c:v>
                </c:pt>
                <c:pt idx="887">
                  <c:v>8</c:v>
                </c:pt>
                <c:pt idx="888">
                  <c:v>5.25</c:v>
                </c:pt>
                <c:pt idx="889">
                  <c:v>5.5</c:v>
                </c:pt>
                <c:pt idx="890">
                  <c:v>7</c:v>
                </c:pt>
                <c:pt idx="891">
                  <c:v>8.25</c:v>
                </c:pt>
                <c:pt idx="892">
                  <c:v>8.25</c:v>
                </c:pt>
                <c:pt idx="893">
                  <c:v>8</c:v>
                </c:pt>
                <c:pt idx="894">
                  <c:v>6.75</c:v>
                </c:pt>
                <c:pt idx="895">
                  <c:v>5.75</c:v>
                </c:pt>
                <c:pt idx="896">
                  <c:v>5.5</c:v>
                </c:pt>
                <c:pt idx="897">
                  <c:v>6.5</c:v>
                </c:pt>
                <c:pt idx="898">
                  <c:v>7.5</c:v>
                </c:pt>
                <c:pt idx="899">
                  <c:v>8</c:v>
                </c:pt>
                <c:pt idx="900">
                  <c:v>6.5</c:v>
                </c:pt>
                <c:pt idx="901">
                  <c:v>5.25</c:v>
                </c:pt>
                <c:pt idx="902">
                  <c:v>6.25</c:v>
                </c:pt>
                <c:pt idx="903">
                  <c:v>7.25</c:v>
                </c:pt>
                <c:pt idx="904">
                  <c:v>8.5</c:v>
                </c:pt>
                <c:pt idx="905">
                  <c:v>9</c:v>
                </c:pt>
                <c:pt idx="906">
                  <c:v>9.5</c:v>
                </c:pt>
                <c:pt idx="907">
                  <c:v>10.25</c:v>
                </c:pt>
                <c:pt idx="908">
                  <c:v>10.5</c:v>
                </c:pt>
                <c:pt idx="909">
                  <c:v>10.5</c:v>
                </c:pt>
                <c:pt idx="910">
                  <c:v>10.5</c:v>
                </c:pt>
                <c:pt idx="911">
                  <c:v>10.25</c:v>
                </c:pt>
                <c:pt idx="912">
                  <c:v>9.25</c:v>
                </c:pt>
                <c:pt idx="913">
                  <c:v>8.25</c:v>
                </c:pt>
                <c:pt idx="914">
                  <c:v>7.5</c:v>
                </c:pt>
                <c:pt idx="915">
                  <c:v>7.75</c:v>
                </c:pt>
                <c:pt idx="916">
                  <c:v>8</c:v>
                </c:pt>
                <c:pt idx="917">
                  <c:v>8.5</c:v>
                </c:pt>
                <c:pt idx="918">
                  <c:v>8.5</c:v>
                </c:pt>
                <c:pt idx="919">
                  <c:v>8.25</c:v>
                </c:pt>
                <c:pt idx="920">
                  <c:v>7.25</c:v>
                </c:pt>
                <c:pt idx="921">
                  <c:v>7.25</c:v>
                </c:pt>
                <c:pt idx="922">
                  <c:v>7.25</c:v>
                </c:pt>
                <c:pt idx="923">
                  <c:v>6.5</c:v>
                </c:pt>
                <c:pt idx="924">
                  <c:v>5.75</c:v>
                </c:pt>
                <c:pt idx="925">
                  <c:v>6</c:v>
                </c:pt>
                <c:pt idx="926">
                  <c:v>7</c:v>
                </c:pt>
                <c:pt idx="927">
                  <c:v>8</c:v>
                </c:pt>
                <c:pt idx="928">
                  <c:v>8.75</c:v>
                </c:pt>
                <c:pt idx="929">
                  <c:v>9.25</c:v>
                </c:pt>
                <c:pt idx="930">
                  <c:v>10</c:v>
                </c:pt>
                <c:pt idx="931">
                  <c:v>10.75</c:v>
                </c:pt>
                <c:pt idx="932">
                  <c:v>11.5</c:v>
                </c:pt>
                <c:pt idx="933">
                  <c:v>11.5</c:v>
                </c:pt>
                <c:pt idx="934">
                  <c:v>11.75</c:v>
                </c:pt>
                <c:pt idx="935">
                  <c:v>11</c:v>
                </c:pt>
                <c:pt idx="936">
                  <c:v>10.75</c:v>
                </c:pt>
                <c:pt idx="937">
                  <c:v>11</c:v>
                </c:pt>
                <c:pt idx="938">
                  <c:v>11</c:v>
                </c:pt>
                <c:pt idx="939">
                  <c:v>11.5</c:v>
                </c:pt>
                <c:pt idx="940">
                  <c:v>11.75</c:v>
                </c:pt>
                <c:pt idx="941">
                  <c:v>12</c:v>
                </c:pt>
                <c:pt idx="942">
                  <c:v>11.75</c:v>
                </c:pt>
                <c:pt idx="943">
                  <c:v>12.25</c:v>
                </c:pt>
                <c:pt idx="944">
                  <c:v>11.75</c:v>
                </c:pt>
                <c:pt idx="945">
                  <c:v>10.25</c:v>
                </c:pt>
                <c:pt idx="946">
                  <c:v>10</c:v>
                </c:pt>
                <c:pt idx="947">
                  <c:v>9.75</c:v>
                </c:pt>
                <c:pt idx="948">
                  <c:v>10.25</c:v>
                </c:pt>
                <c:pt idx="949">
                  <c:v>10</c:v>
                </c:pt>
                <c:pt idx="950">
                  <c:v>10</c:v>
                </c:pt>
                <c:pt idx="951">
                  <c:v>9.25</c:v>
                </c:pt>
                <c:pt idx="952">
                  <c:v>8.5</c:v>
                </c:pt>
                <c:pt idx="953">
                  <c:v>8.5</c:v>
                </c:pt>
                <c:pt idx="954">
                  <c:v>9</c:v>
                </c:pt>
                <c:pt idx="955">
                  <c:v>9.25</c:v>
                </c:pt>
                <c:pt idx="956">
                  <c:v>9.25</c:v>
                </c:pt>
                <c:pt idx="957">
                  <c:v>8.5</c:v>
                </c:pt>
                <c:pt idx="958">
                  <c:v>7.75</c:v>
                </c:pt>
                <c:pt idx="959">
                  <c:v>6.5</c:v>
                </c:pt>
                <c:pt idx="960">
                  <c:v>4.75</c:v>
                </c:pt>
                <c:pt idx="961">
                  <c:v>4.75</c:v>
                </c:pt>
                <c:pt idx="962">
                  <c:v>4.75</c:v>
                </c:pt>
                <c:pt idx="963">
                  <c:v>4</c:v>
                </c:pt>
                <c:pt idx="964">
                  <c:v>3</c:v>
                </c:pt>
                <c:pt idx="965">
                  <c:v>2.75</c:v>
                </c:pt>
                <c:pt idx="966">
                  <c:v>3</c:v>
                </c:pt>
                <c:pt idx="967">
                  <c:v>3</c:v>
                </c:pt>
                <c:pt idx="968">
                  <c:v>3.25</c:v>
                </c:pt>
                <c:pt idx="969">
                  <c:v>3.75</c:v>
                </c:pt>
                <c:pt idx="970">
                  <c:v>4.75</c:v>
                </c:pt>
                <c:pt idx="971">
                  <c:v>6</c:v>
                </c:pt>
                <c:pt idx="972">
                  <c:v>6.25</c:v>
                </c:pt>
                <c:pt idx="973">
                  <c:v>6.75</c:v>
                </c:pt>
                <c:pt idx="974">
                  <c:v>7</c:v>
                </c:pt>
                <c:pt idx="975">
                  <c:v>6.5</c:v>
                </c:pt>
                <c:pt idx="976">
                  <c:v>6</c:v>
                </c:pt>
                <c:pt idx="977">
                  <c:v>5.25</c:v>
                </c:pt>
                <c:pt idx="978">
                  <c:v>5</c:v>
                </c:pt>
                <c:pt idx="979">
                  <c:v>5</c:v>
                </c:pt>
                <c:pt idx="980">
                  <c:v>5.25</c:v>
                </c:pt>
                <c:pt idx="981">
                  <c:v>5</c:v>
                </c:pt>
                <c:pt idx="982">
                  <c:v>3.75</c:v>
                </c:pt>
                <c:pt idx="983">
                  <c:v>2.75</c:v>
                </c:pt>
                <c:pt idx="984">
                  <c:v>2</c:v>
                </c:pt>
                <c:pt idx="985">
                  <c:v>1</c:v>
                </c:pt>
                <c:pt idx="986">
                  <c:v>1</c:v>
                </c:pt>
                <c:pt idx="987">
                  <c:v>1.25</c:v>
                </c:pt>
                <c:pt idx="988">
                  <c:v>0.75</c:v>
                </c:pt>
                <c:pt idx="989">
                  <c:v>1.5</c:v>
                </c:pt>
                <c:pt idx="990">
                  <c:v>2</c:v>
                </c:pt>
                <c:pt idx="991">
                  <c:v>2</c:v>
                </c:pt>
                <c:pt idx="992">
                  <c:v>2.5</c:v>
                </c:pt>
                <c:pt idx="993">
                  <c:v>2.25</c:v>
                </c:pt>
                <c:pt idx="994">
                  <c:v>1.5</c:v>
                </c:pt>
                <c:pt idx="995">
                  <c:v>1</c:v>
                </c:pt>
                <c:pt idx="996">
                  <c:v>0.5</c:v>
                </c:pt>
                <c:pt idx="997">
                  <c:v>0</c:v>
                </c:pt>
                <c:pt idx="998">
                  <c:v>0</c:v>
                </c:pt>
                <c:pt idx="999">
                  <c:v>0</c:v>
                </c:pt>
                <c:pt idx="1000">
                  <c:v>0</c:v>
                </c:pt>
                <c:pt idx="1001">
                  <c:v>0</c:v>
                </c:pt>
                <c:pt idx="1002">
                  <c:v>0.25</c:v>
                </c:pt>
                <c:pt idx="1003">
                  <c:v>0.25</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7.0500000000000007</c:v>
                </c:pt>
                <c:pt idx="1048">
                  <c:v>7.5</c:v>
                </c:pt>
                <c:pt idx="1049">
                  <c:v>8.0500000000000007</c:v>
                </c:pt>
                <c:pt idx="1050">
                  <c:v>9</c:v>
                </c:pt>
                <c:pt idx="1051">
                  <c:v>9.5500000000000007</c:v>
                </c:pt>
                <c:pt idx="1052">
                  <c:v>9.75</c:v>
                </c:pt>
                <c:pt idx="1053">
                  <c:v>9.25</c:v>
                </c:pt>
                <c:pt idx="1054">
                  <c:v>9.9499999999999993</c:v>
                </c:pt>
                <c:pt idx="1055">
                  <c:v>9.9</c:v>
                </c:pt>
                <c:pt idx="1056">
                  <c:v>9.3000000000000007</c:v>
                </c:pt>
                <c:pt idx="1057">
                  <c:v>10</c:v>
                </c:pt>
                <c:pt idx="1058">
                  <c:v>9.6999999999999993</c:v>
                </c:pt>
                <c:pt idx="1059">
                  <c:v>8.6999999999999993</c:v>
                </c:pt>
                <c:pt idx="1060">
                  <c:v>8.1999999999999993</c:v>
                </c:pt>
                <c:pt idx="1061">
                  <c:v>7.5500000000000007</c:v>
                </c:pt>
                <c:pt idx="1062">
                  <c:v>7</c:v>
                </c:pt>
                <c:pt idx="1063">
                  <c:v>7.95</c:v>
                </c:pt>
                <c:pt idx="1064">
                  <c:v>9.1</c:v>
                </c:pt>
                <c:pt idx="1065">
                  <c:v>9.35</c:v>
                </c:pt>
                <c:pt idx="1066">
                  <c:v>10</c:v>
                </c:pt>
                <c:pt idx="1067">
                  <c:v>9.0500000000000007</c:v>
                </c:pt>
                <c:pt idx="1068">
                  <c:v>9.1999999999999993</c:v>
                </c:pt>
                <c:pt idx="1069">
                  <c:v>9.35</c:v>
                </c:pt>
                <c:pt idx="1070">
                  <c:v>9.3000000000000007</c:v>
                </c:pt>
                <c:pt idx="1071">
                  <c:v>9.1</c:v>
                </c:pt>
                <c:pt idx="1072">
                  <c:v>10.7</c:v>
                </c:pt>
                <c:pt idx="1073">
                  <c:v>11.850000000000001</c:v>
                </c:pt>
                <c:pt idx="1074">
                  <c:v>12.95</c:v>
                </c:pt>
                <c:pt idx="1075">
                  <c:v>12.45</c:v>
                </c:pt>
                <c:pt idx="1076">
                  <c:v>12.649999999999999</c:v>
                </c:pt>
                <c:pt idx="1077">
                  <c:v>13.149999999999999</c:v>
                </c:pt>
                <c:pt idx="1078">
                  <c:v>13.399999999999999</c:v>
                </c:pt>
                <c:pt idx="1079">
                  <c:v>14.4</c:v>
                </c:pt>
                <c:pt idx="1080">
                  <c:v>14.1</c:v>
                </c:pt>
                <c:pt idx="1081">
                  <c:v>13.45</c:v>
                </c:pt>
                <c:pt idx="1082">
                  <c:v>12.65</c:v>
                </c:pt>
                <c:pt idx="1083">
                  <c:v>12.2</c:v>
                </c:pt>
                <c:pt idx="1084">
                  <c:v>11.8</c:v>
                </c:pt>
                <c:pt idx="1085">
                  <c:v>10.25</c:v>
                </c:pt>
                <c:pt idx="1086">
                  <c:v>10.100000000000001</c:v>
                </c:pt>
                <c:pt idx="1087">
                  <c:v>11.65</c:v>
                </c:pt>
                <c:pt idx="1088">
                  <c:v>13.8</c:v>
                </c:pt>
                <c:pt idx="1089">
                  <c:v>13.35</c:v>
                </c:pt>
                <c:pt idx="1090">
                  <c:v>12.8</c:v>
                </c:pt>
                <c:pt idx="1091">
                  <c:v>12.45</c:v>
                </c:pt>
                <c:pt idx="1092">
                  <c:v>12.7</c:v>
                </c:pt>
                <c:pt idx="1093">
                  <c:v>13.9</c:v>
                </c:pt>
                <c:pt idx="1094">
                  <c:v>14.350000000000001</c:v>
                </c:pt>
                <c:pt idx="1095">
                  <c:v>13.65</c:v>
                </c:pt>
                <c:pt idx="1096">
                  <c:v>12.149999999999999</c:v>
                </c:pt>
                <c:pt idx="1097">
                  <c:v>11.8</c:v>
                </c:pt>
                <c:pt idx="1098">
                  <c:v>12.149999999999999</c:v>
                </c:pt>
                <c:pt idx="1099">
                  <c:v>12.8</c:v>
                </c:pt>
                <c:pt idx="1100">
                  <c:v>13.05</c:v>
                </c:pt>
                <c:pt idx="1101">
                  <c:v>12.350000000000001</c:v>
                </c:pt>
                <c:pt idx="1102">
                  <c:v>12.1</c:v>
                </c:pt>
                <c:pt idx="1103">
                  <c:v>12.2</c:v>
                </c:pt>
                <c:pt idx="1104">
                  <c:v>13.35</c:v>
                </c:pt>
                <c:pt idx="1105">
                  <c:v>13.8</c:v>
                </c:pt>
                <c:pt idx="1106">
                  <c:v>12.95</c:v>
                </c:pt>
                <c:pt idx="1107">
                  <c:v>11.65</c:v>
                </c:pt>
                <c:pt idx="1108">
                  <c:v>11.5</c:v>
                </c:pt>
                <c:pt idx="1109">
                  <c:v>12.25</c:v>
                </c:pt>
                <c:pt idx="1110">
                  <c:v>13.5</c:v>
                </c:pt>
                <c:pt idx="1111">
                  <c:v>14</c:v>
                </c:pt>
                <c:pt idx="1112">
                  <c:v>13.8</c:v>
                </c:pt>
                <c:pt idx="1113">
                  <c:v>13.45</c:v>
                </c:pt>
                <c:pt idx="1114">
                  <c:v>12.850000000000001</c:v>
                </c:pt>
                <c:pt idx="1115">
                  <c:v>12.55</c:v>
                </c:pt>
                <c:pt idx="1116">
                  <c:v>12.75</c:v>
                </c:pt>
                <c:pt idx="1117">
                  <c:v>11.350000000000001</c:v>
                </c:pt>
                <c:pt idx="1118">
                  <c:v>9.5500000000000007</c:v>
                </c:pt>
                <c:pt idx="1119">
                  <c:v>10.149999999999999</c:v>
                </c:pt>
                <c:pt idx="1120">
                  <c:v>10.4</c:v>
                </c:pt>
                <c:pt idx="1121">
                  <c:v>10.3</c:v>
                </c:pt>
                <c:pt idx="1122">
                  <c:v>10.899999999999999</c:v>
                </c:pt>
                <c:pt idx="1123">
                  <c:v>11.850000000000001</c:v>
                </c:pt>
                <c:pt idx="1124">
                  <c:v>12.8</c:v>
                </c:pt>
                <c:pt idx="1125">
                  <c:v>12.8</c:v>
                </c:pt>
                <c:pt idx="1126">
                  <c:v>11.55</c:v>
                </c:pt>
                <c:pt idx="1127">
                  <c:v>11.2</c:v>
                </c:pt>
                <c:pt idx="1128">
                  <c:v>10.85</c:v>
                </c:pt>
                <c:pt idx="1129">
                  <c:v>10.6</c:v>
                </c:pt>
                <c:pt idx="1130">
                  <c:v>9.85</c:v>
                </c:pt>
                <c:pt idx="1131">
                  <c:v>9.6000000000000014</c:v>
                </c:pt>
                <c:pt idx="1132">
                  <c:v>10.45</c:v>
                </c:pt>
                <c:pt idx="1133">
                  <c:v>10.75</c:v>
                </c:pt>
                <c:pt idx="1134">
                  <c:v>10.399999999999999</c:v>
                </c:pt>
                <c:pt idx="1135">
                  <c:v>11</c:v>
                </c:pt>
                <c:pt idx="1136">
                  <c:v>11</c:v>
                </c:pt>
                <c:pt idx="1137">
                  <c:v>11.100000000000001</c:v>
                </c:pt>
                <c:pt idx="1138">
                  <c:v>10.3</c:v>
                </c:pt>
                <c:pt idx="1139">
                  <c:v>9.1999999999999993</c:v>
                </c:pt>
                <c:pt idx="1140">
                  <c:v>8.35</c:v>
                </c:pt>
                <c:pt idx="1141">
                  <c:v>8.3999999999999986</c:v>
                </c:pt>
                <c:pt idx="1142">
                  <c:v>8.0500000000000007</c:v>
                </c:pt>
                <c:pt idx="1143">
                  <c:v>7.5500000000000007</c:v>
                </c:pt>
                <c:pt idx="1144">
                  <c:v>7.4</c:v>
                </c:pt>
                <c:pt idx="1145">
                  <c:v>6.8000000000000007</c:v>
                </c:pt>
                <c:pt idx="1146">
                  <c:v>5.5500000000000007</c:v>
                </c:pt>
                <c:pt idx="1147">
                  <c:v>4.75</c:v>
                </c:pt>
                <c:pt idx="1148">
                  <c:v>4.55</c:v>
                </c:pt>
                <c:pt idx="1149">
                  <c:v>4.5999999999999996</c:v>
                </c:pt>
                <c:pt idx="1150">
                  <c:v>3.95</c:v>
                </c:pt>
                <c:pt idx="1151">
                  <c:v>3.8000000000000003</c:v>
                </c:pt>
                <c:pt idx="1152">
                  <c:v>3.85</c:v>
                </c:pt>
                <c:pt idx="1153">
                  <c:v>5</c:v>
                </c:pt>
                <c:pt idx="1154">
                  <c:v>5.35</c:v>
                </c:pt>
                <c:pt idx="1155">
                  <c:v>5.1999999999999993</c:v>
                </c:pt>
                <c:pt idx="1156">
                  <c:v>5</c:v>
                </c:pt>
                <c:pt idx="1157">
                  <c:v>4.6500000000000004</c:v>
                </c:pt>
                <c:pt idx="1158">
                  <c:v>5.15</c:v>
                </c:pt>
                <c:pt idx="1159">
                  <c:v>5.55</c:v>
                </c:pt>
                <c:pt idx="1160">
                  <c:v>5.3000000000000007</c:v>
                </c:pt>
                <c:pt idx="1161">
                  <c:v>4.8499999999999996</c:v>
                </c:pt>
                <c:pt idx="1162">
                  <c:v>4.95</c:v>
                </c:pt>
                <c:pt idx="1163">
                  <c:v>4.5500000000000007</c:v>
                </c:pt>
                <c:pt idx="1164">
                  <c:v>4.1500000000000004</c:v>
                </c:pt>
                <c:pt idx="1165">
                  <c:v>2.9</c:v>
                </c:pt>
                <c:pt idx="1166">
                  <c:v>3.2</c:v>
                </c:pt>
                <c:pt idx="1167">
                  <c:v>3.35</c:v>
                </c:pt>
                <c:pt idx="1168">
                  <c:v>3.2</c:v>
                </c:pt>
                <c:pt idx="1169">
                  <c:v>3.35</c:v>
                </c:pt>
                <c:pt idx="1170">
                  <c:v>3.1</c:v>
                </c:pt>
                <c:pt idx="1171">
                  <c:v>2.5</c:v>
                </c:pt>
                <c:pt idx="1172">
                  <c:v>1.8499999999999999</c:v>
                </c:pt>
                <c:pt idx="1173">
                  <c:v>1.95</c:v>
                </c:pt>
                <c:pt idx="1174">
                  <c:v>1.4</c:v>
                </c:pt>
                <c:pt idx="1175">
                  <c:v>0.95</c:v>
                </c:pt>
                <c:pt idx="1176">
                  <c:v>0.95</c:v>
                </c:pt>
                <c:pt idx="1177">
                  <c:v>1.05</c:v>
                </c:pt>
                <c:pt idx="1178">
                  <c:v>1.95</c:v>
                </c:pt>
                <c:pt idx="1179">
                  <c:v>1.05</c:v>
                </c:pt>
                <c:pt idx="1180">
                  <c:v>0.39999999999999997</c:v>
                </c:pt>
                <c:pt idx="1181">
                  <c:v>0.3</c:v>
                </c:pt>
                <c:pt idx="1182">
                  <c:v>0.45</c:v>
                </c:pt>
                <c:pt idx="1183">
                  <c:v>1.05</c:v>
                </c:pt>
                <c:pt idx="1184">
                  <c:v>1.4500000000000002</c:v>
                </c:pt>
                <c:pt idx="1185">
                  <c:v>1.1499999999999999</c:v>
                </c:pt>
                <c:pt idx="1186">
                  <c:v>0.45</c:v>
                </c:pt>
                <c:pt idx="1187">
                  <c:v>0.25</c:v>
                </c:pt>
                <c:pt idx="1188">
                  <c:v>0.2</c:v>
                </c:pt>
                <c:pt idx="1189">
                  <c:v>0.15</c:v>
                </c:pt>
                <c:pt idx="1190">
                  <c:v>0</c:v>
                </c:pt>
                <c:pt idx="1191">
                  <c:v>0</c:v>
                </c:pt>
                <c:pt idx="1192">
                  <c:v>0</c:v>
                </c:pt>
                <c:pt idx="1193">
                  <c:v>0</c:v>
                </c:pt>
                <c:pt idx="1194">
                  <c:v>0</c:v>
                </c:pt>
                <c:pt idx="1195">
                  <c:v>0</c:v>
                </c:pt>
                <c:pt idx="1196">
                  <c:v>0</c:v>
                </c:pt>
                <c:pt idx="1197">
                  <c:v>0</c:v>
                </c:pt>
                <c:pt idx="1198">
                  <c:v>0.05</c:v>
                </c:pt>
                <c:pt idx="1199">
                  <c:v>0.1</c:v>
                </c:pt>
                <c:pt idx="1200">
                  <c:v>0.05</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0.05</c:v>
                </c:pt>
                <c:pt idx="1390">
                  <c:v>0.05</c:v>
                </c:pt>
                <c:pt idx="1391">
                  <c:v>0.05</c:v>
                </c:pt>
                <c:pt idx="1392">
                  <c:v>0.15</c:v>
                </c:pt>
                <c:pt idx="1393">
                  <c:v>0.3</c:v>
                </c:pt>
                <c:pt idx="1394">
                  <c:v>0.5</c:v>
                </c:pt>
                <c:pt idx="1395">
                  <c:v>0.7</c:v>
                </c:pt>
                <c:pt idx="1396">
                  <c:v>1</c:v>
                </c:pt>
                <c:pt idx="1397">
                  <c:v>1.25</c:v>
                </c:pt>
                <c:pt idx="1398">
                  <c:v>1.55</c:v>
                </c:pt>
                <c:pt idx="1399">
                  <c:v>1.85</c:v>
                </c:pt>
                <c:pt idx="1400">
                  <c:v>2.0999999999999996</c:v>
                </c:pt>
                <c:pt idx="1401">
                  <c:v>2</c:v>
                </c:pt>
                <c:pt idx="1402">
                  <c:v>2.5499999999999998</c:v>
                </c:pt>
                <c:pt idx="1403">
                  <c:v>2.7</c:v>
                </c:pt>
                <c:pt idx="1404">
                  <c:v>3.45</c:v>
                </c:pt>
                <c:pt idx="1405">
                  <c:v>4.6999999999999993</c:v>
                </c:pt>
                <c:pt idx="1406">
                  <c:v>5.25</c:v>
                </c:pt>
                <c:pt idx="1407">
                  <c:v>6.2</c:v>
                </c:pt>
                <c:pt idx="1408">
                  <c:v>5.95</c:v>
                </c:pt>
                <c:pt idx="1409">
                  <c:v>4.6500000000000004</c:v>
                </c:pt>
                <c:pt idx="1410">
                  <c:v>4.2</c:v>
                </c:pt>
                <c:pt idx="1411">
                  <c:v>4</c:v>
                </c:pt>
                <c:pt idx="1412">
                  <c:v>4.95</c:v>
                </c:pt>
                <c:pt idx="1413">
                  <c:v>6.5</c:v>
                </c:pt>
                <c:pt idx="1414">
                  <c:v>7.2</c:v>
                </c:pt>
                <c:pt idx="1415">
                  <c:v>8.0500000000000007</c:v>
                </c:pt>
                <c:pt idx="1416">
                  <c:v>8.15</c:v>
                </c:pt>
                <c:pt idx="1417">
                  <c:v>6.9</c:v>
                </c:pt>
                <c:pt idx="1418">
                  <c:v>5.4499999999999993</c:v>
                </c:pt>
                <c:pt idx="1419">
                  <c:v>4.6999999999999993</c:v>
                </c:pt>
                <c:pt idx="1420">
                  <c:v>4.6999999999999993</c:v>
                </c:pt>
                <c:pt idx="1421">
                  <c:v>5.4499999999999993</c:v>
                </c:pt>
                <c:pt idx="1422">
                  <c:v>6.85</c:v>
                </c:pt>
                <c:pt idx="1423">
                  <c:v>7.8000000000000007</c:v>
                </c:pt>
                <c:pt idx="1424">
                  <c:v>8.4</c:v>
                </c:pt>
                <c:pt idx="1425">
                  <c:v>8.15</c:v>
                </c:pt>
                <c:pt idx="1426">
                  <c:v>8.0500000000000007</c:v>
                </c:pt>
                <c:pt idx="1427">
                  <c:v>8.1499999999999986</c:v>
                </c:pt>
                <c:pt idx="1428">
                  <c:v>8.5</c:v>
                </c:pt>
                <c:pt idx="1429">
                  <c:v>8.5</c:v>
                </c:pt>
                <c:pt idx="1430">
                  <c:v>7.9499999999999993</c:v>
                </c:pt>
                <c:pt idx="1431">
                  <c:v>6.75</c:v>
                </c:pt>
                <c:pt idx="1432">
                  <c:v>7.05</c:v>
                </c:pt>
                <c:pt idx="1433">
                  <c:v>7.6999999999999993</c:v>
                </c:pt>
                <c:pt idx="1434">
                  <c:v>8.6</c:v>
                </c:pt>
                <c:pt idx="1435">
                  <c:v>9.5</c:v>
                </c:pt>
                <c:pt idx="1436">
                  <c:v>9.5500000000000007</c:v>
                </c:pt>
                <c:pt idx="1437">
                  <c:v>9.8000000000000007</c:v>
                </c:pt>
                <c:pt idx="1438">
                  <c:v>9.9</c:v>
                </c:pt>
                <c:pt idx="1439">
                  <c:v>10.3</c:v>
                </c:pt>
                <c:pt idx="1440">
                  <c:v>11.7</c:v>
                </c:pt>
                <c:pt idx="1441">
                  <c:v>12.75</c:v>
                </c:pt>
                <c:pt idx="1442">
                  <c:v>13.25</c:v>
                </c:pt>
                <c:pt idx="1443">
                  <c:v>12.1</c:v>
                </c:pt>
                <c:pt idx="1444">
                  <c:v>11.2</c:v>
                </c:pt>
                <c:pt idx="1445">
                  <c:v>11</c:v>
                </c:pt>
                <c:pt idx="1446">
                  <c:v>10.9</c:v>
                </c:pt>
                <c:pt idx="1447">
                  <c:v>11.8</c:v>
                </c:pt>
                <c:pt idx="1448">
                  <c:v>12.649999999999999</c:v>
                </c:pt>
                <c:pt idx="1449">
                  <c:v>13.3</c:v>
                </c:pt>
                <c:pt idx="1450">
                  <c:v>13.649999999999999</c:v>
                </c:pt>
                <c:pt idx="1451">
                  <c:v>12.75</c:v>
                </c:pt>
                <c:pt idx="1452">
                  <c:v>10.649999999999999</c:v>
                </c:pt>
                <c:pt idx="1453">
                  <c:v>11.7</c:v>
                </c:pt>
                <c:pt idx="1454">
                  <c:v>12.25</c:v>
                </c:pt>
                <c:pt idx="1455">
                  <c:v>12</c:v>
                </c:pt>
                <c:pt idx="1456">
                  <c:v>11.25</c:v>
                </c:pt>
                <c:pt idx="1457">
                  <c:v>10.4</c:v>
                </c:pt>
                <c:pt idx="1458">
                  <c:v>10.399999999999999</c:v>
                </c:pt>
                <c:pt idx="1459">
                  <c:v>10.1</c:v>
                </c:pt>
                <c:pt idx="1460">
                  <c:v>10.35</c:v>
                </c:pt>
                <c:pt idx="1461">
                  <c:v>9.5</c:v>
                </c:pt>
                <c:pt idx="1462">
                  <c:v>9.5</c:v>
                </c:pt>
                <c:pt idx="1463">
                  <c:v>10.399999999999999</c:v>
                </c:pt>
                <c:pt idx="1464">
                  <c:v>11.100000000000001</c:v>
                </c:pt>
                <c:pt idx="1465">
                  <c:v>10.5</c:v>
                </c:pt>
                <c:pt idx="1466">
                  <c:v>10.850000000000001</c:v>
                </c:pt>
                <c:pt idx="1467">
                  <c:v>12.25</c:v>
                </c:pt>
                <c:pt idx="1468">
                  <c:v>13.6</c:v>
                </c:pt>
                <c:pt idx="1469">
                  <c:v>13.600000000000001</c:v>
                </c:pt>
                <c:pt idx="1470">
                  <c:v>13.85</c:v>
                </c:pt>
                <c:pt idx="1471">
                  <c:v>13.45</c:v>
                </c:pt>
                <c:pt idx="1472">
                  <c:v>10.65</c:v>
                </c:pt>
                <c:pt idx="1473">
                  <c:v>8.15</c:v>
                </c:pt>
                <c:pt idx="1474">
                  <c:v>8.25</c:v>
                </c:pt>
                <c:pt idx="1475">
                  <c:v>8.3999999999999986</c:v>
                </c:pt>
                <c:pt idx="1476">
                  <c:v>7.9</c:v>
                </c:pt>
                <c:pt idx="1477">
                  <c:v>7.7</c:v>
                </c:pt>
                <c:pt idx="1478">
                  <c:v>8.1999999999999993</c:v>
                </c:pt>
                <c:pt idx="1479">
                  <c:v>8.9499999999999993</c:v>
                </c:pt>
                <c:pt idx="1480">
                  <c:v>9.6499999999999986</c:v>
                </c:pt>
                <c:pt idx="1481">
                  <c:v>10.45</c:v>
                </c:pt>
                <c:pt idx="1482">
                  <c:v>10.8</c:v>
                </c:pt>
                <c:pt idx="1483">
                  <c:v>10.95</c:v>
                </c:pt>
                <c:pt idx="1484">
                  <c:v>9.3500000000000014</c:v>
                </c:pt>
                <c:pt idx="1485">
                  <c:v>7.95</c:v>
                </c:pt>
                <c:pt idx="1486">
                  <c:v>7.4499999999999993</c:v>
                </c:pt>
                <c:pt idx="1487">
                  <c:v>7.75</c:v>
                </c:pt>
                <c:pt idx="1488">
                  <c:v>7.7</c:v>
                </c:pt>
                <c:pt idx="1489">
                  <c:v>7.4499999999999993</c:v>
                </c:pt>
                <c:pt idx="1490">
                  <c:v>8.0500000000000007</c:v>
                </c:pt>
                <c:pt idx="1491">
                  <c:v>8.9</c:v>
                </c:pt>
                <c:pt idx="1492">
                  <c:v>9.4499999999999993</c:v>
                </c:pt>
                <c:pt idx="1493">
                  <c:v>10</c:v>
                </c:pt>
                <c:pt idx="1494">
                  <c:v>9.9499999999999993</c:v>
                </c:pt>
                <c:pt idx="1495">
                  <c:v>9</c:v>
                </c:pt>
                <c:pt idx="1496">
                  <c:v>8.5500000000000007</c:v>
                </c:pt>
                <c:pt idx="1497">
                  <c:v>9.0500000000000007</c:v>
                </c:pt>
                <c:pt idx="1498">
                  <c:v>10</c:v>
                </c:pt>
                <c:pt idx="1499">
                  <c:v>10.7</c:v>
                </c:pt>
                <c:pt idx="1500">
                  <c:v>10.399999999999999</c:v>
                </c:pt>
                <c:pt idx="1501">
                  <c:v>10.3</c:v>
                </c:pt>
                <c:pt idx="1502">
                  <c:v>9.6499999999999986</c:v>
                </c:pt>
                <c:pt idx="1503">
                  <c:v>9.8000000000000007</c:v>
                </c:pt>
                <c:pt idx="1504">
                  <c:v>10.050000000000001</c:v>
                </c:pt>
                <c:pt idx="1505">
                  <c:v>10.3</c:v>
                </c:pt>
                <c:pt idx="1506">
                  <c:v>9.5500000000000007</c:v>
                </c:pt>
                <c:pt idx="1507">
                  <c:v>8.6499999999999986</c:v>
                </c:pt>
                <c:pt idx="1508">
                  <c:v>8.8000000000000007</c:v>
                </c:pt>
                <c:pt idx="1509">
                  <c:v>9.0500000000000007</c:v>
                </c:pt>
                <c:pt idx="1510">
                  <c:v>9.25</c:v>
                </c:pt>
                <c:pt idx="1511">
                  <c:v>9.75</c:v>
                </c:pt>
                <c:pt idx="1512">
                  <c:v>9.75</c:v>
                </c:pt>
                <c:pt idx="1513">
                  <c:v>9.1</c:v>
                </c:pt>
                <c:pt idx="1514">
                  <c:v>8.4499999999999993</c:v>
                </c:pt>
                <c:pt idx="1515">
                  <c:v>8.1999999999999993</c:v>
                </c:pt>
                <c:pt idx="1516">
                  <c:v>7.6000000000000005</c:v>
                </c:pt>
                <c:pt idx="1517">
                  <c:v>7.65</c:v>
                </c:pt>
                <c:pt idx="1518">
                  <c:v>7.0500000000000007</c:v>
                </c:pt>
                <c:pt idx="1519">
                  <c:v>6.55</c:v>
                </c:pt>
                <c:pt idx="1520">
                  <c:v>6.6</c:v>
                </c:pt>
                <c:pt idx="1521">
                  <c:v>6.85</c:v>
                </c:pt>
                <c:pt idx="1522">
                  <c:v>6.8000000000000007</c:v>
                </c:pt>
                <c:pt idx="1523">
                  <c:v>5.5</c:v>
                </c:pt>
                <c:pt idx="1524">
                  <c:v>4.0999999999999996</c:v>
                </c:pt>
                <c:pt idx="1525">
                  <c:v>3.8000000000000003</c:v>
                </c:pt>
                <c:pt idx="1526">
                  <c:v>3.9</c:v>
                </c:pt>
                <c:pt idx="1527">
                  <c:v>4.0999999999999996</c:v>
                </c:pt>
                <c:pt idx="1528">
                  <c:v>5.2</c:v>
                </c:pt>
                <c:pt idx="1529">
                  <c:v>5.4</c:v>
                </c:pt>
                <c:pt idx="1530">
                  <c:v>4.55</c:v>
                </c:pt>
                <c:pt idx="1531">
                  <c:v>3.6</c:v>
                </c:pt>
                <c:pt idx="1532">
                  <c:v>3.2</c:v>
                </c:pt>
                <c:pt idx="1533">
                  <c:v>3.3499999999999996</c:v>
                </c:pt>
                <c:pt idx="1534">
                  <c:v>3.8499999999999996</c:v>
                </c:pt>
                <c:pt idx="1535">
                  <c:v>3.2</c:v>
                </c:pt>
                <c:pt idx="1536">
                  <c:v>3.45</c:v>
                </c:pt>
                <c:pt idx="1537">
                  <c:v>4.1500000000000004</c:v>
                </c:pt>
                <c:pt idx="1538">
                  <c:v>4.5999999999999996</c:v>
                </c:pt>
                <c:pt idx="1539">
                  <c:v>4.5500000000000007</c:v>
                </c:pt>
                <c:pt idx="1540">
                  <c:v>4.05</c:v>
                </c:pt>
                <c:pt idx="1541">
                  <c:v>3.65</c:v>
                </c:pt>
                <c:pt idx="1542">
                  <c:v>2.65</c:v>
                </c:pt>
                <c:pt idx="1543">
                  <c:v>2.15</c:v>
                </c:pt>
                <c:pt idx="1544">
                  <c:v>2.0499999999999998</c:v>
                </c:pt>
                <c:pt idx="1545">
                  <c:v>2.35</c:v>
                </c:pt>
                <c:pt idx="1546">
                  <c:v>1.95</c:v>
                </c:pt>
                <c:pt idx="1547">
                  <c:v>1.4500000000000002</c:v>
                </c:pt>
                <c:pt idx="1548">
                  <c:v>1.2</c:v>
                </c:pt>
                <c:pt idx="1549">
                  <c:v>0.55000000000000004</c:v>
                </c:pt>
                <c:pt idx="1550">
                  <c:v>0.2</c:v>
                </c:pt>
                <c:pt idx="1551">
                  <c:v>0.05</c:v>
                </c:pt>
                <c:pt idx="1552">
                  <c:v>0.05</c:v>
                </c:pt>
                <c:pt idx="1553">
                  <c:v>0.05</c:v>
                </c:pt>
                <c:pt idx="1554">
                  <c:v>0</c:v>
                </c:pt>
                <c:pt idx="1555">
                  <c:v>0</c:v>
                </c:pt>
                <c:pt idx="1556">
                  <c:v>0.1</c:v>
                </c:pt>
                <c:pt idx="1557">
                  <c:v>0.05</c:v>
                </c:pt>
                <c:pt idx="1558">
                  <c:v>0.05</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0.05</c:v>
                </c:pt>
                <c:pt idx="1765">
                  <c:v>0.1</c:v>
                </c:pt>
                <c:pt idx="1766">
                  <c:v>0.25</c:v>
                </c:pt>
                <c:pt idx="1767">
                  <c:v>0.3</c:v>
                </c:pt>
                <c:pt idx="1768">
                  <c:v>0.55000000000000004</c:v>
                </c:pt>
                <c:pt idx="1769">
                  <c:v>0.55000000000000004</c:v>
                </c:pt>
                <c:pt idx="1770">
                  <c:v>0.65</c:v>
                </c:pt>
                <c:pt idx="1771">
                  <c:v>1.0999999999999999</c:v>
                </c:pt>
                <c:pt idx="1772">
                  <c:v>2.0499999999999998</c:v>
                </c:pt>
                <c:pt idx="1773">
                  <c:v>2.4</c:v>
                </c:pt>
                <c:pt idx="1774">
                  <c:v>3.3499999999999996</c:v>
                </c:pt>
                <c:pt idx="1775">
                  <c:v>4.25</c:v>
                </c:pt>
                <c:pt idx="1776">
                  <c:v>5.5</c:v>
                </c:pt>
                <c:pt idx="1777">
                  <c:v>5.35</c:v>
                </c:pt>
                <c:pt idx="1778">
                  <c:v>5.65</c:v>
                </c:pt>
                <c:pt idx="1779">
                  <c:v>5.55</c:v>
                </c:pt>
                <c:pt idx="1780">
                  <c:v>5.95</c:v>
                </c:pt>
                <c:pt idx="1781">
                  <c:v>4.5</c:v>
                </c:pt>
                <c:pt idx="1782">
                  <c:v>2.5499999999999998</c:v>
                </c:pt>
                <c:pt idx="1783">
                  <c:v>3.8000000000000003</c:v>
                </c:pt>
                <c:pt idx="1784">
                  <c:v>4.3499999999999996</c:v>
                </c:pt>
                <c:pt idx="1785">
                  <c:v>4.8</c:v>
                </c:pt>
                <c:pt idx="1786">
                  <c:v>5.1999999999999993</c:v>
                </c:pt>
                <c:pt idx="1787">
                  <c:v>6.2</c:v>
                </c:pt>
                <c:pt idx="1788">
                  <c:v>6.15</c:v>
                </c:pt>
                <c:pt idx="1789">
                  <c:v>6.55</c:v>
                </c:pt>
                <c:pt idx="1790">
                  <c:v>7</c:v>
                </c:pt>
                <c:pt idx="1791">
                  <c:v>8.1499999999999986</c:v>
                </c:pt>
                <c:pt idx="1792">
                  <c:v>9.1499999999999986</c:v>
                </c:pt>
                <c:pt idx="1793">
                  <c:v>10</c:v>
                </c:pt>
                <c:pt idx="1794">
                  <c:v>10.6</c:v>
                </c:pt>
                <c:pt idx="1795">
                  <c:v>10.95</c:v>
                </c:pt>
                <c:pt idx="1796">
                  <c:v>10.5</c:v>
                </c:pt>
                <c:pt idx="1797">
                  <c:v>11.1</c:v>
                </c:pt>
                <c:pt idx="1798">
                  <c:v>11.55</c:v>
                </c:pt>
                <c:pt idx="1799">
                  <c:v>11.05</c:v>
                </c:pt>
                <c:pt idx="1800">
                  <c:v>9.65</c:v>
                </c:pt>
                <c:pt idx="1801">
                  <c:v>9.5</c:v>
                </c:pt>
                <c:pt idx="1802">
                  <c:v>9.25</c:v>
                </c:pt>
                <c:pt idx="1803">
                  <c:v>9.3999999999999986</c:v>
                </c:pt>
                <c:pt idx="1804">
                  <c:v>9.4</c:v>
                </c:pt>
                <c:pt idx="1805">
                  <c:v>10</c:v>
                </c:pt>
                <c:pt idx="1806">
                  <c:v>10.050000000000001</c:v>
                </c:pt>
                <c:pt idx="1807">
                  <c:v>10.35</c:v>
                </c:pt>
                <c:pt idx="1808">
                  <c:v>10.85</c:v>
                </c:pt>
                <c:pt idx="1809">
                  <c:v>11.149999999999999</c:v>
                </c:pt>
                <c:pt idx="1810">
                  <c:v>11.4</c:v>
                </c:pt>
                <c:pt idx="1811">
                  <c:v>11.600000000000001</c:v>
                </c:pt>
                <c:pt idx="1812">
                  <c:v>11.85</c:v>
                </c:pt>
                <c:pt idx="1813">
                  <c:v>12</c:v>
                </c:pt>
                <c:pt idx="1814">
                  <c:v>11.649999999999999</c:v>
                </c:pt>
                <c:pt idx="1815">
                  <c:v>11.65</c:v>
                </c:pt>
                <c:pt idx="1816">
                  <c:v>12.35</c:v>
                </c:pt>
                <c:pt idx="1817">
                  <c:v>12.95</c:v>
                </c:pt>
                <c:pt idx="1818">
                  <c:v>12.25</c:v>
                </c:pt>
                <c:pt idx="1819">
                  <c:v>12.75</c:v>
                </c:pt>
                <c:pt idx="1820">
                  <c:v>12.75</c:v>
                </c:pt>
                <c:pt idx="1821">
                  <c:v>13.25</c:v>
                </c:pt>
                <c:pt idx="1822">
                  <c:v>13.25</c:v>
                </c:pt>
                <c:pt idx="1823">
                  <c:v>10.95</c:v>
                </c:pt>
                <c:pt idx="1824">
                  <c:v>10.4</c:v>
                </c:pt>
                <c:pt idx="1825">
                  <c:v>12.55</c:v>
                </c:pt>
                <c:pt idx="1826">
                  <c:v>13.6</c:v>
                </c:pt>
                <c:pt idx="1827">
                  <c:v>14</c:v>
                </c:pt>
                <c:pt idx="1828">
                  <c:v>15.05</c:v>
                </c:pt>
                <c:pt idx="1829">
                  <c:v>13.2</c:v>
                </c:pt>
                <c:pt idx="1830">
                  <c:v>9.1999999999999993</c:v>
                </c:pt>
                <c:pt idx="1831">
                  <c:v>7.85</c:v>
                </c:pt>
                <c:pt idx="1832">
                  <c:v>9.65</c:v>
                </c:pt>
                <c:pt idx="1833">
                  <c:v>11.2</c:v>
                </c:pt>
                <c:pt idx="1834">
                  <c:v>12.2</c:v>
                </c:pt>
                <c:pt idx="1835">
                  <c:v>13.15</c:v>
                </c:pt>
                <c:pt idx="1836">
                  <c:v>12.9</c:v>
                </c:pt>
                <c:pt idx="1837">
                  <c:v>13.399999999999999</c:v>
                </c:pt>
                <c:pt idx="1838">
                  <c:v>13.6</c:v>
                </c:pt>
                <c:pt idx="1839">
                  <c:v>13.95</c:v>
                </c:pt>
                <c:pt idx="1840">
                  <c:v>13.25</c:v>
                </c:pt>
                <c:pt idx="1841">
                  <c:v>11.95</c:v>
                </c:pt>
                <c:pt idx="1842">
                  <c:v>12.5</c:v>
                </c:pt>
                <c:pt idx="1843">
                  <c:v>12.5</c:v>
                </c:pt>
                <c:pt idx="1844">
                  <c:v>12.850000000000001</c:v>
                </c:pt>
                <c:pt idx="1845">
                  <c:v>13</c:v>
                </c:pt>
                <c:pt idx="1846">
                  <c:v>13.100000000000001</c:v>
                </c:pt>
                <c:pt idx="1847">
                  <c:v>13.4</c:v>
                </c:pt>
                <c:pt idx="1848">
                  <c:v>13.15</c:v>
                </c:pt>
                <c:pt idx="1849">
                  <c:v>13.850000000000001</c:v>
                </c:pt>
                <c:pt idx="1850">
                  <c:v>14.3</c:v>
                </c:pt>
                <c:pt idx="1851">
                  <c:v>13.850000000000001</c:v>
                </c:pt>
                <c:pt idx="1852">
                  <c:v>12.850000000000001</c:v>
                </c:pt>
                <c:pt idx="1853">
                  <c:v>12.25</c:v>
                </c:pt>
                <c:pt idx="1854">
                  <c:v>12.6</c:v>
                </c:pt>
                <c:pt idx="1855">
                  <c:v>13.3</c:v>
                </c:pt>
                <c:pt idx="1856">
                  <c:v>14.2</c:v>
                </c:pt>
                <c:pt idx="1857">
                  <c:v>14.4</c:v>
                </c:pt>
                <c:pt idx="1858">
                  <c:v>13.85</c:v>
                </c:pt>
                <c:pt idx="1859">
                  <c:v>13.600000000000001</c:v>
                </c:pt>
                <c:pt idx="1860">
                  <c:v>13.95</c:v>
                </c:pt>
                <c:pt idx="1861">
                  <c:v>12.95</c:v>
                </c:pt>
                <c:pt idx="1862">
                  <c:v>12.45</c:v>
                </c:pt>
                <c:pt idx="1863">
                  <c:v>12.25</c:v>
                </c:pt>
                <c:pt idx="1864">
                  <c:v>11</c:v>
                </c:pt>
                <c:pt idx="1865">
                  <c:v>9.25</c:v>
                </c:pt>
                <c:pt idx="1866">
                  <c:v>8.3000000000000007</c:v>
                </c:pt>
                <c:pt idx="1867">
                  <c:v>7.6</c:v>
                </c:pt>
                <c:pt idx="1868">
                  <c:v>6.8</c:v>
                </c:pt>
                <c:pt idx="1869">
                  <c:v>7</c:v>
                </c:pt>
                <c:pt idx="1870">
                  <c:v>6.9</c:v>
                </c:pt>
                <c:pt idx="1871">
                  <c:v>6.5500000000000007</c:v>
                </c:pt>
                <c:pt idx="1872">
                  <c:v>6.9499999999999993</c:v>
                </c:pt>
                <c:pt idx="1873">
                  <c:v>7.85</c:v>
                </c:pt>
                <c:pt idx="1874">
                  <c:v>8.15</c:v>
                </c:pt>
                <c:pt idx="1875">
                  <c:v>8.5500000000000007</c:v>
                </c:pt>
                <c:pt idx="1876">
                  <c:v>8.6000000000000014</c:v>
                </c:pt>
                <c:pt idx="1877">
                  <c:v>8.5</c:v>
                </c:pt>
                <c:pt idx="1878">
                  <c:v>8.9</c:v>
                </c:pt>
                <c:pt idx="1879">
                  <c:v>8.1000000000000014</c:v>
                </c:pt>
                <c:pt idx="1880">
                  <c:v>7.4</c:v>
                </c:pt>
                <c:pt idx="1881">
                  <c:v>6.75</c:v>
                </c:pt>
                <c:pt idx="1882">
                  <c:v>7.25</c:v>
                </c:pt>
                <c:pt idx="1883">
                  <c:v>7.5</c:v>
                </c:pt>
                <c:pt idx="1884">
                  <c:v>6.45</c:v>
                </c:pt>
                <c:pt idx="1885">
                  <c:v>6.6</c:v>
                </c:pt>
                <c:pt idx="1886">
                  <c:v>6.4</c:v>
                </c:pt>
                <c:pt idx="1887">
                  <c:v>7.2</c:v>
                </c:pt>
                <c:pt idx="1888">
                  <c:v>7.35</c:v>
                </c:pt>
                <c:pt idx="1889">
                  <c:v>6.5500000000000007</c:v>
                </c:pt>
                <c:pt idx="1890">
                  <c:v>6</c:v>
                </c:pt>
                <c:pt idx="1891">
                  <c:v>6.1</c:v>
                </c:pt>
                <c:pt idx="1892">
                  <c:v>5.45</c:v>
                </c:pt>
                <c:pt idx="1893">
                  <c:v>5.95</c:v>
                </c:pt>
                <c:pt idx="1894">
                  <c:v>6.15</c:v>
                </c:pt>
                <c:pt idx="1895">
                  <c:v>5.95</c:v>
                </c:pt>
                <c:pt idx="1896">
                  <c:v>6.35</c:v>
                </c:pt>
                <c:pt idx="1897">
                  <c:v>5.6</c:v>
                </c:pt>
                <c:pt idx="1898">
                  <c:v>5.35</c:v>
                </c:pt>
                <c:pt idx="1899">
                  <c:v>5.4499999999999993</c:v>
                </c:pt>
                <c:pt idx="1900">
                  <c:v>5.6</c:v>
                </c:pt>
                <c:pt idx="1901">
                  <c:v>4.8499999999999996</c:v>
                </c:pt>
                <c:pt idx="1902">
                  <c:v>4.6500000000000004</c:v>
                </c:pt>
                <c:pt idx="1903">
                  <c:v>4.8</c:v>
                </c:pt>
                <c:pt idx="1904">
                  <c:v>4.8499999999999996</c:v>
                </c:pt>
                <c:pt idx="1905">
                  <c:v>4.25</c:v>
                </c:pt>
                <c:pt idx="1906">
                  <c:v>4.25</c:v>
                </c:pt>
                <c:pt idx="1907">
                  <c:v>3.5</c:v>
                </c:pt>
                <c:pt idx="1908">
                  <c:v>2.35</c:v>
                </c:pt>
                <c:pt idx="1909">
                  <c:v>2.4500000000000002</c:v>
                </c:pt>
                <c:pt idx="1910">
                  <c:v>2.4000000000000004</c:v>
                </c:pt>
                <c:pt idx="1911">
                  <c:v>2.0999999999999996</c:v>
                </c:pt>
                <c:pt idx="1912">
                  <c:v>2.25</c:v>
                </c:pt>
                <c:pt idx="1913">
                  <c:v>2.4</c:v>
                </c:pt>
                <c:pt idx="1914">
                  <c:v>2.95</c:v>
                </c:pt>
                <c:pt idx="1915">
                  <c:v>2.85</c:v>
                </c:pt>
                <c:pt idx="1916">
                  <c:v>2.65</c:v>
                </c:pt>
                <c:pt idx="1917">
                  <c:v>2.65</c:v>
                </c:pt>
                <c:pt idx="1918">
                  <c:v>2.5499999999999998</c:v>
                </c:pt>
                <c:pt idx="1919">
                  <c:v>2.4500000000000002</c:v>
                </c:pt>
                <c:pt idx="1920">
                  <c:v>2.4500000000000002</c:v>
                </c:pt>
                <c:pt idx="1921">
                  <c:v>2.5499999999999998</c:v>
                </c:pt>
                <c:pt idx="1922">
                  <c:v>1.9</c:v>
                </c:pt>
                <c:pt idx="1923">
                  <c:v>1</c:v>
                </c:pt>
                <c:pt idx="1924">
                  <c:v>0.8</c:v>
                </c:pt>
                <c:pt idx="1925">
                  <c:v>1.4</c:v>
                </c:pt>
                <c:pt idx="1926">
                  <c:v>1.2</c:v>
                </c:pt>
                <c:pt idx="1927">
                  <c:v>0.5</c:v>
                </c:pt>
                <c:pt idx="1928">
                  <c:v>0.25</c:v>
                </c:pt>
                <c:pt idx="1929">
                  <c:v>0.15</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0.05</c:v>
                </c:pt>
                <c:pt idx="2129">
                  <c:v>0.05</c:v>
                </c:pt>
                <c:pt idx="2130">
                  <c:v>0.1</c:v>
                </c:pt>
                <c:pt idx="2131">
                  <c:v>0.15</c:v>
                </c:pt>
                <c:pt idx="2132">
                  <c:v>0.15</c:v>
                </c:pt>
                <c:pt idx="2133">
                  <c:v>0.8</c:v>
                </c:pt>
                <c:pt idx="2134">
                  <c:v>0.75</c:v>
                </c:pt>
                <c:pt idx="2135">
                  <c:v>1</c:v>
                </c:pt>
                <c:pt idx="2136">
                  <c:v>1.2</c:v>
                </c:pt>
                <c:pt idx="2137">
                  <c:v>1.5</c:v>
                </c:pt>
                <c:pt idx="2138">
                  <c:v>1.65</c:v>
                </c:pt>
                <c:pt idx="2139">
                  <c:v>1.55</c:v>
                </c:pt>
                <c:pt idx="2140">
                  <c:v>1.7999999999999998</c:v>
                </c:pt>
                <c:pt idx="2141">
                  <c:v>2.4</c:v>
                </c:pt>
                <c:pt idx="2142">
                  <c:v>3.8</c:v>
                </c:pt>
                <c:pt idx="2143">
                  <c:v>3.8</c:v>
                </c:pt>
                <c:pt idx="2144">
                  <c:v>4.4000000000000004</c:v>
                </c:pt>
                <c:pt idx="2145">
                  <c:v>3.9499999999999997</c:v>
                </c:pt>
                <c:pt idx="2146">
                  <c:v>4.3</c:v>
                </c:pt>
                <c:pt idx="2147">
                  <c:v>4.5</c:v>
                </c:pt>
                <c:pt idx="2148">
                  <c:v>4.3</c:v>
                </c:pt>
                <c:pt idx="2149">
                  <c:v>4.25</c:v>
                </c:pt>
                <c:pt idx="2150">
                  <c:v>5.2</c:v>
                </c:pt>
                <c:pt idx="2151">
                  <c:v>5.9499999999999993</c:v>
                </c:pt>
                <c:pt idx="2152">
                  <c:v>6.6</c:v>
                </c:pt>
                <c:pt idx="2153">
                  <c:v>7.35</c:v>
                </c:pt>
                <c:pt idx="2154">
                  <c:v>7.6</c:v>
                </c:pt>
                <c:pt idx="2155">
                  <c:v>7.65</c:v>
                </c:pt>
                <c:pt idx="2156">
                  <c:v>7.75</c:v>
                </c:pt>
                <c:pt idx="2157">
                  <c:v>8.1999999999999993</c:v>
                </c:pt>
                <c:pt idx="2158">
                  <c:v>8.1999999999999993</c:v>
                </c:pt>
                <c:pt idx="2159">
                  <c:v>8.1</c:v>
                </c:pt>
                <c:pt idx="2160">
                  <c:v>8.6999999999999993</c:v>
                </c:pt>
                <c:pt idx="2161">
                  <c:v>9.65</c:v>
                </c:pt>
                <c:pt idx="2162">
                  <c:v>9.75</c:v>
                </c:pt>
                <c:pt idx="2163">
                  <c:v>9.9</c:v>
                </c:pt>
                <c:pt idx="2164">
                  <c:v>9.3999999999999986</c:v>
                </c:pt>
                <c:pt idx="2165">
                  <c:v>8.0500000000000007</c:v>
                </c:pt>
                <c:pt idx="2166">
                  <c:v>7.5</c:v>
                </c:pt>
                <c:pt idx="2167">
                  <c:v>7</c:v>
                </c:pt>
                <c:pt idx="2168">
                  <c:v>8</c:v>
                </c:pt>
                <c:pt idx="2169">
                  <c:v>8.15</c:v>
                </c:pt>
                <c:pt idx="2170">
                  <c:v>8.4499999999999993</c:v>
                </c:pt>
                <c:pt idx="2171">
                  <c:v>9.3000000000000007</c:v>
                </c:pt>
                <c:pt idx="2172">
                  <c:v>9.65</c:v>
                </c:pt>
                <c:pt idx="2173">
                  <c:v>10</c:v>
                </c:pt>
                <c:pt idx="2174">
                  <c:v>10.95</c:v>
                </c:pt>
                <c:pt idx="2175">
                  <c:v>12.5</c:v>
                </c:pt>
                <c:pt idx="2176">
                  <c:v>10.8</c:v>
                </c:pt>
                <c:pt idx="2177">
                  <c:v>8.5</c:v>
                </c:pt>
                <c:pt idx="2178">
                  <c:v>8.0500000000000007</c:v>
                </c:pt>
                <c:pt idx="2179">
                  <c:v>8.65</c:v>
                </c:pt>
                <c:pt idx="2180">
                  <c:v>9.5</c:v>
                </c:pt>
                <c:pt idx="2181">
                  <c:v>9.65</c:v>
                </c:pt>
                <c:pt idx="2182">
                  <c:v>9.1</c:v>
                </c:pt>
                <c:pt idx="2183">
                  <c:v>9.6999999999999993</c:v>
                </c:pt>
                <c:pt idx="2184">
                  <c:v>9</c:v>
                </c:pt>
                <c:pt idx="2185">
                  <c:v>7.85</c:v>
                </c:pt>
                <c:pt idx="2186">
                  <c:v>8.6</c:v>
                </c:pt>
                <c:pt idx="2187">
                  <c:v>10</c:v>
                </c:pt>
                <c:pt idx="2188">
                  <c:v>10.8</c:v>
                </c:pt>
                <c:pt idx="2189">
                  <c:v>11.899999999999999</c:v>
                </c:pt>
                <c:pt idx="2190">
                  <c:v>11.899999999999999</c:v>
                </c:pt>
                <c:pt idx="2191">
                  <c:v>12</c:v>
                </c:pt>
                <c:pt idx="2192">
                  <c:v>11.899999999999999</c:v>
                </c:pt>
                <c:pt idx="2193">
                  <c:v>11</c:v>
                </c:pt>
                <c:pt idx="2194">
                  <c:v>11.4</c:v>
                </c:pt>
                <c:pt idx="2195">
                  <c:v>11.2</c:v>
                </c:pt>
                <c:pt idx="2196">
                  <c:v>10.399999999999999</c:v>
                </c:pt>
                <c:pt idx="2197">
                  <c:v>10.600000000000001</c:v>
                </c:pt>
                <c:pt idx="2198">
                  <c:v>11.2</c:v>
                </c:pt>
                <c:pt idx="2199">
                  <c:v>11.45</c:v>
                </c:pt>
                <c:pt idx="2200">
                  <c:v>11</c:v>
                </c:pt>
                <c:pt idx="2201">
                  <c:v>10.85</c:v>
                </c:pt>
                <c:pt idx="2202">
                  <c:v>10.25</c:v>
                </c:pt>
                <c:pt idx="2203">
                  <c:v>10.75</c:v>
                </c:pt>
                <c:pt idx="2204">
                  <c:v>11.1</c:v>
                </c:pt>
                <c:pt idx="2205">
                  <c:v>11.95</c:v>
                </c:pt>
                <c:pt idx="2206">
                  <c:v>13.3</c:v>
                </c:pt>
                <c:pt idx="2207">
                  <c:v>13.95</c:v>
                </c:pt>
                <c:pt idx="2208">
                  <c:v>14</c:v>
                </c:pt>
                <c:pt idx="2209">
                  <c:v>14.15</c:v>
                </c:pt>
                <c:pt idx="2210">
                  <c:v>13.55</c:v>
                </c:pt>
                <c:pt idx="2211">
                  <c:v>13</c:v>
                </c:pt>
                <c:pt idx="2212">
                  <c:v>13.3</c:v>
                </c:pt>
                <c:pt idx="2213">
                  <c:v>13.25</c:v>
                </c:pt>
                <c:pt idx="2214">
                  <c:v>13.6</c:v>
                </c:pt>
                <c:pt idx="2215">
                  <c:v>14.35</c:v>
                </c:pt>
                <c:pt idx="2216">
                  <c:v>13.65</c:v>
                </c:pt>
                <c:pt idx="2217">
                  <c:v>12.6</c:v>
                </c:pt>
                <c:pt idx="2218">
                  <c:v>12.55</c:v>
                </c:pt>
                <c:pt idx="2219">
                  <c:v>12.7</c:v>
                </c:pt>
                <c:pt idx="2220">
                  <c:v>11.9</c:v>
                </c:pt>
                <c:pt idx="2221">
                  <c:v>11.6</c:v>
                </c:pt>
                <c:pt idx="2222">
                  <c:v>11.55</c:v>
                </c:pt>
                <c:pt idx="2223">
                  <c:v>10.8</c:v>
                </c:pt>
                <c:pt idx="2224">
                  <c:v>10.35</c:v>
                </c:pt>
                <c:pt idx="2225">
                  <c:v>10.55</c:v>
                </c:pt>
                <c:pt idx="2226">
                  <c:v>10.050000000000001</c:v>
                </c:pt>
                <c:pt idx="2227">
                  <c:v>10.55</c:v>
                </c:pt>
                <c:pt idx="2228">
                  <c:v>10.85</c:v>
                </c:pt>
                <c:pt idx="2229">
                  <c:v>10.5</c:v>
                </c:pt>
                <c:pt idx="2230">
                  <c:v>9.5</c:v>
                </c:pt>
                <c:pt idx="2231">
                  <c:v>8.8000000000000007</c:v>
                </c:pt>
                <c:pt idx="2232">
                  <c:v>8.15</c:v>
                </c:pt>
                <c:pt idx="2233">
                  <c:v>8.5</c:v>
                </c:pt>
                <c:pt idx="2234">
                  <c:v>8.9</c:v>
                </c:pt>
                <c:pt idx="2235">
                  <c:v>10.050000000000001</c:v>
                </c:pt>
                <c:pt idx="2236">
                  <c:v>10.15</c:v>
                </c:pt>
                <c:pt idx="2237">
                  <c:v>9.1999999999999993</c:v>
                </c:pt>
                <c:pt idx="2238">
                  <c:v>9.1</c:v>
                </c:pt>
                <c:pt idx="2239">
                  <c:v>8.25</c:v>
                </c:pt>
                <c:pt idx="2240">
                  <c:v>7.5</c:v>
                </c:pt>
                <c:pt idx="2241">
                  <c:v>6.8</c:v>
                </c:pt>
                <c:pt idx="2242">
                  <c:v>7.05</c:v>
                </c:pt>
                <c:pt idx="2243">
                  <c:v>6.75</c:v>
                </c:pt>
                <c:pt idx="2244">
                  <c:v>6.2</c:v>
                </c:pt>
                <c:pt idx="2245">
                  <c:v>5.5</c:v>
                </c:pt>
                <c:pt idx="2246">
                  <c:v>4.5</c:v>
                </c:pt>
                <c:pt idx="2247">
                  <c:v>4.2</c:v>
                </c:pt>
                <c:pt idx="2248">
                  <c:v>5</c:v>
                </c:pt>
                <c:pt idx="2249">
                  <c:v>5.2</c:v>
                </c:pt>
                <c:pt idx="2250">
                  <c:v>5.15</c:v>
                </c:pt>
                <c:pt idx="2251">
                  <c:v>5.5</c:v>
                </c:pt>
                <c:pt idx="2252">
                  <c:v>5.75</c:v>
                </c:pt>
                <c:pt idx="2253">
                  <c:v>5.6</c:v>
                </c:pt>
                <c:pt idx="2254">
                  <c:v>4.8000000000000007</c:v>
                </c:pt>
                <c:pt idx="2255">
                  <c:v>4.05</c:v>
                </c:pt>
                <c:pt idx="2256">
                  <c:v>3.55</c:v>
                </c:pt>
                <c:pt idx="2257">
                  <c:v>4.05</c:v>
                </c:pt>
                <c:pt idx="2258">
                  <c:v>4.75</c:v>
                </c:pt>
                <c:pt idx="2259">
                  <c:v>5</c:v>
                </c:pt>
                <c:pt idx="2260">
                  <c:v>4.75</c:v>
                </c:pt>
                <c:pt idx="2261">
                  <c:v>5.0999999999999996</c:v>
                </c:pt>
                <c:pt idx="2262">
                  <c:v>5</c:v>
                </c:pt>
                <c:pt idx="2263">
                  <c:v>5.0999999999999996</c:v>
                </c:pt>
                <c:pt idx="2264">
                  <c:v>5.95</c:v>
                </c:pt>
                <c:pt idx="2265">
                  <c:v>6.35</c:v>
                </c:pt>
                <c:pt idx="2266">
                  <c:v>6.35</c:v>
                </c:pt>
                <c:pt idx="2267">
                  <c:v>6.45</c:v>
                </c:pt>
                <c:pt idx="2268">
                  <c:v>5.4</c:v>
                </c:pt>
                <c:pt idx="2269">
                  <c:v>4.1999999999999993</c:v>
                </c:pt>
                <c:pt idx="2270">
                  <c:v>3.55</c:v>
                </c:pt>
                <c:pt idx="2271">
                  <c:v>3.6999999999999997</c:v>
                </c:pt>
                <c:pt idx="2272">
                  <c:v>3.8</c:v>
                </c:pt>
                <c:pt idx="2273">
                  <c:v>3.2</c:v>
                </c:pt>
                <c:pt idx="2274">
                  <c:v>2</c:v>
                </c:pt>
                <c:pt idx="2275">
                  <c:v>1.1000000000000001</c:v>
                </c:pt>
                <c:pt idx="2276">
                  <c:v>0.75</c:v>
                </c:pt>
                <c:pt idx="2277">
                  <c:v>0.7</c:v>
                </c:pt>
                <c:pt idx="2278">
                  <c:v>0.7</c:v>
                </c:pt>
                <c:pt idx="2279">
                  <c:v>0.5</c:v>
                </c:pt>
                <c:pt idx="2280">
                  <c:v>0.35</c:v>
                </c:pt>
                <c:pt idx="2281">
                  <c:v>0.25</c:v>
                </c:pt>
                <c:pt idx="2282">
                  <c:v>0.2</c:v>
                </c:pt>
                <c:pt idx="2283">
                  <c:v>0</c:v>
                </c:pt>
                <c:pt idx="2284">
                  <c:v>0</c:v>
                </c:pt>
                <c:pt idx="2285">
                  <c:v>0</c:v>
                </c:pt>
                <c:pt idx="2286">
                  <c:v>0</c:v>
                </c:pt>
                <c:pt idx="2287">
                  <c:v>0</c:v>
                </c:pt>
                <c:pt idx="2288">
                  <c:v>0</c:v>
                </c:pt>
                <c:pt idx="2289">
                  <c:v>0.05</c:v>
                </c:pt>
                <c:pt idx="2290">
                  <c:v>0.15</c:v>
                </c:pt>
                <c:pt idx="2291">
                  <c:v>0.1</c:v>
                </c:pt>
                <c:pt idx="2292">
                  <c:v>0.25</c:v>
                </c:pt>
                <c:pt idx="2293">
                  <c:v>0.25</c:v>
                </c:pt>
                <c:pt idx="2294">
                  <c:v>0.2</c:v>
                </c:pt>
                <c:pt idx="2295">
                  <c:v>0.05</c:v>
                </c:pt>
                <c:pt idx="2296">
                  <c:v>0.3</c:v>
                </c:pt>
                <c:pt idx="2297">
                  <c:v>0.1</c:v>
                </c:pt>
                <c:pt idx="2298">
                  <c:v>0</c:v>
                </c:pt>
                <c:pt idx="2299">
                  <c:v>0</c:v>
                </c:pt>
                <c:pt idx="2300">
                  <c:v>0.05</c:v>
                </c:pt>
                <c:pt idx="2301">
                  <c:v>0.05</c:v>
                </c:pt>
                <c:pt idx="2302">
                  <c:v>0.1</c:v>
                </c:pt>
                <c:pt idx="2303">
                  <c:v>0.2</c:v>
                </c:pt>
                <c:pt idx="2304">
                  <c:v>0.15</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0.05</c:v>
                </c:pt>
                <c:pt idx="2480">
                  <c:v>0.1</c:v>
                </c:pt>
                <c:pt idx="2481">
                  <c:v>0</c:v>
                </c:pt>
                <c:pt idx="2482">
                  <c:v>0</c:v>
                </c:pt>
                <c:pt idx="2483">
                  <c:v>0.05</c:v>
                </c:pt>
                <c:pt idx="2484">
                  <c:v>0.05</c:v>
                </c:pt>
                <c:pt idx="2485">
                  <c:v>0.05</c:v>
                </c:pt>
                <c:pt idx="2486">
                  <c:v>0.1</c:v>
                </c:pt>
                <c:pt idx="2487">
                  <c:v>0.1</c:v>
                </c:pt>
                <c:pt idx="2488">
                  <c:v>0.1</c:v>
                </c:pt>
                <c:pt idx="2489">
                  <c:v>0.15</c:v>
                </c:pt>
                <c:pt idx="2490">
                  <c:v>0.15</c:v>
                </c:pt>
                <c:pt idx="2491">
                  <c:v>0.2</c:v>
                </c:pt>
                <c:pt idx="2492">
                  <c:v>0.35</c:v>
                </c:pt>
                <c:pt idx="2493">
                  <c:v>0.5</c:v>
                </c:pt>
                <c:pt idx="2494">
                  <c:v>0.4</c:v>
                </c:pt>
                <c:pt idx="2495">
                  <c:v>1.2</c:v>
                </c:pt>
                <c:pt idx="2496">
                  <c:v>1.5</c:v>
                </c:pt>
                <c:pt idx="2497">
                  <c:v>1.75</c:v>
                </c:pt>
                <c:pt idx="2498">
                  <c:v>1.35</c:v>
                </c:pt>
                <c:pt idx="2499">
                  <c:v>1.25</c:v>
                </c:pt>
                <c:pt idx="2500">
                  <c:v>1.5999999999999999</c:v>
                </c:pt>
                <c:pt idx="2501">
                  <c:v>1.75</c:v>
                </c:pt>
                <c:pt idx="2502">
                  <c:v>2</c:v>
                </c:pt>
                <c:pt idx="2503">
                  <c:v>2.8</c:v>
                </c:pt>
                <c:pt idx="2504">
                  <c:v>3.3</c:v>
                </c:pt>
                <c:pt idx="2505">
                  <c:v>3.8</c:v>
                </c:pt>
                <c:pt idx="2506">
                  <c:v>3.75</c:v>
                </c:pt>
                <c:pt idx="2507">
                  <c:v>4.5</c:v>
                </c:pt>
                <c:pt idx="2508">
                  <c:v>4.8499999999999996</c:v>
                </c:pt>
                <c:pt idx="2509">
                  <c:v>4.6500000000000004</c:v>
                </c:pt>
                <c:pt idx="2510">
                  <c:v>5.3000000000000007</c:v>
                </c:pt>
                <c:pt idx="2511">
                  <c:v>5.5</c:v>
                </c:pt>
                <c:pt idx="2512">
                  <c:v>5.6999999999999993</c:v>
                </c:pt>
                <c:pt idx="2513">
                  <c:v>5.45</c:v>
                </c:pt>
                <c:pt idx="2514">
                  <c:v>5.8000000000000007</c:v>
                </c:pt>
                <c:pt idx="2515">
                  <c:v>6.9499999999999993</c:v>
                </c:pt>
                <c:pt idx="2516">
                  <c:v>6.95</c:v>
                </c:pt>
                <c:pt idx="2517">
                  <c:v>7.1</c:v>
                </c:pt>
                <c:pt idx="2518">
                  <c:v>7.6</c:v>
                </c:pt>
                <c:pt idx="2519">
                  <c:v>8.5</c:v>
                </c:pt>
                <c:pt idx="2520">
                  <c:v>9.25</c:v>
                </c:pt>
                <c:pt idx="2521">
                  <c:v>9.5500000000000007</c:v>
                </c:pt>
                <c:pt idx="2522">
                  <c:v>9.5</c:v>
                </c:pt>
                <c:pt idx="2523">
                  <c:v>9</c:v>
                </c:pt>
                <c:pt idx="2524">
                  <c:v>9.5</c:v>
                </c:pt>
                <c:pt idx="2525">
                  <c:v>9.8500000000000014</c:v>
                </c:pt>
                <c:pt idx="2526">
                  <c:v>9.75</c:v>
                </c:pt>
                <c:pt idx="2527">
                  <c:v>10.25</c:v>
                </c:pt>
                <c:pt idx="2528">
                  <c:v>11.05</c:v>
                </c:pt>
                <c:pt idx="2529">
                  <c:v>10.85</c:v>
                </c:pt>
                <c:pt idx="2530">
                  <c:v>11.4</c:v>
                </c:pt>
                <c:pt idx="2531">
                  <c:v>10.649999999999999</c:v>
                </c:pt>
                <c:pt idx="2532">
                  <c:v>11.45</c:v>
                </c:pt>
                <c:pt idx="2533">
                  <c:v>12.100000000000001</c:v>
                </c:pt>
                <c:pt idx="2534">
                  <c:v>12.45</c:v>
                </c:pt>
                <c:pt idx="2535">
                  <c:v>12.75</c:v>
                </c:pt>
                <c:pt idx="2536">
                  <c:v>12.75</c:v>
                </c:pt>
                <c:pt idx="2537">
                  <c:v>12.95</c:v>
                </c:pt>
                <c:pt idx="2538">
                  <c:v>13.45</c:v>
                </c:pt>
                <c:pt idx="2539">
                  <c:v>13.75</c:v>
                </c:pt>
                <c:pt idx="2540">
                  <c:v>14.25</c:v>
                </c:pt>
                <c:pt idx="2541">
                  <c:v>14.7</c:v>
                </c:pt>
                <c:pt idx="2542">
                  <c:v>14.399999999999999</c:v>
                </c:pt>
                <c:pt idx="2543">
                  <c:v>13.95</c:v>
                </c:pt>
                <c:pt idx="2544">
                  <c:v>13.5</c:v>
                </c:pt>
                <c:pt idx="2545">
                  <c:v>13.55</c:v>
                </c:pt>
                <c:pt idx="2546">
                  <c:v>13.15</c:v>
                </c:pt>
                <c:pt idx="2547">
                  <c:v>13.5</c:v>
                </c:pt>
                <c:pt idx="2548">
                  <c:v>14.600000000000001</c:v>
                </c:pt>
                <c:pt idx="2549">
                  <c:v>14.3</c:v>
                </c:pt>
                <c:pt idx="2550">
                  <c:v>13.4</c:v>
                </c:pt>
                <c:pt idx="2551">
                  <c:v>13.05</c:v>
                </c:pt>
                <c:pt idx="2552">
                  <c:v>13.05</c:v>
                </c:pt>
                <c:pt idx="2553">
                  <c:v>13.2</c:v>
                </c:pt>
                <c:pt idx="2554">
                  <c:v>13.95</c:v>
                </c:pt>
                <c:pt idx="2555">
                  <c:v>14.45</c:v>
                </c:pt>
                <c:pt idx="2556">
                  <c:v>13.6</c:v>
                </c:pt>
                <c:pt idx="2557">
                  <c:v>12.9</c:v>
                </c:pt>
                <c:pt idx="2558">
                  <c:v>13.350000000000001</c:v>
                </c:pt>
                <c:pt idx="2559">
                  <c:v>13.7</c:v>
                </c:pt>
                <c:pt idx="2560">
                  <c:v>14.100000000000001</c:v>
                </c:pt>
                <c:pt idx="2561">
                  <c:v>13.35</c:v>
                </c:pt>
                <c:pt idx="2562">
                  <c:v>12.85</c:v>
                </c:pt>
                <c:pt idx="2563">
                  <c:v>13.25</c:v>
                </c:pt>
                <c:pt idx="2564">
                  <c:v>14.399999999999999</c:v>
                </c:pt>
                <c:pt idx="2565">
                  <c:v>14.35</c:v>
                </c:pt>
                <c:pt idx="2566">
                  <c:v>14.55</c:v>
                </c:pt>
                <c:pt idx="2567">
                  <c:v>14.350000000000001</c:v>
                </c:pt>
                <c:pt idx="2568">
                  <c:v>13.7</c:v>
                </c:pt>
                <c:pt idx="2569">
                  <c:v>12.95</c:v>
                </c:pt>
                <c:pt idx="2570">
                  <c:v>13.8</c:v>
                </c:pt>
                <c:pt idx="2571">
                  <c:v>14.05</c:v>
                </c:pt>
                <c:pt idx="2572">
                  <c:v>14.6</c:v>
                </c:pt>
                <c:pt idx="2573">
                  <c:v>15.2</c:v>
                </c:pt>
                <c:pt idx="2574">
                  <c:v>14.8</c:v>
                </c:pt>
                <c:pt idx="2575">
                  <c:v>13.399999999999999</c:v>
                </c:pt>
                <c:pt idx="2576">
                  <c:v>12.7</c:v>
                </c:pt>
                <c:pt idx="2577">
                  <c:v>12.75</c:v>
                </c:pt>
                <c:pt idx="2578">
                  <c:v>11.8</c:v>
                </c:pt>
                <c:pt idx="2579">
                  <c:v>11.850000000000001</c:v>
                </c:pt>
                <c:pt idx="2580">
                  <c:v>12.5</c:v>
                </c:pt>
                <c:pt idx="2581">
                  <c:v>12.4</c:v>
                </c:pt>
                <c:pt idx="2582">
                  <c:v>11.5</c:v>
                </c:pt>
                <c:pt idx="2583">
                  <c:v>10.050000000000001</c:v>
                </c:pt>
                <c:pt idx="2584">
                  <c:v>8.5500000000000007</c:v>
                </c:pt>
                <c:pt idx="2585">
                  <c:v>8.1</c:v>
                </c:pt>
                <c:pt idx="2586">
                  <c:v>9.1999999999999993</c:v>
                </c:pt>
                <c:pt idx="2587">
                  <c:v>9.0500000000000007</c:v>
                </c:pt>
                <c:pt idx="2588">
                  <c:v>8.65</c:v>
                </c:pt>
                <c:pt idx="2589">
                  <c:v>9.5</c:v>
                </c:pt>
                <c:pt idx="2590">
                  <c:v>10.050000000000001</c:v>
                </c:pt>
                <c:pt idx="2591">
                  <c:v>9.75</c:v>
                </c:pt>
                <c:pt idx="2592">
                  <c:v>9.75</c:v>
                </c:pt>
                <c:pt idx="2593">
                  <c:v>9.8000000000000007</c:v>
                </c:pt>
                <c:pt idx="2594">
                  <c:v>8.1999999999999993</c:v>
                </c:pt>
                <c:pt idx="2595">
                  <c:v>7.25</c:v>
                </c:pt>
                <c:pt idx="2596">
                  <c:v>7.3000000000000007</c:v>
                </c:pt>
                <c:pt idx="2597">
                  <c:v>6.45</c:v>
                </c:pt>
                <c:pt idx="2598">
                  <c:v>6.3</c:v>
                </c:pt>
                <c:pt idx="2599">
                  <c:v>5.8000000000000007</c:v>
                </c:pt>
                <c:pt idx="2600">
                  <c:v>5.8000000000000007</c:v>
                </c:pt>
                <c:pt idx="2601">
                  <c:v>6.6</c:v>
                </c:pt>
                <c:pt idx="2602">
                  <c:v>6.3</c:v>
                </c:pt>
                <c:pt idx="2603">
                  <c:v>6.6</c:v>
                </c:pt>
                <c:pt idx="2604">
                  <c:v>6.25</c:v>
                </c:pt>
                <c:pt idx="2605">
                  <c:v>6.1999999999999993</c:v>
                </c:pt>
                <c:pt idx="2606">
                  <c:v>6.4</c:v>
                </c:pt>
                <c:pt idx="2607">
                  <c:v>6.45</c:v>
                </c:pt>
                <c:pt idx="2608">
                  <c:v>7.15</c:v>
                </c:pt>
                <c:pt idx="2609">
                  <c:v>7.15</c:v>
                </c:pt>
                <c:pt idx="2610">
                  <c:v>6.8000000000000007</c:v>
                </c:pt>
                <c:pt idx="2611">
                  <c:v>6.95</c:v>
                </c:pt>
                <c:pt idx="2612">
                  <c:v>6.9499999999999993</c:v>
                </c:pt>
                <c:pt idx="2613">
                  <c:v>7.35</c:v>
                </c:pt>
                <c:pt idx="2614">
                  <c:v>8</c:v>
                </c:pt>
                <c:pt idx="2615">
                  <c:v>8.8000000000000007</c:v>
                </c:pt>
                <c:pt idx="2616">
                  <c:v>8.25</c:v>
                </c:pt>
                <c:pt idx="2617">
                  <c:v>7.4499999999999993</c:v>
                </c:pt>
                <c:pt idx="2618">
                  <c:v>7.55</c:v>
                </c:pt>
                <c:pt idx="2619">
                  <c:v>7.75</c:v>
                </c:pt>
                <c:pt idx="2620">
                  <c:v>7.3</c:v>
                </c:pt>
                <c:pt idx="2621">
                  <c:v>6.75</c:v>
                </c:pt>
                <c:pt idx="2622">
                  <c:v>6.85</c:v>
                </c:pt>
                <c:pt idx="2623">
                  <c:v>6.1</c:v>
                </c:pt>
                <c:pt idx="2624">
                  <c:v>6.65</c:v>
                </c:pt>
                <c:pt idx="2625">
                  <c:v>6.8</c:v>
                </c:pt>
                <c:pt idx="2626">
                  <c:v>5.95</c:v>
                </c:pt>
                <c:pt idx="2627">
                  <c:v>5.75</c:v>
                </c:pt>
                <c:pt idx="2628">
                  <c:v>5.3</c:v>
                </c:pt>
                <c:pt idx="2629">
                  <c:v>4.5</c:v>
                </c:pt>
                <c:pt idx="2630">
                  <c:v>4.8</c:v>
                </c:pt>
                <c:pt idx="2631">
                  <c:v>5.05</c:v>
                </c:pt>
                <c:pt idx="2632">
                  <c:v>5.2</c:v>
                </c:pt>
                <c:pt idx="2633">
                  <c:v>4.2</c:v>
                </c:pt>
                <c:pt idx="2634">
                  <c:v>2.8</c:v>
                </c:pt>
                <c:pt idx="2635">
                  <c:v>2</c:v>
                </c:pt>
                <c:pt idx="2636">
                  <c:v>2.8</c:v>
                </c:pt>
                <c:pt idx="2637">
                  <c:v>2.5999999999999996</c:v>
                </c:pt>
                <c:pt idx="2638">
                  <c:v>2.75</c:v>
                </c:pt>
                <c:pt idx="2639">
                  <c:v>2.8</c:v>
                </c:pt>
                <c:pt idx="2640">
                  <c:v>3.5999999999999996</c:v>
                </c:pt>
                <c:pt idx="2641">
                  <c:v>4.5</c:v>
                </c:pt>
                <c:pt idx="2642">
                  <c:v>3.85</c:v>
                </c:pt>
                <c:pt idx="2643">
                  <c:v>3.35</c:v>
                </c:pt>
                <c:pt idx="2644">
                  <c:v>2.75</c:v>
                </c:pt>
                <c:pt idx="2645">
                  <c:v>2.35</c:v>
                </c:pt>
                <c:pt idx="2646">
                  <c:v>1.7000000000000002</c:v>
                </c:pt>
                <c:pt idx="2647">
                  <c:v>1.2</c:v>
                </c:pt>
                <c:pt idx="2648">
                  <c:v>0.8</c:v>
                </c:pt>
                <c:pt idx="2649">
                  <c:v>1.05</c:v>
                </c:pt>
                <c:pt idx="2650">
                  <c:v>1.4500000000000002</c:v>
                </c:pt>
                <c:pt idx="2651">
                  <c:v>1.1000000000000001</c:v>
                </c:pt>
                <c:pt idx="2652">
                  <c:v>0.7</c:v>
                </c:pt>
                <c:pt idx="2653">
                  <c:v>0.5</c:v>
                </c:pt>
                <c:pt idx="2654">
                  <c:v>0.1</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0.05</c:v>
                </c:pt>
                <c:pt idx="2847">
                  <c:v>0.05</c:v>
                </c:pt>
                <c:pt idx="2848">
                  <c:v>0.05</c:v>
                </c:pt>
                <c:pt idx="2849">
                  <c:v>0</c:v>
                </c:pt>
                <c:pt idx="2850">
                  <c:v>0.05</c:v>
                </c:pt>
                <c:pt idx="2851">
                  <c:v>0.05</c:v>
                </c:pt>
                <c:pt idx="2852">
                  <c:v>0.05</c:v>
                </c:pt>
                <c:pt idx="2853">
                  <c:v>0.05</c:v>
                </c:pt>
                <c:pt idx="2854">
                  <c:v>0.05</c:v>
                </c:pt>
                <c:pt idx="2855">
                  <c:v>0.15</c:v>
                </c:pt>
                <c:pt idx="2856">
                  <c:v>0.2</c:v>
                </c:pt>
                <c:pt idx="2857">
                  <c:v>0.2</c:v>
                </c:pt>
                <c:pt idx="2858">
                  <c:v>0.15</c:v>
                </c:pt>
                <c:pt idx="2859">
                  <c:v>9.1999999999999993</c:v>
                </c:pt>
                <c:pt idx="2860">
                  <c:v>9.3000000000000007</c:v>
                </c:pt>
                <c:pt idx="2861">
                  <c:v>9.85</c:v>
                </c:pt>
                <c:pt idx="2862">
                  <c:v>9.5500000000000007</c:v>
                </c:pt>
                <c:pt idx="2863">
                  <c:v>9.8000000000000007</c:v>
                </c:pt>
                <c:pt idx="2864">
                  <c:v>10.25</c:v>
                </c:pt>
                <c:pt idx="2865">
                  <c:v>10</c:v>
                </c:pt>
                <c:pt idx="2866">
                  <c:v>9.85</c:v>
                </c:pt>
                <c:pt idx="2867">
                  <c:v>9.4499999999999993</c:v>
                </c:pt>
                <c:pt idx="2868">
                  <c:v>9.9</c:v>
                </c:pt>
                <c:pt idx="2869">
                  <c:v>10.65</c:v>
                </c:pt>
                <c:pt idx="2870">
                  <c:v>11.75</c:v>
                </c:pt>
                <c:pt idx="2871">
                  <c:v>12.35</c:v>
                </c:pt>
                <c:pt idx="2872">
                  <c:v>13.1</c:v>
                </c:pt>
                <c:pt idx="2873">
                  <c:v>12.8</c:v>
                </c:pt>
                <c:pt idx="2874">
                  <c:v>12.55</c:v>
                </c:pt>
                <c:pt idx="2875">
                  <c:v>12.100000000000001</c:v>
                </c:pt>
                <c:pt idx="2876">
                  <c:v>12</c:v>
                </c:pt>
                <c:pt idx="2877">
                  <c:v>12.4</c:v>
                </c:pt>
                <c:pt idx="2878">
                  <c:v>11.75</c:v>
                </c:pt>
                <c:pt idx="2879">
                  <c:v>12</c:v>
                </c:pt>
                <c:pt idx="2880">
                  <c:v>12.1</c:v>
                </c:pt>
                <c:pt idx="2881">
                  <c:v>12.5</c:v>
                </c:pt>
                <c:pt idx="2882">
                  <c:v>12.75</c:v>
                </c:pt>
                <c:pt idx="2883">
                  <c:v>12.8</c:v>
                </c:pt>
                <c:pt idx="2884">
                  <c:v>11.45</c:v>
                </c:pt>
                <c:pt idx="2885">
                  <c:v>8.6</c:v>
                </c:pt>
                <c:pt idx="2886">
                  <c:v>7.3500000000000005</c:v>
                </c:pt>
                <c:pt idx="2887">
                  <c:v>7.8</c:v>
                </c:pt>
                <c:pt idx="2888">
                  <c:v>6.9</c:v>
                </c:pt>
                <c:pt idx="2889">
                  <c:v>7.1</c:v>
                </c:pt>
                <c:pt idx="2890">
                  <c:v>7.55</c:v>
                </c:pt>
                <c:pt idx="2891">
                  <c:v>8.0500000000000007</c:v>
                </c:pt>
                <c:pt idx="2892">
                  <c:v>8</c:v>
                </c:pt>
                <c:pt idx="2893">
                  <c:v>8.0500000000000007</c:v>
                </c:pt>
                <c:pt idx="2894">
                  <c:v>7.55</c:v>
                </c:pt>
                <c:pt idx="2895">
                  <c:v>7.6</c:v>
                </c:pt>
                <c:pt idx="2896">
                  <c:v>7.75</c:v>
                </c:pt>
                <c:pt idx="2897">
                  <c:v>8.8000000000000007</c:v>
                </c:pt>
                <c:pt idx="2898">
                  <c:v>10.1</c:v>
                </c:pt>
                <c:pt idx="2899">
                  <c:v>10.7</c:v>
                </c:pt>
                <c:pt idx="2900">
                  <c:v>9.35</c:v>
                </c:pt>
                <c:pt idx="2901">
                  <c:v>7.15</c:v>
                </c:pt>
                <c:pt idx="2902">
                  <c:v>7.75</c:v>
                </c:pt>
                <c:pt idx="2903">
                  <c:v>7.8000000000000007</c:v>
                </c:pt>
                <c:pt idx="2904">
                  <c:v>8.0500000000000007</c:v>
                </c:pt>
                <c:pt idx="2905">
                  <c:v>8.4499999999999993</c:v>
                </c:pt>
                <c:pt idx="2906">
                  <c:v>8.1999999999999993</c:v>
                </c:pt>
                <c:pt idx="2907">
                  <c:v>8.1000000000000014</c:v>
                </c:pt>
                <c:pt idx="2908">
                  <c:v>8.4499999999999993</c:v>
                </c:pt>
                <c:pt idx="2909">
                  <c:v>8.3999999999999986</c:v>
                </c:pt>
                <c:pt idx="2910">
                  <c:v>8.1</c:v>
                </c:pt>
                <c:pt idx="2911">
                  <c:v>8.5</c:v>
                </c:pt>
                <c:pt idx="2912">
                  <c:v>8.5500000000000007</c:v>
                </c:pt>
                <c:pt idx="2913">
                  <c:v>8.5500000000000007</c:v>
                </c:pt>
                <c:pt idx="2914">
                  <c:v>8.9</c:v>
                </c:pt>
                <c:pt idx="2915">
                  <c:v>9</c:v>
                </c:pt>
                <c:pt idx="2916">
                  <c:v>9.3500000000000014</c:v>
                </c:pt>
                <c:pt idx="2917">
                  <c:v>9.5</c:v>
                </c:pt>
                <c:pt idx="2918">
                  <c:v>9.5500000000000007</c:v>
                </c:pt>
                <c:pt idx="2919">
                  <c:v>9.5500000000000007</c:v>
                </c:pt>
                <c:pt idx="2920">
                  <c:v>9.75</c:v>
                </c:pt>
                <c:pt idx="2921">
                  <c:v>10.25</c:v>
                </c:pt>
                <c:pt idx="2922">
                  <c:v>9.9499999999999993</c:v>
                </c:pt>
                <c:pt idx="2923">
                  <c:v>10.1</c:v>
                </c:pt>
                <c:pt idx="2924">
                  <c:v>9.5</c:v>
                </c:pt>
                <c:pt idx="2925">
                  <c:v>9.0500000000000007</c:v>
                </c:pt>
                <c:pt idx="2926">
                  <c:v>8.6999999999999993</c:v>
                </c:pt>
                <c:pt idx="2927">
                  <c:v>8.25</c:v>
                </c:pt>
                <c:pt idx="2928">
                  <c:v>8.75</c:v>
                </c:pt>
                <c:pt idx="2929">
                  <c:v>8.6</c:v>
                </c:pt>
                <c:pt idx="2930">
                  <c:v>8.6</c:v>
                </c:pt>
                <c:pt idx="2931">
                  <c:v>8</c:v>
                </c:pt>
                <c:pt idx="2932">
                  <c:v>7.45</c:v>
                </c:pt>
                <c:pt idx="2933">
                  <c:v>7</c:v>
                </c:pt>
                <c:pt idx="2934">
                  <c:v>6.5</c:v>
                </c:pt>
                <c:pt idx="2935">
                  <c:v>6.65</c:v>
                </c:pt>
                <c:pt idx="2936">
                  <c:v>6.9</c:v>
                </c:pt>
                <c:pt idx="2937">
                  <c:v>6.65</c:v>
                </c:pt>
                <c:pt idx="2938">
                  <c:v>5.9</c:v>
                </c:pt>
                <c:pt idx="2939">
                  <c:v>4.8</c:v>
                </c:pt>
                <c:pt idx="2940">
                  <c:v>4.5</c:v>
                </c:pt>
                <c:pt idx="2941">
                  <c:v>4.3499999999999996</c:v>
                </c:pt>
                <c:pt idx="2942">
                  <c:v>4.25</c:v>
                </c:pt>
                <c:pt idx="2943">
                  <c:v>4.8499999999999996</c:v>
                </c:pt>
                <c:pt idx="2944">
                  <c:v>5.6</c:v>
                </c:pt>
                <c:pt idx="2945">
                  <c:v>5.45</c:v>
                </c:pt>
                <c:pt idx="2946">
                  <c:v>5.05</c:v>
                </c:pt>
                <c:pt idx="2947">
                  <c:v>5</c:v>
                </c:pt>
                <c:pt idx="2948">
                  <c:v>4.5999999999999996</c:v>
                </c:pt>
                <c:pt idx="2949">
                  <c:v>3.55</c:v>
                </c:pt>
                <c:pt idx="2950">
                  <c:v>2.6500000000000004</c:v>
                </c:pt>
                <c:pt idx="2951">
                  <c:v>2.8499999999999996</c:v>
                </c:pt>
                <c:pt idx="2952">
                  <c:v>3.3499999999999996</c:v>
                </c:pt>
                <c:pt idx="2953">
                  <c:v>3.5</c:v>
                </c:pt>
                <c:pt idx="2954">
                  <c:v>3.75</c:v>
                </c:pt>
                <c:pt idx="2955">
                  <c:v>3</c:v>
                </c:pt>
                <c:pt idx="2956">
                  <c:v>2.9</c:v>
                </c:pt>
                <c:pt idx="2957">
                  <c:v>2.8</c:v>
                </c:pt>
                <c:pt idx="2958">
                  <c:v>2.9</c:v>
                </c:pt>
                <c:pt idx="2959">
                  <c:v>3.5</c:v>
                </c:pt>
                <c:pt idx="2960">
                  <c:v>3.95</c:v>
                </c:pt>
                <c:pt idx="2961">
                  <c:v>4.1500000000000004</c:v>
                </c:pt>
                <c:pt idx="2962">
                  <c:v>4</c:v>
                </c:pt>
                <c:pt idx="2963">
                  <c:v>3.2</c:v>
                </c:pt>
                <c:pt idx="2964">
                  <c:v>3.0999999999999996</c:v>
                </c:pt>
                <c:pt idx="2965">
                  <c:v>3.2</c:v>
                </c:pt>
                <c:pt idx="2966">
                  <c:v>2.6</c:v>
                </c:pt>
                <c:pt idx="2967">
                  <c:v>1.45</c:v>
                </c:pt>
                <c:pt idx="2968">
                  <c:v>0.45</c:v>
                </c:pt>
                <c:pt idx="2969">
                  <c:v>0</c:v>
                </c:pt>
                <c:pt idx="2970">
                  <c:v>0</c:v>
                </c:pt>
                <c:pt idx="2971">
                  <c:v>0</c:v>
                </c:pt>
                <c:pt idx="2972">
                  <c:v>0.05</c:v>
                </c:pt>
                <c:pt idx="2973">
                  <c:v>0</c:v>
                </c:pt>
                <c:pt idx="2974">
                  <c:v>0.05</c:v>
                </c:pt>
                <c:pt idx="2975">
                  <c:v>0.05</c:v>
                </c:pt>
                <c:pt idx="2976">
                  <c:v>0.05</c:v>
                </c:pt>
                <c:pt idx="2977">
                  <c:v>0</c:v>
                </c:pt>
                <c:pt idx="2978">
                  <c:v>0.05</c:v>
                </c:pt>
                <c:pt idx="2979">
                  <c:v>0.05</c:v>
                </c:pt>
                <c:pt idx="2980">
                  <c:v>0</c:v>
                </c:pt>
                <c:pt idx="2981">
                  <c:v>0</c:v>
                </c:pt>
                <c:pt idx="2982">
                  <c:v>0</c:v>
                </c:pt>
                <c:pt idx="2983">
                  <c:v>0.05</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0.05</c:v>
                </c:pt>
                <c:pt idx="3165">
                  <c:v>0</c:v>
                </c:pt>
                <c:pt idx="3166">
                  <c:v>0.05</c:v>
                </c:pt>
                <c:pt idx="3167">
                  <c:v>0.05</c:v>
                </c:pt>
                <c:pt idx="3168">
                  <c:v>0.1</c:v>
                </c:pt>
                <c:pt idx="3169">
                  <c:v>0.05</c:v>
                </c:pt>
                <c:pt idx="3170">
                  <c:v>0.05</c:v>
                </c:pt>
                <c:pt idx="3171">
                  <c:v>0.1</c:v>
                </c:pt>
                <c:pt idx="3172">
                  <c:v>0.15</c:v>
                </c:pt>
                <c:pt idx="3173">
                  <c:v>0.15</c:v>
                </c:pt>
                <c:pt idx="3174">
                  <c:v>0.5</c:v>
                </c:pt>
                <c:pt idx="3175">
                  <c:v>0.8</c:v>
                </c:pt>
                <c:pt idx="3176">
                  <c:v>0.85</c:v>
                </c:pt>
                <c:pt idx="3177">
                  <c:v>0.9</c:v>
                </c:pt>
                <c:pt idx="3178">
                  <c:v>1.4000000000000001</c:v>
                </c:pt>
                <c:pt idx="3179">
                  <c:v>1.5999999999999999</c:v>
                </c:pt>
                <c:pt idx="3180">
                  <c:v>1.65</c:v>
                </c:pt>
                <c:pt idx="3181">
                  <c:v>1.9</c:v>
                </c:pt>
                <c:pt idx="3182">
                  <c:v>2.0499999999999998</c:v>
                </c:pt>
                <c:pt idx="3183">
                  <c:v>2.4</c:v>
                </c:pt>
                <c:pt idx="3184">
                  <c:v>2.9499999999999997</c:v>
                </c:pt>
                <c:pt idx="3185">
                  <c:v>3.15</c:v>
                </c:pt>
                <c:pt idx="3186">
                  <c:v>3.35</c:v>
                </c:pt>
                <c:pt idx="3187">
                  <c:v>3.6</c:v>
                </c:pt>
                <c:pt idx="3188">
                  <c:v>3.9000000000000004</c:v>
                </c:pt>
                <c:pt idx="3189">
                  <c:v>4.5999999999999996</c:v>
                </c:pt>
                <c:pt idx="3190">
                  <c:v>4.6500000000000004</c:v>
                </c:pt>
                <c:pt idx="3191">
                  <c:v>5.25</c:v>
                </c:pt>
                <c:pt idx="3192">
                  <c:v>5.1999999999999993</c:v>
                </c:pt>
                <c:pt idx="3193">
                  <c:v>5.6</c:v>
                </c:pt>
                <c:pt idx="3194">
                  <c:v>6.2</c:v>
                </c:pt>
                <c:pt idx="3195">
                  <c:v>7.65</c:v>
                </c:pt>
                <c:pt idx="3196">
                  <c:v>7.1</c:v>
                </c:pt>
                <c:pt idx="3197">
                  <c:v>6.6</c:v>
                </c:pt>
                <c:pt idx="3198">
                  <c:v>5.9</c:v>
                </c:pt>
                <c:pt idx="3199">
                  <c:v>5.5</c:v>
                </c:pt>
                <c:pt idx="3200">
                  <c:v>7.25</c:v>
                </c:pt>
                <c:pt idx="3201">
                  <c:v>8.0500000000000007</c:v>
                </c:pt>
                <c:pt idx="3202">
                  <c:v>8.4499999999999993</c:v>
                </c:pt>
                <c:pt idx="3203">
                  <c:v>8.5</c:v>
                </c:pt>
                <c:pt idx="3204">
                  <c:v>8.75</c:v>
                </c:pt>
                <c:pt idx="3205">
                  <c:v>8.85</c:v>
                </c:pt>
                <c:pt idx="3206">
                  <c:v>9.0500000000000007</c:v>
                </c:pt>
                <c:pt idx="3207">
                  <c:v>9.3999999999999986</c:v>
                </c:pt>
                <c:pt idx="3208">
                  <c:v>9.75</c:v>
                </c:pt>
                <c:pt idx="3209">
                  <c:v>10.100000000000001</c:v>
                </c:pt>
                <c:pt idx="3210">
                  <c:v>10.100000000000001</c:v>
                </c:pt>
                <c:pt idx="3211">
                  <c:v>9.85</c:v>
                </c:pt>
                <c:pt idx="3212">
                  <c:v>9.9499999999999993</c:v>
                </c:pt>
                <c:pt idx="3213">
                  <c:v>9.75</c:v>
                </c:pt>
                <c:pt idx="3214">
                  <c:v>9.9499999999999993</c:v>
                </c:pt>
                <c:pt idx="3215">
                  <c:v>10.75</c:v>
                </c:pt>
                <c:pt idx="3216">
                  <c:v>12</c:v>
                </c:pt>
                <c:pt idx="3217">
                  <c:v>12.649999999999999</c:v>
                </c:pt>
                <c:pt idx="3218">
                  <c:v>11.9</c:v>
                </c:pt>
                <c:pt idx="3219">
                  <c:v>11.05</c:v>
                </c:pt>
                <c:pt idx="3220">
                  <c:v>12.15</c:v>
                </c:pt>
                <c:pt idx="3221">
                  <c:v>11.1</c:v>
                </c:pt>
                <c:pt idx="3222">
                  <c:v>11.350000000000001</c:v>
                </c:pt>
                <c:pt idx="3223">
                  <c:v>11.95</c:v>
                </c:pt>
                <c:pt idx="3224">
                  <c:v>12.8</c:v>
                </c:pt>
                <c:pt idx="3225">
                  <c:v>13.45</c:v>
                </c:pt>
                <c:pt idx="3226">
                  <c:v>13.45</c:v>
                </c:pt>
                <c:pt idx="3227">
                  <c:v>12.45</c:v>
                </c:pt>
                <c:pt idx="3228">
                  <c:v>11.100000000000001</c:v>
                </c:pt>
                <c:pt idx="3229">
                  <c:v>11.2</c:v>
                </c:pt>
                <c:pt idx="3230">
                  <c:v>10.9</c:v>
                </c:pt>
                <c:pt idx="3231">
                  <c:v>11.45</c:v>
                </c:pt>
                <c:pt idx="3232">
                  <c:v>12.75</c:v>
                </c:pt>
                <c:pt idx="3233">
                  <c:v>13.8</c:v>
                </c:pt>
                <c:pt idx="3234">
                  <c:v>13.45</c:v>
                </c:pt>
                <c:pt idx="3235">
                  <c:v>12.15</c:v>
                </c:pt>
                <c:pt idx="3236">
                  <c:v>11.8</c:v>
                </c:pt>
                <c:pt idx="3237">
                  <c:v>11.75</c:v>
                </c:pt>
                <c:pt idx="3238">
                  <c:v>11.45</c:v>
                </c:pt>
                <c:pt idx="3239">
                  <c:v>11.8</c:v>
                </c:pt>
                <c:pt idx="3240">
                  <c:v>11.7</c:v>
                </c:pt>
                <c:pt idx="3241">
                  <c:v>12.05</c:v>
                </c:pt>
                <c:pt idx="3242">
                  <c:v>12.3</c:v>
                </c:pt>
                <c:pt idx="3243">
                  <c:v>12.55</c:v>
                </c:pt>
                <c:pt idx="3244">
                  <c:v>13.3</c:v>
                </c:pt>
                <c:pt idx="3245">
                  <c:v>13.2</c:v>
                </c:pt>
                <c:pt idx="3246">
                  <c:v>13.2</c:v>
                </c:pt>
                <c:pt idx="3247">
                  <c:v>13.85</c:v>
                </c:pt>
                <c:pt idx="3248">
                  <c:v>14.600000000000001</c:v>
                </c:pt>
                <c:pt idx="3249">
                  <c:v>14</c:v>
                </c:pt>
                <c:pt idx="3250">
                  <c:v>13.35</c:v>
                </c:pt>
                <c:pt idx="3251">
                  <c:v>14.05</c:v>
                </c:pt>
                <c:pt idx="3252">
                  <c:v>14.25</c:v>
                </c:pt>
                <c:pt idx="3253">
                  <c:v>13.875</c:v>
                </c:pt>
                <c:pt idx="3254">
                  <c:v>13.5</c:v>
                </c:pt>
                <c:pt idx="3255">
                  <c:v>13.45</c:v>
                </c:pt>
                <c:pt idx="3256">
                  <c:v>13.5</c:v>
                </c:pt>
                <c:pt idx="3257">
                  <c:v>12.95</c:v>
                </c:pt>
                <c:pt idx="3258">
                  <c:v>12.399999999999999</c:v>
                </c:pt>
                <c:pt idx="3259">
                  <c:v>11.2</c:v>
                </c:pt>
                <c:pt idx="3260">
                  <c:v>11.100000000000001</c:v>
                </c:pt>
                <c:pt idx="3261">
                  <c:v>11.35</c:v>
                </c:pt>
                <c:pt idx="3262">
                  <c:v>12.2</c:v>
                </c:pt>
                <c:pt idx="3263">
                  <c:v>13.399999999999999</c:v>
                </c:pt>
                <c:pt idx="3264">
                  <c:v>13.899999999999999</c:v>
                </c:pt>
                <c:pt idx="3265">
                  <c:v>14.75</c:v>
                </c:pt>
                <c:pt idx="3266">
                  <c:v>14.55</c:v>
                </c:pt>
                <c:pt idx="3267">
                  <c:v>14.2</c:v>
                </c:pt>
                <c:pt idx="3268">
                  <c:v>13.3</c:v>
                </c:pt>
                <c:pt idx="3269">
                  <c:v>11.85</c:v>
                </c:pt>
                <c:pt idx="3270">
                  <c:v>11.1</c:v>
                </c:pt>
                <c:pt idx="3271">
                  <c:v>11.149999999999999</c:v>
                </c:pt>
                <c:pt idx="3272">
                  <c:v>11.25</c:v>
                </c:pt>
                <c:pt idx="3273">
                  <c:v>11.5</c:v>
                </c:pt>
                <c:pt idx="3274">
                  <c:v>11.05</c:v>
                </c:pt>
                <c:pt idx="3275">
                  <c:v>10.65</c:v>
                </c:pt>
                <c:pt idx="3276">
                  <c:v>10.25</c:v>
                </c:pt>
                <c:pt idx="3277">
                  <c:v>9.5</c:v>
                </c:pt>
                <c:pt idx="3278">
                  <c:v>7.35</c:v>
                </c:pt>
                <c:pt idx="3279">
                  <c:v>5.15</c:v>
                </c:pt>
                <c:pt idx="3280">
                  <c:v>4.6500000000000004</c:v>
                </c:pt>
                <c:pt idx="3281">
                  <c:v>4.9000000000000004</c:v>
                </c:pt>
                <c:pt idx="3282">
                  <c:v>5.65</c:v>
                </c:pt>
                <c:pt idx="3283">
                  <c:v>5.5500000000000007</c:v>
                </c:pt>
                <c:pt idx="3284">
                  <c:v>5.4</c:v>
                </c:pt>
                <c:pt idx="3285">
                  <c:v>5.55</c:v>
                </c:pt>
                <c:pt idx="3286">
                  <c:v>5.9</c:v>
                </c:pt>
                <c:pt idx="3287">
                  <c:v>6.4</c:v>
                </c:pt>
                <c:pt idx="3288">
                  <c:v>6.5500000000000007</c:v>
                </c:pt>
                <c:pt idx="3289">
                  <c:v>5.95</c:v>
                </c:pt>
                <c:pt idx="3290">
                  <c:v>4.95</c:v>
                </c:pt>
                <c:pt idx="3291">
                  <c:v>4.6500000000000004</c:v>
                </c:pt>
                <c:pt idx="3292">
                  <c:v>5.55</c:v>
                </c:pt>
                <c:pt idx="3293">
                  <c:v>6</c:v>
                </c:pt>
                <c:pt idx="3294">
                  <c:v>6.6</c:v>
                </c:pt>
                <c:pt idx="3295">
                  <c:v>7.05</c:v>
                </c:pt>
                <c:pt idx="3296">
                  <c:v>7.5</c:v>
                </c:pt>
                <c:pt idx="3297">
                  <c:v>7.45</c:v>
                </c:pt>
                <c:pt idx="3298">
                  <c:v>7</c:v>
                </c:pt>
                <c:pt idx="3299">
                  <c:v>6.15</c:v>
                </c:pt>
                <c:pt idx="3300">
                  <c:v>6.2</c:v>
                </c:pt>
                <c:pt idx="3301">
                  <c:v>5.9</c:v>
                </c:pt>
                <c:pt idx="3302">
                  <c:v>6.25</c:v>
                </c:pt>
                <c:pt idx="3303">
                  <c:v>6.15</c:v>
                </c:pt>
                <c:pt idx="3304">
                  <c:v>6.05</c:v>
                </c:pt>
                <c:pt idx="3305">
                  <c:v>5.0999999999999996</c:v>
                </c:pt>
                <c:pt idx="3306">
                  <c:v>5.0500000000000007</c:v>
                </c:pt>
                <c:pt idx="3307">
                  <c:v>5.05</c:v>
                </c:pt>
                <c:pt idx="3308">
                  <c:v>4.7</c:v>
                </c:pt>
                <c:pt idx="3309">
                  <c:v>4.4000000000000004</c:v>
                </c:pt>
                <c:pt idx="3310">
                  <c:v>3.85</c:v>
                </c:pt>
                <c:pt idx="3311">
                  <c:v>3.4000000000000004</c:v>
                </c:pt>
                <c:pt idx="3312">
                  <c:v>3.5</c:v>
                </c:pt>
                <c:pt idx="3313">
                  <c:v>3.25</c:v>
                </c:pt>
                <c:pt idx="3314">
                  <c:v>2.3499999999999996</c:v>
                </c:pt>
                <c:pt idx="3315">
                  <c:v>1.35</c:v>
                </c:pt>
                <c:pt idx="3316">
                  <c:v>0.70000000000000007</c:v>
                </c:pt>
                <c:pt idx="3317">
                  <c:v>1.25</c:v>
                </c:pt>
                <c:pt idx="3318">
                  <c:v>1.4500000000000002</c:v>
                </c:pt>
                <c:pt idx="3319">
                  <c:v>0.6</c:v>
                </c:pt>
                <c:pt idx="3320">
                  <c:v>1.05</c:v>
                </c:pt>
                <c:pt idx="3321">
                  <c:v>0.5</c:v>
                </c:pt>
                <c:pt idx="3322">
                  <c:v>0.1</c:v>
                </c:pt>
                <c:pt idx="3323">
                  <c:v>0.15</c:v>
                </c:pt>
                <c:pt idx="3324">
                  <c:v>0.1</c:v>
                </c:pt>
                <c:pt idx="3325">
                  <c:v>0.39999999999999997</c:v>
                </c:pt>
                <c:pt idx="3326">
                  <c:v>1.1000000000000001</c:v>
                </c:pt>
                <c:pt idx="3327">
                  <c:v>1.4</c:v>
                </c:pt>
                <c:pt idx="3328">
                  <c:v>0.70000000000000007</c:v>
                </c:pt>
                <c:pt idx="3329">
                  <c:v>0.89999999999999991</c:v>
                </c:pt>
                <c:pt idx="3330">
                  <c:v>1.55</c:v>
                </c:pt>
                <c:pt idx="3331">
                  <c:v>1.4</c:v>
                </c:pt>
                <c:pt idx="3332">
                  <c:v>1.4</c:v>
                </c:pt>
                <c:pt idx="3333">
                  <c:v>1.05</c:v>
                </c:pt>
                <c:pt idx="3334">
                  <c:v>0.85000000000000009</c:v>
                </c:pt>
                <c:pt idx="3335">
                  <c:v>0.35</c:v>
                </c:pt>
              </c:numCache>
            </c:numRef>
          </c:val>
          <c:smooth val="0"/>
          <c:extLst>
            <c:ext xmlns:c16="http://schemas.microsoft.com/office/drawing/2014/chart" uri="{C3380CC4-5D6E-409C-BE32-E72D297353CC}">
              <c16:uniqueId val="{00000001-9AFD-4D8D-B298-AAB9DC9A91AF}"/>
            </c:ext>
          </c:extLst>
        </c:ser>
        <c:dLbls>
          <c:showLegendKey val="0"/>
          <c:showVal val="0"/>
          <c:showCatName val="0"/>
          <c:showSerName val="0"/>
          <c:showPercent val="0"/>
          <c:showBubbleSize val="0"/>
        </c:dLbls>
        <c:marker val="1"/>
        <c:smooth val="0"/>
        <c:axId val="920705311"/>
        <c:axId val="920700991"/>
      </c:lineChart>
      <c:dateAx>
        <c:axId val="958002751"/>
        <c:scaling>
          <c:orientation val="minMax"/>
          <c:max val="44561"/>
          <c:min val="40544"/>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crossAx val="957997951"/>
        <c:crosses val="autoZero"/>
        <c:auto val="1"/>
        <c:lblOffset val="100"/>
        <c:baseTimeUnit val="days"/>
        <c:majorUnit val="1"/>
        <c:majorTimeUnit val="years"/>
        <c:minorUnit val="4"/>
        <c:minorTimeUnit val="months"/>
      </c:dateAx>
      <c:valAx>
        <c:axId val="95799795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r>
                  <a:rPr lang="en-US"/>
                  <a:t>m3/s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crossAx val="958002751"/>
        <c:crosses val="autoZero"/>
        <c:crossBetween val="between"/>
      </c:valAx>
      <c:valAx>
        <c:axId val="920700991"/>
        <c:scaling>
          <c:orientation val="maxMin"/>
          <c:max val="25"/>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r>
                  <a:rPr lang="en-US"/>
                  <a:t>°C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crossAx val="920705311"/>
        <c:crosses val="max"/>
        <c:crossBetween val="between"/>
      </c:valAx>
      <c:dateAx>
        <c:axId val="920705311"/>
        <c:scaling>
          <c:orientation val="minMax"/>
        </c:scaling>
        <c:delete val="1"/>
        <c:axPos val="t"/>
        <c:numFmt formatCode="m/d/yyyy" sourceLinked="1"/>
        <c:majorTickMark val="out"/>
        <c:minorTickMark val="none"/>
        <c:tickLblPos val="nextTo"/>
        <c:crossAx val="920700991"/>
        <c:crosses val="autoZero"/>
        <c:auto val="1"/>
        <c:lblOffset val="100"/>
        <c:baseTimeUnit val="days"/>
      </c:date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masis MT Pro" panose="020405040500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634327139687472E-2"/>
          <c:y val="9.0531951923786547E-2"/>
          <c:w val="0.75866951057901089"/>
          <c:h val="0.77613517962914857"/>
        </c:manualLayout>
      </c:layout>
      <c:barChart>
        <c:barDir val="col"/>
        <c:grouping val="clustered"/>
        <c:varyColors val="0"/>
        <c:ser>
          <c:idx val="0"/>
          <c:order val="0"/>
          <c:tx>
            <c:strRef>
              <c:f>TolovanaRiver_Livengood!$E$1</c:f>
              <c:strCache>
                <c:ptCount val="1"/>
                <c:pt idx="0">
                  <c:v>Qw [m3/s]</c:v>
                </c:pt>
              </c:strCache>
            </c:strRef>
          </c:tx>
          <c:spPr>
            <a:solidFill>
              <a:schemeClr val="accent1"/>
            </a:solidFill>
            <a:ln>
              <a:noFill/>
            </a:ln>
            <a:effectLst/>
          </c:spPr>
          <c:invertIfNegative val="0"/>
          <c:cat>
            <c:numRef>
              <c:f>TolovanaRiver_Livengood!$C$2:$C$3337</c:f>
              <c:numCache>
                <c:formatCode>m/d/yyyy</c:formatCode>
                <c:ptCount val="3336"/>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40672</c:v>
                </c:pt>
                <c:pt idx="111">
                  <c:v>40673</c:v>
                </c:pt>
                <c:pt idx="112">
                  <c:v>40674</c:v>
                </c:pt>
                <c:pt idx="113">
                  <c:v>40675</c:v>
                </c:pt>
                <c:pt idx="114">
                  <c:v>40676</c:v>
                </c:pt>
                <c:pt idx="115">
                  <c:v>40677</c:v>
                </c:pt>
                <c:pt idx="116">
                  <c:v>40678</c:v>
                </c:pt>
                <c:pt idx="117">
                  <c:v>40679</c:v>
                </c:pt>
                <c:pt idx="118">
                  <c:v>40680</c:v>
                </c:pt>
                <c:pt idx="119">
                  <c:v>40681</c:v>
                </c:pt>
                <c:pt idx="120">
                  <c:v>40682</c:v>
                </c:pt>
                <c:pt idx="121">
                  <c:v>40683</c:v>
                </c:pt>
                <c:pt idx="122">
                  <c:v>40684</c:v>
                </c:pt>
                <c:pt idx="123">
                  <c:v>40685</c:v>
                </c:pt>
                <c:pt idx="124">
                  <c:v>40686</c:v>
                </c:pt>
                <c:pt idx="125">
                  <c:v>40687</c:v>
                </c:pt>
                <c:pt idx="126">
                  <c:v>40688</c:v>
                </c:pt>
                <c:pt idx="127">
                  <c:v>40689</c:v>
                </c:pt>
                <c:pt idx="128">
                  <c:v>40690</c:v>
                </c:pt>
                <c:pt idx="129">
                  <c:v>40691</c:v>
                </c:pt>
                <c:pt idx="130">
                  <c:v>40692</c:v>
                </c:pt>
                <c:pt idx="131">
                  <c:v>40693</c:v>
                </c:pt>
                <c:pt idx="132">
                  <c:v>40694</c:v>
                </c:pt>
                <c:pt idx="133">
                  <c:v>40695</c:v>
                </c:pt>
                <c:pt idx="134">
                  <c:v>40696</c:v>
                </c:pt>
                <c:pt idx="135">
                  <c:v>40697</c:v>
                </c:pt>
                <c:pt idx="136">
                  <c:v>40698</c:v>
                </c:pt>
                <c:pt idx="137">
                  <c:v>40699</c:v>
                </c:pt>
                <c:pt idx="138">
                  <c:v>40700</c:v>
                </c:pt>
                <c:pt idx="139">
                  <c:v>40701</c:v>
                </c:pt>
                <c:pt idx="140">
                  <c:v>40702</c:v>
                </c:pt>
                <c:pt idx="141">
                  <c:v>40703</c:v>
                </c:pt>
                <c:pt idx="142">
                  <c:v>40704</c:v>
                </c:pt>
                <c:pt idx="143">
                  <c:v>40705</c:v>
                </c:pt>
                <c:pt idx="144">
                  <c:v>40706</c:v>
                </c:pt>
                <c:pt idx="145">
                  <c:v>40707</c:v>
                </c:pt>
                <c:pt idx="146">
                  <c:v>40708</c:v>
                </c:pt>
                <c:pt idx="147">
                  <c:v>40709</c:v>
                </c:pt>
                <c:pt idx="148">
                  <c:v>40710</c:v>
                </c:pt>
                <c:pt idx="149">
                  <c:v>40711</c:v>
                </c:pt>
                <c:pt idx="150">
                  <c:v>40712</c:v>
                </c:pt>
                <c:pt idx="151">
                  <c:v>40713</c:v>
                </c:pt>
                <c:pt idx="152">
                  <c:v>40714</c:v>
                </c:pt>
                <c:pt idx="153">
                  <c:v>40715</c:v>
                </c:pt>
                <c:pt idx="154">
                  <c:v>40716</c:v>
                </c:pt>
                <c:pt idx="155">
                  <c:v>40717</c:v>
                </c:pt>
                <c:pt idx="156">
                  <c:v>40718</c:v>
                </c:pt>
                <c:pt idx="157">
                  <c:v>40719</c:v>
                </c:pt>
                <c:pt idx="158">
                  <c:v>40720</c:v>
                </c:pt>
                <c:pt idx="159">
                  <c:v>40721</c:v>
                </c:pt>
                <c:pt idx="160">
                  <c:v>40722</c:v>
                </c:pt>
                <c:pt idx="161">
                  <c:v>40723</c:v>
                </c:pt>
                <c:pt idx="162">
                  <c:v>40724</c:v>
                </c:pt>
                <c:pt idx="163">
                  <c:v>40725</c:v>
                </c:pt>
                <c:pt idx="164">
                  <c:v>40726</c:v>
                </c:pt>
                <c:pt idx="165">
                  <c:v>40727</c:v>
                </c:pt>
                <c:pt idx="166">
                  <c:v>40728</c:v>
                </c:pt>
                <c:pt idx="167">
                  <c:v>40729</c:v>
                </c:pt>
                <c:pt idx="168">
                  <c:v>40730</c:v>
                </c:pt>
                <c:pt idx="169">
                  <c:v>40731</c:v>
                </c:pt>
                <c:pt idx="170">
                  <c:v>40732</c:v>
                </c:pt>
                <c:pt idx="171">
                  <c:v>40733</c:v>
                </c:pt>
                <c:pt idx="172">
                  <c:v>40734</c:v>
                </c:pt>
                <c:pt idx="173">
                  <c:v>40735</c:v>
                </c:pt>
                <c:pt idx="174">
                  <c:v>40736</c:v>
                </c:pt>
                <c:pt idx="175">
                  <c:v>40737</c:v>
                </c:pt>
                <c:pt idx="176">
                  <c:v>40738</c:v>
                </c:pt>
                <c:pt idx="177">
                  <c:v>40739</c:v>
                </c:pt>
                <c:pt idx="178">
                  <c:v>40740</c:v>
                </c:pt>
                <c:pt idx="179">
                  <c:v>40741</c:v>
                </c:pt>
                <c:pt idx="180">
                  <c:v>40742</c:v>
                </c:pt>
                <c:pt idx="181">
                  <c:v>40743</c:v>
                </c:pt>
                <c:pt idx="182">
                  <c:v>40744</c:v>
                </c:pt>
                <c:pt idx="183">
                  <c:v>40745</c:v>
                </c:pt>
                <c:pt idx="184">
                  <c:v>40746</c:v>
                </c:pt>
                <c:pt idx="185">
                  <c:v>40747</c:v>
                </c:pt>
                <c:pt idx="186">
                  <c:v>40748</c:v>
                </c:pt>
                <c:pt idx="187">
                  <c:v>40749</c:v>
                </c:pt>
                <c:pt idx="188">
                  <c:v>40750</c:v>
                </c:pt>
                <c:pt idx="189">
                  <c:v>40751</c:v>
                </c:pt>
                <c:pt idx="190">
                  <c:v>40752</c:v>
                </c:pt>
                <c:pt idx="191">
                  <c:v>40753</c:v>
                </c:pt>
                <c:pt idx="192">
                  <c:v>40754</c:v>
                </c:pt>
                <c:pt idx="193">
                  <c:v>40755</c:v>
                </c:pt>
                <c:pt idx="194">
                  <c:v>40756</c:v>
                </c:pt>
                <c:pt idx="195">
                  <c:v>40757</c:v>
                </c:pt>
                <c:pt idx="196">
                  <c:v>40758</c:v>
                </c:pt>
                <c:pt idx="197">
                  <c:v>40759</c:v>
                </c:pt>
                <c:pt idx="198">
                  <c:v>40760</c:v>
                </c:pt>
                <c:pt idx="199">
                  <c:v>40761</c:v>
                </c:pt>
                <c:pt idx="200">
                  <c:v>40762</c:v>
                </c:pt>
                <c:pt idx="201">
                  <c:v>40763</c:v>
                </c:pt>
                <c:pt idx="202">
                  <c:v>40764</c:v>
                </c:pt>
                <c:pt idx="203">
                  <c:v>40765</c:v>
                </c:pt>
                <c:pt idx="204">
                  <c:v>40766</c:v>
                </c:pt>
                <c:pt idx="205">
                  <c:v>40767</c:v>
                </c:pt>
                <c:pt idx="206">
                  <c:v>40768</c:v>
                </c:pt>
                <c:pt idx="207">
                  <c:v>40769</c:v>
                </c:pt>
                <c:pt idx="208">
                  <c:v>40770</c:v>
                </c:pt>
                <c:pt idx="209">
                  <c:v>40771</c:v>
                </c:pt>
                <c:pt idx="210">
                  <c:v>40772</c:v>
                </c:pt>
                <c:pt idx="211">
                  <c:v>40773</c:v>
                </c:pt>
                <c:pt idx="212">
                  <c:v>40774</c:v>
                </c:pt>
                <c:pt idx="213">
                  <c:v>40775</c:v>
                </c:pt>
                <c:pt idx="214">
                  <c:v>40776</c:v>
                </c:pt>
                <c:pt idx="215">
                  <c:v>40777</c:v>
                </c:pt>
                <c:pt idx="216">
                  <c:v>40778</c:v>
                </c:pt>
                <c:pt idx="217">
                  <c:v>40779</c:v>
                </c:pt>
                <c:pt idx="218">
                  <c:v>40780</c:v>
                </c:pt>
                <c:pt idx="219">
                  <c:v>40781</c:v>
                </c:pt>
                <c:pt idx="220">
                  <c:v>40782</c:v>
                </c:pt>
                <c:pt idx="221">
                  <c:v>40783</c:v>
                </c:pt>
                <c:pt idx="222">
                  <c:v>40784</c:v>
                </c:pt>
                <c:pt idx="223">
                  <c:v>40785</c:v>
                </c:pt>
                <c:pt idx="224">
                  <c:v>40786</c:v>
                </c:pt>
                <c:pt idx="225">
                  <c:v>40787</c:v>
                </c:pt>
                <c:pt idx="226">
                  <c:v>40788</c:v>
                </c:pt>
                <c:pt idx="227">
                  <c:v>40789</c:v>
                </c:pt>
                <c:pt idx="228">
                  <c:v>40790</c:v>
                </c:pt>
                <c:pt idx="229">
                  <c:v>40791</c:v>
                </c:pt>
                <c:pt idx="230">
                  <c:v>40792</c:v>
                </c:pt>
                <c:pt idx="231">
                  <c:v>40793</c:v>
                </c:pt>
                <c:pt idx="232">
                  <c:v>40794</c:v>
                </c:pt>
                <c:pt idx="233">
                  <c:v>40795</c:v>
                </c:pt>
                <c:pt idx="234">
                  <c:v>40796</c:v>
                </c:pt>
                <c:pt idx="235">
                  <c:v>40797</c:v>
                </c:pt>
                <c:pt idx="236">
                  <c:v>40798</c:v>
                </c:pt>
                <c:pt idx="237">
                  <c:v>40799</c:v>
                </c:pt>
                <c:pt idx="238">
                  <c:v>40800</c:v>
                </c:pt>
                <c:pt idx="239">
                  <c:v>40801</c:v>
                </c:pt>
                <c:pt idx="240">
                  <c:v>40802</c:v>
                </c:pt>
                <c:pt idx="241">
                  <c:v>40803</c:v>
                </c:pt>
                <c:pt idx="242">
                  <c:v>40804</c:v>
                </c:pt>
                <c:pt idx="243">
                  <c:v>40805</c:v>
                </c:pt>
                <c:pt idx="244">
                  <c:v>40806</c:v>
                </c:pt>
                <c:pt idx="245">
                  <c:v>40807</c:v>
                </c:pt>
                <c:pt idx="246">
                  <c:v>40808</c:v>
                </c:pt>
                <c:pt idx="247">
                  <c:v>40809</c:v>
                </c:pt>
                <c:pt idx="248">
                  <c:v>40810</c:v>
                </c:pt>
                <c:pt idx="249">
                  <c:v>40811</c:v>
                </c:pt>
                <c:pt idx="250">
                  <c:v>40812</c:v>
                </c:pt>
                <c:pt idx="251">
                  <c:v>40813</c:v>
                </c:pt>
                <c:pt idx="252">
                  <c:v>40814</c:v>
                </c:pt>
                <c:pt idx="253">
                  <c:v>40815</c:v>
                </c:pt>
                <c:pt idx="254">
                  <c:v>40816</c:v>
                </c:pt>
                <c:pt idx="255">
                  <c:v>40817</c:v>
                </c:pt>
                <c:pt idx="256">
                  <c:v>40818</c:v>
                </c:pt>
                <c:pt idx="257">
                  <c:v>40819</c:v>
                </c:pt>
                <c:pt idx="258">
                  <c:v>40820</c:v>
                </c:pt>
                <c:pt idx="259">
                  <c:v>40821</c:v>
                </c:pt>
                <c:pt idx="260">
                  <c:v>40822</c:v>
                </c:pt>
                <c:pt idx="261">
                  <c:v>40823</c:v>
                </c:pt>
                <c:pt idx="262">
                  <c:v>40824</c:v>
                </c:pt>
                <c:pt idx="263">
                  <c:v>40825</c:v>
                </c:pt>
                <c:pt idx="264">
                  <c:v>40826</c:v>
                </c:pt>
                <c:pt idx="265">
                  <c:v>40827</c:v>
                </c:pt>
                <c:pt idx="266">
                  <c:v>40828</c:v>
                </c:pt>
                <c:pt idx="267">
                  <c:v>40829</c:v>
                </c:pt>
                <c:pt idx="268">
                  <c:v>40830</c:v>
                </c:pt>
                <c:pt idx="269">
                  <c:v>40831</c:v>
                </c:pt>
                <c:pt idx="270">
                  <c:v>40832</c:v>
                </c:pt>
                <c:pt idx="271">
                  <c:v>40833</c:v>
                </c:pt>
                <c:pt idx="272">
                  <c:v>40834</c:v>
                </c:pt>
                <c:pt idx="273">
                  <c:v>40835</c:v>
                </c:pt>
                <c:pt idx="274">
                  <c:v>40836</c:v>
                </c:pt>
                <c:pt idx="275">
                  <c:v>40837</c:v>
                </c:pt>
                <c:pt idx="276">
                  <c:v>40838</c:v>
                </c:pt>
                <c:pt idx="277">
                  <c:v>40839</c:v>
                </c:pt>
                <c:pt idx="278">
                  <c:v>40840</c:v>
                </c:pt>
                <c:pt idx="279">
                  <c:v>40841</c:v>
                </c:pt>
                <c:pt idx="280">
                  <c:v>40842</c:v>
                </c:pt>
                <c:pt idx="281">
                  <c:v>40843</c:v>
                </c:pt>
                <c:pt idx="282">
                  <c:v>40844</c:v>
                </c:pt>
                <c:pt idx="283">
                  <c:v>40845</c:v>
                </c:pt>
                <c:pt idx="284">
                  <c:v>40846</c:v>
                </c:pt>
                <c:pt idx="285">
                  <c:v>40847</c:v>
                </c:pt>
                <c:pt idx="286">
                  <c:v>40848</c:v>
                </c:pt>
                <c:pt idx="287">
                  <c:v>40849</c:v>
                </c:pt>
                <c:pt idx="288">
                  <c:v>40850</c:v>
                </c:pt>
                <c:pt idx="289">
                  <c:v>40851</c:v>
                </c:pt>
                <c:pt idx="290">
                  <c:v>40852</c:v>
                </c:pt>
                <c:pt idx="291">
                  <c:v>40853</c:v>
                </c:pt>
                <c:pt idx="292">
                  <c:v>40854</c:v>
                </c:pt>
                <c:pt idx="293">
                  <c:v>40855</c:v>
                </c:pt>
                <c:pt idx="294">
                  <c:v>40856</c:v>
                </c:pt>
                <c:pt idx="295">
                  <c:v>40857</c:v>
                </c:pt>
                <c:pt idx="296">
                  <c:v>40858</c:v>
                </c:pt>
                <c:pt idx="297">
                  <c:v>40859</c:v>
                </c:pt>
                <c:pt idx="298">
                  <c:v>40860</c:v>
                </c:pt>
                <c:pt idx="299">
                  <c:v>40861</c:v>
                </c:pt>
                <c:pt idx="300">
                  <c:v>40862</c:v>
                </c:pt>
                <c:pt idx="301">
                  <c:v>40863</c:v>
                </c:pt>
                <c:pt idx="302">
                  <c:v>40864</c:v>
                </c:pt>
                <c:pt idx="303">
                  <c:v>40865</c:v>
                </c:pt>
                <c:pt idx="304">
                  <c:v>40866</c:v>
                </c:pt>
                <c:pt idx="305">
                  <c:v>40867</c:v>
                </c:pt>
                <c:pt idx="306">
                  <c:v>40868</c:v>
                </c:pt>
                <c:pt idx="307">
                  <c:v>40869</c:v>
                </c:pt>
                <c:pt idx="308">
                  <c:v>40870</c:v>
                </c:pt>
                <c:pt idx="309">
                  <c:v>40871</c:v>
                </c:pt>
                <c:pt idx="310">
                  <c:v>40872</c:v>
                </c:pt>
                <c:pt idx="311">
                  <c:v>40873</c:v>
                </c:pt>
                <c:pt idx="312">
                  <c:v>40874</c:v>
                </c:pt>
                <c:pt idx="313">
                  <c:v>40875</c:v>
                </c:pt>
                <c:pt idx="314">
                  <c:v>40876</c:v>
                </c:pt>
                <c:pt idx="315">
                  <c:v>40877</c:v>
                </c:pt>
                <c:pt idx="316">
                  <c:v>40878</c:v>
                </c:pt>
                <c:pt idx="317">
                  <c:v>40879</c:v>
                </c:pt>
                <c:pt idx="318">
                  <c:v>40880</c:v>
                </c:pt>
                <c:pt idx="319">
                  <c:v>40881</c:v>
                </c:pt>
                <c:pt idx="320">
                  <c:v>40882</c:v>
                </c:pt>
                <c:pt idx="321">
                  <c:v>40883</c:v>
                </c:pt>
                <c:pt idx="322">
                  <c:v>40884</c:v>
                </c:pt>
                <c:pt idx="323">
                  <c:v>40885</c:v>
                </c:pt>
                <c:pt idx="324">
                  <c:v>40886</c:v>
                </c:pt>
                <c:pt idx="325">
                  <c:v>40887</c:v>
                </c:pt>
                <c:pt idx="326">
                  <c:v>40888</c:v>
                </c:pt>
                <c:pt idx="327">
                  <c:v>40889</c:v>
                </c:pt>
                <c:pt idx="328">
                  <c:v>40890</c:v>
                </c:pt>
                <c:pt idx="329">
                  <c:v>40891</c:v>
                </c:pt>
                <c:pt idx="330">
                  <c:v>40892</c:v>
                </c:pt>
                <c:pt idx="331">
                  <c:v>40893</c:v>
                </c:pt>
                <c:pt idx="332">
                  <c:v>40894</c:v>
                </c:pt>
                <c:pt idx="333">
                  <c:v>40895</c:v>
                </c:pt>
                <c:pt idx="334">
                  <c:v>40896</c:v>
                </c:pt>
                <c:pt idx="335">
                  <c:v>40897</c:v>
                </c:pt>
                <c:pt idx="336">
                  <c:v>40898</c:v>
                </c:pt>
                <c:pt idx="337">
                  <c:v>40899</c:v>
                </c:pt>
                <c:pt idx="338">
                  <c:v>40900</c:v>
                </c:pt>
                <c:pt idx="339">
                  <c:v>40901</c:v>
                </c:pt>
                <c:pt idx="340">
                  <c:v>40902</c:v>
                </c:pt>
                <c:pt idx="341">
                  <c:v>40903</c:v>
                </c:pt>
                <c:pt idx="342">
                  <c:v>40904</c:v>
                </c:pt>
                <c:pt idx="343">
                  <c:v>40905</c:v>
                </c:pt>
                <c:pt idx="344">
                  <c:v>40906</c:v>
                </c:pt>
                <c:pt idx="345">
                  <c:v>40907</c:v>
                </c:pt>
                <c:pt idx="346">
                  <c:v>40908</c:v>
                </c:pt>
                <c:pt idx="347">
                  <c:v>40909</c:v>
                </c:pt>
                <c:pt idx="348">
                  <c:v>40910</c:v>
                </c:pt>
                <c:pt idx="349">
                  <c:v>40911</c:v>
                </c:pt>
                <c:pt idx="350">
                  <c:v>40912</c:v>
                </c:pt>
                <c:pt idx="351">
                  <c:v>40913</c:v>
                </c:pt>
                <c:pt idx="352">
                  <c:v>40914</c:v>
                </c:pt>
                <c:pt idx="353">
                  <c:v>40915</c:v>
                </c:pt>
                <c:pt idx="354">
                  <c:v>40916</c:v>
                </c:pt>
                <c:pt idx="355">
                  <c:v>40917</c:v>
                </c:pt>
                <c:pt idx="356">
                  <c:v>40918</c:v>
                </c:pt>
                <c:pt idx="357">
                  <c:v>40919</c:v>
                </c:pt>
                <c:pt idx="358">
                  <c:v>40920</c:v>
                </c:pt>
                <c:pt idx="359">
                  <c:v>40921</c:v>
                </c:pt>
                <c:pt idx="360">
                  <c:v>41021</c:v>
                </c:pt>
                <c:pt idx="361">
                  <c:v>41022</c:v>
                </c:pt>
                <c:pt idx="362">
                  <c:v>41023</c:v>
                </c:pt>
                <c:pt idx="363">
                  <c:v>41024</c:v>
                </c:pt>
                <c:pt idx="364">
                  <c:v>41025</c:v>
                </c:pt>
                <c:pt idx="365">
                  <c:v>41026</c:v>
                </c:pt>
                <c:pt idx="366">
                  <c:v>41027</c:v>
                </c:pt>
                <c:pt idx="367">
                  <c:v>41028</c:v>
                </c:pt>
                <c:pt idx="368">
                  <c:v>41029</c:v>
                </c:pt>
                <c:pt idx="369">
                  <c:v>41030</c:v>
                </c:pt>
                <c:pt idx="370">
                  <c:v>41031</c:v>
                </c:pt>
                <c:pt idx="371">
                  <c:v>41032</c:v>
                </c:pt>
                <c:pt idx="372">
                  <c:v>41033</c:v>
                </c:pt>
                <c:pt idx="373">
                  <c:v>41034</c:v>
                </c:pt>
                <c:pt idx="374">
                  <c:v>41035</c:v>
                </c:pt>
                <c:pt idx="375">
                  <c:v>41036</c:v>
                </c:pt>
                <c:pt idx="376">
                  <c:v>41037</c:v>
                </c:pt>
                <c:pt idx="377">
                  <c:v>41038</c:v>
                </c:pt>
                <c:pt idx="378">
                  <c:v>41039</c:v>
                </c:pt>
                <c:pt idx="379">
                  <c:v>41040</c:v>
                </c:pt>
                <c:pt idx="380">
                  <c:v>41041</c:v>
                </c:pt>
                <c:pt idx="381">
                  <c:v>41042</c:v>
                </c:pt>
                <c:pt idx="382">
                  <c:v>41043</c:v>
                </c:pt>
                <c:pt idx="383">
                  <c:v>41044</c:v>
                </c:pt>
                <c:pt idx="384">
                  <c:v>41045</c:v>
                </c:pt>
                <c:pt idx="385">
                  <c:v>41046</c:v>
                </c:pt>
                <c:pt idx="386">
                  <c:v>41047</c:v>
                </c:pt>
                <c:pt idx="387">
                  <c:v>41048</c:v>
                </c:pt>
                <c:pt idx="388">
                  <c:v>41049</c:v>
                </c:pt>
                <c:pt idx="389">
                  <c:v>41050</c:v>
                </c:pt>
                <c:pt idx="390">
                  <c:v>41051</c:v>
                </c:pt>
                <c:pt idx="391">
                  <c:v>41052</c:v>
                </c:pt>
                <c:pt idx="392">
                  <c:v>41053</c:v>
                </c:pt>
                <c:pt idx="393">
                  <c:v>41054</c:v>
                </c:pt>
                <c:pt idx="394">
                  <c:v>41055</c:v>
                </c:pt>
                <c:pt idx="395">
                  <c:v>41056</c:v>
                </c:pt>
                <c:pt idx="396">
                  <c:v>41057</c:v>
                </c:pt>
                <c:pt idx="397">
                  <c:v>41058</c:v>
                </c:pt>
                <c:pt idx="398">
                  <c:v>41059</c:v>
                </c:pt>
                <c:pt idx="399">
                  <c:v>41060</c:v>
                </c:pt>
                <c:pt idx="400">
                  <c:v>41061</c:v>
                </c:pt>
                <c:pt idx="401">
                  <c:v>41062</c:v>
                </c:pt>
                <c:pt idx="402">
                  <c:v>41063</c:v>
                </c:pt>
                <c:pt idx="403">
                  <c:v>41064</c:v>
                </c:pt>
                <c:pt idx="404">
                  <c:v>41065</c:v>
                </c:pt>
                <c:pt idx="405">
                  <c:v>41066</c:v>
                </c:pt>
                <c:pt idx="406">
                  <c:v>41067</c:v>
                </c:pt>
                <c:pt idx="407">
                  <c:v>41068</c:v>
                </c:pt>
                <c:pt idx="408">
                  <c:v>41069</c:v>
                </c:pt>
                <c:pt idx="409">
                  <c:v>41070</c:v>
                </c:pt>
                <c:pt idx="410">
                  <c:v>41071</c:v>
                </c:pt>
                <c:pt idx="411">
                  <c:v>41072</c:v>
                </c:pt>
                <c:pt idx="412">
                  <c:v>41073</c:v>
                </c:pt>
                <c:pt idx="413">
                  <c:v>41074</c:v>
                </c:pt>
                <c:pt idx="414">
                  <c:v>41075</c:v>
                </c:pt>
                <c:pt idx="415">
                  <c:v>41076</c:v>
                </c:pt>
                <c:pt idx="416">
                  <c:v>41077</c:v>
                </c:pt>
                <c:pt idx="417">
                  <c:v>41078</c:v>
                </c:pt>
                <c:pt idx="418">
                  <c:v>41079</c:v>
                </c:pt>
                <c:pt idx="419">
                  <c:v>41080</c:v>
                </c:pt>
                <c:pt idx="420">
                  <c:v>41081</c:v>
                </c:pt>
                <c:pt idx="421">
                  <c:v>41082</c:v>
                </c:pt>
                <c:pt idx="422">
                  <c:v>41083</c:v>
                </c:pt>
                <c:pt idx="423">
                  <c:v>41084</c:v>
                </c:pt>
                <c:pt idx="424">
                  <c:v>41085</c:v>
                </c:pt>
                <c:pt idx="425">
                  <c:v>41086</c:v>
                </c:pt>
                <c:pt idx="426">
                  <c:v>41087</c:v>
                </c:pt>
                <c:pt idx="427">
                  <c:v>41088</c:v>
                </c:pt>
                <c:pt idx="428">
                  <c:v>41089</c:v>
                </c:pt>
                <c:pt idx="429">
                  <c:v>41090</c:v>
                </c:pt>
                <c:pt idx="430">
                  <c:v>41091</c:v>
                </c:pt>
                <c:pt idx="431">
                  <c:v>41092</c:v>
                </c:pt>
                <c:pt idx="432">
                  <c:v>41093</c:v>
                </c:pt>
                <c:pt idx="433">
                  <c:v>41094</c:v>
                </c:pt>
                <c:pt idx="434">
                  <c:v>41095</c:v>
                </c:pt>
                <c:pt idx="435">
                  <c:v>41096</c:v>
                </c:pt>
                <c:pt idx="436">
                  <c:v>41097</c:v>
                </c:pt>
                <c:pt idx="437">
                  <c:v>41098</c:v>
                </c:pt>
                <c:pt idx="438">
                  <c:v>41099</c:v>
                </c:pt>
                <c:pt idx="439">
                  <c:v>41100</c:v>
                </c:pt>
                <c:pt idx="440">
                  <c:v>41101</c:v>
                </c:pt>
                <c:pt idx="441">
                  <c:v>41102</c:v>
                </c:pt>
                <c:pt idx="442">
                  <c:v>41103</c:v>
                </c:pt>
                <c:pt idx="443">
                  <c:v>41104</c:v>
                </c:pt>
                <c:pt idx="444">
                  <c:v>41105</c:v>
                </c:pt>
                <c:pt idx="445">
                  <c:v>41106</c:v>
                </c:pt>
                <c:pt idx="446">
                  <c:v>41107</c:v>
                </c:pt>
                <c:pt idx="447">
                  <c:v>41108</c:v>
                </c:pt>
                <c:pt idx="448">
                  <c:v>41109</c:v>
                </c:pt>
                <c:pt idx="449">
                  <c:v>41110</c:v>
                </c:pt>
                <c:pt idx="450">
                  <c:v>41111</c:v>
                </c:pt>
                <c:pt idx="451">
                  <c:v>41112</c:v>
                </c:pt>
                <c:pt idx="452">
                  <c:v>41113</c:v>
                </c:pt>
                <c:pt idx="453">
                  <c:v>41114</c:v>
                </c:pt>
                <c:pt idx="454">
                  <c:v>41115</c:v>
                </c:pt>
                <c:pt idx="455">
                  <c:v>41116</c:v>
                </c:pt>
                <c:pt idx="456">
                  <c:v>41117</c:v>
                </c:pt>
                <c:pt idx="457">
                  <c:v>41118</c:v>
                </c:pt>
                <c:pt idx="458">
                  <c:v>41119</c:v>
                </c:pt>
                <c:pt idx="459">
                  <c:v>41120</c:v>
                </c:pt>
                <c:pt idx="460">
                  <c:v>41121</c:v>
                </c:pt>
                <c:pt idx="461">
                  <c:v>41122</c:v>
                </c:pt>
                <c:pt idx="462">
                  <c:v>41123</c:v>
                </c:pt>
                <c:pt idx="463">
                  <c:v>41124</c:v>
                </c:pt>
                <c:pt idx="464">
                  <c:v>41125</c:v>
                </c:pt>
                <c:pt idx="465">
                  <c:v>41126</c:v>
                </c:pt>
                <c:pt idx="466">
                  <c:v>41127</c:v>
                </c:pt>
                <c:pt idx="467">
                  <c:v>41128</c:v>
                </c:pt>
                <c:pt idx="468">
                  <c:v>41129</c:v>
                </c:pt>
                <c:pt idx="469">
                  <c:v>41130</c:v>
                </c:pt>
                <c:pt idx="470">
                  <c:v>41131</c:v>
                </c:pt>
                <c:pt idx="471">
                  <c:v>41132</c:v>
                </c:pt>
                <c:pt idx="472">
                  <c:v>41133</c:v>
                </c:pt>
                <c:pt idx="473">
                  <c:v>41134</c:v>
                </c:pt>
                <c:pt idx="474">
                  <c:v>41135</c:v>
                </c:pt>
                <c:pt idx="475">
                  <c:v>41136</c:v>
                </c:pt>
                <c:pt idx="476">
                  <c:v>41137</c:v>
                </c:pt>
                <c:pt idx="477">
                  <c:v>41138</c:v>
                </c:pt>
                <c:pt idx="478">
                  <c:v>41139</c:v>
                </c:pt>
                <c:pt idx="479">
                  <c:v>41140</c:v>
                </c:pt>
                <c:pt idx="480">
                  <c:v>41141</c:v>
                </c:pt>
                <c:pt idx="481">
                  <c:v>41142</c:v>
                </c:pt>
                <c:pt idx="482">
                  <c:v>41143</c:v>
                </c:pt>
                <c:pt idx="483">
                  <c:v>41144</c:v>
                </c:pt>
                <c:pt idx="484">
                  <c:v>41145</c:v>
                </c:pt>
                <c:pt idx="485">
                  <c:v>41146</c:v>
                </c:pt>
                <c:pt idx="486">
                  <c:v>41147</c:v>
                </c:pt>
                <c:pt idx="487">
                  <c:v>41148</c:v>
                </c:pt>
                <c:pt idx="488">
                  <c:v>41149</c:v>
                </c:pt>
                <c:pt idx="489">
                  <c:v>41150</c:v>
                </c:pt>
                <c:pt idx="490">
                  <c:v>41151</c:v>
                </c:pt>
                <c:pt idx="491">
                  <c:v>41152</c:v>
                </c:pt>
                <c:pt idx="492">
                  <c:v>41153</c:v>
                </c:pt>
                <c:pt idx="493">
                  <c:v>41154</c:v>
                </c:pt>
                <c:pt idx="494">
                  <c:v>41155</c:v>
                </c:pt>
                <c:pt idx="495">
                  <c:v>41156</c:v>
                </c:pt>
                <c:pt idx="496">
                  <c:v>41157</c:v>
                </c:pt>
                <c:pt idx="497">
                  <c:v>41158</c:v>
                </c:pt>
                <c:pt idx="498">
                  <c:v>41159</c:v>
                </c:pt>
                <c:pt idx="499">
                  <c:v>41160</c:v>
                </c:pt>
                <c:pt idx="500">
                  <c:v>41161</c:v>
                </c:pt>
                <c:pt idx="501">
                  <c:v>41162</c:v>
                </c:pt>
                <c:pt idx="502">
                  <c:v>41163</c:v>
                </c:pt>
                <c:pt idx="503">
                  <c:v>41164</c:v>
                </c:pt>
                <c:pt idx="504">
                  <c:v>41165</c:v>
                </c:pt>
                <c:pt idx="505">
                  <c:v>41166</c:v>
                </c:pt>
                <c:pt idx="506">
                  <c:v>41167</c:v>
                </c:pt>
                <c:pt idx="507">
                  <c:v>41168</c:v>
                </c:pt>
                <c:pt idx="508">
                  <c:v>41169</c:v>
                </c:pt>
                <c:pt idx="509">
                  <c:v>41170</c:v>
                </c:pt>
                <c:pt idx="510">
                  <c:v>41171</c:v>
                </c:pt>
                <c:pt idx="511">
                  <c:v>41172</c:v>
                </c:pt>
                <c:pt idx="512">
                  <c:v>41173</c:v>
                </c:pt>
                <c:pt idx="513">
                  <c:v>41174</c:v>
                </c:pt>
                <c:pt idx="514">
                  <c:v>41175</c:v>
                </c:pt>
                <c:pt idx="515">
                  <c:v>41176</c:v>
                </c:pt>
                <c:pt idx="516">
                  <c:v>41177</c:v>
                </c:pt>
                <c:pt idx="517">
                  <c:v>41178</c:v>
                </c:pt>
                <c:pt idx="518">
                  <c:v>41179</c:v>
                </c:pt>
                <c:pt idx="519">
                  <c:v>41180</c:v>
                </c:pt>
                <c:pt idx="520">
                  <c:v>41181</c:v>
                </c:pt>
                <c:pt idx="521">
                  <c:v>41182</c:v>
                </c:pt>
                <c:pt idx="522">
                  <c:v>41183</c:v>
                </c:pt>
                <c:pt idx="523">
                  <c:v>41184</c:v>
                </c:pt>
                <c:pt idx="524">
                  <c:v>41185</c:v>
                </c:pt>
                <c:pt idx="525">
                  <c:v>41186</c:v>
                </c:pt>
                <c:pt idx="526">
                  <c:v>41187</c:v>
                </c:pt>
                <c:pt idx="527">
                  <c:v>41188</c:v>
                </c:pt>
                <c:pt idx="528">
                  <c:v>41189</c:v>
                </c:pt>
                <c:pt idx="529">
                  <c:v>41190</c:v>
                </c:pt>
                <c:pt idx="530">
                  <c:v>41191</c:v>
                </c:pt>
                <c:pt idx="531">
                  <c:v>41192</c:v>
                </c:pt>
                <c:pt idx="532">
                  <c:v>41193</c:v>
                </c:pt>
                <c:pt idx="533">
                  <c:v>41194</c:v>
                </c:pt>
                <c:pt idx="534">
                  <c:v>41195</c:v>
                </c:pt>
                <c:pt idx="535">
                  <c:v>41196</c:v>
                </c:pt>
                <c:pt idx="536">
                  <c:v>41197</c:v>
                </c:pt>
                <c:pt idx="537">
                  <c:v>41198</c:v>
                </c:pt>
                <c:pt idx="538">
                  <c:v>41199</c:v>
                </c:pt>
                <c:pt idx="539">
                  <c:v>41200</c:v>
                </c:pt>
                <c:pt idx="540">
                  <c:v>41201</c:v>
                </c:pt>
                <c:pt idx="541">
                  <c:v>41202</c:v>
                </c:pt>
                <c:pt idx="542">
                  <c:v>41203</c:v>
                </c:pt>
                <c:pt idx="543">
                  <c:v>41204</c:v>
                </c:pt>
                <c:pt idx="544">
                  <c:v>41205</c:v>
                </c:pt>
                <c:pt idx="545">
                  <c:v>41206</c:v>
                </c:pt>
                <c:pt idx="546">
                  <c:v>41207</c:v>
                </c:pt>
                <c:pt idx="547">
                  <c:v>41208</c:v>
                </c:pt>
                <c:pt idx="548">
                  <c:v>41209</c:v>
                </c:pt>
                <c:pt idx="549">
                  <c:v>41210</c:v>
                </c:pt>
                <c:pt idx="550">
                  <c:v>41211</c:v>
                </c:pt>
                <c:pt idx="551">
                  <c:v>41212</c:v>
                </c:pt>
                <c:pt idx="552">
                  <c:v>41213</c:v>
                </c:pt>
                <c:pt idx="553">
                  <c:v>41214</c:v>
                </c:pt>
                <c:pt idx="554">
                  <c:v>41215</c:v>
                </c:pt>
                <c:pt idx="555">
                  <c:v>41216</c:v>
                </c:pt>
                <c:pt idx="556">
                  <c:v>41217</c:v>
                </c:pt>
                <c:pt idx="557">
                  <c:v>41218</c:v>
                </c:pt>
                <c:pt idx="558">
                  <c:v>41219</c:v>
                </c:pt>
                <c:pt idx="559">
                  <c:v>41220</c:v>
                </c:pt>
                <c:pt idx="560">
                  <c:v>41221</c:v>
                </c:pt>
                <c:pt idx="561">
                  <c:v>41222</c:v>
                </c:pt>
                <c:pt idx="562">
                  <c:v>41223</c:v>
                </c:pt>
                <c:pt idx="563">
                  <c:v>41224</c:v>
                </c:pt>
                <c:pt idx="564">
                  <c:v>41225</c:v>
                </c:pt>
                <c:pt idx="565">
                  <c:v>41226</c:v>
                </c:pt>
                <c:pt idx="566">
                  <c:v>41227</c:v>
                </c:pt>
                <c:pt idx="567">
                  <c:v>41228</c:v>
                </c:pt>
                <c:pt idx="568">
                  <c:v>41229</c:v>
                </c:pt>
                <c:pt idx="569">
                  <c:v>41230</c:v>
                </c:pt>
                <c:pt idx="570">
                  <c:v>41231</c:v>
                </c:pt>
                <c:pt idx="571">
                  <c:v>41232</c:v>
                </c:pt>
                <c:pt idx="572">
                  <c:v>41233</c:v>
                </c:pt>
                <c:pt idx="573">
                  <c:v>41234</c:v>
                </c:pt>
                <c:pt idx="574">
                  <c:v>41235</c:v>
                </c:pt>
                <c:pt idx="575">
                  <c:v>41236</c:v>
                </c:pt>
                <c:pt idx="576">
                  <c:v>41237</c:v>
                </c:pt>
                <c:pt idx="577">
                  <c:v>41238</c:v>
                </c:pt>
                <c:pt idx="578">
                  <c:v>41239</c:v>
                </c:pt>
                <c:pt idx="579">
                  <c:v>41240</c:v>
                </c:pt>
                <c:pt idx="580">
                  <c:v>41241</c:v>
                </c:pt>
                <c:pt idx="581">
                  <c:v>41242</c:v>
                </c:pt>
                <c:pt idx="582">
                  <c:v>41243</c:v>
                </c:pt>
                <c:pt idx="583">
                  <c:v>41244</c:v>
                </c:pt>
                <c:pt idx="584">
                  <c:v>41245</c:v>
                </c:pt>
                <c:pt idx="585">
                  <c:v>41246</c:v>
                </c:pt>
                <c:pt idx="586">
                  <c:v>41247</c:v>
                </c:pt>
                <c:pt idx="587">
                  <c:v>41248</c:v>
                </c:pt>
                <c:pt idx="588">
                  <c:v>41249</c:v>
                </c:pt>
                <c:pt idx="589">
                  <c:v>41250</c:v>
                </c:pt>
                <c:pt idx="590">
                  <c:v>41251</c:v>
                </c:pt>
                <c:pt idx="591">
                  <c:v>41252</c:v>
                </c:pt>
                <c:pt idx="592">
                  <c:v>41253</c:v>
                </c:pt>
                <c:pt idx="593">
                  <c:v>41254</c:v>
                </c:pt>
                <c:pt idx="594">
                  <c:v>41255</c:v>
                </c:pt>
                <c:pt idx="595">
                  <c:v>41256</c:v>
                </c:pt>
                <c:pt idx="596">
                  <c:v>41257</c:v>
                </c:pt>
                <c:pt idx="597">
                  <c:v>41258</c:v>
                </c:pt>
                <c:pt idx="598">
                  <c:v>41259</c:v>
                </c:pt>
                <c:pt idx="599">
                  <c:v>41260</c:v>
                </c:pt>
                <c:pt idx="600">
                  <c:v>41261</c:v>
                </c:pt>
                <c:pt idx="601">
                  <c:v>41262</c:v>
                </c:pt>
                <c:pt idx="602">
                  <c:v>41263</c:v>
                </c:pt>
                <c:pt idx="603">
                  <c:v>41264</c:v>
                </c:pt>
                <c:pt idx="604">
                  <c:v>41265</c:v>
                </c:pt>
                <c:pt idx="605">
                  <c:v>41266</c:v>
                </c:pt>
                <c:pt idx="606">
                  <c:v>41267</c:v>
                </c:pt>
                <c:pt idx="607">
                  <c:v>41268</c:v>
                </c:pt>
                <c:pt idx="608">
                  <c:v>41269</c:v>
                </c:pt>
                <c:pt idx="609">
                  <c:v>41270</c:v>
                </c:pt>
                <c:pt idx="610">
                  <c:v>41271</c:v>
                </c:pt>
                <c:pt idx="611">
                  <c:v>41419</c:v>
                </c:pt>
                <c:pt idx="612">
                  <c:v>41420</c:v>
                </c:pt>
                <c:pt idx="613">
                  <c:v>41421</c:v>
                </c:pt>
                <c:pt idx="614">
                  <c:v>41422</c:v>
                </c:pt>
                <c:pt idx="615">
                  <c:v>41423</c:v>
                </c:pt>
                <c:pt idx="616">
                  <c:v>41424</c:v>
                </c:pt>
                <c:pt idx="617">
                  <c:v>41425</c:v>
                </c:pt>
                <c:pt idx="618">
                  <c:v>41426</c:v>
                </c:pt>
                <c:pt idx="619">
                  <c:v>41427</c:v>
                </c:pt>
                <c:pt idx="620">
                  <c:v>41428</c:v>
                </c:pt>
                <c:pt idx="621">
                  <c:v>41429</c:v>
                </c:pt>
                <c:pt idx="622">
                  <c:v>41430</c:v>
                </c:pt>
                <c:pt idx="623">
                  <c:v>41431</c:v>
                </c:pt>
                <c:pt idx="624">
                  <c:v>41432</c:v>
                </c:pt>
                <c:pt idx="625">
                  <c:v>41433</c:v>
                </c:pt>
                <c:pt idx="626">
                  <c:v>41434</c:v>
                </c:pt>
                <c:pt idx="627">
                  <c:v>41435</c:v>
                </c:pt>
                <c:pt idx="628">
                  <c:v>41436</c:v>
                </c:pt>
                <c:pt idx="629">
                  <c:v>41437</c:v>
                </c:pt>
                <c:pt idx="630">
                  <c:v>41438</c:v>
                </c:pt>
                <c:pt idx="631">
                  <c:v>41439</c:v>
                </c:pt>
                <c:pt idx="632">
                  <c:v>41440</c:v>
                </c:pt>
                <c:pt idx="633">
                  <c:v>41441</c:v>
                </c:pt>
                <c:pt idx="634">
                  <c:v>41442</c:v>
                </c:pt>
                <c:pt idx="635">
                  <c:v>41443</c:v>
                </c:pt>
                <c:pt idx="636">
                  <c:v>41444</c:v>
                </c:pt>
                <c:pt idx="637">
                  <c:v>41445</c:v>
                </c:pt>
                <c:pt idx="638">
                  <c:v>41446</c:v>
                </c:pt>
                <c:pt idx="639">
                  <c:v>41447</c:v>
                </c:pt>
                <c:pt idx="640">
                  <c:v>41448</c:v>
                </c:pt>
                <c:pt idx="641">
                  <c:v>41449</c:v>
                </c:pt>
                <c:pt idx="642">
                  <c:v>41450</c:v>
                </c:pt>
                <c:pt idx="643">
                  <c:v>41451</c:v>
                </c:pt>
                <c:pt idx="644">
                  <c:v>41452</c:v>
                </c:pt>
                <c:pt idx="645">
                  <c:v>41453</c:v>
                </c:pt>
                <c:pt idx="646">
                  <c:v>41454</c:v>
                </c:pt>
                <c:pt idx="647">
                  <c:v>41455</c:v>
                </c:pt>
                <c:pt idx="648">
                  <c:v>41456</c:v>
                </c:pt>
                <c:pt idx="649">
                  <c:v>41457</c:v>
                </c:pt>
                <c:pt idx="650">
                  <c:v>41458</c:v>
                </c:pt>
                <c:pt idx="651">
                  <c:v>41459</c:v>
                </c:pt>
                <c:pt idx="652">
                  <c:v>41460</c:v>
                </c:pt>
                <c:pt idx="653">
                  <c:v>41461</c:v>
                </c:pt>
                <c:pt idx="654">
                  <c:v>41462</c:v>
                </c:pt>
                <c:pt idx="655">
                  <c:v>41463</c:v>
                </c:pt>
                <c:pt idx="656">
                  <c:v>41464</c:v>
                </c:pt>
                <c:pt idx="657">
                  <c:v>41465</c:v>
                </c:pt>
                <c:pt idx="658">
                  <c:v>41466</c:v>
                </c:pt>
                <c:pt idx="659">
                  <c:v>41467</c:v>
                </c:pt>
                <c:pt idx="660">
                  <c:v>41468</c:v>
                </c:pt>
                <c:pt idx="661">
                  <c:v>41469</c:v>
                </c:pt>
                <c:pt idx="662">
                  <c:v>41470</c:v>
                </c:pt>
                <c:pt idx="663">
                  <c:v>41471</c:v>
                </c:pt>
                <c:pt idx="664">
                  <c:v>41472</c:v>
                </c:pt>
                <c:pt idx="665">
                  <c:v>41473</c:v>
                </c:pt>
                <c:pt idx="666">
                  <c:v>41474</c:v>
                </c:pt>
                <c:pt idx="667">
                  <c:v>41475</c:v>
                </c:pt>
                <c:pt idx="668">
                  <c:v>41476</c:v>
                </c:pt>
                <c:pt idx="669">
                  <c:v>41477</c:v>
                </c:pt>
                <c:pt idx="670">
                  <c:v>41478</c:v>
                </c:pt>
                <c:pt idx="671">
                  <c:v>41479</c:v>
                </c:pt>
                <c:pt idx="672">
                  <c:v>41480</c:v>
                </c:pt>
                <c:pt idx="673">
                  <c:v>41481</c:v>
                </c:pt>
                <c:pt idx="674">
                  <c:v>41482</c:v>
                </c:pt>
                <c:pt idx="675">
                  <c:v>41483</c:v>
                </c:pt>
                <c:pt idx="676">
                  <c:v>41484</c:v>
                </c:pt>
                <c:pt idx="677">
                  <c:v>41485</c:v>
                </c:pt>
                <c:pt idx="678">
                  <c:v>41486</c:v>
                </c:pt>
                <c:pt idx="679">
                  <c:v>41487</c:v>
                </c:pt>
                <c:pt idx="680">
                  <c:v>41488</c:v>
                </c:pt>
                <c:pt idx="681">
                  <c:v>41489</c:v>
                </c:pt>
                <c:pt idx="682">
                  <c:v>41490</c:v>
                </c:pt>
                <c:pt idx="683">
                  <c:v>41491</c:v>
                </c:pt>
                <c:pt idx="684">
                  <c:v>41492</c:v>
                </c:pt>
                <c:pt idx="685">
                  <c:v>41493</c:v>
                </c:pt>
                <c:pt idx="686">
                  <c:v>41494</c:v>
                </c:pt>
                <c:pt idx="687">
                  <c:v>41495</c:v>
                </c:pt>
                <c:pt idx="688">
                  <c:v>41496</c:v>
                </c:pt>
                <c:pt idx="689">
                  <c:v>41497</c:v>
                </c:pt>
                <c:pt idx="690">
                  <c:v>41498</c:v>
                </c:pt>
                <c:pt idx="691">
                  <c:v>41499</c:v>
                </c:pt>
                <c:pt idx="692">
                  <c:v>41500</c:v>
                </c:pt>
                <c:pt idx="693">
                  <c:v>41501</c:v>
                </c:pt>
                <c:pt idx="694">
                  <c:v>41502</c:v>
                </c:pt>
                <c:pt idx="695">
                  <c:v>41503</c:v>
                </c:pt>
                <c:pt idx="696">
                  <c:v>41504</c:v>
                </c:pt>
                <c:pt idx="697">
                  <c:v>41505</c:v>
                </c:pt>
                <c:pt idx="698">
                  <c:v>41506</c:v>
                </c:pt>
                <c:pt idx="699">
                  <c:v>41507</c:v>
                </c:pt>
                <c:pt idx="700">
                  <c:v>41508</c:v>
                </c:pt>
                <c:pt idx="701">
                  <c:v>41509</c:v>
                </c:pt>
                <c:pt idx="702">
                  <c:v>41510</c:v>
                </c:pt>
                <c:pt idx="703">
                  <c:v>41511</c:v>
                </c:pt>
                <c:pt idx="704">
                  <c:v>41512</c:v>
                </c:pt>
                <c:pt idx="705">
                  <c:v>41513</c:v>
                </c:pt>
                <c:pt idx="706">
                  <c:v>41514</c:v>
                </c:pt>
                <c:pt idx="707">
                  <c:v>41515</c:v>
                </c:pt>
                <c:pt idx="708">
                  <c:v>41516</c:v>
                </c:pt>
                <c:pt idx="709">
                  <c:v>41517</c:v>
                </c:pt>
                <c:pt idx="710">
                  <c:v>41518</c:v>
                </c:pt>
                <c:pt idx="711">
                  <c:v>41519</c:v>
                </c:pt>
                <c:pt idx="712">
                  <c:v>41520</c:v>
                </c:pt>
                <c:pt idx="713">
                  <c:v>41521</c:v>
                </c:pt>
                <c:pt idx="714">
                  <c:v>41522</c:v>
                </c:pt>
                <c:pt idx="715">
                  <c:v>41523</c:v>
                </c:pt>
                <c:pt idx="716">
                  <c:v>41524</c:v>
                </c:pt>
                <c:pt idx="717">
                  <c:v>41525</c:v>
                </c:pt>
                <c:pt idx="718">
                  <c:v>41526</c:v>
                </c:pt>
                <c:pt idx="719">
                  <c:v>41527</c:v>
                </c:pt>
                <c:pt idx="720">
                  <c:v>41528</c:v>
                </c:pt>
                <c:pt idx="721">
                  <c:v>41529</c:v>
                </c:pt>
                <c:pt idx="722">
                  <c:v>41530</c:v>
                </c:pt>
                <c:pt idx="723">
                  <c:v>41531</c:v>
                </c:pt>
                <c:pt idx="724">
                  <c:v>41532</c:v>
                </c:pt>
                <c:pt idx="725">
                  <c:v>41533</c:v>
                </c:pt>
                <c:pt idx="726">
                  <c:v>41534</c:v>
                </c:pt>
                <c:pt idx="727">
                  <c:v>41535</c:v>
                </c:pt>
                <c:pt idx="728">
                  <c:v>41536</c:v>
                </c:pt>
                <c:pt idx="729">
                  <c:v>41537</c:v>
                </c:pt>
                <c:pt idx="730">
                  <c:v>41538</c:v>
                </c:pt>
                <c:pt idx="731">
                  <c:v>41539</c:v>
                </c:pt>
                <c:pt idx="732">
                  <c:v>41540</c:v>
                </c:pt>
                <c:pt idx="733">
                  <c:v>41541</c:v>
                </c:pt>
                <c:pt idx="734">
                  <c:v>41542</c:v>
                </c:pt>
                <c:pt idx="735">
                  <c:v>41543</c:v>
                </c:pt>
                <c:pt idx="736">
                  <c:v>41544</c:v>
                </c:pt>
                <c:pt idx="737">
                  <c:v>41545</c:v>
                </c:pt>
                <c:pt idx="738">
                  <c:v>41546</c:v>
                </c:pt>
                <c:pt idx="739">
                  <c:v>41547</c:v>
                </c:pt>
                <c:pt idx="740">
                  <c:v>41548</c:v>
                </c:pt>
                <c:pt idx="741">
                  <c:v>41549</c:v>
                </c:pt>
                <c:pt idx="742">
                  <c:v>41550</c:v>
                </c:pt>
                <c:pt idx="743">
                  <c:v>41551</c:v>
                </c:pt>
                <c:pt idx="744">
                  <c:v>41552</c:v>
                </c:pt>
                <c:pt idx="745">
                  <c:v>41553</c:v>
                </c:pt>
                <c:pt idx="746">
                  <c:v>41554</c:v>
                </c:pt>
                <c:pt idx="747">
                  <c:v>41555</c:v>
                </c:pt>
                <c:pt idx="748">
                  <c:v>41556</c:v>
                </c:pt>
                <c:pt idx="749">
                  <c:v>41557</c:v>
                </c:pt>
                <c:pt idx="750">
                  <c:v>41558</c:v>
                </c:pt>
                <c:pt idx="751">
                  <c:v>41559</c:v>
                </c:pt>
                <c:pt idx="752">
                  <c:v>41560</c:v>
                </c:pt>
                <c:pt idx="753">
                  <c:v>41561</c:v>
                </c:pt>
                <c:pt idx="754">
                  <c:v>41562</c:v>
                </c:pt>
                <c:pt idx="755">
                  <c:v>41563</c:v>
                </c:pt>
                <c:pt idx="756">
                  <c:v>41564</c:v>
                </c:pt>
                <c:pt idx="757">
                  <c:v>41565</c:v>
                </c:pt>
                <c:pt idx="758">
                  <c:v>41566</c:v>
                </c:pt>
                <c:pt idx="759">
                  <c:v>41567</c:v>
                </c:pt>
                <c:pt idx="760">
                  <c:v>41568</c:v>
                </c:pt>
                <c:pt idx="761">
                  <c:v>41569</c:v>
                </c:pt>
                <c:pt idx="762">
                  <c:v>41570</c:v>
                </c:pt>
                <c:pt idx="763">
                  <c:v>41571</c:v>
                </c:pt>
                <c:pt idx="764">
                  <c:v>41572</c:v>
                </c:pt>
                <c:pt idx="765">
                  <c:v>41573</c:v>
                </c:pt>
                <c:pt idx="766">
                  <c:v>41574</c:v>
                </c:pt>
                <c:pt idx="767">
                  <c:v>41575</c:v>
                </c:pt>
                <c:pt idx="768">
                  <c:v>41576</c:v>
                </c:pt>
                <c:pt idx="769">
                  <c:v>41577</c:v>
                </c:pt>
                <c:pt idx="770">
                  <c:v>41578</c:v>
                </c:pt>
                <c:pt idx="771">
                  <c:v>41579</c:v>
                </c:pt>
                <c:pt idx="772">
                  <c:v>41580</c:v>
                </c:pt>
                <c:pt idx="773">
                  <c:v>41581</c:v>
                </c:pt>
                <c:pt idx="774">
                  <c:v>41582</c:v>
                </c:pt>
                <c:pt idx="775">
                  <c:v>41583</c:v>
                </c:pt>
                <c:pt idx="776">
                  <c:v>41584</c:v>
                </c:pt>
                <c:pt idx="777">
                  <c:v>41585</c:v>
                </c:pt>
                <c:pt idx="778">
                  <c:v>41586</c:v>
                </c:pt>
                <c:pt idx="779">
                  <c:v>41587</c:v>
                </c:pt>
                <c:pt idx="780">
                  <c:v>41588</c:v>
                </c:pt>
                <c:pt idx="781">
                  <c:v>41589</c:v>
                </c:pt>
                <c:pt idx="782">
                  <c:v>41590</c:v>
                </c:pt>
                <c:pt idx="783">
                  <c:v>41591</c:v>
                </c:pt>
                <c:pt idx="784">
                  <c:v>41592</c:v>
                </c:pt>
                <c:pt idx="785">
                  <c:v>41593</c:v>
                </c:pt>
                <c:pt idx="786">
                  <c:v>41594</c:v>
                </c:pt>
                <c:pt idx="787">
                  <c:v>41595</c:v>
                </c:pt>
                <c:pt idx="788">
                  <c:v>41596</c:v>
                </c:pt>
                <c:pt idx="789">
                  <c:v>41597</c:v>
                </c:pt>
                <c:pt idx="790">
                  <c:v>41598</c:v>
                </c:pt>
                <c:pt idx="791">
                  <c:v>41599</c:v>
                </c:pt>
                <c:pt idx="792">
                  <c:v>41600</c:v>
                </c:pt>
                <c:pt idx="793">
                  <c:v>41601</c:v>
                </c:pt>
                <c:pt idx="794">
                  <c:v>41602</c:v>
                </c:pt>
                <c:pt idx="795">
                  <c:v>41603</c:v>
                </c:pt>
                <c:pt idx="796">
                  <c:v>41604</c:v>
                </c:pt>
                <c:pt idx="797">
                  <c:v>41605</c:v>
                </c:pt>
                <c:pt idx="798">
                  <c:v>41606</c:v>
                </c:pt>
                <c:pt idx="799">
                  <c:v>41607</c:v>
                </c:pt>
                <c:pt idx="800">
                  <c:v>41608</c:v>
                </c:pt>
                <c:pt idx="801">
                  <c:v>41609</c:v>
                </c:pt>
                <c:pt idx="802">
                  <c:v>41610</c:v>
                </c:pt>
                <c:pt idx="803">
                  <c:v>41611</c:v>
                </c:pt>
                <c:pt idx="804">
                  <c:v>41612</c:v>
                </c:pt>
                <c:pt idx="805">
                  <c:v>41613</c:v>
                </c:pt>
                <c:pt idx="806">
                  <c:v>41614</c:v>
                </c:pt>
                <c:pt idx="807">
                  <c:v>41615</c:v>
                </c:pt>
                <c:pt idx="808">
                  <c:v>41616</c:v>
                </c:pt>
                <c:pt idx="809">
                  <c:v>41617</c:v>
                </c:pt>
                <c:pt idx="810">
                  <c:v>41618</c:v>
                </c:pt>
                <c:pt idx="811">
                  <c:v>41619</c:v>
                </c:pt>
                <c:pt idx="812">
                  <c:v>41620</c:v>
                </c:pt>
                <c:pt idx="813">
                  <c:v>41621</c:v>
                </c:pt>
                <c:pt idx="814">
                  <c:v>41622</c:v>
                </c:pt>
                <c:pt idx="815">
                  <c:v>41623</c:v>
                </c:pt>
                <c:pt idx="816">
                  <c:v>41624</c:v>
                </c:pt>
                <c:pt idx="817">
                  <c:v>41625</c:v>
                </c:pt>
                <c:pt idx="818">
                  <c:v>41626</c:v>
                </c:pt>
                <c:pt idx="819">
                  <c:v>41627</c:v>
                </c:pt>
                <c:pt idx="820">
                  <c:v>41628</c:v>
                </c:pt>
                <c:pt idx="821">
                  <c:v>41629</c:v>
                </c:pt>
                <c:pt idx="822">
                  <c:v>41630</c:v>
                </c:pt>
                <c:pt idx="823">
                  <c:v>41631</c:v>
                </c:pt>
                <c:pt idx="824">
                  <c:v>41632</c:v>
                </c:pt>
                <c:pt idx="825">
                  <c:v>41633</c:v>
                </c:pt>
                <c:pt idx="826">
                  <c:v>41634</c:v>
                </c:pt>
                <c:pt idx="827">
                  <c:v>41635</c:v>
                </c:pt>
                <c:pt idx="828">
                  <c:v>41636</c:v>
                </c:pt>
                <c:pt idx="829">
                  <c:v>41637</c:v>
                </c:pt>
                <c:pt idx="830">
                  <c:v>41638</c:v>
                </c:pt>
                <c:pt idx="831">
                  <c:v>41639</c:v>
                </c:pt>
                <c:pt idx="832">
                  <c:v>41640</c:v>
                </c:pt>
                <c:pt idx="833">
                  <c:v>41641</c:v>
                </c:pt>
                <c:pt idx="834">
                  <c:v>41642</c:v>
                </c:pt>
                <c:pt idx="835">
                  <c:v>41643</c:v>
                </c:pt>
                <c:pt idx="836">
                  <c:v>41644</c:v>
                </c:pt>
                <c:pt idx="837">
                  <c:v>41645</c:v>
                </c:pt>
                <c:pt idx="838">
                  <c:v>41760</c:v>
                </c:pt>
                <c:pt idx="839">
                  <c:v>41761</c:v>
                </c:pt>
                <c:pt idx="840">
                  <c:v>41762</c:v>
                </c:pt>
                <c:pt idx="841">
                  <c:v>41763</c:v>
                </c:pt>
                <c:pt idx="842">
                  <c:v>41764</c:v>
                </c:pt>
                <c:pt idx="843">
                  <c:v>41765</c:v>
                </c:pt>
                <c:pt idx="844">
                  <c:v>41766</c:v>
                </c:pt>
                <c:pt idx="845">
                  <c:v>41767</c:v>
                </c:pt>
                <c:pt idx="846">
                  <c:v>41768</c:v>
                </c:pt>
                <c:pt idx="847">
                  <c:v>41769</c:v>
                </c:pt>
                <c:pt idx="848">
                  <c:v>41770</c:v>
                </c:pt>
                <c:pt idx="849">
                  <c:v>41771</c:v>
                </c:pt>
                <c:pt idx="850">
                  <c:v>41772</c:v>
                </c:pt>
                <c:pt idx="851">
                  <c:v>41773</c:v>
                </c:pt>
                <c:pt idx="852">
                  <c:v>41774</c:v>
                </c:pt>
                <c:pt idx="853">
                  <c:v>41775</c:v>
                </c:pt>
                <c:pt idx="854">
                  <c:v>41776</c:v>
                </c:pt>
                <c:pt idx="855">
                  <c:v>41777</c:v>
                </c:pt>
                <c:pt idx="856">
                  <c:v>41778</c:v>
                </c:pt>
                <c:pt idx="857">
                  <c:v>41779</c:v>
                </c:pt>
                <c:pt idx="858">
                  <c:v>41780</c:v>
                </c:pt>
                <c:pt idx="859">
                  <c:v>41781</c:v>
                </c:pt>
                <c:pt idx="860">
                  <c:v>41782</c:v>
                </c:pt>
                <c:pt idx="861">
                  <c:v>41783</c:v>
                </c:pt>
                <c:pt idx="862">
                  <c:v>41784</c:v>
                </c:pt>
                <c:pt idx="863">
                  <c:v>41785</c:v>
                </c:pt>
                <c:pt idx="864">
                  <c:v>41786</c:v>
                </c:pt>
                <c:pt idx="865">
                  <c:v>41787</c:v>
                </c:pt>
                <c:pt idx="866">
                  <c:v>41788</c:v>
                </c:pt>
                <c:pt idx="867">
                  <c:v>41789</c:v>
                </c:pt>
                <c:pt idx="868">
                  <c:v>41790</c:v>
                </c:pt>
                <c:pt idx="869">
                  <c:v>41791</c:v>
                </c:pt>
                <c:pt idx="870">
                  <c:v>41792</c:v>
                </c:pt>
                <c:pt idx="871">
                  <c:v>41793</c:v>
                </c:pt>
                <c:pt idx="872">
                  <c:v>41794</c:v>
                </c:pt>
                <c:pt idx="873">
                  <c:v>41795</c:v>
                </c:pt>
                <c:pt idx="874">
                  <c:v>41796</c:v>
                </c:pt>
                <c:pt idx="875">
                  <c:v>41797</c:v>
                </c:pt>
                <c:pt idx="876">
                  <c:v>41798</c:v>
                </c:pt>
                <c:pt idx="877">
                  <c:v>41799</c:v>
                </c:pt>
                <c:pt idx="878">
                  <c:v>41800</c:v>
                </c:pt>
                <c:pt idx="879">
                  <c:v>41801</c:v>
                </c:pt>
                <c:pt idx="880">
                  <c:v>41802</c:v>
                </c:pt>
                <c:pt idx="881">
                  <c:v>41803</c:v>
                </c:pt>
                <c:pt idx="882">
                  <c:v>41804</c:v>
                </c:pt>
                <c:pt idx="883">
                  <c:v>41805</c:v>
                </c:pt>
                <c:pt idx="884">
                  <c:v>41806</c:v>
                </c:pt>
                <c:pt idx="885">
                  <c:v>41807</c:v>
                </c:pt>
                <c:pt idx="886">
                  <c:v>41808</c:v>
                </c:pt>
                <c:pt idx="887">
                  <c:v>41809</c:v>
                </c:pt>
                <c:pt idx="888">
                  <c:v>41810</c:v>
                </c:pt>
                <c:pt idx="889">
                  <c:v>41811</c:v>
                </c:pt>
                <c:pt idx="890">
                  <c:v>41812</c:v>
                </c:pt>
                <c:pt idx="891">
                  <c:v>41813</c:v>
                </c:pt>
                <c:pt idx="892">
                  <c:v>41814</c:v>
                </c:pt>
                <c:pt idx="893">
                  <c:v>41815</c:v>
                </c:pt>
                <c:pt idx="894">
                  <c:v>41816</c:v>
                </c:pt>
                <c:pt idx="895">
                  <c:v>41817</c:v>
                </c:pt>
                <c:pt idx="896">
                  <c:v>41818</c:v>
                </c:pt>
                <c:pt idx="897">
                  <c:v>41819</c:v>
                </c:pt>
                <c:pt idx="898">
                  <c:v>41820</c:v>
                </c:pt>
                <c:pt idx="899">
                  <c:v>41821</c:v>
                </c:pt>
                <c:pt idx="900">
                  <c:v>41822</c:v>
                </c:pt>
                <c:pt idx="901">
                  <c:v>41823</c:v>
                </c:pt>
                <c:pt idx="902">
                  <c:v>41824</c:v>
                </c:pt>
                <c:pt idx="903">
                  <c:v>41825</c:v>
                </c:pt>
                <c:pt idx="904">
                  <c:v>41826</c:v>
                </c:pt>
                <c:pt idx="905">
                  <c:v>41827</c:v>
                </c:pt>
                <c:pt idx="906">
                  <c:v>41828</c:v>
                </c:pt>
                <c:pt idx="907">
                  <c:v>41829</c:v>
                </c:pt>
                <c:pt idx="908">
                  <c:v>41830</c:v>
                </c:pt>
                <c:pt idx="909">
                  <c:v>41831</c:v>
                </c:pt>
                <c:pt idx="910">
                  <c:v>41832</c:v>
                </c:pt>
                <c:pt idx="911">
                  <c:v>41833</c:v>
                </c:pt>
                <c:pt idx="912">
                  <c:v>41834</c:v>
                </c:pt>
                <c:pt idx="913">
                  <c:v>41835</c:v>
                </c:pt>
                <c:pt idx="914">
                  <c:v>41836</c:v>
                </c:pt>
                <c:pt idx="915">
                  <c:v>41837</c:v>
                </c:pt>
                <c:pt idx="916">
                  <c:v>41838</c:v>
                </c:pt>
                <c:pt idx="917">
                  <c:v>41839</c:v>
                </c:pt>
                <c:pt idx="918">
                  <c:v>41840</c:v>
                </c:pt>
                <c:pt idx="919">
                  <c:v>41841</c:v>
                </c:pt>
                <c:pt idx="920">
                  <c:v>41842</c:v>
                </c:pt>
                <c:pt idx="921">
                  <c:v>41843</c:v>
                </c:pt>
                <c:pt idx="922">
                  <c:v>41844</c:v>
                </c:pt>
                <c:pt idx="923">
                  <c:v>41845</c:v>
                </c:pt>
                <c:pt idx="924">
                  <c:v>41846</c:v>
                </c:pt>
                <c:pt idx="925">
                  <c:v>41847</c:v>
                </c:pt>
                <c:pt idx="926">
                  <c:v>41848</c:v>
                </c:pt>
                <c:pt idx="927">
                  <c:v>41849</c:v>
                </c:pt>
                <c:pt idx="928">
                  <c:v>41850</c:v>
                </c:pt>
                <c:pt idx="929">
                  <c:v>41851</c:v>
                </c:pt>
                <c:pt idx="930">
                  <c:v>41852</c:v>
                </c:pt>
                <c:pt idx="931">
                  <c:v>41853</c:v>
                </c:pt>
                <c:pt idx="932">
                  <c:v>41854</c:v>
                </c:pt>
                <c:pt idx="933">
                  <c:v>41855</c:v>
                </c:pt>
                <c:pt idx="934">
                  <c:v>41856</c:v>
                </c:pt>
                <c:pt idx="935">
                  <c:v>41857</c:v>
                </c:pt>
                <c:pt idx="936">
                  <c:v>41858</c:v>
                </c:pt>
                <c:pt idx="937">
                  <c:v>41859</c:v>
                </c:pt>
                <c:pt idx="938">
                  <c:v>41860</c:v>
                </c:pt>
                <c:pt idx="939">
                  <c:v>41861</c:v>
                </c:pt>
                <c:pt idx="940">
                  <c:v>41862</c:v>
                </c:pt>
                <c:pt idx="941">
                  <c:v>41863</c:v>
                </c:pt>
                <c:pt idx="942">
                  <c:v>41864</c:v>
                </c:pt>
                <c:pt idx="943">
                  <c:v>41865</c:v>
                </c:pt>
                <c:pt idx="944">
                  <c:v>41866</c:v>
                </c:pt>
                <c:pt idx="945">
                  <c:v>41867</c:v>
                </c:pt>
                <c:pt idx="946">
                  <c:v>41868</c:v>
                </c:pt>
                <c:pt idx="947">
                  <c:v>41869</c:v>
                </c:pt>
                <c:pt idx="948">
                  <c:v>41870</c:v>
                </c:pt>
                <c:pt idx="949">
                  <c:v>41871</c:v>
                </c:pt>
                <c:pt idx="950">
                  <c:v>41872</c:v>
                </c:pt>
                <c:pt idx="951">
                  <c:v>41873</c:v>
                </c:pt>
                <c:pt idx="952">
                  <c:v>41874</c:v>
                </c:pt>
                <c:pt idx="953">
                  <c:v>41875</c:v>
                </c:pt>
                <c:pt idx="954">
                  <c:v>41876</c:v>
                </c:pt>
                <c:pt idx="955">
                  <c:v>41877</c:v>
                </c:pt>
                <c:pt idx="956">
                  <c:v>41878</c:v>
                </c:pt>
                <c:pt idx="957">
                  <c:v>41879</c:v>
                </c:pt>
                <c:pt idx="958">
                  <c:v>41880</c:v>
                </c:pt>
                <c:pt idx="959">
                  <c:v>41881</c:v>
                </c:pt>
                <c:pt idx="960">
                  <c:v>41882</c:v>
                </c:pt>
                <c:pt idx="961">
                  <c:v>41883</c:v>
                </c:pt>
                <c:pt idx="962">
                  <c:v>41884</c:v>
                </c:pt>
                <c:pt idx="963">
                  <c:v>41885</c:v>
                </c:pt>
                <c:pt idx="964">
                  <c:v>41886</c:v>
                </c:pt>
                <c:pt idx="965">
                  <c:v>41887</c:v>
                </c:pt>
                <c:pt idx="966">
                  <c:v>41888</c:v>
                </c:pt>
                <c:pt idx="967">
                  <c:v>41889</c:v>
                </c:pt>
                <c:pt idx="968">
                  <c:v>41890</c:v>
                </c:pt>
                <c:pt idx="969">
                  <c:v>41891</c:v>
                </c:pt>
                <c:pt idx="970">
                  <c:v>41892</c:v>
                </c:pt>
                <c:pt idx="971">
                  <c:v>41893</c:v>
                </c:pt>
                <c:pt idx="972">
                  <c:v>41894</c:v>
                </c:pt>
                <c:pt idx="973">
                  <c:v>41895</c:v>
                </c:pt>
                <c:pt idx="974">
                  <c:v>41896</c:v>
                </c:pt>
                <c:pt idx="975">
                  <c:v>41897</c:v>
                </c:pt>
                <c:pt idx="976">
                  <c:v>41898</c:v>
                </c:pt>
                <c:pt idx="977">
                  <c:v>41899</c:v>
                </c:pt>
                <c:pt idx="978">
                  <c:v>41900</c:v>
                </c:pt>
                <c:pt idx="979">
                  <c:v>41901</c:v>
                </c:pt>
                <c:pt idx="980">
                  <c:v>41902</c:v>
                </c:pt>
                <c:pt idx="981">
                  <c:v>41903</c:v>
                </c:pt>
                <c:pt idx="982">
                  <c:v>41904</c:v>
                </c:pt>
                <c:pt idx="983">
                  <c:v>41905</c:v>
                </c:pt>
                <c:pt idx="984">
                  <c:v>41906</c:v>
                </c:pt>
                <c:pt idx="985">
                  <c:v>41907</c:v>
                </c:pt>
                <c:pt idx="986">
                  <c:v>41908</c:v>
                </c:pt>
                <c:pt idx="987">
                  <c:v>41909</c:v>
                </c:pt>
                <c:pt idx="988">
                  <c:v>41910</c:v>
                </c:pt>
                <c:pt idx="989">
                  <c:v>41911</c:v>
                </c:pt>
                <c:pt idx="990">
                  <c:v>41912</c:v>
                </c:pt>
                <c:pt idx="991">
                  <c:v>41913</c:v>
                </c:pt>
                <c:pt idx="992">
                  <c:v>41914</c:v>
                </c:pt>
                <c:pt idx="993">
                  <c:v>41915</c:v>
                </c:pt>
                <c:pt idx="994">
                  <c:v>41916</c:v>
                </c:pt>
                <c:pt idx="995">
                  <c:v>41917</c:v>
                </c:pt>
                <c:pt idx="996">
                  <c:v>41918</c:v>
                </c:pt>
                <c:pt idx="997">
                  <c:v>41919</c:v>
                </c:pt>
                <c:pt idx="998">
                  <c:v>41920</c:v>
                </c:pt>
                <c:pt idx="999">
                  <c:v>41921</c:v>
                </c:pt>
                <c:pt idx="1000">
                  <c:v>41922</c:v>
                </c:pt>
                <c:pt idx="1001">
                  <c:v>41923</c:v>
                </c:pt>
                <c:pt idx="1002">
                  <c:v>41924</c:v>
                </c:pt>
                <c:pt idx="1003">
                  <c:v>41925</c:v>
                </c:pt>
                <c:pt idx="1004">
                  <c:v>41926</c:v>
                </c:pt>
                <c:pt idx="1005">
                  <c:v>41927</c:v>
                </c:pt>
                <c:pt idx="1006">
                  <c:v>41928</c:v>
                </c:pt>
                <c:pt idx="1007">
                  <c:v>41929</c:v>
                </c:pt>
                <c:pt idx="1008">
                  <c:v>41930</c:v>
                </c:pt>
                <c:pt idx="1009">
                  <c:v>41931</c:v>
                </c:pt>
                <c:pt idx="1010">
                  <c:v>41932</c:v>
                </c:pt>
                <c:pt idx="1011">
                  <c:v>41933</c:v>
                </c:pt>
                <c:pt idx="1012">
                  <c:v>41934</c:v>
                </c:pt>
                <c:pt idx="1013">
                  <c:v>41935</c:v>
                </c:pt>
                <c:pt idx="1014">
                  <c:v>41936</c:v>
                </c:pt>
                <c:pt idx="1015">
                  <c:v>41937</c:v>
                </c:pt>
                <c:pt idx="1016">
                  <c:v>41938</c:v>
                </c:pt>
                <c:pt idx="1017">
                  <c:v>41939</c:v>
                </c:pt>
                <c:pt idx="1018">
                  <c:v>41940</c:v>
                </c:pt>
                <c:pt idx="1019">
                  <c:v>41941</c:v>
                </c:pt>
                <c:pt idx="1020">
                  <c:v>41942</c:v>
                </c:pt>
                <c:pt idx="1021">
                  <c:v>41943</c:v>
                </c:pt>
                <c:pt idx="1022">
                  <c:v>41944</c:v>
                </c:pt>
                <c:pt idx="1023">
                  <c:v>41945</c:v>
                </c:pt>
                <c:pt idx="1024">
                  <c:v>41946</c:v>
                </c:pt>
                <c:pt idx="1025">
                  <c:v>41947</c:v>
                </c:pt>
                <c:pt idx="1026">
                  <c:v>41948</c:v>
                </c:pt>
                <c:pt idx="1027">
                  <c:v>41949</c:v>
                </c:pt>
                <c:pt idx="1028">
                  <c:v>41950</c:v>
                </c:pt>
                <c:pt idx="1029">
                  <c:v>41951</c:v>
                </c:pt>
                <c:pt idx="1030">
                  <c:v>41952</c:v>
                </c:pt>
                <c:pt idx="1031">
                  <c:v>41953</c:v>
                </c:pt>
                <c:pt idx="1032">
                  <c:v>41954</c:v>
                </c:pt>
                <c:pt idx="1033">
                  <c:v>41955</c:v>
                </c:pt>
                <c:pt idx="1034">
                  <c:v>41956</c:v>
                </c:pt>
                <c:pt idx="1035">
                  <c:v>41957</c:v>
                </c:pt>
                <c:pt idx="1036">
                  <c:v>41958</c:v>
                </c:pt>
                <c:pt idx="1037">
                  <c:v>41959</c:v>
                </c:pt>
                <c:pt idx="1038">
                  <c:v>41960</c:v>
                </c:pt>
                <c:pt idx="1039">
                  <c:v>41961</c:v>
                </c:pt>
                <c:pt idx="1040">
                  <c:v>41962</c:v>
                </c:pt>
                <c:pt idx="1041">
                  <c:v>41963</c:v>
                </c:pt>
                <c:pt idx="1042">
                  <c:v>41964</c:v>
                </c:pt>
                <c:pt idx="1043">
                  <c:v>41965</c:v>
                </c:pt>
                <c:pt idx="1044">
                  <c:v>41966</c:v>
                </c:pt>
                <c:pt idx="1045">
                  <c:v>41967</c:v>
                </c:pt>
                <c:pt idx="1046">
                  <c:v>41968</c:v>
                </c:pt>
                <c:pt idx="1047">
                  <c:v>42144</c:v>
                </c:pt>
                <c:pt idx="1048">
                  <c:v>42145</c:v>
                </c:pt>
                <c:pt idx="1049">
                  <c:v>42146</c:v>
                </c:pt>
                <c:pt idx="1050">
                  <c:v>42147</c:v>
                </c:pt>
                <c:pt idx="1051">
                  <c:v>42148</c:v>
                </c:pt>
                <c:pt idx="1052">
                  <c:v>42149</c:v>
                </c:pt>
                <c:pt idx="1053">
                  <c:v>42150</c:v>
                </c:pt>
                <c:pt idx="1054">
                  <c:v>42151</c:v>
                </c:pt>
                <c:pt idx="1055">
                  <c:v>42152</c:v>
                </c:pt>
                <c:pt idx="1056">
                  <c:v>42153</c:v>
                </c:pt>
                <c:pt idx="1057">
                  <c:v>42154</c:v>
                </c:pt>
                <c:pt idx="1058">
                  <c:v>42155</c:v>
                </c:pt>
                <c:pt idx="1059">
                  <c:v>42156</c:v>
                </c:pt>
                <c:pt idx="1060">
                  <c:v>42157</c:v>
                </c:pt>
                <c:pt idx="1061">
                  <c:v>42158</c:v>
                </c:pt>
                <c:pt idx="1062">
                  <c:v>42159</c:v>
                </c:pt>
                <c:pt idx="1063">
                  <c:v>42160</c:v>
                </c:pt>
                <c:pt idx="1064">
                  <c:v>42161</c:v>
                </c:pt>
                <c:pt idx="1065">
                  <c:v>42162</c:v>
                </c:pt>
                <c:pt idx="1066">
                  <c:v>42163</c:v>
                </c:pt>
                <c:pt idx="1067">
                  <c:v>42164</c:v>
                </c:pt>
                <c:pt idx="1068">
                  <c:v>42165</c:v>
                </c:pt>
                <c:pt idx="1069">
                  <c:v>42166</c:v>
                </c:pt>
                <c:pt idx="1070">
                  <c:v>42167</c:v>
                </c:pt>
                <c:pt idx="1071">
                  <c:v>42168</c:v>
                </c:pt>
                <c:pt idx="1072">
                  <c:v>42169</c:v>
                </c:pt>
                <c:pt idx="1073">
                  <c:v>42170</c:v>
                </c:pt>
                <c:pt idx="1074">
                  <c:v>42171</c:v>
                </c:pt>
                <c:pt idx="1075">
                  <c:v>42172</c:v>
                </c:pt>
                <c:pt idx="1076">
                  <c:v>42173</c:v>
                </c:pt>
                <c:pt idx="1077">
                  <c:v>42174</c:v>
                </c:pt>
                <c:pt idx="1078">
                  <c:v>42175</c:v>
                </c:pt>
                <c:pt idx="1079">
                  <c:v>42176</c:v>
                </c:pt>
                <c:pt idx="1080">
                  <c:v>42177</c:v>
                </c:pt>
                <c:pt idx="1081">
                  <c:v>42178</c:v>
                </c:pt>
                <c:pt idx="1082">
                  <c:v>42179</c:v>
                </c:pt>
                <c:pt idx="1083">
                  <c:v>42180</c:v>
                </c:pt>
                <c:pt idx="1084">
                  <c:v>42181</c:v>
                </c:pt>
                <c:pt idx="1085">
                  <c:v>42182</c:v>
                </c:pt>
                <c:pt idx="1086">
                  <c:v>42183</c:v>
                </c:pt>
                <c:pt idx="1087">
                  <c:v>42184</c:v>
                </c:pt>
                <c:pt idx="1088">
                  <c:v>42185</c:v>
                </c:pt>
                <c:pt idx="1089">
                  <c:v>42186</c:v>
                </c:pt>
                <c:pt idx="1090">
                  <c:v>42187</c:v>
                </c:pt>
                <c:pt idx="1091">
                  <c:v>42188</c:v>
                </c:pt>
                <c:pt idx="1092">
                  <c:v>42189</c:v>
                </c:pt>
                <c:pt idx="1093">
                  <c:v>42190</c:v>
                </c:pt>
                <c:pt idx="1094">
                  <c:v>42191</c:v>
                </c:pt>
                <c:pt idx="1095">
                  <c:v>42192</c:v>
                </c:pt>
                <c:pt idx="1096">
                  <c:v>42193</c:v>
                </c:pt>
                <c:pt idx="1097">
                  <c:v>42194</c:v>
                </c:pt>
                <c:pt idx="1098">
                  <c:v>42195</c:v>
                </c:pt>
                <c:pt idx="1099">
                  <c:v>42196</c:v>
                </c:pt>
                <c:pt idx="1100">
                  <c:v>42197</c:v>
                </c:pt>
                <c:pt idx="1101">
                  <c:v>42198</c:v>
                </c:pt>
                <c:pt idx="1102">
                  <c:v>42199</c:v>
                </c:pt>
                <c:pt idx="1103">
                  <c:v>42200</c:v>
                </c:pt>
                <c:pt idx="1104">
                  <c:v>42201</c:v>
                </c:pt>
                <c:pt idx="1105">
                  <c:v>42202</c:v>
                </c:pt>
                <c:pt idx="1106">
                  <c:v>42203</c:v>
                </c:pt>
                <c:pt idx="1107">
                  <c:v>42204</c:v>
                </c:pt>
                <c:pt idx="1108">
                  <c:v>42205</c:v>
                </c:pt>
                <c:pt idx="1109">
                  <c:v>42206</c:v>
                </c:pt>
                <c:pt idx="1110">
                  <c:v>42207</c:v>
                </c:pt>
                <c:pt idx="1111">
                  <c:v>42208</c:v>
                </c:pt>
                <c:pt idx="1112">
                  <c:v>42209</c:v>
                </c:pt>
                <c:pt idx="1113">
                  <c:v>42210</c:v>
                </c:pt>
                <c:pt idx="1114">
                  <c:v>42211</c:v>
                </c:pt>
                <c:pt idx="1115">
                  <c:v>42212</c:v>
                </c:pt>
                <c:pt idx="1116">
                  <c:v>42213</c:v>
                </c:pt>
                <c:pt idx="1117">
                  <c:v>42214</c:v>
                </c:pt>
                <c:pt idx="1118">
                  <c:v>42215</c:v>
                </c:pt>
                <c:pt idx="1119">
                  <c:v>42216</c:v>
                </c:pt>
                <c:pt idx="1120">
                  <c:v>42217</c:v>
                </c:pt>
                <c:pt idx="1121">
                  <c:v>42218</c:v>
                </c:pt>
                <c:pt idx="1122">
                  <c:v>42219</c:v>
                </c:pt>
                <c:pt idx="1123">
                  <c:v>42220</c:v>
                </c:pt>
                <c:pt idx="1124">
                  <c:v>42221</c:v>
                </c:pt>
                <c:pt idx="1125">
                  <c:v>42222</c:v>
                </c:pt>
                <c:pt idx="1126">
                  <c:v>42223</c:v>
                </c:pt>
                <c:pt idx="1127">
                  <c:v>42224</c:v>
                </c:pt>
                <c:pt idx="1128">
                  <c:v>42225</c:v>
                </c:pt>
                <c:pt idx="1129">
                  <c:v>42226</c:v>
                </c:pt>
                <c:pt idx="1130">
                  <c:v>42227</c:v>
                </c:pt>
                <c:pt idx="1131">
                  <c:v>42228</c:v>
                </c:pt>
                <c:pt idx="1132">
                  <c:v>42229</c:v>
                </c:pt>
                <c:pt idx="1133">
                  <c:v>42230</c:v>
                </c:pt>
                <c:pt idx="1134">
                  <c:v>42231</c:v>
                </c:pt>
                <c:pt idx="1135">
                  <c:v>42232</c:v>
                </c:pt>
                <c:pt idx="1136">
                  <c:v>42233</c:v>
                </c:pt>
                <c:pt idx="1137">
                  <c:v>42234</c:v>
                </c:pt>
                <c:pt idx="1138">
                  <c:v>42235</c:v>
                </c:pt>
                <c:pt idx="1139">
                  <c:v>42236</c:v>
                </c:pt>
                <c:pt idx="1140">
                  <c:v>42237</c:v>
                </c:pt>
                <c:pt idx="1141">
                  <c:v>42238</c:v>
                </c:pt>
                <c:pt idx="1142">
                  <c:v>42239</c:v>
                </c:pt>
                <c:pt idx="1143">
                  <c:v>42240</c:v>
                </c:pt>
                <c:pt idx="1144">
                  <c:v>42241</c:v>
                </c:pt>
                <c:pt idx="1145">
                  <c:v>42242</c:v>
                </c:pt>
                <c:pt idx="1146">
                  <c:v>42243</c:v>
                </c:pt>
                <c:pt idx="1147">
                  <c:v>42244</c:v>
                </c:pt>
                <c:pt idx="1148">
                  <c:v>42245</c:v>
                </c:pt>
                <c:pt idx="1149">
                  <c:v>42246</c:v>
                </c:pt>
                <c:pt idx="1150">
                  <c:v>42247</c:v>
                </c:pt>
                <c:pt idx="1151">
                  <c:v>42248</c:v>
                </c:pt>
                <c:pt idx="1152">
                  <c:v>42249</c:v>
                </c:pt>
                <c:pt idx="1153">
                  <c:v>42250</c:v>
                </c:pt>
                <c:pt idx="1154">
                  <c:v>42251</c:v>
                </c:pt>
                <c:pt idx="1155">
                  <c:v>42252</c:v>
                </c:pt>
                <c:pt idx="1156">
                  <c:v>42253</c:v>
                </c:pt>
                <c:pt idx="1157">
                  <c:v>42254</c:v>
                </c:pt>
                <c:pt idx="1158">
                  <c:v>42255</c:v>
                </c:pt>
                <c:pt idx="1159">
                  <c:v>42256</c:v>
                </c:pt>
                <c:pt idx="1160">
                  <c:v>42257</c:v>
                </c:pt>
                <c:pt idx="1161">
                  <c:v>42258</c:v>
                </c:pt>
                <c:pt idx="1162">
                  <c:v>42259</c:v>
                </c:pt>
                <c:pt idx="1163">
                  <c:v>42260</c:v>
                </c:pt>
                <c:pt idx="1164">
                  <c:v>42261</c:v>
                </c:pt>
                <c:pt idx="1165">
                  <c:v>42262</c:v>
                </c:pt>
                <c:pt idx="1166">
                  <c:v>42263</c:v>
                </c:pt>
                <c:pt idx="1167">
                  <c:v>42264</c:v>
                </c:pt>
                <c:pt idx="1168">
                  <c:v>42265</c:v>
                </c:pt>
                <c:pt idx="1169">
                  <c:v>42266</c:v>
                </c:pt>
                <c:pt idx="1170">
                  <c:v>42267</c:v>
                </c:pt>
                <c:pt idx="1171">
                  <c:v>42268</c:v>
                </c:pt>
                <c:pt idx="1172">
                  <c:v>42269</c:v>
                </c:pt>
                <c:pt idx="1173">
                  <c:v>42270</c:v>
                </c:pt>
                <c:pt idx="1174">
                  <c:v>42271</c:v>
                </c:pt>
                <c:pt idx="1175">
                  <c:v>42272</c:v>
                </c:pt>
                <c:pt idx="1176">
                  <c:v>42273</c:v>
                </c:pt>
                <c:pt idx="1177">
                  <c:v>42274</c:v>
                </c:pt>
                <c:pt idx="1178">
                  <c:v>42275</c:v>
                </c:pt>
                <c:pt idx="1179">
                  <c:v>42276</c:v>
                </c:pt>
                <c:pt idx="1180">
                  <c:v>42277</c:v>
                </c:pt>
                <c:pt idx="1181">
                  <c:v>42278</c:v>
                </c:pt>
                <c:pt idx="1182">
                  <c:v>42279</c:v>
                </c:pt>
                <c:pt idx="1183">
                  <c:v>42280</c:v>
                </c:pt>
                <c:pt idx="1184">
                  <c:v>42281</c:v>
                </c:pt>
                <c:pt idx="1185">
                  <c:v>42282</c:v>
                </c:pt>
                <c:pt idx="1186">
                  <c:v>42283</c:v>
                </c:pt>
                <c:pt idx="1187">
                  <c:v>42284</c:v>
                </c:pt>
                <c:pt idx="1188">
                  <c:v>42285</c:v>
                </c:pt>
                <c:pt idx="1189">
                  <c:v>42286</c:v>
                </c:pt>
                <c:pt idx="1190">
                  <c:v>42287</c:v>
                </c:pt>
                <c:pt idx="1191">
                  <c:v>42288</c:v>
                </c:pt>
                <c:pt idx="1192">
                  <c:v>42289</c:v>
                </c:pt>
                <c:pt idx="1193">
                  <c:v>42290</c:v>
                </c:pt>
                <c:pt idx="1194">
                  <c:v>42291</c:v>
                </c:pt>
                <c:pt idx="1195">
                  <c:v>42292</c:v>
                </c:pt>
                <c:pt idx="1196">
                  <c:v>42293</c:v>
                </c:pt>
                <c:pt idx="1197">
                  <c:v>42294</c:v>
                </c:pt>
                <c:pt idx="1198">
                  <c:v>42295</c:v>
                </c:pt>
                <c:pt idx="1199">
                  <c:v>42296</c:v>
                </c:pt>
                <c:pt idx="1200">
                  <c:v>42297</c:v>
                </c:pt>
                <c:pt idx="1201">
                  <c:v>42298</c:v>
                </c:pt>
                <c:pt idx="1202">
                  <c:v>42299</c:v>
                </c:pt>
                <c:pt idx="1203">
                  <c:v>42300</c:v>
                </c:pt>
                <c:pt idx="1204">
                  <c:v>42301</c:v>
                </c:pt>
                <c:pt idx="1205">
                  <c:v>42302</c:v>
                </c:pt>
                <c:pt idx="1206">
                  <c:v>42303</c:v>
                </c:pt>
                <c:pt idx="1207">
                  <c:v>42304</c:v>
                </c:pt>
                <c:pt idx="1208">
                  <c:v>42305</c:v>
                </c:pt>
                <c:pt idx="1209">
                  <c:v>42306</c:v>
                </c:pt>
                <c:pt idx="1210">
                  <c:v>42307</c:v>
                </c:pt>
                <c:pt idx="1211">
                  <c:v>42308</c:v>
                </c:pt>
                <c:pt idx="1212">
                  <c:v>42309</c:v>
                </c:pt>
                <c:pt idx="1213">
                  <c:v>42310</c:v>
                </c:pt>
                <c:pt idx="1214">
                  <c:v>42311</c:v>
                </c:pt>
                <c:pt idx="1215">
                  <c:v>42312</c:v>
                </c:pt>
                <c:pt idx="1216">
                  <c:v>42313</c:v>
                </c:pt>
                <c:pt idx="1217">
                  <c:v>42314</c:v>
                </c:pt>
                <c:pt idx="1218">
                  <c:v>42315</c:v>
                </c:pt>
                <c:pt idx="1219">
                  <c:v>42316</c:v>
                </c:pt>
                <c:pt idx="1220">
                  <c:v>42317</c:v>
                </c:pt>
                <c:pt idx="1221">
                  <c:v>42318</c:v>
                </c:pt>
                <c:pt idx="1222">
                  <c:v>42319</c:v>
                </c:pt>
                <c:pt idx="1223">
                  <c:v>42320</c:v>
                </c:pt>
                <c:pt idx="1224">
                  <c:v>42321</c:v>
                </c:pt>
                <c:pt idx="1225">
                  <c:v>42322</c:v>
                </c:pt>
                <c:pt idx="1226">
                  <c:v>42323</c:v>
                </c:pt>
                <c:pt idx="1227">
                  <c:v>42324</c:v>
                </c:pt>
                <c:pt idx="1228">
                  <c:v>42325</c:v>
                </c:pt>
                <c:pt idx="1229">
                  <c:v>42326</c:v>
                </c:pt>
                <c:pt idx="1230">
                  <c:v>42327</c:v>
                </c:pt>
                <c:pt idx="1231">
                  <c:v>42328</c:v>
                </c:pt>
                <c:pt idx="1232">
                  <c:v>42329</c:v>
                </c:pt>
                <c:pt idx="1233">
                  <c:v>42330</c:v>
                </c:pt>
                <c:pt idx="1234">
                  <c:v>42331</c:v>
                </c:pt>
                <c:pt idx="1235">
                  <c:v>42332</c:v>
                </c:pt>
                <c:pt idx="1236">
                  <c:v>42333</c:v>
                </c:pt>
                <c:pt idx="1237">
                  <c:v>42334</c:v>
                </c:pt>
                <c:pt idx="1238">
                  <c:v>42335</c:v>
                </c:pt>
                <c:pt idx="1239">
                  <c:v>42336</c:v>
                </c:pt>
                <c:pt idx="1240">
                  <c:v>42337</c:v>
                </c:pt>
                <c:pt idx="1241">
                  <c:v>42338</c:v>
                </c:pt>
                <c:pt idx="1242">
                  <c:v>42339</c:v>
                </c:pt>
                <c:pt idx="1243">
                  <c:v>42340</c:v>
                </c:pt>
                <c:pt idx="1244">
                  <c:v>42341</c:v>
                </c:pt>
                <c:pt idx="1245">
                  <c:v>42342</c:v>
                </c:pt>
                <c:pt idx="1246">
                  <c:v>42343</c:v>
                </c:pt>
                <c:pt idx="1247">
                  <c:v>42344</c:v>
                </c:pt>
                <c:pt idx="1248">
                  <c:v>42345</c:v>
                </c:pt>
                <c:pt idx="1249">
                  <c:v>42346</c:v>
                </c:pt>
                <c:pt idx="1250">
                  <c:v>42347</c:v>
                </c:pt>
                <c:pt idx="1251">
                  <c:v>42348</c:v>
                </c:pt>
                <c:pt idx="1252">
                  <c:v>42349</c:v>
                </c:pt>
                <c:pt idx="1253">
                  <c:v>42350</c:v>
                </c:pt>
                <c:pt idx="1254">
                  <c:v>42351</c:v>
                </c:pt>
                <c:pt idx="1255">
                  <c:v>42352</c:v>
                </c:pt>
                <c:pt idx="1256">
                  <c:v>42353</c:v>
                </c:pt>
                <c:pt idx="1257">
                  <c:v>42354</c:v>
                </c:pt>
                <c:pt idx="1258">
                  <c:v>42355</c:v>
                </c:pt>
                <c:pt idx="1259">
                  <c:v>42356</c:v>
                </c:pt>
                <c:pt idx="1260">
                  <c:v>42357</c:v>
                </c:pt>
                <c:pt idx="1261">
                  <c:v>42358</c:v>
                </c:pt>
                <c:pt idx="1262">
                  <c:v>42359</c:v>
                </c:pt>
                <c:pt idx="1263">
                  <c:v>42360</c:v>
                </c:pt>
                <c:pt idx="1264">
                  <c:v>42361</c:v>
                </c:pt>
                <c:pt idx="1265">
                  <c:v>42362</c:v>
                </c:pt>
                <c:pt idx="1266">
                  <c:v>42363</c:v>
                </c:pt>
                <c:pt idx="1267">
                  <c:v>42364</c:v>
                </c:pt>
                <c:pt idx="1268">
                  <c:v>42365</c:v>
                </c:pt>
                <c:pt idx="1269">
                  <c:v>42366</c:v>
                </c:pt>
                <c:pt idx="1270">
                  <c:v>42367</c:v>
                </c:pt>
                <c:pt idx="1271">
                  <c:v>42368</c:v>
                </c:pt>
                <c:pt idx="1272">
                  <c:v>42369</c:v>
                </c:pt>
                <c:pt idx="1273">
                  <c:v>42370</c:v>
                </c:pt>
                <c:pt idx="1274">
                  <c:v>42371</c:v>
                </c:pt>
                <c:pt idx="1275">
                  <c:v>42372</c:v>
                </c:pt>
                <c:pt idx="1276">
                  <c:v>42373</c:v>
                </c:pt>
                <c:pt idx="1277">
                  <c:v>42374</c:v>
                </c:pt>
                <c:pt idx="1278">
                  <c:v>42375</c:v>
                </c:pt>
                <c:pt idx="1279">
                  <c:v>42376</c:v>
                </c:pt>
                <c:pt idx="1280">
                  <c:v>42377</c:v>
                </c:pt>
                <c:pt idx="1281">
                  <c:v>42378</c:v>
                </c:pt>
                <c:pt idx="1282">
                  <c:v>42379</c:v>
                </c:pt>
                <c:pt idx="1283">
                  <c:v>42380</c:v>
                </c:pt>
                <c:pt idx="1284">
                  <c:v>42381</c:v>
                </c:pt>
                <c:pt idx="1285">
                  <c:v>42382</c:v>
                </c:pt>
                <c:pt idx="1286">
                  <c:v>42383</c:v>
                </c:pt>
                <c:pt idx="1287">
                  <c:v>42384</c:v>
                </c:pt>
                <c:pt idx="1288">
                  <c:v>42385</c:v>
                </c:pt>
                <c:pt idx="1289">
                  <c:v>42386</c:v>
                </c:pt>
                <c:pt idx="1290">
                  <c:v>42387</c:v>
                </c:pt>
                <c:pt idx="1291">
                  <c:v>42388</c:v>
                </c:pt>
                <c:pt idx="1292">
                  <c:v>42389</c:v>
                </c:pt>
                <c:pt idx="1293">
                  <c:v>42390</c:v>
                </c:pt>
                <c:pt idx="1294">
                  <c:v>42391</c:v>
                </c:pt>
                <c:pt idx="1295">
                  <c:v>42392</c:v>
                </c:pt>
                <c:pt idx="1296">
                  <c:v>42393</c:v>
                </c:pt>
                <c:pt idx="1297">
                  <c:v>42394</c:v>
                </c:pt>
                <c:pt idx="1298">
                  <c:v>42395</c:v>
                </c:pt>
                <c:pt idx="1299">
                  <c:v>42396</c:v>
                </c:pt>
                <c:pt idx="1300">
                  <c:v>42397</c:v>
                </c:pt>
                <c:pt idx="1301">
                  <c:v>42398</c:v>
                </c:pt>
                <c:pt idx="1302">
                  <c:v>42399</c:v>
                </c:pt>
                <c:pt idx="1303">
                  <c:v>42400</c:v>
                </c:pt>
                <c:pt idx="1304">
                  <c:v>42401</c:v>
                </c:pt>
                <c:pt idx="1305">
                  <c:v>42402</c:v>
                </c:pt>
                <c:pt idx="1306">
                  <c:v>42403</c:v>
                </c:pt>
                <c:pt idx="1307">
                  <c:v>42404</c:v>
                </c:pt>
                <c:pt idx="1308">
                  <c:v>42405</c:v>
                </c:pt>
                <c:pt idx="1309">
                  <c:v>42406</c:v>
                </c:pt>
                <c:pt idx="1310">
                  <c:v>42407</c:v>
                </c:pt>
                <c:pt idx="1311">
                  <c:v>42408</c:v>
                </c:pt>
                <c:pt idx="1312">
                  <c:v>42409</c:v>
                </c:pt>
                <c:pt idx="1313">
                  <c:v>42410</c:v>
                </c:pt>
                <c:pt idx="1314">
                  <c:v>42411</c:v>
                </c:pt>
                <c:pt idx="1315">
                  <c:v>42412</c:v>
                </c:pt>
                <c:pt idx="1316">
                  <c:v>42413</c:v>
                </c:pt>
                <c:pt idx="1317">
                  <c:v>42414</c:v>
                </c:pt>
                <c:pt idx="1318">
                  <c:v>42415</c:v>
                </c:pt>
                <c:pt idx="1319">
                  <c:v>42416</c:v>
                </c:pt>
                <c:pt idx="1320">
                  <c:v>42417</c:v>
                </c:pt>
                <c:pt idx="1321">
                  <c:v>42418</c:v>
                </c:pt>
                <c:pt idx="1322">
                  <c:v>42419</c:v>
                </c:pt>
                <c:pt idx="1323">
                  <c:v>42420</c:v>
                </c:pt>
                <c:pt idx="1324">
                  <c:v>42421</c:v>
                </c:pt>
                <c:pt idx="1325">
                  <c:v>42422</c:v>
                </c:pt>
                <c:pt idx="1326">
                  <c:v>42423</c:v>
                </c:pt>
                <c:pt idx="1327">
                  <c:v>42424</c:v>
                </c:pt>
                <c:pt idx="1328">
                  <c:v>42425</c:v>
                </c:pt>
                <c:pt idx="1329">
                  <c:v>42426</c:v>
                </c:pt>
                <c:pt idx="1330">
                  <c:v>42427</c:v>
                </c:pt>
                <c:pt idx="1331">
                  <c:v>42428</c:v>
                </c:pt>
                <c:pt idx="1332">
                  <c:v>42429</c:v>
                </c:pt>
                <c:pt idx="1333">
                  <c:v>42430</c:v>
                </c:pt>
                <c:pt idx="1334">
                  <c:v>42431</c:v>
                </c:pt>
                <c:pt idx="1335">
                  <c:v>42432</c:v>
                </c:pt>
                <c:pt idx="1336">
                  <c:v>42433</c:v>
                </c:pt>
                <c:pt idx="1337">
                  <c:v>42434</c:v>
                </c:pt>
                <c:pt idx="1338">
                  <c:v>42435</c:v>
                </c:pt>
                <c:pt idx="1339">
                  <c:v>42436</c:v>
                </c:pt>
                <c:pt idx="1340">
                  <c:v>42437</c:v>
                </c:pt>
                <c:pt idx="1341">
                  <c:v>42438</c:v>
                </c:pt>
                <c:pt idx="1342">
                  <c:v>42439</c:v>
                </c:pt>
                <c:pt idx="1343">
                  <c:v>42440</c:v>
                </c:pt>
                <c:pt idx="1344">
                  <c:v>42441</c:v>
                </c:pt>
                <c:pt idx="1345">
                  <c:v>42442</c:v>
                </c:pt>
                <c:pt idx="1346">
                  <c:v>42443</c:v>
                </c:pt>
                <c:pt idx="1347">
                  <c:v>42444</c:v>
                </c:pt>
                <c:pt idx="1348">
                  <c:v>42445</c:v>
                </c:pt>
                <c:pt idx="1349">
                  <c:v>42446</c:v>
                </c:pt>
                <c:pt idx="1350">
                  <c:v>42447</c:v>
                </c:pt>
                <c:pt idx="1351">
                  <c:v>42448</c:v>
                </c:pt>
                <c:pt idx="1352">
                  <c:v>42449</c:v>
                </c:pt>
                <c:pt idx="1353">
                  <c:v>42450</c:v>
                </c:pt>
                <c:pt idx="1354">
                  <c:v>42451</c:v>
                </c:pt>
                <c:pt idx="1355">
                  <c:v>42452</c:v>
                </c:pt>
                <c:pt idx="1356">
                  <c:v>42453</c:v>
                </c:pt>
                <c:pt idx="1357">
                  <c:v>42454</c:v>
                </c:pt>
                <c:pt idx="1358">
                  <c:v>42455</c:v>
                </c:pt>
                <c:pt idx="1359">
                  <c:v>42456</c:v>
                </c:pt>
                <c:pt idx="1360">
                  <c:v>42457</c:v>
                </c:pt>
                <c:pt idx="1361">
                  <c:v>42458</c:v>
                </c:pt>
                <c:pt idx="1362">
                  <c:v>42459</c:v>
                </c:pt>
                <c:pt idx="1363">
                  <c:v>42460</c:v>
                </c:pt>
                <c:pt idx="1364">
                  <c:v>42461</c:v>
                </c:pt>
                <c:pt idx="1365">
                  <c:v>42462</c:v>
                </c:pt>
                <c:pt idx="1366">
                  <c:v>42463</c:v>
                </c:pt>
                <c:pt idx="1367">
                  <c:v>42464</c:v>
                </c:pt>
                <c:pt idx="1368">
                  <c:v>42465</c:v>
                </c:pt>
                <c:pt idx="1369">
                  <c:v>42466</c:v>
                </c:pt>
                <c:pt idx="1370">
                  <c:v>42467</c:v>
                </c:pt>
                <c:pt idx="1371">
                  <c:v>42468</c:v>
                </c:pt>
                <c:pt idx="1372">
                  <c:v>42469</c:v>
                </c:pt>
                <c:pt idx="1373">
                  <c:v>42470</c:v>
                </c:pt>
                <c:pt idx="1374">
                  <c:v>42471</c:v>
                </c:pt>
                <c:pt idx="1375">
                  <c:v>42472</c:v>
                </c:pt>
                <c:pt idx="1376">
                  <c:v>42473</c:v>
                </c:pt>
                <c:pt idx="1377">
                  <c:v>42474</c:v>
                </c:pt>
                <c:pt idx="1378">
                  <c:v>42475</c:v>
                </c:pt>
                <c:pt idx="1379">
                  <c:v>42476</c:v>
                </c:pt>
                <c:pt idx="1380">
                  <c:v>42477</c:v>
                </c:pt>
                <c:pt idx="1381">
                  <c:v>42478</c:v>
                </c:pt>
                <c:pt idx="1382">
                  <c:v>42479</c:v>
                </c:pt>
                <c:pt idx="1383">
                  <c:v>42480</c:v>
                </c:pt>
                <c:pt idx="1384">
                  <c:v>42481</c:v>
                </c:pt>
                <c:pt idx="1385">
                  <c:v>42482</c:v>
                </c:pt>
                <c:pt idx="1386">
                  <c:v>42483</c:v>
                </c:pt>
                <c:pt idx="1387">
                  <c:v>42484</c:v>
                </c:pt>
                <c:pt idx="1388">
                  <c:v>42485</c:v>
                </c:pt>
                <c:pt idx="1389">
                  <c:v>42486</c:v>
                </c:pt>
                <c:pt idx="1390">
                  <c:v>42487</c:v>
                </c:pt>
                <c:pt idx="1391">
                  <c:v>42488</c:v>
                </c:pt>
                <c:pt idx="1392">
                  <c:v>42489</c:v>
                </c:pt>
                <c:pt idx="1393">
                  <c:v>42490</c:v>
                </c:pt>
                <c:pt idx="1394">
                  <c:v>42491</c:v>
                </c:pt>
                <c:pt idx="1395">
                  <c:v>42492</c:v>
                </c:pt>
                <c:pt idx="1396">
                  <c:v>42493</c:v>
                </c:pt>
                <c:pt idx="1397">
                  <c:v>42494</c:v>
                </c:pt>
                <c:pt idx="1398">
                  <c:v>42495</c:v>
                </c:pt>
                <c:pt idx="1399">
                  <c:v>42496</c:v>
                </c:pt>
                <c:pt idx="1400">
                  <c:v>42497</c:v>
                </c:pt>
                <c:pt idx="1401">
                  <c:v>42498</c:v>
                </c:pt>
                <c:pt idx="1402">
                  <c:v>42499</c:v>
                </c:pt>
                <c:pt idx="1403">
                  <c:v>42500</c:v>
                </c:pt>
                <c:pt idx="1404">
                  <c:v>42501</c:v>
                </c:pt>
                <c:pt idx="1405">
                  <c:v>42502</c:v>
                </c:pt>
                <c:pt idx="1406">
                  <c:v>42503</c:v>
                </c:pt>
                <c:pt idx="1407">
                  <c:v>42504</c:v>
                </c:pt>
                <c:pt idx="1408">
                  <c:v>42505</c:v>
                </c:pt>
                <c:pt idx="1409">
                  <c:v>42506</c:v>
                </c:pt>
                <c:pt idx="1410">
                  <c:v>42507</c:v>
                </c:pt>
                <c:pt idx="1411">
                  <c:v>42508</c:v>
                </c:pt>
                <c:pt idx="1412">
                  <c:v>42509</c:v>
                </c:pt>
                <c:pt idx="1413">
                  <c:v>42510</c:v>
                </c:pt>
                <c:pt idx="1414">
                  <c:v>42511</c:v>
                </c:pt>
                <c:pt idx="1415">
                  <c:v>42512</c:v>
                </c:pt>
                <c:pt idx="1416">
                  <c:v>42513</c:v>
                </c:pt>
                <c:pt idx="1417">
                  <c:v>42514</c:v>
                </c:pt>
                <c:pt idx="1418">
                  <c:v>42515</c:v>
                </c:pt>
                <c:pt idx="1419">
                  <c:v>42516</c:v>
                </c:pt>
                <c:pt idx="1420">
                  <c:v>42517</c:v>
                </c:pt>
                <c:pt idx="1421">
                  <c:v>42518</c:v>
                </c:pt>
                <c:pt idx="1422">
                  <c:v>42519</c:v>
                </c:pt>
                <c:pt idx="1423">
                  <c:v>42520</c:v>
                </c:pt>
                <c:pt idx="1424">
                  <c:v>42521</c:v>
                </c:pt>
                <c:pt idx="1425">
                  <c:v>42522</c:v>
                </c:pt>
                <c:pt idx="1426">
                  <c:v>42523</c:v>
                </c:pt>
                <c:pt idx="1427">
                  <c:v>42524</c:v>
                </c:pt>
                <c:pt idx="1428">
                  <c:v>42525</c:v>
                </c:pt>
                <c:pt idx="1429">
                  <c:v>42526</c:v>
                </c:pt>
                <c:pt idx="1430">
                  <c:v>42527</c:v>
                </c:pt>
                <c:pt idx="1431">
                  <c:v>42528</c:v>
                </c:pt>
                <c:pt idx="1432">
                  <c:v>42529</c:v>
                </c:pt>
                <c:pt idx="1433">
                  <c:v>42530</c:v>
                </c:pt>
                <c:pt idx="1434">
                  <c:v>42531</c:v>
                </c:pt>
                <c:pt idx="1435">
                  <c:v>42532</c:v>
                </c:pt>
                <c:pt idx="1436">
                  <c:v>42533</c:v>
                </c:pt>
                <c:pt idx="1437">
                  <c:v>42534</c:v>
                </c:pt>
                <c:pt idx="1438">
                  <c:v>42535</c:v>
                </c:pt>
                <c:pt idx="1439">
                  <c:v>42536</c:v>
                </c:pt>
                <c:pt idx="1440">
                  <c:v>42537</c:v>
                </c:pt>
                <c:pt idx="1441">
                  <c:v>42538</c:v>
                </c:pt>
                <c:pt idx="1442">
                  <c:v>42539</c:v>
                </c:pt>
                <c:pt idx="1443">
                  <c:v>42540</c:v>
                </c:pt>
                <c:pt idx="1444">
                  <c:v>42541</c:v>
                </c:pt>
                <c:pt idx="1445">
                  <c:v>42542</c:v>
                </c:pt>
                <c:pt idx="1446">
                  <c:v>42543</c:v>
                </c:pt>
                <c:pt idx="1447">
                  <c:v>42544</c:v>
                </c:pt>
                <c:pt idx="1448">
                  <c:v>42545</c:v>
                </c:pt>
                <c:pt idx="1449">
                  <c:v>42546</c:v>
                </c:pt>
                <c:pt idx="1450">
                  <c:v>42547</c:v>
                </c:pt>
                <c:pt idx="1451">
                  <c:v>42548</c:v>
                </c:pt>
                <c:pt idx="1452">
                  <c:v>42549</c:v>
                </c:pt>
                <c:pt idx="1453">
                  <c:v>42550</c:v>
                </c:pt>
                <c:pt idx="1454">
                  <c:v>42551</c:v>
                </c:pt>
                <c:pt idx="1455">
                  <c:v>42552</c:v>
                </c:pt>
                <c:pt idx="1456">
                  <c:v>42553</c:v>
                </c:pt>
                <c:pt idx="1457">
                  <c:v>42554</c:v>
                </c:pt>
                <c:pt idx="1458">
                  <c:v>42555</c:v>
                </c:pt>
                <c:pt idx="1459">
                  <c:v>42556</c:v>
                </c:pt>
                <c:pt idx="1460">
                  <c:v>42557</c:v>
                </c:pt>
                <c:pt idx="1461">
                  <c:v>42558</c:v>
                </c:pt>
                <c:pt idx="1462">
                  <c:v>42559</c:v>
                </c:pt>
                <c:pt idx="1463">
                  <c:v>42560</c:v>
                </c:pt>
                <c:pt idx="1464">
                  <c:v>42561</c:v>
                </c:pt>
                <c:pt idx="1465">
                  <c:v>42562</c:v>
                </c:pt>
                <c:pt idx="1466">
                  <c:v>42563</c:v>
                </c:pt>
                <c:pt idx="1467">
                  <c:v>42564</c:v>
                </c:pt>
                <c:pt idx="1468">
                  <c:v>42565</c:v>
                </c:pt>
                <c:pt idx="1469">
                  <c:v>42566</c:v>
                </c:pt>
                <c:pt idx="1470">
                  <c:v>42567</c:v>
                </c:pt>
                <c:pt idx="1471">
                  <c:v>42568</c:v>
                </c:pt>
                <c:pt idx="1472">
                  <c:v>42569</c:v>
                </c:pt>
                <c:pt idx="1473">
                  <c:v>42570</c:v>
                </c:pt>
                <c:pt idx="1474">
                  <c:v>42571</c:v>
                </c:pt>
                <c:pt idx="1475">
                  <c:v>42572</c:v>
                </c:pt>
                <c:pt idx="1476">
                  <c:v>42573</c:v>
                </c:pt>
                <c:pt idx="1477">
                  <c:v>42574</c:v>
                </c:pt>
                <c:pt idx="1478">
                  <c:v>42575</c:v>
                </c:pt>
                <c:pt idx="1479">
                  <c:v>42576</c:v>
                </c:pt>
                <c:pt idx="1480">
                  <c:v>42577</c:v>
                </c:pt>
                <c:pt idx="1481">
                  <c:v>42578</c:v>
                </c:pt>
                <c:pt idx="1482">
                  <c:v>42579</c:v>
                </c:pt>
                <c:pt idx="1483">
                  <c:v>42580</c:v>
                </c:pt>
                <c:pt idx="1484">
                  <c:v>42581</c:v>
                </c:pt>
                <c:pt idx="1485">
                  <c:v>42582</c:v>
                </c:pt>
                <c:pt idx="1486">
                  <c:v>42583</c:v>
                </c:pt>
                <c:pt idx="1487">
                  <c:v>42584</c:v>
                </c:pt>
                <c:pt idx="1488">
                  <c:v>42585</c:v>
                </c:pt>
                <c:pt idx="1489">
                  <c:v>42586</c:v>
                </c:pt>
                <c:pt idx="1490">
                  <c:v>42587</c:v>
                </c:pt>
                <c:pt idx="1491">
                  <c:v>42588</c:v>
                </c:pt>
                <c:pt idx="1492">
                  <c:v>42589</c:v>
                </c:pt>
                <c:pt idx="1493">
                  <c:v>42590</c:v>
                </c:pt>
                <c:pt idx="1494">
                  <c:v>42591</c:v>
                </c:pt>
                <c:pt idx="1495">
                  <c:v>42592</c:v>
                </c:pt>
                <c:pt idx="1496">
                  <c:v>42593</c:v>
                </c:pt>
                <c:pt idx="1497">
                  <c:v>42594</c:v>
                </c:pt>
                <c:pt idx="1498">
                  <c:v>42595</c:v>
                </c:pt>
                <c:pt idx="1499">
                  <c:v>42596</c:v>
                </c:pt>
                <c:pt idx="1500">
                  <c:v>42597</c:v>
                </c:pt>
                <c:pt idx="1501">
                  <c:v>42598</c:v>
                </c:pt>
                <c:pt idx="1502">
                  <c:v>42599</c:v>
                </c:pt>
                <c:pt idx="1503">
                  <c:v>42600</c:v>
                </c:pt>
                <c:pt idx="1504">
                  <c:v>42601</c:v>
                </c:pt>
                <c:pt idx="1505">
                  <c:v>42602</c:v>
                </c:pt>
                <c:pt idx="1506">
                  <c:v>42603</c:v>
                </c:pt>
                <c:pt idx="1507">
                  <c:v>42604</c:v>
                </c:pt>
                <c:pt idx="1508">
                  <c:v>42605</c:v>
                </c:pt>
                <c:pt idx="1509">
                  <c:v>42606</c:v>
                </c:pt>
                <c:pt idx="1510">
                  <c:v>42607</c:v>
                </c:pt>
                <c:pt idx="1511">
                  <c:v>42608</c:v>
                </c:pt>
                <c:pt idx="1512">
                  <c:v>42609</c:v>
                </c:pt>
                <c:pt idx="1513">
                  <c:v>42610</c:v>
                </c:pt>
                <c:pt idx="1514">
                  <c:v>42611</c:v>
                </c:pt>
                <c:pt idx="1515">
                  <c:v>42612</c:v>
                </c:pt>
                <c:pt idx="1516">
                  <c:v>42613</c:v>
                </c:pt>
                <c:pt idx="1517">
                  <c:v>42614</c:v>
                </c:pt>
                <c:pt idx="1518">
                  <c:v>42615</c:v>
                </c:pt>
                <c:pt idx="1519">
                  <c:v>42616</c:v>
                </c:pt>
                <c:pt idx="1520">
                  <c:v>42617</c:v>
                </c:pt>
                <c:pt idx="1521">
                  <c:v>42618</c:v>
                </c:pt>
                <c:pt idx="1522">
                  <c:v>42619</c:v>
                </c:pt>
                <c:pt idx="1523">
                  <c:v>42620</c:v>
                </c:pt>
                <c:pt idx="1524">
                  <c:v>42621</c:v>
                </c:pt>
                <c:pt idx="1525">
                  <c:v>42622</c:v>
                </c:pt>
                <c:pt idx="1526">
                  <c:v>42623</c:v>
                </c:pt>
                <c:pt idx="1527">
                  <c:v>42624</c:v>
                </c:pt>
                <c:pt idx="1528">
                  <c:v>42625</c:v>
                </c:pt>
                <c:pt idx="1529">
                  <c:v>42626</c:v>
                </c:pt>
                <c:pt idx="1530">
                  <c:v>42627</c:v>
                </c:pt>
                <c:pt idx="1531">
                  <c:v>42628</c:v>
                </c:pt>
                <c:pt idx="1532">
                  <c:v>42629</c:v>
                </c:pt>
                <c:pt idx="1533">
                  <c:v>42630</c:v>
                </c:pt>
                <c:pt idx="1534">
                  <c:v>42631</c:v>
                </c:pt>
                <c:pt idx="1535">
                  <c:v>42632</c:v>
                </c:pt>
                <c:pt idx="1536">
                  <c:v>42633</c:v>
                </c:pt>
                <c:pt idx="1537">
                  <c:v>42634</c:v>
                </c:pt>
                <c:pt idx="1538">
                  <c:v>42635</c:v>
                </c:pt>
                <c:pt idx="1539">
                  <c:v>42636</c:v>
                </c:pt>
                <c:pt idx="1540">
                  <c:v>42637</c:v>
                </c:pt>
                <c:pt idx="1541">
                  <c:v>42638</c:v>
                </c:pt>
                <c:pt idx="1542">
                  <c:v>42639</c:v>
                </c:pt>
                <c:pt idx="1543">
                  <c:v>42640</c:v>
                </c:pt>
                <c:pt idx="1544">
                  <c:v>42641</c:v>
                </c:pt>
                <c:pt idx="1545">
                  <c:v>42642</c:v>
                </c:pt>
                <c:pt idx="1546">
                  <c:v>42643</c:v>
                </c:pt>
                <c:pt idx="1547">
                  <c:v>42644</c:v>
                </c:pt>
                <c:pt idx="1548">
                  <c:v>42645</c:v>
                </c:pt>
                <c:pt idx="1549">
                  <c:v>42646</c:v>
                </c:pt>
                <c:pt idx="1550">
                  <c:v>42647</c:v>
                </c:pt>
                <c:pt idx="1551">
                  <c:v>42648</c:v>
                </c:pt>
                <c:pt idx="1552">
                  <c:v>42649</c:v>
                </c:pt>
                <c:pt idx="1553">
                  <c:v>42650</c:v>
                </c:pt>
                <c:pt idx="1554">
                  <c:v>42651</c:v>
                </c:pt>
                <c:pt idx="1555">
                  <c:v>42652</c:v>
                </c:pt>
                <c:pt idx="1556">
                  <c:v>42653</c:v>
                </c:pt>
                <c:pt idx="1557">
                  <c:v>42654</c:v>
                </c:pt>
                <c:pt idx="1558">
                  <c:v>42655</c:v>
                </c:pt>
                <c:pt idx="1559">
                  <c:v>42656</c:v>
                </c:pt>
                <c:pt idx="1560">
                  <c:v>42657</c:v>
                </c:pt>
                <c:pt idx="1561">
                  <c:v>42658</c:v>
                </c:pt>
                <c:pt idx="1562">
                  <c:v>42659</c:v>
                </c:pt>
                <c:pt idx="1563">
                  <c:v>42660</c:v>
                </c:pt>
                <c:pt idx="1564">
                  <c:v>42661</c:v>
                </c:pt>
                <c:pt idx="1565">
                  <c:v>42662</c:v>
                </c:pt>
                <c:pt idx="1566">
                  <c:v>42663</c:v>
                </c:pt>
                <c:pt idx="1567">
                  <c:v>42664</c:v>
                </c:pt>
                <c:pt idx="1568">
                  <c:v>42665</c:v>
                </c:pt>
                <c:pt idx="1569">
                  <c:v>42666</c:v>
                </c:pt>
                <c:pt idx="1570">
                  <c:v>42667</c:v>
                </c:pt>
                <c:pt idx="1571">
                  <c:v>42668</c:v>
                </c:pt>
                <c:pt idx="1572">
                  <c:v>42669</c:v>
                </c:pt>
                <c:pt idx="1573">
                  <c:v>42670</c:v>
                </c:pt>
                <c:pt idx="1574">
                  <c:v>42671</c:v>
                </c:pt>
                <c:pt idx="1575">
                  <c:v>42672</c:v>
                </c:pt>
                <c:pt idx="1576">
                  <c:v>42673</c:v>
                </c:pt>
                <c:pt idx="1577">
                  <c:v>42674</c:v>
                </c:pt>
                <c:pt idx="1578">
                  <c:v>42675</c:v>
                </c:pt>
                <c:pt idx="1579">
                  <c:v>42676</c:v>
                </c:pt>
                <c:pt idx="1580">
                  <c:v>42677</c:v>
                </c:pt>
                <c:pt idx="1581">
                  <c:v>42678</c:v>
                </c:pt>
                <c:pt idx="1582">
                  <c:v>42679</c:v>
                </c:pt>
                <c:pt idx="1583">
                  <c:v>42680</c:v>
                </c:pt>
                <c:pt idx="1584">
                  <c:v>42681</c:v>
                </c:pt>
                <c:pt idx="1585">
                  <c:v>42682</c:v>
                </c:pt>
                <c:pt idx="1586">
                  <c:v>42683</c:v>
                </c:pt>
                <c:pt idx="1587">
                  <c:v>42684</c:v>
                </c:pt>
                <c:pt idx="1588">
                  <c:v>42685</c:v>
                </c:pt>
                <c:pt idx="1589">
                  <c:v>42686</c:v>
                </c:pt>
                <c:pt idx="1590">
                  <c:v>42687</c:v>
                </c:pt>
                <c:pt idx="1591">
                  <c:v>42688</c:v>
                </c:pt>
                <c:pt idx="1592">
                  <c:v>42689</c:v>
                </c:pt>
                <c:pt idx="1593">
                  <c:v>42690</c:v>
                </c:pt>
                <c:pt idx="1594">
                  <c:v>42691</c:v>
                </c:pt>
                <c:pt idx="1595">
                  <c:v>42692</c:v>
                </c:pt>
                <c:pt idx="1596">
                  <c:v>42693</c:v>
                </c:pt>
                <c:pt idx="1597">
                  <c:v>42694</c:v>
                </c:pt>
                <c:pt idx="1598">
                  <c:v>42695</c:v>
                </c:pt>
                <c:pt idx="1599">
                  <c:v>42696</c:v>
                </c:pt>
                <c:pt idx="1600">
                  <c:v>42697</c:v>
                </c:pt>
                <c:pt idx="1601">
                  <c:v>42698</c:v>
                </c:pt>
                <c:pt idx="1602">
                  <c:v>42699</c:v>
                </c:pt>
                <c:pt idx="1603">
                  <c:v>42700</c:v>
                </c:pt>
                <c:pt idx="1604">
                  <c:v>42701</c:v>
                </c:pt>
                <c:pt idx="1605">
                  <c:v>42702</c:v>
                </c:pt>
                <c:pt idx="1606">
                  <c:v>42703</c:v>
                </c:pt>
                <c:pt idx="1607">
                  <c:v>42704</c:v>
                </c:pt>
                <c:pt idx="1608">
                  <c:v>42705</c:v>
                </c:pt>
                <c:pt idx="1609">
                  <c:v>42706</c:v>
                </c:pt>
                <c:pt idx="1610">
                  <c:v>42707</c:v>
                </c:pt>
                <c:pt idx="1611">
                  <c:v>42708</c:v>
                </c:pt>
                <c:pt idx="1612">
                  <c:v>42709</c:v>
                </c:pt>
                <c:pt idx="1613">
                  <c:v>42710</c:v>
                </c:pt>
                <c:pt idx="1614">
                  <c:v>42711</c:v>
                </c:pt>
                <c:pt idx="1615">
                  <c:v>42712</c:v>
                </c:pt>
                <c:pt idx="1616">
                  <c:v>42713</c:v>
                </c:pt>
                <c:pt idx="1617">
                  <c:v>42714</c:v>
                </c:pt>
                <c:pt idx="1618">
                  <c:v>42715</c:v>
                </c:pt>
                <c:pt idx="1619">
                  <c:v>42716</c:v>
                </c:pt>
                <c:pt idx="1620">
                  <c:v>42717</c:v>
                </c:pt>
                <c:pt idx="1621">
                  <c:v>42718</c:v>
                </c:pt>
                <c:pt idx="1622">
                  <c:v>42719</c:v>
                </c:pt>
                <c:pt idx="1623">
                  <c:v>42720</c:v>
                </c:pt>
                <c:pt idx="1624">
                  <c:v>42721</c:v>
                </c:pt>
                <c:pt idx="1625">
                  <c:v>42722</c:v>
                </c:pt>
                <c:pt idx="1626">
                  <c:v>42723</c:v>
                </c:pt>
                <c:pt idx="1627">
                  <c:v>42724</c:v>
                </c:pt>
                <c:pt idx="1628">
                  <c:v>42725</c:v>
                </c:pt>
                <c:pt idx="1629">
                  <c:v>42726</c:v>
                </c:pt>
                <c:pt idx="1630">
                  <c:v>42727</c:v>
                </c:pt>
                <c:pt idx="1631">
                  <c:v>42728</c:v>
                </c:pt>
                <c:pt idx="1632">
                  <c:v>42729</c:v>
                </c:pt>
                <c:pt idx="1633">
                  <c:v>42730</c:v>
                </c:pt>
                <c:pt idx="1634">
                  <c:v>42731</c:v>
                </c:pt>
                <c:pt idx="1635">
                  <c:v>42732</c:v>
                </c:pt>
                <c:pt idx="1636">
                  <c:v>42733</c:v>
                </c:pt>
                <c:pt idx="1637">
                  <c:v>42734</c:v>
                </c:pt>
                <c:pt idx="1638">
                  <c:v>42735</c:v>
                </c:pt>
                <c:pt idx="1639">
                  <c:v>42736</c:v>
                </c:pt>
                <c:pt idx="1640">
                  <c:v>42737</c:v>
                </c:pt>
                <c:pt idx="1641">
                  <c:v>42738</c:v>
                </c:pt>
                <c:pt idx="1642">
                  <c:v>42739</c:v>
                </c:pt>
                <c:pt idx="1643">
                  <c:v>42740</c:v>
                </c:pt>
                <c:pt idx="1644">
                  <c:v>42741</c:v>
                </c:pt>
                <c:pt idx="1645">
                  <c:v>42742</c:v>
                </c:pt>
                <c:pt idx="1646">
                  <c:v>42743</c:v>
                </c:pt>
                <c:pt idx="1647">
                  <c:v>42744</c:v>
                </c:pt>
                <c:pt idx="1648">
                  <c:v>42745</c:v>
                </c:pt>
                <c:pt idx="1649">
                  <c:v>42746</c:v>
                </c:pt>
                <c:pt idx="1650">
                  <c:v>42747</c:v>
                </c:pt>
                <c:pt idx="1651">
                  <c:v>42748</c:v>
                </c:pt>
                <c:pt idx="1652">
                  <c:v>42749</c:v>
                </c:pt>
                <c:pt idx="1653">
                  <c:v>42750</c:v>
                </c:pt>
                <c:pt idx="1654">
                  <c:v>42751</c:v>
                </c:pt>
                <c:pt idx="1655">
                  <c:v>42752</c:v>
                </c:pt>
                <c:pt idx="1656">
                  <c:v>42753</c:v>
                </c:pt>
                <c:pt idx="1657">
                  <c:v>42754</c:v>
                </c:pt>
                <c:pt idx="1658">
                  <c:v>42755</c:v>
                </c:pt>
                <c:pt idx="1659">
                  <c:v>42756</c:v>
                </c:pt>
                <c:pt idx="1660">
                  <c:v>42757</c:v>
                </c:pt>
                <c:pt idx="1661">
                  <c:v>42758</c:v>
                </c:pt>
                <c:pt idx="1662">
                  <c:v>42759</c:v>
                </c:pt>
                <c:pt idx="1663">
                  <c:v>42760</c:v>
                </c:pt>
                <c:pt idx="1664">
                  <c:v>42761</c:v>
                </c:pt>
                <c:pt idx="1665">
                  <c:v>42762</c:v>
                </c:pt>
                <c:pt idx="1666">
                  <c:v>42763</c:v>
                </c:pt>
                <c:pt idx="1667">
                  <c:v>42764</c:v>
                </c:pt>
                <c:pt idx="1668">
                  <c:v>42765</c:v>
                </c:pt>
                <c:pt idx="1669">
                  <c:v>42766</c:v>
                </c:pt>
                <c:pt idx="1670">
                  <c:v>42767</c:v>
                </c:pt>
                <c:pt idx="1671">
                  <c:v>42768</c:v>
                </c:pt>
                <c:pt idx="1672">
                  <c:v>42769</c:v>
                </c:pt>
                <c:pt idx="1673">
                  <c:v>42770</c:v>
                </c:pt>
                <c:pt idx="1674">
                  <c:v>42771</c:v>
                </c:pt>
                <c:pt idx="1675">
                  <c:v>42772</c:v>
                </c:pt>
                <c:pt idx="1676">
                  <c:v>42773</c:v>
                </c:pt>
                <c:pt idx="1677">
                  <c:v>42774</c:v>
                </c:pt>
                <c:pt idx="1678">
                  <c:v>42775</c:v>
                </c:pt>
                <c:pt idx="1679">
                  <c:v>42776</c:v>
                </c:pt>
                <c:pt idx="1680">
                  <c:v>42777</c:v>
                </c:pt>
                <c:pt idx="1681">
                  <c:v>42778</c:v>
                </c:pt>
                <c:pt idx="1682">
                  <c:v>42779</c:v>
                </c:pt>
                <c:pt idx="1683">
                  <c:v>42780</c:v>
                </c:pt>
                <c:pt idx="1684">
                  <c:v>42781</c:v>
                </c:pt>
                <c:pt idx="1685">
                  <c:v>42782</c:v>
                </c:pt>
                <c:pt idx="1686">
                  <c:v>42783</c:v>
                </c:pt>
                <c:pt idx="1687">
                  <c:v>42784</c:v>
                </c:pt>
                <c:pt idx="1688">
                  <c:v>42785</c:v>
                </c:pt>
                <c:pt idx="1689">
                  <c:v>42786</c:v>
                </c:pt>
                <c:pt idx="1690">
                  <c:v>42787</c:v>
                </c:pt>
                <c:pt idx="1691">
                  <c:v>42788</c:v>
                </c:pt>
                <c:pt idx="1692">
                  <c:v>42789</c:v>
                </c:pt>
                <c:pt idx="1693">
                  <c:v>42790</c:v>
                </c:pt>
                <c:pt idx="1694">
                  <c:v>42791</c:v>
                </c:pt>
                <c:pt idx="1695">
                  <c:v>42792</c:v>
                </c:pt>
                <c:pt idx="1696">
                  <c:v>42793</c:v>
                </c:pt>
                <c:pt idx="1697">
                  <c:v>42794</c:v>
                </c:pt>
                <c:pt idx="1698">
                  <c:v>42795</c:v>
                </c:pt>
                <c:pt idx="1699">
                  <c:v>42796</c:v>
                </c:pt>
                <c:pt idx="1700">
                  <c:v>42797</c:v>
                </c:pt>
                <c:pt idx="1701">
                  <c:v>42798</c:v>
                </c:pt>
                <c:pt idx="1702">
                  <c:v>42799</c:v>
                </c:pt>
                <c:pt idx="1703">
                  <c:v>42800</c:v>
                </c:pt>
                <c:pt idx="1704">
                  <c:v>42801</c:v>
                </c:pt>
                <c:pt idx="1705">
                  <c:v>42802</c:v>
                </c:pt>
                <c:pt idx="1706">
                  <c:v>42803</c:v>
                </c:pt>
                <c:pt idx="1707">
                  <c:v>42804</c:v>
                </c:pt>
                <c:pt idx="1708">
                  <c:v>42805</c:v>
                </c:pt>
                <c:pt idx="1709">
                  <c:v>42806</c:v>
                </c:pt>
                <c:pt idx="1710">
                  <c:v>42807</c:v>
                </c:pt>
                <c:pt idx="1711">
                  <c:v>42808</c:v>
                </c:pt>
                <c:pt idx="1712">
                  <c:v>42809</c:v>
                </c:pt>
                <c:pt idx="1713">
                  <c:v>42810</c:v>
                </c:pt>
                <c:pt idx="1714">
                  <c:v>42811</c:v>
                </c:pt>
                <c:pt idx="1715">
                  <c:v>42812</c:v>
                </c:pt>
                <c:pt idx="1716">
                  <c:v>42813</c:v>
                </c:pt>
                <c:pt idx="1717">
                  <c:v>42814</c:v>
                </c:pt>
                <c:pt idx="1718">
                  <c:v>42815</c:v>
                </c:pt>
                <c:pt idx="1719">
                  <c:v>42816</c:v>
                </c:pt>
                <c:pt idx="1720">
                  <c:v>42817</c:v>
                </c:pt>
                <c:pt idx="1721">
                  <c:v>42818</c:v>
                </c:pt>
                <c:pt idx="1722">
                  <c:v>42819</c:v>
                </c:pt>
                <c:pt idx="1723">
                  <c:v>42820</c:v>
                </c:pt>
                <c:pt idx="1724">
                  <c:v>42821</c:v>
                </c:pt>
                <c:pt idx="1725">
                  <c:v>42822</c:v>
                </c:pt>
                <c:pt idx="1726">
                  <c:v>42823</c:v>
                </c:pt>
                <c:pt idx="1727">
                  <c:v>42824</c:v>
                </c:pt>
                <c:pt idx="1728">
                  <c:v>42825</c:v>
                </c:pt>
                <c:pt idx="1729">
                  <c:v>42826</c:v>
                </c:pt>
                <c:pt idx="1730">
                  <c:v>42827</c:v>
                </c:pt>
                <c:pt idx="1731">
                  <c:v>42828</c:v>
                </c:pt>
                <c:pt idx="1732">
                  <c:v>42829</c:v>
                </c:pt>
                <c:pt idx="1733">
                  <c:v>42830</c:v>
                </c:pt>
                <c:pt idx="1734">
                  <c:v>42831</c:v>
                </c:pt>
                <c:pt idx="1735">
                  <c:v>42832</c:v>
                </c:pt>
                <c:pt idx="1736">
                  <c:v>42833</c:v>
                </c:pt>
                <c:pt idx="1737">
                  <c:v>42834</c:v>
                </c:pt>
                <c:pt idx="1738">
                  <c:v>42835</c:v>
                </c:pt>
                <c:pt idx="1739">
                  <c:v>42836</c:v>
                </c:pt>
                <c:pt idx="1740">
                  <c:v>42837</c:v>
                </c:pt>
                <c:pt idx="1741">
                  <c:v>42838</c:v>
                </c:pt>
                <c:pt idx="1742">
                  <c:v>42839</c:v>
                </c:pt>
                <c:pt idx="1743">
                  <c:v>42840</c:v>
                </c:pt>
                <c:pt idx="1744">
                  <c:v>42841</c:v>
                </c:pt>
                <c:pt idx="1745">
                  <c:v>42842</c:v>
                </c:pt>
                <c:pt idx="1746">
                  <c:v>42843</c:v>
                </c:pt>
                <c:pt idx="1747">
                  <c:v>42844</c:v>
                </c:pt>
                <c:pt idx="1748">
                  <c:v>42845</c:v>
                </c:pt>
                <c:pt idx="1749">
                  <c:v>42846</c:v>
                </c:pt>
                <c:pt idx="1750">
                  <c:v>42847</c:v>
                </c:pt>
                <c:pt idx="1751">
                  <c:v>42848</c:v>
                </c:pt>
                <c:pt idx="1752">
                  <c:v>42849</c:v>
                </c:pt>
                <c:pt idx="1753">
                  <c:v>42850</c:v>
                </c:pt>
                <c:pt idx="1754">
                  <c:v>42851</c:v>
                </c:pt>
                <c:pt idx="1755">
                  <c:v>42852</c:v>
                </c:pt>
                <c:pt idx="1756">
                  <c:v>42853</c:v>
                </c:pt>
                <c:pt idx="1757">
                  <c:v>42854</c:v>
                </c:pt>
                <c:pt idx="1758">
                  <c:v>42855</c:v>
                </c:pt>
                <c:pt idx="1759">
                  <c:v>42856</c:v>
                </c:pt>
                <c:pt idx="1760">
                  <c:v>42857</c:v>
                </c:pt>
                <c:pt idx="1761">
                  <c:v>42858</c:v>
                </c:pt>
                <c:pt idx="1762">
                  <c:v>42859</c:v>
                </c:pt>
                <c:pt idx="1763">
                  <c:v>42860</c:v>
                </c:pt>
                <c:pt idx="1764">
                  <c:v>42861</c:v>
                </c:pt>
                <c:pt idx="1765">
                  <c:v>42862</c:v>
                </c:pt>
                <c:pt idx="1766">
                  <c:v>42863</c:v>
                </c:pt>
                <c:pt idx="1767">
                  <c:v>42864</c:v>
                </c:pt>
                <c:pt idx="1768">
                  <c:v>42865</c:v>
                </c:pt>
                <c:pt idx="1769">
                  <c:v>42866</c:v>
                </c:pt>
                <c:pt idx="1770">
                  <c:v>42867</c:v>
                </c:pt>
                <c:pt idx="1771">
                  <c:v>42868</c:v>
                </c:pt>
                <c:pt idx="1772">
                  <c:v>42869</c:v>
                </c:pt>
                <c:pt idx="1773">
                  <c:v>42870</c:v>
                </c:pt>
                <c:pt idx="1774">
                  <c:v>42871</c:v>
                </c:pt>
                <c:pt idx="1775">
                  <c:v>42872</c:v>
                </c:pt>
                <c:pt idx="1776">
                  <c:v>42873</c:v>
                </c:pt>
                <c:pt idx="1777">
                  <c:v>42874</c:v>
                </c:pt>
                <c:pt idx="1778">
                  <c:v>42875</c:v>
                </c:pt>
                <c:pt idx="1779">
                  <c:v>42876</c:v>
                </c:pt>
                <c:pt idx="1780">
                  <c:v>42877</c:v>
                </c:pt>
                <c:pt idx="1781">
                  <c:v>42878</c:v>
                </c:pt>
                <c:pt idx="1782">
                  <c:v>42879</c:v>
                </c:pt>
                <c:pt idx="1783">
                  <c:v>42880</c:v>
                </c:pt>
                <c:pt idx="1784">
                  <c:v>42881</c:v>
                </c:pt>
                <c:pt idx="1785">
                  <c:v>42882</c:v>
                </c:pt>
                <c:pt idx="1786">
                  <c:v>42883</c:v>
                </c:pt>
                <c:pt idx="1787">
                  <c:v>42884</c:v>
                </c:pt>
                <c:pt idx="1788">
                  <c:v>42885</c:v>
                </c:pt>
                <c:pt idx="1789">
                  <c:v>42886</c:v>
                </c:pt>
                <c:pt idx="1790">
                  <c:v>42887</c:v>
                </c:pt>
                <c:pt idx="1791">
                  <c:v>42888</c:v>
                </c:pt>
                <c:pt idx="1792">
                  <c:v>42889</c:v>
                </c:pt>
                <c:pt idx="1793">
                  <c:v>42890</c:v>
                </c:pt>
                <c:pt idx="1794">
                  <c:v>42891</c:v>
                </c:pt>
                <c:pt idx="1795">
                  <c:v>42892</c:v>
                </c:pt>
                <c:pt idx="1796">
                  <c:v>42893</c:v>
                </c:pt>
                <c:pt idx="1797">
                  <c:v>42894</c:v>
                </c:pt>
                <c:pt idx="1798">
                  <c:v>42895</c:v>
                </c:pt>
                <c:pt idx="1799">
                  <c:v>42896</c:v>
                </c:pt>
                <c:pt idx="1800">
                  <c:v>42897</c:v>
                </c:pt>
                <c:pt idx="1801">
                  <c:v>42898</c:v>
                </c:pt>
                <c:pt idx="1802">
                  <c:v>42899</c:v>
                </c:pt>
                <c:pt idx="1803">
                  <c:v>42900</c:v>
                </c:pt>
                <c:pt idx="1804">
                  <c:v>42901</c:v>
                </c:pt>
                <c:pt idx="1805">
                  <c:v>42902</c:v>
                </c:pt>
                <c:pt idx="1806">
                  <c:v>42903</c:v>
                </c:pt>
                <c:pt idx="1807">
                  <c:v>42904</c:v>
                </c:pt>
                <c:pt idx="1808">
                  <c:v>42905</c:v>
                </c:pt>
                <c:pt idx="1809">
                  <c:v>42906</c:v>
                </c:pt>
                <c:pt idx="1810">
                  <c:v>42907</c:v>
                </c:pt>
                <c:pt idx="1811">
                  <c:v>42908</c:v>
                </c:pt>
                <c:pt idx="1812">
                  <c:v>42909</c:v>
                </c:pt>
                <c:pt idx="1813">
                  <c:v>42910</c:v>
                </c:pt>
                <c:pt idx="1814">
                  <c:v>42911</c:v>
                </c:pt>
                <c:pt idx="1815">
                  <c:v>42912</c:v>
                </c:pt>
                <c:pt idx="1816">
                  <c:v>42913</c:v>
                </c:pt>
                <c:pt idx="1817">
                  <c:v>42914</c:v>
                </c:pt>
                <c:pt idx="1818">
                  <c:v>42915</c:v>
                </c:pt>
                <c:pt idx="1819">
                  <c:v>42916</c:v>
                </c:pt>
                <c:pt idx="1820">
                  <c:v>42917</c:v>
                </c:pt>
                <c:pt idx="1821">
                  <c:v>42918</c:v>
                </c:pt>
                <c:pt idx="1822">
                  <c:v>42919</c:v>
                </c:pt>
                <c:pt idx="1823">
                  <c:v>42920</c:v>
                </c:pt>
                <c:pt idx="1824">
                  <c:v>42921</c:v>
                </c:pt>
                <c:pt idx="1825">
                  <c:v>42922</c:v>
                </c:pt>
                <c:pt idx="1826">
                  <c:v>42923</c:v>
                </c:pt>
                <c:pt idx="1827">
                  <c:v>42924</c:v>
                </c:pt>
                <c:pt idx="1828">
                  <c:v>42925</c:v>
                </c:pt>
                <c:pt idx="1829">
                  <c:v>42926</c:v>
                </c:pt>
                <c:pt idx="1830">
                  <c:v>42927</c:v>
                </c:pt>
                <c:pt idx="1831">
                  <c:v>42928</c:v>
                </c:pt>
                <c:pt idx="1832">
                  <c:v>42929</c:v>
                </c:pt>
                <c:pt idx="1833">
                  <c:v>42930</c:v>
                </c:pt>
                <c:pt idx="1834">
                  <c:v>42931</c:v>
                </c:pt>
                <c:pt idx="1835">
                  <c:v>42932</c:v>
                </c:pt>
                <c:pt idx="1836">
                  <c:v>42933</c:v>
                </c:pt>
                <c:pt idx="1837">
                  <c:v>42934</c:v>
                </c:pt>
                <c:pt idx="1838">
                  <c:v>42935</c:v>
                </c:pt>
                <c:pt idx="1839">
                  <c:v>42936</c:v>
                </c:pt>
                <c:pt idx="1840">
                  <c:v>42937</c:v>
                </c:pt>
                <c:pt idx="1841">
                  <c:v>42938</c:v>
                </c:pt>
                <c:pt idx="1842">
                  <c:v>42939</c:v>
                </c:pt>
                <c:pt idx="1843">
                  <c:v>42940</c:v>
                </c:pt>
                <c:pt idx="1844">
                  <c:v>42941</c:v>
                </c:pt>
                <c:pt idx="1845">
                  <c:v>42942</c:v>
                </c:pt>
                <c:pt idx="1846">
                  <c:v>42943</c:v>
                </c:pt>
                <c:pt idx="1847">
                  <c:v>42944</c:v>
                </c:pt>
                <c:pt idx="1848">
                  <c:v>42945</c:v>
                </c:pt>
                <c:pt idx="1849">
                  <c:v>42946</c:v>
                </c:pt>
                <c:pt idx="1850">
                  <c:v>42947</c:v>
                </c:pt>
                <c:pt idx="1851">
                  <c:v>42948</c:v>
                </c:pt>
                <c:pt idx="1852">
                  <c:v>42949</c:v>
                </c:pt>
                <c:pt idx="1853">
                  <c:v>42950</c:v>
                </c:pt>
                <c:pt idx="1854">
                  <c:v>42951</c:v>
                </c:pt>
                <c:pt idx="1855">
                  <c:v>42952</c:v>
                </c:pt>
                <c:pt idx="1856">
                  <c:v>42953</c:v>
                </c:pt>
                <c:pt idx="1857">
                  <c:v>42954</c:v>
                </c:pt>
                <c:pt idx="1858">
                  <c:v>42955</c:v>
                </c:pt>
                <c:pt idx="1859">
                  <c:v>42956</c:v>
                </c:pt>
                <c:pt idx="1860">
                  <c:v>42957</c:v>
                </c:pt>
                <c:pt idx="1861">
                  <c:v>42958</c:v>
                </c:pt>
                <c:pt idx="1862">
                  <c:v>42959</c:v>
                </c:pt>
                <c:pt idx="1863">
                  <c:v>42960</c:v>
                </c:pt>
                <c:pt idx="1864">
                  <c:v>42961</c:v>
                </c:pt>
                <c:pt idx="1865">
                  <c:v>42962</c:v>
                </c:pt>
                <c:pt idx="1866">
                  <c:v>42963</c:v>
                </c:pt>
                <c:pt idx="1867">
                  <c:v>42964</c:v>
                </c:pt>
                <c:pt idx="1868">
                  <c:v>42965</c:v>
                </c:pt>
                <c:pt idx="1869">
                  <c:v>42966</c:v>
                </c:pt>
                <c:pt idx="1870">
                  <c:v>42967</c:v>
                </c:pt>
                <c:pt idx="1871">
                  <c:v>42968</c:v>
                </c:pt>
                <c:pt idx="1872">
                  <c:v>42969</c:v>
                </c:pt>
                <c:pt idx="1873">
                  <c:v>42970</c:v>
                </c:pt>
                <c:pt idx="1874">
                  <c:v>42971</c:v>
                </c:pt>
                <c:pt idx="1875">
                  <c:v>42972</c:v>
                </c:pt>
                <c:pt idx="1876">
                  <c:v>42973</c:v>
                </c:pt>
                <c:pt idx="1877">
                  <c:v>42974</c:v>
                </c:pt>
                <c:pt idx="1878">
                  <c:v>42975</c:v>
                </c:pt>
                <c:pt idx="1879">
                  <c:v>42976</c:v>
                </c:pt>
                <c:pt idx="1880">
                  <c:v>42977</c:v>
                </c:pt>
                <c:pt idx="1881">
                  <c:v>42978</c:v>
                </c:pt>
                <c:pt idx="1882">
                  <c:v>42979</c:v>
                </c:pt>
                <c:pt idx="1883">
                  <c:v>42980</c:v>
                </c:pt>
                <c:pt idx="1884">
                  <c:v>42981</c:v>
                </c:pt>
                <c:pt idx="1885">
                  <c:v>42982</c:v>
                </c:pt>
                <c:pt idx="1886">
                  <c:v>42983</c:v>
                </c:pt>
                <c:pt idx="1887">
                  <c:v>42984</c:v>
                </c:pt>
                <c:pt idx="1888">
                  <c:v>42985</c:v>
                </c:pt>
                <c:pt idx="1889">
                  <c:v>42986</c:v>
                </c:pt>
                <c:pt idx="1890">
                  <c:v>42987</c:v>
                </c:pt>
                <c:pt idx="1891">
                  <c:v>42988</c:v>
                </c:pt>
                <c:pt idx="1892">
                  <c:v>42989</c:v>
                </c:pt>
                <c:pt idx="1893">
                  <c:v>42990</c:v>
                </c:pt>
                <c:pt idx="1894">
                  <c:v>42991</c:v>
                </c:pt>
                <c:pt idx="1895">
                  <c:v>42992</c:v>
                </c:pt>
                <c:pt idx="1896">
                  <c:v>42993</c:v>
                </c:pt>
                <c:pt idx="1897">
                  <c:v>42994</c:v>
                </c:pt>
                <c:pt idx="1898">
                  <c:v>42995</c:v>
                </c:pt>
                <c:pt idx="1899">
                  <c:v>42996</c:v>
                </c:pt>
                <c:pt idx="1900">
                  <c:v>42997</c:v>
                </c:pt>
                <c:pt idx="1901">
                  <c:v>42998</c:v>
                </c:pt>
                <c:pt idx="1902">
                  <c:v>42999</c:v>
                </c:pt>
                <c:pt idx="1903">
                  <c:v>43000</c:v>
                </c:pt>
                <c:pt idx="1904">
                  <c:v>43001</c:v>
                </c:pt>
                <c:pt idx="1905">
                  <c:v>43002</c:v>
                </c:pt>
                <c:pt idx="1906">
                  <c:v>43003</c:v>
                </c:pt>
                <c:pt idx="1907">
                  <c:v>43004</c:v>
                </c:pt>
                <c:pt idx="1908">
                  <c:v>43005</c:v>
                </c:pt>
                <c:pt idx="1909">
                  <c:v>43006</c:v>
                </c:pt>
                <c:pt idx="1910">
                  <c:v>43007</c:v>
                </c:pt>
                <c:pt idx="1911">
                  <c:v>43008</c:v>
                </c:pt>
                <c:pt idx="1912">
                  <c:v>43009</c:v>
                </c:pt>
                <c:pt idx="1913">
                  <c:v>43010</c:v>
                </c:pt>
                <c:pt idx="1914">
                  <c:v>43011</c:v>
                </c:pt>
                <c:pt idx="1915">
                  <c:v>43012</c:v>
                </c:pt>
                <c:pt idx="1916">
                  <c:v>43013</c:v>
                </c:pt>
                <c:pt idx="1917">
                  <c:v>43014</c:v>
                </c:pt>
                <c:pt idx="1918">
                  <c:v>43015</c:v>
                </c:pt>
                <c:pt idx="1919">
                  <c:v>43016</c:v>
                </c:pt>
                <c:pt idx="1920">
                  <c:v>43017</c:v>
                </c:pt>
                <c:pt idx="1921">
                  <c:v>43018</c:v>
                </c:pt>
                <c:pt idx="1922">
                  <c:v>43019</c:v>
                </c:pt>
                <c:pt idx="1923">
                  <c:v>43020</c:v>
                </c:pt>
                <c:pt idx="1924">
                  <c:v>43021</c:v>
                </c:pt>
                <c:pt idx="1925">
                  <c:v>43022</c:v>
                </c:pt>
                <c:pt idx="1926">
                  <c:v>43023</c:v>
                </c:pt>
                <c:pt idx="1927">
                  <c:v>43024</c:v>
                </c:pt>
                <c:pt idx="1928">
                  <c:v>43025</c:v>
                </c:pt>
                <c:pt idx="1929">
                  <c:v>43026</c:v>
                </c:pt>
                <c:pt idx="1930">
                  <c:v>43027</c:v>
                </c:pt>
                <c:pt idx="1931">
                  <c:v>43028</c:v>
                </c:pt>
                <c:pt idx="1932">
                  <c:v>43029</c:v>
                </c:pt>
                <c:pt idx="1933">
                  <c:v>43030</c:v>
                </c:pt>
                <c:pt idx="1934">
                  <c:v>43031</c:v>
                </c:pt>
                <c:pt idx="1935">
                  <c:v>43032</c:v>
                </c:pt>
                <c:pt idx="1936">
                  <c:v>43033</c:v>
                </c:pt>
                <c:pt idx="1937">
                  <c:v>43034</c:v>
                </c:pt>
                <c:pt idx="1938">
                  <c:v>43035</c:v>
                </c:pt>
                <c:pt idx="1939">
                  <c:v>43036</c:v>
                </c:pt>
                <c:pt idx="1940">
                  <c:v>43037</c:v>
                </c:pt>
                <c:pt idx="1941">
                  <c:v>43038</c:v>
                </c:pt>
                <c:pt idx="1942">
                  <c:v>43039</c:v>
                </c:pt>
                <c:pt idx="1943">
                  <c:v>43040</c:v>
                </c:pt>
                <c:pt idx="1944">
                  <c:v>43041</c:v>
                </c:pt>
                <c:pt idx="1945">
                  <c:v>43042</c:v>
                </c:pt>
                <c:pt idx="1946">
                  <c:v>43043</c:v>
                </c:pt>
                <c:pt idx="1947">
                  <c:v>43044</c:v>
                </c:pt>
                <c:pt idx="1948">
                  <c:v>43045</c:v>
                </c:pt>
                <c:pt idx="1949">
                  <c:v>43046</c:v>
                </c:pt>
                <c:pt idx="1950">
                  <c:v>43047</c:v>
                </c:pt>
                <c:pt idx="1951">
                  <c:v>43048</c:v>
                </c:pt>
                <c:pt idx="1952">
                  <c:v>43049</c:v>
                </c:pt>
                <c:pt idx="1953">
                  <c:v>43050</c:v>
                </c:pt>
                <c:pt idx="1954">
                  <c:v>43051</c:v>
                </c:pt>
                <c:pt idx="1955">
                  <c:v>43052</c:v>
                </c:pt>
                <c:pt idx="1956">
                  <c:v>43053</c:v>
                </c:pt>
                <c:pt idx="1957">
                  <c:v>43054</c:v>
                </c:pt>
                <c:pt idx="1958">
                  <c:v>43055</c:v>
                </c:pt>
                <c:pt idx="1959">
                  <c:v>43056</c:v>
                </c:pt>
                <c:pt idx="1960">
                  <c:v>43057</c:v>
                </c:pt>
                <c:pt idx="1961">
                  <c:v>43058</c:v>
                </c:pt>
                <c:pt idx="1962">
                  <c:v>43059</c:v>
                </c:pt>
                <c:pt idx="1963">
                  <c:v>43060</c:v>
                </c:pt>
                <c:pt idx="1964">
                  <c:v>43061</c:v>
                </c:pt>
                <c:pt idx="1965">
                  <c:v>43062</c:v>
                </c:pt>
                <c:pt idx="1966">
                  <c:v>43063</c:v>
                </c:pt>
                <c:pt idx="1967">
                  <c:v>43064</c:v>
                </c:pt>
                <c:pt idx="1968">
                  <c:v>43065</c:v>
                </c:pt>
                <c:pt idx="1969">
                  <c:v>43066</c:v>
                </c:pt>
                <c:pt idx="1970">
                  <c:v>43067</c:v>
                </c:pt>
                <c:pt idx="1971">
                  <c:v>43068</c:v>
                </c:pt>
                <c:pt idx="1972">
                  <c:v>43069</c:v>
                </c:pt>
                <c:pt idx="1973">
                  <c:v>43070</c:v>
                </c:pt>
                <c:pt idx="1974">
                  <c:v>43071</c:v>
                </c:pt>
                <c:pt idx="1975">
                  <c:v>43072</c:v>
                </c:pt>
                <c:pt idx="1976">
                  <c:v>43073</c:v>
                </c:pt>
                <c:pt idx="1977">
                  <c:v>43074</c:v>
                </c:pt>
                <c:pt idx="1978">
                  <c:v>43075</c:v>
                </c:pt>
                <c:pt idx="1979">
                  <c:v>43076</c:v>
                </c:pt>
                <c:pt idx="1980">
                  <c:v>43077</c:v>
                </c:pt>
                <c:pt idx="1981">
                  <c:v>43078</c:v>
                </c:pt>
                <c:pt idx="1982">
                  <c:v>43079</c:v>
                </c:pt>
                <c:pt idx="1983">
                  <c:v>43080</c:v>
                </c:pt>
                <c:pt idx="1984">
                  <c:v>43081</c:v>
                </c:pt>
                <c:pt idx="1985">
                  <c:v>43082</c:v>
                </c:pt>
                <c:pt idx="1986">
                  <c:v>43083</c:v>
                </c:pt>
                <c:pt idx="1987">
                  <c:v>43084</c:v>
                </c:pt>
                <c:pt idx="1988">
                  <c:v>43085</c:v>
                </c:pt>
                <c:pt idx="1989">
                  <c:v>43086</c:v>
                </c:pt>
                <c:pt idx="1990">
                  <c:v>43087</c:v>
                </c:pt>
                <c:pt idx="1991">
                  <c:v>43088</c:v>
                </c:pt>
                <c:pt idx="1992">
                  <c:v>43089</c:v>
                </c:pt>
                <c:pt idx="1993">
                  <c:v>43090</c:v>
                </c:pt>
                <c:pt idx="1994">
                  <c:v>43091</c:v>
                </c:pt>
                <c:pt idx="1995">
                  <c:v>43092</c:v>
                </c:pt>
                <c:pt idx="1996">
                  <c:v>43093</c:v>
                </c:pt>
                <c:pt idx="1997">
                  <c:v>43094</c:v>
                </c:pt>
                <c:pt idx="1998">
                  <c:v>43095</c:v>
                </c:pt>
                <c:pt idx="1999">
                  <c:v>43096</c:v>
                </c:pt>
                <c:pt idx="2000">
                  <c:v>43097</c:v>
                </c:pt>
                <c:pt idx="2001">
                  <c:v>43098</c:v>
                </c:pt>
                <c:pt idx="2002">
                  <c:v>43099</c:v>
                </c:pt>
                <c:pt idx="2003">
                  <c:v>43100</c:v>
                </c:pt>
                <c:pt idx="2004">
                  <c:v>43101</c:v>
                </c:pt>
                <c:pt idx="2005">
                  <c:v>43102</c:v>
                </c:pt>
                <c:pt idx="2006">
                  <c:v>43103</c:v>
                </c:pt>
                <c:pt idx="2007">
                  <c:v>43104</c:v>
                </c:pt>
                <c:pt idx="2008">
                  <c:v>43105</c:v>
                </c:pt>
                <c:pt idx="2009">
                  <c:v>43106</c:v>
                </c:pt>
                <c:pt idx="2010">
                  <c:v>43107</c:v>
                </c:pt>
                <c:pt idx="2011">
                  <c:v>43108</c:v>
                </c:pt>
                <c:pt idx="2012">
                  <c:v>43109</c:v>
                </c:pt>
                <c:pt idx="2013">
                  <c:v>43110</c:v>
                </c:pt>
                <c:pt idx="2014">
                  <c:v>43111</c:v>
                </c:pt>
                <c:pt idx="2015">
                  <c:v>43112</c:v>
                </c:pt>
                <c:pt idx="2016">
                  <c:v>43113</c:v>
                </c:pt>
                <c:pt idx="2017">
                  <c:v>43114</c:v>
                </c:pt>
                <c:pt idx="2018">
                  <c:v>43115</c:v>
                </c:pt>
                <c:pt idx="2019">
                  <c:v>43116</c:v>
                </c:pt>
                <c:pt idx="2020">
                  <c:v>43117</c:v>
                </c:pt>
                <c:pt idx="2021">
                  <c:v>43118</c:v>
                </c:pt>
                <c:pt idx="2022">
                  <c:v>43119</c:v>
                </c:pt>
                <c:pt idx="2023">
                  <c:v>43120</c:v>
                </c:pt>
                <c:pt idx="2024">
                  <c:v>43121</c:v>
                </c:pt>
                <c:pt idx="2025">
                  <c:v>43122</c:v>
                </c:pt>
                <c:pt idx="2026">
                  <c:v>43123</c:v>
                </c:pt>
                <c:pt idx="2027">
                  <c:v>43124</c:v>
                </c:pt>
                <c:pt idx="2028">
                  <c:v>43125</c:v>
                </c:pt>
                <c:pt idx="2029">
                  <c:v>43126</c:v>
                </c:pt>
                <c:pt idx="2030">
                  <c:v>43127</c:v>
                </c:pt>
                <c:pt idx="2031">
                  <c:v>43128</c:v>
                </c:pt>
                <c:pt idx="2032">
                  <c:v>43129</c:v>
                </c:pt>
                <c:pt idx="2033">
                  <c:v>43130</c:v>
                </c:pt>
                <c:pt idx="2034">
                  <c:v>43131</c:v>
                </c:pt>
                <c:pt idx="2035">
                  <c:v>43132</c:v>
                </c:pt>
                <c:pt idx="2036">
                  <c:v>43133</c:v>
                </c:pt>
                <c:pt idx="2037">
                  <c:v>43134</c:v>
                </c:pt>
                <c:pt idx="2038">
                  <c:v>43135</c:v>
                </c:pt>
                <c:pt idx="2039">
                  <c:v>43136</c:v>
                </c:pt>
                <c:pt idx="2040">
                  <c:v>43137</c:v>
                </c:pt>
                <c:pt idx="2041">
                  <c:v>43138</c:v>
                </c:pt>
                <c:pt idx="2042">
                  <c:v>43139</c:v>
                </c:pt>
                <c:pt idx="2043">
                  <c:v>43140</c:v>
                </c:pt>
                <c:pt idx="2044">
                  <c:v>43141</c:v>
                </c:pt>
                <c:pt idx="2045">
                  <c:v>43142</c:v>
                </c:pt>
                <c:pt idx="2046">
                  <c:v>43143</c:v>
                </c:pt>
                <c:pt idx="2047">
                  <c:v>43144</c:v>
                </c:pt>
                <c:pt idx="2048">
                  <c:v>43145</c:v>
                </c:pt>
                <c:pt idx="2049">
                  <c:v>43146</c:v>
                </c:pt>
                <c:pt idx="2050">
                  <c:v>43147</c:v>
                </c:pt>
                <c:pt idx="2051">
                  <c:v>43148</c:v>
                </c:pt>
                <c:pt idx="2052">
                  <c:v>43149</c:v>
                </c:pt>
                <c:pt idx="2053">
                  <c:v>43150</c:v>
                </c:pt>
                <c:pt idx="2054">
                  <c:v>43151</c:v>
                </c:pt>
                <c:pt idx="2055">
                  <c:v>43152</c:v>
                </c:pt>
                <c:pt idx="2056">
                  <c:v>43153</c:v>
                </c:pt>
                <c:pt idx="2057">
                  <c:v>43154</c:v>
                </c:pt>
                <c:pt idx="2058">
                  <c:v>43155</c:v>
                </c:pt>
                <c:pt idx="2059">
                  <c:v>43156</c:v>
                </c:pt>
                <c:pt idx="2060">
                  <c:v>43157</c:v>
                </c:pt>
                <c:pt idx="2061">
                  <c:v>43158</c:v>
                </c:pt>
                <c:pt idx="2062">
                  <c:v>43159</c:v>
                </c:pt>
                <c:pt idx="2063">
                  <c:v>43160</c:v>
                </c:pt>
                <c:pt idx="2064">
                  <c:v>43161</c:v>
                </c:pt>
                <c:pt idx="2065">
                  <c:v>43162</c:v>
                </c:pt>
                <c:pt idx="2066">
                  <c:v>43163</c:v>
                </c:pt>
                <c:pt idx="2067">
                  <c:v>43164</c:v>
                </c:pt>
                <c:pt idx="2068">
                  <c:v>43165</c:v>
                </c:pt>
                <c:pt idx="2069">
                  <c:v>43166</c:v>
                </c:pt>
                <c:pt idx="2070">
                  <c:v>43167</c:v>
                </c:pt>
                <c:pt idx="2071">
                  <c:v>43168</c:v>
                </c:pt>
                <c:pt idx="2072">
                  <c:v>43169</c:v>
                </c:pt>
                <c:pt idx="2073">
                  <c:v>43170</c:v>
                </c:pt>
                <c:pt idx="2074">
                  <c:v>43171</c:v>
                </c:pt>
                <c:pt idx="2075">
                  <c:v>43172</c:v>
                </c:pt>
                <c:pt idx="2076">
                  <c:v>43173</c:v>
                </c:pt>
                <c:pt idx="2077">
                  <c:v>43174</c:v>
                </c:pt>
                <c:pt idx="2078">
                  <c:v>43175</c:v>
                </c:pt>
                <c:pt idx="2079">
                  <c:v>43176</c:v>
                </c:pt>
                <c:pt idx="2080">
                  <c:v>43177</c:v>
                </c:pt>
                <c:pt idx="2081">
                  <c:v>43178</c:v>
                </c:pt>
                <c:pt idx="2082">
                  <c:v>43179</c:v>
                </c:pt>
                <c:pt idx="2083">
                  <c:v>43180</c:v>
                </c:pt>
                <c:pt idx="2084">
                  <c:v>43181</c:v>
                </c:pt>
                <c:pt idx="2085">
                  <c:v>43182</c:v>
                </c:pt>
                <c:pt idx="2086">
                  <c:v>43183</c:v>
                </c:pt>
                <c:pt idx="2087">
                  <c:v>43184</c:v>
                </c:pt>
                <c:pt idx="2088">
                  <c:v>43185</c:v>
                </c:pt>
                <c:pt idx="2089">
                  <c:v>43186</c:v>
                </c:pt>
                <c:pt idx="2090">
                  <c:v>43187</c:v>
                </c:pt>
                <c:pt idx="2091">
                  <c:v>43188</c:v>
                </c:pt>
                <c:pt idx="2092">
                  <c:v>43189</c:v>
                </c:pt>
                <c:pt idx="2093">
                  <c:v>43190</c:v>
                </c:pt>
                <c:pt idx="2094">
                  <c:v>43191</c:v>
                </c:pt>
                <c:pt idx="2095">
                  <c:v>43192</c:v>
                </c:pt>
                <c:pt idx="2096">
                  <c:v>43193</c:v>
                </c:pt>
                <c:pt idx="2097">
                  <c:v>43194</c:v>
                </c:pt>
                <c:pt idx="2098">
                  <c:v>43195</c:v>
                </c:pt>
                <c:pt idx="2099">
                  <c:v>43196</c:v>
                </c:pt>
                <c:pt idx="2100">
                  <c:v>43197</c:v>
                </c:pt>
                <c:pt idx="2101">
                  <c:v>43198</c:v>
                </c:pt>
                <c:pt idx="2102">
                  <c:v>43199</c:v>
                </c:pt>
                <c:pt idx="2103">
                  <c:v>43200</c:v>
                </c:pt>
                <c:pt idx="2104">
                  <c:v>43201</c:v>
                </c:pt>
                <c:pt idx="2105">
                  <c:v>43202</c:v>
                </c:pt>
                <c:pt idx="2106">
                  <c:v>43203</c:v>
                </c:pt>
                <c:pt idx="2107">
                  <c:v>43204</c:v>
                </c:pt>
                <c:pt idx="2108">
                  <c:v>43205</c:v>
                </c:pt>
                <c:pt idx="2109">
                  <c:v>43206</c:v>
                </c:pt>
                <c:pt idx="2110">
                  <c:v>43207</c:v>
                </c:pt>
                <c:pt idx="2111">
                  <c:v>43208</c:v>
                </c:pt>
                <c:pt idx="2112">
                  <c:v>43209</c:v>
                </c:pt>
                <c:pt idx="2113">
                  <c:v>43210</c:v>
                </c:pt>
                <c:pt idx="2114">
                  <c:v>43211</c:v>
                </c:pt>
                <c:pt idx="2115">
                  <c:v>43212</c:v>
                </c:pt>
                <c:pt idx="2116">
                  <c:v>43213</c:v>
                </c:pt>
                <c:pt idx="2117">
                  <c:v>43214</c:v>
                </c:pt>
                <c:pt idx="2118">
                  <c:v>43215</c:v>
                </c:pt>
                <c:pt idx="2119">
                  <c:v>43216</c:v>
                </c:pt>
                <c:pt idx="2120">
                  <c:v>43217</c:v>
                </c:pt>
                <c:pt idx="2121">
                  <c:v>43218</c:v>
                </c:pt>
                <c:pt idx="2122">
                  <c:v>43219</c:v>
                </c:pt>
                <c:pt idx="2123">
                  <c:v>43220</c:v>
                </c:pt>
                <c:pt idx="2124">
                  <c:v>43221</c:v>
                </c:pt>
                <c:pt idx="2125">
                  <c:v>43222</c:v>
                </c:pt>
                <c:pt idx="2126">
                  <c:v>43223</c:v>
                </c:pt>
                <c:pt idx="2127">
                  <c:v>43224</c:v>
                </c:pt>
                <c:pt idx="2128">
                  <c:v>43225</c:v>
                </c:pt>
                <c:pt idx="2129">
                  <c:v>43226</c:v>
                </c:pt>
                <c:pt idx="2130">
                  <c:v>43227</c:v>
                </c:pt>
                <c:pt idx="2131">
                  <c:v>43228</c:v>
                </c:pt>
                <c:pt idx="2132">
                  <c:v>43229</c:v>
                </c:pt>
                <c:pt idx="2133">
                  <c:v>43230</c:v>
                </c:pt>
                <c:pt idx="2134">
                  <c:v>43231</c:v>
                </c:pt>
                <c:pt idx="2135">
                  <c:v>43232</c:v>
                </c:pt>
                <c:pt idx="2136">
                  <c:v>43233</c:v>
                </c:pt>
                <c:pt idx="2137">
                  <c:v>43234</c:v>
                </c:pt>
                <c:pt idx="2138">
                  <c:v>43235</c:v>
                </c:pt>
                <c:pt idx="2139">
                  <c:v>43236</c:v>
                </c:pt>
                <c:pt idx="2140">
                  <c:v>43237</c:v>
                </c:pt>
                <c:pt idx="2141">
                  <c:v>43238</c:v>
                </c:pt>
                <c:pt idx="2142">
                  <c:v>43239</c:v>
                </c:pt>
                <c:pt idx="2143">
                  <c:v>43240</c:v>
                </c:pt>
                <c:pt idx="2144">
                  <c:v>43241</c:v>
                </c:pt>
                <c:pt idx="2145">
                  <c:v>43242</c:v>
                </c:pt>
                <c:pt idx="2146">
                  <c:v>43243</c:v>
                </c:pt>
                <c:pt idx="2147">
                  <c:v>43244</c:v>
                </c:pt>
                <c:pt idx="2148">
                  <c:v>43245</c:v>
                </c:pt>
                <c:pt idx="2149">
                  <c:v>43246</c:v>
                </c:pt>
                <c:pt idx="2150">
                  <c:v>43247</c:v>
                </c:pt>
                <c:pt idx="2151">
                  <c:v>43248</c:v>
                </c:pt>
                <c:pt idx="2152">
                  <c:v>43249</c:v>
                </c:pt>
                <c:pt idx="2153">
                  <c:v>43250</c:v>
                </c:pt>
                <c:pt idx="2154">
                  <c:v>43251</c:v>
                </c:pt>
                <c:pt idx="2155">
                  <c:v>43252</c:v>
                </c:pt>
                <c:pt idx="2156">
                  <c:v>43253</c:v>
                </c:pt>
                <c:pt idx="2157">
                  <c:v>43254</c:v>
                </c:pt>
                <c:pt idx="2158">
                  <c:v>43255</c:v>
                </c:pt>
                <c:pt idx="2159">
                  <c:v>43256</c:v>
                </c:pt>
                <c:pt idx="2160">
                  <c:v>43257</c:v>
                </c:pt>
                <c:pt idx="2161">
                  <c:v>43258</c:v>
                </c:pt>
                <c:pt idx="2162">
                  <c:v>43259</c:v>
                </c:pt>
                <c:pt idx="2163">
                  <c:v>43260</c:v>
                </c:pt>
                <c:pt idx="2164">
                  <c:v>43261</c:v>
                </c:pt>
                <c:pt idx="2165">
                  <c:v>43262</c:v>
                </c:pt>
                <c:pt idx="2166">
                  <c:v>43263</c:v>
                </c:pt>
                <c:pt idx="2167">
                  <c:v>43264</c:v>
                </c:pt>
                <c:pt idx="2168">
                  <c:v>43265</c:v>
                </c:pt>
                <c:pt idx="2169">
                  <c:v>43266</c:v>
                </c:pt>
                <c:pt idx="2170">
                  <c:v>43267</c:v>
                </c:pt>
                <c:pt idx="2171">
                  <c:v>43268</c:v>
                </c:pt>
                <c:pt idx="2172">
                  <c:v>43269</c:v>
                </c:pt>
                <c:pt idx="2173">
                  <c:v>43270</c:v>
                </c:pt>
                <c:pt idx="2174">
                  <c:v>43271</c:v>
                </c:pt>
                <c:pt idx="2175">
                  <c:v>43272</c:v>
                </c:pt>
                <c:pt idx="2176">
                  <c:v>43273</c:v>
                </c:pt>
                <c:pt idx="2177">
                  <c:v>43274</c:v>
                </c:pt>
                <c:pt idx="2178">
                  <c:v>43275</c:v>
                </c:pt>
                <c:pt idx="2179">
                  <c:v>43276</c:v>
                </c:pt>
                <c:pt idx="2180">
                  <c:v>43277</c:v>
                </c:pt>
                <c:pt idx="2181">
                  <c:v>43278</c:v>
                </c:pt>
                <c:pt idx="2182">
                  <c:v>43279</c:v>
                </c:pt>
                <c:pt idx="2183">
                  <c:v>43280</c:v>
                </c:pt>
                <c:pt idx="2184">
                  <c:v>43281</c:v>
                </c:pt>
                <c:pt idx="2185">
                  <c:v>43282</c:v>
                </c:pt>
                <c:pt idx="2186">
                  <c:v>43283</c:v>
                </c:pt>
                <c:pt idx="2187">
                  <c:v>43284</c:v>
                </c:pt>
                <c:pt idx="2188">
                  <c:v>43285</c:v>
                </c:pt>
                <c:pt idx="2189">
                  <c:v>43286</c:v>
                </c:pt>
                <c:pt idx="2190">
                  <c:v>43287</c:v>
                </c:pt>
                <c:pt idx="2191">
                  <c:v>43288</c:v>
                </c:pt>
                <c:pt idx="2192">
                  <c:v>43289</c:v>
                </c:pt>
                <c:pt idx="2193">
                  <c:v>43290</c:v>
                </c:pt>
                <c:pt idx="2194">
                  <c:v>43291</c:v>
                </c:pt>
                <c:pt idx="2195">
                  <c:v>43292</c:v>
                </c:pt>
                <c:pt idx="2196">
                  <c:v>43293</c:v>
                </c:pt>
                <c:pt idx="2197">
                  <c:v>43294</c:v>
                </c:pt>
                <c:pt idx="2198">
                  <c:v>43295</c:v>
                </c:pt>
                <c:pt idx="2199">
                  <c:v>43296</c:v>
                </c:pt>
                <c:pt idx="2200">
                  <c:v>43297</c:v>
                </c:pt>
                <c:pt idx="2201">
                  <c:v>43298</c:v>
                </c:pt>
                <c:pt idx="2202">
                  <c:v>43299</c:v>
                </c:pt>
                <c:pt idx="2203">
                  <c:v>43300</c:v>
                </c:pt>
                <c:pt idx="2204">
                  <c:v>43301</c:v>
                </c:pt>
                <c:pt idx="2205">
                  <c:v>43302</c:v>
                </c:pt>
                <c:pt idx="2206">
                  <c:v>43303</c:v>
                </c:pt>
                <c:pt idx="2207">
                  <c:v>43304</c:v>
                </c:pt>
                <c:pt idx="2208">
                  <c:v>43305</c:v>
                </c:pt>
                <c:pt idx="2209">
                  <c:v>43306</c:v>
                </c:pt>
                <c:pt idx="2210">
                  <c:v>43307</c:v>
                </c:pt>
                <c:pt idx="2211">
                  <c:v>43308</c:v>
                </c:pt>
                <c:pt idx="2212">
                  <c:v>43309</c:v>
                </c:pt>
                <c:pt idx="2213">
                  <c:v>43310</c:v>
                </c:pt>
                <c:pt idx="2214">
                  <c:v>43311</c:v>
                </c:pt>
                <c:pt idx="2215">
                  <c:v>43312</c:v>
                </c:pt>
                <c:pt idx="2216">
                  <c:v>43313</c:v>
                </c:pt>
                <c:pt idx="2217">
                  <c:v>43314</c:v>
                </c:pt>
                <c:pt idx="2218">
                  <c:v>43315</c:v>
                </c:pt>
                <c:pt idx="2219">
                  <c:v>43316</c:v>
                </c:pt>
                <c:pt idx="2220">
                  <c:v>43317</c:v>
                </c:pt>
                <c:pt idx="2221">
                  <c:v>43318</c:v>
                </c:pt>
                <c:pt idx="2222">
                  <c:v>43319</c:v>
                </c:pt>
                <c:pt idx="2223">
                  <c:v>43320</c:v>
                </c:pt>
                <c:pt idx="2224">
                  <c:v>43321</c:v>
                </c:pt>
                <c:pt idx="2225">
                  <c:v>43322</c:v>
                </c:pt>
                <c:pt idx="2226">
                  <c:v>43323</c:v>
                </c:pt>
                <c:pt idx="2227">
                  <c:v>43324</c:v>
                </c:pt>
                <c:pt idx="2228">
                  <c:v>43325</c:v>
                </c:pt>
                <c:pt idx="2229">
                  <c:v>43326</c:v>
                </c:pt>
                <c:pt idx="2230">
                  <c:v>43327</c:v>
                </c:pt>
                <c:pt idx="2231">
                  <c:v>43328</c:v>
                </c:pt>
                <c:pt idx="2232">
                  <c:v>43329</c:v>
                </c:pt>
                <c:pt idx="2233">
                  <c:v>43330</c:v>
                </c:pt>
                <c:pt idx="2234">
                  <c:v>43331</c:v>
                </c:pt>
                <c:pt idx="2235">
                  <c:v>43332</c:v>
                </c:pt>
                <c:pt idx="2236">
                  <c:v>43333</c:v>
                </c:pt>
                <c:pt idx="2237">
                  <c:v>43334</c:v>
                </c:pt>
                <c:pt idx="2238">
                  <c:v>43335</c:v>
                </c:pt>
                <c:pt idx="2239">
                  <c:v>43336</c:v>
                </c:pt>
                <c:pt idx="2240">
                  <c:v>43337</c:v>
                </c:pt>
                <c:pt idx="2241">
                  <c:v>43338</c:v>
                </c:pt>
                <c:pt idx="2242">
                  <c:v>43339</c:v>
                </c:pt>
                <c:pt idx="2243">
                  <c:v>43340</c:v>
                </c:pt>
                <c:pt idx="2244">
                  <c:v>43341</c:v>
                </c:pt>
                <c:pt idx="2245">
                  <c:v>43342</c:v>
                </c:pt>
                <c:pt idx="2246">
                  <c:v>43343</c:v>
                </c:pt>
                <c:pt idx="2247">
                  <c:v>43344</c:v>
                </c:pt>
                <c:pt idx="2248">
                  <c:v>43345</c:v>
                </c:pt>
                <c:pt idx="2249">
                  <c:v>43346</c:v>
                </c:pt>
                <c:pt idx="2250">
                  <c:v>43347</c:v>
                </c:pt>
                <c:pt idx="2251">
                  <c:v>43348</c:v>
                </c:pt>
                <c:pt idx="2252">
                  <c:v>43349</c:v>
                </c:pt>
                <c:pt idx="2253">
                  <c:v>43350</c:v>
                </c:pt>
                <c:pt idx="2254">
                  <c:v>43351</c:v>
                </c:pt>
                <c:pt idx="2255">
                  <c:v>43352</c:v>
                </c:pt>
                <c:pt idx="2256">
                  <c:v>43353</c:v>
                </c:pt>
                <c:pt idx="2257">
                  <c:v>43354</c:v>
                </c:pt>
                <c:pt idx="2258">
                  <c:v>43355</c:v>
                </c:pt>
                <c:pt idx="2259">
                  <c:v>43356</c:v>
                </c:pt>
                <c:pt idx="2260">
                  <c:v>43357</c:v>
                </c:pt>
                <c:pt idx="2261">
                  <c:v>43358</c:v>
                </c:pt>
                <c:pt idx="2262">
                  <c:v>43359</c:v>
                </c:pt>
                <c:pt idx="2263">
                  <c:v>43360</c:v>
                </c:pt>
                <c:pt idx="2264">
                  <c:v>43361</c:v>
                </c:pt>
                <c:pt idx="2265">
                  <c:v>43362</c:v>
                </c:pt>
                <c:pt idx="2266">
                  <c:v>43363</c:v>
                </c:pt>
                <c:pt idx="2267">
                  <c:v>43364</c:v>
                </c:pt>
                <c:pt idx="2268">
                  <c:v>43365</c:v>
                </c:pt>
                <c:pt idx="2269">
                  <c:v>43366</c:v>
                </c:pt>
                <c:pt idx="2270">
                  <c:v>43367</c:v>
                </c:pt>
                <c:pt idx="2271">
                  <c:v>43368</c:v>
                </c:pt>
                <c:pt idx="2272">
                  <c:v>43369</c:v>
                </c:pt>
                <c:pt idx="2273">
                  <c:v>43370</c:v>
                </c:pt>
                <c:pt idx="2274">
                  <c:v>43371</c:v>
                </c:pt>
                <c:pt idx="2275">
                  <c:v>43372</c:v>
                </c:pt>
                <c:pt idx="2276">
                  <c:v>43373</c:v>
                </c:pt>
                <c:pt idx="2277">
                  <c:v>43374</c:v>
                </c:pt>
                <c:pt idx="2278">
                  <c:v>43375</c:v>
                </c:pt>
                <c:pt idx="2279">
                  <c:v>43376</c:v>
                </c:pt>
                <c:pt idx="2280">
                  <c:v>43377</c:v>
                </c:pt>
                <c:pt idx="2281">
                  <c:v>43378</c:v>
                </c:pt>
                <c:pt idx="2282">
                  <c:v>43379</c:v>
                </c:pt>
                <c:pt idx="2283">
                  <c:v>43380</c:v>
                </c:pt>
                <c:pt idx="2284">
                  <c:v>43381</c:v>
                </c:pt>
                <c:pt idx="2285">
                  <c:v>43382</c:v>
                </c:pt>
                <c:pt idx="2286">
                  <c:v>43383</c:v>
                </c:pt>
                <c:pt idx="2287">
                  <c:v>43384</c:v>
                </c:pt>
                <c:pt idx="2288">
                  <c:v>43385</c:v>
                </c:pt>
                <c:pt idx="2289">
                  <c:v>43386</c:v>
                </c:pt>
                <c:pt idx="2290">
                  <c:v>43387</c:v>
                </c:pt>
                <c:pt idx="2291">
                  <c:v>43388</c:v>
                </c:pt>
                <c:pt idx="2292">
                  <c:v>43389</c:v>
                </c:pt>
                <c:pt idx="2293">
                  <c:v>43390</c:v>
                </c:pt>
                <c:pt idx="2294">
                  <c:v>43391</c:v>
                </c:pt>
                <c:pt idx="2295">
                  <c:v>43392</c:v>
                </c:pt>
                <c:pt idx="2296">
                  <c:v>43393</c:v>
                </c:pt>
                <c:pt idx="2297">
                  <c:v>43394</c:v>
                </c:pt>
                <c:pt idx="2298">
                  <c:v>43395</c:v>
                </c:pt>
                <c:pt idx="2299">
                  <c:v>43396</c:v>
                </c:pt>
                <c:pt idx="2300">
                  <c:v>43397</c:v>
                </c:pt>
                <c:pt idx="2301">
                  <c:v>43398</c:v>
                </c:pt>
                <c:pt idx="2302">
                  <c:v>43399</c:v>
                </c:pt>
                <c:pt idx="2303">
                  <c:v>43400</c:v>
                </c:pt>
                <c:pt idx="2304">
                  <c:v>43401</c:v>
                </c:pt>
                <c:pt idx="2305">
                  <c:v>43402</c:v>
                </c:pt>
                <c:pt idx="2306">
                  <c:v>43403</c:v>
                </c:pt>
                <c:pt idx="2307">
                  <c:v>43404</c:v>
                </c:pt>
                <c:pt idx="2308">
                  <c:v>43405</c:v>
                </c:pt>
                <c:pt idx="2309">
                  <c:v>43406</c:v>
                </c:pt>
                <c:pt idx="2310">
                  <c:v>43407</c:v>
                </c:pt>
                <c:pt idx="2311">
                  <c:v>43408</c:v>
                </c:pt>
                <c:pt idx="2312">
                  <c:v>43409</c:v>
                </c:pt>
                <c:pt idx="2313">
                  <c:v>43410</c:v>
                </c:pt>
                <c:pt idx="2314">
                  <c:v>43411</c:v>
                </c:pt>
                <c:pt idx="2315">
                  <c:v>43412</c:v>
                </c:pt>
                <c:pt idx="2316">
                  <c:v>43413</c:v>
                </c:pt>
                <c:pt idx="2317">
                  <c:v>43414</c:v>
                </c:pt>
                <c:pt idx="2318">
                  <c:v>43415</c:v>
                </c:pt>
                <c:pt idx="2319">
                  <c:v>43416</c:v>
                </c:pt>
                <c:pt idx="2320">
                  <c:v>43417</c:v>
                </c:pt>
                <c:pt idx="2321">
                  <c:v>43418</c:v>
                </c:pt>
                <c:pt idx="2322">
                  <c:v>43419</c:v>
                </c:pt>
                <c:pt idx="2323">
                  <c:v>43420</c:v>
                </c:pt>
                <c:pt idx="2324">
                  <c:v>43421</c:v>
                </c:pt>
                <c:pt idx="2325">
                  <c:v>43422</c:v>
                </c:pt>
                <c:pt idx="2326">
                  <c:v>43423</c:v>
                </c:pt>
                <c:pt idx="2327">
                  <c:v>43424</c:v>
                </c:pt>
                <c:pt idx="2328">
                  <c:v>43425</c:v>
                </c:pt>
                <c:pt idx="2329">
                  <c:v>43426</c:v>
                </c:pt>
                <c:pt idx="2330">
                  <c:v>43427</c:v>
                </c:pt>
                <c:pt idx="2331">
                  <c:v>43428</c:v>
                </c:pt>
                <c:pt idx="2332">
                  <c:v>43429</c:v>
                </c:pt>
                <c:pt idx="2333">
                  <c:v>43430</c:v>
                </c:pt>
                <c:pt idx="2334">
                  <c:v>43431</c:v>
                </c:pt>
                <c:pt idx="2335">
                  <c:v>43432</c:v>
                </c:pt>
                <c:pt idx="2336">
                  <c:v>43433</c:v>
                </c:pt>
                <c:pt idx="2337">
                  <c:v>43434</c:v>
                </c:pt>
                <c:pt idx="2338">
                  <c:v>43435</c:v>
                </c:pt>
                <c:pt idx="2339">
                  <c:v>43436</c:v>
                </c:pt>
                <c:pt idx="2340">
                  <c:v>43437</c:v>
                </c:pt>
                <c:pt idx="2341">
                  <c:v>43438</c:v>
                </c:pt>
                <c:pt idx="2342">
                  <c:v>43439</c:v>
                </c:pt>
                <c:pt idx="2343">
                  <c:v>43440</c:v>
                </c:pt>
                <c:pt idx="2344">
                  <c:v>43441</c:v>
                </c:pt>
                <c:pt idx="2345">
                  <c:v>43442</c:v>
                </c:pt>
                <c:pt idx="2346">
                  <c:v>43443</c:v>
                </c:pt>
                <c:pt idx="2347">
                  <c:v>43444</c:v>
                </c:pt>
                <c:pt idx="2348">
                  <c:v>43445</c:v>
                </c:pt>
                <c:pt idx="2349">
                  <c:v>43446</c:v>
                </c:pt>
                <c:pt idx="2350">
                  <c:v>43447</c:v>
                </c:pt>
                <c:pt idx="2351">
                  <c:v>43448</c:v>
                </c:pt>
                <c:pt idx="2352">
                  <c:v>43449</c:v>
                </c:pt>
                <c:pt idx="2353">
                  <c:v>43450</c:v>
                </c:pt>
                <c:pt idx="2354">
                  <c:v>43451</c:v>
                </c:pt>
                <c:pt idx="2355">
                  <c:v>43452</c:v>
                </c:pt>
                <c:pt idx="2356">
                  <c:v>43453</c:v>
                </c:pt>
                <c:pt idx="2357">
                  <c:v>43454</c:v>
                </c:pt>
                <c:pt idx="2358">
                  <c:v>43455</c:v>
                </c:pt>
                <c:pt idx="2359">
                  <c:v>43456</c:v>
                </c:pt>
                <c:pt idx="2360">
                  <c:v>43457</c:v>
                </c:pt>
                <c:pt idx="2361">
                  <c:v>43458</c:v>
                </c:pt>
                <c:pt idx="2362">
                  <c:v>43459</c:v>
                </c:pt>
                <c:pt idx="2363">
                  <c:v>43460</c:v>
                </c:pt>
                <c:pt idx="2364">
                  <c:v>43461</c:v>
                </c:pt>
                <c:pt idx="2365">
                  <c:v>43462</c:v>
                </c:pt>
                <c:pt idx="2366">
                  <c:v>43463</c:v>
                </c:pt>
                <c:pt idx="2367">
                  <c:v>43464</c:v>
                </c:pt>
                <c:pt idx="2368">
                  <c:v>43465</c:v>
                </c:pt>
                <c:pt idx="2369">
                  <c:v>43466</c:v>
                </c:pt>
                <c:pt idx="2370">
                  <c:v>43467</c:v>
                </c:pt>
                <c:pt idx="2371">
                  <c:v>43468</c:v>
                </c:pt>
                <c:pt idx="2372">
                  <c:v>43469</c:v>
                </c:pt>
                <c:pt idx="2373">
                  <c:v>43470</c:v>
                </c:pt>
                <c:pt idx="2374">
                  <c:v>43471</c:v>
                </c:pt>
                <c:pt idx="2375">
                  <c:v>43472</c:v>
                </c:pt>
                <c:pt idx="2376">
                  <c:v>43473</c:v>
                </c:pt>
                <c:pt idx="2377">
                  <c:v>43474</c:v>
                </c:pt>
                <c:pt idx="2378">
                  <c:v>43475</c:v>
                </c:pt>
                <c:pt idx="2379">
                  <c:v>43476</c:v>
                </c:pt>
                <c:pt idx="2380">
                  <c:v>43477</c:v>
                </c:pt>
                <c:pt idx="2381">
                  <c:v>43478</c:v>
                </c:pt>
                <c:pt idx="2382">
                  <c:v>43479</c:v>
                </c:pt>
                <c:pt idx="2383">
                  <c:v>43480</c:v>
                </c:pt>
                <c:pt idx="2384">
                  <c:v>43481</c:v>
                </c:pt>
                <c:pt idx="2385">
                  <c:v>43482</c:v>
                </c:pt>
                <c:pt idx="2386">
                  <c:v>43483</c:v>
                </c:pt>
                <c:pt idx="2387">
                  <c:v>43484</c:v>
                </c:pt>
                <c:pt idx="2388">
                  <c:v>43485</c:v>
                </c:pt>
                <c:pt idx="2389">
                  <c:v>43486</c:v>
                </c:pt>
                <c:pt idx="2390">
                  <c:v>43487</c:v>
                </c:pt>
                <c:pt idx="2391">
                  <c:v>43488</c:v>
                </c:pt>
                <c:pt idx="2392">
                  <c:v>43489</c:v>
                </c:pt>
                <c:pt idx="2393">
                  <c:v>43490</c:v>
                </c:pt>
                <c:pt idx="2394">
                  <c:v>43491</c:v>
                </c:pt>
                <c:pt idx="2395">
                  <c:v>43492</c:v>
                </c:pt>
                <c:pt idx="2396">
                  <c:v>43493</c:v>
                </c:pt>
                <c:pt idx="2397">
                  <c:v>43494</c:v>
                </c:pt>
                <c:pt idx="2398">
                  <c:v>43495</c:v>
                </c:pt>
                <c:pt idx="2399">
                  <c:v>43496</c:v>
                </c:pt>
                <c:pt idx="2400">
                  <c:v>43497</c:v>
                </c:pt>
                <c:pt idx="2401">
                  <c:v>43498</c:v>
                </c:pt>
                <c:pt idx="2402">
                  <c:v>43499</c:v>
                </c:pt>
                <c:pt idx="2403">
                  <c:v>43500</c:v>
                </c:pt>
                <c:pt idx="2404">
                  <c:v>43501</c:v>
                </c:pt>
                <c:pt idx="2405">
                  <c:v>43502</c:v>
                </c:pt>
                <c:pt idx="2406">
                  <c:v>43503</c:v>
                </c:pt>
                <c:pt idx="2407">
                  <c:v>43504</c:v>
                </c:pt>
                <c:pt idx="2408">
                  <c:v>43505</c:v>
                </c:pt>
                <c:pt idx="2409">
                  <c:v>43506</c:v>
                </c:pt>
                <c:pt idx="2410">
                  <c:v>43507</c:v>
                </c:pt>
                <c:pt idx="2411">
                  <c:v>43508</c:v>
                </c:pt>
                <c:pt idx="2412">
                  <c:v>43509</c:v>
                </c:pt>
                <c:pt idx="2413">
                  <c:v>43510</c:v>
                </c:pt>
                <c:pt idx="2414">
                  <c:v>43511</c:v>
                </c:pt>
                <c:pt idx="2415">
                  <c:v>43512</c:v>
                </c:pt>
                <c:pt idx="2416">
                  <c:v>43513</c:v>
                </c:pt>
                <c:pt idx="2417">
                  <c:v>43514</c:v>
                </c:pt>
                <c:pt idx="2418">
                  <c:v>43515</c:v>
                </c:pt>
                <c:pt idx="2419">
                  <c:v>43516</c:v>
                </c:pt>
                <c:pt idx="2420">
                  <c:v>43517</c:v>
                </c:pt>
                <c:pt idx="2421">
                  <c:v>43518</c:v>
                </c:pt>
                <c:pt idx="2422">
                  <c:v>43519</c:v>
                </c:pt>
                <c:pt idx="2423">
                  <c:v>43520</c:v>
                </c:pt>
                <c:pt idx="2424">
                  <c:v>43521</c:v>
                </c:pt>
                <c:pt idx="2425">
                  <c:v>43522</c:v>
                </c:pt>
                <c:pt idx="2426">
                  <c:v>43523</c:v>
                </c:pt>
                <c:pt idx="2427">
                  <c:v>43524</c:v>
                </c:pt>
                <c:pt idx="2428">
                  <c:v>43525</c:v>
                </c:pt>
                <c:pt idx="2429">
                  <c:v>43526</c:v>
                </c:pt>
                <c:pt idx="2430">
                  <c:v>43527</c:v>
                </c:pt>
                <c:pt idx="2431">
                  <c:v>43528</c:v>
                </c:pt>
                <c:pt idx="2432">
                  <c:v>43529</c:v>
                </c:pt>
                <c:pt idx="2433">
                  <c:v>43530</c:v>
                </c:pt>
                <c:pt idx="2434">
                  <c:v>43531</c:v>
                </c:pt>
                <c:pt idx="2435">
                  <c:v>43532</c:v>
                </c:pt>
                <c:pt idx="2436">
                  <c:v>43533</c:v>
                </c:pt>
                <c:pt idx="2437">
                  <c:v>43534</c:v>
                </c:pt>
                <c:pt idx="2438">
                  <c:v>43535</c:v>
                </c:pt>
                <c:pt idx="2439">
                  <c:v>43536</c:v>
                </c:pt>
                <c:pt idx="2440">
                  <c:v>43537</c:v>
                </c:pt>
                <c:pt idx="2441">
                  <c:v>43538</c:v>
                </c:pt>
                <c:pt idx="2442">
                  <c:v>43539</c:v>
                </c:pt>
                <c:pt idx="2443">
                  <c:v>43540</c:v>
                </c:pt>
                <c:pt idx="2444">
                  <c:v>43541</c:v>
                </c:pt>
                <c:pt idx="2445">
                  <c:v>43542</c:v>
                </c:pt>
                <c:pt idx="2446">
                  <c:v>43543</c:v>
                </c:pt>
                <c:pt idx="2447">
                  <c:v>43544</c:v>
                </c:pt>
                <c:pt idx="2448">
                  <c:v>43545</c:v>
                </c:pt>
                <c:pt idx="2449">
                  <c:v>43546</c:v>
                </c:pt>
                <c:pt idx="2450">
                  <c:v>43547</c:v>
                </c:pt>
                <c:pt idx="2451">
                  <c:v>43548</c:v>
                </c:pt>
                <c:pt idx="2452">
                  <c:v>43549</c:v>
                </c:pt>
                <c:pt idx="2453">
                  <c:v>43550</c:v>
                </c:pt>
                <c:pt idx="2454">
                  <c:v>43551</c:v>
                </c:pt>
                <c:pt idx="2455">
                  <c:v>43552</c:v>
                </c:pt>
                <c:pt idx="2456">
                  <c:v>43553</c:v>
                </c:pt>
                <c:pt idx="2457">
                  <c:v>43554</c:v>
                </c:pt>
                <c:pt idx="2458">
                  <c:v>43555</c:v>
                </c:pt>
                <c:pt idx="2459">
                  <c:v>43556</c:v>
                </c:pt>
                <c:pt idx="2460">
                  <c:v>43557</c:v>
                </c:pt>
                <c:pt idx="2461">
                  <c:v>43558</c:v>
                </c:pt>
                <c:pt idx="2462">
                  <c:v>43559</c:v>
                </c:pt>
                <c:pt idx="2463">
                  <c:v>43560</c:v>
                </c:pt>
                <c:pt idx="2464">
                  <c:v>43561</c:v>
                </c:pt>
                <c:pt idx="2465">
                  <c:v>43562</c:v>
                </c:pt>
                <c:pt idx="2466">
                  <c:v>43563</c:v>
                </c:pt>
                <c:pt idx="2467">
                  <c:v>43564</c:v>
                </c:pt>
                <c:pt idx="2468">
                  <c:v>43565</c:v>
                </c:pt>
                <c:pt idx="2469">
                  <c:v>43566</c:v>
                </c:pt>
                <c:pt idx="2470">
                  <c:v>43567</c:v>
                </c:pt>
                <c:pt idx="2471">
                  <c:v>43568</c:v>
                </c:pt>
                <c:pt idx="2472">
                  <c:v>43569</c:v>
                </c:pt>
                <c:pt idx="2473">
                  <c:v>43570</c:v>
                </c:pt>
                <c:pt idx="2474">
                  <c:v>43571</c:v>
                </c:pt>
                <c:pt idx="2475">
                  <c:v>43572</c:v>
                </c:pt>
                <c:pt idx="2476">
                  <c:v>43573</c:v>
                </c:pt>
                <c:pt idx="2477">
                  <c:v>43574</c:v>
                </c:pt>
                <c:pt idx="2478">
                  <c:v>43575</c:v>
                </c:pt>
                <c:pt idx="2479">
                  <c:v>43576</c:v>
                </c:pt>
                <c:pt idx="2480">
                  <c:v>43577</c:v>
                </c:pt>
                <c:pt idx="2481">
                  <c:v>43578</c:v>
                </c:pt>
                <c:pt idx="2482">
                  <c:v>43579</c:v>
                </c:pt>
                <c:pt idx="2483">
                  <c:v>43580</c:v>
                </c:pt>
                <c:pt idx="2484">
                  <c:v>43581</c:v>
                </c:pt>
                <c:pt idx="2485">
                  <c:v>43582</c:v>
                </c:pt>
                <c:pt idx="2486">
                  <c:v>43583</c:v>
                </c:pt>
                <c:pt idx="2487">
                  <c:v>43584</c:v>
                </c:pt>
                <c:pt idx="2488">
                  <c:v>43585</c:v>
                </c:pt>
                <c:pt idx="2489">
                  <c:v>43586</c:v>
                </c:pt>
                <c:pt idx="2490">
                  <c:v>43587</c:v>
                </c:pt>
                <c:pt idx="2491">
                  <c:v>43588</c:v>
                </c:pt>
                <c:pt idx="2492">
                  <c:v>43589</c:v>
                </c:pt>
                <c:pt idx="2493">
                  <c:v>43590</c:v>
                </c:pt>
                <c:pt idx="2494">
                  <c:v>43591</c:v>
                </c:pt>
                <c:pt idx="2495">
                  <c:v>43592</c:v>
                </c:pt>
                <c:pt idx="2496">
                  <c:v>43593</c:v>
                </c:pt>
                <c:pt idx="2497">
                  <c:v>43594</c:v>
                </c:pt>
                <c:pt idx="2498">
                  <c:v>43595</c:v>
                </c:pt>
                <c:pt idx="2499">
                  <c:v>43596</c:v>
                </c:pt>
                <c:pt idx="2500">
                  <c:v>43597</c:v>
                </c:pt>
                <c:pt idx="2501">
                  <c:v>43598</c:v>
                </c:pt>
                <c:pt idx="2502">
                  <c:v>43599</c:v>
                </c:pt>
                <c:pt idx="2503">
                  <c:v>43600</c:v>
                </c:pt>
                <c:pt idx="2504">
                  <c:v>43601</c:v>
                </c:pt>
                <c:pt idx="2505">
                  <c:v>43602</c:v>
                </c:pt>
                <c:pt idx="2506">
                  <c:v>43603</c:v>
                </c:pt>
                <c:pt idx="2507">
                  <c:v>43604</c:v>
                </c:pt>
                <c:pt idx="2508">
                  <c:v>43605</c:v>
                </c:pt>
                <c:pt idx="2509">
                  <c:v>43606</c:v>
                </c:pt>
                <c:pt idx="2510">
                  <c:v>43607</c:v>
                </c:pt>
                <c:pt idx="2511">
                  <c:v>43608</c:v>
                </c:pt>
                <c:pt idx="2512">
                  <c:v>43609</c:v>
                </c:pt>
                <c:pt idx="2513">
                  <c:v>43610</c:v>
                </c:pt>
                <c:pt idx="2514">
                  <c:v>43611</c:v>
                </c:pt>
                <c:pt idx="2515">
                  <c:v>43612</c:v>
                </c:pt>
                <c:pt idx="2516">
                  <c:v>43613</c:v>
                </c:pt>
                <c:pt idx="2517">
                  <c:v>43614</c:v>
                </c:pt>
                <c:pt idx="2518">
                  <c:v>43615</c:v>
                </c:pt>
                <c:pt idx="2519">
                  <c:v>43616</c:v>
                </c:pt>
                <c:pt idx="2520">
                  <c:v>43617</c:v>
                </c:pt>
                <c:pt idx="2521">
                  <c:v>43618</c:v>
                </c:pt>
                <c:pt idx="2522">
                  <c:v>43619</c:v>
                </c:pt>
                <c:pt idx="2523">
                  <c:v>43620</c:v>
                </c:pt>
                <c:pt idx="2524">
                  <c:v>43621</c:v>
                </c:pt>
                <c:pt idx="2525">
                  <c:v>43622</c:v>
                </c:pt>
                <c:pt idx="2526">
                  <c:v>43623</c:v>
                </c:pt>
                <c:pt idx="2527">
                  <c:v>43624</c:v>
                </c:pt>
                <c:pt idx="2528">
                  <c:v>43625</c:v>
                </c:pt>
                <c:pt idx="2529">
                  <c:v>43626</c:v>
                </c:pt>
                <c:pt idx="2530">
                  <c:v>43627</c:v>
                </c:pt>
                <c:pt idx="2531">
                  <c:v>43628</c:v>
                </c:pt>
                <c:pt idx="2532">
                  <c:v>43629</c:v>
                </c:pt>
                <c:pt idx="2533">
                  <c:v>43630</c:v>
                </c:pt>
                <c:pt idx="2534">
                  <c:v>43631</c:v>
                </c:pt>
                <c:pt idx="2535">
                  <c:v>43632</c:v>
                </c:pt>
                <c:pt idx="2536">
                  <c:v>43633</c:v>
                </c:pt>
                <c:pt idx="2537">
                  <c:v>43634</c:v>
                </c:pt>
                <c:pt idx="2538">
                  <c:v>43635</c:v>
                </c:pt>
                <c:pt idx="2539">
                  <c:v>43636</c:v>
                </c:pt>
                <c:pt idx="2540">
                  <c:v>43637</c:v>
                </c:pt>
                <c:pt idx="2541">
                  <c:v>43638</c:v>
                </c:pt>
                <c:pt idx="2542">
                  <c:v>43639</c:v>
                </c:pt>
                <c:pt idx="2543">
                  <c:v>43640</c:v>
                </c:pt>
                <c:pt idx="2544">
                  <c:v>43641</c:v>
                </c:pt>
                <c:pt idx="2545">
                  <c:v>43642</c:v>
                </c:pt>
                <c:pt idx="2546">
                  <c:v>43643</c:v>
                </c:pt>
                <c:pt idx="2547">
                  <c:v>43644</c:v>
                </c:pt>
                <c:pt idx="2548">
                  <c:v>43645</c:v>
                </c:pt>
                <c:pt idx="2549">
                  <c:v>43646</c:v>
                </c:pt>
                <c:pt idx="2550">
                  <c:v>43647</c:v>
                </c:pt>
                <c:pt idx="2551">
                  <c:v>43648</c:v>
                </c:pt>
                <c:pt idx="2552">
                  <c:v>43649</c:v>
                </c:pt>
                <c:pt idx="2553">
                  <c:v>43650</c:v>
                </c:pt>
                <c:pt idx="2554">
                  <c:v>43651</c:v>
                </c:pt>
                <c:pt idx="2555">
                  <c:v>43652</c:v>
                </c:pt>
                <c:pt idx="2556">
                  <c:v>43653</c:v>
                </c:pt>
                <c:pt idx="2557">
                  <c:v>43654</c:v>
                </c:pt>
                <c:pt idx="2558">
                  <c:v>43655</c:v>
                </c:pt>
                <c:pt idx="2559">
                  <c:v>43656</c:v>
                </c:pt>
                <c:pt idx="2560">
                  <c:v>43657</c:v>
                </c:pt>
                <c:pt idx="2561">
                  <c:v>43658</c:v>
                </c:pt>
                <c:pt idx="2562">
                  <c:v>43659</c:v>
                </c:pt>
                <c:pt idx="2563">
                  <c:v>43660</c:v>
                </c:pt>
                <c:pt idx="2564">
                  <c:v>43661</c:v>
                </c:pt>
                <c:pt idx="2565">
                  <c:v>43662</c:v>
                </c:pt>
                <c:pt idx="2566">
                  <c:v>43663</c:v>
                </c:pt>
                <c:pt idx="2567">
                  <c:v>43664</c:v>
                </c:pt>
                <c:pt idx="2568">
                  <c:v>43665</c:v>
                </c:pt>
                <c:pt idx="2569">
                  <c:v>43666</c:v>
                </c:pt>
                <c:pt idx="2570">
                  <c:v>43667</c:v>
                </c:pt>
                <c:pt idx="2571">
                  <c:v>43668</c:v>
                </c:pt>
                <c:pt idx="2572">
                  <c:v>43669</c:v>
                </c:pt>
                <c:pt idx="2573">
                  <c:v>43670</c:v>
                </c:pt>
                <c:pt idx="2574">
                  <c:v>43671</c:v>
                </c:pt>
                <c:pt idx="2575">
                  <c:v>43672</c:v>
                </c:pt>
                <c:pt idx="2576">
                  <c:v>43673</c:v>
                </c:pt>
                <c:pt idx="2577">
                  <c:v>43674</c:v>
                </c:pt>
                <c:pt idx="2578">
                  <c:v>43675</c:v>
                </c:pt>
                <c:pt idx="2579">
                  <c:v>43676</c:v>
                </c:pt>
                <c:pt idx="2580">
                  <c:v>43677</c:v>
                </c:pt>
                <c:pt idx="2581">
                  <c:v>43678</c:v>
                </c:pt>
                <c:pt idx="2582">
                  <c:v>43679</c:v>
                </c:pt>
                <c:pt idx="2583">
                  <c:v>43680</c:v>
                </c:pt>
                <c:pt idx="2584">
                  <c:v>43681</c:v>
                </c:pt>
                <c:pt idx="2585">
                  <c:v>43682</c:v>
                </c:pt>
                <c:pt idx="2586">
                  <c:v>43683</c:v>
                </c:pt>
                <c:pt idx="2587">
                  <c:v>43684</c:v>
                </c:pt>
                <c:pt idx="2588">
                  <c:v>43685</c:v>
                </c:pt>
                <c:pt idx="2589">
                  <c:v>43686</c:v>
                </c:pt>
                <c:pt idx="2590">
                  <c:v>43687</c:v>
                </c:pt>
                <c:pt idx="2591">
                  <c:v>43688</c:v>
                </c:pt>
                <c:pt idx="2592">
                  <c:v>43689</c:v>
                </c:pt>
                <c:pt idx="2593">
                  <c:v>43690</c:v>
                </c:pt>
                <c:pt idx="2594">
                  <c:v>43691</c:v>
                </c:pt>
                <c:pt idx="2595">
                  <c:v>43692</c:v>
                </c:pt>
                <c:pt idx="2596">
                  <c:v>43693</c:v>
                </c:pt>
                <c:pt idx="2597">
                  <c:v>43694</c:v>
                </c:pt>
                <c:pt idx="2598">
                  <c:v>43695</c:v>
                </c:pt>
                <c:pt idx="2599">
                  <c:v>43696</c:v>
                </c:pt>
                <c:pt idx="2600">
                  <c:v>43697</c:v>
                </c:pt>
                <c:pt idx="2601">
                  <c:v>43698</c:v>
                </c:pt>
                <c:pt idx="2602">
                  <c:v>43699</c:v>
                </c:pt>
                <c:pt idx="2603">
                  <c:v>43700</c:v>
                </c:pt>
                <c:pt idx="2604">
                  <c:v>43701</c:v>
                </c:pt>
                <c:pt idx="2605">
                  <c:v>43702</c:v>
                </c:pt>
                <c:pt idx="2606">
                  <c:v>43703</c:v>
                </c:pt>
                <c:pt idx="2607">
                  <c:v>43704</c:v>
                </c:pt>
                <c:pt idx="2608">
                  <c:v>43705</c:v>
                </c:pt>
                <c:pt idx="2609">
                  <c:v>43706</c:v>
                </c:pt>
                <c:pt idx="2610">
                  <c:v>43707</c:v>
                </c:pt>
                <c:pt idx="2611">
                  <c:v>43708</c:v>
                </c:pt>
                <c:pt idx="2612">
                  <c:v>43709</c:v>
                </c:pt>
                <c:pt idx="2613">
                  <c:v>43710</c:v>
                </c:pt>
                <c:pt idx="2614">
                  <c:v>43711</c:v>
                </c:pt>
                <c:pt idx="2615">
                  <c:v>43712</c:v>
                </c:pt>
                <c:pt idx="2616">
                  <c:v>43713</c:v>
                </c:pt>
                <c:pt idx="2617">
                  <c:v>43714</c:v>
                </c:pt>
                <c:pt idx="2618">
                  <c:v>43715</c:v>
                </c:pt>
                <c:pt idx="2619">
                  <c:v>43716</c:v>
                </c:pt>
                <c:pt idx="2620">
                  <c:v>43717</c:v>
                </c:pt>
                <c:pt idx="2621">
                  <c:v>43718</c:v>
                </c:pt>
                <c:pt idx="2622">
                  <c:v>43719</c:v>
                </c:pt>
                <c:pt idx="2623">
                  <c:v>43720</c:v>
                </c:pt>
                <c:pt idx="2624">
                  <c:v>43721</c:v>
                </c:pt>
                <c:pt idx="2625">
                  <c:v>43722</c:v>
                </c:pt>
                <c:pt idx="2626">
                  <c:v>43723</c:v>
                </c:pt>
                <c:pt idx="2627">
                  <c:v>43724</c:v>
                </c:pt>
                <c:pt idx="2628">
                  <c:v>43725</c:v>
                </c:pt>
                <c:pt idx="2629">
                  <c:v>43726</c:v>
                </c:pt>
                <c:pt idx="2630">
                  <c:v>43727</c:v>
                </c:pt>
                <c:pt idx="2631">
                  <c:v>43728</c:v>
                </c:pt>
                <c:pt idx="2632">
                  <c:v>43729</c:v>
                </c:pt>
                <c:pt idx="2633">
                  <c:v>43730</c:v>
                </c:pt>
                <c:pt idx="2634">
                  <c:v>43731</c:v>
                </c:pt>
                <c:pt idx="2635">
                  <c:v>43732</c:v>
                </c:pt>
                <c:pt idx="2636">
                  <c:v>43733</c:v>
                </c:pt>
                <c:pt idx="2637">
                  <c:v>43734</c:v>
                </c:pt>
                <c:pt idx="2638">
                  <c:v>43735</c:v>
                </c:pt>
                <c:pt idx="2639">
                  <c:v>43736</c:v>
                </c:pt>
                <c:pt idx="2640">
                  <c:v>43737</c:v>
                </c:pt>
                <c:pt idx="2641">
                  <c:v>43738</c:v>
                </c:pt>
                <c:pt idx="2642">
                  <c:v>43739</c:v>
                </c:pt>
                <c:pt idx="2643">
                  <c:v>43740</c:v>
                </c:pt>
                <c:pt idx="2644">
                  <c:v>43741</c:v>
                </c:pt>
                <c:pt idx="2645">
                  <c:v>43742</c:v>
                </c:pt>
                <c:pt idx="2646">
                  <c:v>43743</c:v>
                </c:pt>
                <c:pt idx="2647">
                  <c:v>43744</c:v>
                </c:pt>
                <c:pt idx="2648">
                  <c:v>43745</c:v>
                </c:pt>
                <c:pt idx="2649">
                  <c:v>43746</c:v>
                </c:pt>
                <c:pt idx="2650">
                  <c:v>43747</c:v>
                </c:pt>
                <c:pt idx="2651">
                  <c:v>43748</c:v>
                </c:pt>
                <c:pt idx="2652">
                  <c:v>43749</c:v>
                </c:pt>
                <c:pt idx="2653">
                  <c:v>43750</c:v>
                </c:pt>
                <c:pt idx="2654">
                  <c:v>43751</c:v>
                </c:pt>
                <c:pt idx="2655">
                  <c:v>43752</c:v>
                </c:pt>
                <c:pt idx="2656">
                  <c:v>43753</c:v>
                </c:pt>
                <c:pt idx="2657">
                  <c:v>43754</c:v>
                </c:pt>
                <c:pt idx="2658">
                  <c:v>43755</c:v>
                </c:pt>
                <c:pt idx="2659">
                  <c:v>43756</c:v>
                </c:pt>
                <c:pt idx="2660">
                  <c:v>43757</c:v>
                </c:pt>
                <c:pt idx="2661">
                  <c:v>43758</c:v>
                </c:pt>
                <c:pt idx="2662">
                  <c:v>43759</c:v>
                </c:pt>
                <c:pt idx="2663">
                  <c:v>43760</c:v>
                </c:pt>
                <c:pt idx="2664">
                  <c:v>43761</c:v>
                </c:pt>
                <c:pt idx="2665">
                  <c:v>43762</c:v>
                </c:pt>
                <c:pt idx="2666">
                  <c:v>43763</c:v>
                </c:pt>
                <c:pt idx="2667">
                  <c:v>43764</c:v>
                </c:pt>
                <c:pt idx="2668">
                  <c:v>43765</c:v>
                </c:pt>
                <c:pt idx="2669">
                  <c:v>43766</c:v>
                </c:pt>
                <c:pt idx="2670">
                  <c:v>43767</c:v>
                </c:pt>
                <c:pt idx="2671">
                  <c:v>43768</c:v>
                </c:pt>
                <c:pt idx="2672">
                  <c:v>43769</c:v>
                </c:pt>
                <c:pt idx="2673">
                  <c:v>43770</c:v>
                </c:pt>
                <c:pt idx="2674">
                  <c:v>43771</c:v>
                </c:pt>
                <c:pt idx="2675">
                  <c:v>43772</c:v>
                </c:pt>
                <c:pt idx="2676">
                  <c:v>43773</c:v>
                </c:pt>
                <c:pt idx="2677">
                  <c:v>43774</c:v>
                </c:pt>
                <c:pt idx="2678">
                  <c:v>43775</c:v>
                </c:pt>
                <c:pt idx="2679">
                  <c:v>43776</c:v>
                </c:pt>
                <c:pt idx="2680">
                  <c:v>43777</c:v>
                </c:pt>
                <c:pt idx="2681">
                  <c:v>43778</c:v>
                </c:pt>
                <c:pt idx="2682">
                  <c:v>43779</c:v>
                </c:pt>
                <c:pt idx="2683">
                  <c:v>43780</c:v>
                </c:pt>
                <c:pt idx="2684">
                  <c:v>43781</c:v>
                </c:pt>
                <c:pt idx="2685">
                  <c:v>43782</c:v>
                </c:pt>
                <c:pt idx="2686">
                  <c:v>43783</c:v>
                </c:pt>
                <c:pt idx="2687">
                  <c:v>43784</c:v>
                </c:pt>
                <c:pt idx="2688">
                  <c:v>43785</c:v>
                </c:pt>
                <c:pt idx="2689">
                  <c:v>43786</c:v>
                </c:pt>
                <c:pt idx="2690">
                  <c:v>43787</c:v>
                </c:pt>
                <c:pt idx="2691">
                  <c:v>43788</c:v>
                </c:pt>
                <c:pt idx="2692">
                  <c:v>43789</c:v>
                </c:pt>
                <c:pt idx="2693">
                  <c:v>43790</c:v>
                </c:pt>
                <c:pt idx="2694">
                  <c:v>43791</c:v>
                </c:pt>
                <c:pt idx="2695">
                  <c:v>43792</c:v>
                </c:pt>
                <c:pt idx="2696">
                  <c:v>43793</c:v>
                </c:pt>
                <c:pt idx="2697">
                  <c:v>43794</c:v>
                </c:pt>
                <c:pt idx="2698">
                  <c:v>43795</c:v>
                </c:pt>
                <c:pt idx="2699">
                  <c:v>43796</c:v>
                </c:pt>
                <c:pt idx="2700">
                  <c:v>43797</c:v>
                </c:pt>
                <c:pt idx="2701">
                  <c:v>43798</c:v>
                </c:pt>
                <c:pt idx="2702">
                  <c:v>43799</c:v>
                </c:pt>
                <c:pt idx="2703">
                  <c:v>43800</c:v>
                </c:pt>
                <c:pt idx="2704">
                  <c:v>43801</c:v>
                </c:pt>
                <c:pt idx="2705">
                  <c:v>43802</c:v>
                </c:pt>
                <c:pt idx="2706">
                  <c:v>43803</c:v>
                </c:pt>
                <c:pt idx="2707">
                  <c:v>43804</c:v>
                </c:pt>
                <c:pt idx="2708">
                  <c:v>43805</c:v>
                </c:pt>
                <c:pt idx="2709">
                  <c:v>43806</c:v>
                </c:pt>
                <c:pt idx="2710">
                  <c:v>43807</c:v>
                </c:pt>
                <c:pt idx="2711">
                  <c:v>43808</c:v>
                </c:pt>
                <c:pt idx="2712">
                  <c:v>43809</c:v>
                </c:pt>
                <c:pt idx="2713">
                  <c:v>43810</c:v>
                </c:pt>
                <c:pt idx="2714">
                  <c:v>43811</c:v>
                </c:pt>
                <c:pt idx="2715">
                  <c:v>43812</c:v>
                </c:pt>
                <c:pt idx="2716">
                  <c:v>43813</c:v>
                </c:pt>
                <c:pt idx="2717">
                  <c:v>43814</c:v>
                </c:pt>
                <c:pt idx="2718">
                  <c:v>43815</c:v>
                </c:pt>
                <c:pt idx="2719">
                  <c:v>43816</c:v>
                </c:pt>
                <c:pt idx="2720">
                  <c:v>43817</c:v>
                </c:pt>
                <c:pt idx="2721">
                  <c:v>43818</c:v>
                </c:pt>
                <c:pt idx="2722">
                  <c:v>43819</c:v>
                </c:pt>
                <c:pt idx="2723">
                  <c:v>43820</c:v>
                </c:pt>
                <c:pt idx="2724">
                  <c:v>43821</c:v>
                </c:pt>
                <c:pt idx="2725">
                  <c:v>43822</c:v>
                </c:pt>
                <c:pt idx="2726">
                  <c:v>43823</c:v>
                </c:pt>
                <c:pt idx="2727">
                  <c:v>43824</c:v>
                </c:pt>
                <c:pt idx="2728">
                  <c:v>43825</c:v>
                </c:pt>
                <c:pt idx="2729">
                  <c:v>43826</c:v>
                </c:pt>
                <c:pt idx="2730">
                  <c:v>43827</c:v>
                </c:pt>
                <c:pt idx="2731">
                  <c:v>43828</c:v>
                </c:pt>
                <c:pt idx="2732">
                  <c:v>43829</c:v>
                </c:pt>
                <c:pt idx="2733">
                  <c:v>43830</c:v>
                </c:pt>
                <c:pt idx="2734">
                  <c:v>43831</c:v>
                </c:pt>
                <c:pt idx="2735">
                  <c:v>43832</c:v>
                </c:pt>
                <c:pt idx="2736">
                  <c:v>43833</c:v>
                </c:pt>
                <c:pt idx="2737">
                  <c:v>43834</c:v>
                </c:pt>
                <c:pt idx="2738">
                  <c:v>43835</c:v>
                </c:pt>
                <c:pt idx="2739">
                  <c:v>43836</c:v>
                </c:pt>
                <c:pt idx="2740">
                  <c:v>43837</c:v>
                </c:pt>
                <c:pt idx="2741">
                  <c:v>43838</c:v>
                </c:pt>
                <c:pt idx="2742">
                  <c:v>43839</c:v>
                </c:pt>
                <c:pt idx="2743">
                  <c:v>43840</c:v>
                </c:pt>
                <c:pt idx="2744">
                  <c:v>43841</c:v>
                </c:pt>
                <c:pt idx="2745">
                  <c:v>43842</c:v>
                </c:pt>
                <c:pt idx="2746">
                  <c:v>43843</c:v>
                </c:pt>
                <c:pt idx="2747">
                  <c:v>43844</c:v>
                </c:pt>
                <c:pt idx="2748">
                  <c:v>43845</c:v>
                </c:pt>
                <c:pt idx="2749">
                  <c:v>43846</c:v>
                </c:pt>
                <c:pt idx="2750">
                  <c:v>43847</c:v>
                </c:pt>
                <c:pt idx="2751">
                  <c:v>43848</c:v>
                </c:pt>
                <c:pt idx="2752">
                  <c:v>43849</c:v>
                </c:pt>
                <c:pt idx="2753">
                  <c:v>43850</c:v>
                </c:pt>
                <c:pt idx="2754">
                  <c:v>43851</c:v>
                </c:pt>
                <c:pt idx="2755">
                  <c:v>43852</c:v>
                </c:pt>
                <c:pt idx="2756">
                  <c:v>43853</c:v>
                </c:pt>
                <c:pt idx="2757">
                  <c:v>43854</c:v>
                </c:pt>
                <c:pt idx="2758">
                  <c:v>43855</c:v>
                </c:pt>
                <c:pt idx="2759">
                  <c:v>43856</c:v>
                </c:pt>
                <c:pt idx="2760">
                  <c:v>43857</c:v>
                </c:pt>
                <c:pt idx="2761">
                  <c:v>43858</c:v>
                </c:pt>
                <c:pt idx="2762">
                  <c:v>43859</c:v>
                </c:pt>
                <c:pt idx="2763">
                  <c:v>43860</c:v>
                </c:pt>
                <c:pt idx="2764">
                  <c:v>43861</c:v>
                </c:pt>
                <c:pt idx="2765">
                  <c:v>43862</c:v>
                </c:pt>
                <c:pt idx="2766">
                  <c:v>43863</c:v>
                </c:pt>
                <c:pt idx="2767">
                  <c:v>43864</c:v>
                </c:pt>
                <c:pt idx="2768">
                  <c:v>43865</c:v>
                </c:pt>
                <c:pt idx="2769">
                  <c:v>43866</c:v>
                </c:pt>
                <c:pt idx="2770">
                  <c:v>43867</c:v>
                </c:pt>
                <c:pt idx="2771">
                  <c:v>43868</c:v>
                </c:pt>
                <c:pt idx="2772">
                  <c:v>43869</c:v>
                </c:pt>
                <c:pt idx="2773">
                  <c:v>43870</c:v>
                </c:pt>
                <c:pt idx="2774">
                  <c:v>43871</c:v>
                </c:pt>
                <c:pt idx="2775">
                  <c:v>43872</c:v>
                </c:pt>
                <c:pt idx="2776">
                  <c:v>43873</c:v>
                </c:pt>
                <c:pt idx="2777">
                  <c:v>43874</c:v>
                </c:pt>
                <c:pt idx="2778">
                  <c:v>43875</c:v>
                </c:pt>
                <c:pt idx="2779">
                  <c:v>43876</c:v>
                </c:pt>
                <c:pt idx="2780">
                  <c:v>43877</c:v>
                </c:pt>
                <c:pt idx="2781">
                  <c:v>43878</c:v>
                </c:pt>
                <c:pt idx="2782">
                  <c:v>43879</c:v>
                </c:pt>
                <c:pt idx="2783">
                  <c:v>43880</c:v>
                </c:pt>
                <c:pt idx="2784">
                  <c:v>43881</c:v>
                </c:pt>
                <c:pt idx="2785">
                  <c:v>43882</c:v>
                </c:pt>
                <c:pt idx="2786">
                  <c:v>43883</c:v>
                </c:pt>
                <c:pt idx="2787">
                  <c:v>43884</c:v>
                </c:pt>
                <c:pt idx="2788">
                  <c:v>43885</c:v>
                </c:pt>
                <c:pt idx="2789">
                  <c:v>43886</c:v>
                </c:pt>
                <c:pt idx="2790">
                  <c:v>43887</c:v>
                </c:pt>
                <c:pt idx="2791">
                  <c:v>43888</c:v>
                </c:pt>
                <c:pt idx="2792">
                  <c:v>43889</c:v>
                </c:pt>
                <c:pt idx="2793">
                  <c:v>43890</c:v>
                </c:pt>
                <c:pt idx="2794">
                  <c:v>43891</c:v>
                </c:pt>
                <c:pt idx="2795">
                  <c:v>43892</c:v>
                </c:pt>
                <c:pt idx="2796">
                  <c:v>43893</c:v>
                </c:pt>
                <c:pt idx="2797">
                  <c:v>43894</c:v>
                </c:pt>
                <c:pt idx="2798">
                  <c:v>43895</c:v>
                </c:pt>
                <c:pt idx="2799">
                  <c:v>43896</c:v>
                </c:pt>
                <c:pt idx="2800">
                  <c:v>43897</c:v>
                </c:pt>
                <c:pt idx="2801">
                  <c:v>43898</c:v>
                </c:pt>
                <c:pt idx="2802">
                  <c:v>43899</c:v>
                </c:pt>
                <c:pt idx="2803">
                  <c:v>43900</c:v>
                </c:pt>
                <c:pt idx="2804">
                  <c:v>43901</c:v>
                </c:pt>
                <c:pt idx="2805">
                  <c:v>43902</c:v>
                </c:pt>
                <c:pt idx="2806">
                  <c:v>43903</c:v>
                </c:pt>
                <c:pt idx="2807">
                  <c:v>43904</c:v>
                </c:pt>
                <c:pt idx="2808">
                  <c:v>43905</c:v>
                </c:pt>
                <c:pt idx="2809">
                  <c:v>43906</c:v>
                </c:pt>
                <c:pt idx="2810">
                  <c:v>43907</c:v>
                </c:pt>
                <c:pt idx="2811">
                  <c:v>43908</c:v>
                </c:pt>
                <c:pt idx="2812">
                  <c:v>43909</c:v>
                </c:pt>
                <c:pt idx="2813">
                  <c:v>43910</c:v>
                </c:pt>
                <c:pt idx="2814">
                  <c:v>43911</c:v>
                </c:pt>
                <c:pt idx="2815">
                  <c:v>43912</c:v>
                </c:pt>
                <c:pt idx="2816">
                  <c:v>43913</c:v>
                </c:pt>
                <c:pt idx="2817">
                  <c:v>43914</c:v>
                </c:pt>
                <c:pt idx="2818">
                  <c:v>43915</c:v>
                </c:pt>
                <c:pt idx="2819">
                  <c:v>43916</c:v>
                </c:pt>
                <c:pt idx="2820">
                  <c:v>43917</c:v>
                </c:pt>
                <c:pt idx="2821">
                  <c:v>43918</c:v>
                </c:pt>
                <c:pt idx="2822">
                  <c:v>43919</c:v>
                </c:pt>
                <c:pt idx="2823">
                  <c:v>43920</c:v>
                </c:pt>
                <c:pt idx="2824">
                  <c:v>43921</c:v>
                </c:pt>
                <c:pt idx="2825">
                  <c:v>43922</c:v>
                </c:pt>
                <c:pt idx="2826">
                  <c:v>43923</c:v>
                </c:pt>
                <c:pt idx="2827">
                  <c:v>43924</c:v>
                </c:pt>
                <c:pt idx="2828">
                  <c:v>43925</c:v>
                </c:pt>
                <c:pt idx="2829">
                  <c:v>43926</c:v>
                </c:pt>
                <c:pt idx="2830">
                  <c:v>43927</c:v>
                </c:pt>
                <c:pt idx="2831">
                  <c:v>43928</c:v>
                </c:pt>
                <c:pt idx="2832">
                  <c:v>43929</c:v>
                </c:pt>
                <c:pt idx="2833">
                  <c:v>43930</c:v>
                </c:pt>
                <c:pt idx="2834">
                  <c:v>43931</c:v>
                </c:pt>
                <c:pt idx="2835">
                  <c:v>43932</c:v>
                </c:pt>
                <c:pt idx="2836">
                  <c:v>43933</c:v>
                </c:pt>
                <c:pt idx="2837">
                  <c:v>43934</c:v>
                </c:pt>
                <c:pt idx="2838">
                  <c:v>43935</c:v>
                </c:pt>
                <c:pt idx="2839">
                  <c:v>43936</c:v>
                </c:pt>
                <c:pt idx="2840">
                  <c:v>43937</c:v>
                </c:pt>
                <c:pt idx="2841">
                  <c:v>43938</c:v>
                </c:pt>
                <c:pt idx="2842">
                  <c:v>43939</c:v>
                </c:pt>
                <c:pt idx="2843">
                  <c:v>43940</c:v>
                </c:pt>
                <c:pt idx="2844">
                  <c:v>43941</c:v>
                </c:pt>
                <c:pt idx="2845">
                  <c:v>43942</c:v>
                </c:pt>
                <c:pt idx="2846">
                  <c:v>43943</c:v>
                </c:pt>
                <c:pt idx="2847">
                  <c:v>43944</c:v>
                </c:pt>
                <c:pt idx="2848">
                  <c:v>43945</c:v>
                </c:pt>
                <c:pt idx="2849">
                  <c:v>43946</c:v>
                </c:pt>
                <c:pt idx="2850">
                  <c:v>43947</c:v>
                </c:pt>
                <c:pt idx="2851">
                  <c:v>43948</c:v>
                </c:pt>
                <c:pt idx="2852">
                  <c:v>43949</c:v>
                </c:pt>
                <c:pt idx="2853">
                  <c:v>43950</c:v>
                </c:pt>
                <c:pt idx="2854">
                  <c:v>43951</c:v>
                </c:pt>
                <c:pt idx="2855">
                  <c:v>43952</c:v>
                </c:pt>
                <c:pt idx="2856">
                  <c:v>43953</c:v>
                </c:pt>
                <c:pt idx="2857">
                  <c:v>43954</c:v>
                </c:pt>
                <c:pt idx="2858">
                  <c:v>43955</c:v>
                </c:pt>
                <c:pt idx="2859">
                  <c:v>44005</c:v>
                </c:pt>
                <c:pt idx="2860">
                  <c:v>44006</c:v>
                </c:pt>
                <c:pt idx="2861">
                  <c:v>44007</c:v>
                </c:pt>
                <c:pt idx="2862">
                  <c:v>44008</c:v>
                </c:pt>
                <c:pt idx="2863">
                  <c:v>44009</c:v>
                </c:pt>
                <c:pt idx="2864">
                  <c:v>44010</c:v>
                </c:pt>
                <c:pt idx="2865">
                  <c:v>44011</c:v>
                </c:pt>
                <c:pt idx="2866">
                  <c:v>44012</c:v>
                </c:pt>
                <c:pt idx="2867">
                  <c:v>44013</c:v>
                </c:pt>
                <c:pt idx="2868">
                  <c:v>44014</c:v>
                </c:pt>
                <c:pt idx="2869">
                  <c:v>44015</c:v>
                </c:pt>
                <c:pt idx="2870">
                  <c:v>44016</c:v>
                </c:pt>
                <c:pt idx="2871">
                  <c:v>44017</c:v>
                </c:pt>
                <c:pt idx="2872">
                  <c:v>44018</c:v>
                </c:pt>
                <c:pt idx="2873">
                  <c:v>44019</c:v>
                </c:pt>
                <c:pt idx="2874">
                  <c:v>44020</c:v>
                </c:pt>
                <c:pt idx="2875">
                  <c:v>44021</c:v>
                </c:pt>
                <c:pt idx="2876">
                  <c:v>44022</c:v>
                </c:pt>
                <c:pt idx="2877">
                  <c:v>44023</c:v>
                </c:pt>
                <c:pt idx="2878">
                  <c:v>44024</c:v>
                </c:pt>
                <c:pt idx="2879">
                  <c:v>44025</c:v>
                </c:pt>
                <c:pt idx="2880">
                  <c:v>44026</c:v>
                </c:pt>
                <c:pt idx="2881">
                  <c:v>44027</c:v>
                </c:pt>
                <c:pt idx="2882">
                  <c:v>44028</c:v>
                </c:pt>
                <c:pt idx="2883">
                  <c:v>44029</c:v>
                </c:pt>
                <c:pt idx="2884">
                  <c:v>44030</c:v>
                </c:pt>
                <c:pt idx="2885">
                  <c:v>44031</c:v>
                </c:pt>
                <c:pt idx="2886">
                  <c:v>44032</c:v>
                </c:pt>
                <c:pt idx="2887">
                  <c:v>44033</c:v>
                </c:pt>
                <c:pt idx="2888">
                  <c:v>44034</c:v>
                </c:pt>
                <c:pt idx="2889">
                  <c:v>44035</c:v>
                </c:pt>
                <c:pt idx="2890">
                  <c:v>44036</c:v>
                </c:pt>
                <c:pt idx="2891">
                  <c:v>44037</c:v>
                </c:pt>
                <c:pt idx="2892">
                  <c:v>44038</c:v>
                </c:pt>
                <c:pt idx="2893">
                  <c:v>44039</c:v>
                </c:pt>
                <c:pt idx="2894">
                  <c:v>44040</c:v>
                </c:pt>
                <c:pt idx="2895">
                  <c:v>44041</c:v>
                </c:pt>
                <c:pt idx="2896">
                  <c:v>44042</c:v>
                </c:pt>
                <c:pt idx="2897">
                  <c:v>44043</c:v>
                </c:pt>
                <c:pt idx="2898">
                  <c:v>44044</c:v>
                </c:pt>
                <c:pt idx="2899">
                  <c:v>44045</c:v>
                </c:pt>
                <c:pt idx="2900">
                  <c:v>44046</c:v>
                </c:pt>
                <c:pt idx="2901">
                  <c:v>44047</c:v>
                </c:pt>
                <c:pt idx="2902">
                  <c:v>44048</c:v>
                </c:pt>
                <c:pt idx="2903">
                  <c:v>44049</c:v>
                </c:pt>
                <c:pt idx="2904">
                  <c:v>44050</c:v>
                </c:pt>
                <c:pt idx="2905">
                  <c:v>44051</c:v>
                </c:pt>
                <c:pt idx="2906">
                  <c:v>44052</c:v>
                </c:pt>
                <c:pt idx="2907">
                  <c:v>44053</c:v>
                </c:pt>
                <c:pt idx="2908">
                  <c:v>44054</c:v>
                </c:pt>
                <c:pt idx="2909">
                  <c:v>44055</c:v>
                </c:pt>
                <c:pt idx="2910">
                  <c:v>44056</c:v>
                </c:pt>
                <c:pt idx="2911">
                  <c:v>44057</c:v>
                </c:pt>
                <c:pt idx="2912">
                  <c:v>44058</c:v>
                </c:pt>
                <c:pt idx="2913">
                  <c:v>44059</c:v>
                </c:pt>
                <c:pt idx="2914">
                  <c:v>44060</c:v>
                </c:pt>
                <c:pt idx="2915">
                  <c:v>44061</c:v>
                </c:pt>
                <c:pt idx="2916">
                  <c:v>44062</c:v>
                </c:pt>
                <c:pt idx="2917">
                  <c:v>44063</c:v>
                </c:pt>
                <c:pt idx="2918">
                  <c:v>44064</c:v>
                </c:pt>
                <c:pt idx="2919">
                  <c:v>44065</c:v>
                </c:pt>
                <c:pt idx="2920">
                  <c:v>44066</c:v>
                </c:pt>
                <c:pt idx="2921">
                  <c:v>44067</c:v>
                </c:pt>
                <c:pt idx="2922">
                  <c:v>44068</c:v>
                </c:pt>
                <c:pt idx="2923">
                  <c:v>44069</c:v>
                </c:pt>
                <c:pt idx="2924">
                  <c:v>44070</c:v>
                </c:pt>
                <c:pt idx="2925">
                  <c:v>44071</c:v>
                </c:pt>
                <c:pt idx="2926">
                  <c:v>44072</c:v>
                </c:pt>
                <c:pt idx="2927">
                  <c:v>44073</c:v>
                </c:pt>
                <c:pt idx="2928">
                  <c:v>44074</c:v>
                </c:pt>
                <c:pt idx="2929">
                  <c:v>44075</c:v>
                </c:pt>
                <c:pt idx="2930">
                  <c:v>44076</c:v>
                </c:pt>
                <c:pt idx="2931">
                  <c:v>44077</c:v>
                </c:pt>
                <c:pt idx="2932">
                  <c:v>44078</c:v>
                </c:pt>
                <c:pt idx="2933">
                  <c:v>44079</c:v>
                </c:pt>
                <c:pt idx="2934">
                  <c:v>44080</c:v>
                </c:pt>
                <c:pt idx="2935">
                  <c:v>44081</c:v>
                </c:pt>
                <c:pt idx="2936">
                  <c:v>44082</c:v>
                </c:pt>
                <c:pt idx="2937">
                  <c:v>44083</c:v>
                </c:pt>
                <c:pt idx="2938">
                  <c:v>44084</c:v>
                </c:pt>
                <c:pt idx="2939">
                  <c:v>44085</c:v>
                </c:pt>
                <c:pt idx="2940">
                  <c:v>44086</c:v>
                </c:pt>
                <c:pt idx="2941">
                  <c:v>44087</c:v>
                </c:pt>
                <c:pt idx="2942">
                  <c:v>44088</c:v>
                </c:pt>
                <c:pt idx="2943">
                  <c:v>44089</c:v>
                </c:pt>
                <c:pt idx="2944">
                  <c:v>44090</c:v>
                </c:pt>
                <c:pt idx="2945">
                  <c:v>44091</c:v>
                </c:pt>
                <c:pt idx="2946">
                  <c:v>44092</c:v>
                </c:pt>
                <c:pt idx="2947">
                  <c:v>44093</c:v>
                </c:pt>
                <c:pt idx="2948">
                  <c:v>44094</c:v>
                </c:pt>
                <c:pt idx="2949">
                  <c:v>44095</c:v>
                </c:pt>
                <c:pt idx="2950">
                  <c:v>44096</c:v>
                </c:pt>
                <c:pt idx="2951">
                  <c:v>44097</c:v>
                </c:pt>
                <c:pt idx="2952">
                  <c:v>44098</c:v>
                </c:pt>
                <c:pt idx="2953">
                  <c:v>44099</c:v>
                </c:pt>
                <c:pt idx="2954">
                  <c:v>44100</c:v>
                </c:pt>
                <c:pt idx="2955">
                  <c:v>44101</c:v>
                </c:pt>
                <c:pt idx="2956">
                  <c:v>44102</c:v>
                </c:pt>
                <c:pt idx="2957">
                  <c:v>44103</c:v>
                </c:pt>
                <c:pt idx="2958">
                  <c:v>44104</c:v>
                </c:pt>
                <c:pt idx="2959">
                  <c:v>44105</c:v>
                </c:pt>
                <c:pt idx="2960">
                  <c:v>44106</c:v>
                </c:pt>
                <c:pt idx="2961">
                  <c:v>44107</c:v>
                </c:pt>
                <c:pt idx="2962">
                  <c:v>44108</c:v>
                </c:pt>
                <c:pt idx="2963">
                  <c:v>44109</c:v>
                </c:pt>
                <c:pt idx="2964">
                  <c:v>44110</c:v>
                </c:pt>
                <c:pt idx="2965">
                  <c:v>44111</c:v>
                </c:pt>
                <c:pt idx="2966">
                  <c:v>44112</c:v>
                </c:pt>
                <c:pt idx="2967">
                  <c:v>44113</c:v>
                </c:pt>
                <c:pt idx="2968">
                  <c:v>44114</c:v>
                </c:pt>
                <c:pt idx="2969">
                  <c:v>44115</c:v>
                </c:pt>
                <c:pt idx="2970">
                  <c:v>44116</c:v>
                </c:pt>
                <c:pt idx="2971">
                  <c:v>44117</c:v>
                </c:pt>
                <c:pt idx="2972">
                  <c:v>44118</c:v>
                </c:pt>
                <c:pt idx="2973">
                  <c:v>44119</c:v>
                </c:pt>
                <c:pt idx="2974">
                  <c:v>44120</c:v>
                </c:pt>
                <c:pt idx="2975">
                  <c:v>44121</c:v>
                </c:pt>
                <c:pt idx="2976">
                  <c:v>44122</c:v>
                </c:pt>
                <c:pt idx="2977">
                  <c:v>44123</c:v>
                </c:pt>
                <c:pt idx="2978">
                  <c:v>44124</c:v>
                </c:pt>
                <c:pt idx="2979">
                  <c:v>44125</c:v>
                </c:pt>
                <c:pt idx="2980">
                  <c:v>44126</c:v>
                </c:pt>
                <c:pt idx="2981">
                  <c:v>44127</c:v>
                </c:pt>
                <c:pt idx="2982">
                  <c:v>44128</c:v>
                </c:pt>
                <c:pt idx="2983">
                  <c:v>44129</c:v>
                </c:pt>
                <c:pt idx="2984">
                  <c:v>44130</c:v>
                </c:pt>
                <c:pt idx="2985">
                  <c:v>44131</c:v>
                </c:pt>
                <c:pt idx="2986">
                  <c:v>44132</c:v>
                </c:pt>
                <c:pt idx="2987">
                  <c:v>44133</c:v>
                </c:pt>
                <c:pt idx="2988">
                  <c:v>44134</c:v>
                </c:pt>
                <c:pt idx="2989">
                  <c:v>44135</c:v>
                </c:pt>
                <c:pt idx="2990">
                  <c:v>44136</c:v>
                </c:pt>
                <c:pt idx="2991">
                  <c:v>44137</c:v>
                </c:pt>
                <c:pt idx="2992">
                  <c:v>44138</c:v>
                </c:pt>
                <c:pt idx="2993">
                  <c:v>44139</c:v>
                </c:pt>
                <c:pt idx="2994">
                  <c:v>44140</c:v>
                </c:pt>
                <c:pt idx="2995">
                  <c:v>44141</c:v>
                </c:pt>
                <c:pt idx="2996">
                  <c:v>44142</c:v>
                </c:pt>
                <c:pt idx="2997">
                  <c:v>44143</c:v>
                </c:pt>
                <c:pt idx="2998">
                  <c:v>44144</c:v>
                </c:pt>
                <c:pt idx="2999">
                  <c:v>44145</c:v>
                </c:pt>
                <c:pt idx="3000">
                  <c:v>44146</c:v>
                </c:pt>
                <c:pt idx="3001">
                  <c:v>44147</c:v>
                </c:pt>
                <c:pt idx="3002">
                  <c:v>44148</c:v>
                </c:pt>
                <c:pt idx="3003">
                  <c:v>44149</c:v>
                </c:pt>
                <c:pt idx="3004">
                  <c:v>44150</c:v>
                </c:pt>
                <c:pt idx="3005">
                  <c:v>44151</c:v>
                </c:pt>
                <c:pt idx="3006">
                  <c:v>44152</c:v>
                </c:pt>
                <c:pt idx="3007">
                  <c:v>44153</c:v>
                </c:pt>
                <c:pt idx="3008">
                  <c:v>44154</c:v>
                </c:pt>
                <c:pt idx="3009">
                  <c:v>44155</c:v>
                </c:pt>
                <c:pt idx="3010">
                  <c:v>44156</c:v>
                </c:pt>
                <c:pt idx="3011">
                  <c:v>44157</c:v>
                </c:pt>
                <c:pt idx="3012">
                  <c:v>44158</c:v>
                </c:pt>
                <c:pt idx="3013">
                  <c:v>44159</c:v>
                </c:pt>
                <c:pt idx="3014">
                  <c:v>44160</c:v>
                </c:pt>
                <c:pt idx="3015">
                  <c:v>44161</c:v>
                </c:pt>
                <c:pt idx="3016">
                  <c:v>44162</c:v>
                </c:pt>
                <c:pt idx="3017">
                  <c:v>44163</c:v>
                </c:pt>
                <c:pt idx="3018">
                  <c:v>44164</c:v>
                </c:pt>
                <c:pt idx="3019">
                  <c:v>44165</c:v>
                </c:pt>
                <c:pt idx="3020">
                  <c:v>44166</c:v>
                </c:pt>
                <c:pt idx="3021">
                  <c:v>44167</c:v>
                </c:pt>
                <c:pt idx="3022">
                  <c:v>44168</c:v>
                </c:pt>
                <c:pt idx="3023">
                  <c:v>44169</c:v>
                </c:pt>
                <c:pt idx="3024">
                  <c:v>44170</c:v>
                </c:pt>
                <c:pt idx="3025">
                  <c:v>44171</c:v>
                </c:pt>
                <c:pt idx="3026">
                  <c:v>44172</c:v>
                </c:pt>
                <c:pt idx="3027">
                  <c:v>44173</c:v>
                </c:pt>
                <c:pt idx="3028">
                  <c:v>44174</c:v>
                </c:pt>
                <c:pt idx="3029">
                  <c:v>44175</c:v>
                </c:pt>
                <c:pt idx="3030">
                  <c:v>44176</c:v>
                </c:pt>
                <c:pt idx="3031">
                  <c:v>44177</c:v>
                </c:pt>
                <c:pt idx="3032">
                  <c:v>44178</c:v>
                </c:pt>
                <c:pt idx="3033">
                  <c:v>44179</c:v>
                </c:pt>
                <c:pt idx="3034">
                  <c:v>44180</c:v>
                </c:pt>
                <c:pt idx="3035">
                  <c:v>44181</c:v>
                </c:pt>
                <c:pt idx="3036">
                  <c:v>44182</c:v>
                </c:pt>
                <c:pt idx="3037">
                  <c:v>44183</c:v>
                </c:pt>
                <c:pt idx="3038">
                  <c:v>44184</c:v>
                </c:pt>
                <c:pt idx="3039">
                  <c:v>44185</c:v>
                </c:pt>
                <c:pt idx="3040">
                  <c:v>44186</c:v>
                </c:pt>
                <c:pt idx="3041">
                  <c:v>44187</c:v>
                </c:pt>
                <c:pt idx="3042">
                  <c:v>44188</c:v>
                </c:pt>
                <c:pt idx="3043">
                  <c:v>44189</c:v>
                </c:pt>
                <c:pt idx="3044">
                  <c:v>44190</c:v>
                </c:pt>
                <c:pt idx="3045">
                  <c:v>44191</c:v>
                </c:pt>
                <c:pt idx="3046">
                  <c:v>44192</c:v>
                </c:pt>
                <c:pt idx="3047">
                  <c:v>44193</c:v>
                </c:pt>
                <c:pt idx="3048">
                  <c:v>44194</c:v>
                </c:pt>
                <c:pt idx="3049">
                  <c:v>44195</c:v>
                </c:pt>
                <c:pt idx="3050">
                  <c:v>44196</c:v>
                </c:pt>
                <c:pt idx="3051">
                  <c:v>44197</c:v>
                </c:pt>
                <c:pt idx="3052">
                  <c:v>44198</c:v>
                </c:pt>
                <c:pt idx="3053">
                  <c:v>44199</c:v>
                </c:pt>
                <c:pt idx="3054">
                  <c:v>44200</c:v>
                </c:pt>
                <c:pt idx="3055">
                  <c:v>44201</c:v>
                </c:pt>
                <c:pt idx="3056">
                  <c:v>44202</c:v>
                </c:pt>
                <c:pt idx="3057">
                  <c:v>44203</c:v>
                </c:pt>
                <c:pt idx="3058">
                  <c:v>44204</c:v>
                </c:pt>
                <c:pt idx="3059">
                  <c:v>44205</c:v>
                </c:pt>
                <c:pt idx="3060">
                  <c:v>44206</c:v>
                </c:pt>
                <c:pt idx="3061">
                  <c:v>44207</c:v>
                </c:pt>
                <c:pt idx="3062">
                  <c:v>44208</c:v>
                </c:pt>
                <c:pt idx="3063">
                  <c:v>44209</c:v>
                </c:pt>
                <c:pt idx="3064">
                  <c:v>44210</c:v>
                </c:pt>
                <c:pt idx="3065">
                  <c:v>44211</c:v>
                </c:pt>
                <c:pt idx="3066">
                  <c:v>44212</c:v>
                </c:pt>
                <c:pt idx="3067">
                  <c:v>44213</c:v>
                </c:pt>
                <c:pt idx="3068">
                  <c:v>44214</c:v>
                </c:pt>
                <c:pt idx="3069">
                  <c:v>44215</c:v>
                </c:pt>
                <c:pt idx="3070">
                  <c:v>44216</c:v>
                </c:pt>
                <c:pt idx="3071">
                  <c:v>44217</c:v>
                </c:pt>
                <c:pt idx="3072">
                  <c:v>44218</c:v>
                </c:pt>
                <c:pt idx="3073">
                  <c:v>44219</c:v>
                </c:pt>
                <c:pt idx="3074">
                  <c:v>44220</c:v>
                </c:pt>
                <c:pt idx="3075">
                  <c:v>44221</c:v>
                </c:pt>
                <c:pt idx="3076">
                  <c:v>44222</c:v>
                </c:pt>
                <c:pt idx="3077">
                  <c:v>44223</c:v>
                </c:pt>
                <c:pt idx="3078">
                  <c:v>44224</c:v>
                </c:pt>
                <c:pt idx="3079">
                  <c:v>44225</c:v>
                </c:pt>
                <c:pt idx="3080">
                  <c:v>44226</c:v>
                </c:pt>
                <c:pt idx="3081">
                  <c:v>44227</c:v>
                </c:pt>
                <c:pt idx="3082">
                  <c:v>44228</c:v>
                </c:pt>
                <c:pt idx="3083">
                  <c:v>44229</c:v>
                </c:pt>
                <c:pt idx="3084">
                  <c:v>44230</c:v>
                </c:pt>
                <c:pt idx="3085">
                  <c:v>44231</c:v>
                </c:pt>
                <c:pt idx="3086">
                  <c:v>44232</c:v>
                </c:pt>
                <c:pt idx="3087">
                  <c:v>44233</c:v>
                </c:pt>
                <c:pt idx="3088">
                  <c:v>44234</c:v>
                </c:pt>
                <c:pt idx="3089">
                  <c:v>44235</c:v>
                </c:pt>
                <c:pt idx="3090">
                  <c:v>44236</c:v>
                </c:pt>
                <c:pt idx="3091">
                  <c:v>44237</c:v>
                </c:pt>
                <c:pt idx="3092">
                  <c:v>44238</c:v>
                </c:pt>
                <c:pt idx="3093">
                  <c:v>44239</c:v>
                </c:pt>
                <c:pt idx="3094">
                  <c:v>44240</c:v>
                </c:pt>
                <c:pt idx="3095">
                  <c:v>44241</c:v>
                </c:pt>
                <c:pt idx="3096">
                  <c:v>44242</c:v>
                </c:pt>
                <c:pt idx="3097">
                  <c:v>44243</c:v>
                </c:pt>
                <c:pt idx="3098">
                  <c:v>44244</c:v>
                </c:pt>
                <c:pt idx="3099">
                  <c:v>44245</c:v>
                </c:pt>
                <c:pt idx="3100">
                  <c:v>44246</c:v>
                </c:pt>
                <c:pt idx="3101">
                  <c:v>44247</c:v>
                </c:pt>
                <c:pt idx="3102">
                  <c:v>44248</c:v>
                </c:pt>
                <c:pt idx="3103">
                  <c:v>44249</c:v>
                </c:pt>
                <c:pt idx="3104">
                  <c:v>44250</c:v>
                </c:pt>
                <c:pt idx="3105">
                  <c:v>44251</c:v>
                </c:pt>
                <c:pt idx="3106">
                  <c:v>44252</c:v>
                </c:pt>
                <c:pt idx="3107">
                  <c:v>44253</c:v>
                </c:pt>
                <c:pt idx="3108">
                  <c:v>44254</c:v>
                </c:pt>
                <c:pt idx="3109">
                  <c:v>44255</c:v>
                </c:pt>
                <c:pt idx="3110">
                  <c:v>44256</c:v>
                </c:pt>
                <c:pt idx="3111">
                  <c:v>44257</c:v>
                </c:pt>
                <c:pt idx="3112">
                  <c:v>44258</c:v>
                </c:pt>
                <c:pt idx="3113">
                  <c:v>44259</c:v>
                </c:pt>
                <c:pt idx="3114">
                  <c:v>44260</c:v>
                </c:pt>
                <c:pt idx="3115">
                  <c:v>44261</c:v>
                </c:pt>
                <c:pt idx="3116">
                  <c:v>44262</c:v>
                </c:pt>
                <c:pt idx="3117">
                  <c:v>44263</c:v>
                </c:pt>
                <c:pt idx="3118">
                  <c:v>44264</c:v>
                </c:pt>
                <c:pt idx="3119">
                  <c:v>44265</c:v>
                </c:pt>
                <c:pt idx="3120">
                  <c:v>44266</c:v>
                </c:pt>
                <c:pt idx="3121">
                  <c:v>44267</c:v>
                </c:pt>
                <c:pt idx="3122">
                  <c:v>44268</c:v>
                </c:pt>
                <c:pt idx="3123">
                  <c:v>44269</c:v>
                </c:pt>
                <c:pt idx="3124">
                  <c:v>44270</c:v>
                </c:pt>
                <c:pt idx="3125">
                  <c:v>44271</c:v>
                </c:pt>
                <c:pt idx="3126">
                  <c:v>44272</c:v>
                </c:pt>
                <c:pt idx="3127">
                  <c:v>44273</c:v>
                </c:pt>
                <c:pt idx="3128">
                  <c:v>44274</c:v>
                </c:pt>
                <c:pt idx="3129">
                  <c:v>44275</c:v>
                </c:pt>
                <c:pt idx="3130">
                  <c:v>44276</c:v>
                </c:pt>
                <c:pt idx="3131">
                  <c:v>44277</c:v>
                </c:pt>
                <c:pt idx="3132">
                  <c:v>44278</c:v>
                </c:pt>
                <c:pt idx="3133">
                  <c:v>44279</c:v>
                </c:pt>
                <c:pt idx="3134">
                  <c:v>44280</c:v>
                </c:pt>
                <c:pt idx="3135">
                  <c:v>44281</c:v>
                </c:pt>
                <c:pt idx="3136">
                  <c:v>44282</c:v>
                </c:pt>
                <c:pt idx="3137">
                  <c:v>44283</c:v>
                </c:pt>
                <c:pt idx="3138">
                  <c:v>44284</c:v>
                </c:pt>
                <c:pt idx="3139">
                  <c:v>44285</c:v>
                </c:pt>
                <c:pt idx="3140">
                  <c:v>44286</c:v>
                </c:pt>
                <c:pt idx="3141">
                  <c:v>44287</c:v>
                </c:pt>
                <c:pt idx="3142">
                  <c:v>44288</c:v>
                </c:pt>
                <c:pt idx="3143">
                  <c:v>44289</c:v>
                </c:pt>
                <c:pt idx="3144">
                  <c:v>44290</c:v>
                </c:pt>
                <c:pt idx="3145">
                  <c:v>44291</c:v>
                </c:pt>
                <c:pt idx="3146">
                  <c:v>44292</c:v>
                </c:pt>
                <c:pt idx="3147">
                  <c:v>44293</c:v>
                </c:pt>
                <c:pt idx="3148">
                  <c:v>44294</c:v>
                </c:pt>
                <c:pt idx="3149">
                  <c:v>44295</c:v>
                </c:pt>
                <c:pt idx="3150">
                  <c:v>44296</c:v>
                </c:pt>
                <c:pt idx="3151">
                  <c:v>44297</c:v>
                </c:pt>
                <c:pt idx="3152">
                  <c:v>44298</c:v>
                </c:pt>
                <c:pt idx="3153">
                  <c:v>44299</c:v>
                </c:pt>
                <c:pt idx="3154">
                  <c:v>44300</c:v>
                </c:pt>
                <c:pt idx="3155">
                  <c:v>44301</c:v>
                </c:pt>
                <c:pt idx="3156">
                  <c:v>44302</c:v>
                </c:pt>
                <c:pt idx="3157">
                  <c:v>44303</c:v>
                </c:pt>
                <c:pt idx="3158">
                  <c:v>44304</c:v>
                </c:pt>
                <c:pt idx="3159">
                  <c:v>44305</c:v>
                </c:pt>
                <c:pt idx="3160">
                  <c:v>44306</c:v>
                </c:pt>
                <c:pt idx="3161">
                  <c:v>44307</c:v>
                </c:pt>
                <c:pt idx="3162">
                  <c:v>44308</c:v>
                </c:pt>
                <c:pt idx="3163">
                  <c:v>44309</c:v>
                </c:pt>
                <c:pt idx="3164">
                  <c:v>44310</c:v>
                </c:pt>
                <c:pt idx="3165">
                  <c:v>44311</c:v>
                </c:pt>
                <c:pt idx="3166">
                  <c:v>44312</c:v>
                </c:pt>
                <c:pt idx="3167">
                  <c:v>44313</c:v>
                </c:pt>
                <c:pt idx="3168">
                  <c:v>44314</c:v>
                </c:pt>
                <c:pt idx="3169">
                  <c:v>44315</c:v>
                </c:pt>
                <c:pt idx="3170">
                  <c:v>44316</c:v>
                </c:pt>
                <c:pt idx="3171">
                  <c:v>44317</c:v>
                </c:pt>
                <c:pt idx="3172">
                  <c:v>44318</c:v>
                </c:pt>
                <c:pt idx="3173">
                  <c:v>44319</c:v>
                </c:pt>
                <c:pt idx="3174">
                  <c:v>44320</c:v>
                </c:pt>
                <c:pt idx="3175">
                  <c:v>44321</c:v>
                </c:pt>
                <c:pt idx="3176">
                  <c:v>44322</c:v>
                </c:pt>
                <c:pt idx="3177">
                  <c:v>44323</c:v>
                </c:pt>
                <c:pt idx="3178">
                  <c:v>44324</c:v>
                </c:pt>
                <c:pt idx="3179">
                  <c:v>44325</c:v>
                </c:pt>
                <c:pt idx="3180">
                  <c:v>44326</c:v>
                </c:pt>
                <c:pt idx="3181">
                  <c:v>44327</c:v>
                </c:pt>
                <c:pt idx="3182">
                  <c:v>44328</c:v>
                </c:pt>
                <c:pt idx="3183">
                  <c:v>44329</c:v>
                </c:pt>
                <c:pt idx="3184">
                  <c:v>44330</c:v>
                </c:pt>
                <c:pt idx="3185">
                  <c:v>44331</c:v>
                </c:pt>
                <c:pt idx="3186">
                  <c:v>44332</c:v>
                </c:pt>
                <c:pt idx="3187">
                  <c:v>44333</c:v>
                </c:pt>
                <c:pt idx="3188">
                  <c:v>44334</c:v>
                </c:pt>
                <c:pt idx="3189">
                  <c:v>44335</c:v>
                </c:pt>
                <c:pt idx="3190">
                  <c:v>44336</c:v>
                </c:pt>
                <c:pt idx="3191">
                  <c:v>44337</c:v>
                </c:pt>
                <c:pt idx="3192">
                  <c:v>44338</c:v>
                </c:pt>
                <c:pt idx="3193">
                  <c:v>44339</c:v>
                </c:pt>
                <c:pt idx="3194">
                  <c:v>44340</c:v>
                </c:pt>
                <c:pt idx="3195">
                  <c:v>44341</c:v>
                </c:pt>
                <c:pt idx="3196">
                  <c:v>44342</c:v>
                </c:pt>
                <c:pt idx="3197">
                  <c:v>44343</c:v>
                </c:pt>
                <c:pt idx="3198">
                  <c:v>44344</c:v>
                </c:pt>
                <c:pt idx="3199">
                  <c:v>44345</c:v>
                </c:pt>
                <c:pt idx="3200">
                  <c:v>44346</c:v>
                </c:pt>
                <c:pt idx="3201">
                  <c:v>44347</c:v>
                </c:pt>
                <c:pt idx="3202">
                  <c:v>44348</c:v>
                </c:pt>
                <c:pt idx="3203">
                  <c:v>44349</c:v>
                </c:pt>
                <c:pt idx="3204">
                  <c:v>44350</c:v>
                </c:pt>
                <c:pt idx="3205">
                  <c:v>44351</c:v>
                </c:pt>
                <c:pt idx="3206">
                  <c:v>44352</c:v>
                </c:pt>
                <c:pt idx="3207">
                  <c:v>44353</c:v>
                </c:pt>
                <c:pt idx="3208">
                  <c:v>44354</c:v>
                </c:pt>
                <c:pt idx="3209">
                  <c:v>44355</c:v>
                </c:pt>
                <c:pt idx="3210">
                  <c:v>44356</c:v>
                </c:pt>
                <c:pt idx="3211">
                  <c:v>44357</c:v>
                </c:pt>
                <c:pt idx="3212">
                  <c:v>44358</c:v>
                </c:pt>
                <c:pt idx="3213">
                  <c:v>44359</c:v>
                </c:pt>
                <c:pt idx="3214">
                  <c:v>44360</c:v>
                </c:pt>
                <c:pt idx="3215">
                  <c:v>44361</c:v>
                </c:pt>
                <c:pt idx="3216">
                  <c:v>44362</c:v>
                </c:pt>
                <c:pt idx="3217">
                  <c:v>44363</c:v>
                </c:pt>
                <c:pt idx="3218">
                  <c:v>44364</c:v>
                </c:pt>
                <c:pt idx="3219">
                  <c:v>44365</c:v>
                </c:pt>
                <c:pt idx="3220">
                  <c:v>44366</c:v>
                </c:pt>
                <c:pt idx="3221">
                  <c:v>44367</c:v>
                </c:pt>
                <c:pt idx="3222">
                  <c:v>44368</c:v>
                </c:pt>
                <c:pt idx="3223">
                  <c:v>44369</c:v>
                </c:pt>
                <c:pt idx="3224">
                  <c:v>44370</c:v>
                </c:pt>
                <c:pt idx="3225">
                  <c:v>44371</c:v>
                </c:pt>
                <c:pt idx="3226">
                  <c:v>44372</c:v>
                </c:pt>
                <c:pt idx="3227">
                  <c:v>44373</c:v>
                </c:pt>
                <c:pt idx="3228">
                  <c:v>44374</c:v>
                </c:pt>
                <c:pt idx="3229">
                  <c:v>44375</c:v>
                </c:pt>
                <c:pt idx="3230">
                  <c:v>44376</c:v>
                </c:pt>
                <c:pt idx="3231">
                  <c:v>44377</c:v>
                </c:pt>
                <c:pt idx="3232">
                  <c:v>44378</c:v>
                </c:pt>
                <c:pt idx="3233">
                  <c:v>44379</c:v>
                </c:pt>
                <c:pt idx="3234">
                  <c:v>44380</c:v>
                </c:pt>
                <c:pt idx="3235">
                  <c:v>44381</c:v>
                </c:pt>
                <c:pt idx="3236">
                  <c:v>44382</c:v>
                </c:pt>
                <c:pt idx="3237">
                  <c:v>44383</c:v>
                </c:pt>
                <c:pt idx="3238">
                  <c:v>44384</c:v>
                </c:pt>
                <c:pt idx="3239">
                  <c:v>44385</c:v>
                </c:pt>
                <c:pt idx="3240">
                  <c:v>44386</c:v>
                </c:pt>
                <c:pt idx="3241">
                  <c:v>44387</c:v>
                </c:pt>
                <c:pt idx="3242">
                  <c:v>44388</c:v>
                </c:pt>
                <c:pt idx="3243">
                  <c:v>44389</c:v>
                </c:pt>
                <c:pt idx="3244">
                  <c:v>44390</c:v>
                </c:pt>
                <c:pt idx="3245">
                  <c:v>44391</c:v>
                </c:pt>
                <c:pt idx="3246">
                  <c:v>44392</c:v>
                </c:pt>
                <c:pt idx="3247">
                  <c:v>44393</c:v>
                </c:pt>
                <c:pt idx="3248">
                  <c:v>44394</c:v>
                </c:pt>
                <c:pt idx="3249">
                  <c:v>44395</c:v>
                </c:pt>
                <c:pt idx="3250">
                  <c:v>44396</c:v>
                </c:pt>
                <c:pt idx="3251">
                  <c:v>44397</c:v>
                </c:pt>
                <c:pt idx="3252">
                  <c:v>44398</c:v>
                </c:pt>
                <c:pt idx="3253">
                  <c:v>44399</c:v>
                </c:pt>
                <c:pt idx="3254">
                  <c:v>44400</c:v>
                </c:pt>
                <c:pt idx="3255">
                  <c:v>44401</c:v>
                </c:pt>
                <c:pt idx="3256">
                  <c:v>44402</c:v>
                </c:pt>
                <c:pt idx="3257">
                  <c:v>44403</c:v>
                </c:pt>
                <c:pt idx="3258">
                  <c:v>44404</c:v>
                </c:pt>
                <c:pt idx="3259">
                  <c:v>44405</c:v>
                </c:pt>
                <c:pt idx="3260">
                  <c:v>44406</c:v>
                </c:pt>
                <c:pt idx="3261">
                  <c:v>44407</c:v>
                </c:pt>
                <c:pt idx="3262">
                  <c:v>44408</c:v>
                </c:pt>
                <c:pt idx="3263">
                  <c:v>44409</c:v>
                </c:pt>
                <c:pt idx="3264">
                  <c:v>44410</c:v>
                </c:pt>
                <c:pt idx="3265">
                  <c:v>44411</c:v>
                </c:pt>
                <c:pt idx="3266">
                  <c:v>44412</c:v>
                </c:pt>
                <c:pt idx="3267">
                  <c:v>44413</c:v>
                </c:pt>
                <c:pt idx="3268">
                  <c:v>44414</c:v>
                </c:pt>
                <c:pt idx="3269">
                  <c:v>44415</c:v>
                </c:pt>
                <c:pt idx="3270">
                  <c:v>44416</c:v>
                </c:pt>
                <c:pt idx="3271">
                  <c:v>44417</c:v>
                </c:pt>
                <c:pt idx="3272">
                  <c:v>44418</c:v>
                </c:pt>
                <c:pt idx="3273">
                  <c:v>44419</c:v>
                </c:pt>
                <c:pt idx="3274">
                  <c:v>44420</c:v>
                </c:pt>
                <c:pt idx="3275">
                  <c:v>44421</c:v>
                </c:pt>
                <c:pt idx="3276">
                  <c:v>44422</c:v>
                </c:pt>
                <c:pt idx="3277">
                  <c:v>44423</c:v>
                </c:pt>
                <c:pt idx="3278">
                  <c:v>44424</c:v>
                </c:pt>
                <c:pt idx="3279">
                  <c:v>44425</c:v>
                </c:pt>
                <c:pt idx="3280">
                  <c:v>44426</c:v>
                </c:pt>
                <c:pt idx="3281">
                  <c:v>44427</c:v>
                </c:pt>
                <c:pt idx="3282">
                  <c:v>44428</c:v>
                </c:pt>
                <c:pt idx="3283">
                  <c:v>44429</c:v>
                </c:pt>
                <c:pt idx="3284">
                  <c:v>44430</c:v>
                </c:pt>
                <c:pt idx="3285">
                  <c:v>44431</c:v>
                </c:pt>
                <c:pt idx="3286">
                  <c:v>44432</c:v>
                </c:pt>
                <c:pt idx="3287">
                  <c:v>44433</c:v>
                </c:pt>
                <c:pt idx="3288">
                  <c:v>44434</c:v>
                </c:pt>
                <c:pt idx="3289">
                  <c:v>44435</c:v>
                </c:pt>
                <c:pt idx="3290">
                  <c:v>44436</c:v>
                </c:pt>
                <c:pt idx="3291">
                  <c:v>44437</c:v>
                </c:pt>
                <c:pt idx="3292">
                  <c:v>44438</c:v>
                </c:pt>
                <c:pt idx="3293">
                  <c:v>44439</c:v>
                </c:pt>
                <c:pt idx="3294">
                  <c:v>44440</c:v>
                </c:pt>
                <c:pt idx="3295">
                  <c:v>44441</c:v>
                </c:pt>
                <c:pt idx="3296">
                  <c:v>44442</c:v>
                </c:pt>
                <c:pt idx="3297">
                  <c:v>44443</c:v>
                </c:pt>
                <c:pt idx="3298">
                  <c:v>44444</c:v>
                </c:pt>
                <c:pt idx="3299">
                  <c:v>44445</c:v>
                </c:pt>
                <c:pt idx="3300">
                  <c:v>44446</c:v>
                </c:pt>
                <c:pt idx="3301">
                  <c:v>44447</c:v>
                </c:pt>
                <c:pt idx="3302">
                  <c:v>44448</c:v>
                </c:pt>
                <c:pt idx="3303">
                  <c:v>44449</c:v>
                </c:pt>
                <c:pt idx="3304">
                  <c:v>44450</c:v>
                </c:pt>
                <c:pt idx="3305">
                  <c:v>44451</c:v>
                </c:pt>
                <c:pt idx="3306">
                  <c:v>44452</c:v>
                </c:pt>
                <c:pt idx="3307">
                  <c:v>44453</c:v>
                </c:pt>
                <c:pt idx="3308">
                  <c:v>44454</c:v>
                </c:pt>
                <c:pt idx="3309">
                  <c:v>44455</c:v>
                </c:pt>
                <c:pt idx="3310">
                  <c:v>44456</c:v>
                </c:pt>
                <c:pt idx="3311">
                  <c:v>44457</c:v>
                </c:pt>
                <c:pt idx="3312">
                  <c:v>44458</c:v>
                </c:pt>
                <c:pt idx="3313">
                  <c:v>44459</c:v>
                </c:pt>
                <c:pt idx="3314">
                  <c:v>44460</c:v>
                </c:pt>
                <c:pt idx="3315">
                  <c:v>44461</c:v>
                </c:pt>
                <c:pt idx="3316">
                  <c:v>44462</c:v>
                </c:pt>
                <c:pt idx="3317">
                  <c:v>44463</c:v>
                </c:pt>
                <c:pt idx="3318">
                  <c:v>44464</c:v>
                </c:pt>
                <c:pt idx="3319">
                  <c:v>44465</c:v>
                </c:pt>
                <c:pt idx="3320">
                  <c:v>44466</c:v>
                </c:pt>
                <c:pt idx="3321">
                  <c:v>44467</c:v>
                </c:pt>
                <c:pt idx="3322">
                  <c:v>44468</c:v>
                </c:pt>
                <c:pt idx="3323">
                  <c:v>44469</c:v>
                </c:pt>
                <c:pt idx="3324">
                  <c:v>44470</c:v>
                </c:pt>
                <c:pt idx="3325">
                  <c:v>44471</c:v>
                </c:pt>
                <c:pt idx="3326">
                  <c:v>44472</c:v>
                </c:pt>
                <c:pt idx="3327">
                  <c:v>44473</c:v>
                </c:pt>
                <c:pt idx="3328">
                  <c:v>44474</c:v>
                </c:pt>
                <c:pt idx="3329">
                  <c:v>44475</c:v>
                </c:pt>
                <c:pt idx="3330">
                  <c:v>44476</c:v>
                </c:pt>
                <c:pt idx="3331">
                  <c:v>44477</c:v>
                </c:pt>
                <c:pt idx="3332">
                  <c:v>44478</c:v>
                </c:pt>
                <c:pt idx="3333">
                  <c:v>44479</c:v>
                </c:pt>
                <c:pt idx="3334">
                  <c:v>44480</c:v>
                </c:pt>
                <c:pt idx="3335">
                  <c:v>44481</c:v>
                </c:pt>
              </c:numCache>
            </c:numRef>
          </c:cat>
          <c:val>
            <c:numRef>
              <c:f>TolovanaRiver_Livengood!$E$2:$E$3337</c:f>
              <c:numCache>
                <c:formatCode>General</c:formatCode>
                <c:ptCount val="3336"/>
                <c:pt idx="0">
                  <c:v>0.48421728000000003</c:v>
                </c:pt>
                <c:pt idx="1">
                  <c:v>0.48421728000000003</c:v>
                </c:pt>
                <c:pt idx="2">
                  <c:v>0.48421728000000003</c:v>
                </c:pt>
                <c:pt idx="3">
                  <c:v>0.50120735999999999</c:v>
                </c:pt>
                <c:pt idx="4">
                  <c:v>0.5097024</c:v>
                </c:pt>
                <c:pt idx="5">
                  <c:v>0.47855391999999997</c:v>
                </c:pt>
                <c:pt idx="6">
                  <c:v>0.45873216</c:v>
                </c:pt>
                <c:pt idx="7">
                  <c:v>0.44174207999999998</c:v>
                </c:pt>
                <c:pt idx="8">
                  <c:v>0.43041535999999997</c:v>
                </c:pt>
                <c:pt idx="9">
                  <c:v>0.4105936</c:v>
                </c:pt>
                <c:pt idx="10">
                  <c:v>0.39926687999999999</c:v>
                </c:pt>
                <c:pt idx="11">
                  <c:v>0.39077184000000004</c:v>
                </c:pt>
                <c:pt idx="12">
                  <c:v>0.36811840000000001</c:v>
                </c:pt>
                <c:pt idx="13">
                  <c:v>0.31148480000000001</c:v>
                </c:pt>
                <c:pt idx="14">
                  <c:v>0.34263327999999998</c:v>
                </c:pt>
                <c:pt idx="15">
                  <c:v>0.28316799999999998</c:v>
                </c:pt>
                <c:pt idx="16">
                  <c:v>0.24069279999999998</c:v>
                </c:pt>
                <c:pt idx="17">
                  <c:v>0.21237600000000001</c:v>
                </c:pt>
                <c:pt idx="18">
                  <c:v>0.19821759999999999</c:v>
                </c:pt>
                <c:pt idx="19">
                  <c:v>0.18405920000000001</c:v>
                </c:pt>
                <c:pt idx="20">
                  <c:v>0.18405920000000001</c:v>
                </c:pt>
                <c:pt idx="21">
                  <c:v>0.16990079999999999</c:v>
                </c:pt>
                <c:pt idx="22">
                  <c:v>0.16990079999999999</c:v>
                </c:pt>
                <c:pt idx="23">
                  <c:v>0.16990079999999999</c:v>
                </c:pt>
                <c:pt idx="24">
                  <c:v>0.1557424</c:v>
                </c:pt>
                <c:pt idx="25">
                  <c:v>0.1557424</c:v>
                </c:pt>
                <c:pt idx="26">
                  <c:v>0.14158399999999999</c:v>
                </c:pt>
                <c:pt idx="27">
                  <c:v>0.14158399999999999</c:v>
                </c:pt>
                <c:pt idx="28">
                  <c:v>0.14158399999999999</c:v>
                </c:pt>
                <c:pt idx="29">
                  <c:v>0.14158399999999999</c:v>
                </c:pt>
                <c:pt idx="30">
                  <c:v>0.1274256</c:v>
                </c:pt>
                <c:pt idx="31">
                  <c:v>0.1274256</c:v>
                </c:pt>
                <c:pt idx="32">
                  <c:v>0.1274256</c:v>
                </c:pt>
                <c:pt idx="33">
                  <c:v>0.1132672</c:v>
                </c:pt>
                <c:pt idx="34">
                  <c:v>0.1132672</c:v>
                </c:pt>
                <c:pt idx="35">
                  <c:v>0.1132672</c:v>
                </c:pt>
                <c:pt idx="36">
                  <c:v>0.1132672</c:v>
                </c:pt>
                <c:pt idx="37">
                  <c:v>0.1132672</c:v>
                </c:pt>
                <c:pt idx="38">
                  <c:v>9.9108799999999997E-2</c:v>
                </c:pt>
                <c:pt idx="39">
                  <c:v>9.9108799999999997E-2</c:v>
                </c:pt>
                <c:pt idx="40">
                  <c:v>9.9108799999999997E-2</c:v>
                </c:pt>
                <c:pt idx="41">
                  <c:v>9.9108799999999997E-2</c:v>
                </c:pt>
                <c:pt idx="42">
                  <c:v>9.9108799999999997E-2</c:v>
                </c:pt>
                <c:pt idx="43">
                  <c:v>9.9108799999999997E-2</c:v>
                </c:pt>
                <c:pt idx="44">
                  <c:v>8.4950399999999995E-2</c:v>
                </c:pt>
                <c:pt idx="45">
                  <c:v>8.4950399999999995E-2</c:v>
                </c:pt>
                <c:pt idx="46">
                  <c:v>8.4950399999999995E-2</c:v>
                </c:pt>
                <c:pt idx="47">
                  <c:v>8.4950399999999995E-2</c:v>
                </c:pt>
                <c:pt idx="48">
                  <c:v>8.4950399999999995E-2</c:v>
                </c:pt>
                <c:pt idx="49">
                  <c:v>8.4950399999999995E-2</c:v>
                </c:pt>
                <c:pt idx="50">
                  <c:v>8.4950399999999995E-2</c:v>
                </c:pt>
                <c:pt idx="51">
                  <c:v>8.4950399999999995E-2</c:v>
                </c:pt>
                <c:pt idx="52">
                  <c:v>8.4950399999999995E-2</c:v>
                </c:pt>
                <c:pt idx="53">
                  <c:v>8.4950399999999995E-2</c:v>
                </c:pt>
                <c:pt idx="54">
                  <c:v>8.4950399999999995E-2</c:v>
                </c:pt>
                <c:pt idx="55">
                  <c:v>8.4950399999999995E-2</c:v>
                </c:pt>
                <c:pt idx="56">
                  <c:v>8.4950399999999995E-2</c:v>
                </c:pt>
                <c:pt idx="57">
                  <c:v>7.0791999999999994E-2</c:v>
                </c:pt>
                <c:pt idx="58">
                  <c:v>7.0791999999999994E-2</c:v>
                </c:pt>
                <c:pt idx="59">
                  <c:v>7.0791999999999994E-2</c:v>
                </c:pt>
                <c:pt idx="60">
                  <c:v>7.0791999999999994E-2</c:v>
                </c:pt>
                <c:pt idx="61">
                  <c:v>7.0791999999999994E-2</c:v>
                </c:pt>
                <c:pt idx="62">
                  <c:v>7.0791999999999994E-2</c:v>
                </c:pt>
                <c:pt idx="63">
                  <c:v>5.6633599999999999E-2</c:v>
                </c:pt>
                <c:pt idx="64">
                  <c:v>5.6633599999999999E-2</c:v>
                </c:pt>
                <c:pt idx="65">
                  <c:v>5.6633599999999999E-2</c:v>
                </c:pt>
                <c:pt idx="66">
                  <c:v>5.6633599999999999E-2</c:v>
                </c:pt>
                <c:pt idx="67">
                  <c:v>5.6633599999999999E-2</c:v>
                </c:pt>
                <c:pt idx="68">
                  <c:v>5.6633599999999999E-2</c:v>
                </c:pt>
                <c:pt idx="69">
                  <c:v>5.6633599999999999E-2</c:v>
                </c:pt>
                <c:pt idx="70">
                  <c:v>5.097024E-2</c:v>
                </c:pt>
                <c:pt idx="71">
                  <c:v>5.097024E-2</c:v>
                </c:pt>
                <c:pt idx="72">
                  <c:v>5.097024E-2</c:v>
                </c:pt>
                <c:pt idx="73">
                  <c:v>5.097024E-2</c:v>
                </c:pt>
                <c:pt idx="74">
                  <c:v>4.5306880000000001E-2</c:v>
                </c:pt>
                <c:pt idx="75">
                  <c:v>4.5306880000000001E-2</c:v>
                </c:pt>
                <c:pt idx="76">
                  <c:v>4.5306880000000001E-2</c:v>
                </c:pt>
                <c:pt idx="77">
                  <c:v>4.5306880000000001E-2</c:v>
                </c:pt>
                <c:pt idx="78">
                  <c:v>3.9643519999999995E-2</c:v>
                </c:pt>
                <c:pt idx="79">
                  <c:v>3.9643519999999995E-2</c:v>
                </c:pt>
                <c:pt idx="80">
                  <c:v>3.9643519999999995E-2</c:v>
                </c:pt>
                <c:pt idx="81">
                  <c:v>3.9643519999999995E-2</c:v>
                </c:pt>
                <c:pt idx="82">
                  <c:v>3.9643519999999995E-2</c:v>
                </c:pt>
                <c:pt idx="83">
                  <c:v>3.3980159999999995E-2</c:v>
                </c:pt>
                <c:pt idx="84">
                  <c:v>3.3980159999999995E-2</c:v>
                </c:pt>
                <c:pt idx="85">
                  <c:v>3.3980159999999995E-2</c:v>
                </c:pt>
                <c:pt idx="86">
                  <c:v>3.3980159999999995E-2</c:v>
                </c:pt>
                <c:pt idx="87">
                  <c:v>3.3980159999999995E-2</c:v>
                </c:pt>
                <c:pt idx="88">
                  <c:v>2.83168E-2</c:v>
                </c:pt>
                <c:pt idx="89">
                  <c:v>2.83168E-2</c:v>
                </c:pt>
                <c:pt idx="90">
                  <c:v>2.83168E-2</c:v>
                </c:pt>
                <c:pt idx="91">
                  <c:v>2.83168E-2</c:v>
                </c:pt>
                <c:pt idx="92">
                  <c:v>2.548512E-2</c:v>
                </c:pt>
                <c:pt idx="93">
                  <c:v>2.548512E-2</c:v>
                </c:pt>
                <c:pt idx="94">
                  <c:v>2.548512E-2</c:v>
                </c:pt>
                <c:pt idx="95">
                  <c:v>2.265344E-2</c:v>
                </c:pt>
                <c:pt idx="96">
                  <c:v>2.265344E-2</c:v>
                </c:pt>
                <c:pt idx="97">
                  <c:v>2.265344E-2</c:v>
                </c:pt>
                <c:pt idx="98">
                  <c:v>1.9821759999999997E-2</c:v>
                </c:pt>
                <c:pt idx="99">
                  <c:v>1.9821759999999997E-2</c:v>
                </c:pt>
                <c:pt idx="100">
                  <c:v>1.9821759999999997E-2</c:v>
                </c:pt>
                <c:pt idx="101">
                  <c:v>1.6990079999999998E-2</c:v>
                </c:pt>
                <c:pt idx="102">
                  <c:v>1.6990079999999998E-2</c:v>
                </c:pt>
                <c:pt idx="103">
                  <c:v>1.6990079999999998E-2</c:v>
                </c:pt>
                <c:pt idx="104">
                  <c:v>1.6990079999999998E-2</c:v>
                </c:pt>
                <c:pt idx="105">
                  <c:v>1.41584E-2</c:v>
                </c:pt>
                <c:pt idx="106">
                  <c:v>1.41584E-2</c:v>
                </c:pt>
                <c:pt idx="107">
                  <c:v>1.41584E-2</c:v>
                </c:pt>
                <c:pt idx="108">
                  <c:v>1.41584E-2</c:v>
                </c:pt>
                <c:pt idx="109">
                  <c:v>1.132672E-2</c:v>
                </c:pt>
                <c:pt idx="110">
                  <c:v>21.2376</c:v>
                </c:pt>
                <c:pt idx="111">
                  <c:v>22.65344</c:v>
                </c:pt>
                <c:pt idx="112">
                  <c:v>20.671264000000001</c:v>
                </c:pt>
                <c:pt idx="113">
                  <c:v>18.264336</c:v>
                </c:pt>
                <c:pt idx="114">
                  <c:v>18.887305600000001</c:v>
                </c:pt>
                <c:pt idx="115">
                  <c:v>18.122751999999998</c:v>
                </c:pt>
                <c:pt idx="116">
                  <c:v>25.8249216</c:v>
                </c:pt>
                <c:pt idx="117">
                  <c:v>32.564320000000002</c:v>
                </c:pt>
                <c:pt idx="118">
                  <c:v>32.564320000000002</c:v>
                </c:pt>
                <c:pt idx="119">
                  <c:v>29.73264</c:v>
                </c:pt>
                <c:pt idx="120">
                  <c:v>24.154230399999999</c:v>
                </c:pt>
                <c:pt idx="121">
                  <c:v>21.464134399999999</c:v>
                </c:pt>
                <c:pt idx="122">
                  <c:v>17.641366399999999</c:v>
                </c:pt>
                <c:pt idx="123">
                  <c:v>16.5936448</c:v>
                </c:pt>
                <c:pt idx="124">
                  <c:v>19.2837408</c:v>
                </c:pt>
                <c:pt idx="125">
                  <c:v>33.980159999999998</c:v>
                </c:pt>
                <c:pt idx="126">
                  <c:v>20.812847999999999</c:v>
                </c:pt>
                <c:pt idx="127">
                  <c:v>15.432656</c:v>
                </c:pt>
                <c:pt idx="128">
                  <c:v>12.091273599999999</c:v>
                </c:pt>
                <c:pt idx="129">
                  <c:v>9.0613759999999992</c:v>
                </c:pt>
                <c:pt idx="130">
                  <c:v>7.0792000000000002</c:v>
                </c:pt>
                <c:pt idx="131">
                  <c:v>7.9287039999999998</c:v>
                </c:pt>
                <c:pt idx="132">
                  <c:v>5.9465279999999998</c:v>
                </c:pt>
                <c:pt idx="133">
                  <c:v>4.5873216000000001</c:v>
                </c:pt>
                <c:pt idx="134">
                  <c:v>3.7661343999999999</c:v>
                </c:pt>
                <c:pt idx="135">
                  <c:v>3.1714815999999999</c:v>
                </c:pt>
                <c:pt idx="136">
                  <c:v>2.6362940799999999</c:v>
                </c:pt>
                <c:pt idx="137">
                  <c:v>2.2313638399999998</c:v>
                </c:pt>
                <c:pt idx="138">
                  <c:v>1.97368096</c:v>
                </c:pt>
                <c:pt idx="139">
                  <c:v>1.8151068799999999</c:v>
                </c:pt>
                <c:pt idx="140">
                  <c:v>1.6990080000000001</c:v>
                </c:pt>
                <c:pt idx="141">
                  <c:v>1.7103347199999999</c:v>
                </c:pt>
                <c:pt idx="142">
                  <c:v>2.6646108799999997</c:v>
                </c:pt>
                <c:pt idx="143">
                  <c:v>3.5679167999999999</c:v>
                </c:pt>
                <c:pt idx="144">
                  <c:v>2.8599967999999998</c:v>
                </c:pt>
                <c:pt idx="145">
                  <c:v>5.4651423999999995</c:v>
                </c:pt>
                <c:pt idx="146">
                  <c:v>27.608879999999999</c:v>
                </c:pt>
                <c:pt idx="147">
                  <c:v>21.2376</c:v>
                </c:pt>
                <c:pt idx="148">
                  <c:v>12.6292928</c:v>
                </c:pt>
                <c:pt idx="149">
                  <c:v>8.7498912000000004</c:v>
                </c:pt>
                <c:pt idx="150">
                  <c:v>6.0031616000000003</c:v>
                </c:pt>
                <c:pt idx="151">
                  <c:v>4.3607871999999999</c:v>
                </c:pt>
                <c:pt idx="152">
                  <c:v>3.3413824000000001</c:v>
                </c:pt>
                <c:pt idx="153">
                  <c:v>2.8599967999999998</c:v>
                </c:pt>
                <c:pt idx="154">
                  <c:v>2.7552246399999998</c:v>
                </c:pt>
                <c:pt idx="155">
                  <c:v>2.7014227200000001</c:v>
                </c:pt>
                <c:pt idx="156">
                  <c:v>2.6051456000000002</c:v>
                </c:pt>
                <c:pt idx="157">
                  <c:v>2.3984329600000001</c:v>
                </c:pt>
                <c:pt idx="158">
                  <c:v>2.13225504</c:v>
                </c:pt>
                <c:pt idx="159">
                  <c:v>1.9255423999999999</c:v>
                </c:pt>
                <c:pt idx="160">
                  <c:v>2.15490848</c:v>
                </c:pt>
                <c:pt idx="161">
                  <c:v>2.5768287999999999</c:v>
                </c:pt>
                <c:pt idx="162">
                  <c:v>11.156819199999999</c:v>
                </c:pt>
                <c:pt idx="163">
                  <c:v>19.4819584</c:v>
                </c:pt>
                <c:pt idx="164">
                  <c:v>15.3760224</c:v>
                </c:pt>
                <c:pt idx="165">
                  <c:v>9.1746432000000002</c:v>
                </c:pt>
                <c:pt idx="166">
                  <c:v>15.432656</c:v>
                </c:pt>
                <c:pt idx="167">
                  <c:v>29.73264</c:v>
                </c:pt>
                <c:pt idx="168">
                  <c:v>13.5637472</c:v>
                </c:pt>
                <c:pt idx="169">
                  <c:v>8.3817728000000002</c:v>
                </c:pt>
                <c:pt idx="170">
                  <c:v>5.6916767999999998</c:v>
                </c:pt>
                <c:pt idx="171">
                  <c:v>7.2491007999999999</c:v>
                </c:pt>
                <c:pt idx="172">
                  <c:v>7.9853376000000003</c:v>
                </c:pt>
                <c:pt idx="173">
                  <c:v>5.0120735999999999</c:v>
                </c:pt>
                <c:pt idx="174">
                  <c:v>3.7378176000000001</c:v>
                </c:pt>
                <c:pt idx="175">
                  <c:v>3.1714815999999999</c:v>
                </c:pt>
                <c:pt idx="176">
                  <c:v>2.9449472000000001</c:v>
                </c:pt>
                <c:pt idx="177">
                  <c:v>2.5626704</c:v>
                </c:pt>
                <c:pt idx="178">
                  <c:v>2.24835392</c:v>
                </c:pt>
                <c:pt idx="179">
                  <c:v>2.09827488</c:v>
                </c:pt>
                <c:pt idx="180">
                  <c:v>2.0926115200000002</c:v>
                </c:pt>
                <c:pt idx="181">
                  <c:v>1.9227107200000002</c:v>
                </c:pt>
                <c:pt idx="182">
                  <c:v>1.7867900800000001</c:v>
                </c:pt>
                <c:pt idx="183">
                  <c:v>1.59140416</c:v>
                </c:pt>
                <c:pt idx="184">
                  <c:v>1.4073449600000001</c:v>
                </c:pt>
                <c:pt idx="185">
                  <c:v>1.2544342399999999</c:v>
                </c:pt>
                <c:pt idx="186">
                  <c:v>1.1921372800000001</c:v>
                </c:pt>
                <c:pt idx="187">
                  <c:v>1.1893056</c:v>
                </c:pt>
                <c:pt idx="188">
                  <c:v>1.2714243199999999</c:v>
                </c:pt>
                <c:pt idx="189">
                  <c:v>1.2459392</c:v>
                </c:pt>
                <c:pt idx="190">
                  <c:v>1.2261174399999999</c:v>
                </c:pt>
                <c:pt idx="191">
                  <c:v>1.2799193600000001</c:v>
                </c:pt>
                <c:pt idx="192">
                  <c:v>1.2742560000000001</c:v>
                </c:pt>
                <c:pt idx="193">
                  <c:v>1.4894636800000001</c:v>
                </c:pt>
                <c:pt idx="194">
                  <c:v>2.1690668799999999</c:v>
                </c:pt>
                <c:pt idx="195">
                  <c:v>2.1294233600000001</c:v>
                </c:pt>
                <c:pt idx="196">
                  <c:v>1.88023552</c:v>
                </c:pt>
                <c:pt idx="197">
                  <c:v>1.7499782399999999</c:v>
                </c:pt>
                <c:pt idx="198">
                  <c:v>1.63671104</c:v>
                </c:pt>
                <c:pt idx="199">
                  <c:v>1.46114688</c:v>
                </c:pt>
                <c:pt idx="200">
                  <c:v>1.42716672</c:v>
                </c:pt>
                <c:pt idx="201">
                  <c:v>1.49229536</c:v>
                </c:pt>
                <c:pt idx="202">
                  <c:v>1.6990080000000001</c:v>
                </c:pt>
                <c:pt idx="203">
                  <c:v>1.69617632</c:v>
                </c:pt>
                <c:pt idx="204">
                  <c:v>1.97934432</c:v>
                </c:pt>
                <c:pt idx="205">
                  <c:v>3.6245504</c:v>
                </c:pt>
                <c:pt idx="206">
                  <c:v>3.4546495999999998</c:v>
                </c:pt>
                <c:pt idx="207">
                  <c:v>3.5112831999999998</c:v>
                </c:pt>
                <c:pt idx="208">
                  <c:v>5.521776</c:v>
                </c:pt>
                <c:pt idx="209">
                  <c:v>5.7766272000000001</c:v>
                </c:pt>
                <c:pt idx="210">
                  <c:v>4.6439551999999997</c:v>
                </c:pt>
                <c:pt idx="211">
                  <c:v>3.7661343999999999</c:v>
                </c:pt>
                <c:pt idx="212">
                  <c:v>3.1431648000000001</c:v>
                </c:pt>
                <c:pt idx="213">
                  <c:v>2.82035328</c:v>
                </c:pt>
                <c:pt idx="214">
                  <c:v>4.8704896</c:v>
                </c:pt>
                <c:pt idx="215">
                  <c:v>12.0629568</c:v>
                </c:pt>
                <c:pt idx="216">
                  <c:v>9.4294943999999994</c:v>
                </c:pt>
                <c:pt idx="217">
                  <c:v>7.8720704000000001</c:v>
                </c:pt>
                <c:pt idx="218">
                  <c:v>10.222364799999999</c:v>
                </c:pt>
                <c:pt idx="219">
                  <c:v>7.8437536000000003</c:v>
                </c:pt>
                <c:pt idx="220">
                  <c:v>6.1730624000000001</c:v>
                </c:pt>
                <c:pt idx="221">
                  <c:v>5.1536575999999998</c:v>
                </c:pt>
                <c:pt idx="222">
                  <c:v>4.4740544</c:v>
                </c:pt>
                <c:pt idx="223">
                  <c:v>3.9643519999999999</c:v>
                </c:pt>
                <c:pt idx="224">
                  <c:v>3.5962336000000001</c:v>
                </c:pt>
                <c:pt idx="225">
                  <c:v>3.3413824000000001</c:v>
                </c:pt>
                <c:pt idx="226">
                  <c:v>3.2281152</c:v>
                </c:pt>
                <c:pt idx="227">
                  <c:v>3.1714815999999999</c:v>
                </c:pt>
                <c:pt idx="228">
                  <c:v>3.681184</c:v>
                </c:pt>
                <c:pt idx="229">
                  <c:v>3.7661343999999999</c:v>
                </c:pt>
                <c:pt idx="230">
                  <c:v>3.4546495999999998</c:v>
                </c:pt>
                <c:pt idx="231">
                  <c:v>3.2847488</c:v>
                </c:pt>
                <c:pt idx="232">
                  <c:v>3.2281152</c:v>
                </c:pt>
                <c:pt idx="233">
                  <c:v>3.0865312</c:v>
                </c:pt>
                <c:pt idx="234">
                  <c:v>2.9449472000000001</c:v>
                </c:pt>
                <c:pt idx="235">
                  <c:v>5.4085087999999999</c:v>
                </c:pt>
                <c:pt idx="236">
                  <c:v>9.2029599999999991</c:v>
                </c:pt>
                <c:pt idx="237">
                  <c:v>6.8243488000000001</c:v>
                </c:pt>
                <c:pt idx="238">
                  <c:v>5.4368255999999997</c:v>
                </c:pt>
                <c:pt idx="239">
                  <c:v>4.5590048000000003</c:v>
                </c:pt>
                <c:pt idx="240">
                  <c:v>4.4740544</c:v>
                </c:pt>
                <c:pt idx="241">
                  <c:v>5.6350432000000001</c:v>
                </c:pt>
                <c:pt idx="242">
                  <c:v>5.3801920000000001</c:v>
                </c:pt>
                <c:pt idx="243">
                  <c:v>4.8421728000000002</c:v>
                </c:pt>
                <c:pt idx="244">
                  <c:v>4.4457376000000002</c:v>
                </c:pt>
                <c:pt idx="245">
                  <c:v>4.1342527999999996</c:v>
                </c:pt>
                <c:pt idx="246">
                  <c:v>3.7944512000000001</c:v>
                </c:pt>
                <c:pt idx="247">
                  <c:v>3.5112831999999998</c:v>
                </c:pt>
                <c:pt idx="248">
                  <c:v>3.2281152</c:v>
                </c:pt>
                <c:pt idx="249">
                  <c:v>3.0298976</c:v>
                </c:pt>
                <c:pt idx="250">
                  <c:v>2.83168</c:v>
                </c:pt>
                <c:pt idx="251">
                  <c:v>2.6532841600000001</c:v>
                </c:pt>
                <c:pt idx="252">
                  <c:v>2.4550665600000001</c:v>
                </c:pt>
                <c:pt idx="253">
                  <c:v>2.1718985600000003</c:v>
                </c:pt>
                <c:pt idx="254">
                  <c:v>2.0246512000000001</c:v>
                </c:pt>
                <c:pt idx="255">
                  <c:v>2.0076611200000003</c:v>
                </c:pt>
                <c:pt idx="256">
                  <c:v>1.8717404799999997</c:v>
                </c:pt>
                <c:pt idx="257">
                  <c:v>1.72449312</c:v>
                </c:pt>
                <c:pt idx="258">
                  <c:v>1.5291071999999999</c:v>
                </c:pt>
                <c:pt idx="259">
                  <c:v>1.3025728000000001</c:v>
                </c:pt>
                <c:pt idx="260">
                  <c:v>1.3025728000000001</c:v>
                </c:pt>
                <c:pt idx="261">
                  <c:v>1.3733648000000001</c:v>
                </c:pt>
                <c:pt idx="262">
                  <c:v>1.32805792</c:v>
                </c:pt>
                <c:pt idx="263">
                  <c:v>1.21195904</c:v>
                </c:pt>
                <c:pt idx="264">
                  <c:v>0.90613759999999999</c:v>
                </c:pt>
                <c:pt idx="265">
                  <c:v>0.96277119999999994</c:v>
                </c:pt>
                <c:pt idx="266">
                  <c:v>0.97692959999999995</c:v>
                </c:pt>
                <c:pt idx="267">
                  <c:v>0.77588031999999996</c:v>
                </c:pt>
                <c:pt idx="268">
                  <c:v>0.86366239999999994</c:v>
                </c:pt>
                <c:pt idx="269">
                  <c:v>0.81835552</c:v>
                </c:pt>
                <c:pt idx="270">
                  <c:v>0.80419711999999999</c:v>
                </c:pt>
                <c:pt idx="271">
                  <c:v>0.81552384</c:v>
                </c:pt>
                <c:pt idx="272">
                  <c:v>0.80136543999999998</c:v>
                </c:pt>
                <c:pt idx="273">
                  <c:v>0.70791999999999999</c:v>
                </c:pt>
                <c:pt idx="274">
                  <c:v>0.67960319999999996</c:v>
                </c:pt>
                <c:pt idx="275">
                  <c:v>0.6088112</c:v>
                </c:pt>
                <c:pt idx="276">
                  <c:v>0.6088112</c:v>
                </c:pt>
                <c:pt idx="277">
                  <c:v>0.61447456</c:v>
                </c:pt>
                <c:pt idx="278">
                  <c:v>0.56633599999999995</c:v>
                </c:pt>
                <c:pt idx="279">
                  <c:v>0.53801920000000003</c:v>
                </c:pt>
                <c:pt idx="280">
                  <c:v>0.53801920000000003</c:v>
                </c:pt>
                <c:pt idx="281">
                  <c:v>0.5097024</c:v>
                </c:pt>
                <c:pt idx="282">
                  <c:v>0.5097024</c:v>
                </c:pt>
                <c:pt idx="283">
                  <c:v>0.48138559999999997</c:v>
                </c:pt>
                <c:pt idx="284">
                  <c:v>0.48138559999999997</c:v>
                </c:pt>
                <c:pt idx="285">
                  <c:v>0.45306879999999999</c:v>
                </c:pt>
                <c:pt idx="286">
                  <c:v>0.45306879999999999</c:v>
                </c:pt>
                <c:pt idx="287">
                  <c:v>0.42475200000000002</c:v>
                </c:pt>
                <c:pt idx="288">
                  <c:v>0.42475200000000002</c:v>
                </c:pt>
                <c:pt idx="289">
                  <c:v>0.39643519999999999</c:v>
                </c:pt>
                <c:pt idx="290">
                  <c:v>0.39643519999999999</c:v>
                </c:pt>
                <c:pt idx="291">
                  <c:v>0.39643519999999999</c:v>
                </c:pt>
                <c:pt idx="292">
                  <c:v>0.36811840000000001</c:v>
                </c:pt>
                <c:pt idx="293">
                  <c:v>0.36811840000000001</c:v>
                </c:pt>
                <c:pt idx="294">
                  <c:v>0.36811840000000001</c:v>
                </c:pt>
                <c:pt idx="295">
                  <c:v>0.33980159999999998</c:v>
                </c:pt>
                <c:pt idx="296">
                  <c:v>0.29732639999999999</c:v>
                </c:pt>
                <c:pt idx="297">
                  <c:v>0.28316799999999998</c:v>
                </c:pt>
                <c:pt idx="298">
                  <c:v>0.2548512</c:v>
                </c:pt>
                <c:pt idx="299">
                  <c:v>0.2265344</c:v>
                </c:pt>
                <c:pt idx="300">
                  <c:v>0.2265344</c:v>
                </c:pt>
                <c:pt idx="301">
                  <c:v>0.19821759999999999</c:v>
                </c:pt>
                <c:pt idx="302">
                  <c:v>0.19821759999999999</c:v>
                </c:pt>
                <c:pt idx="303">
                  <c:v>0.16990079999999999</c:v>
                </c:pt>
                <c:pt idx="304">
                  <c:v>0.16990079999999999</c:v>
                </c:pt>
                <c:pt idx="305">
                  <c:v>0.14158399999999999</c:v>
                </c:pt>
                <c:pt idx="306">
                  <c:v>0.14158399999999999</c:v>
                </c:pt>
                <c:pt idx="307">
                  <c:v>0.14158399999999999</c:v>
                </c:pt>
                <c:pt idx="308">
                  <c:v>0.1132672</c:v>
                </c:pt>
                <c:pt idx="309">
                  <c:v>0.1132672</c:v>
                </c:pt>
                <c:pt idx="310">
                  <c:v>0.1132672</c:v>
                </c:pt>
                <c:pt idx="311">
                  <c:v>0.114399872</c:v>
                </c:pt>
                <c:pt idx="312">
                  <c:v>9.9108799999999997E-2</c:v>
                </c:pt>
                <c:pt idx="313">
                  <c:v>9.9108799999999997E-2</c:v>
                </c:pt>
                <c:pt idx="314">
                  <c:v>9.9108799999999997E-2</c:v>
                </c:pt>
                <c:pt idx="315">
                  <c:v>9.9108799999999997E-2</c:v>
                </c:pt>
                <c:pt idx="316">
                  <c:v>9.9108799999999997E-2</c:v>
                </c:pt>
                <c:pt idx="317">
                  <c:v>9.9108799999999997E-2</c:v>
                </c:pt>
                <c:pt idx="318">
                  <c:v>8.4950399999999995E-2</c:v>
                </c:pt>
                <c:pt idx="319">
                  <c:v>8.5516735999999996E-2</c:v>
                </c:pt>
                <c:pt idx="320">
                  <c:v>8.4950399999999995E-2</c:v>
                </c:pt>
                <c:pt idx="321">
                  <c:v>8.4950399999999995E-2</c:v>
                </c:pt>
                <c:pt idx="322">
                  <c:v>8.4950399999999995E-2</c:v>
                </c:pt>
                <c:pt idx="323">
                  <c:v>8.4950399999999995E-2</c:v>
                </c:pt>
                <c:pt idx="324">
                  <c:v>8.4950399999999995E-2</c:v>
                </c:pt>
                <c:pt idx="325">
                  <c:v>8.4950399999999995E-2</c:v>
                </c:pt>
                <c:pt idx="326">
                  <c:v>8.4950399999999995E-2</c:v>
                </c:pt>
                <c:pt idx="327">
                  <c:v>8.4950399999999995E-2</c:v>
                </c:pt>
                <c:pt idx="328">
                  <c:v>8.4950399999999995E-2</c:v>
                </c:pt>
                <c:pt idx="329">
                  <c:v>8.4950399999999995E-2</c:v>
                </c:pt>
                <c:pt idx="330">
                  <c:v>8.4950399999999995E-2</c:v>
                </c:pt>
                <c:pt idx="331">
                  <c:v>8.4950399999999995E-2</c:v>
                </c:pt>
                <c:pt idx="332">
                  <c:v>7.0791999999999994E-2</c:v>
                </c:pt>
                <c:pt idx="333">
                  <c:v>7.0791999999999994E-2</c:v>
                </c:pt>
                <c:pt idx="334">
                  <c:v>7.0791999999999994E-2</c:v>
                </c:pt>
                <c:pt idx="335">
                  <c:v>7.0791999999999994E-2</c:v>
                </c:pt>
                <c:pt idx="336">
                  <c:v>7.0791999999999994E-2</c:v>
                </c:pt>
                <c:pt idx="337">
                  <c:v>7.0791999999999994E-2</c:v>
                </c:pt>
                <c:pt idx="338">
                  <c:v>5.7483103999999993E-2</c:v>
                </c:pt>
                <c:pt idx="339">
                  <c:v>5.7483103999999993E-2</c:v>
                </c:pt>
                <c:pt idx="340">
                  <c:v>5.6350431999999999E-2</c:v>
                </c:pt>
                <c:pt idx="341">
                  <c:v>5.6633599999999999E-2</c:v>
                </c:pt>
                <c:pt idx="342">
                  <c:v>5.6633599999999999E-2</c:v>
                </c:pt>
                <c:pt idx="343">
                  <c:v>5.6633599999999999E-2</c:v>
                </c:pt>
                <c:pt idx="344">
                  <c:v>5.6633599999999999E-2</c:v>
                </c:pt>
                <c:pt idx="345">
                  <c:v>5.6633599999999999E-2</c:v>
                </c:pt>
                <c:pt idx="346">
                  <c:v>5.6633599999999999E-2</c:v>
                </c:pt>
                <c:pt idx="347">
                  <c:v>5.6633599999999999E-2</c:v>
                </c:pt>
                <c:pt idx="348">
                  <c:v>5.6633599999999999E-2</c:v>
                </c:pt>
                <c:pt idx="349">
                  <c:v>5.6633599999999999E-2</c:v>
                </c:pt>
                <c:pt idx="350">
                  <c:v>5.6633599999999999E-2</c:v>
                </c:pt>
                <c:pt idx="351">
                  <c:v>5.6633599999999999E-2</c:v>
                </c:pt>
                <c:pt idx="352">
                  <c:v>4.2475199999999998E-2</c:v>
                </c:pt>
                <c:pt idx="353">
                  <c:v>4.2475199999999998E-2</c:v>
                </c:pt>
                <c:pt idx="354">
                  <c:v>4.2475199999999998E-2</c:v>
                </c:pt>
                <c:pt idx="355">
                  <c:v>4.2475199999999998E-2</c:v>
                </c:pt>
                <c:pt idx="356">
                  <c:v>4.2475199999999998E-2</c:v>
                </c:pt>
                <c:pt idx="357">
                  <c:v>4.2475199999999998E-2</c:v>
                </c:pt>
                <c:pt idx="358">
                  <c:v>4.2475199999999998E-2</c:v>
                </c:pt>
                <c:pt idx="359">
                  <c:v>4.2475199999999998E-2</c:v>
                </c:pt>
                <c:pt idx="360">
                  <c:v>0.70791999999999999</c:v>
                </c:pt>
                <c:pt idx="361">
                  <c:v>1.6990080000000001</c:v>
                </c:pt>
                <c:pt idx="362">
                  <c:v>3.9643519999999999</c:v>
                </c:pt>
                <c:pt idx="363">
                  <c:v>9.6277120000000007</c:v>
                </c:pt>
                <c:pt idx="364">
                  <c:v>19.821760000000001</c:v>
                </c:pt>
                <c:pt idx="365">
                  <c:v>18.122751999999998</c:v>
                </c:pt>
                <c:pt idx="366">
                  <c:v>16.990079999999999</c:v>
                </c:pt>
                <c:pt idx="367">
                  <c:v>20.104928000000001</c:v>
                </c:pt>
                <c:pt idx="368">
                  <c:v>24.069279999999999</c:v>
                </c:pt>
                <c:pt idx="369">
                  <c:v>14.441568</c:v>
                </c:pt>
                <c:pt idx="370">
                  <c:v>10.477216</c:v>
                </c:pt>
                <c:pt idx="371">
                  <c:v>7.0792000000000002</c:v>
                </c:pt>
                <c:pt idx="372">
                  <c:v>5.9465279999999998</c:v>
                </c:pt>
                <c:pt idx="373">
                  <c:v>5.3801920000000001</c:v>
                </c:pt>
                <c:pt idx="374">
                  <c:v>5.6633599999999999</c:v>
                </c:pt>
                <c:pt idx="375">
                  <c:v>6.5128639999999995</c:v>
                </c:pt>
                <c:pt idx="376">
                  <c:v>6.7960320000000003</c:v>
                </c:pt>
                <c:pt idx="377">
                  <c:v>7.362368</c:v>
                </c:pt>
                <c:pt idx="378">
                  <c:v>8.2118719999999996</c:v>
                </c:pt>
                <c:pt idx="379">
                  <c:v>10.1090976</c:v>
                </c:pt>
                <c:pt idx="380">
                  <c:v>10.8453344</c:v>
                </c:pt>
                <c:pt idx="381">
                  <c:v>11.1285024</c:v>
                </c:pt>
                <c:pt idx="382">
                  <c:v>10.6754336</c:v>
                </c:pt>
                <c:pt idx="383">
                  <c:v>10.3922656</c:v>
                </c:pt>
                <c:pt idx="384">
                  <c:v>8.693257599999999</c:v>
                </c:pt>
                <c:pt idx="385">
                  <c:v>8.0419712000000008</c:v>
                </c:pt>
                <c:pt idx="386">
                  <c:v>7.4473184000000003</c:v>
                </c:pt>
                <c:pt idx="387">
                  <c:v>7.0508831999999995</c:v>
                </c:pt>
                <c:pt idx="388">
                  <c:v>6.5978143999999999</c:v>
                </c:pt>
                <c:pt idx="389">
                  <c:v>5.8615775999999995</c:v>
                </c:pt>
                <c:pt idx="390">
                  <c:v>5.4934592000000002</c:v>
                </c:pt>
                <c:pt idx="391">
                  <c:v>5.7483104000000003</c:v>
                </c:pt>
                <c:pt idx="392">
                  <c:v>6.7960320000000003</c:v>
                </c:pt>
                <c:pt idx="393">
                  <c:v>6.5694976</c:v>
                </c:pt>
                <c:pt idx="394">
                  <c:v>26.1080896</c:v>
                </c:pt>
                <c:pt idx="395">
                  <c:v>34.263328000000001</c:v>
                </c:pt>
                <c:pt idx="396">
                  <c:v>18.377603199999999</c:v>
                </c:pt>
                <c:pt idx="397">
                  <c:v>12.8275104</c:v>
                </c:pt>
                <c:pt idx="398">
                  <c:v>13.960182399999999</c:v>
                </c:pt>
                <c:pt idx="399">
                  <c:v>10.9586016</c:v>
                </c:pt>
                <c:pt idx="400">
                  <c:v>8.693257599999999</c:v>
                </c:pt>
                <c:pt idx="401">
                  <c:v>18.377603199999999</c:v>
                </c:pt>
                <c:pt idx="402">
                  <c:v>21.322550400000001</c:v>
                </c:pt>
                <c:pt idx="403">
                  <c:v>13.875232</c:v>
                </c:pt>
                <c:pt idx="404">
                  <c:v>10.901968</c:v>
                </c:pt>
                <c:pt idx="405">
                  <c:v>31.714815999999999</c:v>
                </c:pt>
                <c:pt idx="406">
                  <c:v>21.803936</c:v>
                </c:pt>
                <c:pt idx="407">
                  <c:v>14.2716672</c:v>
                </c:pt>
                <c:pt idx="408">
                  <c:v>10.5904832</c:v>
                </c:pt>
                <c:pt idx="409">
                  <c:v>12.091273599999999</c:v>
                </c:pt>
                <c:pt idx="410">
                  <c:v>16.5086944</c:v>
                </c:pt>
                <c:pt idx="411">
                  <c:v>10.930284799999999</c:v>
                </c:pt>
                <c:pt idx="412">
                  <c:v>8.7782079999999993</c:v>
                </c:pt>
                <c:pt idx="413">
                  <c:v>11.355036800000001</c:v>
                </c:pt>
                <c:pt idx="414">
                  <c:v>8.8065248</c:v>
                </c:pt>
                <c:pt idx="415">
                  <c:v>6.3429631999999998</c:v>
                </c:pt>
                <c:pt idx="416">
                  <c:v>4.8421728000000002</c:v>
                </c:pt>
                <c:pt idx="417">
                  <c:v>3.7944512000000001</c:v>
                </c:pt>
                <c:pt idx="418">
                  <c:v>3.1148479999999998</c:v>
                </c:pt>
                <c:pt idx="419">
                  <c:v>2.5938188799999997</c:v>
                </c:pt>
                <c:pt idx="420">
                  <c:v>2.1803935999999999</c:v>
                </c:pt>
                <c:pt idx="421">
                  <c:v>1.8632454399999998</c:v>
                </c:pt>
                <c:pt idx="422">
                  <c:v>1.61972096</c:v>
                </c:pt>
                <c:pt idx="423">
                  <c:v>1.43283008</c:v>
                </c:pt>
                <c:pt idx="424">
                  <c:v>1.29974112</c:v>
                </c:pt>
                <c:pt idx="425">
                  <c:v>1.20063232</c:v>
                </c:pt>
                <c:pt idx="426">
                  <c:v>1.16382048</c:v>
                </c:pt>
                <c:pt idx="427">
                  <c:v>1.1156819199999999</c:v>
                </c:pt>
                <c:pt idx="428">
                  <c:v>1.16382048</c:v>
                </c:pt>
                <c:pt idx="429">
                  <c:v>1.15249376</c:v>
                </c:pt>
                <c:pt idx="430">
                  <c:v>1.15249376</c:v>
                </c:pt>
                <c:pt idx="431">
                  <c:v>1.1270086399999999</c:v>
                </c:pt>
                <c:pt idx="432">
                  <c:v>1.1100185600000001</c:v>
                </c:pt>
                <c:pt idx="433">
                  <c:v>1.1808105600000001</c:v>
                </c:pt>
                <c:pt idx="434">
                  <c:v>1.5687507199999999</c:v>
                </c:pt>
                <c:pt idx="435">
                  <c:v>1.8632454399999998</c:v>
                </c:pt>
                <c:pt idx="436">
                  <c:v>1.53193888</c:v>
                </c:pt>
                <c:pt idx="437">
                  <c:v>1.3535430399999999</c:v>
                </c:pt>
                <c:pt idx="438">
                  <c:v>1.2147907199999999</c:v>
                </c:pt>
                <c:pt idx="439">
                  <c:v>1.1326719999999999</c:v>
                </c:pt>
                <c:pt idx="440">
                  <c:v>1.1100185600000001</c:v>
                </c:pt>
                <c:pt idx="441">
                  <c:v>1.0392265600000001</c:v>
                </c:pt>
                <c:pt idx="442">
                  <c:v>1.09586016</c:v>
                </c:pt>
                <c:pt idx="443">
                  <c:v>1.0194048</c:v>
                </c:pt>
                <c:pt idx="444">
                  <c:v>0.9287910399999999</c:v>
                </c:pt>
                <c:pt idx="445">
                  <c:v>0.85233568000000004</c:v>
                </c:pt>
                <c:pt idx="446">
                  <c:v>0.80702879999999999</c:v>
                </c:pt>
                <c:pt idx="447">
                  <c:v>0.78720703999999997</c:v>
                </c:pt>
                <c:pt idx="448">
                  <c:v>1.1864739199999998</c:v>
                </c:pt>
                <c:pt idx="449">
                  <c:v>5.9748447999999996</c:v>
                </c:pt>
                <c:pt idx="450">
                  <c:v>9.6277120000000007</c:v>
                </c:pt>
                <c:pt idx="451">
                  <c:v>6.2013791999999999</c:v>
                </c:pt>
                <c:pt idx="452">
                  <c:v>4.5590048000000003</c:v>
                </c:pt>
                <c:pt idx="453">
                  <c:v>4.1908864000000001</c:v>
                </c:pt>
                <c:pt idx="454">
                  <c:v>3.7095007999999998</c:v>
                </c:pt>
                <c:pt idx="455">
                  <c:v>3.1431648000000001</c:v>
                </c:pt>
                <c:pt idx="456">
                  <c:v>2.5541753599999999</c:v>
                </c:pt>
                <c:pt idx="457">
                  <c:v>2.1096016</c:v>
                </c:pt>
                <c:pt idx="458">
                  <c:v>1.78962176</c:v>
                </c:pt>
                <c:pt idx="459">
                  <c:v>1.5291071999999999</c:v>
                </c:pt>
                <c:pt idx="460">
                  <c:v>1.3422163199999999</c:v>
                </c:pt>
                <c:pt idx="461">
                  <c:v>1.22328576</c:v>
                </c:pt>
                <c:pt idx="462">
                  <c:v>1.16382048</c:v>
                </c:pt>
                <c:pt idx="463">
                  <c:v>1.1213452800000001</c:v>
                </c:pt>
                <c:pt idx="464">
                  <c:v>1.1496620799999999</c:v>
                </c:pt>
                <c:pt idx="465">
                  <c:v>1.2487708799999999</c:v>
                </c:pt>
                <c:pt idx="466">
                  <c:v>1.3082361600000001</c:v>
                </c:pt>
                <c:pt idx="467">
                  <c:v>1.3846915199999998</c:v>
                </c:pt>
                <c:pt idx="468">
                  <c:v>3.0298976</c:v>
                </c:pt>
                <c:pt idx="469">
                  <c:v>5.2102912000000003</c:v>
                </c:pt>
                <c:pt idx="470">
                  <c:v>3.9360352000000001</c:v>
                </c:pt>
                <c:pt idx="471">
                  <c:v>2.9166303999999998</c:v>
                </c:pt>
                <c:pt idx="472">
                  <c:v>2.3219775999999999</c:v>
                </c:pt>
                <c:pt idx="473">
                  <c:v>1.9312057600000001</c:v>
                </c:pt>
                <c:pt idx="474">
                  <c:v>1.6621961600000001</c:v>
                </c:pt>
                <c:pt idx="475">
                  <c:v>1.4356617600000001</c:v>
                </c:pt>
                <c:pt idx="476">
                  <c:v>1.2855827199999998</c:v>
                </c:pt>
                <c:pt idx="477">
                  <c:v>1.1808105600000001</c:v>
                </c:pt>
                <c:pt idx="478">
                  <c:v>1.11285024</c:v>
                </c:pt>
                <c:pt idx="479">
                  <c:v>1.0477216</c:v>
                </c:pt>
                <c:pt idx="480">
                  <c:v>1.00807808</c:v>
                </c:pt>
                <c:pt idx="481">
                  <c:v>0.96560288000000005</c:v>
                </c:pt>
                <c:pt idx="482">
                  <c:v>0.92595936000000012</c:v>
                </c:pt>
                <c:pt idx="483">
                  <c:v>0.89481087999999998</c:v>
                </c:pt>
                <c:pt idx="484">
                  <c:v>0.86366239999999994</c:v>
                </c:pt>
                <c:pt idx="485">
                  <c:v>0.82401888000000001</c:v>
                </c:pt>
                <c:pt idx="486">
                  <c:v>0.87782079999999996</c:v>
                </c:pt>
                <c:pt idx="487">
                  <c:v>1.8037801600000001</c:v>
                </c:pt>
                <c:pt idx="488">
                  <c:v>6.0597951999999999</c:v>
                </c:pt>
                <c:pt idx="489">
                  <c:v>5.8615775999999995</c:v>
                </c:pt>
                <c:pt idx="490">
                  <c:v>4.7289056</c:v>
                </c:pt>
                <c:pt idx="491">
                  <c:v>5.6633599999999999</c:v>
                </c:pt>
                <c:pt idx="492">
                  <c:v>9.6277120000000007</c:v>
                </c:pt>
                <c:pt idx="493">
                  <c:v>13.3655296</c:v>
                </c:pt>
                <c:pt idx="494">
                  <c:v>14.045132799999999</c:v>
                </c:pt>
                <c:pt idx="495">
                  <c:v>10.760384</c:v>
                </c:pt>
                <c:pt idx="496">
                  <c:v>8.2685055999999992</c:v>
                </c:pt>
                <c:pt idx="497">
                  <c:v>6.7677151999999996</c:v>
                </c:pt>
                <c:pt idx="498">
                  <c:v>6.3146464</c:v>
                </c:pt>
                <c:pt idx="499">
                  <c:v>6.4845471999999997</c:v>
                </c:pt>
                <c:pt idx="500">
                  <c:v>5.7199935999999996</c:v>
                </c:pt>
                <c:pt idx="501">
                  <c:v>5.0120735999999999</c:v>
                </c:pt>
                <c:pt idx="502">
                  <c:v>4.3607871999999999</c:v>
                </c:pt>
                <c:pt idx="503">
                  <c:v>3.8510847999999998</c:v>
                </c:pt>
                <c:pt idx="504">
                  <c:v>3.4263328</c:v>
                </c:pt>
                <c:pt idx="505">
                  <c:v>3.1431648000000001</c:v>
                </c:pt>
                <c:pt idx="506">
                  <c:v>2.9166303999999998</c:v>
                </c:pt>
                <c:pt idx="507">
                  <c:v>2.72690784</c:v>
                </c:pt>
                <c:pt idx="508">
                  <c:v>2.6051456000000002</c:v>
                </c:pt>
                <c:pt idx="509">
                  <c:v>2.5088684799999998</c:v>
                </c:pt>
                <c:pt idx="510">
                  <c:v>2.4833833599999999</c:v>
                </c:pt>
                <c:pt idx="511">
                  <c:v>3.3980160000000001</c:v>
                </c:pt>
                <c:pt idx="512">
                  <c:v>7.1358335999999998</c:v>
                </c:pt>
                <c:pt idx="513">
                  <c:v>10.278998399999999</c:v>
                </c:pt>
                <c:pt idx="514">
                  <c:v>9.7409791999999999</c:v>
                </c:pt>
                <c:pt idx="515">
                  <c:v>8.8065248</c:v>
                </c:pt>
                <c:pt idx="516">
                  <c:v>9.5427616000000004</c:v>
                </c:pt>
                <c:pt idx="517">
                  <c:v>8.0986048000000004</c:v>
                </c:pt>
                <c:pt idx="518">
                  <c:v>6.8526655999999999</c:v>
                </c:pt>
                <c:pt idx="519">
                  <c:v>5.8898944000000002</c:v>
                </c:pt>
                <c:pt idx="520">
                  <c:v>5.1819743999999996</c:v>
                </c:pt>
                <c:pt idx="521">
                  <c:v>4.6156383999999999</c:v>
                </c:pt>
                <c:pt idx="522">
                  <c:v>3.9643519999999999</c:v>
                </c:pt>
                <c:pt idx="523">
                  <c:v>3.2281152</c:v>
                </c:pt>
                <c:pt idx="524">
                  <c:v>3.3413824000000001</c:v>
                </c:pt>
                <c:pt idx="525">
                  <c:v>3.1148479999999998</c:v>
                </c:pt>
                <c:pt idx="526">
                  <c:v>2.8033632000000002</c:v>
                </c:pt>
                <c:pt idx="527">
                  <c:v>2.74956128</c:v>
                </c:pt>
                <c:pt idx="528">
                  <c:v>2.7212444799999997</c:v>
                </c:pt>
                <c:pt idx="529">
                  <c:v>2.8288483200000001</c:v>
                </c:pt>
                <c:pt idx="530">
                  <c:v>3.1714815999999999</c:v>
                </c:pt>
                <c:pt idx="531">
                  <c:v>2.5485120000000001</c:v>
                </c:pt>
                <c:pt idx="532">
                  <c:v>1.9821759999999999</c:v>
                </c:pt>
                <c:pt idx="533">
                  <c:v>1.5574239999999999</c:v>
                </c:pt>
                <c:pt idx="534">
                  <c:v>1.2742560000000001</c:v>
                </c:pt>
                <c:pt idx="535">
                  <c:v>1.1326719999999999</c:v>
                </c:pt>
                <c:pt idx="536">
                  <c:v>1.0760384000000001</c:v>
                </c:pt>
                <c:pt idx="537">
                  <c:v>0.99108799999999997</c:v>
                </c:pt>
                <c:pt idx="538">
                  <c:v>0.93445440000000002</c:v>
                </c:pt>
                <c:pt idx="539">
                  <c:v>0.87782079999999996</c:v>
                </c:pt>
                <c:pt idx="540">
                  <c:v>0.84950400000000004</c:v>
                </c:pt>
                <c:pt idx="541">
                  <c:v>0.82118720000000001</c:v>
                </c:pt>
                <c:pt idx="542">
                  <c:v>0.79287039999999998</c:v>
                </c:pt>
                <c:pt idx="543">
                  <c:v>0.76455359999999994</c:v>
                </c:pt>
                <c:pt idx="544">
                  <c:v>0.70791999999999999</c:v>
                </c:pt>
                <c:pt idx="545">
                  <c:v>0.62296960000000001</c:v>
                </c:pt>
                <c:pt idx="546">
                  <c:v>0.56633599999999995</c:v>
                </c:pt>
                <c:pt idx="547">
                  <c:v>0.5097024</c:v>
                </c:pt>
                <c:pt idx="548">
                  <c:v>0.48138559999999997</c:v>
                </c:pt>
                <c:pt idx="549">
                  <c:v>0.48138559999999997</c:v>
                </c:pt>
                <c:pt idx="550">
                  <c:v>0.45306879999999999</c:v>
                </c:pt>
                <c:pt idx="551">
                  <c:v>0.45306879999999999</c:v>
                </c:pt>
                <c:pt idx="552">
                  <c:v>0.42475200000000002</c:v>
                </c:pt>
                <c:pt idx="553">
                  <c:v>0.42475200000000002</c:v>
                </c:pt>
                <c:pt idx="554">
                  <c:v>0.42475200000000002</c:v>
                </c:pt>
                <c:pt idx="555">
                  <c:v>0.39643519999999999</c:v>
                </c:pt>
                <c:pt idx="556">
                  <c:v>0.39643519999999999</c:v>
                </c:pt>
                <c:pt idx="557">
                  <c:v>0.39643519999999999</c:v>
                </c:pt>
                <c:pt idx="558">
                  <c:v>0.36811840000000001</c:v>
                </c:pt>
                <c:pt idx="559">
                  <c:v>0.36811840000000001</c:v>
                </c:pt>
                <c:pt idx="560">
                  <c:v>0.33980159999999998</c:v>
                </c:pt>
                <c:pt idx="561">
                  <c:v>0.33980159999999998</c:v>
                </c:pt>
                <c:pt idx="562">
                  <c:v>0.31148480000000001</c:v>
                </c:pt>
                <c:pt idx="563">
                  <c:v>0.31148480000000001</c:v>
                </c:pt>
                <c:pt idx="564">
                  <c:v>0.28316799999999998</c:v>
                </c:pt>
                <c:pt idx="565">
                  <c:v>0.28316799999999998</c:v>
                </c:pt>
                <c:pt idx="566">
                  <c:v>0.2265344</c:v>
                </c:pt>
                <c:pt idx="567">
                  <c:v>0.2265344</c:v>
                </c:pt>
                <c:pt idx="568">
                  <c:v>0.2265344</c:v>
                </c:pt>
                <c:pt idx="569">
                  <c:v>0.2265344</c:v>
                </c:pt>
                <c:pt idx="570">
                  <c:v>0.16990079999999999</c:v>
                </c:pt>
                <c:pt idx="571">
                  <c:v>0.16990079999999999</c:v>
                </c:pt>
                <c:pt idx="572">
                  <c:v>0.16990079999999999</c:v>
                </c:pt>
                <c:pt idx="573">
                  <c:v>0.16990079999999999</c:v>
                </c:pt>
                <c:pt idx="574">
                  <c:v>0.16990079999999999</c:v>
                </c:pt>
                <c:pt idx="575">
                  <c:v>0.1132672</c:v>
                </c:pt>
                <c:pt idx="576">
                  <c:v>0.1132672</c:v>
                </c:pt>
                <c:pt idx="577">
                  <c:v>0.1132672</c:v>
                </c:pt>
                <c:pt idx="578">
                  <c:v>0.1132672</c:v>
                </c:pt>
                <c:pt idx="579">
                  <c:v>0.1132672</c:v>
                </c:pt>
                <c:pt idx="580">
                  <c:v>0.1132672</c:v>
                </c:pt>
                <c:pt idx="581">
                  <c:v>5.6633599999999999E-2</c:v>
                </c:pt>
                <c:pt idx="582">
                  <c:v>5.6633599999999999E-2</c:v>
                </c:pt>
                <c:pt idx="583">
                  <c:v>5.6633599999999999E-2</c:v>
                </c:pt>
                <c:pt idx="584">
                  <c:v>5.6633599999999999E-2</c:v>
                </c:pt>
                <c:pt idx="585">
                  <c:v>5.6633599999999999E-2</c:v>
                </c:pt>
                <c:pt idx="586">
                  <c:v>5.6633599999999999E-2</c:v>
                </c:pt>
                <c:pt idx="587">
                  <c:v>5.6633599999999999E-2</c:v>
                </c:pt>
                <c:pt idx="588">
                  <c:v>5.6633599999999999E-2</c:v>
                </c:pt>
                <c:pt idx="589">
                  <c:v>5.6633599999999999E-2</c:v>
                </c:pt>
                <c:pt idx="590">
                  <c:v>5.6633599999999999E-2</c:v>
                </c:pt>
                <c:pt idx="591">
                  <c:v>2.83168E-2</c:v>
                </c:pt>
                <c:pt idx="592">
                  <c:v>2.83168E-2</c:v>
                </c:pt>
                <c:pt idx="593">
                  <c:v>2.83168E-2</c:v>
                </c:pt>
                <c:pt idx="594">
                  <c:v>2.83168E-2</c:v>
                </c:pt>
                <c:pt idx="595">
                  <c:v>2.83168E-2</c:v>
                </c:pt>
                <c:pt idx="596">
                  <c:v>2.83168E-2</c:v>
                </c:pt>
                <c:pt idx="597">
                  <c:v>2.83168E-2</c:v>
                </c:pt>
                <c:pt idx="598">
                  <c:v>2.83168E-2</c:v>
                </c:pt>
                <c:pt idx="599">
                  <c:v>2.83168E-2</c:v>
                </c:pt>
                <c:pt idx="600">
                  <c:v>2.83168E-2</c:v>
                </c:pt>
                <c:pt idx="601">
                  <c:v>2.83168E-2</c:v>
                </c:pt>
                <c:pt idx="602">
                  <c:v>2.83168E-2</c:v>
                </c:pt>
                <c:pt idx="603">
                  <c:v>2.265344E-2</c:v>
                </c:pt>
                <c:pt idx="604">
                  <c:v>2.265344E-2</c:v>
                </c:pt>
                <c:pt idx="605">
                  <c:v>2.265344E-2</c:v>
                </c:pt>
                <c:pt idx="606">
                  <c:v>2.265344E-2</c:v>
                </c:pt>
                <c:pt idx="607">
                  <c:v>1.6990079999999998E-2</c:v>
                </c:pt>
                <c:pt idx="608">
                  <c:v>1.6990079999999998E-2</c:v>
                </c:pt>
                <c:pt idx="609">
                  <c:v>1.6990079999999998E-2</c:v>
                </c:pt>
                <c:pt idx="610">
                  <c:v>1.6990079999999998E-2</c:v>
                </c:pt>
                <c:pt idx="611">
                  <c:v>49.554400000000001</c:v>
                </c:pt>
                <c:pt idx="612">
                  <c:v>44.457375999999996</c:v>
                </c:pt>
                <c:pt idx="613">
                  <c:v>34.829664000000001</c:v>
                </c:pt>
                <c:pt idx="614">
                  <c:v>26.249673600000001</c:v>
                </c:pt>
                <c:pt idx="615">
                  <c:v>20.8694816</c:v>
                </c:pt>
                <c:pt idx="616">
                  <c:v>16.055625599999999</c:v>
                </c:pt>
                <c:pt idx="617">
                  <c:v>12.317807999999999</c:v>
                </c:pt>
                <c:pt idx="618">
                  <c:v>9.8825631999999999</c:v>
                </c:pt>
                <c:pt idx="619">
                  <c:v>7.6738527999999997</c:v>
                </c:pt>
                <c:pt idx="620">
                  <c:v>5.9748447999999996</c:v>
                </c:pt>
                <c:pt idx="621">
                  <c:v>4.8988063999999998</c:v>
                </c:pt>
                <c:pt idx="622">
                  <c:v>7.9003871999999999</c:v>
                </c:pt>
                <c:pt idx="623">
                  <c:v>22.993241600000001</c:v>
                </c:pt>
                <c:pt idx="624">
                  <c:v>18.122751999999998</c:v>
                </c:pt>
                <c:pt idx="625">
                  <c:v>11.751472</c:v>
                </c:pt>
                <c:pt idx="626">
                  <c:v>7.9853376000000003</c:v>
                </c:pt>
                <c:pt idx="627">
                  <c:v>5.6916767999999998</c:v>
                </c:pt>
                <c:pt idx="628">
                  <c:v>4.3324704000000001</c:v>
                </c:pt>
                <c:pt idx="629">
                  <c:v>3.4546495999999998</c:v>
                </c:pt>
                <c:pt idx="630">
                  <c:v>2.7580563200000001</c:v>
                </c:pt>
                <c:pt idx="631">
                  <c:v>2.2370272</c:v>
                </c:pt>
                <c:pt idx="632">
                  <c:v>1.8490870399999999</c:v>
                </c:pt>
                <c:pt idx="633">
                  <c:v>1.5772457600000001</c:v>
                </c:pt>
                <c:pt idx="634">
                  <c:v>1.3705331199999999</c:v>
                </c:pt>
                <c:pt idx="635">
                  <c:v>1.20629568</c:v>
                </c:pt>
                <c:pt idx="636">
                  <c:v>1.0675433600000002</c:v>
                </c:pt>
                <c:pt idx="637">
                  <c:v>0.91463263999999989</c:v>
                </c:pt>
                <c:pt idx="638">
                  <c:v>0.78154368000000007</c:v>
                </c:pt>
                <c:pt idx="639">
                  <c:v>0.69659327999999998</c:v>
                </c:pt>
                <c:pt idx="640">
                  <c:v>0.65128640000000004</c:v>
                </c:pt>
                <c:pt idx="641">
                  <c:v>0.64845471999999993</c:v>
                </c:pt>
                <c:pt idx="642">
                  <c:v>0.58049439999999997</c:v>
                </c:pt>
                <c:pt idx="643">
                  <c:v>0.53801920000000003</c:v>
                </c:pt>
                <c:pt idx="644">
                  <c:v>0.5097024</c:v>
                </c:pt>
                <c:pt idx="645">
                  <c:v>0.48138559999999997</c:v>
                </c:pt>
                <c:pt idx="646">
                  <c:v>0.44740543999999999</c:v>
                </c:pt>
                <c:pt idx="647">
                  <c:v>0.43607872000000003</c:v>
                </c:pt>
                <c:pt idx="648">
                  <c:v>0.42192032000000002</c:v>
                </c:pt>
                <c:pt idx="649">
                  <c:v>0.4105936</c:v>
                </c:pt>
                <c:pt idx="650">
                  <c:v>0.39077184000000004</c:v>
                </c:pt>
                <c:pt idx="651">
                  <c:v>0.37661344000000002</c:v>
                </c:pt>
                <c:pt idx="652">
                  <c:v>0.36811840000000001</c:v>
                </c:pt>
                <c:pt idx="653">
                  <c:v>0.35679168</c:v>
                </c:pt>
                <c:pt idx="654">
                  <c:v>0.35396</c:v>
                </c:pt>
                <c:pt idx="655">
                  <c:v>0.35112831999999999</c:v>
                </c:pt>
                <c:pt idx="656">
                  <c:v>0.35962335999999995</c:v>
                </c:pt>
                <c:pt idx="657">
                  <c:v>0.35679168</c:v>
                </c:pt>
                <c:pt idx="658">
                  <c:v>0.36245504000000001</c:v>
                </c:pt>
                <c:pt idx="659">
                  <c:v>0.35679168</c:v>
                </c:pt>
                <c:pt idx="660">
                  <c:v>0.43324704000000003</c:v>
                </c:pt>
                <c:pt idx="661">
                  <c:v>0.44740543999999999</c:v>
                </c:pt>
                <c:pt idx="662">
                  <c:v>0.41342528000000001</c:v>
                </c:pt>
                <c:pt idx="663">
                  <c:v>0.39077184000000004</c:v>
                </c:pt>
                <c:pt idx="664">
                  <c:v>0.36811840000000001</c:v>
                </c:pt>
                <c:pt idx="665">
                  <c:v>0.36528672000000001</c:v>
                </c:pt>
                <c:pt idx="666">
                  <c:v>0.42758367999999997</c:v>
                </c:pt>
                <c:pt idx="667">
                  <c:v>1.63671104</c:v>
                </c:pt>
                <c:pt idx="668">
                  <c:v>11.2700864</c:v>
                </c:pt>
                <c:pt idx="669">
                  <c:v>8.1552384</c:v>
                </c:pt>
                <c:pt idx="670">
                  <c:v>4.5023711999999998</c:v>
                </c:pt>
                <c:pt idx="671">
                  <c:v>2.7693830399999997</c:v>
                </c:pt>
                <c:pt idx="672">
                  <c:v>1.9085523200000001</c:v>
                </c:pt>
                <c:pt idx="673">
                  <c:v>1.42150336</c:v>
                </c:pt>
                <c:pt idx="674">
                  <c:v>1.12417696</c:v>
                </c:pt>
                <c:pt idx="675">
                  <c:v>0.9316227199999999</c:v>
                </c:pt>
                <c:pt idx="676">
                  <c:v>0.79003871999999997</c:v>
                </c:pt>
                <c:pt idx="677">
                  <c:v>0.68243488000000008</c:v>
                </c:pt>
                <c:pt idx="678">
                  <c:v>0.60597951999999999</c:v>
                </c:pt>
                <c:pt idx="679">
                  <c:v>0.55500928000000005</c:v>
                </c:pt>
                <c:pt idx="680">
                  <c:v>0.5097024</c:v>
                </c:pt>
                <c:pt idx="681">
                  <c:v>0.46722720000000001</c:v>
                </c:pt>
                <c:pt idx="682">
                  <c:v>0.42758367999999997</c:v>
                </c:pt>
                <c:pt idx="683">
                  <c:v>0.42192032000000002</c:v>
                </c:pt>
                <c:pt idx="684">
                  <c:v>0.44740543999999999</c:v>
                </c:pt>
                <c:pt idx="685">
                  <c:v>0.39926687999999999</c:v>
                </c:pt>
                <c:pt idx="686">
                  <c:v>0.43607872000000003</c:v>
                </c:pt>
                <c:pt idx="687">
                  <c:v>0.45873216</c:v>
                </c:pt>
                <c:pt idx="688">
                  <c:v>0.44174207999999998</c:v>
                </c:pt>
                <c:pt idx="689">
                  <c:v>0.43041535999999997</c:v>
                </c:pt>
                <c:pt idx="690">
                  <c:v>0.43041535999999997</c:v>
                </c:pt>
                <c:pt idx="691">
                  <c:v>0.40776192</c:v>
                </c:pt>
                <c:pt idx="692">
                  <c:v>0.38794015999999998</c:v>
                </c:pt>
                <c:pt idx="693">
                  <c:v>0.37661344000000002</c:v>
                </c:pt>
                <c:pt idx="694">
                  <c:v>0.35962335999999995</c:v>
                </c:pt>
                <c:pt idx="695">
                  <c:v>0.36528672000000001</c:v>
                </c:pt>
                <c:pt idx="696">
                  <c:v>0.42475200000000002</c:v>
                </c:pt>
                <c:pt idx="697">
                  <c:v>0.49554399999999998</c:v>
                </c:pt>
                <c:pt idx="698">
                  <c:v>0.46439551999999995</c:v>
                </c:pt>
                <c:pt idx="699">
                  <c:v>0.46439551999999995</c:v>
                </c:pt>
                <c:pt idx="700">
                  <c:v>0.81269216</c:v>
                </c:pt>
                <c:pt idx="701">
                  <c:v>1.0222364800000001</c:v>
                </c:pt>
                <c:pt idx="702">
                  <c:v>1.5942358399999998</c:v>
                </c:pt>
                <c:pt idx="703">
                  <c:v>2.2172054399999999</c:v>
                </c:pt>
                <c:pt idx="704">
                  <c:v>1.7726316799999999</c:v>
                </c:pt>
                <c:pt idx="705">
                  <c:v>1.41017664</c:v>
                </c:pt>
                <c:pt idx="706">
                  <c:v>1.17797888</c:v>
                </c:pt>
                <c:pt idx="707">
                  <c:v>1.0335631999999999</c:v>
                </c:pt>
                <c:pt idx="708">
                  <c:v>0.95144448000000004</c:v>
                </c:pt>
                <c:pt idx="709">
                  <c:v>0.91746432</c:v>
                </c:pt>
                <c:pt idx="710">
                  <c:v>0.9316227199999999</c:v>
                </c:pt>
                <c:pt idx="711">
                  <c:v>1.01374144</c:v>
                </c:pt>
                <c:pt idx="712">
                  <c:v>1.1609887999999999</c:v>
                </c:pt>
                <c:pt idx="713">
                  <c:v>1.8094435199999999</c:v>
                </c:pt>
                <c:pt idx="714">
                  <c:v>3.1431648000000001</c:v>
                </c:pt>
                <c:pt idx="715">
                  <c:v>4.7572223999999999</c:v>
                </c:pt>
                <c:pt idx="716">
                  <c:v>4.2192031999999999</c:v>
                </c:pt>
                <c:pt idx="717">
                  <c:v>3.6528671999999998</c:v>
                </c:pt>
                <c:pt idx="718">
                  <c:v>3.3696991999999999</c:v>
                </c:pt>
                <c:pt idx="719">
                  <c:v>3.1997984000000002</c:v>
                </c:pt>
                <c:pt idx="720">
                  <c:v>3.0015808000000002</c:v>
                </c:pt>
                <c:pt idx="721">
                  <c:v>6.9376160000000002</c:v>
                </c:pt>
                <c:pt idx="722">
                  <c:v>12.147907200000001</c:v>
                </c:pt>
                <c:pt idx="723">
                  <c:v>9.2595936000000005</c:v>
                </c:pt>
                <c:pt idx="724">
                  <c:v>8.8914752000000004</c:v>
                </c:pt>
                <c:pt idx="725">
                  <c:v>7.362368</c:v>
                </c:pt>
                <c:pt idx="726">
                  <c:v>5.6067264000000003</c:v>
                </c:pt>
                <c:pt idx="727">
                  <c:v>4.3891039999999997</c:v>
                </c:pt>
                <c:pt idx="728">
                  <c:v>3.5679167999999999</c:v>
                </c:pt>
                <c:pt idx="729">
                  <c:v>3.0015808000000002</c:v>
                </c:pt>
                <c:pt idx="730">
                  <c:v>2.6023139200000003</c:v>
                </c:pt>
                <c:pt idx="731">
                  <c:v>2.2993241599999998</c:v>
                </c:pt>
                <c:pt idx="732">
                  <c:v>1.9283740799999998</c:v>
                </c:pt>
                <c:pt idx="733">
                  <c:v>1.8519187200000002</c:v>
                </c:pt>
                <c:pt idx="734">
                  <c:v>1.72449312</c:v>
                </c:pt>
                <c:pt idx="735">
                  <c:v>1.5998992000000001</c:v>
                </c:pt>
                <c:pt idx="736">
                  <c:v>1.6395427199999999</c:v>
                </c:pt>
                <c:pt idx="737">
                  <c:v>1.6876812800000001</c:v>
                </c:pt>
                <c:pt idx="738">
                  <c:v>1.7329881600000001</c:v>
                </c:pt>
                <c:pt idx="739">
                  <c:v>1.67635456</c:v>
                </c:pt>
                <c:pt idx="740">
                  <c:v>1.6112259199999999</c:v>
                </c:pt>
                <c:pt idx="741">
                  <c:v>1.53760224</c:v>
                </c:pt>
                <c:pt idx="742">
                  <c:v>1.44982016</c:v>
                </c:pt>
                <c:pt idx="743">
                  <c:v>1.3422163199999999</c:v>
                </c:pt>
                <c:pt idx="744">
                  <c:v>1.2147907199999999</c:v>
                </c:pt>
                <c:pt idx="745">
                  <c:v>1.0901968</c:v>
                </c:pt>
                <c:pt idx="746">
                  <c:v>0.98259296000000007</c:v>
                </c:pt>
                <c:pt idx="747">
                  <c:v>1.0562166399999999</c:v>
                </c:pt>
                <c:pt idx="748">
                  <c:v>1.0477216</c:v>
                </c:pt>
                <c:pt idx="749">
                  <c:v>1.0817017600000001</c:v>
                </c:pt>
                <c:pt idx="750">
                  <c:v>1.0930284800000001</c:v>
                </c:pt>
                <c:pt idx="751">
                  <c:v>1.05338496</c:v>
                </c:pt>
                <c:pt idx="752">
                  <c:v>1.0109097600000001</c:v>
                </c:pt>
                <c:pt idx="753">
                  <c:v>1.05904832</c:v>
                </c:pt>
                <c:pt idx="754">
                  <c:v>1.3025728000000001</c:v>
                </c:pt>
                <c:pt idx="755">
                  <c:v>2.7212444799999997</c:v>
                </c:pt>
                <c:pt idx="756">
                  <c:v>4.8138560000000004</c:v>
                </c:pt>
                <c:pt idx="757">
                  <c:v>5.2669248</c:v>
                </c:pt>
                <c:pt idx="758">
                  <c:v>4.4740544</c:v>
                </c:pt>
                <c:pt idx="759">
                  <c:v>3.6528671999999998</c:v>
                </c:pt>
                <c:pt idx="760">
                  <c:v>3.0865312</c:v>
                </c:pt>
                <c:pt idx="761">
                  <c:v>2.3361359999999998</c:v>
                </c:pt>
                <c:pt idx="762">
                  <c:v>1.9198790399999999</c:v>
                </c:pt>
                <c:pt idx="763">
                  <c:v>1.4696419199999999</c:v>
                </c:pt>
                <c:pt idx="764">
                  <c:v>1.4696419199999999</c:v>
                </c:pt>
                <c:pt idx="765">
                  <c:v>1.29974112</c:v>
                </c:pt>
                <c:pt idx="766">
                  <c:v>1.0675433600000002</c:v>
                </c:pt>
                <c:pt idx="767">
                  <c:v>1.13550368</c:v>
                </c:pt>
                <c:pt idx="768">
                  <c:v>1.1864739199999998</c:v>
                </c:pt>
                <c:pt idx="769">
                  <c:v>1.17797888</c:v>
                </c:pt>
                <c:pt idx="770">
                  <c:v>1.1185136</c:v>
                </c:pt>
                <c:pt idx="771">
                  <c:v>0.97409791999999995</c:v>
                </c:pt>
                <c:pt idx="772">
                  <c:v>0.83534560000000002</c:v>
                </c:pt>
                <c:pt idx="773">
                  <c:v>0.70791999999999999</c:v>
                </c:pt>
                <c:pt idx="774">
                  <c:v>0.62580128000000002</c:v>
                </c:pt>
                <c:pt idx="775">
                  <c:v>0.57483103999999996</c:v>
                </c:pt>
                <c:pt idx="776">
                  <c:v>0.55500928000000005</c:v>
                </c:pt>
                <c:pt idx="777">
                  <c:v>0.52952416000000002</c:v>
                </c:pt>
                <c:pt idx="778">
                  <c:v>0.51253408</c:v>
                </c:pt>
                <c:pt idx="779">
                  <c:v>0.47289055999999996</c:v>
                </c:pt>
                <c:pt idx="780">
                  <c:v>0.45023711999999999</c:v>
                </c:pt>
                <c:pt idx="781">
                  <c:v>0.4105936</c:v>
                </c:pt>
                <c:pt idx="782">
                  <c:v>0.38794015999999998</c:v>
                </c:pt>
                <c:pt idx="783">
                  <c:v>0.35962335999999995</c:v>
                </c:pt>
                <c:pt idx="784">
                  <c:v>0.33130655999999997</c:v>
                </c:pt>
                <c:pt idx="785">
                  <c:v>0.30015807999999999</c:v>
                </c:pt>
                <c:pt idx="786">
                  <c:v>0.28599967999999998</c:v>
                </c:pt>
                <c:pt idx="787">
                  <c:v>0.25909872</c:v>
                </c:pt>
                <c:pt idx="788">
                  <c:v>0.22257004799999999</c:v>
                </c:pt>
                <c:pt idx="789">
                  <c:v>0.18689087999999998</c:v>
                </c:pt>
                <c:pt idx="790">
                  <c:v>0.16961763199999999</c:v>
                </c:pt>
                <c:pt idx="791">
                  <c:v>0.15291072</c:v>
                </c:pt>
                <c:pt idx="792">
                  <c:v>0.14158399999999999</c:v>
                </c:pt>
                <c:pt idx="793">
                  <c:v>0.13252262399999998</c:v>
                </c:pt>
                <c:pt idx="794">
                  <c:v>0.125443424</c:v>
                </c:pt>
                <c:pt idx="795">
                  <c:v>0.118647392</c:v>
                </c:pt>
                <c:pt idx="796">
                  <c:v>0.112700864</c:v>
                </c:pt>
                <c:pt idx="797">
                  <c:v>0.10732067200000001</c:v>
                </c:pt>
                <c:pt idx="798">
                  <c:v>0.103073152</c:v>
                </c:pt>
                <c:pt idx="799">
                  <c:v>9.882563200000001E-2</c:v>
                </c:pt>
                <c:pt idx="800">
                  <c:v>9.5144447999999993E-2</c:v>
                </c:pt>
                <c:pt idx="801">
                  <c:v>9.1746432000000003E-2</c:v>
                </c:pt>
                <c:pt idx="802">
                  <c:v>8.8631583999999999E-2</c:v>
                </c:pt>
                <c:pt idx="803">
                  <c:v>8.5516735999999996E-2</c:v>
                </c:pt>
                <c:pt idx="804">
                  <c:v>8.2118719999999992E-2</c:v>
                </c:pt>
                <c:pt idx="805">
                  <c:v>7.8720703999999989E-2</c:v>
                </c:pt>
                <c:pt idx="806">
                  <c:v>7.5605855999999999E-2</c:v>
                </c:pt>
                <c:pt idx="807">
                  <c:v>7.2491007999999996E-2</c:v>
                </c:pt>
                <c:pt idx="808">
                  <c:v>7.0791999999999994E-2</c:v>
                </c:pt>
                <c:pt idx="809">
                  <c:v>7.0791999999999994E-2</c:v>
                </c:pt>
                <c:pt idx="810">
                  <c:v>7.0791999999999994E-2</c:v>
                </c:pt>
                <c:pt idx="811">
                  <c:v>6.7960319999999991E-2</c:v>
                </c:pt>
                <c:pt idx="812">
                  <c:v>6.7960319999999991E-2</c:v>
                </c:pt>
                <c:pt idx="813">
                  <c:v>6.7960319999999991E-2</c:v>
                </c:pt>
                <c:pt idx="814">
                  <c:v>6.5128639999999988E-2</c:v>
                </c:pt>
                <c:pt idx="815">
                  <c:v>6.5128639999999988E-2</c:v>
                </c:pt>
                <c:pt idx="816">
                  <c:v>6.5128639999999988E-2</c:v>
                </c:pt>
                <c:pt idx="817">
                  <c:v>6.2296960000000005E-2</c:v>
                </c:pt>
                <c:pt idx="818">
                  <c:v>6.2296960000000005E-2</c:v>
                </c:pt>
                <c:pt idx="819">
                  <c:v>6.2296960000000005E-2</c:v>
                </c:pt>
                <c:pt idx="820">
                  <c:v>5.9465280000000002E-2</c:v>
                </c:pt>
                <c:pt idx="821">
                  <c:v>5.9465280000000002E-2</c:v>
                </c:pt>
                <c:pt idx="822">
                  <c:v>5.9465280000000002E-2</c:v>
                </c:pt>
                <c:pt idx="823">
                  <c:v>5.6633599999999999E-2</c:v>
                </c:pt>
                <c:pt idx="824">
                  <c:v>5.6633599999999999E-2</c:v>
                </c:pt>
                <c:pt idx="825">
                  <c:v>5.6633599999999999E-2</c:v>
                </c:pt>
                <c:pt idx="826">
                  <c:v>5.3801919999999996E-2</c:v>
                </c:pt>
                <c:pt idx="827">
                  <c:v>5.3801919999999996E-2</c:v>
                </c:pt>
                <c:pt idx="828">
                  <c:v>5.3801919999999996E-2</c:v>
                </c:pt>
                <c:pt idx="829">
                  <c:v>5.097024E-2</c:v>
                </c:pt>
                <c:pt idx="830">
                  <c:v>5.097024E-2</c:v>
                </c:pt>
                <c:pt idx="831">
                  <c:v>5.097024E-2</c:v>
                </c:pt>
                <c:pt idx="832">
                  <c:v>4.8138559999999997E-2</c:v>
                </c:pt>
                <c:pt idx="833">
                  <c:v>4.8138559999999997E-2</c:v>
                </c:pt>
                <c:pt idx="834">
                  <c:v>4.8138559999999997E-2</c:v>
                </c:pt>
                <c:pt idx="835">
                  <c:v>4.5306880000000001E-2</c:v>
                </c:pt>
                <c:pt idx="836">
                  <c:v>4.5306880000000001E-2</c:v>
                </c:pt>
                <c:pt idx="837">
                  <c:v>4.5306880000000001E-2</c:v>
                </c:pt>
                <c:pt idx="838">
                  <c:v>21.520768</c:v>
                </c:pt>
                <c:pt idx="839">
                  <c:v>25.938188799999999</c:v>
                </c:pt>
                <c:pt idx="840">
                  <c:v>30.298976</c:v>
                </c:pt>
                <c:pt idx="841">
                  <c:v>29.449472</c:v>
                </c:pt>
                <c:pt idx="842">
                  <c:v>24.352447999999999</c:v>
                </c:pt>
                <c:pt idx="843">
                  <c:v>15.857408</c:v>
                </c:pt>
                <c:pt idx="844">
                  <c:v>12.9974112</c:v>
                </c:pt>
                <c:pt idx="845">
                  <c:v>13.761964799999999</c:v>
                </c:pt>
                <c:pt idx="846">
                  <c:v>11.751472</c:v>
                </c:pt>
                <c:pt idx="847">
                  <c:v>9.3445439999999991</c:v>
                </c:pt>
                <c:pt idx="848">
                  <c:v>7.4756352000000001</c:v>
                </c:pt>
                <c:pt idx="849">
                  <c:v>6.9376160000000002</c:v>
                </c:pt>
                <c:pt idx="850">
                  <c:v>6.5694976</c:v>
                </c:pt>
                <c:pt idx="851">
                  <c:v>5.6916767999999998</c:v>
                </c:pt>
                <c:pt idx="852">
                  <c:v>4.8138560000000004</c:v>
                </c:pt>
                <c:pt idx="853">
                  <c:v>4.1625696000000003</c:v>
                </c:pt>
                <c:pt idx="854">
                  <c:v>3.8794016</c:v>
                </c:pt>
                <c:pt idx="855">
                  <c:v>3.7944512000000001</c:v>
                </c:pt>
                <c:pt idx="856">
                  <c:v>3.6528671999999998</c:v>
                </c:pt>
                <c:pt idx="857">
                  <c:v>3.0865312</c:v>
                </c:pt>
                <c:pt idx="858">
                  <c:v>2.57399712</c:v>
                </c:pt>
                <c:pt idx="859">
                  <c:v>2.2313638399999998</c:v>
                </c:pt>
                <c:pt idx="860">
                  <c:v>1.9906710399999998</c:v>
                </c:pt>
                <c:pt idx="861">
                  <c:v>1.7782950399999999</c:v>
                </c:pt>
                <c:pt idx="862">
                  <c:v>1.6140576</c:v>
                </c:pt>
                <c:pt idx="863">
                  <c:v>1.53760224</c:v>
                </c:pt>
                <c:pt idx="864">
                  <c:v>1.5687507199999999</c:v>
                </c:pt>
                <c:pt idx="865">
                  <c:v>1.59140416</c:v>
                </c:pt>
                <c:pt idx="866">
                  <c:v>1.60273088</c:v>
                </c:pt>
                <c:pt idx="867">
                  <c:v>1.6848495999999999</c:v>
                </c:pt>
                <c:pt idx="868">
                  <c:v>1.7131664</c:v>
                </c:pt>
                <c:pt idx="869">
                  <c:v>1.8122752</c:v>
                </c:pt>
                <c:pt idx="870">
                  <c:v>2.52869024</c:v>
                </c:pt>
                <c:pt idx="871">
                  <c:v>3.8510847999999998</c:v>
                </c:pt>
                <c:pt idx="872">
                  <c:v>3.7661343999999999</c:v>
                </c:pt>
                <c:pt idx="873">
                  <c:v>3.2564319999999998</c:v>
                </c:pt>
                <c:pt idx="874">
                  <c:v>5.3235583999999996</c:v>
                </c:pt>
                <c:pt idx="875">
                  <c:v>9.5144447999999997</c:v>
                </c:pt>
                <c:pt idx="876">
                  <c:v>6.2296959999999997</c:v>
                </c:pt>
                <c:pt idx="877">
                  <c:v>4.8421728000000002</c:v>
                </c:pt>
                <c:pt idx="878">
                  <c:v>9.7692960000000006</c:v>
                </c:pt>
                <c:pt idx="879">
                  <c:v>7.1641503999999996</c:v>
                </c:pt>
                <c:pt idx="880">
                  <c:v>5.0687071999999995</c:v>
                </c:pt>
                <c:pt idx="881">
                  <c:v>3.9077183999999998</c:v>
                </c:pt>
                <c:pt idx="882">
                  <c:v>3.0582143999999998</c:v>
                </c:pt>
                <c:pt idx="883">
                  <c:v>2.4947100799999999</c:v>
                </c:pt>
                <c:pt idx="884">
                  <c:v>2.12092832</c:v>
                </c:pt>
                <c:pt idx="885">
                  <c:v>1.9283740799999998</c:v>
                </c:pt>
                <c:pt idx="886">
                  <c:v>2.73823456</c:v>
                </c:pt>
                <c:pt idx="887">
                  <c:v>21.1526496</c:v>
                </c:pt>
                <c:pt idx="888">
                  <c:v>39.360351999999999</c:v>
                </c:pt>
                <c:pt idx="889">
                  <c:v>23.7577952</c:v>
                </c:pt>
                <c:pt idx="890">
                  <c:v>14.979587199999999</c:v>
                </c:pt>
                <c:pt idx="891">
                  <c:v>11.864739200000001</c:v>
                </c:pt>
                <c:pt idx="892">
                  <c:v>8.9197919999999993</c:v>
                </c:pt>
                <c:pt idx="893">
                  <c:v>7.3906847999999998</c:v>
                </c:pt>
                <c:pt idx="894">
                  <c:v>15.0645376</c:v>
                </c:pt>
                <c:pt idx="895">
                  <c:v>24.748883199999998</c:v>
                </c:pt>
                <c:pt idx="896">
                  <c:v>28.883136</c:v>
                </c:pt>
                <c:pt idx="897">
                  <c:v>26.447891200000001</c:v>
                </c:pt>
                <c:pt idx="898">
                  <c:v>15.432656</c:v>
                </c:pt>
                <c:pt idx="899">
                  <c:v>10.9586016</c:v>
                </c:pt>
                <c:pt idx="900">
                  <c:v>23.701161599999999</c:v>
                </c:pt>
                <c:pt idx="901">
                  <c:v>111.568192</c:v>
                </c:pt>
                <c:pt idx="902">
                  <c:v>84.950400000000002</c:v>
                </c:pt>
                <c:pt idx="903">
                  <c:v>26.136406399999998</c:v>
                </c:pt>
                <c:pt idx="904">
                  <c:v>14.2150336</c:v>
                </c:pt>
                <c:pt idx="905">
                  <c:v>9.0330592000000003</c:v>
                </c:pt>
                <c:pt idx="906">
                  <c:v>6.4279136000000001</c:v>
                </c:pt>
                <c:pt idx="907">
                  <c:v>5.0970240000000002</c:v>
                </c:pt>
                <c:pt idx="908">
                  <c:v>4.5023711999999998</c:v>
                </c:pt>
                <c:pt idx="909">
                  <c:v>4.0209856000000004</c:v>
                </c:pt>
                <c:pt idx="910">
                  <c:v>6.1164287999999996</c:v>
                </c:pt>
                <c:pt idx="911">
                  <c:v>8.2968223999999999</c:v>
                </c:pt>
                <c:pt idx="912">
                  <c:v>6.2296959999999997</c:v>
                </c:pt>
                <c:pt idx="913">
                  <c:v>18.858988799999999</c:v>
                </c:pt>
                <c:pt idx="914">
                  <c:v>24.6072992</c:v>
                </c:pt>
                <c:pt idx="915">
                  <c:v>19.4819584</c:v>
                </c:pt>
                <c:pt idx="916">
                  <c:v>19.028889599999999</c:v>
                </c:pt>
                <c:pt idx="917">
                  <c:v>12.317807999999999</c:v>
                </c:pt>
                <c:pt idx="918">
                  <c:v>10.137414399999999</c:v>
                </c:pt>
                <c:pt idx="919">
                  <c:v>8.4667232000000006</c:v>
                </c:pt>
                <c:pt idx="920">
                  <c:v>7.5322687999999998</c:v>
                </c:pt>
                <c:pt idx="921">
                  <c:v>13.5071136</c:v>
                </c:pt>
                <c:pt idx="922">
                  <c:v>16.367110400000001</c:v>
                </c:pt>
                <c:pt idx="923">
                  <c:v>33.696992000000002</c:v>
                </c:pt>
                <c:pt idx="924">
                  <c:v>34.829664000000001</c:v>
                </c:pt>
                <c:pt idx="925">
                  <c:v>19.680175999999999</c:v>
                </c:pt>
                <c:pt idx="926">
                  <c:v>12.6859264</c:v>
                </c:pt>
                <c:pt idx="927">
                  <c:v>9.5144447999999997</c:v>
                </c:pt>
                <c:pt idx="928">
                  <c:v>7.4473184000000003</c:v>
                </c:pt>
                <c:pt idx="929">
                  <c:v>5.9465279999999998</c:v>
                </c:pt>
                <c:pt idx="930">
                  <c:v>5.1536575999999998</c:v>
                </c:pt>
                <c:pt idx="931">
                  <c:v>5.0687071999999995</c:v>
                </c:pt>
                <c:pt idx="932">
                  <c:v>5.4085087999999999</c:v>
                </c:pt>
                <c:pt idx="933">
                  <c:v>5.2669248</c:v>
                </c:pt>
                <c:pt idx="934">
                  <c:v>4.6722719999999995</c:v>
                </c:pt>
                <c:pt idx="935">
                  <c:v>4.3041536000000002</c:v>
                </c:pt>
                <c:pt idx="936">
                  <c:v>4.0209856000000004</c:v>
                </c:pt>
                <c:pt idx="937">
                  <c:v>3.7378176000000001</c:v>
                </c:pt>
                <c:pt idx="938">
                  <c:v>3.4829664</c:v>
                </c:pt>
                <c:pt idx="939">
                  <c:v>3.2564319999999998</c:v>
                </c:pt>
                <c:pt idx="940">
                  <c:v>3.0298976</c:v>
                </c:pt>
                <c:pt idx="941">
                  <c:v>2.9166303999999998</c:v>
                </c:pt>
                <c:pt idx="942">
                  <c:v>3.0582143999999998</c:v>
                </c:pt>
                <c:pt idx="943">
                  <c:v>3.0015808000000002</c:v>
                </c:pt>
                <c:pt idx="944">
                  <c:v>2.8883136</c:v>
                </c:pt>
                <c:pt idx="945">
                  <c:v>2.9732639999999999</c:v>
                </c:pt>
                <c:pt idx="946">
                  <c:v>3.6528671999999998</c:v>
                </c:pt>
                <c:pt idx="947">
                  <c:v>3.5962336000000001</c:v>
                </c:pt>
                <c:pt idx="948">
                  <c:v>4.3891039999999997</c:v>
                </c:pt>
                <c:pt idx="949">
                  <c:v>4.9271231999999996</c:v>
                </c:pt>
                <c:pt idx="950">
                  <c:v>4.9554400000000003</c:v>
                </c:pt>
                <c:pt idx="951">
                  <c:v>4.5023711999999998</c:v>
                </c:pt>
                <c:pt idx="952">
                  <c:v>4.0493024000000002</c:v>
                </c:pt>
                <c:pt idx="953">
                  <c:v>3.8794016</c:v>
                </c:pt>
                <c:pt idx="954">
                  <c:v>3.7944512000000001</c:v>
                </c:pt>
                <c:pt idx="955">
                  <c:v>3.6245504</c:v>
                </c:pt>
                <c:pt idx="956">
                  <c:v>4.4174208000000004</c:v>
                </c:pt>
                <c:pt idx="957">
                  <c:v>6.2296959999999997</c:v>
                </c:pt>
                <c:pt idx="958">
                  <c:v>6.6261311999999997</c:v>
                </c:pt>
                <c:pt idx="959">
                  <c:v>13.308895999999999</c:v>
                </c:pt>
                <c:pt idx="960">
                  <c:v>12.459391999999999</c:v>
                </c:pt>
                <c:pt idx="961">
                  <c:v>8.9197919999999993</c:v>
                </c:pt>
                <c:pt idx="962">
                  <c:v>27.637196799999998</c:v>
                </c:pt>
                <c:pt idx="963">
                  <c:v>47.289056000000002</c:v>
                </c:pt>
                <c:pt idx="964">
                  <c:v>21.832252799999999</c:v>
                </c:pt>
                <c:pt idx="965">
                  <c:v>14.016816</c:v>
                </c:pt>
                <c:pt idx="966">
                  <c:v>10.5904832</c:v>
                </c:pt>
                <c:pt idx="967">
                  <c:v>8.2968223999999999</c:v>
                </c:pt>
                <c:pt idx="968">
                  <c:v>6.7677151999999996</c:v>
                </c:pt>
                <c:pt idx="969">
                  <c:v>5.8332607999999997</c:v>
                </c:pt>
                <c:pt idx="970">
                  <c:v>5.1819743999999996</c:v>
                </c:pt>
                <c:pt idx="971">
                  <c:v>4.6722719999999995</c:v>
                </c:pt>
                <c:pt idx="972">
                  <c:v>4.3041536000000002</c:v>
                </c:pt>
                <c:pt idx="973">
                  <c:v>4.0209856000000004</c:v>
                </c:pt>
                <c:pt idx="974">
                  <c:v>3.8227679999999999</c:v>
                </c:pt>
                <c:pt idx="975">
                  <c:v>3.6528671999999998</c:v>
                </c:pt>
                <c:pt idx="976">
                  <c:v>3.5396000000000001</c:v>
                </c:pt>
                <c:pt idx="977">
                  <c:v>3.4546495999999998</c:v>
                </c:pt>
                <c:pt idx="978">
                  <c:v>3.3413824000000001</c:v>
                </c:pt>
                <c:pt idx="979">
                  <c:v>3.2281152</c:v>
                </c:pt>
                <c:pt idx="980">
                  <c:v>3.1997984000000002</c:v>
                </c:pt>
                <c:pt idx="981">
                  <c:v>4.5590048000000003</c:v>
                </c:pt>
                <c:pt idx="982">
                  <c:v>12.5443424</c:v>
                </c:pt>
                <c:pt idx="983">
                  <c:v>11.6382048</c:v>
                </c:pt>
                <c:pt idx="984">
                  <c:v>8.6366239999999994</c:v>
                </c:pt>
                <c:pt idx="985">
                  <c:v>6.3429631999999998</c:v>
                </c:pt>
                <c:pt idx="986">
                  <c:v>5.0970240000000002</c:v>
                </c:pt>
                <c:pt idx="987">
                  <c:v>4.7572223999999999</c:v>
                </c:pt>
                <c:pt idx="988">
                  <c:v>3.9077183999999998</c:v>
                </c:pt>
                <c:pt idx="989">
                  <c:v>3.5112831999999998</c:v>
                </c:pt>
                <c:pt idx="990">
                  <c:v>3.5679167999999999</c:v>
                </c:pt>
                <c:pt idx="991">
                  <c:v>3.2847488</c:v>
                </c:pt>
                <c:pt idx="992">
                  <c:v>3.1148479999999998</c:v>
                </c:pt>
                <c:pt idx="993">
                  <c:v>3.0015808000000002</c:v>
                </c:pt>
                <c:pt idx="994">
                  <c:v>2.9732639999999999</c:v>
                </c:pt>
                <c:pt idx="995">
                  <c:v>2.7693830399999997</c:v>
                </c:pt>
                <c:pt idx="996">
                  <c:v>2.51736352</c:v>
                </c:pt>
                <c:pt idx="997">
                  <c:v>2.1520768000000001</c:v>
                </c:pt>
                <c:pt idx="998">
                  <c:v>2.0388096</c:v>
                </c:pt>
                <c:pt idx="999">
                  <c:v>1.9255423999999999</c:v>
                </c:pt>
                <c:pt idx="1000">
                  <c:v>2.0388096</c:v>
                </c:pt>
                <c:pt idx="1001">
                  <c:v>2.27100736</c:v>
                </c:pt>
                <c:pt idx="1002">
                  <c:v>2.1492451200000002</c:v>
                </c:pt>
                <c:pt idx="1003">
                  <c:v>2.05013632</c:v>
                </c:pt>
                <c:pt idx="1004">
                  <c:v>2.00482944</c:v>
                </c:pt>
                <c:pt idx="1005">
                  <c:v>1.6990080000000001</c:v>
                </c:pt>
                <c:pt idx="1006">
                  <c:v>1.5857408</c:v>
                </c:pt>
                <c:pt idx="1007">
                  <c:v>1.45548352</c:v>
                </c:pt>
                <c:pt idx="1008">
                  <c:v>1.41584</c:v>
                </c:pt>
                <c:pt idx="1009">
                  <c:v>1.52061216</c:v>
                </c:pt>
                <c:pt idx="1010">
                  <c:v>1.53193888</c:v>
                </c:pt>
                <c:pt idx="1011">
                  <c:v>1.4838003199999998</c:v>
                </c:pt>
                <c:pt idx="1012">
                  <c:v>1.44982016</c:v>
                </c:pt>
                <c:pt idx="1013">
                  <c:v>1.3592063999999999</c:v>
                </c:pt>
                <c:pt idx="1014">
                  <c:v>1.3025728000000001</c:v>
                </c:pt>
                <c:pt idx="1015">
                  <c:v>1.1893056</c:v>
                </c:pt>
                <c:pt idx="1016">
                  <c:v>1.0760384000000001</c:v>
                </c:pt>
                <c:pt idx="1017">
                  <c:v>0.96277119999999994</c:v>
                </c:pt>
                <c:pt idx="1018">
                  <c:v>0.84950400000000004</c:v>
                </c:pt>
                <c:pt idx="1019">
                  <c:v>0.76455359999999994</c:v>
                </c:pt>
                <c:pt idx="1020">
                  <c:v>0.67960319999999996</c:v>
                </c:pt>
                <c:pt idx="1021">
                  <c:v>0.59465279999999998</c:v>
                </c:pt>
                <c:pt idx="1022">
                  <c:v>0.51819744000000001</c:v>
                </c:pt>
                <c:pt idx="1023">
                  <c:v>0.42475200000000002</c:v>
                </c:pt>
                <c:pt idx="1024">
                  <c:v>0.33980159999999998</c:v>
                </c:pt>
                <c:pt idx="1025">
                  <c:v>0.28316799999999998</c:v>
                </c:pt>
                <c:pt idx="1026">
                  <c:v>0.2548512</c:v>
                </c:pt>
                <c:pt idx="1027">
                  <c:v>0.2265344</c:v>
                </c:pt>
                <c:pt idx="1028">
                  <c:v>0.19821759999999999</c:v>
                </c:pt>
                <c:pt idx="1029">
                  <c:v>0.18405920000000001</c:v>
                </c:pt>
                <c:pt idx="1030">
                  <c:v>0.16990079999999999</c:v>
                </c:pt>
                <c:pt idx="1031">
                  <c:v>0.1557424</c:v>
                </c:pt>
                <c:pt idx="1032">
                  <c:v>0.14158399999999999</c:v>
                </c:pt>
                <c:pt idx="1033">
                  <c:v>0.13025727999999998</c:v>
                </c:pt>
                <c:pt idx="1034">
                  <c:v>0.12176223999999999</c:v>
                </c:pt>
                <c:pt idx="1035">
                  <c:v>0.12176223999999999</c:v>
                </c:pt>
                <c:pt idx="1036">
                  <c:v>0.117797888</c:v>
                </c:pt>
                <c:pt idx="1037">
                  <c:v>0.118647392</c:v>
                </c:pt>
                <c:pt idx="1038">
                  <c:v>0.115815712</c:v>
                </c:pt>
                <c:pt idx="1039">
                  <c:v>0.11609887999999999</c:v>
                </c:pt>
                <c:pt idx="1040">
                  <c:v>0.1132672</c:v>
                </c:pt>
                <c:pt idx="1041">
                  <c:v>0.1132672</c:v>
                </c:pt>
                <c:pt idx="1042">
                  <c:v>0.1132672</c:v>
                </c:pt>
                <c:pt idx="1043">
                  <c:v>0.1132672</c:v>
                </c:pt>
                <c:pt idx="1044">
                  <c:v>0.11043552</c:v>
                </c:pt>
                <c:pt idx="1045">
                  <c:v>0.11043552</c:v>
                </c:pt>
                <c:pt idx="1046">
                  <c:v>0.11043552</c:v>
                </c:pt>
                <c:pt idx="1047">
                  <c:v>3.9926688000000001</c:v>
                </c:pt>
                <c:pt idx="1048">
                  <c:v>3.5396000000000001</c:v>
                </c:pt>
                <c:pt idx="1049">
                  <c:v>3.1997984000000002</c:v>
                </c:pt>
                <c:pt idx="1050">
                  <c:v>2.8599967999999998</c:v>
                </c:pt>
                <c:pt idx="1051">
                  <c:v>2.4522348799999998</c:v>
                </c:pt>
                <c:pt idx="1052">
                  <c:v>2.13225504</c:v>
                </c:pt>
                <c:pt idx="1053">
                  <c:v>1.8236019200000002</c:v>
                </c:pt>
                <c:pt idx="1054">
                  <c:v>1.56025568</c:v>
                </c:pt>
                <c:pt idx="1055">
                  <c:v>1.33372128</c:v>
                </c:pt>
                <c:pt idx="1056">
                  <c:v>1.1468304</c:v>
                </c:pt>
                <c:pt idx="1057">
                  <c:v>1.0703750399999998</c:v>
                </c:pt>
                <c:pt idx="1058">
                  <c:v>1.0194048</c:v>
                </c:pt>
                <c:pt idx="1059">
                  <c:v>0.94011776000000002</c:v>
                </c:pt>
                <c:pt idx="1060">
                  <c:v>0.86932575999999995</c:v>
                </c:pt>
                <c:pt idx="1061">
                  <c:v>0.80986047999999999</c:v>
                </c:pt>
                <c:pt idx="1062">
                  <c:v>0.75605855999999994</c:v>
                </c:pt>
                <c:pt idx="1063">
                  <c:v>0.74473184000000003</c:v>
                </c:pt>
                <c:pt idx="1064">
                  <c:v>0.75605855999999994</c:v>
                </c:pt>
                <c:pt idx="1065">
                  <c:v>0.82968224000000002</c:v>
                </c:pt>
                <c:pt idx="1066">
                  <c:v>1.03073152</c:v>
                </c:pt>
                <c:pt idx="1067">
                  <c:v>1.1893056</c:v>
                </c:pt>
                <c:pt idx="1068">
                  <c:v>1.4894636800000001</c:v>
                </c:pt>
                <c:pt idx="1069">
                  <c:v>1.43283008</c:v>
                </c:pt>
                <c:pt idx="1070">
                  <c:v>1.2600975999999999</c:v>
                </c:pt>
                <c:pt idx="1071">
                  <c:v>1.22328576</c:v>
                </c:pt>
                <c:pt idx="1072">
                  <c:v>1.1751472000000001</c:v>
                </c:pt>
                <c:pt idx="1073">
                  <c:v>1.05904832</c:v>
                </c:pt>
                <c:pt idx="1074">
                  <c:v>0.95144448000000004</c:v>
                </c:pt>
                <c:pt idx="1075">
                  <c:v>0.86932575999999995</c:v>
                </c:pt>
                <c:pt idx="1076">
                  <c:v>0.80419711999999999</c:v>
                </c:pt>
                <c:pt idx="1077">
                  <c:v>0.74473184000000003</c:v>
                </c:pt>
                <c:pt idx="1078">
                  <c:v>0.70791999999999999</c:v>
                </c:pt>
                <c:pt idx="1079">
                  <c:v>0.68526655999999997</c:v>
                </c:pt>
                <c:pt idx="1080">
                  <c:v>0.66261311999999994</c:v>
                </c:pt>
                <c:pt idx="1081">
                  <c:v>0.63995968000000003</c:v>
                </c:pt>
                <c:pt idx="1082">
                  <c:v>0.67110815999999995</c:v>
                </c:pt>
                <c:pt idx="1083">
                  <c:v>0.70508831999999999</c:v>
                </c:pt>
                <c:pt idx="1084">
                  <c:v>0.70508831999999999</c:v>
                </c:pt>
                <c:pt idx="1085">
                  <c:v>0.72207840000000001</c:v>
                </c:pt>
                <c:pt idx="1086">
                  <c:v>0.83251391999999991</c:v>
                </c:pt>
                <c:pt idx="1087">
                  <c:v>1.0165731199999999</c:v>
                </c:pt>
                <c:pt idx="1088">
                  <c:v>1.9538591999999999</c:v>
                </c:pt>
                <c:pt idx="1089">
                  <c:v>1.75280992</c:v>
                </c:pt>
                <c:pt idx="1090">
                  <c:v>1.4639785600000002</c:v>
                </c:pt>
                <c:pt idx="1091">
                  <c:v>1.2317807999999999</c:v>
                </c:pt>
                <c:pt idx="1092">
                  <c:v>1.0703750399999998</c:v>
                </c:pt>
                <c:pt idx="1093">
                  <c:v>1.0618799999999999</c:v>
                </c:pt>
                <c:pt idx="1094">
                  <c:v>0.97976128000000007</c:v>
                </c:pt>
                <c:pt idx="1095">
                  <c:v>0.89197919999999997</c:v>
                </c:pt>
                <c:pt idx="1096">
                  <c:v>0.82685056000000001</c:v>
                </c:pt>
                <c:pt idx="1097">
                  <c:v>0.78154368000000007</c:v>
                </c:pt>
                <c:pt idx="1098">
                  <c:v>0.75889024000000005</c:v>
                </c:pt>
                <c:pt idx="1099">
                  <c:v>0.73340511999999991</c:v>
                </c:pt>
                <c:pt idx="1100">
                  <c:v>0.70791999999999999</c:v>
                </c:pt>
                <c:pt idx="1101">
                  <c:v>0.69376159999999998</c:v>
                </c:pt>
                <c:pt idx="1102">
                  <c:v>0.71358336</c:v>
                </c:pt>
                <c:pt idx="1103">
                  <c:v>0.85233568000000004</c:v>
                </c:pt>
                <c:pt idx="1104">
                  <c:v>0.99391967999999997</c:v>
                </c:pt>
                <c:pt idx="1105">
                  <c:v>1.2402758399999998</c:v>
                </c:pt>
                <c:pt idx="1106">
                  <c:v>1.0901968</c:v>
                </c:pt>
                <c:pt idx="1107">
                  <c:v>0.98542463999999985</c:v>
                </c:pt>
                <c:pt idx="1108">
                  <c:v>0.96843456000000006</c:v>
                </c:pt>
                <c:pt idx="1109">
                  <c:v>1.13550368</c:v>
                </c:pt>
                <c:pt idx="1110">
                  <c:v>2.02748288</c:v>
                </c:pt>
                <c:pt idx="1111">
                  <c:v>2.02748288</c:v>
                </c:pt>
                <c:pt idx="1112">
                  <c:v>1.5121171199999999</c:v>
                </c:pt>
                <c:pt idx="1113">
                  <c:v>1.2204540800000001</c:v>
                </c:pt>
                <c:pt idx="1114">
                  <c:v>1.2912460800000001</c:v>
                </c:pt>
                <c:pt idx="1115">
                  <c:v>1.5659190399999998</c:v>
                </c:pt>
                <c:pt idx="1116">
                  <c:v>1.7839583999999999</c:v>
                </c:pt>
                <c:pt idx="1117">
                  <c:v>5.4934592000000002</c:v>
                </c:pt>
                <c:pt idx="1118">
                  <c:v>5.6916767999999998</c:v>
                </c:pt>
                <c:pt idx="1119">
                  <c:v>4.1625696000000003</c:v>
                </c:pt>
                <c:pt idx="1120">
                  <c:v>3.2847488</c:v>
                </c:pt>
                <c:pt idx="1121">
                  <c:v>2.80902656</c:v>
                </c:pt>
                <c:pt idx="1122">
                  <c:v>2.5541753599999999</c:v>
                </c:pt>
                <c:pt idx="1123">
                  <c:v>2.3927695999999998</c:v>
                </c:pt>
                <c:pt idx="1124">
                  <c:v>2.22570048</c:v>
                </c:pt>
                <c:pt idx="1125">
                  <c:v>2.0954432000000001</c:v>
                </c:pt>
                <c:pt idx="1126">
                  <c:v>1.9963344000000001</c:v>
                </c:pt>
                <c:pt idx="1127">
                  <c:v>2.0104928000000002</c:v>
                </c:pt>
                <c:pt idx="1128">
                  <c:v>1.97934432</c:v>
                </c:pt>
                <c:pt idx="1129">
                  <c:v>1.9963344000000001</c:v>
                </c:pt>
                <c:pt idx="1130">
                  <c:v>2.14358176</c:v>
                </c:pt>
                <c:pt idx="1131">
                  <c:v>2.3502944000000001</c:v>
                </c:pt>
                <c:pt idx="1132">
                  <c:v>2.35312608</c:v>
                </c:pt>
                <c:pt idx="1133">
                  <c:v>2.2568489600000001</c:v>
                </c:pt>
                <c:pt idx="1134">
                  <c:v>2.1803935999999999</c:v>
                </c:pt>
                <c:pt idx="1135">
                  <c:v>2.1180966400000001</c:v>
                </c:pt>
                <c:pt idx="1136">
                  <c:v>2.0954432000000001</c:v>
                </c:pt>
                <c:pt idx="1137">
                  <c:v>2.3106508799999999</c:v>
                </c:pt>
                <c:pt idx="1138">
                  <c:v>4.1059359999999998</c:v>
                </c:pt>
                <c:pt idx="1139">
                  <c:v>7.4473184000000003</c:v>
                </c:pt>
                <c:pt idx="1140">
                  <c:v>7.362368</c:v>
                </c:pt>
                <c:pt idx="1141">
                  <c:v>6.0597951999999999</c:v>
                </c:pt>
                <c:pt idx="1142">
                  <c:v>6.4562303999999999</c:v>
                </c:pt>
                <c:pt idx="1143">
                  <c:v>7.0792000000000002</c:v>
                </c:pt>
                <c:pt idx="1144">
                  <c:v>7.5322687999999998</c:v>
                </c:pt>
                <c:pt idx="1145">
                  <c:v>24.267497599999999</c:v>
                </c:pt>
                <c:pt idx="1146">
                  <c:v>62.013792000000002</c:v>
                </c:pt>
                <c:pt idx="1147">
                  <c:v>55.217759999999998</c:v>
                </c:pt>
                <c:pt idx="1148">
                  <c:v>26.476208</c:v>
                </c:pt>
                <c:pt idx="1149">
                  <c:v>18.009484799999999</c:v>
                </c:pt>
                <c:pt idx="1150">
                  <c:v>15.630873599999999</c:v>
                </c:pt>
                <c:pt idx="1151">
                  <c:v>12.7708768</c:v>
                </c:pt>
                <c:pt idx="1152">
                  <c:v>9.9108800000000006</c:v>
                </c:pt>
                <c:pt idx="1153">
                  <c:v>8.0136544000000001</c:v>
                </c:pt>
                <c:pt idx="1154">
                  <c:v>6.7110816</c:v>
                </c:pt>
                <c:pt idx="1155">
                  <c:v>5.7199935999999996</c:v>
                </c:pt>
                <c:pt idx="1156">
                  <c:v>4.9554400000000003</c:v>
                </c:pt>
                <c:pt idx="1157">
                  <c:v>4.3607871999999999</c:v>
                </c:pt>
                <c:pt idx="1158">
                  <c:v>3.9077183999999998</c:v>
                </c:pt>
                <c:pt idx="1159">
                  <c:v>3.5679167999999999</c:v>
                </c:pt>
                <c:pt idx="1160">
                  <c:v>3.3980160000000001</c:v>
                </c:pt>
                <c:pt idx="1161">
                  <c:v>3.4263328</c:v>
                </c:pt>
                <c:pt idx="1162">
                  <c:v>3.3130655999999998</c:v>
                </c:pt>
                <c:pt idx="1163">
                  <c:v>3.3130655999999998</c:v>
                </c:pt>
                <c:pt idx="1164">
                  <c:v>14.611468799999999</c:v>
                </c:pt>
                <c:pt idx="1165">
                  <c:v>42.192031999999998</c:v>
                </c:pt>
                <c:pt idx="1166">
                  <c:v>24.267497599999999</c:v>
                </c:pt>
                <c:pt idx="1167">
                  <c:v>16.3954272</c:v>
                </c:pt>
                <c:pt idx="1168">
                  <c:v>12.7708768</c:v>
                </c:pt>
                <c:pt idx="1169">
                  <c:v>10.194048</c:v>
                </c:pt>
                <c:pt idx="1170">
                  <c:v>8.2685055999999992</c:v>
                </c:pt>
                <c:pt idx="1171">
                  <c:v>6.9376160000000002</c:v>
                </c:pt>
                <c:pt idx="1172">
                  <c:v>5.8332607999999997</c:v>
                </c:pt>
                <c:pt idx="1173">
                  <c:v>5.0970240000000002</c:v>
                </c:pt>
                <c:pt idx="1174">
                  <c:v>4.4174208000000004</c:v>
                </c:pt>
                <c:pt idx="1175">
                  <c:v>3.6245504</c:v>
                </c:pt>
                <c:pt idx="1176">
                  <c:v>3.6245504</c:v>
                </c:pt>
                <c:pt idx="1177">
                  <c:v>3.5112831999999998</c:v>
                </c:pt>
                <c:pt idx="1178">
                  <c:v>3.7095007999999998</c:v>
                </c:pt>
                <c:pt idx="1179">
                  <c:v>8.4950399999999995</c:v>
                </c:pt>
                <c:pt idx="1180">
                  <c:v>10.930284799999999</c:v>
                </c:pt>
                <c:pt idx="1181">
                  <c:v>8.3251392000000006</c:v>
                </c:pt>
                <c:pt idx="1182">
                  <c:v>6.7393983999999998</c:v>
                </c:pt>
                <c:pt idx="1183">
                  <c:v>5.9182112</c:v>
                </c:pt>
                <c:pt idx="1184">
                  <c:v>6.2296959999999997</c:v>
                </c:pt>
                <c:pt idx="1185">
                  <c:v>11.3833536</c:v>
                </c:pt>
                <c:pt idx="1186">
                  <c:v>16.9617632</c:v>
                </c:pt>
                <c:pt idx="1187">
                  <c:v>14.243350400000001</c:v>
                </c:pt>
                <c:pt idx="1188">
                  <c:v>11.015235199999999</c:v>
                </c:pt>
                <c:pt idx="1189">
                  <c:v>8.2118719999999996</c:v>
                </c:pt>
                <c:pt idx="1190">
                  <c:v>7.0792000000000002</c:v>
                </c:pt>
                <c:pt idx="1191">
                  <c:v>5.9465279999999998</c:v>
                </c:pt>
                <c:pt idx="1192">
                  <c:v>4.8138560000000004</c:v>
                </c:pt>
                <c:pt idx="1193">
                  <c:v>3.9643519999999999</c:v>
                </c:pt>
                <c:pt idx="1194">
                  <c:v>3.3980160000000001</c:v>
                </c:pt>
                <c:pt idx="1195">
                  <c:v>3.1148479999999998</c:v>
                </c:pt>
                <c:pt idx="1196">
                  <c:v>2.83168</c:v>
                </c:pt>
                <c:pt idx="1197">
                  <c:v>2.5428486399999999</c:v>
                </c:pt>
                <c:pt idx="1198">
                  <c:v>2.4069280000000002</c:v>
                </c:pt>
                <c:pt idx="1199">
                  <c:v>2.2653439999999998</c:v>
                </c:pt>
                <c:pt idx="1200">
                  <c:v>2.1237599999999999</c:v>
                </c:pt>
                <c:pt idx="1201">
                  <c:v>1.9821759999999999</c:v>
                </c:pt>
                <c:pt idx="1202">
                  <c:v>1.9821759999999999</c:v>
                </c:pt>
                <c:pt idx="1203">
                  <c:v>1.840592</c:v>
                </c:pt>
                <c:pt idx="1204">
                  <c:v>1.6990080000000001</c:v>
                </c:pt>
                <c:pt idx="1205">
                  <c:v>1.5574239999999999</c:v>
                </c:pt>
                <c:pt idx="1206">
                  <c:v>1.5574239999999999</c:v>
                </c:pt>
                <c:pt idx="1207">
                  <c:v>1.4073449600000001</c:v>
                </c:pt>
                <c:pt idx="1208">
                  <c:v>1.41584</c:v>
                </c:pt>
                <c:pt idx="1209">
                  <c:v>1.2742560000000001</c:v>
                </c:pt>
                <c:pt idx="1210">
                  <c:v>1.1326719999999999</c:v>
                </c:pt>
                <c:pt idx="1211">
                  <c:v>1.1326719999999999</c:v>
                </c:pt>
                <c:pt idx="1212">
                  <c:v>1.0760384000000001</c:v>
                </c:pt>
                <c:pt idx="1213">
                  <c:v>1.0760384000000001</c:v>
                </c:pt>
                <c:pt idx="1214">
                  <c:v>1.0194048</c:v>
                </c:pt>
                <c:pt idx="1215">
                  <c:v>1.0194048</c:v>
                </c:pt>
                <c:pt idx="1216">
                  <c:v>1.0194048</c:v>
                </c:pt>
                <c:pt idx="1217">
                  <c:v>0.96277119999999994</c:v>
                </c:pt>
                <c:pt idx="1218">
                  <c:v>0.96277119999999994</c:v>
                </c:pt>
                <c:pt idx="1219">
                  <c:v>0.97692959999999995</c:v>
                </c:pt>
                <c:pt idx="1220">
                  <c:v>0.96277119999999994</c:v>
                </c:pt>
                <c:pt idx="1221">
                  <c:v>0.96277119999999994</c:v>
                </c:pt>
                <c:pt idx="1222">
                  <c:v>0.90613759999999999</c:v>
                </c:pt>
                <c:pt idx="1223">
                  <c:v>0.90613759999999999</c:v>
                </c:pt>
                <c:pt idx="1224">
                  <c:v>0.90613759999999999</c:v>
                </c:pt>
                <c:pt idx="1225">
                  <c:v>0.90613759999999999</c:v>
                </c:pt>
                <c:pt idx="1226">
                  <c:v>0.84950400000000004</c:v>
                </c:pt>
                <c:pt idx="1227">
                  <c:v>0.84950400000000004</c:v>
                </c:pt>
                <c:pt idx="1228">
                  <c:v>0.84950400000000004</c:v>
                </c:pt>
                <c:pt idx="1229">
                  <c:v>0.80986047999999999</c:v>
                </c:pt>
                <c:pt idx="1230">
                  <c:v>0.77871199999999996</c:v>
                </c:pt>
                <c:pt idx="1231">
                  <c:v>0.76455359999999994</c:v>
                </c:pt>
                <c:pt idx="1232">
                  <c:v>0.73623680000000002</c:v>
                </c:pt>
                <c:pt idx="1233">
                  <c:v>0.73623680000000002</c:v>
                </c:pt>
                <c:pt idx="1234">
                  <c:v>0.70791999999999999</c:v>
                </c:pt>
                <c:pt idx="1235">
                  <c:v>0.70791999999999999</c:v>
                </c:pt>
                <c:pt idx="1236">
                  <c:v>0.67960319999999996</c:v>
                </c:pt>
                <c:pt idx="1237">
                  <c:v>0.67960319999999996</c:v>
                </c:pt>
                <c:pt idx="1238">
                  <c:v>0.65128640000000004</c:v>
                </c:pt>
                <c:pt idx="1239">
                  <c:v>0.65128640000000004</c:v>
                </c:pt>
                <c:pt idx="1240">
                  <c:v>0.62296960000000001</c:v>
                </c:pt>
                <c:pt idx="1241">
                  <c:v>0.62296960000000001</c:v>
                </c:pt>
                <c:pt idx="1242">
                  <c:v>0.62296960000000001</c:v>
                </c:pt>
                <c:pt idx="1243">
                  <c:v>0.59465279999999998</c:v>
                </c:pt>
                <c:pt idx="1244">
                  <c:v>0.59465279999999998</c:v>
                </c:pt>
                <c:pt idx="1245">
                  <c:v>0.59465279999999998</c:v>
                </c:pt>
                <c:pt idx="1246">
                  <c:v>0.56633599999999995</c:v>
                </c:pt>
                <c:pt idx="1247">
                  <c:v>0.56633599999999995</c:v>
                </c:pt>
                <c:pt idx="1248">
                  <c:v>0.56633599999999995</c:v>
                </c:pt>
                <c:pt idx="1249">
                  <c:v>0.53801920000000003</c:v>
                </c:pt>
                <c:pt idx="1250">
                  <c:v>0.53801920000000003</c:v>
                </c:pt>
                <c:pt idx="1251">
                  <c:v>0.53801920000000003</c:v>
                </c:pt>
                <c:pt idx="1252">
                  <c:v>0.5097024</c:v>
                </c:pt>
                <c:pt idx="1253">
                  <c:v>0.5097024</c:v>
                </c:pt>
                <c:pt idx="1254">
                  <c:v>0.5097024</c:v>
                </c:pt>
                <c:pt idx="1255">
                  <c:v>0.48138559999999997</c:v>
                </c:pt>
                <c:pt idx="1256">
                  <c:v>0.48138559999999997</c:v>
                </c:pt>
                <c:pt idx="1257">
                  <c:v>0.48138559999999997</c:v>
                </c:pt>
                <c:pt idx="1258">
                  <c:v>0.45306879999999999</c:v>
                </c:pt>
                <c:pt idx="1259">
                  <c:v>0.45306879999999999</c:v>
                </c:pt>
                <c:pt idx="1260">
                  <c:v>0.45306879999999999</c:v>
                </c:pt>
                <c:pt idx="1261">
                  <c:v>0.42475200000000002</c:v>
                </c:pt>
                <c:pt idx="1262">
                  <c:v>0.42475200000000002</c:v>
                </c:pt>
                <c:pt idx="1263">
                  <c:v>0.42475200000000002</c:v>
                </c:pt>
                <c:pt idx="1264">
                  <c:v>0.39643519999999999</c:v>
                </c:pt>
                <c:pt idx="1265">
                  <c:v>0.39643519999999999</c:v>
                </c:pt>
                <c:pt idx="1266">
                  <c:v>0.39643519999999999</c:v>
                </c:pt>
                <c:pt idx="1267">
                  <c:v>0.36811840000000001</c:v>
                </c:pt>
                <c:pt idx="1268">
                  <c:v>0.36811840000000001</c:v>
                </c:pt>
                <c:pt idx="1269">
                  <c:v>0.36811840000000001</c:v>
                </c:pt>
                <c:pt idx="1270">
                  <c:v>0.33980159999999998</c:v>
                </c:pt>
                <c:pt idx="1271">
                  <c:v>0.33980159999999998</c:v>
                </c:pt>
                <c:pt idx="1272">
                  <c:v>0.31148480000000001</c:v>
                </c:pt>
                <c:pt idx="1273">
                  <c:v>0.31148480000000001</c:v>
                </c:pt>
                <c:pt idx="1274">
                  <c:v>0.28316799999999998</c:v>
                </c:pt>
                <c:pt idx="1275">
                  <c:v>0.28316799999999998</c:v>
                </c:pt>
                <c:pt idx="1276">
                  <c:v>0.27750464000000002</c:v>
                </c:pt>
                <c:pt idx="1277">
                  <c:v>0.27184127999999996</c:v>
                </c:pt>
                <c:pt idx="1278">
                  <c:v>0.27184127999999996</c:v>
                </c:pt>
                <c:pt idx="1279">
                  <c:v>0.26617792000000001</c:v>
                </c:pt>
                <c:pt idx="1280">
                  <c:v>0.26617792000000001</c:v>
                </c:pt>
                <c:pt idx="1281">
                  <c:v>0.26051455999999995</c:v>
                </c:pt>
                <c:pt idx="1282">
                  <c:v>0.2548512</c:v>
                </c:pt>
                <c:pt idx="1283">
                  <c:v>0.24918784000000002</c:v>
                </c:pt>
                <c:pt idx="1284">
                  <c:v>0.24352447999999999</c:v>
                </c:pt>
                <c:pt idx="1285">
                  <c:v>0.23786112000000001</c:v>
                </c:pt>
                <c:pt idx="1286">
                  <c:v>0.23219775999999998</c:v>
                </c:pt>
                <c:pt idx="1287">
                  <c:v>0.2265344</c:v>
                </c:pt>
                <c:pt idx="1288">
                  <c:v>0.22087103999999999</c:v>
                </c:pt>
                <c:pt idx="1289">
                  <c:v>0.21520767999999998</c:v>
                </c:pt>
                <c:pt idx="1290">
                  <c:v>0.20954432000000001</c:v>
                </c:pt>
                <c:pt idx="1291">
                  <c:v>0.20388096</c:v>
                </c:pt>
                <c:pt idx="1292">
                  <c:v>0.19821759999999999</c:v>
                </c:pt>
                <c:pt idx="1293">
                  <c:v>0.19255423999999999</c:v>
                </c:pt>
                <c:pt idx="1294">
                  <c:v>0.18689087999999998</c:v>
                </c:pt>
                <c:pt idx="1295">
                  <c:v>0.18122752</c:v>
                </c:pt>
                <c:pt idx="1296">
                  <c:v>0.17556416</c:v>
                </c:pt>
                <c:pt idx="1297">
                  <c:v>0.16990079999999999</c:v>
                </c:pt>
                <c:pt idx="1298">
                  <c:v>0.16423743999999998</c:v>
                </c:pt>
                <c:pt idx="1299">
                  <c:v>0.15857407999999998</c:v>
                </c:pt>
                <c:pt idx="1300">
                  <c:v>0.15291072</c:v>
                </c:pt>
                <c:pt idx="1301">
                  <c:v>0.14724735999999999</c:v>
                </c:pt>
                <c:pt idx="1302">
                  <c:v>0.14158399999999999</c:v>
                </c:pt>
                <c:pt idx="1303">
                  <c:v>0.13592063999999998</c:v>
                </c:pt>
                <c:pt idx="1304">
                  <c:v>0.13025727999999998</c:v>
                </c:pt>
                <c:pt idx="1305">
                  <c:v>0.13025727999999998</c:v>
                </c:pt>
                <c:pt idx="1306">
                  <c:v>0.12459392000000001</c:v>
                </c:pt>
                <c:pt idx="1307">
                  <c:v>0.12459392000000001</c:v>
                </c:pt>
                <c:pt idx="1308">
                  <c:v>0.11893056</c:v>
                </c:pt>
                <c:pt idx="1309">
                  <c:v>0.11893056</c:v>
                </c:pt>
                <c:pt idx="1310">
                  <c:v>0.1132672</c:v>
                </c:pt>
                <c:pt idx="1311">
                  <c:v>0.1132672</c:v>
                </c:pt>
                <c:pt idx="1312">
                  <c:v>0.10760383999999999</c:v>
                </c:pt>
                <c:pt idx="1313">
                  <c:v>0.10760383999999999</c:v>
                </c:pt>
                <c:pt idx="1314">
                  <c:v>0.10194048</c:v>
                </c:pt>
                <c:pt idx="1315">
                  <c:v>0.10194048</c:v>
                </c:pt>
                <c:pt idx="1316">
                  <c:v>9.6277119999999994E-2</c:v>
                </c:pt>
                <c:pt idx="1317">
                  <c:v>9.6277119999999994E-2</c:v>
                </c:pt>
                <c:pt idx="1318">
                  <c:v>9.0613760000000002E-2</c:v>
                </c:pt>
                <c:pt idx="1319">
                  <c:v>9.0613760000000002E-2</c:v>
                </c:pt>
                <c:pt idx="1320">
                  <c:v>8.4950399999999995E-2</c:v>
                </c:pt>
                <c:pt idx="1321">
                  <c:v>8.4950399999999995E-2</c:v>
                </c:pt>
                <c:pt idx="1322">
                  <c:v>7.9287039999999989E-2</c:v>
                </c:pt>
                <c:pt idx="1323">
                  <c:v>7.9287039999999989E-2</c:v>
                </c:pt>
                <c:pt idx="1324">
                  <c:v>7.3623679999999997E-2</c:v>
                </c:pt>
                <c:pt idx="1325">
                  <c:v>7.3623679999999997E-2</c:v>
                </c:pt>
                <c:pt idx="1326">
                  <c:v>6.7960319999999991E-2</c:v>
                </c:pt>
                <c:pt idx="1327">
                  <c:v>6.7960319999999991E-2</c:v>
                </c:pt>
                <c:pt idx="1328">
                  <c:v>6.7960319999999991E-2</c:v>
                </c:pt>
                <c:pt idx="1329">
                  <c:v>6.2296960000000005E-2</c:v>
                </c:pt>
                <c:pt idx="1330">
                  <c:v>6.2296960000000005E-2</c:v>
                </c:pt>
                <c:pt idx="1331">
                  <c:v>6.2296960000000005E-2</c:v>
                </c:pt>
                <c:pt idx="1332">
                  <c:v>6.2296960000000005E-2</c:v>
                </c:pt>
                <c:pt idx="1333">
                  <c:v>6.2296960000000005E-2</c:v>
                </c:pt>
                <c:pt idx="1334">
                  <c:v>6.2296960000000005E-2</c:v>
                </c:pt>
                <c:pt idx="1335">
                  <c:v>6.2296960000000005E-2</c:v>
                </c:pt>
                <c:pt idx="1336">
                  <c:v>6.2296960000000005E-2</c:v>
                </c:pt>
                <c:pt idx="1337">
                  <c:v>6.2296960000000005E-2</c:v>
                </c:pt>
                <c:pt idx="1338">
                  <c:v>5.6633599999999999E-2</c:v>
                </c:pt>
                <c:pt idx="1339">
                  <c:v>5.6633599999999999E-2</c:v>
                </c:pt>
                <c:pt idx="1340">
                  <c:v>5.6633599999999999E-2</c:v>
                </c:pt>
                <c:pt idx="1341">
                  <c:v>5.6633599999999999E-2</c:v>
                </c:pt>
                <c:pt idx="1342">
                  <c:v>5.6633599999999999E-2</c:v>
                </c:pt>
                <c:pt idx="1343">
                  <c:v>5.6633599999999999E-2</c:v>
                </c:pt>
                <c:pt idx="1344">
                  <c:v>5.6633599999999999E-2</c:v>
                </c:pt>
                <c:pt idx="1345">
                  <c:v>5.6633599999999999E-2</c:v>
                </c:pt>
                <c:pt idx="1346">
                  <c:v>5.6633599999999999E-2</c:v>
                </c:pt>
                <c:pt idx="1347">
                  <c:v>5.6633599999999999E-2</c:v>
                </c:pt>
                <c:pt idx="1348">
                  <c:v>5.6633599999999999E-2</c:v>
                </c:pt>
                <c:pt idx="1349">
                  <c:v>5.6633599999999999E-2</c:v>
                </c:pt>
                <c:pt idx="1350">
                  <c:v>5.6633599999999999E-2</c:v>
                </c:pt>
                <c:pt idx="1351">
                  <c:v>5.6633599999999999E-2</c:v>
                </c:pt>
                <c:pt idx="1352">
                  <c:v>5.6633599999999999E-2</c:v>
                </c:pt>
                <c:pt idx="1353">
                  <c:v>5.6633599999999999E-2</c:v>
                </c:pt>
                <c:pt idx="1354">
                  <c:v>5.6633599999999999E-2</c:v>
                </c:pt>
                <c:pt idx="1355">
                  <c:v>5.6633599999999999E-2</c:v>
                </c:pt>
                <c:pt idx="1356">
                  <c:v>5.6633599999999999E-2</c:v>
                </c:pt>
                <c:pt idx="1357">
                  <c:v>5.6633599999999999E-2</c:v>
                </c:pt>
                <c:pt idx="1358">
                  <c:v>6.2296960000000005E-2</c:v>
                </c:pt>
                <c:pt idx="1359">
                  <c:v>6.2296960000000005E-2</c:v>
                </c:pt>
                <c:pt idx="1360">
                  <c:v>6.2296960000000005E-2</c:v>
                </c:pt>
                <c:pt idx="1361">
                  <c:v>6.2296960000000005E-2</c:v>
                </c:pt>
                <c:pt idx="1362">
                  <c:v>6.2296960000000005E-2</c:v>
                </c:pt>
                <c:pt idx="1363">
                  <c:v>6.2296960000000005E-2</c:v>
                </c:pt>
                <c:pt idx="1364">
                  <c:v>6.2296960000000005E-2</c:v>
                </c:pt>
                <c:pt idx="1365">
                  <c:v>6.2296960000000005E-2</c:v>
                </c:pt>
                <c:pt idx="1366">
                  <c:v>6.2296960000000005E-2</c:v>
                </c:pt>
                <c:pt idx="1367">
                  <c:v>6.2296960000000005E-2</c:v>
                </c:pt>
                <c:pt idx="1368">
                  <c:v>6.2296960000000005E-2</c:v>
                </c:pt>
                <c:pt idx="1369">
                  <c:v>6.2296960000000005E-2</c:v>
                </c:pt>
                <c:pt idx="1370">
                  <c:v>6.2296960000000005E-2</c:v>
                </c:pt>
                <c:pt idx="1371">
                  <c:v>6.2296960000000005E-2</c:v>
                </c:pt>
                <c:pt idx="1372">
                  <c:v>6.2296960000000005E-2</c:v>
                </c:pt>
                <c:pt idx="1373">
                  <c:v>6.2296960000000005E-2</c:v>
                </c:pt>
                <c:pt idx="1374">
                  <c:v>6.2296960000000005E-2</c:v>
                </c:pt>
                <c:pt idx="1375">
                  <c:v>6.2296960000000005E-2</c:v>
                </c:pt>
                <c:pt idx="1376">
                  <c:v>6.2296960000000005E-2</c:v>
                </c:pt>
                <c:pt idx="1377">
                  <c:v>6.2296960000000005E-2</c:v>
                </c:pt>
                <c:pt idx="1378">
                  <c:v>6.2296960000000005E-2</c:v>
                </c:pt>
                <c:pt idx="1379">
                  <c:v>6.7960319999999991E-2</c:v>
                </c:pt>
                <c:pt idx="1380">
                  <c:v>6.7960319999999991E-2</c:v>
                </c:pt>
                <c:pt idx="1381">
                  <c:v>6.7960319999999991E-2</c:v>
                </c:pt>
                <c:pt idx="1382">
                  <c:v>6.7960319999999991E-2</c:v>
                </c:pt>
                <c:pt idx="1383">
                  <c:v>7.3623679999999997E-2</c:v>
                </c:pt>
                <c:pt idx="1384">
                  <c:v>8.4950399999999995E-2</c:v>
                </c:pt>
                <c:pt idx="1385">
                  <c:v>0.14158399999999999</c:v>
                </c:pt>
                <c:pt idx="1386">
                  <c:v>0.2265344</c:v>
                </c:pt>
                <c:pt idx="1387">
                  <c:v>0.42475200000000002</c:v>
                </c:pt>
                <c:pt idx="1388">
                  <c:v>1.1326719999999999</c:v>
                </c:pt>
                <c:pt idx="1389">
                  <c:v>5.6633599999999999</c:v>
                </c:pt>
                <c:pt idx="1390">
                  <c:v>28.316800000000001</c:v>
                </c:pt>
                <c:pt idx="1391">
                  <c:v>60.314783999999996</c:v>
                </c:pt>
                <c:pt idx="1392">
                  <c:v>61.447456000000003</c:v>
                </c:pt>
                <c:pt idx="1393">
                  <c:v>52.102911999999996</c:v>
                </c:pt>
                <c:pt idx="1394">
                  <c:v>45.590047999999996</c:v>
                </c:pt>
                <c:pt idx="1395">
                  <c:v>41.342528000000001</c:v>
                </c:pt>
                <c:pt idx="1396">
                  <c:v>36.811839999999997</c:v>
                </c:pt>
                <c:pt idx="1397">
                  <c:v>31.148479999999999</c:v>
                </c:pt>
                <c:pt idx="1398">
                  <c:v>23.417993599999999</c:v>
                </c:pt>
                <c:pt idx="1399">
                  <c:v>19.11384</c:v>
                </c:pt>
                <c:pt idx="1400">
                  <c:v>17.3298816</c:v>
                </c:pt>
                <c:pt idx="1401">
                  <c:v>18.717404800000001</c:v>
                </c:pt>
                <c:pt idx="1402">
                  <c:v>18.122751999999998</c:v>
                </c:pt>
                <c:pt idx="1403">
                  <c:v>15.4609728</c:v>
                </c:pt>
                <c:pt idx="1404">
                  <c:v>13.2239456</c:v>
                </c:pt>
                <c:pt idx="1405">
                  <c:v>11.468304</c:v>
                </c:pt>
                <c:pt idx="1406">
                  <c:v>10.5338496</c:v>
                </c:pt>
                <c:pt idx="1407">
                  <c:v>9.8542463999999992</c:v>
                </c:pt>
                <c:pt idx="1408">
                  <c:v>9.0896927999999999</c:v>
                </c:pt>
                <c:pt idx="1409">
                  <c:v>8.1552384</c:v>
                </c:pt>
                <c:pt idx="1410">
                  <c:v>6.3712799999999996</c:v>
                </c:pt>
                <c:pt idx="1411">
                  <c:v>4.8704896</c:v>
                </c:pt>
                <c:pt idx="1412">
                  <c:v>3.9360352000000001</c:v>
                </c:pt>
                <c:pt idx="1413">
                  <c:v>3.4263328</c:v>
                </c:pt>
                <c:pt idx="1414">
                  <c:v>3.2847488</c:v>
                </c:pt>
                <c:pt idx="1415">
                  <c:v>3.3413824000000001</c:v>
                </c:pt>
                <c:pt idx="1416">
                  <c:v>3.9360352000000001</c:v>
                </c:pt>
                <c:pt idx="1417">
                  <c:v>10.8170176</c:v>
                </c:pt>
                <c:pt idx="1418">
                  <c:v>12.600975999999999</c:v>
                </c:pt>
                <c:pt idx="1419">
                  <c:v>18.9156224</c:v>
                </c:pt>
                <c:pt idx="1420">
                  <c:v>18.519187200000001</c:v>
                </c:pt>
                <c:pt idx="1421">
                  <c:v>13.818598399999999</c:v>
                </c:pt>
                <c:pt idx="1422">
                  <c:v>9.7409791999999999</c:v>
                </c:pt>
                <c:pt idx="1423">
                  <c:v>7.0508831999999995</c:v>
                </c:pt>
                <c:pt idx="1424">
                  <c:v>5.4085087999999999</c:v>
                </c:pt>
                <c:pt idx="1425">
                  <c:v>4.3041536000000002</c:v>
                </c:pt>
                <c:pt idx="1426">
                  <c:v>4.2758367999999995</c:v>
                </c:pt>
                <c:pt idx="1427">
                  <c:v>6.1164287999999996</c:v>
                </c:pt>
                <c:pt idx="1428">
                  <c:v>5.8049439999999999</c:v>
                </c:pt>
                <c:pt idx="1429">
                  <c:v>4.5023711999999998</c:v>
                </c:pt>
                <c:pt idx="1430">
                  <c:v>7.2207840000000001</c:v>
                </c:pt>
                <c:pt idx="1431">
                  <c:v>11.468304</c:v>
                </c:pt>
                <c:pt idx="1432">
                  <c:v>7.7021695999999995</c:v>
                </c:pt>
                <c:pt idx="1433">
                  <c:v>6.1730624000000001</c:v>
                </c:pt>
                <c:pt idx="1434">
                  <c:v>5.521776</c:v>
                </c:pt>
                <c:pt idx="1435">
                  <c:v>4.8138560000000004</c:v>
                </c:pt>
                <c:pt idx="1436">
                  <c:v>4.8421728000000002</c:v>
                </c:pt>
                <c:pt idx="1437">
                  <c:v>4.4740544</c:v>
                </c:pt>
                <c:pt idx="1438">
                  <c:v>3.9643519999999999</c:v>
                </c:pt>
                <c:pt idx="1439">
                  <c:v>3.5396000000000001</c:v>
                </c:pt>
                <c:pt idx="1440">
                  <c:v>3.1997984000000002</c:v>
                </c:pt>
                <c:pt idx="1441">
                  <c:v>2.77221472</c:v>
                </c:pt>
                <c:pt idx="1442">
                  <c:v>2.4097596799999996</c:v>
                </c:pt>
                <c:pt idx="1443">
                  <c:v>2.2313638399999998</c:v>
                </c:pt>
                <c:pt idx="1444">
                  <c:v>2.2426905600000002</c:v>
                </c:pt>
                <c:pt idx="1445">
                  <c:v>2.4409081600000002</c:v>
                </c:pt>
                <c:pt idx="1446">
                  <c:v>2.8883136</c:v>
                </c:pt>
                <c:pt idx="1447">
                  <c:v>3.3980160000000001</c:v>
                </c:pt>
                <c:pt idx="1448">
                  <c:v>3.1431648000000001</c:v>
                </c:pt>
                <c:pt idx="1449">
                  <c:v>2.4890467200000002</c:v>
                </c:pt>
                <c:pt idx="1450">
                  <c:v>2.0444729600000002</c:v>
                </c:pt>
                <c:pt idx="1451">
                  <c:v>3.4263328</c:v>
                </c:pt>
                <c:pt idx="1452">
                  <c:v>7.2491007999999999</c:v>
                </c:pt>
                <c:pt idx="1453">
                  <c:v>6.3712799999999996</c:v>
                </c:pt>
                <c:pt idx="1454">
                  <c:v>4.5023711999999998</c:v>
                </c:pt>
                <c:pt idx="1455">
                  <c:v>4.1342527999999996</c:v>
                </c:pt>
                <c:pt idx="1456">
                  <c:v>6.3995968000000003</c:v>
                </c:pt>
                <c:pt idx="1457">
                  <c:v>6.6261311999999997</c:v>
                </c:pt>
                <c:pt idx="1458">
                  <c:v>8.7215743999999997</c:v>
                </c:pt>
                <c:pt idx="1459">
                  <c:v>11.1285024</c:v>
                </c:pt>
                <c:pt idx="1460">
                  <c:v>11.1001856</c:v>
                </c:pt>
                <c:pt idx="1461">
                  <c:v>20.246511999999999</c:v>
                </c:pt>
                <c:pt idx="1462">
                  <c:v>13.4221632</c:v>
                </c:pt>
                <c:pt idx="1463">
                  <c:v>9.2312767999999998</c:v>
                </c:pt>
                <c:pt idx="1464">
                  <c:v>6.9659328</c:v>
                </c:pt>
                <c:pt idx="1465">
                  <c:v>10.222364799999999</c:v>
                </c:pt>
                <c:pt idx="1466">
                  <c:v>10.420582400000001</c:v>
                </c:pt>
                <c:pt idx="1467">
                  <c:v>7.1924672000000003</c:v>
                </c:pt>
                <c:pt idx="1468">
                  <c:v>5.3801920000000001</c:v>
                </c:pt>
                <c:pt idx="1469">
                  <c:v>4.2475199999999997</c:v>
                </c:pt>
                <c:pt idx="1470">
                  <c:v>3.5962336000000001</c:v>
                </c:pt>
                <c:pt idx="1471">
                  <c:v>3.5396000000000001</c:v>
                </c:pt>
                <c:pt idx="1472">
                  <c:v>11.666521599999999</c:v>
                </c:pt>
                <c:pt idx="1473">
                  <c:v>34.263328000000001</c:v>
                </c:pt>
                <c:pt idx="1474">
                  <c:v>20.331462399999999</c:v>
                </c:pt>
                <c:pt idx="1475">
                  <c:v>16.706911999999999</c:v>
                </c:pt>
                <c:pt idx="1476">
                  <c:v>23.701161599999999</c:v>
                </c:pt>
                <c:pt idx="1477">
                  <c:v>24.352447999999999</c:v>
                </c:pt>
                <c:pt idx="1478">
                  <c:v>18.1793856</c:v>
                </c:pt>
                <c:pt idx="1479">
                  <c:v>13.252262399999999</c:v>
                </c:pt>
                <c:pt idx="1480">
                  <c:v>10.137414399999999</c:v>
                </c:pt>
                <c:pt idx="1481">
                  <c:v>8.2685055999999992</c:v>
                </c:pt>
                <c:pt idx="1482">
                  <c:v>7.0225663999999997</c:v>
                </c:pt>
                <c:pt idx="1483">
                  <c:v>6.2863296000000002</c:v>
                </c:pt>
                <c:pt idx="1484">
                  <c:v>15.177804800000001</c:v>
                </c:pt>
                <c:pt idx="1485">
                  <c:v>41.059359999999998</c:v>
                </c:pt>
                <c:pt idx="1486">
                  <c:v>54.368256000000002</c:v>
                </c:pt>
                <c:pt idx="1487">
                  <c:v>28.883136</c:v>
                </c:pt>
                <c:pt idx="1488">
                  <c:v>19.9350272</c:v>
                </c:pt>
                <c:pt idx="1489">
                  <c:v>20.303145600000001</c:v>
                </c:pt>
                <c:pt idx="1490">
                  <c:v>17.698</c:v>
                </c:pt>
                <c:pt idx="1491">
                  <c:v>14.101766399999999</c:v>
                </c:pt>
                <c:pt idx="1492">
                  <c:v>11.949689599999999</c:v>
                </c:pt>
                <c:pt idx="1493">
                  <c:v>10.930284799999999</c:v>
                </c:pt>
                <c:pt idx="1494">
                  <c:v>10.5904832</c:v>
                </c:pt>
                <c:pt idx="1495">
                  <c:v>13.450480000000001</c:v>
                </c:pt>
                <c:pt idx="1496">
                  <c:v>13.110678399999999</c:v>
                </c:pt>
                <c:pt idx="1497">
                  <c:v>10.873651199999999</c:v>
                </c:pt>
                <c:pt idx="1498">
                  <c:v>9.3445439999999991</c:v>
                </c:pt>
                <c:pt idx="1499">
                  <c:v>8.3251392000000006</c:v>
                </c:pt>
                <c:pt idx="1500">
                  <c:v>8.2968223999999999</c:v>
                </c:pt>
                <c:pt idx="1501">
                  <c:v>7.6738527999999997</c:v>
                </c:pt>
                <c:pt idx="1502">
                  <c:v>7.4473184000000003</c:v>
                </c:pt>
                <c:pt idx="1503">
                  <c:v>7.0225663999999997</c:v>
                </c:pt>
                <c:pt idx="1504">
                  <c:v>6.4279136000000001</c:v>
                </c:pt>
                <c:pt idx="1505">
                  <c:v>6.1730624000000001</c:v>
                </c:pt>
                <c:pt idx="1506">
                  <c:v>10.335632</c:v>
                </c:pt>
                <c:pt idx="1507">
                  <c:v>13.960182399999999</c:v>
                </c:pt>
                <c:pt idx="1508">
                  <c:v>12.232857599999999</c:v>
                </c:pt>
                <c:pt idx="1509">
                  <c:v>10.137414399999999</c:v>
                </c:pt>
                <c:pt idx="1510">
                  <c:v>8.7498912000000004</c:v>
                </c:pt>
                <c:pt idx="1511">
                  <c:v>9.0330592000000003</c:v>
                </c:pt>
                <c:pt idx="1512">
                  <c:v>8.9481088</c:v>
                </c:pt>
                <c:pt idx="1513">
                  <c:v>8.1269215999999993</c:v>
                </c:pt>
                <c:pt idx="1514">
                  <c:v>7.2774175999999997</c:v>
                </c:pt>
                <c:pt idx="1515">
                  <c:v>6.5694976</c:v>
                </c:pt>
                <c:pt idx="1516">
                  <c:v>6.0597951999999999</c:v>
                </c:pt>
                <c:pt idx="1517">
                  <c:v>5.6350432000000001</c:v>
                </c:pt>
                <c:pt idx="1518">
                  <c:v>5.2952415999999998</c:v>
                </c:pt>
                <c:pt idx="1519">
                  <c:v>4.9271231999999996</c:v>
                </c:pt>
                <c:pt idx="1520">
                  <c:v>4.6722719999999995</c:v>
                </c:pt>
                <c:pt idx="1521">
                  <c:v>4.4174208000000004</c:v>
                </c:pt>
                <c:pt idx="1522">
                  <c:v>5.0970240000000002</c:v>
                </c:pt>
                <c:pt idx="1523">
                  <c:v>8.8348416000000007</c:v>
                </c:pt>
                <c:pt idx="1524">
                  <c:v>8.2401888000000003</c:v>
                </c:pt>
                <c:pt idx="1525">
                  <c:v>6.8809823999999997</c:v>
                </c:pt>
                <c:pt idx="1526">
                  <c:v>6.0031616000000003</c:v>
                </c:pt>
                <c:pt idx="1527">
                  <c:v>5.3801920000000001</c:v>
                </c:pt>
                <c:pt idx="1528">
                  <c:v>5.2386080000000002</c:v>
                </c:pt>
                <c:pt idx="1529">
                  <c:v>7.3906847999999998</c:v>
                </c:pt>
                <c:pt idx="1530">
                  <c:v>21.2376</c:v>
                </c:pt>
                <c:pt idx="1531">
                  <c:v>22.228687999999998</c:v>
                </c:pt>
                <c:pt idx="1532">
                  <c:v>15.0645376</c:v>
                </c:pt>
                <c:pt idx="1533">
                  <c:v>11.751472</c:v>
                </c:pt>
                <c:pt idx="1534">
                  <c:v>9.9958303999999991</c:v>
                </c:pt>
                <c:pt idx="1535">
                  <c:v>9.5427616000000004</c:v>
                </c:pt>
                <c:pt idx="1536">
                  <c:v>8.5799903999999998</c:v>
                </c:pt>
                <c:pt idx="1537">
                  <c:v>7.8437536000000003</c:v>
                </c:pt>
                <c:pt idx="1538">
                  <c:v>7.2207840000000001</c:v>
                </c:pt>
                <c:pt idx="1539">
                  <c:v>6.9942495999999998</c:v>
                </c:pt>
                <c:pt idx="1540">
                  <c:v>7.1924672000000003</c:v>
                </c:pt>
                <c:pt idx="1541">
                  <c:v>7.2774175999999997</c:v>
                </c:pt>
                <c:pt idx="1542">
                  <c:v>7.7588032</c:v>
                </c:pt>
                <c:pt idx="1543">
                  <c:v>7.5889024000000003</c:v>
                </c:pt>
                <c:pt idx="1544">
                  <c:v>6.9942495999999998</c:v>
                </c:pt>
                <c:pt idx="1545">
                  <c:v>7.0792000000000002</c:v>
                </c:pt>
                <c:pt idx="1546">
                  <c:v>8.1269215999999993</c:v>
                </c:pt>
                <c:pt idx="1547">
                  <c:v>7.3057343999999995</c:v>
                </c:pt>
                <c:pt idx="1548">
                  <c:v>6.6827648000000002</c:v>
                </c:pt>
                <c:pt idx="1549">
                  <c:v>5.7199935999999996</c:v>
                </c:pt>
                <c:pt idx="1550">
                  <c:v>4.5306879999999996</c:v>
                </c:pt>
                <c:pt idx="1551">
                  <c:v>4.5306879999999996</c:v>
                </c:pt>
                <c:pt idx="1552">
                  <c:v>3.9643519999999999</c:v>
                </c:pt>
                <c:pt idx="1553">
                  <c:v>3.681184</c:v>
                </c:pt>
                <c:pt idx="1554">
                  <c:v>3.3980160000000001</c:v>
                </c:pt>
                <c:pt idx="1555">
                  <c:v>3.1148479999999998</c:v>
                </c:pt>
                <c:pt idx="1556">
                  <c:v>2.83168</c:v>
                </c:pt>
                <c:pt idx="1557">
                  <c:v>2.5485120000000001</c:v>
                </c:pt>
                <c:pt idx="1558">
                  <c:v>2.2653439999999998</c:v>
                </c:pt>
                <c:pt idx="1559">
                  <c:v>2.1237599999999999</c:v>
                </c:pt>
                <c:pt idx="1560">
                  <c:v>1.9821759999999999</c:v>
                </c:pt>
                <c:pt idx="1561">
                  <c:v>1.840592</c:v>
                </c:pt>
                <c:pt idx="1562">
                  <c:v>1.6990080000000001</c:v>
                </c:pt>
                <c:pt idx="1563">
                  <c:v>1.5574239999999999</c:v>
                </c:pt>
                <c:pt idx="1564">
                  <c:v>1.41584</c:v>
                </c:pt>
                <c:pt idx="1565">
                  <c:v>1.2742560000000001</c:v>
                </c:pt>
                <c:pt idx="1566">
                  <c:v>1.1326719999999999</c:v>
                </c:pt>
                <c:pt idx="1567">
                  <c:v>1.1326719999999999</c:v>
                </c:pt>
                <c:pt idx="1568">
                  <c:v>0.99108799999999997</c:v>
                </c:pt>
                <c:pt idx="1569">
                  <c:v>0.99108799999999997</c:v>
                </c:pt>
                <c:pt idx="1570">
                  <c:v>0.84950400000000004</c:v>
                </c:pt>
                <c:pt idx="1571">
                  <c:v>0.79287039999999998</c:v>
                </c:pt>
                <c:pt idx="1572">
                  <c:v>0.79287039999999998</c:v>
                </c:pt>
                <c:pt idx="1573">
                  <c:v>0.73623680000000002</c:v>
                </c:pt>
                <c:pt idx="1574">
                  <c:v>0.73623680000000002</c:v>
                </c:pt>
                <c:pt idx="1575">
                  <c:v>0.67960319999999996</c:v>
                </c:pt>
                <c:pt idx="1576">
                  <c:v>0.67960319999999996</c:v>
                </c:pt>
                <c:pt idx="1577">
                  <c:v>0.62296960000000001</c:v>
                </c:pt>
                <c:pt idx="1578">
                  <c:v>0.56633599999999995</c:v>
                </c:pt>
                <c:pt idx="1579">
                  <c:v>0.5097024</c:v>
                </c:pt>
                <c:pt idx="1580">
                  <c:v>0.48704895999999998</c:v>
                </c:pt>
                <c:pt idx="1581">
                  <c:v>0.44457375999999998</c:v>
                </c:pt>
                <c:pt idx="1582">
                  <c:v>0.41625695999999995</c:v>
                </c:pt>
                <c:pt idx="1583">
                  <c:v>0.39643519999999999</c:v>
                </c:pt>
                <c:pt idx="1584">
                  <c:v>0.36811840000000001</c:v>
                </c:pt>
                <c:pt idx="1585">
                  <c:v>0.36811840000000001</c:v>
                </c:pt>
                <c:pt idx="1586">
                  <c:v>0.35112831999999999</c:v>
                </c:pt>
                <c:pt idx="1587">
                  <c:v>0.33980159999999998</c:v>
                </c:pt>
                <c:pt idx="1588">
                  <c:v>0.33980159999999998</c:v>
                </c:pt>
                <c:pt idx="1589">
                  <c:v>0.33980159999999998</c:v>
                </c:pt>
                <c:pt idx="1590">
                  <c:v>0.33980159999999998</c:v>
                </c:pt>
                <c:pt idx="1591">
                  <c:v>0.33980159999999998</c:v>
                </c:pt>
                <c:pt idx="1592">
                  <c:v>0.31148480000000001</c:v>
                </c:pt>
                <c:pt idx="1593">
                  <c:v>0.31148480000000001</c:v>
                </c:pt>
                <c:pt idx="1594">
                  <c:v>0.31148480000000001</c:v>
                </c:pt>
                <c:pt idx="1595">
                  <c:v>0.31148480000000001</c:v>
                </c:pt>
                <c:pt idx="1596">
                  <c:v>0.31148480000000001</c:v>
                </c:pt>
                <c:pt idx="1597">
                  <c:v>0.31148480000000001</c:v>
                </c:pt>
                <c:pt idx="1598">
                  <c:v>0.28316799999999998</c:v>
                </c:pt>
                <c:pt idx="1599">
                  <c:v>0.28316799999999998</c:v>
                </c:pt>
                <c:pt idx="1600">
                  <c:v>0.28316799999999998</c:v>
                </c:pt>
                <c:pt idx="1601">
                  <c:v>0.28316799999999998</c:v>
                </c:pt>
                <c:pt idx="1602">
                  <c:v>0.28316799999999998</c:v>
                </c:pt>
                <c:pt idx="1603">
                  <c:v>0.28316799999999998</c:v>
                </c:pt>
                <c:pt idx="1604">
                  <c:v>0.28316799999999998</c:v>
                </c:pt>
                <c:pt idx="1605">
                  <c:v>0.28316799999999998</c:v>
                </c:pt>
                <c:pt idx="1606">
                  <c:v>0.2548512</c:v>
                </c:pt>
                <c:pt idx="1607">
                  <c:v>0.2548512</c:v>
                </c:pt>
                <c:pt idx="1608">
                  <c:v>0.2548512</c:v>
                </c:pt>
                <c:pt idx="1609">
                  <c:v>0.2548512</c:v>
                </c:pt>
                <c:pt idx="1610">
                  <c:v>0.2548512</c:v>
                </c:pt>
                <c:pt idx="1611">
                  <c:v>0.2548512</c:v>
                </c:pt>
                <c:pt idx="1612">
                  <c:v>0.2548512</c:v>
                </c:pt>
                <c:pt idx="1613">
                  <c:v>0.2548512</c:v>
                </c:pt>
                <c:pt idx="1614">
                  <c:v>0.2265344</c:v>
                </c:pt>
                <c:pt idx="1615">
                  <c:v>0.2265344</c:v>
                </c:pt>
                <c:pt idx="1616">
                  <c:v>0.2265344</c:v>
                </c:pt>
                <c:pt idx="1617">
                  <c:v>0.2265344</c:v>
                </c:pt>
                <c:pt idx="1618">
                  <c:v>0.2265344</c:v>
                </c:pt>
                <c:pt idx="1619">
                  <c:v>0.2265344</c:v>
                </c:pt>
                <c:pt idx="1620">
                  <c:v>0.2265344</c:v>
                </c:pt>
                <c:pt idx="1621">
                  <c:v>0.2265344</c:v>
                </c:pt>
                <c:pt idx="1622">
                  <c:v>0.19821759999999999</c:v>
                </c:pt>
                <c:pt idx="1623">
                  <c:v>0.19821759999999999</c:v>
                </c:pt>
                <c:pt idx="1624">
                  <c:v>0.19821759999999999</c:v>
                </c:pt>
                <c:pt idx="1625">
                  <c:v>0.19821759999999999</c:v>
                </c:pt>
                <c:pt idx="1626">
                  <c:v>0.19821759999999999</c:v>
                </c:pt>
                <c:pt idx="1627">
                  <c:v>0.19821759999999999</c:v>
                </c:pt>
                <c:pt idx="1628">
                  <c:v>0.19821759999999999</c:v>
                </c:pt>
                <c:pt idx="1629">
                  <c:v>0.19821759999999999</c:v>
                </c:pt>
                <c:pt idx="1630">
                  <c:v>0.16990079999999999</c:v>
                </c:pt>
                <c:pt idx="1631">
                  <c:v>0.16990079999999999</c:v>
                </c:pt>
                <c:pt idx="1632">
                  <c:v>0.16990079999999999</c:v>
                </c:pt>
                <c:pt idx="1633">
                  <c:v>0.16990079999999999</c:v>
                </c:pt>
                <c:pt idx="1634">
                  <c:v>0.16990079999999999</c:v>
                </c:pt>
                <c:pt idx="1635">
                  <c:v>0.16990079999999999</c:v>
                </c:pt>
                <c:pt idx="1636">
                  <c:v>0.16990079999999999</c:v>
                </c:pt>
                <c:pt idx="1637">
                  <c:v>0.16990079999999999</c:v>
                </c:pt>
                <c:pt idx="1638">
                  <c:v>0.14158399999999999</c:v>
                </c:pt>
                <c:pt idx="1639">
                  <c:v>0.14158399999999999</c:v>
                </c:pt>
                <c:pt idx="1640">
                  <c:v>0.14158399999999999</c:v>
                </c:pt>
                <c:pt idx="1641">
                  <c:v>0.14158399999999999</c:v>
                </c:pt>
                <c:pt idx="1642">
                  <c:v>0.14158399999999999</c:v>
                </c:pt>
                <c:pt idx="1643">
                  <c:v>0.14158399999999999</c:v>
                </c:pt>
                <c:pt idx="1644">
                  <c:v>0.14158399999999999</c:v>
                </c:pt>
                <c:pt idx="1645">
                  <c:v>0.14158399999999999</c:v>
                </c:pt>
                <c:pt idx="1646">
                  <c:v>0.1132672</c:v>
                </c:pt>
                <c:pt idx="1647">
                  <c:v>0.1132672</c:v>
                </c:pt>
                <c:pt idx="1648">
                  <c:v>0.1132672</c:v>
                </c:pt>
                <c:pt idx="1649">
                  <c:v>0.1132672</c:v>
                </c:pt>
                <c:pt idx="1650">
                  <c:v>0.1132672</c:v>
                </c:pt>
                <c:pt idx="1651">
                  <c:v>9.9108799999999997E-2</c:v>
                </c:pt>
                <c:pt idx="1652">
                  <c:v>9.9108799999999997E-2</c:v>
                </c:pt>
                <c:pt idx="1653">
                  <c:v>9.9108799999999997E-2</c:v>
                </c:pt>
                <c:pt idx="1654">
                  <c:v>9.9108799999999997E-2</c:v>
                </c:pt>
                <c:pt idx="1655">
                  <c:v>7.0791999999999994E-2</c:v>
                </c:pt>
                <c:pt idx="1656">
                  <c:v>7.0791999999999994E-2</c:v>
                </c:pt>
                <c:pt idx="1657">
                  <c:v>7.0791999999999994E-2</c:v>
                </c:pt>
                <c:pt idx="1658">
                  <c:v>7.0791999999999994E-2</c:v>
                </c:pt>
                <c:pt idx="1659">
                  <c:v>5.6633599999999999E-2</c:v>
                </c:pt>
                <c:pt idx="1660">
                  <c:v>5.6633599999999999E-2</c:v>
                </c:pt>
                <c:pt idx="1661">
                  <c:v>5.6633599999999999E-2</c:v>
                </c:pt>
                <c:pt idx="1662">
                  <c:v>5.6633599999999999E-2</c:v>
                </c:pt>
                <c:pt idx="1663">
                  <c:v>4.2475199999999998E-2</c:v>
                </c:pt>
                <c:pt idx="1664">
                  <c:v>4.2475199999999998E-2</c:v>
                </c:pt>
                <c:pt idx="1665">
                  <c:v>4.2475199999999998E-2</c:v>
                </c:pt>
                <c:pt idx="1666">
                  <c:v>4.2475199999999998E-2</c:v>
                </c:pt>
                <c:pt idx="1667">
                  <c:v>4.2475199999999998E-2</c:v>
                </c:pt>
                <c:pt idx="1668">
                  <c:v>2.83168E-2</c:v>
                </c:pt>
                <c:pt idx="1669">
                  <c:v>2.83168E-2</c:v>
                </c:pt>
                <c:pt idx="1670">
                  <c:v>2.83168E-2</c:v>
                </c:pt>
                <c:pt idx="1671">
                  <c:v>2.83168E-2</c:v>
                </c:pt>
                <c:pt idx="1672">
                  <c:v>2.83168E-2</c:v>
                </c:pt>
                <c:pt idx="1673">
                  <c:v>2.83168E-2</c:v>
                </c:pt>
                <c:pt idx="1674">
                  <c:v>2.265344E-2</c:v>
                </c:pt>
                <c:pt idx="1675">
                  <c:v>2.265344E-2</c:v>
                </c:pt>
                <c:pt idx="1676">
                  <c:v>2.265344E-2</c:v>
                </c:pt>
                <c:pt idx="1677">
                  <c:v>2.265344E-2</c:v>
                </c:pt>
                <c:pt idx="1678">
                  <c:v>2.265344E-2</c:v>
                </c:pt>
                <c:pt idx="1679">
                  <c:v>2.265344E-2</c:v>
                </c:pt>
                <c:pt idx="1680">
                  <c:v>1.6990079999999998E-2</c:v>
                </c:pt>
                <c:pt idx="1681">
                  <c:v>1.6990079999999998E-2</c:v>
                </c:pt>
                <c:pt idx="1682">
                  <c:v>1.6990079999999998E-2</c:v>
                </c:pt>
                <c:pt idx="1683">
                  <c:v>1.6990079999999998E-2</c:v>
                </c:pt>
                <c:pt idx="1684">
                  <c:v>1.6990079999999998E-2</c:v>
                </c:pt>
                <c:pt idx="1685">
                  <c:v>1.6990079999999998E-2</c:v>
                </c:pt>
                <c:pt idx="1686">
                  <c:v>1.132672E-2</c:v>
                </c:pt>
                <c:pt idx="1687">
                  <c:v>1.132672E-2</c:v>
                </c:pt>
                <c:pt idx="1688">
                  <c:v>1.132672E-2</c:v>
                </c:pt>
                <c:pt idx="1689">
                  <c:v>1.132672E-2</c:v>
                </c:pt>
                <c:pt idx="1690">
                  <c:v>1.132672E-2</c:v>
                </c:pt>
                <c:pt idx="1691">
                  <c:v>1.132672E-2</c:v>
                </c:pt>
                <c:pt idx="1692">
                  <c:v>1.132672E-2</c:v>
                </c:pt>
                <c:pt idx="1693">
                  <c:v>1.132672E-2</c:v>
                </c:pt>
                <c:pt idx="1694">
                  <c:v>5.6633600000000001E-3</c:v>
                </c:pt>
                <c:pt idx="1695">
                  <c:v>5.6633600000000001E-3</c:v>
                </c:pt>
                <c:pt idx="1696">
                  <c:v>5.6633600000000001E-3</c:v>
                </c:pt>
                <c:pt idx="1697">
                  <c:v>5.6633600000000001E-3</c:v>
                </c:pt>
                <c:pt idx="1698">
                  <c:v>5.6633600000000001E-3</c:v>
                </c:pt>
                <c:pt idx="1699">
                  <c:v>5.6633600000000001E-3</c:v>
                </c:pt>
                <c:pt idx="1700">
                  <c:v>5.6633600000000001E-3</c:v>
                </c:pt>
                <c:pt idx="1701">
                  <c:v>5.6633600000000001E-3</c:v>
                </c:pt>
                <c:pt idx="1702">
                  <c:v>5.6633600000000001E-3</c:v>
                </c:pt>
                <c:pt idx="1703">
                  <c:v>5.6633600000000001E-3</c:v>
                </c:pt>
                <c:pt idx="1704">
                  <c:v>5.6633600000000001E-3</c:v>
                </c:pt>
                <c:pt idx="1705">
                  <c:v>5.6633600000000001E-3</c:v>
                </c:pt>
                <c:pt idx="1706">
                  <c:v>5.6633600000000001E-3</c:v>
                </c:pt>
                <c:pt idx="1707">
                  <c:v>5.6633600000000001E-3</c:v>
                </c:pt>
                <c:pt idx="1708">
                  <c:v>5.6633600000000001E-3</c:v>
                </c:pt>
                <c:pt idx="1709">
                  <c:v>5.6633600000000001E-3</c:v>
                </c:pt>
                <c:pt idx="1710">
                  <c:v>5.6633600000000001E-3</c:v>
                </c:pt>
                <c:pt idx="1711">
                  <c:v>5.6633600000000001E-3</c:v>
                </c:pt>
                <c:pt idx="1712">
                  <c:v>5.6633600000000001E-3</c:v>
                </c:pt>
                <c:pt idx="1713">
                  <c:v>5.6633600000000001E-3</c:v>
                </c:pt>
                <c:pt idx="1714">
                  <c:v>5.6633600000000001E-3</c:v>
                </c:pt>
                <c:pt idx="1715">
                  <c:v>5.6633600000000001E-3</c:v>
                </c:pt>
                <c:pt idx="1716">
                  <c:v>5.6633600000000001E-3</c:v>
                </c:pt>
                <c:pt idx="1717">
                  <c:v>5.6633600000000001E-3</c:v>
                </c:pt>
                <c:pt idx="1718">
                  <c:v>5.6633600000000001E-3</c:v>
                </c:pt>
                <c:pt idx="1719">
                  <c:v>5.6633600000000001E-3</c:v>
                </c:pt>
                <c:pt idx="1720">
                  <c:v>5.6633600000000001E-3</c:v>
                </c:pt>
                <c:pt idx="1721">
                  <c:v>5.6633600000000001E-3</c:v>
                </c:pt>
                <c:pt idx="1722">
                  <c:v>5.6633600000000001E-3</c:v>
                </c:pt>
                <c:pt idx="1723">
                  <c:v>5.6633600000000001E-3</c:v>
                </c:pt>
                <c:pt idx="1724">
                  <c:v>5.6633600000000001E-3</c:v>
                </c:pt>
                <c:pt idx="1725">
                  <c:v>5.6633600000000001E-3</c:v>
                </c:pt>
                <c:pt idx="1726">
                  <c:v>5.6633600000000001E-3</c:v>
                </c:pt>
                <c:pt idx="1727">
                  <c:v>5.6633600000000001E-3</c:v>
                </c:pt>
                <c:pt idx="1728">
                  <c:v>5.6633600000000001E-3</c:v>
                </c:pt>
                <c:pt idx="1729">
                  <c:v>5.6633600000000001E-3</c:v>
                </c:pt>
                <c:pt idx="1730">
                  <c:v>5.6633600000000001E-3</c:v>
                </c:pt>
                <c:pt idx="1731">
                  <c:v>5.6633600000000001E-3</c:v>
                </c:pt>
                <c:pt idx="1732">
                  <c:v>5.6633600000000001E-3</c:v>
                </c:pt>
                <c:pt idx="1733">
                  <c:v>5.6633600000000001E-3</c:v>
                </c:pt>
                <c:pt idx="1734">
                  <c:v>5.6633600000000001E-3</c:v>
                </c:pt>
                <c:pt idx="1735">
                  <c:v>5.6633600000000001E-3</c:v>
                </c:pt>
                <c:pt idx="1736">
                  <c:v>5.6633600000000001E-3</c:v>
                </c:pt>
                <c:pt idx="1737">
                  <c:v>5.6633600000000001E-3</c:v>
                </c:pt>
                <c:pt idx="1738">
                  <c:v>5.6633600000000001E-3</c:v>
                </c:pt>
                <c:pt idx="1739">
                  <c:v>5.6633600000000001E-3</c:v>
                </c:pt>
                <c:pt idx="1740">
                  <c:v>5.6633600000000001E-3</c:v>
                </c:pt>
                <c:pt idx="1741">
                  <c:v>5.6633600000000001E-3</c:v>
                </c:pt>
                <c:pt idx="1742">
                  <c:v>5.6633600000000001E-3</c:v>
                </c:pt>
                <c:pt idx="1743">
                  <c:v>5.6633600000000001E-3</c:v>
                </c:pt>
                <c:pt idx="1744">
                  <c:v>5.6633600000000001E-3</c:v>
                </c:pt>
                <c:pt idx="1745">
                  <c:v>5.6633600000000001E-3</c:v>
                </c:pt>
                <c:pt idx="1746">
                  <c:v>5.6633600000000001E-3</c:v>
                </c:pt>
                <c:pt idx="1747">
                  <c:v>5.6633600000000001E-3</c:v>
                </c:pt>
                <c:pt idx="1748">
                  <c:v>5.6633600000000001E-3</c:v>
                </c:pt>
                <c:pt idx="1749">
                  <c:v>5.6633600000000001E-3</c:v>
                </c:pt>
                <c:pt idx="1750">
                  <c:v>5.6633600000000001E-3</c:v>
                </c:pt>
                <c:pt idx="1751">
                  <c:v>5.6633600000000001E-3</c:v>
                </c:pt>
                <c:pt idx="1752">
                  <c:v>5.6633600000000001E-3</c:v>
                </c:pt>
                <c:pt idx="1753">
                  <c:v>5.6633600000000001E-3</c:v>
                </c:pt>
                <c:pt idx="1754">
                  <c:v>5.6633600000000001E-3</c:v>
                </c:pt>
                <c:pt idx="1755">
                  <c:v>5.6633600000000001E-3</c:v>
                </c:pt>
                <c:pt idx="1756">
                  <c:v>9.3445439999999998E-3</c:v>
                </c:pt>
                <c:pt idx="1757">
                  <c:v>1.5291072000000001E-2</c:v>
                </c:pt>
                <c:pt idx="1758">
                  <c:v>2.265344E-2</c:v>
                </c:pt>
                <c:pt idx="1759">
                  <c:v>4.1908863999999997E-2</c:v>
                </c:pt>
                <c:pt idx="1760">
                  <c:v>0.129690944</c:v>
                </c:pt>
                <c:pt idx="1761">
                  <c:v>0.9316227199999999</c:v>
                </c:pt>
                <c:pt idx="1762">
                  <c:v>2.6306307200000001</c:v>
                </c:pt>
                <c:pt idx="1763">
                  <c:v>6.8809823999999997</c:v>
                </c:pt>
                <c:pt idx="1764">
                  <c:v>12.657609600000001</c:v>
                </c:pt>
                <c:pt idx="1765">
                  <c:v>19.736809600000001</c:v>
                </c:pt>
                <c:pt idx="1766">
                  <c:v>29.449472</c:v>
                </c:pt>
                <c:pt idx="1767">
                  <c:v>39.926687999999999</c:v>
                </c:pt>
                <c:pt idx="1768">
                  <c:v>35.112831999999997</c:v>
                </c:pt>
                <c:pt idx="1769">
                  <c:v>25.400169599999998</c:v>
                </c:pt>
                <c:pt idx="1770">
                  <c:v>18.830672</c:v>
                </c:pt>
                <c:pt idx="1771">
                  <c:v>14.838003199999999</c:v>
                </c:pt>
                <c:pt idx="1772">
                  <c:v>12.006323200000001</c:v>
                </c:pt>
                <c:pt idx="1773">
                  <c:v>10.052464000000001</c:v>
                </c:pt>
                <c:pt idx="1774">
                  <c:v>9.0047423999999996</c:v>
                </c:pt>
                <c:pt idx="1775">
                  <c:v>7.8154367999999996</c:v>
                </c:pt>
                <c:pt idx="1776">
                  <c:v>7.0508831999999995</c:v>
                </c:pt>
                <c:pt idx="1777">
                  <c:v>6.2013791999999999</c:v>
                </c:pt>
                <c:pt idx="1778">
                  <c:v>5.521776</c:v>
                </c:pt>
                <c:pt idx="1779">
                  <c:v>4.9554400000000003</c:v>
                </c:pt>
                <c:pt idx="1780">
                  <c:v>5.2669248</c:v>
                </c:pt>
                <c:pt idx="1781">
                  <c:v>20.076611199999999</c:v>
                </c:pt>
                <c:pt idx="1782">
                  <c:v>22.483539199999999</c:v>
                </c:pt>
                <c:pt idx="1783">
                  <c:v>11.581571199999999</c:v>
                </c:pt>
                <c:pt idx="1784">
                  <c:v>7.7304864000000002</c:v>
                </c:pt>
                <c:pt idx="1785">
                  <c:v>5.6350432000000001</c:v>
                </c:pt>
                <c:pt idx="1786">
                  <c:v>4.2758367999999995</c:v>
                </c:pt>
                <c:pt idx="1787">
                  <c:v>3.4829664</c:v>
                </c:pt>
                <c:pt idx="1788">
                  <c:v>3.0298976</c:v>
                </c:pt>
                <c:pt idx="1789">
                  <c:v>3.6528671999999998</c:v>
                </c:pt>
                <c:pt idx="1790">
                  <c:v>3.5679167999999999</c:v>
                </c:pt>
                <c:pt idx="1791">
                  <c:v>2.9166303999999998</c:v>
                </c:pt>
                <c:pt idx="1792">
                  <c:v>2.5088684799999998</c:v>
                </c:pt>
                <c:pt idx="1793">
                  <c:v>2.1860569600000002</c:v>
                </c:pt>
                <c:pt idx="1794">
                  <c:v>1.9142156799999999</c:v>
                </c:pt>
                <c:pt idx="1795">
                  <c:v>1.70183968</c:v>
                </c:pt>
                <c:pt idx="1796">
                  <c:v>1.44982016</c:v>
                </c:pt>
                <c:pt idx="1797">
                  <c:v>1.3195628800000001</c:v>
                </c:pt>
                <c:pt idx="1798">
                  <c:v>1.22894912</c:v>
                </c:pt>
                <c:pt idx="1799">
                  <c:v>1.1326719999999999</c:v>
                </c:pt>
                <c:pt idx="1800">
                  <c:v>1.0675433600000002</c:v>
                </c:pt>
                <c:pt idx="1801">
                  <c:v>0.99958303999999987</c:v>
                </c:pt>
                <c:pt idx="1802">
                  <c:v>0.91463263999999989</c:v>
                </c:pt>
                <c:pt idx="1803">
                  <c:v>0.82118720000000001</c:v>
                </c:pt>
                <c:pt idx="1804">
                  <c:v>0.75039520000000004</c:v>
                </c:pt>
                <c:pt idx="1805">
                  <c:v>0.69092991999999998</c:v>
                </c:pt>
                <c:pt idx="1806">
                  <c:v>0.65411808000000005</c:v>
                </c:pt>
                <c:pt idx="1807">
                  <c:v>0.63712800000000003</c:v>
                </c:pt>
                <c:pt idx="1808">
                  <c:v>0.63429631999999991</c:v>
                </c:pt>
                <c:pt idx="1809">
                  <c:v>0.63429631999999991</c:v>
                </c:pt>
                <c:pt idx="1810">
                  <c:v>0.61447456</c:v>
                </c:pt>
                <c:pt idx="1811">
                  <c:v>0.59182111999999998</c:v>
                </c:pt>
                <c:pt idx="1812">
                  <c:v>0.59182111999999998</c:v>
                </c:pt>
                <c:pt idx="1813">
                  <c:v>0.56350431999999995</c:v>
                </c:pt>
                <c:pt idx="1814">
                  <c:v>0.54085088000000003</c:v>
                </c:pt>
                <c:pt idx="1815">
                  <c:v>0.52669248000000002</c:v>
                </c:pt>
                <c:pt idx="1816">
                  <c:v>0.50687072</c:v>
                </c:pt>
                <c:pt idx="1817">
                  <c:v>0.50403903999999999</c:v>
                </c:pt>
                <c:pt idx="1818">
                  <c:v>0.49837568000000004</c:v>
                </c:pt>
                <c:pt idx="1819">
                  <c:v>0.47855391999999997</c:v>
                </c:pt>
                <c:pt idx="1820">
                  <c:v>0.45306879999999999</c:v>
                </c:pt>
                <c:pt idx="1821">
                  <c:v>0.44457375999999998</c:v>
                </c:pt>
                <c:pt idx="1822">
                  <c:v>0.48421728000000003</c:v>
                </c:pt>
                <c:pt idx="1823">
                  <c:v>5.7483104000000003</c:v>
                </c:pt>
                <c:pt idx="1824">
                  <c:v>4.8988063999999998</c:v>
                </c:pt>
                <c:pt idx="1825">
                  <c:v>3.1714815999999999</c:v>
                </c:pt>
                <c:pt idx="1826">
                  <c:v>2.1917203199999999</c:v>
                </c:pt>
                <c:pt idx="1827">
                  <c:v>1.7811267199999998</c:v>
                </c:pt>
                <c:pt idx="1828">
                  <c:v>2.9166303999999998</c:v>
                </c:pt>
                <c:pt idx="1829">
                  <c:v>3.2847488</c:v>
                </c:pt>
                <c:pt idx="1830">
                  <c:v>16.8768128</c:v>
                </c:pt>
                <c:pt idx="1831">
                  <c:v>15.630873599999999</c:v>
                </c:pt>
                <c:pt idx="1832">
                  <c:v>9.0330592000000003</c:v>
                </c:pt>
                <c:pt idx="1833">
                  <c:v>6.2580127999999995</c:v>
                </c:pt>
                <c:pt idx="1834">
                  <c:v>4.5306879999999996</c:v>
                </c:pt>
                <c:pt idx="1835">
                  <c:v>3.5962336000000001</c:v>
                </c:pt>
                <c:pt idx="1836">
                  <c:v>3.1997984000000002</c:v>
                </c:pt>
                <c:pt idx="1837">
                  <c:v>3.0865312</c:v>
                </c:pt>
                <c:pt idx="1838">
                  <c:v>2.9166303999999998</c:v>
                </c:pt>
                <c:pt idx="1839">
                  <c:v>2.5570070399999998</c:v>
                </c:pt>
                <c:pt idx="1840">
                  <c:v>3.7095007999999998</c:v>
                </c:pt>
                <c:pt idx="1841">
                  <c:v>4.3041536000000002</c:v>
                </c:pt>
                <c:pt idx="1842">
                  <c:v>3.6245504</c:v>
                </c:pt>
                <c:pt idx="1843">
                  <c:v>3.0015808000000002</c:v>
                </c:pt>
                <c:pt idx="1844">
                  <c:v>2.9166303999999998</c:v>
                </c:pt>
                <c:pt idx="1845">
                  <c:v>2.9449472000000001</c:v>
                </c:pt>
                <c:pt idx="1846">
                  <c:v>3.0865312</c:v>
                </c:pt>
                <c:pt idx="1847">
                  <c:v>2.7807097600000001</c:v>
                </c:pt>
                <c:pt idx="1848">
                  <c:v>2.4550665600000001</c:v>
                </c:pt>
                <c:pt idx="1849">
                  <c:v>2.27100736</c:v>
                </c:pt>
                <c:pt idx="1850">
                  <c:v>2.1294233600000001</c:v>
                </c:pt>
                <c:pt idx="1851">
                  <c:v>1.97934432</c:v>
                </c:pt>
                <c:pt idx="1852">
                  <c:v>1.9680176</c:v>
                </c:pt>
                <c:pt idx="1853">
                  <c:v>1.9283740799999998</c:v>
                </c:pt>
                <c:pt idx="1854">
                  <c:v>2.0388096</c:v>
                </c:pt>
                <c:pt idx="1855">
                  <c:v>2.5117001600000002</c:v>
                </c:pt>
                <c:pt idx="1856">
                  <c:v>2.8599967999999998</c:v>
                </c:pt>
                <c:pt idx="1857">
                  <c:v>2.4635615999999998</c:v>
                </c:pt>
                <c:pt idx="1858">
                  <c:v>2.1634035200000001</c:v>
                </c:pt>
                <c:pt idx="1859">
                  <c:v>2.05013632</c:v>
                </c:pt>
                <c:pt idx="1860">
                  <c:v>1.9566908799999998</c:v>
                </c:pt>
                <c:pt idx="1861">
                  <c:v>1.7216614399999999</c:v>
                </c:pt>
                <c:pt idx="1862">
                  <c:v>1.63104768</c:v>
                </c:pt>
                <c:pt idx="1863">
                  <c:v>1.7414832</c:v>
                </c:pt>
                <c:pt idx="1864">
                  <c:v>2.6391257600000002</c:v>
                </c:pt>
                <c:pt idx="1865">
                  <c:v>10.335632</c:v>
                </c:pt>
                <c:pt idx="1866">
                  <c:v>14.696419199999999</c:v>
                </c:pt>
                <c:pt idx="1867">
                  <c:v>10.6188</c:v>
                </c:pt>
                <c:pt idx="1868">
                  <c:v>10.901968</c:v>
                </c:pt>
                <c:pt idx="1869">
                  <c:v>9.7976127999999996</c:v>
                </c:pt>
                <c:pt idx="1870">
                  <c:v>11.468304</c:v>
                </c:pt>
                <c:pt idx="1871">
                  <c:v>13.252262399999999</c:v>
                </c:pt>
                <c:pt idx="1872">
                  <c:v>10.420582400000001</c:v>
                </c:pt>
                <c:pt idx="1873">
                  <c:v>7.9287039999999998</c:v>
                </c:pt>
                <c:pt idx="1874">
                  <c:v>6.5694976</c:v>
                </c:pt>
                <c:pt idx="1875">
                  <c:v>5.6633599999999999</c:v>
                </c:pt>
                <c:pt idx="1876">
                  <c:v>5.0120735999999999</c:v>
                </c:pt>
                <c:pt idx="1877">
                  <c:v>4.4740544</c:v>
                </c:pt>
                <c:pt idx="1878">
                  <c:v>4.0776192</c:v>
                </c:pt>
                <c:pt idx="1879">
                  <c:v>4.0776192</c:v>
                </c:pt>
                <c:pt idx="1880">
                  <c:v>4.5306879999999996</c:v>
                </c:pt>
                <c:pt idx="1881">
                  <c:v>4.4174208000000004</c:v>
                </c:pt>
                <c:pt idx="1882">
                  <c:v>4.0776192</c:v>
                </c:pt>
                <c:pt idx="1883">
                  <c:v>4.5590048000000003</c:v>
                </c:pt>
                <c:pt idx="1884">
                  <c:v>6.2013791999999999</c:v>
                </c:pt>
                <c:pt idx="1885">
                  <c:v>5.7199935999999996</c:v>
                </c:pt>
                <c:pt idx="1886">
                  <c:v>4.8138560000000004</c:v>
                </c:pt>
                <c:pt idx="1887">
                  <c:v>4.4740544</c:v>
                </c:pt>
                <c:pt idx="1888">
                  <c:v>4.6722719999999995</c:v>
                </c:pt>
                <c:pt idx="1889">
                  <c:v>4.4740544</c:v>
                </c:pt>
                <c:pt idx="1890">
                  <c:v>4.2475199999999997</c:v>
                </c:pt>
                <c:pt idx="1891">
                  <c:v>3.9643519999999999</c:v>
                </c:pt>
                <c:pt idx="1892">
                  <c:v>3.7095007999999998</c:v>
                </c:pt>
                <c:pt idx="1893">
                  <c:v>3.7378176000000001</c:v>
                </c:pt>
                <c:pt idx="1894">
                  <c:v>4.0493024000000002</c:v>
                </c:pt>
                <c:pt idx="1895">
                  <c:v>3.9360352000000001</c:v>
                </c:pt>
                <c:pt idx="1896">
                  <c:v>3.7378176000000001</c:v>
                </c:pt>
                <c:pt idx="1897">
                  <c:v>3.5396000000000001</c:v>
                </c:pt>
                <c:pt idx="1898">
                  <c:v>3.3413824000000001</c:v>
                </c:pt>
                <c:pt idx="1899">
                  <c:v>3.1714815999999999</c:v>
                </c:pt>
                <c:pt idx="1900">
                  <c:v>3.0298976</c:v>
                </c:pt>
                <c:pt idx="1901">
                  <c:v>3.0015808000000002</c:v>
                </c:pt>
                <c:pt idx="1902">
                  <c:v>3.0582143999999998</c:v>
                </c:pt>
                <c:pt idx="1903">
                  <c:v>3.2847488</c:v>
                </c:pt>
                <c:pt idx="1904">
                  <c:v>4.8421728000000002</c:v>
                </c:pt>
                <c:pt idx="1905">
                  <c:v>5.8049439999999999</c:v>
                </c:pt>
                <c:pt idx="1906">
                  <c:v>5.3518752000000003</c:v>
                </c:pt>
                <c:pt idx="1907">
                  <c:v>9.8259296000000003</c:v>
                </c:pt>
                <c:pt idx="1908">
                  <c:v>12.0629568</c:v>
                </c:pt>
                <c:pt idx="1909">
                  <c:v>9.2312767999999998</c:v>
                </c:pt>
                <c:pt idx="1910">
                  <c:v>9.5144447999999997</c:v>
                </c:pt>
                <c:pt idx="1911">
                  <c:v>9.2879103999999995</c:v>
                </c:pt>
                <c:pt idx="1912">
                  <c:v>7.8720704000000001</c:v>
                </c:pt>
                <c:pt idx="1913">
                  <c:v>6.9376160000000002</c:v>
                </c:pt>
                <c:pt idx="1914">
                  <c:v>6.3712799999999996</c:v>
                </c:pt>
                <c:pt idx="1915">
                  <c:v>6.0031616000000003</c:v>
                </c:pt>
                <c:pt idx="1916">
                  <c:v>5.6350432000000001</c:v>
                </c:pt>
                <c:pt idx="1917">
                  <c:v>5.4085087999999999</c:v>
                </c:pt>
                <c:pt idx="1918">
                  <c:v>4.9837568000000001</c:v>
                </c:pt>
                <c:pt idx="1919">
                  <c:v>4.6439551999999997</c:v>
                </c:pt>
                <c:pt idx="1920">
                  <c:v>4.5023711999999998</c:v>
                </c:pt>
                <c:pt idx="1921">
                  <c:v>4.5873216000000001</c:v>
                </c:pt>
                <c:pt idx="1922">
                  <c:v>11.496620800000001</c:v>
                </c:pt>
                <c:pt idx="1923">
                  <c:v>12.147907200000001</c:v>
                </c:pt>
                <c:pt idx="1924">
                  <c:v>9.4011776000000005</c:v>
                </c:pt>
                <c:pt idx="1925">
                  <c:v>8.3251392000000006</c:v>
                </c:pt>
                <c:pt idx="1926">
                  <c:v>7.4756352000000001</c:v>
                </c:pt>
                <c:pt idx="1927">
                  <c:v>6.1447456000000003</c:v>
                </c:pt>
                <c:pt idx="1928">
                  <c:v>5.2386080000000002</c:v>
                </c:pt>
                <c:pt idx="1929">
                  <c:v>5.3518752000000003</c:v>
                </c:pt>
                <c:pt idx="1930">
                  <c:v>4.8421728000000002</c:v>
                </c:pt>
                <c:pt idx="1931">
                  <c:v>4.4740544</c:v>
                </c:pt>
                <c:pt idx="1932">
                  <c:v>4.0776192</c:v>
                </c:pt>
                <c:pt idx="1933">
                  <c:v>3.6528671999999998</c:v>
                </c:pt>
                <c:pt idx="1934">
                  <c:v>3.3696991999999999</c:v>
                </c:pt>
                <c:pt idx="1935">
                  <c:v>3.1148479999999998</c:v>
                </c:pt>
                <c:pt idx="1936">
                  <c:v>2.9166303999999998</c:v>
                </c:pt>
                <c:pt idx="1937">
                  <c:v>2.7523929599999999</c:v>
                </c:pt>
                <c:pt idx="1938">
                  <c:v>2.6589475200000003</c:v>
                </c:pt>
                <c:pt idx="1939">
                  <c:v>2.6193040000000001</c:v>
                </c:pt>
                <c:pt idx="1940">
                  <c:v>2.5456803200000002</c:v>
                </c:pt>
                <c:pt idx="1941">
                  <c:v>2.4635615999999998</c:v>
                </c:pt>
                <c:pt idx="1942">
                  <c:v>2.3842745600000002</c:v>
                </c:pt>
                <c:pt idx="1943">
                  <c:v>2.24835392</c:v>
                </c:pt>
                <c:pt idx="1944">
                  <c:v>2.0671263999999998</c:v>
                </c:pt>
                <c:pt idx="1945">
                  <c:v>1.8915622399999998</c:v>
                </c:pt>
                <c:pt idx="1946">
                  <c:v>1.6876812800000001</c:v>
                </c:pt>
                <c:pt idx="1947">
                  <c:v>1.5857408</c:v>
                </c:pt>
                <c:pt idx="1948">
                  <c:v>1.4781369600000001</c:v>
                </c:pt>
                <c:pt idx="1949">
                  <c:v>1.38185984</c:v>
                </c:pt>
                <c:pt idx="1950">
                  <c:v>1.30540448</c:v>
                </c:pt>
                <c:pt idx="1951">
                  <c:v>1.18364224</c:v>
                </c:pt>
                <c:pt idx="1952">
                  <c:v>1.06471168</c:v>
                </c:pt>
                <c:pt idx="1953">
                  <c:v>0.95710783999999993</c:v>
                </c:pt>
                <c:pt idx="1954">
                  <c:v>0.87215744000000006</c:v>
                </c:pt>
                <c:pt idx="1955">
                  <c:v>0.79570207999999998</c:v>
                </c:pt>
                <c:pt idx="1956">
                  <c:v>0.73057344000000002</c:v>
                </c:pt>
                <c:pt idx="1957">
                  <c:v>0.67110815999999995</c:v>
                </c:pt>
                <c:pt idx="1958">
                  <c:v>0.61730624000000001</c:v>
                </c:pt>
                <c:pt idx="1959">
                  <c:v>0.57199935999999996</c:v>
                </c:pt>
                <c:pt idx="1960">
                  <c:v>0.54085088000000003</c:v>
                </c:pt>
                <c:pt idx="1961">
                  <c:v>0.52386080000000002</c:v>
                </c:pt>
                <c:pt idx="1962">
                  <c:v>0.51253408</c:v>
                </c:pt>
                <c:pt idx="1963">
                  <c:v>0.51253408</c:v>
                </c:pt>
                <c:pt idx="1964">
                  <c:v>0.50403903999999999</c:v>
                </c:pt>
                <c:pt idx="1965">
                  <c:v>0.49271231999999993</c:v>
                </c:pt>
                <c:pt idx="1966">
                  <c:v>0.47572224000000002</c:v>
                </c:pt>
                <c:pt idx="1967">
                  <c:v>0.45590048000000005</c:v>
                </c:pt>
                <c:pt idx="1968">
                  <c:v>0.44174207999999998</c:v>
                </c:pt>
                <c:pt idx="1969">
                  <c:v>0.43041535999999997</c:v>
                </c:pt>
                <c:pt idx="1970">
                  <c:v>0.41625695999999995</c:v>
                </c:pt>
                <c:pt idx="1971">
                  <c:v>0.40493024</c:v>
                </c:pt>
                <c:pt idx="1972">
                  <c:v>0.39643519999999999</c:v>
                </c:pt>
                <c:pt idx="1973">
                  <c:v>0.38794015999999998</c:v>
                </c:pt>
                <c:pt idx="1974">
                  <c:v>0.38510847999999998</c:v>
                </c:pt>
                <c:pt idx="1975">
                  <c:v>0.37944512000000002</c:v>
                </c:pt>
                <c:pt idx="1976">
                  <c:v>0.37661344000000002</c:v>
                </c:pt>
                <c:pt idx="1977">
                  <c:v>0.37095007999999996</c:v>
                </c:pt>
                <c:pt idx="1978">
                  <c:v>0.37095007999999996</c:v>
                </c:pt>
                <c:pt idx="1979">
                  <c:v>0.36811840000000001</c:v>
                </c:pt>
                <c:pt idx="1980">
                  <c:v>0.36528672000000001</c:v>
                </c:pt>
                <c:pt idx="1981">
                  <c:v>0.35962335999999995</c:v>
                </c:pt>
                <c:pt idx="1982">
                  <c:v>0.35679168</c:v>
                </c:pt>
                <c:pt idx="1983">
                  <c:v>0.35396</c:v>
                </c:pt>
                <c:pt idx="1984">
                  <c:v>0.35112831999999999</c:v>
                </c:pt>
                <c:pt idx="1985">
                  <c:v>0.35112831999999999</c:v>
                </c:pt>
                <c:pt idx="1986">
                  <c:v>0.35112831999999999</c:v>
                </c:pt>
                <c:pt idx="1987">
                  <c:v>0.35112831999999999</c:v>
                </c:pt>
                <c:pt idx="1988">
                  <c:v>0.35112831999999999</c:v>
                </c:pt>
                <c:pt idx="1989">
                  <c:v>0.35112831999999999</c:v>
                </c:pt>
                <c:pt idx="1990">
                  <c:v>0.34829663999999999</c:v>
                </c:pt>
                <c:pt idx="1991">
                  <c:v>0.34546495999999999</c:v>
                </c:pt>
                <c:pt idx="1992">
                  <c:v>0.33413824000000003</c:v>
                </c:pt>
                <c:pt idx="1993">
                  <c:v>0.32281152000000002</c:v>
                </c:pt>
                <c:pt idx="1994">
                  <c:v>0.30865312</c:v>
                </c:pt>
                <c:pt idx="1995">
                  <c:v>0.29449471999999999</c:v>
                </c:pt>
                <c:pt idx="1996">
                  <c:v>0.28175215999999997</c:v>
                </c:pt>
                <c:pt idx="1997">
                  <c:v>0.26957593599999996</c:v>
                </c:pt>
                <c:pt idx="1998">
                  <c:v>0.26079772800000001</c:v>
                </c:pt>
                <c:pt idx="1999">
                  <c:v>0.252869024</c:v>
                </c:pt>
                <c:pt idx="2000">
                  <c:v>0.24380764799999999</c:v>
                </c:pt>
                <c:pt idx="2001">
                  <c:v>0.23417993599999998</c:v>
                </c:pt>
                <c:pt idx="2002">
                  <c:v>0.225684896</c:v>
                </c:pt>
                <c:pt idx="2003">
                  <c:v>0.21803936000000002</c:v>
                </c:pt>
                <c:pt idx="2004">
                  <c:v>0.21011065600000001</c:v>
                </c:pt>
                <c:pt idx="2005">
                  <c:v>0.201615616</c:v>
                </c:pt>
                <c:pt idx="2006">
                  <c:v>0.19368691199999999</c:v>
                </c:pt>
                <c:pt idx="2007">
                  <c:v>0.18604137600000001</c:v>
                </c:pt>
                <c:pt idx="2008">
                  <c:v>0.17839584</c:v>
                </c:pt>
                <c:pt idx="2009">
                  <c:v>0.17216614399999999</c:v>
                </c:pt>
                <c:pt idx="2010">
                  <c:v>0.16395427200000001</c:v>
                </c:pt>
                <c:pt idx="2011">
                  <c:v>0.15744140799999998</c:v>
                </c:pt>
                <c:pt idx="2012">
                  <c:v>0.151211712</c:v>
                </c:pt>
                <c:pt idx="2013">
                  <c:v>0.14668102399999999</c:v>
                </c:pt>
                <c:pt idx="2014">
                  <c:v>0.14413251199999999</c:v>
                </c:pt>
                <c:pt idx="2015">
                  <c:v>0.14186716799999999</c:v>
                </c:pt>
                <c:pt idx="2016">
                  <c:v>0.13903548800000001</c:v>
                </c:pt>
                <c:pt idx="2017">
                  <c:v>0.13677014400000001</c:v>
                </c:pt>
                <c:pt idx="2018">
                  <c:v>0.13393846400000001</c:v>
                </c:pt>
                <c:pt idx="2019">
                  <c:v>0.13138995199999998</c:v>
                </c:pt>
                <c:pt idx="2020">
                  <c:v>0.12912460799999997</c:v>
                </c:pt>
                <c:pt idx="2021">
                  <c:v>0.1274256</c:v>
                </c:pt>
                <c:pt idx="2022">
                  <c:v>0.12600976</c:v>
                </c:pt>
                <c:pt idx="2023">
                  <c:v>0.123744416</c:v>
                </c:pt>
                <c:pt idx="2024">
                  <c:v>0.12119590400000001</c:v>
                </c:pt>
                <c:pt idx="2025">
                  <c:v>0.118647392</c:v>
                </c:pt>
                <c:pt idx="2026">
                  <c:v>0.11694838399999999</c:v>
                </c:pt>
                <c:pt idx="2027">
                  <c:v>0.115532544</c:v>
                </c:pt>
                <c:pt idx="2028">
                  <c:v>0.114116704</c:v>
                </c:pt>
                <c:pt idx="2029">
                  <c:v>0.112984032</c:v>
                </c:pt>
                <c:pt idx="2030">
                  <c:v>0.11185136</c:v>
                </c:pt>
                <c:pt idx="2031">
                  <c:v>0.110718688</c:v>
                </c:pt>
                <c:pt idx="2032">
                  <c:v>0.10958601600000001</c:v>
                </c:pt>
                <c:pt idx="2033">
                  <c:v>0.10788700800000001</c:v>
                </c:pt>
                <c:pt idx="2034">
                  <c:v>0.105055328</c:v>
                </c:pt>
                <c:pt idx="2035">
                  <c:v>9.9391967999999997E-2</c:v>
                </c:pt>
                <c:pt idx="2036">
                  <c:v>9.4578111999999992E-2</c:v>
                </c:pt>
                <c:pt idx="2037">
                  <c:v>8.9481088E-2</c:v>
                </c:pt>
                <c:pt idx="2038">
                  <c:v>8.5516735999999996E-2</c:v>
                </c:pt>
                <c:pt idx="2039">
                  <c:v>8.2118719999999992E-2</c:v>
                </c:pt>
                <c:pt idx="2040">
                  <c:v>7.8437536000000002E-2</c:v>
                </c:pt>
                <c:pt idx="2041">
                  <c:v>7.3057343999999996E-2</c:v>
                </c:pt>
                <c:pt idx="2042">
                  <c:v>6.7960319999999991E-2</c:v>
                </c:pt>
                <c:pt idx="2043">
                  <c:v>6.4279136000000001E-2</c:v>
                </c:pt>
                <c:pt idx="2044">
                  <c:v>6.1447455999999998E-2</c:v>
                </c:pt>
                <c:pt idx="2045">
                  <c:v>5.8615775999999994E-2</c:v>
                </c:pt>
                <c:pt idx="2046">
                  <c:v>5.5500927999999998E-2</c:v>
                </c:pt>
                <c:pt idx="2047">
                  <c:v>5.2952416000000002E-2</c:v>
                </c:pt>
                <c:pt idx="2048">
                  <c:v>5.0687072E-2</c:v>
                </c:pt>
                <c:pt idx="2049">
                  <c:v>4.8704895999999998E-2</c:v>
                </c:pt>
                <c:pt idx="2050">
                  <c:v>4.6722719999999995E-2</c:v>
                </c:pt>
                <c:pt idx="2051">
                  <c:v>4.4457376E-2</c:v>
                </c:pt>
                <c:pt idx="2052">
                  <c:v>4.2192031999999997E-2</c:v>
                </c:pt>
                <c:pt idx="2053">
                  <c:v>4.0493023999999996E-2</c:v>
                </c:pt>
                <c:pt idx="2054">
                  <c:v>3.9077183999999994E-2</c:v>
                </c:pt>
                <c:pt idx="2055">
                  <c:v>3.7661343999999999E-2</c:v>
                </c:pt>
                <c:pt idx="2056">
                  <c:v>3.6245503999999998E-2</c:v>
                </c:pt>
                <c:pt idx="2057">
                  <c:v>3.5112831999999997E-2</c:v>
                </c:pt>
                <c:pt idx="2058">
                  <c:v>3.3980159999999995E-2</c:v>
                </c:pt>
                <c:pt idx="2059">
                  <c:v>3.2847487999999994E-2</c:v>
                </c:pt>
                <c:pt idx="2060">
                  <c:v>3.1997983999999993E-2</c:v>
                </c:pt>
                <c:pt idx="2061">
                  <c:v>3.1148480000000003E-2</c:v>
                </c:pt>
                <c:pt idx="2062">
                  <c:v>3.0582144000000002E-2</c:v>
                </c:pt>
                <c:pt idx="2063">
                  <c:v>3.0015808000000001E-2</c:v>
                </c:pt>
                <c:pt idx="2064">
                  <c:v>2.9449472000000001E-2</c:v>
                </c:pt>
                <c:pt idx="2065">
                  <c:v>2.8599968E-2</c:v>
                </c:pt>
                <c:pt idx="2066">
                  <c:v>2.8033631999999999E-2</c:v>
                </c:pt>
                <c:pt idx="2067">
                  <c:v>2.7750463999999999E-2</c:v>
                </c:pt>
                <c:pt idx="2068">
                  <c:v>2.7467295999999999E-2</c:v>
                </c:pt>
                <c:pt idx="2069">
                  <c:v>2.6900959999999998E-2</c:v>
                </c:pt>
                <c:pt idx="2070">
                  <c:v>2.6617791999999998E-2</c:v>
                </c:pt>
                <c:pt idx="2071">
                  <c:v>2.6334624000000001E-2</c:v>
                </c:pt>
                <c:pt idx="2072">
                  <c:v>2.6051456000000001E-2</c:v>
                </c:pt>
                <c:pt idx="2073">
                  <c:v>2.5768288E-2</c:v>
                </c:pt>
                <c:pt idx="2074">
                  <c:v>2.5201952E-2</c:v>
                </c:pt>
                <c:pt idx="2075">
                  <c:v>2.4918783999999999E-2</c:v>
                </c:pt>
                <c:pt idx="2076">
                  <c:v>2.4635615999999999E-2</c:v>
                </c:pt>
                <c:pt idx="2077">
                  <c:v>2.4352447999999999E-2</c:v>
                </c:pt>
                <c:pt idx="2078">
                  <c:v>2.4069279999999998E-2</c:v>
                </c:pt>
                <c:pt idx="2079">
                  <c:v>2.3502943999999998E-2</c:v>
                </c:pt>
                <c:pt idx="2080">
                  <c:v>2.3502943999999998E-2</c:v>
                </c:pt>
                <c:pt idx="2081">
                  <c:v>2.3219775999999998E-2</c:v>
                </c:pt>
                <c:pt idx="2082">
                  <c:v>2.3219775999999998E-2</c:v>
                </c:pt>
                <c:pt idx="2083">
                  <c:v>2.3219775999999998E-2</c:v>
                </c:pt>
                <c:pt idx="2084">
                  <c:v>2.3219775999999998E-2</c:v>
                </c:pt>
                <c:pt idx="2085">
                  <c:v>2.3219775999999998E-2</c:v>
                </c:pt>
                <c:pt idx="2086">
                  <c:v>2.3219775999999998E-2</c:v>
                </c:pt>
                <c:pt idx="2087">
                  <c:v>2.3219775999999998E-2</c:v>
                </c:pt>
                <c:pt idx="2088">
                  <c:v>2.3219775999999998E-2</c:v>
                </c:pt>
                <c:pt idx="2089">
                  <c:v>2.3219775999999998E-2</c:v>
                </c:pt>
                <c:pt idx="2090">
                  <c:v>2.3219775999999998E-2</c:v>
                </c:pt>
                <c:pt idx="2091">
                  <c:v>2.3219775999999998E-2</c:v>
                </c:pt>
                <c:pt idx="2092">
                  <c:v>2.3219775999999998E-2</c:v>
                </c:pt>
                <c:pt idx="2093">
                  <c:v>2.3219775999999998E-2</c:v>
                </c:pt>
                <c:pt idx="2094">
                  <c:v>2.3219775999999998E-2</c:v>
                </c:pt>
                <c:pt idx="2095">
                  <c:v>2.3219775999999998E-2</c:v>
                </c:pt>
                <c:pt idx="2096">
                  <c:v>2.3219775999999998E-2</c:v>
                </c:pt>
                <c:pt idx="2097">
                  <c:v>2.3219775999999998E-2</c:v>
                </c:pt>
                <c:pt idx="2098">
                  <c:v>2.3219775999999998E-2</c:v>
                </c:pt>
                <c:pt idx="2099">
                  <c:v>2.3219775999999998E-2</c:v>
                </c:pt>
                <c:pt idx="2100">
                  <c:v>2.3219775999999998E-2</c:v>
                </c:pt>
                <c:pt idx="2101">
                  <c:v>2.3219775999999998E-2</c:v>
                </c:pt>
                <c:pt idx="2102">
                  <c:v>2.3219775999999998E-2</c:v>
                </c:pt>
                <c:pt idx="2103">
                  <c:v>2.3219775999999998E-2</c:v>
                </c:pt>
                <c:pt idx="2104">
                  <c:v>2.3219775999999998E-2</c:v>
                </c:pt>
                <c:pt idx="2105">
                  <c:v>2.3219775999999998E-2</c:v>
                </c:pt>
                <c:pt idx="2106">
                  <c:v>2.3219775999999998E-2</c:v>
                </c:pt>
                <c:pt idx="2107">
                  <c:v>2.3219775999999998E-2</c:v>
                </c:pt>
                <c:pt idx="2108">
                  <c:v>2.3219775999999998E-2</c:v>
                </c:pt>
                <c:pt idx="2109">
                  <c:v>2.3502943999999998E-2</c:v>
                </c:pt>
                <c:pt idx="2110">
                  <c:v>2.3786111999999998E-2</c:v>
                </c:pt>
                <c:pt idx="2111">
                  <c:v>2.4069279999999998E-2</c:v>
                </c:pt>
                <c:pt idx="2112">
                  <c:v>2.4635615999999999E-2</c:v>
                </c:pt>
                <c:pt idx="2113">
                  <c:v>2.5768288E-2</c:v>
                </c:pt>
                <c:pt idx="2114">
                  <c:v>2.6334624000000001E-2</c:v>
                </c:pt>
                <c:pt idx="2115">
                  <c:v>2.6900959999999998E-2</c:v>
                </c:pt>
                <c:pt idx="2116">
                  <c:v>2.7467295999999999E-2</c:v>
                </c:pt>
                <c:pt idx="2117">
                  <c:v>2.9166304000000001E-2</c:v>
                </c:pt>
                <c:pt idx="2118">
                  <c:v>3.0865312000000002E-2</c:v>
                </c:pt>
                <c:pt idx="2119">
                  <c:v>3.5395999999999997E-2</c:v>
                </c:pt>
                <c:pt idx="2120">
                  <c:v>4.4457376E-2</c:v>
                </c:pt>
                <c:pt idx="2121">
                  <c:v>6.9659327999999993E-2</c:v>
                </c:pt>
                <c:pt idx="2122">
                  <c:v>0.12317807999999998</c:v>
                </c:pt>
                <c:pt idx="2123">
                  <c:v>0.224835392</c:v>
                </c:pt>
                <c:pt idx="2124">
                  <c:v>0.31997984000000002</c:v>
                </c:pt>
                <c:pt idx="2125">
                  <c:v>0.43891039999999998</c:v>
                </c:pt>
                <c:pt idx="2126">
                  <c:v>0.63146464000000002</c:v>
                </c:pt>
                <c:pt idx="2127">
                  <c:v>0.97976128000000007</c:v>
                </c:pt>
                <c:pt idx="2128">
                  <c:v>1.9227107200000002</c:v>
                </c:pt>
                <c:pt idx="2129">
                  <c:v>4.4740544</c:v>
                </c:pt>
                <c:pt idx="2130">
                  <c:v>9.7409791999999999</c:v>
                </c:pt>
                <c:pt idx="2131">
                  <c:v>19.708492799999998</c:v>
                </c:pt>
                <c:pt idx="2132">
                  <c:v>34.546495999999998</c:v>
                </c:pt>
                <c:pt idx="2133">
                  <c:v>70.508831999999998</c:v>
                </c:pt>
                <c:pt idx="2134">
                  <c:v>111.001856</c:v>
                </c:pt>
                <c:pt idx="2135">
                  <c:v>99.108800000000002</c:v>
                </c:pt>
                <c:pt idx="2136">
                  <c:v>64.279135999999994</c:v>
                </c:pt>
                <c:pt idx="2137">
                  <c:v>44.457375999999996</c:v>
                </c:pt>
                <c:pt idx="2138">
                  <c:v>38.227679999999999</c:v>
                </c:pt>
                <c:pt idx="2139">
                  <c:v>32.564320000000002</c:v>
                </c:pt>
                <c:pt idx="2140">
                  <c:v>23.531260799999998</c:v>
                </c:pt>
                <c:pt idx="2141">
                  <c:v>17.782950400000001</c:v>
                </c:pt>
                <c:pt idx="2142">
                  <c:v>16.933446400000001</c:v>
                </c:pt>
                <c:pt idx="2143">
                  <c:v>17.8962176</c:v>
                </c:pt>
                <c:pt idx="2144">
                  <c:v>16.565328000000001</c:v>
                </c:pt>
                <c:pt idx="2145">
                  <c:v>19.8500768</c:v>
                </c:pt>
                <c:pt idx="2146">
                  <c:v>16.5086944</c:v>
                </c:pt>
                <c:pt idx="2147">
                  <c:v>13.592064000000001</c:v>
                </c:pt>
                <c:pt idx="2148">
                  <c:v>15.0645376</c:v>
                </c:pt>
                <c:pt idx="2149">
                  <c:v>12.9974112</c:v>
                </c:pt>
                <c:pt idx="2150">
                  <c:v>10.9586016</c:v>
                </c:pt>
                <c:pt idx="2151">
                  <c:v>8.8631583999999997</c:v>
                </c:pt>
                <c:pt idx="2152">
                  <c:v>7.0792000000000002</c:v>
                </c:pt>
                <c:pt idx="2153">
                  <c:v>5.8615775999999995</c:v>
                </c:pt>
                <c:pt idx="2154">
                  <c:v>5.1253408</c:v>
                </c:pt>
                <c:pt idx="2155">
                  <c:v>5.0120735999999999</c:v>
                </c:pt>
                <c:pt idx="2156">
                  <c:v>5.4085087999999999</c:v>
                </c:pt>
                <c:pt idx="2157">
                  <c:v>5.1536575999999998</c:v>
                </c:pt>
                <c:pt idx="2158">
                  <c:v>5.1536575999999998</c:v>
                </c:pt>
                <c:pt idx="2159">
                  <c:v>6.1447456000000003</c:v>
                </c:pt>
                <c:pt idx="2160">
                  <c:v>5.2669248</c:v>
                </c:pt>
                <c:pt idx="2161">
                  <c:v>4.3324704000000001</c:v>
                </c:pt>
                <c:pt idx="2162">
                  <c:v>3.5112831999999998</c:v>
                </c:pt>
                <c:pt idx="2163">
                  <c:v>3.0015808000000002</c:v>
                </c:pt>
                <c:pt idx="2164">
                  <c:v>2.6051456000000002</c:v>
                </c:pt>
                <c:pt idx="2165">
                  <c:v>2.4437398400000001</c:v>
                </c:pt>
                <c:pt idx="2166">
                  <c:v>2.46922496</c:v>
                </c:pt>
                <c:pt idx="2167">
                  <c:v>2.1917203199999999</c:v>
                </c:pt>
                <c:pt idx="2168">
                  <c:v>1.9595225600000001</c:v>
                </c:pt>
                <c:pt idx="2169">
                  <c:v>1.7556415999999999</c:v>
                </c:pt>
                <c:pt idx="2170">
                  <c:v>1.6706912</c:v>
                </c:pt>
                <c:pt idx="2171">
                  <c:v>1.7159980800000001</c:v>
                </c:pt>
                <c:pt idx="2172">
                  <c:v>1.8972256000000001</c:v>
                </c:pt>
                <c:pt idx="2173">
                  <c:v>1.9227107200000002</c:v>
                </c:pt>
                <c:pt idx="2174">
                  <c:v>2.0189878399999999</c:v>
                </c:pt>
                <c:pt idx="2175">
                  <c:v>2.1577401599999999</c:v>
                </c:pt>
                <c:pt idx="2176">
                  <c:v>3.9643519999999999</c:v>
                </c:pt>
                <c:pt idx="2177">
                  <c:v>19.085523200000001</c:v>
                </c:pt>
                <c:pt idx="2178">
                  <c:v>13.9318656</c:v>
                </c:pt>
                <c:pt idx="2179">
                  <c:v>8.5233568000000002</c:v>
                </c:pt>
                <c:pt idx="2180">
                  <c:v>6.0314784000000001</c:v>
                </c:pt>
                <c:pt idx="2181">
                  <c:v>7.3906847999999998</c:v>
                </c:pt>
                <c:pt idx="2182">
                  <c:v>6.1447456000000003</c:v>
                </c:pt>
                <c:pt idx="2183">
                  <c:v>6.7110816</c:v>
                </c:pt>
                <c:pt idx="2184">
                  <c:v>9.9108800000000006</c:v>
                </c:pt>
                <c:pt idx="2185">
                  <c:v>15.347705599999999</c:v>
                </c:pt>
                <c:pt idx="2186">
                  <c:v>11.5532544</c:v>
                </c:pt>
                <c:pt idx="2187">
                  <c:v>8.6083072000000005</c:v>
                </c:pt>
                <c:pt idx="2188">
                  <c:v>6.3146464</c:v>
                </c:pt>
                <c:pt idx="2189">
                  <c:v>4.8421728000000002</c:v>
                </c:pt>
                <c:pt idx="2190">
                  <c:v>3.8510847999999998</c:v>
                </c:pt>
                <c:pt idx="2191">
                  <c:v>3.2281152</c:v>
                </c:pt>
                <c:pt idx="2192">
                  <c:v>2.8061948799999996</c:v>
                </c:pt>
                <c:pt idx="2193">
                  <c:v>2.6532841600000001</c:v>
                </c:pt>
                <c:pt idx="2194">
                  <c:v>2.7920364799999997</c:v>
                </c:pt>
                <c:pt idx="2195">
                  <c:v>2.7976998399999999</c:v>
                </c:pt>
                <c:pt idx="2196">
                  <c:v>5.4651423999999995</c:v>
                </c:pt>
                <c:pt idx="2197">
                  <c:v>6.0031616000000003</c:v>
                </c:pt>
                <c:pt idx="2198">
                  <c:v>4.3607871999999999</c:v>
                </c:pt>
                <c:pt idx="2199">
                  <c:v>3.3980160000000001</c:v>
                </c:pt>
                <c:pt idx="2200">
                  <c:v>3.2281152</c:v>
                </c:pt>
                <c:pt idx="2201">
                  <c:v>3.1148479999999998</c:v>
                </c:pt>
                <c:pt idx="2202">
                  <c:v>2.83168</c:v>
                </c:pt>
                <c:pt idx="2203">
                  <c:v>2.4890467200000002</c:v>
                </c:pt>
                <c:pt idx="2204">
                  <c:v>2.2200371200000002</c:v>
                </c:pt>
                <c:pt idx="2205">
                  <c:v>2.05013632</c:v>
                </c:pt>
                <c:pt idx="2206">
                  <c:v>1.9028889600000001</c:v>
                </c:pt>
                <c:pt idx="2207">
                  <c:v>1.7103347199999999</c:v>
                </c:pt>
                <c:pt idx="2208">
                  <c:v>1.53193888</c:v>
                </c:pt>
                <c:pt idx="2209">
                  <c:v>1.3790281600000001</c:v>
                </c:pt>
                <c:pt idx="2210">
                  <c:v>1.25726592</c:v>
                </c:pt>
                <c:pt idx="2211">
                  <c:v>1.1808105600000001</c:v>
                </c:pt>
                <c:pt idx="2212">
                  <c:v>1.1468304</c:v>
                </c:pt>
                <c:pt idx="2213">
                  <c:v>1.0817017600000001</c:v>
                </c:pt>
                <c:pt idx="2214">
                  <c:v>1.0194048</c:v>
                </c:pt>
                <c:pt idx="2215">
                  <c:v>0.95144448000000004</c:v>
                </c:pt>
                <c:pt idx="2216">
                  <c:v>0.90047423999999998</c:v>
                </c:pt>
                <c:pt idx="2217">
                  <c:v>0.87215744000000006</c:v>
                </c:pt>
                <c:pt idx="2218">
                  <c:v>0.90330591999999998</c:v>
                </c:pt>
                <c:pt idx="2219">
                  <c:v>0.97692959999999995</c:v>
                </c:pt>
                <c:pt idx="2220">
                  <c:v>1.0675433600000002</c:v>
                </c:pt>
                <c:pt idx="2221">
                  <c:v>1.15249376</c:v>
                </c:pt>
                <c:pt idx="2222">
                  <c:v>1.41017664</c:v>
                </c:pt>
                <c:pt idx="2223">
                  <c:v>1.6112259199999999</c:v>
                </c:pt>
                <c:pt idx="2224">
                  <c:v>1.6565327999999999</c:v>
                </c:pt>
                <c:pt idx="2225">
                  <c:v>1.4894636800000001</c:v>
                </c:pt>
                <c:pt idx="2226">
                  <c:v>1.3308895999999999</c:v>
                </c:pt>
                <c:pt idx="2227">
                  <c:v>1.2459392</c:v>
                </c:pt>
                <c:pt idx="2228">
                  <c:v>1.2544342399999999</c:v>
                </c:pt>
                <c:pt idx="2229">
                  <c:v>1.5149488</c:v>
                </c:pt>
                <c:pt idx="2230">
                  <c:v>3.9643519999999999</c:v>
                </c:pt>
                <c:pt idx="2231">
                  <c:v>6.5694976</c:v>
                </c:pt>
                <c:pt idx="2232">
                  <c:v>5.5784095999999996</c:v>
                </c:pt>
                <c:pt idx="2233">
                  <c:v>4.5590048000000003</c:v>
                </c:pt>
                <c:pt idx="2234">
                  <c:v>3.7944512000000001</c:v>
                </c:pt>
                <c:pt idx="2235">
                  <c:v>3.1714815999999999</c:v>
                </c:pt>
                <c:pt idx="2236">
                  <c:v>2.80902656</c:v>
                </c:pt>
                <c:pt idx="2237">
                  <c:v>2.77221472</c:v>
                </c:pt>
                <c:pt idx="2238">
                  <c:v>3.0582143999999998</c:v>
                </c:pt>
                <c:pt idx="2239">
                  <c:v>3.5679167999999999</c:v>
                </c:pt>
                <c:pt idx="2240">
                  <c:v>8.4950399999999995</c:v>
                </c:pt>
                <c:pt idx="2241">
                  <c:v>9.6277120000000007</c:v>
                </c:pt>
                <c:pt idx="2242">
                  <c:v>10.080780799999999</c:v>
                </c:pt>
                <c:pt idx="2243">
                  <c:v>16.905129599999999</c:v>
                </c:pt>
                <c:pt idx="2244">
                  <c:v>20.6995808</c:v>
                </c:pt>
                <c:pt idx="2245">
                  <c:v>18.037801599999998</c:v>
                </c:pt>
                <c:pt idx="2246">
                  <c:v>27.269078399999998</c:v>
                </c:pt>
                <c:pt idx="2247">
                  <c:v>21.549084799999999</c:v>
                </c:pt>
                <c:pt idx="2248">
                  <c:v>15.6025568</c:v>
                </c:pt>
                <c:pt idx="2249">
                  <c:v>22.313638399999999</c:v>
                </c:pt>
                <c:pt idx="2250">
                  <c:v>18.604137600000001</c:v>
                </c:pt>
                <c:pt idx="2251">
                  <c:v>13.903548799999999</c:v>
                </c:pt>
                <c:pt idx="2252">
                  <c:v>11.6948384</c:v>
                </c:pt>
                <c:pt idx="2253">
                  <c:v>10.222364799999999</c:v>
                </c:pt>
                <c:pt idx="2254">
                  <c:v>9.0330592000000003</c:v>
                </c:pt>
                <c:pt idx="2255">
                  <c:v>7.9570207999999996</c:v>
                </c:pt>
                <c:pt idx="2256">
                  <c:v>7.0792000000000002</c:v>
                </c:pt>
                <c:pt idx="2257">
                  <c:v>6.3995968000000003</c:v>
                </c:pt>
                <c:pt idx="2258">
                  <c:v>5.8615775999999995</c:v>
                </c:pt>
                <c:pt idx="2259">
                  <c:v>5.4085087999999999</c:v>
                </c:pt>
                <c:pt idx="2260">
                  <c:v>4.9837568000000001</c:v>
                </c:pt>
                <c:pt idx="2261">
                  <c:v>4.6156383999999999</c:v>
                </c:pt>
                <c:pt idx="2262">
                  <c:v>4.3607871999999999</c:v>
                </c:pt>
                <c:pt idx="2263">
                  <c:v>4.0493024000000002</c:v>
                </c:pt>
                <c:pt idx="2264">
                  <c:v>3.8227679999999999</c:v>
                </c:pt>
                <c:pt idx="2265">
                  <c:v>3.681184</c:v>
                </c:pt>
                <c:pt idx="2266">
                  <c:v>3.8510847999999998</c:v>
                </c:pt>
                <c:pt idx="2267">
                  <c:v>4.7572223999999999</c:v>
                </c:pt>
                <c:pt idx="2268">
                  <c:v>9.8259296000000003</c:v>
                </c:pt>
                <c:pt idx="2269">
                  <c:v>22.143737600000001</c:v>
                </c:pt>
                <c:pt idx="2270">
                  <c:v>20.841164800000001</c:v>
                </c:pt>
                <c:pt idx="2271">
                  <c:v>15.007904</c:v>
                </c:pt>
                <c:pt idx="2272">
                  <c:v>16.1122592</c:v>
                </c:pt>
                <c:pt idx="2273">
                  <c:v>20.246511999999999</c:v>
                </c:pt>
                <c:pt idx="2274">
                  <c:v>15.121171199999999</c:v>
                </c:pt>
                <c:pt idx="2275">
                  <c:v>11.5532544</c:v>
                </c:pt>
                <c:pt idx="2276">
                  <c:v>9.3445439999999991</c:v>
                </c:pt>
                <c:pt idx="2277">
                  <c:v>8.0986048000000004</c:v>
                </c:pt>
                <c:pt idx="2278">
                  <c:v>7.2207840000000001</c:v>
                </c:pt>
                <c:pt idx="2279">
                  <c:v>6.1730624000000001</c:v>
                </c:pt>
                <c:pt idx="2280">
                  <c:v>5.6916767999999998</c:v>
                </c:pt>
                <c:pt idx="2281">
                  <c:v>5.0970240000000002</c:v>
                </c:pt>
                <c:pt idx="2282">
                  <c:v>4.3324704000000001</c:v>
                </c:pt>
                <c:pt idx="2283">
                  <c:v>4.1059359999999998</c:v>
                </c:pt>
                <c:pt idx="2284">
                  <c:v>4.0209856000000004</c:v>
                </c:pt>
                <c:pt idx="2285">
                  <c:v>3.9077183999999998</c:v>
                </c:pt>
                <c:pt idx="2286">
                  <c:v>3.6528671999999998</c:v>
                </c:pt>
                <c:pt idx="2287">
                  <c:v>3.2281152</c:v>
                </c:pt>
                <c:pt idx="2288">
                  <c:v>2.8599967999999998</c:v>
                </c:pt>
                <c:pt idx="2289">
                  <c:v>2.5003734399999997</c:v>
                </c:pt>
                <c:pt idx="2290">
                  <c:v>2.17756192</c:v>
                </c:pt>
                <c:pt idx="2291">
                  <c:v>2.0869481599999999</c:v>
                </c:pt>
                <c:pt idx="2292">
                  <c:v>2.4607299200000003</c:v>
                </c:pt>
                <c:pt idx="2293">
                  <c:v>2.5456803200000002</c:v>
                </c:pt>
                <c:pt idx="2294">
                  <c:v>2.45789824</c:v>
                </c:pt>
                <c:pt idx="2295">
                  <c:v>2.07278976</c:v>
                </c:pt>
                <c:pt idx="2296">
                  <c:v>2.25968064</c:v>
                </c:pt>
                <c:pt idx="2297">
                  <c:v>1.8774038399999999</c:v>
                </c:pt>
                <c:pt idx="2298">
                  <c:v>1.6565327999999999</c:v>
                </c:pt>
                <c:pt idx="2299">
                  <c:v>1.5885724800000001</c:v>
                </c:pt>
                <c:pt idx="2300">
                  <c:v>1.5460972800000001</c:v>
                </c:pt>
                <c:pt idx="2301">
                  <c:v>1.5404339199999999</c:v>
                </c:pt>
                <c:pt idx="2302">
                  <c:v>1.5347705600000001</c:v>
                </c:pt>
                <c:pt idx="2303">
                  <c:v>1.5744140799999999</c:v>
                </c:pt>
                <c:pt idx="2304">
                  <c:v>1.38185984</c:v>
                </c:pt>
                <c:pt idx="2305">
                  <c:v>1.12984032</c:v>
                </c:pt>
                <c:pt idx="2306">
                  <c:v>1.01374144</c:v>
                </c:pt>
                <c:pt idx="2307">
                  <c:v>0.9316227199999999</c:v>
                </c:pt>
                <c:pt idx="2308">
                  <c:v>0.88631583999999997</c:v>
                </c:pt>
                <c:pt idx="2309">
                  <c:v>0.85233568000000004</c:v>
                </c:pt>
                <c:pt idx="2310">
                  <c:v>0.82401888000000001</c:v>
                </c:pt>
                <c:pt idx="2311">
                  <c:v>0.79853375999999998</c:v>
                </c:pt>
                <c:pt idx="2312">
                  <c:v>0.77021695999999995</c:v>
                </c:pt>
                <c:pt idx="2313">
                  <c:v>0.74473184000000003</c:v>
                </c:pt>
                <c:pt idx="2314">
                  <c:v>0.71641504</c:v>
                </c:pt>
                <c:pt idx="2315">
                  <c:v>0.69092991999999998</c:v>
                </c:pt>
                <c:pt idx="2316">
                  <c:v>0.66544479999999995</c:v>
                </c:pt>
                <c:pt idx="2317">
                  <c:v>0.63995968000000003</c:v>
                </c:pt>
                <c:pt idx="2318">
                  <c:v>0.6201379199999999</c:v>
                </c:pt>
                <c:pt idx="2319">
                  <c:v>0.60314783999999999</c:v>
                </c:pt>
                <c:pt idx="2320">
                  <c:v>0.58615775999999997</c:v>
                </c:pt>
                <c:pt idx="2321">
                  <c:v>0.56916768000000006</c:v>
                </c:pt>
                <c:pt idx="2322">
                  <c:v>0.54934591999999993</c:v>
                </c:pt>
                <c:pt idx="2323">
                  <c:v>0.53235584000000002</c:v>
                </c:pt>
                <c:pt idx="2324">
                  <c:v>0.51536576000000001</c:v>
                </c:pt>
                <c:pt idx="2325">
                  <c:v>0.49837568000000004</c:v>
                </c:pt>
                <c:pt idx="2326">
                  <c:v>0.48421728000000003</c:v>
                </c:pt>
                <c:pt idx="2327">
                  <c:v>0.47572224000000002</c:v>
                </c:pt>
                <c:pt idx="2328">
                  <c:v>0.46156384</c:v>
                </c:pt>
                <c:pt idx="2329">
                  <c:v>0.45023711999999999</c:v>
                </c:pt>
                <c:pt idx="2330">
                  <c:v>0.43891039999999998</c:v>
                </c:pt>
                <c:pt idx="2331">
                  <c:v>0.42758367999999997</c:v>
                </c:pt>
                <c:pt idx="2332">
                  <c:v>0.41342528000000001</c:v>
                </c:pt>
                <c:pt idx="2333">
                  <c:v>0.40209855999999999</c:v>
                </c:pt>
                <c:pt idx="2334">
                  <c:v>0.39077184000000004</c:v>
                </c:pt>
                <c:pt idx="2335">
                  <c:v>0.37661344000000002</c:v>
                </c:pt>
                <c:pt idx="2336">
                  <c:v>0.36811840000000001</c:v>
                </c:pt>
                <c:pt idx="2337">
                  <c:v>0.35679168</c:v>
                </c:pt>
                <c:pt idx="2338">
                  <c:v>0.35112831999999999</c:v>
                </c:pt>
                <c:pt idx="2339">
                  <c:v>0.34263327999999998</c:v>
                </c:pt>
                <c:pt idx="2340">
                  <c:v>0.33413824000000003</c:v>
                </c:pt>
                <c:pt idx="2341">
                  <c:v>0.32564320000000002</c:v>
                </c:pt>
                <c:pt idx="2342">
                  <c:v>0.31714815999999996</c:v>
                </c:pt>
                <c:pt idx="2343">
                  <c:v>0.31148480000000001</c:v>
                </c:pt>
                <c:pt idx="2344">
                  <c:v>0.30298976</c:v>
                </c:pt>
                <c:pt idx="2345">
                  <c:v>0.29732639999999999</c:v>
                </c:pt>
                <c:pt idx="2346">
                  <c:v>0.29166304000000004</c:v>
                </c:pt>
                <c:pt idx="2347">
                  <c:v>0.28316799999999998</c:v>
                </c:pt>
                <c:pt idx="2348">
                  <c:v>0.27552246400000002</c:v>
                </c:pt>
                <c:pt idx="2349">
                  <c:v>0.26816009600000001</c:v>
                </c:pt>
                <c:pt idx="2350">
                  <c:v>0.26164723200000001</c:v>
                </c:pt>
                <c:pt idx="2351">
                  <c:v>0.25626704</c:v>
                </c:pt>
                <c:pt idx="2352">
                  <c:v>0.25060368</c:v>
                </c:pt>
                <c:pt idx="2353">
                  <c:v>0.24465715200000002</c:v>
                </c:pt>
                <c:pt idx="2354">
                  <c:v>0.23956012800000001</c:v>
                </c:pt>
                <c:pt idx="2355">
                  <c:v>0.23417993599999998</c:v>
                </c:pt>
                <c:pt idx="2356">
                  <c:v>0.22795024000000003</c:v>
                </c:pt>
                <c:pt idx="2357">
                  <c:v>0.22087103999999999</c:v>
                </c:pt>
                <c:pt idx="2358">
                  <c:v>0.21379183999999998</c:v>
                </c:pt>
                <c:pt idx="2359">
                  <c:v>0.20671264</c:v>
                </c:pt>
                <c:pt idx="2360">
                  <c:v>0.19963344</c:v>
                </c:pt>
                <c:pt idx="2361">
                  <c:v>0.19283740799999999</c:v>
                </c:pt>
                <c:pt idx="2362">
                  <c:v>0.18830672000000001</c:v>
                </c:pt>
                <c:pt idx="2363">
                  <c:v>0.18405920000000001</c:v>
                </c:pt>
                <c:pt idx="2364">
                  <c:v>0.180661184</c:v>
                </c:pt>
                <c:pt idx="2365">
                  <c:v>0.177263168</c:v>
                </c:pt>
                <c:pt idx="2366">
                  <c:v>0.173865152</c:v>
                </c:pt>
                <c:pt idx="2367">
                  <c:v>0.17103347199999999</c:v>
                </c:pt>
                <c:pt idx="2368">
                  <c:v>0.16848495999999999</c:v>
                </c:pt>
                <c:pt idx="2369">
                  <c:v>0.16650278399999999</c:v>
                </c:pt>
                <c:pt idx="2370">
                  <c:v>0.16452060799999998</c:v>
                </c:pt>
                <c:pt idx="2371">
                  <c:v>0.16338793599999998</c:v>
                </c:pt>
                <c:pt idx="2372">
                  <c:v>0.16112259200000001</c:v>
                </c:pt>
                <c:pt idx="2373">
                  <c:v>0.15829091200000001</c:v>
                </c:pt>
                <c:pt idx="2374">
                  <c:v>0.155459232</c:v>
                </c:pt>
                <c:pt idx="2375">
                  <c:v>0.152627552</c:v>
                </c:pt>
                <c:pt idx="2376">
                  <c:v>0.15007904</c:v>
                </c:pt>
                <c:pt idx="2377">
                  <c:v>0.14809686400000002</c:v>
                </c:pt>
                <c:pt idx="2378">
                  <c:v>0.14639785599999999</c:v>
                </c:pt>
                <c:pt idx="2379">
                  <c:v>0.14498201599999999</c:v>
                </c:pt>
                <c:pt idx="2380">
                  <c:v>0.14356617600000002</c:v>
                </c:pt>
                <c:pt idx="2381">
                  <c:v>0.14243350400000002</c:v>
                </c:pt>
                <c:pt idx="2382">
                  <c:v>0.14186716799999999</c:v>
                </c:pt>
                <c:pt idx="2383">
                  <c:v>0.14158399999999999</c:v>
                </c:pt>
                <c:pt idx="2384">
                  <c:v>0.14101766400000001</c:v>
                </c:pt>
                <c:pt idx="2385">
                  <c:v>0.14045132799999999</c:v>
                </c:pt>
                <c:pt idx="2386">
                  <c:v>0.13988499200000001</c:v>
                </c:pt>
                <c:pt idx="2387">
                  <c:v>0.13960182399999999</c:v>
                </c:pt>
                <c:pt idx="2388">
                  <c:v>0.13960182399999999</c:v>
                </c:pt>
                <c:pt idx="2389">
                  <c:v>0.13931865599999999</c:v>
                </c:pt>
                <c:pt idx="2390">
                  <c:v>0.13903548800000001</c:v>
                </c:pt>
                <c:pt idx="2391">
                  <c:v>0.13903548800000001</c:v>
                </c:pt>
                <c:pt idx="2392">
                  <c:v>0.13875232000000001</c:v>
                </c:pt>
                <c:pt idx="2393">
                  <c:v>0.13846915199999998</c:v>
                </c:pt>
                <c:pt idx="2394">
                  <c:v>0.13846915199999998</c:v>
                </c:pt>
                <c:pt idx="2395">
                  <c:v>0.13846915199999998</c:v>
                </c:pt>
                <c:pt idx="2396">
                  <c:v>0.13846915199999998</c:v>
                </c:pt>
                <c:pt idx="2397">
                  <c:v>0.13846915199999998</c:v>
                </c:pt>
                <c:pt idx="2398">
                  <c:v>0.13846915199999998</c:v>
                </c:pt>
                <c:pt idx="2399">
                  <c:v>0.13846915199999998</c:v>
                </c:pt>
                <c:pt idx="2400">
                  <c:v>0.13846915199999998</c:v>
                </c:pt>
                <c:pt idx="2401">
                  <c:v>0.13846915199999998</c:v>
                </c:pt>
                <c:pt idx="2402">
                  <c:v>0.13846915199999998</c:v>
                </c:pt>
                <c:pt idx="2403">
                  <c:v>0.13846915199999998</c:v>
                </c:pt>
                <c:pt idx="2404">
                  <c:v>0.13846915199999998</c:v>
                </c:pt>
                <c:pt idx="2405">
                  <c:v>0.13846915199999998</c:v>
                </c:pt>
                <c:pt idx="2406">
                  <c:v>0.13846915199999998</c:v>
                </c:pt>
                <c:pt idx="2407">
                  <c:v>0.13846915199999998</c:v>
                </c:pt>
                <c:pt idx="2408">
                  <c:v>0.13846915199999998</c:v>
                </c:pt>
                <c:pt idx="2409">
                  <c:v>0.13846915199999998</c:v>
                </c:pt>
                <c:pt idx="2410">
                  <c:v>0.13846915199999998</c:v>
                </c:pt>
                <c:pt idx="2411">
                  <c:v>0.13846915199999998</c:v>
                </c:pt>
                <c:pt idx="2412">
                  <c:v>0.13846915199999998</c:v>
                </c:pt>
                <c:pt idx="2413">
                  <c:v>0.13846915199999998</c:v>
                </c:pt>
                <c:pt idx="2414">
                  <c:v>0.13846915199999998</c:v>
                </c:pt>
                <c:pt idx="2415">
                  <c:v>0.13846915199999998</c:v>
                </c:pt>
                <c:pt idx="2416">
                  <c:v>0.13846915199999998</c:v>
                </c:pt>
                <c:pt idx="2417">
                  <c:v>0.13846915199999998</c:v>
                </c:pt>
                <c:pt idx="2418">
                  <c:v>0.13846915199999998</c:v>
                </c:pt>
                <c:pt idx="2419">
                  <c:v>0.13846915199999998</c:v>
                </c:pt>
                <c:pt idx="2420">
                  <c:v>0.13846915199999998</c:v>
                </c:pt>
                <c:pt idx="2421">
                  <c:v>0.13846915199999998</c:v>
                </c:pt>
                <c:pt idx="2422">
                  <c:v>0.13846915199999998</c:v>
                </c:pt>
                <c:pt idx="2423">
                  <c:v>0.13846915199999998</c:v>
                </c:pt>
                <c:pt idx="2424">
                  <c:v>0.13846915199999998</c:v>
                </c:pt>
                <c:pt idx="2425">
                  <c:v>0.13846915199999998</c:v>
                </c:pt>
                <c:pt idx="2426">
                  <c:v>0.13846915199999998</c:v>
                </c:pt>
                <c:pt idx="2427">
                  <c:v>0.13846915199999998</c:v>
                </c:pt>
                <c:pt idx="2428">
                  <c:v>0.13846915199999998</c:v>
                </c:pt>
                <c:pt idx="2429">
                  <c:v>0.13846915199999998</c:v>
                </c:pt>
                <c:pt idx="2430">
                  <c:v>0.13846915199999998</c:v>
                </c:pt>
                <c:pt idx="2431">
                  <c:v>0.13846915199999998</c:v>
                </c:pt>
                <c:pt idx="2432">
                  <c:v>0.13818598399999998</c:v>
                </c:pt>
                <c:pt idx="2433">
                  <c:v>0.13790281600000001</c:v>
                </c:pt>
                <c:pt idx="2434">
                  <c:v>0.13818598399999998</c:v>
                </c:pt>
                <c:pt idx="2435">
                  <c:v>0.13875232000000001</c:v>
                </c:pt>
                <c:pt idx="2436">
                  <c:v>0.13903548800000001</c:v>
                </c:pt>
                <c:pt idx="2437">
                  <c:v>0.13903548800000001</c:v>
                </c:pt>
                <c:pt idx="2438">
                  <c:v>0.13931865599999999</c:v>
                </c:pt>
                <c:pt idx="2439">
                  <c:v>0.13960182399999999</c:v>
                </c:pt>
                <c:pt idx="2440">
                  <c:v>0.13988499200000001</c:v>
                </c:pt>
                <c:pt idx="2441">
                  <c:v>0.14045132799999999</c:v>
                </c:pt>
                <c:pt idx="2442">
                  <c:v>0.14130083200000002</c:v>
                </c:pt>
                <c:pt idx="2443">
                  <c:v>0.14243350400000002</c:v>
                </c:pt>
                <c:pt idx="2444">
                  <c:v>0.14356617600000002</c:v>
                </c:pt>
                <c:pt idx="2445">
                  <c:v>0.14384934399999999</c:v>
                </c:pt>
                <c:pt idx="2446">
                  <c:v>0.14469884800000002</c:v>
                </c:pt>
                <c:pt idx="2447">
                  <c:v>0.14668102399999999</c:v>
                </c:pt>
                <c:pt idx="2448">
                  <c:v>0.148380032</c:v>
                </c:pt>
                <c:pt idx="2449">
                  <c:v>0.150362208</c:v>
                </c:pt>
                <c:pt idx="2450">
                  <c:v>0.152344384</c:v>
                </c:pt>
                <c:pt idx="2451">
                  <c:v>0.15432656</c:v>
                </c:pt>
                <c:pt idx="2452">
                  <c:v>0.15630873599999998</c:v>
                </c:pt>
                <c:pt idx="2453">
                  <c:v>0.15885724800000001</c:v>
                </c:pt>
                <c:pt idx="2454">
                  <c:v>0.16253843200000001</c:v>
                </c:pt>
                <c:pt idx="2455">
                  <c:v>0.16508694400000001</c:v>
                </c:pt>
                <c:pt idx="2456">
                  <c:v>0.17244931199999999</c:v>
                </c:pt>
                <c:pt idx="2457">
                  <c:v>0.18547503999999998</c:v>
                </c:pt>
                <c:pt idx="2458">
                  <c:v>0.19510275199999999</c:v>
                </c:pt>
                <c:pt idx="2459">
                  <c:v>0.20954432000000001</c:v>
                </c:pt>
                <c:pt idx="2460">
                  <c:v>0.21917203200000002</c:v>
                </c:pt>
                <c:pt idx="2461">
                  <c:v>0.228233408</c:v>
                </c:pt>
                <c:pt idx="2462">
                  <c:v>0.23502944000000001</c:v>
                </c:pt>
                <c:pt idx="2463">
                  <c:v>0.24607299199999999</c:v>
                </c:pt>
                <c:pt idx="2464">
                  <c:v>0.258815552</c:v>
                </c:pt>
                <c:pt idx="2465">
                  <c:v>0.26504524799999996</c:v>
                </c:pt>
                <c:pt idx="2466">
                  <c:v>0.27269078400000002</c:v>
                </c:pt>
                <c:pt idx="2467">
                  <c:v>0.28316799999999998</c:v>
                </c:pt>
                <c:pt idx="2468">
                  <c:v>0.30015807999999999</c:v>
                </c:pt>
                <c:pt idx="2469">
                  <c:v>0.31997984000000002</c:v>
                </c:pt>
                <c:pt idx="2470">
                  <c:v>0.34546495999999999</c:v>
                </c:pt>
                <c:pt idx="2471">
                  <c:v>0.36528672000000001</c:v>
                </c:pt>
                <c:pt idx="2472">
                  <c:v>0.37944512000000002</c:v>
                </c:pt>
                <c:pt idx="2473">
                  <c:v>0.39926687999999999</c:v>
                </c:pt>
                <c:pt idx="2474">
                  <c:v>0.41625695999999995</c:v>
                </c:pt>
                <c:pt idx="2475">
                  <c:v>0.43891039999999998</c:v>
                </c:pt>
                <c:pt idx="2476">
                  <c:v>0.47005888000000001</c:v>
                </c:pt>
                <c:pt idx="2477">
                  <c:v>0.50120735999999999</c:v>
                </c:pt>
                <c:pt idx="2478">
                  <c:v>0.52952416000000002</c:v>
                </c:pt>
                <c:pt idx="2479">
                  <c:v>0.56067264000000006</c:v>
                </c:pt>
                <c:pt idx="2480">
                  <c:v>0.59182111999999998</c:v>
                </c:pt>
                <c:pt idx="2481">
                  <c:v>0.64279135999999992</c:v>
                </c:pt>
                <c:pt idx="2482">
                  <c:v>0.70791999999999999</c:v>
                </c:pt>
                <c:pt idx="2483">
                  <c:v>0.78437535999999997</c:v>
                </c:pt>
                <c:pt idx="2484">
                  <c:v>0.89764255999999998</c:v>
                </c:pt>
                <c:pt idx="2485">
                  <c:v>1.1666521600000002</c:v>
                </c:pt>
                <c:pt idx="2486">
                  <c:v>2.0869481599999999</c:v>
                </c:pt>
                <c:pt idx="2487">
                  <c:v>4.2758367999999995</c:v>
                </c:pt>
                <c:pt idx="2488">
                  <c:v>9.0896927999999999</c:v>
                </c:pt>
                <c:pt idx="2489">
                  <c:v>18.547504</c:v>
                </c:pt>
                <c:pt idx="2490">
                  <c:v>22.993241600000001</c:v>
                </c:pt>
                <c:pt idx="2491">
                  <c:v>17.131664000000001</c:v>
                </c:pt>
                <c:pt idx="2492">
                  <c:v>11.1285024</c:v>
                </c:pt>
                <c:pt idx="2493">
                  <c:v>8.6083072000000005</c:v>
                </c:pt>
                <c:pt idx="2494">
                  <c:v>7.2207840000000001</c:v>
                </c:pt>
                <c:pt idx="2495">
                  <c:v>5.5784095999999996</c:v>
                </c:pt>
                <c:pt idx="2496">
                  <c:v>7.3340512000000002</c:v>
                </c:pt>
                <c:pt idx="2497">
                  <c:v>10.8170176</c:v>
                </c:pt>
                <c:pt idx="2498">
                  <c:v>20.841164800000001</c:v>
                </c:pt>
                <c:pt idx="2499">
                  <c:v>30.865311999999999</c:v>
                </c:pt>
                <c:pt idx="2500">
                  <c:v>29.166304</c:v>
                </c:pt>
                <c:pt idx="2501">
                  <c:v>25.966505600000001</c:v>
                </c:pt>
                <c:pt idx="2502">
                  <c:v>24.4090816</c:v>
                </c:pt>
                <c:pt idx="2503">
                  <c:v>23.276409600000001</c:v>
                </c:pt>
                <c:pt idx="2504">
                  <c:v>21.775619200000001</c:v>
                </c:pt>
                <c:pt idx="2505">
                  <c:v>16.423743999999999</c:v>
                </c:pt>
                <c:pt idx="2506">
                  <c:v>12.4027584</c:v>
                </c:pt>
                <c:pt idx="2507">
                  <c:v>10.8453344</c:v>
                </c:pt>
                <c:pt idx="2508">
                  <c:v>10.335632</c:v>
                </c:pt>
                <c:pt idx="2509">
                  <c:v>10.647116799999999</c:v>
                </c:pt>
                <c:pt idx="2510">
                  <c:v>9.5427616000000004</c:v>
                </c:pt>
                <c:pt idx="2511">
                  <c:v>9.9958303999999991</c:v>
                </c:pt>
                <c:pt idx="2512">
                  <c:v>9.9675136000000002</c:v>
                </c:pt>
                <c:pt idx="2513">
                  <c:v>13.535430399999999</c:v>
                </c:pt>
                <c:pt idx="2514">
                  <c:v>11.751472</c:v>
                </c:pt>
                <c:pt idx="2515">
                  <c:v>9.1463263999999995</c:v>
                </c:pt>
                <c:pt idx="2516">
                  <c:v>7.4756352000000001</c:v>
                </c:pt>
                <c:pt idx="2517">
                  <c:v>6.4562303999999999</c:v>
                </c:pt>
                <c:pt idx="2518">
                  <c:v>5.4368255999999997</c:v>
                </c:pt>
                <c:pt idx="2519">
                  <c:v>4.5023711999999998</c:v>
                </c:pt>
                <c:pt idx="2520">
                  <c:v>3.8510847999999998</c:v>
                </c:pt>
                <c:pt idx="2521">
                  <c:v>3.4546495999999998</c:v>
                </c:pt>
                <c:pt idx="2522">
                  <c:v>3.6245504</c:v>
                </c:pt>
                <c:pt idx="2523">
                  <c:v>3.4263328</c:v>
                </c:pt>
                <c:pt idx="2524">
                  <c:v>2.7297395200000003</c:v>
                </c:pt>
                <c:pt idx="2525">
                  <c:v>2.3389676799999997</c:v>
                </c:pt>
                <c:pt idx="2526">
                  <c:v>2.1039382399999997</c:v>
                </c:pt>
                <c:pt idx="2527">
                  <c:v>1.87457216</c:v>
                </c:pt>
                <c:pt idx="2528">
                  <c:v>2.2087104000000002</c:v>
                </c:pt>
                <c:pt idx="2529">
                  <c:v>2.1492451200000002</c:v>
                </c:pt>
                <c:pt idx="2530">
                  <c:v>2.82035328</c:v>
                </c:pt>
                <c:pt idx="2531">
                  <c:v>2.9449472000000001</c:v>
                </c:pt>
                <c:pt idx="2532">
                  <c:v>2.42391808</c:v>
                </c:pt>
                <c:pt idx="2533">
                  <c:v>1.9906710399999998</c:v>
                </c:pt>
                <c:pt idx="2534">
                  <c:v>1.8264335999999999</c:v>
                </c:pt>
                <c:pt idx="2535">
                  <c:v>2.5032051200000001</c:v>
                </c:pt>
                <c:pt idx="2536">
                  <c:v>2.7665513600000002</c:v>
                </c:pt>
                <c:pt idx="2537">
                  <c:v>2.13225504</c:v>
                </c:pt>
                <c:pt idx="2538">
                  <c:v>1.71882976</c:v>
                </c:pt>
                <c:pt idx="2539">
                  <c:v>1.4753052799999999</c:v>
                </c:pt>
                <c:pt idx="2540">
                  <c:v>1.2969094399999999</c:v>
                </c:pt>
                <c:pt idx="2541">
                  <c:v>1.17797888</c:v>
                </c:pt>
                <c:pt idx="2542">
                  <c:v>1.0732067199999999</c:v>
                </c:pt>
                <c:pt idx="2543">
                  <c:v>1.0109097600000001</c:v>
                </c:pt>
                <c:pt idx="2544">
                  <c:v>0.94294943999999992</c:v>
                </c:pt>
                <c:pt idx="2545">
                  <c:v>0.86932575999999995</c:v>
                </c:pt>
                <c:pt idx="2546">
                  <c:v>0.79570207999999998</c:v>
                </c:pt>
                <c:pt idx="2547">
                  <c:v>0.73340511999999991</c:v>
                </c:pt>
                <c:pt idx="2548">
                  <c:v>0.69092991999999998</c:v>
                </c:pt>
                <c:pt idx="2549">
                  <c:v>0.68809823999999997</c:v>
                </c:pt>
                <c:pt idx="2550">
                  <c:v>0.68809823999999997</c:v>
                </c:pt>
                <c:pt idx="2551">
                  <c:v>0.67677151999999996</c:v>
                </c:pt>
                <c:pt idx="2552">
                  <c:v>0.69376159999999998</c:v>
                </c:pt>
                <c:pt idx="2553">
                  <c:v>0.67960319999999996</c:v>
                </c:pt>
                <c:pt idx="2554">
                  <c:v>0.65128640000000004</c:v>
                </c:pt>
                <c:pt idx="2555">
                  <c:v>0.62580128000000002</c:v>
                </c:pt>
                <c:pt idx="2556">
                  <c:v>0.60314783999999999</c:v>
                </c:pt>
                <c:pt idx="2557">
                  <c:v>0.58332608000000008</c:v>
                </c:pt>
                <c:pt idx="2558">
                  <c:v>0.57199935999999996</c:v>
                </c:pt>
                <c:pt idx="2559">
                  <c:v>0.54085088000000003</c:v>
                </c:pt>
                <c:pt idx="2560">
                  <c:v>0.5210291199999999</c:v>
                </c:pt>
                <c:pt idx="2561">
                  <c:v>0.55217760000000005</c:v>
                </c:pt>
                <c:pt idx="2562">
                  <c:v>0.65411808000000005</c:v>
                </c:pt>
                <c:pt idx="2563">
                  <c:v>0.98542463999999985</c:v>
                </c:pt>
                <c:pt idx="2564">
                  <c:v>1.43283008</c:v>
                </c:pt>
                <c:pt idx="2565">
                  <c:v>1.21195904</c:v>
                </c:pt>
                <c:pt idx="2566">
                  <c:v>1.03639488</c:v>
                </c:pt>
                <c:pt idx="2567">
                  <c:v>0.94294943999999992</c:v>
                </c:pt>
                <c:pt idx="2568">
                  <c:v>0.89197919999999997</c:v>
                </c:pt>
                <c:pt idx="2569">
                  <c:v>0.83534560000000002</c:v>
                </c:pt>
                <c:pt idx="2570">
                  <c:v>0.79003871999999997</c:v>
                </c:pt>
                <c:pt idx="2571">
                  <c:v>0.75039520000000004</c:v>
                </c:pt>
                <c:pt idx="2572">
                  <c:v>0.71641504</c:v>
                </c:pt>
                <c:pt idx="2573">
                  <c:v>0.69942495999999998</c:v>
                </c:pt>
                <c:pt idx="2574">
                  <c:v>0.69092991999999998</c:v>
                </c:pt>
                <c:pt idx="2575">
                  <c:v>0.74190015999999992</c:v>
                </c:pt>
                <c:pt idx="2576">
                  <c:v>0.9287910399999999</c:v>
                </c:pt>
                <c:pt idx="2577">
                  <c:v>1.3648697600000002</c:v>
                </c:pt>
                <c:pt idx="2578">
                  <c:v>1.72449312</c:v>
                </c:pt>
                <c:pt idx="2579">
                  <c:v>2.3842745600000002</c:v>
                </c:pt>
                <c:pt idx="2580">
                  <c:v>2.9166303999999998</c:v>
                </c:pt>
                <c:pt idx="2581">
                  <c:v>2.2568489600000001</c:v>
                </c:pt>
                <c:pt idx="2582">
                  <c:v>2.2200371200000002</c:v>
                </c:pt>
                <c:pt idx="2583">
                  <c:v>13.7902816</c:v>
                </c:pt>
                <c:pt idx="2584">
                  <c:v>26.1080896</c:v>
                </c:pt>
                <c:pt idx="2585">
                  <c:v>14.6681024</c:v>
                </c:pt>
                <c:pt idx="2586">
                  <c:v>11.4116704</c:v>
                </c:pt>
                <c:pt idx="2587">
                  <c:v>14.299984</c:v>
                </c:pt>
                <c:pt idx="2588">
                  <c:v>10.3073152</c:v>
                </c:pt>
                <c:pt idx="2589">
                  <c:v>7.9287039999999998</c:v>
                </c:pt>
                <c:pt idx="2590">
                  <c:v>6.8243488000000001</c:v>
                </c:pt>
                <c:pt idx="2591">
                  <c:v>6.1730624000000001</c:v>
                </c:pt>
                <c:pt idx="2592">
                  <c:v>5.3801920000000001</c:v>
                </c:pt>
                <c:pt idx="2593">
                  <c:v>10.052464000000001</c:v>
                </c:pt>
                <c:pt idx="2594">
                  <c:v>29.449472</c:v>
                </c:pt>
                <c:pt idx="2595">
                  <c:v>20.6995808</c:v>
                </c:pt>
                <c:pt idx="2596">
                  <c:v>18.547504</c:v>
                </c:pt>
                <c:pt idx="2597">
                  <c:v>33.413823999999998</c:v>
                </c:pt>
                <c:pt idx="2598">
                  <c:v>21.4358176</c:v>
                </c:pt>
                <c:pt idx="2599">
                  <c:v>14.299984</c:v>
                </c:pt>
                <c:pt idx="2600">
                  <c:v>11.213452800000001</c:v>
                </c:pt>
                <c:pt idx="2601">
                  <c:v>9.2595936000000005</c:v>
                </c:pt>
                <c:pt idx="2602">
                  <c:v>7.9570207999999996</c:v>
                </c:pt>
                <c:pt idx="2603">
                  <c:v>7.0225663999999997</c:v>
                </c:pt>
                <c:pt idx="2604">
                  <c:v>6.2863296000000002</c:v>
                </c:pt>
                <c:pt idx="2605">
                  <c:v>5.6350432000000001</c:v>
                </c:pt>
                <c:pt idx="2606">
                  <c:v>5.0687071999999995</c:v>
                </c:pt>
                <c:pt idx="2607">
                  <c:v>4.6439551999999997</c:v>
                </c:pt>
                <c:pt idx="2608">
                  <c:v>4.3041536000000002</c:v>
                </c:pt>
                <c:pt idx="2609">
                  <c:v>4.1342527999999996</c:v>
                </c:pt>
                <c:pt idx="2610">
                  <c:v>4.0209856000000004</c:v>
                </c:pt>
                <c:pt idx="2611">
                  <c:v>3.7944512000000001</c:v>
                </c:pt>
                <c:pt idx="2612">
                  <c:v>3.5962336000000001</c:v>
                </c:pt>
                <c:pt idx="2613">
                  <c:v>3.3980160000000001</c:v>
                </c:pt>
                <c:pt idx="2614">
                  <c:v>3.2281152</c:v>
                </c:pt>
                <c:pt idx="2615">
                  <c:v>3.0865312</c:v>
                </c:pt>
                <c:pt idx="2616">
                  <c:v>2.9449472000000001</c:v>
                </c:pt>
                <c:pt idx="2617">
                  <c:v>2.8599967999999998</c:v>
                </c:pt>
                <c:pt idx="2618">
                  <c:v>2.8118582399999998</c:v>
                </c:pt>
                <c:pt idx="2619">
                  <c:v>2.73823456</c:v>
                </c:pt>
                <c:pt idx="2620">
                  <c:v>2.6589475200000003</c:v>
                </c:pt>
                <c:pt idx="2621">
                  <c:v>2.6079772799999996</c:v>
                </c:pt>
                <c:pt idx="2622">
                  <c:v>2.57399712</c:v>
                </c:pt>
                <c:pt idx="2623">
                  <c:v>2.5683337600000002</c:v>
                </c:pt>
                <c:pt idx="2624">
                  <c:v>2.5683337600000002</c:v>
                </c:pt>
                <c:pt idx="2625">
                  <c:v>2.5258585600000001</c:v>
                </c:pt>
                <c:pt idx="2626">
                  <c:v>2.4550665600000001</c:v>
                </c:pt>
                <c:pt idx="2627">
                  <c:v>2.3984329600000001</c:v>
                </c:pt>
                <c:pt idx="2628">
                  <c:v>2.3587894399999998</c:v>
                </c:pt>
                <c:pt idx="2629">
                  <c:v>2.3786111999999999</c:v>
                </c:pt>
                <c:pt idx="2630">
                  <c:v>2.7467296000000001</c:v>
                </c:pt>
                <c:pt idx="2631">
                  <c:v>3.8794016</c:v>
                </c:pt>
                <c:pt idx="2632">
                  <c:v>4.3891039999999997</c:v>
                </c:pt>
                <c:pt idx="2633">
                  <c:v>6.0031616000000003</c:v>
                </c:pt>
                <c:pt idx="2634">
                  <c:v>6.9092991999999995</c:v>
                </c:pt>
                <c:pt idx="2635">
                  <c:v>5.5784095999999996</c:v>
                </c:pt>
                <c:pt idx="2636">
                  <c:v>4.8138560000000004</c:v>
                </c:pt>
                <c:pt idx="2637">
                  <c:v>4.2475199999999997</c:v>
                </c:pt>
                <c:pt idx="2638">
                  <c:v>3.7944512000000001</c:v>
                </c:pt>
                <c:pt idx="2639">
                  <c:v>3.5396000000000001</c:v>
                </c:pt>
                <c:pt idx="2640">
                  <c:v>3.3413824000000001</c:v>
                </c:pt>
                <c:pt idx="2641">
                  <c:v>3.6245504</c:v>
                </c:pt>
                <c:pt idx="2642">
                  <c:v>5.0970240000000002</c:v>
                </c:pt>
                <c:pt idx="2643">
                  <c:v>5.1536575999999998</c:v>
                </c:pt>
                <c:pt idx="2644">
                  <c:v>6.0314784000000001</c:v>
                </c:pt>
                <c:pt idx="2645">
                  <c:v>7.5322687999999998</c:v>
                </c:pt>
                <c:pt idx="2646">
                  <c:v>14.1300832</c:v>
                </c:pt>
                <c:pt idx="2647">
                  <c:v>12.2611744</c:v>
                </c:pt>
                <c:pt idx="2648">
                  <c:v>8.4384063999999999</c:v>
                </c:pt>
                <c:pt idx="2649">
                  <c:v>6.9659328</c:v>
                </c:pt>
                <c:pt idx="2650">
                  <c:v>7.9287039999999998</c:v>
                </c:pt>
                <c:pt idx="2651">
                  <c:v>12.940777600000001</c:v>
                </c:pt>
                <c:pt idx="2652">
                  <c:v>10.873651199999999</c:v>
                </c:pt>
                <c:pt idx="2653">
                  <c:v>8.0702879999999997</c:v>
                </c:pt>
                <c:pt idx="2654">
                  <c:v>5.8898944000000002</c:v>
                </c:pt>
                <c:pt idx="2655">
                  <c:v>5.6350432000000001</c:v>
                </c:pt>
                <c:pt idx="2656">
                  <c:v>5.6916767999999998</c:v>
                </c:pt>
                <c:pt idx="2657">
                  <c:v>5.6067264000000003</c:v>
                </c:pt>
                <c:pt idx="2658">
                  <c:v>5.3235583999999996</c:v>
                </c:pt>
                <c:pt idx="2659">
                  <c:v>4.8988063999999998</c:v>
                </c:pt>
                <c:pt idx="2660">
                  <c:v>4.0209856000000004</c:v>
                </c:pt>
                <c:pt idx="2661">
                  <c:v>3.2281152</c:v>
                </c:pt>
                <c:pt idx="2662">
                  <c:v>2.6306307200000001</c:v>
                </c:pt>
                <c:pt idx="2663">
                  <c:v>2.2341955200000001</c:v>
                </c:pt>
                <c:pt idx="2664">
                  <c:v>1.9850076799999998</c:v>
                </c:pt>
                <c:pt idx="2665">
                  <c:v>1.8094435199999999</c:v>
                </c:pt>
                <c:pt idx="2666">
                  <c:v>1.63671104</c:v>
                </c:pt>
                <c:pt idx="2667">
                  <c:v>1.52627552</c:v>
                </c:pt>
                <c:pt idx="2668">
                  <c:v>1.4299983999999999</c:v>
                </c:pt>
                <c:pt idx="2669">
                  <c:v>1.32805792</c:v>
                </c:pt>
                <c:pt idx="2670">
                  <c:v>1.2657609600000002</c:v>
                </c:pt>
                <c:pt idx="2671">
                  <c:v>1.20629568</c:v>
                </c:pt>
                <c:pt idx="2672">
                  <c:v>1.1553254399999999</c:v>
                </c:pt>
                <c:pt idx="2673">
                  <c:v>1.0901968</c:v>
                </c:pt>
                <c:pt idx="2674">
                  <c:v>1.02506816</c:v>
                </c:pt>
                <c:pt idx="2675">
                  <c:v>0.97126623999999995</c:v>
                </c:pt>
                <c:pt idx="2676">
                  <c:v>0.91746432</c:v>
                </c:pt>
                <c:pt idx="2677">
                  <c:v>0.86366239999999994</c:v>
                </c:pt>
                <c:pt idx="2678">
                  <c:v>0.81269216</c:v>
                </c:pt>
                <c:pt idx="2679">
                  <c:v>0.76172191999999994</c:v>
                </c:pt>
                <c:pt idx="2680">
                  <c:v>0.71075168</c:v>
                </c:pt>
                <c:pt idx="2681">
                  <c:v>0.65411808000000005</c:v>
                </c:pt>
                <c:pt idx="2682">
                  <c:v>0.59465279999999998</c:v>
                </c:pt>
                <c:pt idx="2683">
                  <c:v>0.56067264000000006</c:v>
                </c:pt>
                <c:pt idx="2684">
                  <c:v>0.53518751999999992</c:v>
                </c:pt>
                <c:pt idx="2685">
                  <c:v>0.50403903999999999</c:v>
                </c:pt>
                <c:pt idx="2686">
                  <c:v>0.47289055999999996</c:v>
                </c:pt>
                <c:pt idx="2687">
                  <c:v>0.44457375999999998</c:v>
                </c:pt>
                <c:pt idx="2688">
                  <c:v>0.42192032000000002</c:v>
                </c:pt>
                <c:pt idx="2689">
                  <c:v>0.39643519999999999</c:v>
                </c:pt>
                <c:pt idx="2690">
                  <c:v>0.37661344000000002</c:v>
                </c:pt>
                <c:pt idx="2691">
                  <c:v>0.35962335999999995</c:v>
                </c:pt>
                <c:pt idx="2692">
                  <c:v>0.34546495999999999</c:v>
                </c:pt>
                <c:pt idx="2693">
                  <c:v>0.32847487999999997</c:v>
                </c:pt>
                <c:pt idx="2694">
                  <c:v>0.31431648000000001</c:v>
                </c:pt>
                <c:pt idx="2695">
                  <c:v>0.29732639999999999</c:v>
                </c:pt>
                <c:pt idx="2696">
                  <c:v>0.28033632000000003</c:v>
                </c:pt>
                <c:pt idx="2697">
                  <c:v>0.26872643200000002</c:v>
                </c:pt>
                <c:pt idx="2698">
                  <c:v>0.259381888</c:v>
                </c:pt>
                <c:pt idx="2699">
                  <c:v>0.250886848</c:v>
                </c:pt>
                <c:pt idx="2700">
                  <c:v>0.24437398400000002</c:v>
                </c:pt>
                <c:pt idx="2701">
                  <c:v>0.23927695999999998</c:v>
                </c:pt>
                <c:pt idx="2702">
                  <c:v>0.233330432</c:v>
                </c:pt>
                <c:pt idx="2703">
                  <c:v>0.226817568</c:v>
                </c:pt>
                <c:pt idx="2704">
                  <c:v>0.22087103999999999</c:v>
                </c:pt>
                <c:pt idx="2705">
                  <c:v>0.21464134400000001</c:v>
                </c:pt>
                <c:pt idx="2706">
                  <c:v>0.20926115199999998</c:v>
                </c:pt>
                <c:pt idx="2707">
                  <c:v>0.203597792</c:v>
                </c:pt>
                <c:pt idx="2708">
                  <c:v>0.19821759999999999</c:v>
                </c:pt>
                <c:pt idx="2709">
                  <c:v>0.19283740799999999</c:v>
                </c:pt>
                <c:pt idx="2710">
                  <c:v>0.18943939200000001</c:v>
                </c:pt>
                <c:pt idx="2711">
                  <c:v>0.182926528</c:v>
                </c:pt>
                <c:pt idx="2712">
                  <c:v>0.175847328</c:v>
                </c:pt>
                <c:pt idx="2713">
                  <c:v>0.16961763199999999</c:v>
                </c:pt>
                <c:pt idx="2714">
                  <c:v>0.16367110400000001</c:v>
                </c:pt>
                <c:pt idx="2715">
                  <c:v>0.15800774400000001</c:v>
                </c:pt>
                <c:pt idx="2716">
                  <c:v>0.154043392</c:v>
                </c:pt>
                <c:pt idx="2717">
                  <c:v>0.148946368</c:v>
                </c:pt>
                <c:pt idx="2718">
                  <c:v>0.14583152000000002</c:v>
                </c:pt>
                <c:pt idx="2719">
                  <c:v>0.14271667199999999</c:v>
                </c:pt>
                <c:pt idx="2720">
                  <c:v>0.13988499200000001</c:v>
                </c:pt>
                <c:pt idx="2721">
                  <c:v>0.13677014400000001</c:v>
                </c:pt>
                <c:pt idx="2722">
                  <c:v>0.13365529599999998</c:v>
                </c:pt>
                <c:pt idx="2723">
                  <c:v>0.13138995199999998</c:v>
                </c:pt>
                <c:pt idx="2724">
                  <c:v>0.13025727999999998</c:v>
                </c:pt>
                <c:pt idx="2725">
                  <c:v>0.129407776</c:v>
                </c:pt>
                <c:pt idx="2726">
                  <c:v>0.128275104</c:v>
                </c:pt>
                <c:pt idx="2727">
                  <c:v>0.126576096</c:v>
                </c:pt>
                <c:pt idx="2728">
                  <c:v>0.124877088</c:v>
                </c:pt>
                <c:pt idx="2729">
                  <c:v>0.12317807999999998</c:v>
                </c:pt>
                <c:pt idx="2730">
                  <c:v>0.12091273599999999</c:v>
                </c:pt>
                <c:pt idx="2731">
                  <c:v>0.118647392</c:v>
                </c:pt>
                <c:pt idx="2732">
                  <c:v>0.116382048</c:v>
                </c:pt>
                <c:pt idx="2733">
                  <c:v>0.114116704</c:v>
                </c:pt>
                <c:pt idx="2734">
                  <c:v>0.11185136</c:v>
                </c:pt>
                <c:pt idx="2735">
                  <c:v>0.10930284799999999</c:v>
                </c:pt>
                <c:pt idx="2736">
                  <c:v>0.10760383999999999</c:v>
                </c:pt>
                <c:pt idx="2737">
                  <c:v>0.10675433600000001</c:v>
                </c:pt>
                <c:pt idx="2738">
                  <c:v>0.105904832</c:v>
                </c:pt>
                <c:pt idx="2739">
                  <c:v>0.103922656</c:v>
                </c:pt>
                <c:pt idx="2740">
                  <c:v>0.101657312</c:v>
                </c:pt>
                <c:pt idx="2741">
                  <c:v>9.9391967999999997E-2</c:v>
                </c:pt>
                <c:pt idx="2742">
                  <c:v>9.7126624000000009E-2</c:v>
                </c:pt>
                <c:pt idx="2743">
                  <c:v>9.5993952000000007E-2</c:v>
                </c:pt>
                <c:pt idx="2744">
                  <c:v>9.4861280000000006E-2</c:v>
                </c:pt>
                <c:pt idx="2745">
                  <c:v>9.4011775999999991E-2</c:v>
                </c:pt>
                <c:pt idx="2746">
                  <c:v>9.4011775999999991E-2</c:v>
                </c:pt>
                <c:pt idx="2747">
                  <c:v>9.3728608000000005E-2</c:v>
                </c:pt>
                <c:pt idx="2748">
                  <c:v>9.2312767999999989E-2</c:v>
                </c:pt>
                <c:pt idx="2749">
                  <c:v>9.0896928000000002E-2</c:v>
                </c:pt>
                <c:pt idx="2750">
                  <c:v>8.919792E-2</c:v>
                </c:pt>
                <c:pt idx="2751">
                  <c:v>8.7782079999999998E-2</c:v>
                </c:pt>
                <c:pt idx="2752">
                  <c:v>8.6366239999999997E-2</c:v>
                </c:pt>
                <c:pt idx="2753">
                  <c:v>8.4950399999999995E-2</c:v>
                </c:pt>
                <c:pt idx="2754">
                  <c:v>8.3534560000000008E-2</c:v>
                </c:pt>
                <c:pt idx="2755">
                  <c:v>8.2401888000000006E-2</c:v>
                </c:pt>
                <c:pt idx="2756">
                  <c:v>8.1269216000000005E-2</c:v>
                </c:pt>
                <c:pt idx="2757">
                  <c:v>8.041971199999999E-2</c:v>
                </c:pt>
                <c:pt idx="2758">
                  <c:v>7.9570208000000003E-2</c:v>
                </c:pt>
                <c:pt idx="2759">
                  <c:v>7.8154367999999988E-2</c:v>
                </c:pt>
                <c:pt idx="2760">
                  <c:v>7.7021696000000001E-2</c:v>
                </c:pt>
                <c:pt idx="2761">
                  <c:v>7.5889023999999999E-2</c:v>
                </c:pt>
                <c:pt idx="2762">
                  <c:v>7.4756351999999998E-2</c:v>
                </c:pt>
                <c:pt idx="2763">
                  <c:v>7.3906847999999997E-2</c:v>
                </c:pt>
                <c:pt idx="2764">
                  <c:v>7.3340511999999997E-2</c:v>
                </c:pt>
                <c:pt idx="2765">
                  <c:v>7.2774175999999996E-2</c:v>
                </c:pt>
                <c:pt idx="2766">
                  <c:v>7.2207839999999995E-2</c:v>
                </c:pt>
                <c:pt idx="2767">
                  <c:v>7.2207839999999995E-2</c:v>
                </c:pt>
                <c:pt idx="2768">
                  <c:v>7.1924671999999995E-2</c:v>
                </c:pt>
                <c:pt idx="2769">
                  <c:v>7.1924671999999995E-2</c:v>
                </c:pt>
                <c:pt idx="2770">
                  <c:v>7.1641503999999995E-2</c:v>
                </c:pt>
                <c:pt idx="2771">
                  <c:v>7.1075167999999994E-2</c:v>
                </c:pt>
                <c:pt idx="2772">
                  <c:v>7.0791999999999994E-2</c:v>
                </c:pt>
                <c:pt idx="2773">
                  <c:v>7.0791999999999994E-2</c:v>
                </c:pt>
                <c:pt idx="2774">
                  <c:v>7.0791999999999994E-2</c:v>
                </c:pt>
                <c:pt idx="2775">
                  <c:v>7.0791999999999994E-2</c:v>
                </c:pt>
                <c:pt idx="2776">
                  <c:v>7.0791999999999994E-2</c:v>
                </c:pt>
                <c:pt idx="2777">
                  <c:v>7.0791999999999994E-2</c:v>
                </c:pt>
                <c:pt idx="2778">
                  <c:v>7.0791999999999994E-2</c:v>
                </c:pt>
                <c:pt idx="2779">
                  <c:v>7.0791999999999994E-2</c:v>
                </c:pt>
                <c:pt idx="2780">
                  <c:v>7.0791999999999994E-2</c:v>
                </c:pt>
                <c:pt idx="2781">
                  <c:v>7.0791999999999994E-2</c:v>
                </c:pt>
                <c:pt idx="2782">
                  <c:v>7.0791999999999994E-2</c:v>
                </c:pt>
                <c:pt idx="2783">
                  <c:v>7.0791999999999994E-2</c:v>
                </c:pt>
                <c:pt idx="2784">
                  <c:v>7.0791999999999994E-2</c:v>
                </c:pt>
                <c:pt idx="2785">
                  <c:v>7.0791999999999994E-2</c:v>
                </c:pt>
                <c:pt idx="2786">
                  <c:v>7.0791999999999994E-2</c:v>
                </c:pt>
                <c:pt idx="2787">
                  <c:v>7.0791999999999994E-2</c:v>
                </c:pt>
                <c:pt idx="2788">
                  <c:v>7.0791999999999994E-2</c:v>
                </c:pt>
                <c:pt idx="2789">
                  <c:v>7.0791999999999994E-2</c:v>
                </c:pt>
                <c:pt idx="2790">
                  <c:v>7.0791999999999994E-2</c:v>
                </c:pt>
                <c:pt idx="2791">
                  <c:v>7.0791999999999994E-2</c:v>
                </c:pt>
                <c:pt idx="2792">
                  <c:v>7.0791999999999994E-2</c:v>
                </c:pt>
                <c:pt idx="2793">
                  <c:v>7.0791999999999994E-2</c:v>
                </c:pt>
                <c:pt idx="2794">
                  <c:v>7.0791999999999994E-2</c:v>
                </c:pt>
                <c:pt idx="2795">
                  <c:v>7.0791999999999994E-2</c:v>
                </c:pt>
                <c:pt idx="2796">
                  <c:v>7.0791999999999994E-2</c:v>
                </c:pt>
                <c:pt idx="2797">
                  <c:v>7.0791999999999994E-2</c:v>
                </c:pt>
                <c:pt idx="2798">
                  <c:v>7.0791999999999994E-2</c:v>
                </c:pt>
                <c:pt idx="2799">
                  <c:v>7.0791999999999994E-2</c:v>
                </c:pt>
                <c:pt idx="2800">
                  <c:v>7.0791999999999994E-2</c:v>
                </c:pt>
                <c:pt idx="2801">
                  <c:v>7.0791999999999994E-2</c:v>
                </c:pt>
                <c:pt idx="2802">
                  <c:v>7.0791999999999994E-2</c:v>
                </c:pt>
                <c:pt idx="2803">
                  <c:v>7.0791999999999994E-2</c:v>
                </c:pt>
                <c:pt idx="2804">
                  <c:v>7.0791999999999994E-2</c:v>
                </c:pt>
                <c:pt idx="2805">
                  <c:v>7.0791999999999994E-2</c:v>
                </c:pt>
                <c:pt idx="2806">
                  <c:v>7.0791999999999994E-2</c:v>
                </c:pt>
                <c:pt idx="2807">
                  <c:v>7.0791999999999994E-2</c:v>
                </c:pt>
                <c:pt idx="2808">
                  <c:v>7.0791999999999994E-2</c:v>
                </c:pt>
                <c:pt idx="2809">
                  <c:v>7.0791999999999994E-2</c:v>
                </c:pt>
                <c:pt idx="2810">
                  <c:v>7.0791999999999994E-2</c:v>
                </c:pt>
                <c:pt idx="2811">
                  <c:v>7.0791999999999994E-2</c:v>
                </c:pt>
                <c:pt idx="2812">
                  <c:v>7.0791999999999994E-2</c:v>
                </c:pt>
                <c:pt idx="2813">
                  <c:v>7.0791999999999994E-2</c:v>
                </c:pt>
                <c:pt idx="2814">
                  <c:v>7.0791999999999994E-2</c:v>
                </c:pt>
                <c:pt idx="2815">
                  <c:v>7.0791999999999994E-2</c:v>
                </c:pt>
                <c:pt idx="2816">
                  <c:v>7.0791999999999994E-2</c:v>
                </c:pt>
                <c:pt idx="2817">
                  <c:v>7.0791999999999994E-2</c:v>
                </c:pt>
                <c:pt idx="2818">
                  <c:v>7.0791999999999994E-2</c:v>
                </c:pt>
                <c:pt idx="2819">
                  <c:v>7.0791999999999994E-2</c:v>
                </c:pt>
                <c:pt idx="2820">
                  <c:v>7.0791999999999994E-2</c:v>
                </c:pt>
                <c:pt idx="2821">
                  <c:v>7.0791999999999994E-2</c:v>
                </c:pt>
                <c:pt idx="2822">
                  <c:v>7.0791999999999994E-2</c:v>
                </c:pt>
                <c:pt idx="2823">
                  <c:v>7.0791999999999994E-2</c:v>
                </c:pt>
                <c:pt idx="2824">
                  <c:v>7.0791999999999994E-2</c:v>
                </c:pt>
                <c:pt idx="2825">
                  <c:v>7.0791999999999994E-2</c:v>
                </c:pt>
                <c:pt idx="2826">
                  <c:v>7.0791999999999994E-2</c:v>
                </c:pt>
                <c:pt idx="2827">
                  <c:v>7.0791999999999994E-2</c:v>
                </c:pt>
                <c:pt idx="2828">
                  <c:v>7.0791999999999994E-2</c:v>
                </c:pt>
                <c:pt idx="2829">
                  <c:v>7.0791999999999994E-2</c:v>
                </c:pt>
                <c:pt idx="2830">
                  <c:v>7.0791999999999994E-2</c:v>
                </c:pt>
                <c:pt idx="2831">
                  <c:v>7.0791999999999994E-2</c:v>
                </c:pt>
                <c:pt idx="2832">
                  <c:v>7.0791999999999994E-2</c:v>
                </c:pt>
                <c:pt idx="2833">
                  <c:v>7.0791999999999994E-2</c:v>
                </c:pt>
                <c:pt idx="2834">
                  <c:v>7.1641503999999995E-2</c:v>
                </c:pt>
                <c:pt idx="2835">
                  <c:v>7.7588032000000001E-2</c:v>
                </c:pt>
                <c:pt idx="2836">
                  <c:v>8.2118719999999992E-2</c:v>
                </c:pt>
                <c:pt idx="2837">
                  <c:v>8.8065247999999999E-2</c:v>
                </c:pt>
                <c:pt idx="2838">
                  <c:v>9.7409791999999995E-2</c:v>
                </c:pt>
                <c:pt idx="2839">
                  <c:v>0.11383353599999999</c:v>
                </c:pt>
                <c:pt idx="2840">
                  <c:v>0.13620380799999998</c:v>
                </c:pt>
                <c:pt idx="2841">
                  <c:v>0.16282160000000001</c:v>
                </c:pt>
                <c:pt idx="2842">
                  <c:v>0.45306879999999999</c:v>
                </c:pt>
                <c:pt idx="2843">
                  <c:v>6.2580127999999995</c:v>
                </c:pt>
                <c:pt idx="2844">
                  <c:v>60.597951999999999</c:v>
                </c:pt>
                <c:pt idx="2845">
                  <c:v>116.948384</c:v>
                </c:pt>
                <c:pt idx="2846">
                  <c:v>108.453344</c:v>
                </c:pt>
                <c:pt idx="2847">
                  <c:v>88.065247999999997</c:v>
                </c:pt>
                <c:pt idx="2848">
                  <c:v>68.526656000000003</c:v>
                </c:pt>
                <c:pt idx="2849">
                  <c:v>49.554400000000001</c:v>
                </c:pt>
                <c:pt idx="2850">
                  <c:v>35.112831999999997</c:v>
                </c:pt>
                <c:pt idx="2851">
                  <c:v>26.504524799999999</c:v>
                </c:pt>
                <c:pt idx="2852">
                  <c:v>20.9827488</c:v>
                </c:pt>
                <c:pt idx="2853">
                  <c:v>16.6785952</c:v>
                </c:pt>
                <c:pt idx="2854">
                  <c:v>13.592064000000001</c:v>
                </c:pt>
                <c:pt idx="2855">
                  <c:v>11.439987199999999</c:v>
                </c:pt>
                <c:pt idx="2856">
                  <c:v>10.901968</c:v>
                </c:pt>
                <c:pt idx="2857">
                  <c:v>16.0273088</c:v>
                </c:pt>
                <c:pt idx="2858">
                  <c:v>21.690668800000001</c:v>
                </c:pt>
                <c:pt idx="2859">
                  <c:v>4.0776192</c:v>
                </c:pt>
                <c:pt idx="2860">
                  <c:v>4.0209856000000004</c:v>
                </c:pt>
                <c:pt idx="2861">
                  <c:v>4.5590048000000003</c:v>
                </c:pt>
                <c:pt idx="2862">
                  <c:v>5.1819743999999996</c:v>
                </c:pt>
                <c:pt idx="2863">
                  <c:v>4.3324704000000001</c:v>
                </c:pt>
                <c:pt idx="2864">
                  <c:v>3.4829664</c:v>
                </c:pt>
                <c:pt idx="2865">
                  <c:v>3.0865312</c:v>
                </c:pt>
                <c:pt idx="2866">
                  <c:v>3.2847488</c:v>
                </c:pt>
                <c:pt idx="2867">
                  <c:v>3.7944512000000001</c:v>
                </c:pt>
                <c:pt idx="2868">
                  <c:v>3.8794016</c:v>
                </c:pt>
                <c:pt idx="2869">
                  <c:v>3.2281152</c:v>
                </c:pt>
                <c:pt idx="2870">
                  <c:v>2.6929276799999999</c:v>
                </c:pt>
                <c:pt idx="2871">
                  <c:v>2.4097596799999996</c:v>
                </c:pt>
                <c:pt idx="2872">
                  <c:v>3.0015808000000002</c:v>
                </c:pt>
                <c:pt idx="2873">
                  <c:v>2.5088684799999998</c:v>
                </c:pt>
                <c:pt idx="2874">
                  <c:v>2.1690668799999999</c:v>
                </c:pt>
                <c:pt idx="2875">
                  <c:v>2.0246512000000001</c:v>
                </c:pt>
                <c:pt idx="2876">
                  <c:v>2.0586313600000001</c:v>
                </c:pt>
                <c:pt idx="2877">
                  <c:v>2.2455222399999997</c:v>
                </c:pt>
                <c:pt idx="2878">
                  <c:v>1.9538591999999999</c:v>
                </c:pt>
                <c:pt idx="2879">
                  <c:v>1.7499782399999999</c:v>
                </c:pt>
                <c:pt idx="2880">
                  <c:v>1.7386515199999999</c:v>
                </c:pt>
                <c:pt idx="2881">
                  <c:v>1.8858988799999998</c:v>
                </c:pt>
                <c:pt idx="2882">
                  <c:v>1.8292652799999998</c:v>
                </c:pt>
                <c:pt idx="2883">
                  <c:v>2.8231849599999999</c:v>
                </c:pt>
                <c:pt idx="2884">
                  <c:v>8.2968223999999999</c:v>
                </c:pt>
                <c:pt idx="2885">
                  <c:v>18.434236800000001</c:v>
                </c:pt>
                <c:pt idx="2886">
                  <c:v>21.0676992</c:v>
                </c:pt>
                <c:pt idx="2887">
                  <c:v>16.621961599999999</c:v>
                </c:pt>
                <c:pt idx="2888">
                  <c:v>37.661344</c:v>
                </c:pt>
                <c:pt idx="2889">
                  <c:v>28.599968000000001</c:v>
                </c:pt>
                <c:pt idx="2890">
                  <c:v>15.630873599999999</c:v>
                </c:pt>
                <c:pt idx="2891">
                  <c:v>11.581571199999999</c:v>
                </c:pt>
                <c:pt idx="2892">
                  <c:v>11.524937599999999</c:v>
                </c:pt>
                <c:pt idx="2893">
                  <c:v>9.5993952</c:v>
                </c:pt>
                <c:pt idx="2894">
                  <c:v>10.760384</c:v>
                </c:pt>
                <c:pt idx="2895">
                  <c:v>13.167311999999999</c:v>
                </c:pt>
                <c:pt idx="2896">
                  <c:v>10.873651199999999</c:v>
                </c:pt>
                <c:pt idx="2897">
                  <c:v>8.4950399999999995</c:v>
                </c:pt>
                <c:pt idx="2898">
                  <c:v>6.9376160000000002</c:v>
                </c:pt>
                <c:pt idx="2899">
                  <c:v>6.5978143999999999</c:v>
                </c:pt>
                <c:pt idx="2900">
                  <c:v>15.9423584</c:v>
                </c:pt>
                <c:pt idx="2901">
                  <c:v>51.536575999999997</c:v>
                </c:pt>
                <c:pt idx="2902">
                  <c:v>27.467296000000001</c:v>
                </c:pt>
                <c:pt idx="2903">
                  <c:v>16.537011199999998</c:v>
                </c:pt>
                <c:pt idx="2904">
                  <c:v>14.1300832</c:v>
                </c:pt>
                <c:pt idx="2905">
                  <c:v>13.0823616</c:v>
                </c:pt>
                <c:pt idx="2906">
                  <c:v>12.2045408</c:v>
                </c:pt>
                <c:pt idx="2907">
                  <c:v>10.335632</c:v>
                </c:pt>
                <c:pt idx="2908">
                  <c:v>8.5516735999999991</c:v>
                </c:pt>
                <c:pt idx="2909">
                  <c:v>7.6738527999999997</c:v>
                </c:pt>
                <c:pt idx="2910">
                  <c:v>6.8809823999999997</c:v>
                </c:pt>
                <c:pt idx="2911">
                  <c:v>6.1447456000000003</c:v>
                </c:pt>
                <c:pt idx="2912">
                  <c:v>5.5784095999999996</c:v>
                </c:pt>
                <c:pt idx="2913">
                  <c:v>5.1253408</c:v>
                </c:pt>
                <c:pt idx="2914">
                  <c:v>4.7005888000000002</c:v>
                </c:pt>
                <c:pt idx="2915">
                  <c:v>4.3324704000000001</c:v>
                </c:pt>
                <c:pt idx="2916">
                  <c:v>4.0209856000000004</c:v>
                </c:pt>
                <c:pt idx="2917">
                  <c:v>3.7661343999999999</c:v>
                </c:pt>
                <c:pt idx="2918">
                  <c:v>3.5679167999999999</c:v>
                </c:pt>
                <c:pt idx="2919">
                  <c:v>3.3980160000000001</c:v>
                </c:pt>
                <c:pt idx="2920">
                  <c:v>3.2281152</c:v>
                </c:pt>
                <c:pt idx="2921">
                  <c:v>3.1431648000000001</c:v>
                </c:pt>
                <c:pt idx="2922">
                  <c:v>3.0865312</c:v>
                </c:pt>
                <c:pt idx="2923">
                  <c:v>3.0865312</c:v>
                </c:pt>
                <c:pt idx="2924">
                  <c:v>3.8510847999999998</c:v>
                </c:pt>
                <c:pt idx="2925">
                  <c:v>5.1253408</c:v>
                </c:pt>
                <c:pt idx="2926">
                  <c:v>4.7572223999999999</c:v>
                </c:pt>
                <c:pt idx="2927">
                  <c:v>4.3041536000000002</c:v>
                </c:pt>
                <c:pt idx="2928">
                  <c:v>4.0493024000000002</c:v>
                </c:pt>
                <c:pt idx="2929">
                  <c:v>4.1059359999999998</c:v>
                </c:pt>
                <c:pt idx="2930">
                  <c:v>4.4740544</c:v>
                </c:pt>
                <c:pt idx="2931">
                  <c:v>5.4651423999999995</c:v>
                </c:pt>
                <c:pt idx="2932">
                  <c:v>5.9465279999999998</c:v>
                </c:pt>
                <c:pt idx="2933">
                  <c:v>6.5128639999999995</c:v>
                </c:pt>
                <c:pt idx="2934">
                  <c:v>6.3146464</c:v>
                </c:pt>
                <c:pt idx="2935">
                  <c:v>5.9748447999999996</c:v>
                </c:pt>
                <c:pt idx="2936">
                  <c:v>6.9376160000000002</c:v>
                </c:pt>
                <c:pt idx="2937">
                  <c:v>7.9570207999999996</c:v>
                </c:pt>
                <c:pt idx="2938">
                  <c:v>8.6366239999999994</c:v>
                </c:pt>
                <c:pt idx="2939">
                  <c:v>10.6188</c:v>
                </c:pt>
                <c:pt idx="2940">
                  <c:v>8.7215743999999997</c:v>
                </c:pt>
                <c:pt idx="2941">
                  <c:v>7.3906847999999998</c:v>
                </c:pt>
                <c:pt idx="2942">
                  <c:v>6.4279136000000001</c:v>
                </c:pt>
                <c:pt idx="2943">
                  <c:v>5.8049439999999999</c:v>
                </c:pt>
                <c:pt idx="2944">
                  <c:v>5.521776</c:v>
                </c:pt>
                <c:pt idx="2945">
                  <c:v>5.6067264000000003</c:v>
                </c:pt>
                <c:pt idx="2946">
                  <c:v>5.4651423999999995</c:v>
                </c:pt>
                <c:pt idx="2947">
                  <c:v>5.1253408</c:v>
                </c:pt>
                <c:pt idx="2948">
                  <c:v>4.8421728000000002</c:v>
                </c:pt>
                <c:pt idx="2949">
                  <c:v>4.6439551999999997</c:v>
                </c:pt>
                <c:pt idx="2950">
                  <c:v>4.3324704000000001</c:v>
                </c:pt>
                <c:pt idx="2951">
                  <c:v>4.1059359999999998</c:v>
                </c:pt>
                <c:pt idx="2952">
                  <c:v>4.0209856000000004</c:v>
                </c:pt>
                <c:pt idx="2953">
                  <c:v>4.0209856000000004</c:v>
                </c:pt>
                <c:pt idx="2954">
                  <c:v>4.1059359999999998</c:v>
                </c:pt>
                <c:pt idx="2955">
                  <c:v>4.0493024000000002</c:v>
                </c:pt>
                <c:pt idx="2956">
                  <c:v>3.8794016</c:v>
                </c:pt>
                <c:pt idx="2957">
                  <c:v>3.6528671999999998</c:v>
                </c:pt>
                <c:pt idx="2958">
                  <c:v>3.4829664</c:v>
                </c:pt>
                <c:pt idx="2959">
                  <c:v>3.3980160000000001</c:v>
                </c:pt>
                <c:pt idx="2960">
                  <c:v>3.2847488</c:v>
                </c:pt>
                <c:pt idx="2961">
                  <c:v>3.1431648000000001</c:v>
                </c:pt>
                <c:pt idx="2962">
                  <c:v>3.0298976</c:v>
                </c:pt>
                <c:pt idx="2963">
                  <c:v>2.9166303999999998</c:v>
                </c:pt>
                <c:pt idx="2964">
                  <c:v>2.8288483200000001</c:v>
                </c:pt>
                <c:pt idx="2965">
                  <c:v>2.8599967999999998</c:v>
                </c:pt>
                <c:pt idx="2966">
                  <c:v>2.9449472000000001</c:v>
                </c:pt>
                <c:pt idx="2967">
                  <c:v>2.77221472</c:v>
                </c:pt>
                <c:pt idx="2968">
                  <c:v>2.5683337600000002</c:v>
                </c:pt>
                <c:pt idx="2969">
                  <c:v>2.3474627200000002</c:v>
                </c:pt>
                <c:pt idx="2970">
                  <c:v>2.1265916799999998</c:v>
                </c:pt>
                <c:pt idx="2971">
                  <c:v>1.9085523200000001</c:v>
                </c:pt>
                <c:pt idx="2972">
                  <c:v>1.67635456</c:v>
                </c:pt>
                <c:pt idx="2973">
                  <c:v>1.4356617600000001</c:v>
                </c:pt>
                <c:pt idx="2974">
                  <c:v>1.31106784</c:v>
                </c:pt>
                <c:pt idx="2975">
                  <c:v>1.2317807999999999</c:v>
                </c:pt>
                <c:pt idx="2976">
                  <c:v>1.1496620799999999</c:v>
                </c:pt>
                <c:pt idx="2977">
                  <c:v>1.06471168</c:v>
                </c:pt>
                <c:pt idx="2978">
                  <c:v>0.99958303999999987</c:v>
                </c:pt>
                <c:pt idx="2979">
                  <c:v>0.95710783999999993</c:v>
                </c:pt>
                <c:pt idx="2980">
                  <c:v>0.91746432</c:v>
                </c:pt>
                <c:pt idx="2981">
                  <c:v>0.88065248000000007</c:v>
                </c:pt>
                <c:pt idx="2982">
                  <c:v>0.84100895999999992</c:v>
                </c:pt>
                <c:pt idx="2983">
                  <c:v>0.80702879999999999</c:v>
                </c:pt>
                <c:pt idx="2984">
                  <c:v>0.78154368000000007</c:v>
                </c:pt>
                <c:pt idx="2985">
                  <c:v>0.75605855999999994</c:v>
                </c:pt>
                <c:pt idx="2986">
                  <c:v>0.73340511999999991</c:v>
                </c:pt>
                <c:pt idx="2987">
                  <c:v>0.71075168</c:v>
                </c:pt>
                <c:pt idx="2988">
                  <c:v>0.69092991999999998</c:v>
                </c:pt>
                <c:pt idx="2989">
                  <c:v>0.66827648000000006</c:v>
                </c:pt>
                <c:pt idx="2990">
                  <c:v>0.64562304000000004</c:v>
                </c:pt>
                <c:pt idx="2991">
                  <c:v>0.61447456</c:v>
                </c:pt>
                <c:pt idx="2992">
                  <c:v>0.59182111999999998</c:v>
                </c:pt>
                <c:pt idx="2993">
                  <c:v>0.57199935999999996</c:v>
                </c:pt>
                <c:pt idx="2994">
                  <c:v>0.55217760000000005</c:v>
                </c:pt>
                <c:pt idx="2995">
                  <c:v>0.53235584000000002</c:v>
                </c:pt>
                <c:pt idx="2996">
                  <c:v>0.51536576000000001</c:v>
                </c:pt>
                <c:pt idx="2997">
                  <c:v>0.50120735999999999</c:v>
                </c:pt>
                <c:pt idx="2998">
                  <c:v>0.49271231999999993</c:v>
                </c:pt>
                <c:pt idx="2999">
                  <c:v>0.48421728000000003</c:v>
                </c:pt>
                <c:pt idx="3000">
                  <c:v>0.47289055999999996</c:v>
                </c:pt>
                <c:pt idx="3001">
                  <c:v>0.46439551999999995</c:v>
                </c:pt>
                <c:pt idx="3002">
                  <c:v>0.45306879999999999</c:v>
                </c:pt>
                <c:pt idx="3003">
                  <c:v>0.44174207999999998</c:v>
                </c:pt>
                <c:pt idx="3004">
                  <c:v>0.43041535999999997</c:v>
                </c:pt>
                <c:pt idx="3005">
                  <c:v>0.41908864000000001</c:v>
                </c:pt>
                <c:pt idx="3006">
                  <c:v>0.4105936</c:v>
                </c:pt>
                <c:pt idx="3007">
                  <c:v>0.40493024</c:v>
                </c:pt>
                <c:pt idx="3008">
                  <c:v>0.39643519999999999</c:v>
                </c:pt>
                <c:pt idx="3009">
                  <c:v>0.39077184000000004</c:v>
                </c:pt>
                <c:pt idx="3010">
                  <c:v>0.38794015999999998</c:v>
                </c:pt>
                <c:pt idx="3011">
                  <c:v>0.37944512000000002</c:v>
                </c:pt>
                <c:pt idx="3012">
                  <c:v>0.37095007999999996</c:v>
                </c:pt>
                <c:pt idx="3013">
                  <c:v>0.36528672000000001</c:v>
                </c:pt>
                <c:pt idx="3014">
                  <c:v>0.35962335999999995</c:v>
                </c:pt>
                <c:pt idx="3015">
                  <c:v>0.35396</c:v>
                </c:pt>
                <c:pt idx="3016">
                  <c:v>0.34546495999999999</c:v>
                </c:pt>
                <c:pt idx="3017">
                  <c:v>0.33980159999999998</c:v>
                </c:pt>
                <c:pt idx="3018">
                  <c:v>0.33413824000000003</c:v>
                </c:pt>
                <c:pt idx="3019">
                  <c:v>0.32281152000000002</c:v>
                </c:pt>
                <c:pt idx="3020">
                  <c:v>0.31431648000000001</c:v>
                </c:pt>
                <c:pt idx="3021">
                  <c:v>0.30865312</c:v>
                </c:pt>
                <c:pt idx="3022">
                  <c:v>0.30298976</c:v>
                </c:pt>
                <c:pt idx="3023">
                  <c:v>0.29449471999999999</c:v>
                </c:pt>
                <c:pt idx="3024">
                  <c:v>0.28316799999999998</c:v>
                </c:pt>
                <c:pt idx="3025">
                  <c:v>0.27495612800000002</c:v>
                </c:pt>
                <c:pt idx="3026">
                  <c:v>0.26816009600000001</c:v>
                </c:pt>
                <c:pt idx="3027">
                  <c:v>0.26079772800000001</c:v>
                </c:pt>
                <c:pt idx="3028">
                  <c:v>0.254568032</c:v>
                </c:pt>
                <c:pt idx="3029">
                  <c:v>0.24777199999999999</c:v>
                </c:pt>
                <c:pt idx="3030">
                  <c:v>0.24154230399999999</c:v>
                </c:pt>
                <c:pt idx="3031">
                  <c:v>0.23531260800000001</c:v>
                </c:pt>
                <c:pt idx="3032">
                  <c:v>0.22964924799999997</c:v>
                </c:pt>
                <c:pt idx="3033">
                  <c:v>0.225401728</c:v>
                </c:pt>
                <c:pt idx="3034">
                  <c:v>0.22087103999999999</c:v>
                </c:pt>
                <c:pt idx="3035">
                  <c:v>0.21634035199999999</c:v>
                </c:pt>
                <c:pt idx="3036">
                  <c:v>0.21124332800000001</c:v>
                </c:pt>
                <c:pt idx="3037">
                  <c:v>0.2052968</c:v>
                </c:pt>
                <c:pt idx="3038">
                  <c:v>0.19793443199999999</c:v>
                </c:pt>
                <c:pt idx="3039">
                  <c:v>0.19255423999999999</c:v>
                </c:pt>
                <c:pt idx="3040">
                  <c:v>0.18660771199999998</c:v>
                </c:pt>
                <c:pt idx="3041">
                  <c:v>0.181510688</c:v>
                </c:pt>
                <c:pt idx="3042">
                  <c:v>0.175847328</c:v>
                </c:pt>
                <c:pt idx="3043">
                  <c:v>0.17018396799999999</c:v>
                </c:pt>
                <c:pt idx="3044">
                  <c:v>0.16367110400000001</c:v>
                </c:pt>
                <c:pt idx="3045">
                  <c:v>0.15829091200000001</c:v>
                </c:pt>
                <c:pt idx="3046">
                  <c:v>0.153193888</c:v>
                </c:pt>
                <c:pt idx="3047">
                  <c:v>0.148946368</c:v>
                </c:pt>
                <c:pt idx="3048">
                  <c:v>0.14299983999999999</c:v>
                </c:pt>
                <c:pt idx="3049">
                  <c:v>0.13903548800000001</c:v>
                </c:pt>
                <c:pt idx="3050">
                  <c:v>0.13478796799999998</c:v>
                </c:pt>
                <c:pt idx="3051">
                  <c:v>0.13167312</c:v>
                </c:pt>
                <c:pt idx="3052">
                  <c:v>0.128275104</c:v>
                </c:pt>
                <c:pt idx="3053">
                  <c:v>0.124877088</c:v>
                </c:pt>
                <c:pt idx="3054">
                  <c:v>0.12119590400000001</c:v>
                </c:pt>
                <c:pt idx="3055">
                  <c:v>0.11808105599999999</c:v>
                </c:pt>
                <c:pt idx="3056">
                  <c:v>0.115249376</c:v>
                </c:pt>
                <c:pt idx="3057">
                  <c:v>0.112417696</c:v>
                </c:pt>
                <c:pt idx="3058">
                  <c:v>0.11043552</c:v>
                </c:pt>
                <c:pt idx="3059">
                  <c:v>0.10817017599999999</c:v>
                </c:pt>
                <c:pt idx="3060">
                  <c:v>0.106188</c:v>
                </c:pt>
                <c:pt idx="3061">
                  <c:v>0.103639488</c:v>
                </c:pt>
                <c:pt idx="3062">
                  <c:v>0.101090976</c:v>
                </c:pt>
                <c:pt idx="3063">
                  <c:v>9.9108799999999997E-2</c:v>
                </c:pt>
                <c:pt idx="3064">
                  <c:v>9.6843455999999994E-2</c:v>
                </c:pt>
                <c:pt idx="3065">
                  <c:v>9.4861280000000006E-2</c:v>
                </c:pt>
                <c:pt idx="3066">
                  <c:v>9.2595936000000004E-2</c:v>
                </c:pt>
                <c:pt idx="3067">
                  <c:v>8.9764256000000001E-2</c:v>
                </c:pt>
                <c:pt idx="3068">
                  <c:v>8.8348415999999999E-2</c:v>
                </c:pt>
                <c:pt idx="3069">
                  <c:v>8.6649407999999997E-2</c:v>
                </c:pt>
                <c:pt idx="3070">
                  <c:v>8.5233567999999996E-2</c:v>
                </c:pt>
                <c:pt idx="3071">
                  <c:v>8.2968224000000007E-2</c:v>
                </c:pt>
                <c:pt idx="3072">
                  <c:v>8.0136544000000004E-2</c:v>
                </c:pt>
                <c:pt idx="3073">
                  <c:v>7.8437536000000002E-2</c:v>
                </c:pt>
                <c:pt idx="3074">
                  <c:v>7.6738528E-2</c:v>
                </c:pt>
                <c:pt idx="3075">
                  <c:v>7.5039519999999998E-2</c:v>
                </c:pt>
                <c:pt idx="3076">
                  <c:v>7.3906847999999997E-2</c:v>
                </c:pt>
                <c:pt idx="3077">
                  <c:v>7.3057343999999996E-2</c:v>
                </c:pt>
                <c:pt idx="3078">
                  <c:v>7.2207839999999995E-2</c:v>
                </c:pt>
                <c:pt idx="3079">
                  <c:v>7.1358335999999994E-2</c:v>
                </c:pt>
                <c:pt idx="3080">
                  <c:v>7.0791999999999994E-2</c:v>
                </c:pt>
                <c:pt idx="3081">
                  <c:v>7.0225663999999993E-2</c:v>
                </c:pt>
                <c:pt idx="3082">
                  <c:v>6.9659327999999993E-2</c:v>
                </c:pt>
                <c:pt idx="3083">
                  <c:v>6.9659327999999993E-2</c:v>
                </c:pt>
                <c:pt idx="3084">
                  <c:v>6.9376160000000006E-2</c:v>
                </c:pt>
                <c:pt idx="3085">
                  <c:v>6.9092991999999992E-2</c:v>
                </c:pt>
                <c:pt idx="3086">
                  <c:v>6.9092991999999992E-2</c:v>
                </c:pt>
                <c:pt idx="3087">
                  <c:v>6.9092991999999992E-2</c:v>
                </c:pt>
                <c:pt idx="3088">
                  <c:v>6.8809824000000006E-2</c:v>
                </c:pt>
                <c:pt idx="3089">
                  <c:v>6.8526655999999991E-2</c:v>
                </c:pt>
                <c:pt idx="3090">
                  <c:v>6.7960319999999991E-2</c:v>
                </c:pt>
                <c:pt idx="3091">
                  <c:v>6.739398399999999E-2</c:v>
                </c:pt>
                <c:pt idx="3092">
                  <c:v>6.7110816000000004E-2</c:v>
                </c:pt>
                <c:pt idx="3093">
                  <c:v>6.7110816000000004E-2</c:v>
                </c:pt>
                <c:pt idx="3094">
                  <c:v>6.7110816000000004E-2</c:v>
                </c:pt>
                <c:pt idx="3095">
                  <c:v>6.682764799999999E-2</c:v>
                </c:pt>
                <c:pt idx="3096">
                  <c:v>6.6544480000000003E-2</c:v>
                </c:pt>
                <c:pt idx="3097">
                  <c:v>6.6544480000000003E-2</c:v>
                </c:pt>
                <c:pt idx="3098">
                  <c:v>6.6261311999999989E-2</c:v>
                </c:pt>
                <c:pt idx="3099">
                  <c:v>6.5694975999999988E-2</c:v>
                </c:pt>
                <c:pt idx="3100">
                  <c:v>6.5128639999999988E-2</c:v>
                </c:pt>
                <c:pt idx="3101">
                  <c:v>6.4845472000000001E-2</c:v>
                </c:pt>
                <c:pt idx="3102">
                  <c:v>6.4279136000000001E-2</c:v>
                </c:pt>
                <c:pt idx="3103">
                  <c:v>6.3995967999999986E-2</c:v>
                </c:pt>
                <c:pt idx="3104">
                  <c:v>6.3429632E-2</c:v>
                </c:pt>
                <c:pt idx="3105">
                  <c:v>6.2863295999999999E-2</c:v>
                </c:pt>
                <c:pt idx="3106">
                  <c:v>6.2580127999999999E-2</c:v>
                </c:pt>
                <c:pt idx="3107">
                  <c:v>6.2580127999999999E-2</c:v>
                </c:pt>
                <c:pt idx="3108">
                  <c:v>6.2296960000000005E-2</c:v>
                </c:pt>
                <c:pt idx="3109">
                  <c:v>6.2296960000000005E-2</c:v>
                </c:pt>
                <c:pt idx="3110">
                  <c:v>6.2296960000000005E-2</c:v>
                </c:pt>
                <c:pt idx="3111">
                  <c:v>6.2296960000000005E-2</c:v>
                </c:pt>
                <c:pt idx="3112">
                  <c:v>6.2296960000000005E-2</c:v>
                </c:pt>
                <c:pt idx="3113">
                  <c:v>6.2296960000000005E-2</c:v>
                </c:pt>
                <c:pt idx="3114">
                  <c:v>6.2296960000000005E-2</c:v>
                </c:pt>
                <c:pt idx="3115">
                  <c:v>6.2296960000000005E-2</c:v>
                </c:pt>
                <c:pt idx="3116">
                  <c:v>6.2296960000000005E-2</c:v>
                </c:pt>
                <c:pt idx="3117">
                  <c:v>6.2296960000000005E-2</c:v>
                </c:pt>
                <c:pt idx="3118">
                  <c:v>6.2296960000000005E-2</c:v>
                </c:pt>
                <c:pt idx="3119">
                  <c:v>6.2296960000000005E-2</c:v>
                </c:pt>
                <c:pt idx="3120">
                  <c:v>6.2296960000000005E-2</c:v>
                </c:pt>
                <c:pt idx="3121">
                  <c:v>6.2296960000000005E-2</c:v>
                </c:pt>
                <c:pt idx="3122">
                  <c:v>6.2296960000000005E-2</c:v>
                </c:pt>
                <c:pt idx="3123">
                  <c:v>6.2296960000000005E-2</c:v>
                </c:pt>
                <c:pt idx="3124">
                  <c:v>6.2580127999999999E-2</c:v>
                </c:pt>
                <c:pt idx="3125">
                  <c:v>6.2580127999999999E-2</c:v>
                </c:pt>
                <c:pt idx="3126">
                  <c:v>6.2863295999999999E-2</c:v>
                </c:pt>
                <c:pt idx="3127">
                  <c:v>6.3146463999999999E-2</c:v>
                </c:pt>
                <c:pt idx="3128">
                  <c:v>6.37128E-2</c:v>
                </c:pt>
                <c:pt idx="3129">
                  <c:v>6.3995967999999986E-2</c:v>
                </c:pt>
                <c:pt idx="3130">
                  <c:v>6.4279136000000001E-2</c:v>
                </c:pt>
                <c:pt idx="3131">
                  <c:v>6.4562303999999987E-2</c:v>
                </c:pt>
                <c:pt idx="3132">
                  <c:v>6.5128639999999988E-2</c:v>
                </c:pt>
                <c:pt idx="3133">
                  <c:v>6.5694975999999988E-2</c:v>
                </c:pt>
                <c:pt idx="3134">
                  <c:v>6.6261311999999989E-2</c:v>
                </c:pt>
                <c:pt idx="3135">
                  <c:v>6.7110816000000004E-2</c:v>
                </c:pt>
                <c:pt idx="3136">
                  <c:v>6.7677152000000004E-2</c:v>
                </c:pt>
                <c:pt idx="3137">
                  <c:v>6.8243488000000005E-2</c:v>
                </c:pt>
                <c:pt idx="3138">
                  <c:v>6.8526655999999991E-2</c:v>
                </c:pt>
                <c:pt idx="3139">
                  <c:v>6.9092991999999992E-2</c:v>
                </c:pt>
                <c:pt idx="3140">
                  <c:v>6.9376160000000006E-2</c:v>
                </c:pt>
                <c:pt idx="3141">
                  <c:v>6.9376160000000006E-2</c:v>
                </c:pt>
                <c:pt idx="3142">
                  <c:v>6.9376160000000006E-2</c:v>
                </c:pt>
                <c:pt idx="3143">
                  <c:v>6.9659327999999993E-2</c:v>
                </c:pt>
                <c:pt idx="3144">
                  <c:v>6.9942496000000007E-2</c:v>
                </c:pt>
                <c:pt idx="3145">
                  <c:v>7.0225663999999993E-2</c:v>
                </c:pt>
                <c:pt idx="3146">
                  <c:v>7.0225663999999993E-2</c:v>
                </c:pt>
                <c:pt idx="3147">
                  <c:v>7.0225663999999993E-2</c:v>
                </c:pt>
                <c:pt idx="3148">
                  <c:v>7.0791999999999994E-2</c:v>
                </c:pt>
                <c:pt idx="3149">
                  <c:v>7.1075167999999994E-2</c:v>
                </c:pt>
                <c:pt idx="3150">
                  <c:v>7.2207839999999995E-2</c:v>
                </c:pt>
                <c:pt idx="3151">
                  <c:v>7.3906847999999997E-2</c:v>
                </c:pt>
                <c:pt idx="3152">
                  <c:v>7.5605855999999999E-2</c:v>
                </c:pt>
                <c:pt idx="3153">
                  <c:v>8.041971199999999E-2</c:v>
                </c:pt>
                <c:pt idx="3154">
                  <c:v>8.4100896000000008E-2</c:v>
                </c:pt>
                <c:pt idx="3155">
                  <c:v>8.6366239999999997E-2</c:v>
                </c:pt>
                <c:pt idx="3156">
                  <c:v>8.7498911999999998E-2</c:v>
                </c:pt>
                <c:pt idx="3157">
                  <c:v>8.8065247999999999E-2</c:v>
                </c:pt>
                <c:pt idx="3158">
                  <c:v>8.9764256000000001E-2</c:v>
                </c:pt>
                <c:pt idx="3159">
                  <c:v>9.0896928000000002E-2</c:v>
                </c:pt>
                <c:pt idx="3160">
                  <c:v>9.7976127999999996E-2</c:v>
                </c:pt>
                <c:pt idx="3161">
                  <c:v>0.111285024</c:v>
                </c:pt>
                <c:pt idx="3162">
                  <c:v>0.13733647999999998</c:v>
                </c:pt>
                <c:pt idx="3163">
                  <c:v>0.20954432000000001</c:v>
                </c:pt>
                <c:pt idx="3164">
                  <c:v>0.95427616000000004</c:v>
                </c:pt>
                <c:pt idx="3165">
                  <c:v>8.4667232000000006</c:v>
                </c:pt>
                <c:pt idx="3166">
                  <c:v>20.7845312</c:v>
                </c:pt>
                <c:pt idx="3167">
                  <c:v>24.4090816</c:v>
                </c:pt>
                <c:pt idx="3168">
                  <c:v>20.104928000000001</c:v>
                </c:pt>
                <c:pt idx="3169">
                  <c:v>15.7441408</c:v>
                </c:pt>
                <c:pt idx="3170">
                  <c:v>13.0823616</c:v>
                </c:pt>
                <c:pt idx="3171">
                  <c:v>11.213452800000001</c:v>
                </c:pt>
                <c:pt idx="3172">
                  <c:v>10.732067199999999</c:v>
                </c:pt>
                <c:pt idx="3173">
                  <c:v>11.4116704</c:v>
                </c:pt>
                <c:pt idx="3174">
                  <c:v>19.623542399999998</c:v>
                </c:pt>
                <c:pt idx="3175">
                  <c:v>34.546495999999998</c:v>
                </c:pt>
                <c:pt idx="3176">
                  <c:v>39.643520000000002</c:v>
                </c:pt>
                <c:pt idx="3177">
                  <c:v>41.342528000000001</c:v>
                </c:pt>
                <c:pt idx="3178">
                  <c:v>29.449472</c:v>
                </c:pt>
                <c:pt idx="3179">
                  <c:v>30.298976</c:v>
                </c:pt>
                <c:pt idx="3180">
                  <c:v>33.413823999999998</c:v>
                </c:pt>
                <c:pt idx="3181">
                  <c:v>32.564320000000002</c:v>
                </c:pt>
                <c:pt idx="3182">
                  <c:v>25.655020799999999</c:v>
                </c:pt>
                <c:pt idx="3183">
                  <c:v>18.9156224</c:v>
                </c:pt>
                <c:pt idx="3184">
                  <c:v>13.875232</c:v>
                </c:pt>
                <c:pt idx="3185">
                  <c:v>10.9869184</c:v>
                </c:pt>
                <c:pt idx="3186">
                  <c:v>9.9108800000000006</c:v>
                </c:pt>
                <c:pt idx="3187">
                  <c:v>10.194048</c:v>
                </c:pt>
                <c:pt idx="3188">
                  <c:v>9.486127999999999</c:v>
                </c:pt>
                <c:pt idx="3189">
                  <c:v>7.503952</c:v>
                </c:pt>
                <c:pt idx="3190">
                  <c:v>5.9748447999999996</c:v>
                </c:pt>
                <c:pt idx="3191">
                  <c:v>5.1536575999999998</c:v>
                </c:pt>
                <c:pt idx="3192">
                  <c:v>4.3324704000000001</c:v>
                </c:pt>
                <c:pt idx="3193">
                  <c:v>3.7661343999999999</c:v>
                </c:pt>
                <c:pt idx="3194">
                  <c:v>3.1997984000000002</c:v>
                </c:pt>
                <c:pt idx="3195">
                  <c:v>2.83168</c:v>
                </c:pt>
                <c:pt idx="3196">
                  <c:v>2.6476207999999999</c:v>
                </c:pt>
                <c:pt idx="3197">
                  <c:v>2.3984329600000001</c:v>
                </c:pt>
                <c:pt idx="3198">
                  <c:v>2.0869481599999999</c:v>
                </c:pt>
                <c:pt idx="3199">
                  <c:v>1.7839583999999999</c:v>
                </c:pt>
                <c:pt idx="3200">
                  <c:v>1.5687507199999999</c:v>
                </c:pt>
                <c:pt idx="3201">
                  <c:v>1.4526518399999999</c:v>
                </c:pt>
                <c:pt idx="3202">
                  <c:v>1.4073449600000001</c:v>
                </c:pt>
                <c:pt idx="3203">
                  <c:v>1.4753052799999999</c:v>
                </c:pt>
                <c:pt idx="3204">
                  <c:v>1.9821759999999999</c:v>
                </c:pt>
                <c:pt idx="3205">
                  <c:v>2.3163142400000001</c:v>
                </c:pt>
                <c:pt idx="3206">
                  <c:v>2.0133244799999996</c:v>
                </c:pt>
                <c:pt idx="3207">
                  <c:v>1.7782950399999999</c:v>
                </c:pt>
                <c:pt idx="3208">
                  <c:v>1.6423744</c:v>
                </c:pt>
                <c:pt idx="3209">
                  <c:v>1.69617632</c:v>
                </c:pt>
                <c:pt idx="3210">
                  <c:v>2.4267497599999999</c:v>
                </c:pt>
                <c:pt idx="3211">
                  <c:v>2.7042543999999999</c:v>
                </c:pt>
                <c:pt idx="3212">
                  <c:v>2.7297395200000003</c:v>
                </c:pt>
                <c:pt idx="3213">
                  <c:v>2.7070860799999998</c:v>
                </c:pt>
                <c:pt idx="3214">
                  <c:v>2.2993241599999998</c:v>
                </c:pt>
                <c:pt idx="3215">
                  <c:v>2.0812848000000002</c:v>
                </c:pt>
                <c:pt idx="3216">
                  <c:v>1.9595225600000001</c:v>
                </c:pt>
                <c:pt idx="3217">
                  <c:v>1.7556415999999999</c:v>
                </c:pt>
                <c:pt idx="3218">
                  <c:v>1.6650278399999998</c:v>
                </c:pt>
                <c:pt idx="3219">
                  <c:v>1.5885724800000001</c:v>
                </c:pt>
                <c:pt idx="3220">
                  <c:v>1.52061216</c:v>
                </c:pt>
                <c:pt idx="3221">
                  <c:v>2.1180966400000001</c:v>
                </c:pt>
                <c:pt idx="3222">
                  <c:v>2.7552246399999998</c:v>
                </c:pt>
                <c:pt idx="3223">
                  <c:v>2.8883136</c:v>
                </c:pt>
                <c:pt idx="3224">
                  <c:v>2.7014227200000001</c:v>
                </c:pt>
                <c:pt idx="3225">
                  <c:v>2.2511855999999999</c:v>
                </c:pt>
                <c:pt idx="3226">
                  <c:v>1.8830671999999999</c:v>
                </c:pt>
                <c:pt idx="3227">
                  <c:v>1.65370112</c:v>
                </c:pt>
                <c:pt idx="3228">
                  <c:v>1.5121171199999999</c:v>
                </c:pt>
                <c:pt idx="3229">
                  <c:v>1.39884992</c:v>
                </c:pt>
                <c:pt idx="3230">
                  <c:v>1.29407776</c:v>
                </c:pt>
                <c:pt idx="3231">
                  <c:v>1.19496896</c:v>
                </c:pt>
                <c:pt idx="3232">
                  <c:v>1.0901968</c:v>
                </c:pt>
                <c:pt idx="3233">
                  <c:v>1.00807808</c:v>
                </c:pt>
                <c:pt idx="3234">
                  <c:v>0.94294943999999992</c:v>
                </c:pt>
                <c:pt idx="3235">
                  <c:v>0.88914751999999997</c:v>
                </c:pt>
                <c:pt idx="3236">
                  <c:v>0.85516735999999993</c:v>
                </c:pt>
                <c:pt idx="3237">
                  <c:v>0.94011776000000002</c:v>
                </c:pt>
                <c:pt idx="3238">
                  <c:v>1.1411670399999998</c:v>
                </c:pt>
                <c:pt idx="3239">
                  <c:v>1.4951270399999999</c:v>
                </c:pt>
                <c:pt idx="3240">
                  <c:v>1.45548352</c:v>
                </c:pt>
                <c:pt idx="3241">
                  <c:v>1.3393846399999998</c:v>
                </c:pt>
                <c:pt idx="3242">
                  <c:v>1.2204540800000001</c:v>
                </c:pt>
                <c:pt idx="3243">
                  <c:v>1.15249376</c:v>
                </c:pt>
                <c:pt idx="3244">
                  <c:v>1.0392265600000001</c:v>
                </c:pt>
                <c:pt idx="3245">
                  <c:v>1.03073152</c:v>
                </c:pt>
                <c:pt idx="3246">
                  <c:v>0.99391967999999997</c:v>
                </c:pt>
                <c:pt idx="3247">
                  <c:v>0.99958303999999987</c:v>
                </c:pt>
                <c:pt idx="3248">
                  <c:v>1.21195904</c:v>
                </c:pt>
                <c:pt idx="3249">
                  <c:v>1.1694838399999998</c:v>
                </c:pt>
                <c:pt idx="3250">
                  <c:v>1.1100185600000001</c:v>
                </c:pt>
                <c:pt idx="3251">
                  <c:v>1.07887008</c:v>
                </c:pt>
                <c:pt idx="3252">
                  <c:v>1.0477216</c:v>
                </c:pt>
                <c:pt idx="3253">
                  <c:v>1.05338496</c:v>
                </c:pt>
                <c:pt idx="3254">
                  <c:v>1.0901968</c:v>
                </c:pt>
                <c:pt idx="3255">
                  <c:v>1.3535430399999999</c:v>
                </c:pt>
                <c:pt idx="3256">
                  <c:v>2.2851657599999999</c:v>
                </c:pt>
                <c:pt idx="3257">
                  <c:v>1.9623542399999998</c:v>
                </c:pt>
                <c:pt idx="3258">
                  <c:v>1.7159980800000001</c:v>
                </c:pt>
                <c:pt idx="3259">
                  <c:v>2.0699580799999997</c:v>
                </c:pt>
                <c:pt idx="3260">
                  <c:v>4.5023711999999998</c:v>
                </c:pt>
                <c:pt idx="3261">
                  <c:v>4.3324704000000001</c:v>
                </c:pt>
                <c:pt idx="3262">
                  <c:v>3.0582143999999998</c:v>
                </c:pt>
                <c:pt idx="3263">
                  <c:v>2.3701161600000002</c:v>
                </c:pt>
                <c:pt idx="3264">
                  <c:v>1.9708492799999997</c:v>
                </c:pt>
                <c:pt idx="3265">
                  <c:v>1.75280992</c:v>
                </c:pt>
                <c:pt idx="3266">
                  <c:v>1.56025568</c:v>
                </c:pt>
                <c:pt idx="3267">
                  <c:v>1.41584</c:v>
                </c:pt>
                <c:pt idx="3268">
                  <c:v>1.3365529600000001</c:v>
                </c:pt>
                <c:pt idx="3269">
                  <c:v>1.3195628800000001</c:v>
                </c:pt>
                <c:pt idx="3270">
                  <c:v>1.3422163199999999</c:v>
                </c:pt>
                <c:pt idx="3271">
                  <c:v>1.4441568</c:v>
                </c:pt>
                <c:pt idx="3272">
                  <c:v>1.8434236799999999</c:v>
                </c:pt>
                <c:pt idx="3273">
                  <c:v>2.3672844799999999</c:v>
                </c:pt>
                <c:pt idx="3274">
                  <c:v>2.690096</c:v>
                </c:pt>
                <c:pt idx="3275">
                  <c:v>2.5626704</c:v>
                </c:pt>
                <c:pt idx="3276">
                  <c:v>2.3587894399999998</c:v>
                </c:pt>
                <c:pt idx="3277">
                  <c:v>2.4380764799999999</c:v>
                </c:pt>
                <c:pt idx="3278">
                  <c:v>15.206121599999999</c:v>
                </c:pt>
                <c:pt idx="3279">
                  <c:v>50.403903999999997</c:v>
                </c:pt>
                <c:pt idx="3280">
                  <c:v>45.590047999999996</c:v>
                </c:pt>
                <c:pt idx="3281">
                  <c:v>18.320969600000002</c:v>
                </c:pt>
                <c:pt idx="3282">
                  <c:v>13.393846399999999</c:v>
                </c:pt>
                <c:pt idx="3283">
                  <c:v>20.331462399999999</c:v>
                </c:pt>
                <c:pt idx="3284">
                  <c:v>18.830672</c:v>
                </c:pt>
                <c:pt idx="3285">
                  <c:v>13.733648000000001</c:v>
                </c:pt>
                <c:pt idx="3286">
                  <c:v>12.884143999999999</c:v>
                </c:pt>
                <c:pt idx="3287">
                  <c:v>15.404339199999999</c:v>
                </c:pt>
                <c:pt idx="3288">
                  <c:v>15.262755199999999</c:v>
                </c:pt>
                <c:pt idx="3289">
                  <c:v>13.903548799999999</c:v>
                </c:pt>
                <c:pt idx="3290">
                  <c:v>19.4819584</c:v>
                </c:pt>
                <c:pt idx="3291">
                  <c:v>13.903548799999999</c:v>
                </c:pt>
                <c:pt idx="3292">
                  <c:v>10.5904832</c:v>
                </c:pt>
                <c:pt idx="3293">
                  <c:v>9.1463263999999995</c:v>
                </c:pt>
                <c:pt idx="3294">
                  <c:v>8.1552384</c:v>
                </c:pt>
                <c:pt idx="3295">
                  <c:v>7.1358335999999998</c:v>
                </c:pt>
                <c:pt idx="3296">
                  <c:v>6.4279136000000001</c:v>
                </c:pt>
                <c:pt idx="3297">
                  <c:v>5.8615775999999995</c:v>
                </c:pt>
                <c:pt idx="3298">
                  <c:v>5.4934592000000002</c:v>
                </c:pt>
                <c:pt idx="3299">
                  <c:v>5.1819743999999996</c:v>
                </c:pt>
                <c:pt idx="3300">
                  <c:v>5.0120735999999999</c:v>
                </c:pt>
                <c:pt idx="3301">
                  <c:v>4.6439551999999997</c:v>
                </c:pt>
                <c:pt idx="3302">
                  <c:v>4.3041536000000002</c:v>
                </c:pt>
                <c:pt idx="3303">
                  <c:v>4.0209856000000004</c:v>
                </c:pt>
                <c:pt idx="3304">
                  <c:v>3.9926688000000001</c:v>
                </c:pt>
                <c:pt idx="3305">
                  <c:v>4.2192031999999999</c:v>
                </c:pt>
                <c:pt idx="3306">
                  <c:v>3.8510847999999998</c:v>
                </c:pt>
                <c:pt idx="3307">
                  <c:v>3.6245504</c:v>
                </c:pt>
                <c:pt idx="3308">
                  <c:v>3.4263328</c:v>
                </c:pt>
                <c:pt idx="3309">
                  <c:v>3.2564319999999998</c:v>
                </c:pt>
                <c:pt idx="3310">
                  <c:v>3.1997984000000002</c:v>
                </c:pt>
                <c:pt idx="3311">
                  <c:v>3.0865312</c:v>
                </c:pt>
                <c:pt idx="3312">
                  <c:v>2.9449472000000001</c:v>
                </c:pt>
                <c:pt idx="3313">
                  <c:v>2.9449472000000001</c:v>
                </c:pt>
                <c:pt idx="3314">
                  <c:v>2.8883136</c:v>
                </c:pt>
                <c:pt idx="3315">
                  <c:v>2.6164723200000002</c:v>
                </c:pt>
                <c:pt idx="3316">
                  <c:v>2.27100736</c:v>
                </c:pt>
                <c:pt idx="3317">
                  <c:v>2.3163142400000001</c:v>
                </c:pt>
                <c:pt idx="3318">
                  <c:v>2.3701161600000002</c:v>
                </c:pt>
                <c:pt idx="3319">
                  <c:v>2.0869481599999999</c:v>
                </c:pt>
                <c:pt idx="3320">
                  <c:v>2.01615616</c:v>
                </c:pt>
                <c:pt idx="3321">
                  <c:v>1.9765126399999999</c:v>
                </c:pt>
                <c:pt idx="3322">
                  <c:v>1.7981168000000001</c:v>
                </c:pt>
                <c:pt idx="3323">
                  <c:v>1.5772457600000001</c:v>
                </c:pt>
                <c:pt idx="3324">
                  <c:v>1.5574239999999999</c:v>
                </c:pt>
                <c:pt idx="3325">
                  <c:v>1.64803776</c:v>
                </c:pt>
                <c:pt idx="3326">
                  <c:v>1.5772457600000001</c:v>
                </c:pt>
                <c:pt idx="3327">
                  <c:v>1.5574239999999999</c:v>
                </c:pt>
                <c:pt idx="3328">
                  <c:v>1.4781369600000001</c:v>
                </c:pt>
                <c:pt idx="3329">
                  <c:v>1.41584</c:v>
                </c:pt>
                <c:pt idx="3330">
                  <c:v>1.5630873600000001</c:v>
                </c:pt>
                <c:pt idx="3331">
                  <c:v>1.5687507199999999</c:v>
                </c:pt>
                <c:pt idx="3332">
                  <c:v>1.5715824</c:v>
                </c:pt>
                <c:pt idx="3333">
                  <c:v>1.5234438399999999</c:v>
                </c:pt>
                <c:pt idx="3334">
                  <c:v>1.4469884799999999</c:v>
                </c:pt>
                <c:pt idx="3335">
                  <c:v>1.2912460800000001</c:v>
                </c:pt>
              </c:numCache>
            </c:numRef>
          </c:val>
          <c:extLst>
            <c:ext xmlns:c16="http://schemas.microsoft.com/office/drawing/2014/chart" uri="{C3380CC4-5D6E-409C-BE32-E72D297353CC}">
              <c16:uniqueId val="{00000000-9253-4F48-83F1-5BFE1DFF0770}"/>
            </c:ext>
          </c:extLst>
        </c:ser>
        <c:dLbls>
          <c:showLegendKey val="0"/>
          <c:showVal val="0"/>
          <c:showCatName val="0"/>
          <c:showSerName val="0"/>
          <c:showPercent val="0"/>
          <c:showBubbleSize val="0"/>
        </c:dLbls>
        <c:gapWidth val="150"/>
        <c:axId val="958002751"/>
        <c:axId val="957997951"/>
      </c:barChart>
      <c:lineChart>
        <c:grouping val="standard"/>
        <c:varyColors val="0"/>
        <c:ser>
          <c:idx val="1"/>
          <c:order val="1"/>
          <c:tx>
            <c:strRef>
              <c:f>TolovanaRiver_Livengood!$H$1</c:f>
              <c:strCache>
                <c:ptCount val="1"/>
                <c:pt idx="0">
                  <c:v>Tw_mean [°C]</c:v>
                </c:pt>
              </c:strCache>
            </c:strRef>
          </c:tx>
          <c:spPr>
            <a:ln w="9525" cap="rnd">
              <a:solidFill>
                <a:srgbClr val="C00000"/>
              </a:solidFill>
              <a:round/>
            </a:ln>
            <a:effectLst/>
          </c:spPr>
          <c:marker>
            <c:symbol val="none"/>
          </c:marker>
          <c:cat>
            <c:numRef>
              <c:f>TolovanaRiver_Livengood!$C$2:$C$3337</c:f>
              <c:numCache>
                <c:formatCode>m/d/yyyy</c:formatCode>
                <c:ptCount val="3336"/>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40672</c:v>
                </c:pt>
                <c:pt idx="111">
                  <c:v>40673</c:v>
                </c:pt>
                <c:pt idx="112">
                  <c:v>40674</c:v>
                </c:pt>
                <c:pt idx="113">
                  <c:v>40675</c:v>
                </c:pt>
                <c:pt idx="114">
                  <c:v>40676</c:v>
                </c:pt>
                <c:pt idx="115">
                  <c:v>40677</c:v>
                </c:pt>
                <c:pt idx="116">
                  <c:v>40678</c:v>
                </c:pt>
                <c:pt idx="117">
                  <c:v>40679</c:v>
                </c:pt>
                <c:pt idx="118">
                  <c:v>40680</c:v>
                </c:pt>
                <c:pt idx="119">
                  <c:v>40681</c:v>
                </c:pt>
                <c:pt idx="120">
                  <c:v>40682</c:v>
                </c:pt>
                <c:pt idx="121">
                  <c:v>40683</c:v>
                </c:pt>
                <c:pt idx="122">
                  <c:v>40684</c:v>
                </c:pt>
                <c:pt idx="123">
                  <c:v>40685</c:v>
                </c:pt>
                <c:pt idx="124">
                  <c:v>40686</c:v>
                </c:pt>
                <c:pt idx="125">
                  <c:v>40687</c:v>
                </c:pt>
                <c:pt idx="126">
                  <c:v>40688</c:v>
                </c:pt>
                <c:pt idx="127">
                  <c:v>40689</c:v>
                </c:pt>
                <c:pt idx="128">
                  <c:v>40690</c:v>
                </c:pt>
                <c:pt idx="129">
                  <c:v>40691</c:v>
                </c:pt>
                <c:pt idx="130">
                  <c:v>40692</c:v>
                </c:pt>
                <c:pt idx="131">
                  <c:v>40693</c:v>
                </c:pt>
                <c:pt idx="132">
                  <c:v>40694</c:v>
                </c:pt>
                <c:pt idx="133">
                  <c:v>40695</c:v>
                </c:pt>
                <c:pt idx="134">
                  <c:v>40696</c:v>
                </c:pt>
                <c:pt idx="135">
                  <c:v>40697</c:v>
                </c:pt>
                <c:pt idx="136">
                  <c:v>40698</c:v>
                </c:pt>
                <c:pt idx="137">
                  <c:v>40699</c:v>
                </c:pt>
                <c:pt idx="138">
                  <c:v>40700</c:v>
                </c:pt>
                <c:pt idx="139">
                  <c:v>40701</c:v>
                </c:pt>
                <c:pt idx="140">
                  <c:v>40702</c:v>
                </c:pt>
                <c:pt idx="141">
                  <c:v>40703</c:v>
                </c:pt>
                <c:pt idx="142">
                  <c:v>40704</c:v>
                </c:pt>
                <c:pt idx="143">
                  <c:v>40705</c:v>
                </c:pt>
                <c:pt idx="144">
                  <c:v>40706</c:v>
                </c:pt>
                <c:pt idx="145">
                  <c:v>40707</c:v>
                </c:pt>
                <c:pt idx="146">
                  <c:v>40708</c:v>
                </c:pt>
                <c:pt idx="147">
                  <c:v>40709</c:v>
                </c:pt>
                <c:pt idx="148">
                  <c:v>40710</c:v>
                </c:pt>
                <c:pt idx="149">
                  <c:v>40711</c:v>
                </c:pt>
                <c:pt idx="150">
                  <c:v>40712</c:v>
                </c:pt>
                <c:pt idx="151">
                  <c:v>40713</c:v>
                </c:pt>
                <c:pt idx="152">
                  <c:v>40714</c:v>
                </c:pt>
                <c:pt idx="153">
                  <c:v>40715</c:v>
                </c:pt>
                <c:pt idx="154">
                  <c:v>40716</c:v>
                </c:pt>
                <c:pt idx="155">
                  <c:v>40717</c:v>
                </c:pt>
                <c:pt idx="156">
                  <c:v>40718</c:v>
                </c:pt>
                <c:pt idx="157">
                  <c:v>40719</c:v>
                </c:pt>
                <c:pt idx="158">
                  <c:v>40720</c:v>
                </c:pt>
                <c:pt idx="159">
                  <c:v>40721</c:v>
                </c:pt>
                <c:pt idx="160">
                  <c:v>40722</c:v>
                </c:pt>
                <c:pt idx="161">
                  <c:v>40723</c:v>
                </c:pt>
                <c:pt idx="162">
                  <c:v>40724</c:v>
                </c:pt>
                <c:pt idx="163">
                  <c:v>40725</c:v>
                </c:pt>
                <c:pt idx="164">
                  <c:v>40726</c:v>
                </c:pt>
                <c:pt idx="165">
                  <c:v>40727</c:v>
                </c:pt>
                <c:pt idx="166">
                  <c:v>40728</c:v>
                </c:pt>
                <c:pt idx="167">
                  <c:v>40729</c:v>
                </c:pt>
                <c:pt idx="168">
                  <c:v>40730</c:v>
                </c:pt>
                <c:pt idx="169">
                  <c:v>40731</c:v>
                </c:pt>
                <c:pt idx="170">
                  <c:v>40732</c:v>
                </c:pt>
                <c:pt idx="171">
                  <c:v>40733</c:v>
                </c:pt>
                <c:pt idx="172">
                  <c:v>40734</c:v>
                </c:pt>
                <c:pt idx="173">
                  <c:v>40735</c:v>
                </c:pt>
                <c:pt idx="174">
                  <c:v>40736</c:v>
                </c:pt>
                <c:pt idx="175">
                  <c:v>40737</c:v>
                </c:pt>
                <c:pt idx="176">
                  <c:v>40738</c:v>
                </c:pt>
                <c:pt idx="177">
                  <c:v>40739</c:v>
                </c:pt>
                <c:pt idx="178">
                  <c:v>40740</c:v>
                </c:pt>
                <c:pt idx="179">
                  <c:v>40741</c:v>
                </c:pt>
                <c:pt idx="180">
                  <c:v>40742</c:v>
                </c:pt>
                <c:pt idx="181">
                  <c:v>40743</c:v>
                </c:pt>
                <c:pt idx="182">
                  <c:v>40744</c:v>
                </c:pt>
                <c:pt idx="183">
                  <c:v>40745</c:v>
                </c:pt>
                <c:pt idx="184">
                  <c:v>40746</c:v>
                </c:pt>
                <c:pt idx="185">
                  <c:v>40747</c:v>
                </c:pt>
                <c:pt idx="186">
                  <c:v>40748</c:v>
                </c:pt>
                <c:pt idx="187">
                  <c:v>40749</c:v>
                </c:pt>
                <c:pt idx="188">
                  <c:v>40750</c:v>
                </c:pt>
                <c:pt idx="189">
                  <c:v>40751</c:v>
                </c:pt>
                <c:pt idx="190">
                  <c:v>40752</c:v>
                </c:pt>
                <c:pt idx="191">
                  <c:v>40753</c:v>
                </c:pt>
                <c:pt idx="192">
                  <c:v>40754</c:v>
                </c:pt>
                <c:pt idx="193">
                  <c:v>40755</c:v>
                </c:pt>
                <c:pt idx="194">
                  <c:v>40756</c:v>
                </c:pt>
                <c:pt idx="195">
                  <c:v>40757</c:v>
                </c:pt>
                <c:pt idx="196">
                  <c:v>40758</c:v>
                </c:pt>
                <c:pt idx="197">
                  <c:v>40759</c:v>
                </c:pt>
                <c:pt idx="198">
                  <c:v>40760</c:v>
                </c:pt>
                <c:pt idx="199">
                  <c:v>40761</c:v>
                </c:pt>
                <c:pt idx="200">
                  <c:v>40762</c:v>
                </c:pt>
                <c:pt idx="201">
                  <c:v>40763</c:v>
                </c:pt>
                <c:pt idx="202">
                  <c:v>40764</c:v>
                </c:pt>
                <c:pt idx="203">
                  <c:v>40765</c:v>
                </c:pt>
                <c:pt idx="204">
                  <c:v>40766</c:v>
                </c:pt>
                <c:pt idx="205">
                  <c:v>40767</c:v>
                </c:pt>
                <c:pt idx="206">
                  <c:v>40768</c:v>
                </c:pt>
                <c:pt idx="207">
                  <c:v>40769</c:v>
                </c:pt>
                <c:pt idx="208">
                  <c:v>40770</c:v>
                </c:pt>
                <c:pt idx="209">
                  <c:v>40771</c:v>
                </c:pt>
                <c:pt idx="210">
                  <c:v>40772</c:v>
                </c:pt>
                <c:pt idx="211">
                  <c:v>40773</c:v>
                </c:pt>
                <c:pt idx="212">
                  <c:v>40774</c:v>
                </c:pt>
                <c:pt idx="213">
                  <c:v>40775</c:v>
                </c:pt>
                <c:pt idx="214">
                  <c:v>40776</c:v>
                </c:pt>
                <c:pt idx="215">
                  <c:v>40777</c:v>
                </c:pt>
                <c:pt idx="216">
                  <c:v>40778</c:v>
                </c:pt>
                <c:pt idx="217">
                  <c:v>40779</c:v>
                </c:pt>
                <c:pt idx="218">
                  <c:v>40780</c:v>
                </c:pt>
                <c:pt idx="219">
                  <c:v>40781</c:v>
                </c:pt>
                <c:pt idx="220">
                  <c:v>40782</c:v>
                </c:pt>
                <c:pt idx="221">
                  <c:v>40783</c:v>
                </c:pt>
                <c:pt idx="222">
                  <c:v>40784</c:v>
                </c:pt>
                <c:pt idx="223">
                  <c:v>40785</c:v>
                </c:pt>
                <c:pt idx="224">
                  <c:v>40786</c:v>
                </c:pt>
                <c:pt idx="225">
                  <c:v>40787</c:v>
                </c:pt>
                <c:pt idx="226">
                  <c:v>40788</c:v>
                </c:pt>
                <c:pt idx="227">
                  <c:v>40789</c:v>
                </c:pt>
                <c:pt idx="228">
                  <c:v>40790</c:v>
                </c:pt>
                <c:pt idx="229">
                  <c:v>40791</c:v>
                </c:pt>
                <c:pt idx="230">
                  <c:v>40792</c:v>
                </c:pt>
                <c:pt idx="231">
                  <c:v>40793</c:v>
                </c:pt>
                <c:pt idx="232">
                  <c:v>40794</c:v>
                </c:pt>
                <c:pt idx="233">
                  <c:v>40795</c:v>
                </c:pt>
                <c:pt idx="234">
                  <c:v>40796</c:v>
                </c:pt>
                <c:pt idx="235">
                  <c:v>40797</c:v>
                </c:pt>
                <c:pt idx="236">
                  <c:v>40798</c:v>
                </c:pt>
                <c:pt idx="237">
                  <c:v>40799</c:v>
                </c:pt>
                <c:pt idx="238">
                  <c:v>40800</c:v>
                </c:pt>
                <c:pt idx="239">
                  <c:v>40801</c:v>
                </c:pt>
                <c:pt idx="240">
                  <c:v>40802</c:v>
                </c:pt>
                <c:pt idx="241">
                  <c:v>40803</c:v>
                </c:pt>
                <c:pt idx="242">
                  <c:v>40804</c:v>
                </c:pt>
                <c:pt idx="243">
                  <c:v>40805</c:v>
                </c:pt>
                <c:pt idx="244">
                  <c:v>40806</c:v>
                </c:pt>
                <c:pt idx="245">
                  <c:v>40807</c:v>
                </c:pt>
                <c:pt idx="246">
                  <c:v>40808</c:v>
                </c:pt>
                <c:pt idx="247">
                  <c:v>40809</c:v>
                </c:pt>
                <c:pt idx="248">
                  <c:v>40810</c:v>
                </c:pt>
                <c:pt idx="249">
                  <c:v>40811</c:v>
                </c:pt>
                <c:pt idx="250">
                  <c:v>40812</c:v>
                </c:pt>
                <c:pt idx="251">
                  <c:v>40813</c:v>
                </c:pt>
                <c:pt idx="252">
                  <c:v>40814</c:v>
                </c:pt>
                <c:pt idx="253">
                  <c:v>40815</c:v>
                </c:pt>
                <c:pt idx="254">
                  <c:v>40816</c:v>
                </c:pt>
                <c:pt idx="255">
                  <c:v>40817</c:v>
                </c:pt>
                <c:pt idx="256">
                  <c:v>40818</c:v>
                </c:pt>
                <c:pt idx="257">
                  <c:v>40819</c:v>
                </c:pt>
                <c:pt idx="258">
                  <c:v>40820</c:v>
                </c:pt>
                <c:pt idx="259">
                  <c:v>40821</c:v>
                </c:pt>
                <c:pt idx="260">
                  <c:v>40822</c:v>
                </c:pt>
                <c:pt idx="261">
                  <c:v>40823</c:v>
                </c:pt>
                <c:pt idx="262">
                  <c:v>40824</c:v>
                </c:pt>
                <c:pt idx="263">
                  <c:v>40825</c:v>
                </c:pt>
                <c:pt idx="264">
                  <c:v>40826</c:v>
                </c:pt>
                <c:pt idx="265">
                  <c:v>40827</c:v>
                </c:pt>
                <c:pt idx="266">
                  <c:v>40828</c:v>
                </c:pt>
                <c:pt idx="267">
                  <c:v>40829</c:v>
                </c:pt>
                <c:pt idx="268">
                  <c:v>40830</c:v>
                </c:pt>
                <c:pt idx="269">
                  <c:v>40831</c:v>
                </c:pt>
                <c:pt idx="270">
                  <c:v>40832</c:v>
                </c:pt>
                <c:pt idx="271">
                  <c:v>40833</c:v>
                </c:pt>
                <c:pt idx="272">
                  <c:v>40834</c:v>
                </c:pt>
                <c:pt idx="273">
                  <c:v>40835</c:v>
                </c:pt>
                <c:pt idx="274">
                  <c:v>40836</c:v>
                </c:pt>
                <c:pt idx="275">
                  <c:v>40837</c:v>
                </c:pt>
                <c:pt idx="276">
                  <c:v>40838</c:v>
                </c:pt>
                <c:pt idx="277">
                  <c:v>40839</c:v>
                </c:pt>
                <c:pt idx="278">
                  <c:v>40840</c:v>
                </c:pt>
                <c:pt idx="279">
                  <c:v>40841</c:v>
                </c:pt>
                <c:pt idx="280">
                  <c:v>40842</c:v>
                </c:pt>
                <c:pt idx="281">
                  <c:v>40843</c:v>
                </c:pt>
                <c:pt idx="282">
                  <c:v>40844</c:v>
                </c:pt>
                <c:pt idx="283">
                  <c:v>40845</c:v>
                </c:pt>
                <c:pt idx="284">
                  <c:v>40846</c:v>
                </c:pt>
                <c:pt idx="285">
                  <c:v>40847</c:v>
                </c:pt>
                <c:pt idx="286">
                  <c:v>40848</c:v>
                </c:pt>
                <c:pt idx="287">
                  <c:v>40849</c:v>
                </c:pt>
                <c:pt idx="288">
                  <c:v>40850</c:v>
                </c:pt>
                <c:pt idx="289">
                  <c:v>40851</c:v>
                </c:pt>
                <c:pt idx="290">
                  <c:v>40852</c:v>
                </c:pt>
                <c:pt idx="291">
                  <c:v>40853</c:v>
                </c:pt>
                <c:pt idx="292">
                  <c:v>40854</c:v>
                </c:pt>
                <c:pt idx="293">
                  <c:v>40855</c:v>
                </c:pt>
                <c:pt idx="294">
                  <c:v>40856</c:v>
                </c:pt>
                <c:pt idx="295">
                  <c:v>40857</c:v>
                </c:pt>
                <c:pt idx="296">
                  <c:v>40858</c:v>
                </c:pt>
                <c:pt idx="297">
                  <c:v>40859</c:v>
                </c:pt>
                <c:pt idx="298">
                  <c:v>40860</c:v>
                </c:pt>
                <c:pt idx="299">
                  <c:v>40861</c:v>
                </c:pt>
                <c:pt idx="300">
                  <c:v>40862</c:v>
                </c:pt>
                <c:pt idx="301">
                  <c:v>40863</c:v>
                </c:pt>
                <c:pt idx="302">
                  <c:v>40864</c:v>
                </c:pt>
                <c:pt idx="303">
                  <c:v>40865</c:v>
                </c:pt>
                <c:pt idx="304">
                  <c:v>40866</c:v>
                </c:pt>
                <c:pt idx="305">
                  <c:v>40867</c:v>
                </c:pt>
                <c:pt idx="306">
                  <c:v>40868</c:v>
                </c:pt>
                <c:pt idx="307">
                  <c:v>40869</c:v>
                </c:pt>
                <c:pt idx="308">
                  <c:v>40870</c:v>
                </c:pt>
                <c:pt idx="309">
                  <c:v>40871</c:v>
                </c:pt>
                <c:pt idx="310">
                  <c:v>40872</c:v>
                </c:pt>
                <c:pt idx="311">
                  <c:v>40873</c:v>
                </c:pt>
                <c:pt idx="312">
                  <c:v>40874</c:v>
                </c:pt>
                <c:pt idx="313">
                  <c:v>40875</c:v>
                </c:pt>
                <c:pt idx="314">
                  <c:v>40876</c:v>
                </c:pt>
                <c:pt idx="315">
                  <c:v>40877</c:v>
                </c:pt>
                <c:pt idx="316">
                  <c:v>40878</c:v>
                </c:pt>
                <c:pt idx="317">
                  <c:v>40879</c:v>
                </c:pt>
                <c:pt idx="318">
                  <c:v>40880</c:v>
                </c:pt>
                <c:pt idx="319">
                  <c:v>40881</c:v>
                </c:pt>
                <c:pt idx="320">
                  <c:v>40882</c:v>
                </c:pt>
                <c:pt idx="321">
                  <c:v>40883</c:v>
                </c:pt>
                <c:pt idx="322">
                  <c:v>40884</c:v>
                </c:pt>
                <c:pt idx="323">
                  <c:v>40885</c:v>
                </c:pt>
                <c:pt idx="324">
                  <c:v>40886</c:v>
                </c:pt>
                <c:pt idx="325">
                  <c:v>40887</c:v>
                </c:pt>
                <c:pt idx="326">
                  <c:v>40888</c:v>
                </c:pt>
                <c:pt idx="327">
                  <c:v>40889</c:v>
                </c:pt>
                <c:pt idx="328">
                  <c:v>40890</c:v>
                </c:pt>
                <c:pt idx="329">
                  <c:v>40891</c:v>
                </c:pt>
                <c:pt idx="330">
                  <c:v>40892</c:v>
                </c:pt>
                <c:pt idx="331">
                  <c:v>40893</c:v>
                </c:pt>
                <c:pt idx="332">
                  <c:v>40894</c:v>
                </c:pt>
                <c:pt idx="333">
                  <c:v>40895</c:v>
                </c:pt>
                <c:pt idx="334">
                  <c:v>40896</c:v>
                </c:pt>
                <c:pt idx="335">
                  <c:v>40897</c:v>
                </c:pt>
                <c:pt idx="336">
                  <c:v>40898</c:v>
                </c:pt>
                <c:pt idx="337">
                  <c:v>40899</c:v>
                </c:pt>
                <c:pt idx="338">
                  <c:v>40900</c:v>
                </c:pt>
                <c:pt idx="339">
                  <c:v>40901</c:v>
                </c:pt>
                <c:pt idx="340">
                  <c:v>40902</c:v>
                </c:pt>
                <c:pt idx="341">
                  <c:v>40903</c:v>
                </c:pt>
                <c:pt idx="342">
                  <c:v>40904</c:v>
                </c:pt>
                <c:pt idx="343">
                  <c:v>40905</c:v>
                </c:pt>
                <c:pt idx="344">
                  <c:v>40906</c:v>
                </c:pt>
                <c:pt idx="345">
                  <c:v>40907</c:v>
                </c:pt>
                <c:pt idx="346">
                  <c:v>40908</c:v>
                </c:pt>
                <c:pt idx="347">
                  <c:v>40909</c:v>
                </c:pt>
                <c:pt idx="348">
                  <c:v>40910</c:v>
                </c:pt>
                <c:pt idx="349">
                  <c:v>40911</c:v>
                </c:pt>
                <c:pt idx="350">
                  <c:v>40912</c:v>
                </c:pt>
                <c:pt idx="351">
                  <c:v>40913</c:v>
                </c:pt>
                <c:pt idx="352">
                  <c:v>40914</c:v>
                </c:pt>
                <c:pt idx="353">
                  <c:v>40915</c:v>
                </c:pt>
                <c:pt idx="354">
                  <c:v>40916</c:v>
                </c:pt>
                <c:pt idx="355">
                  <c:v>40917</c:v>
                </c:pt>
                <c:pt idx="356">
                  <c:v>40918</c:v>
                </c:pt>
                <c:pt idx="357">
                  <c:v>40919</c:v>
                </c:pt>
                <c:pt idx="358">
                  <c:v>40920</c:v>
                </c:pt>
                <c:pt idx="359">
                  <c:v>40921</c:v>
                </c:pt>
                <c:pt idx="360">
                  <c:v>41021</c:v>
                </c:pt>
                <c:pt idx="361">
                  <c:v>41022</c:v>
                </c:pt>
                <c:pt idx="362">
                  <c:v>41023</c:v>
                </c:pt>
                <c:pt idx="363">
                  <c:v>41024</c:v>
                </c:pt>
                <c:pt idx="364">
                  <c:v>41025</c:v>
                </c:pt>
                <c:pt idx="365">
                  <c:v>41026</c:v>
                </c:pt>
                <c:pt idx="366">
                  <c:v>41027</c:v>
                </c:pt>
                <c:pt idx="367">
                  <c:v>41028</c:v>
                </c:pt>
                <c:pt idx="368">
                  <c:v>41029</c:v>
                </c:pt>
                <c:pt idx="369">
                  <c:v>41030</c:v>
                </c:pt>
                <c:pt idx="370">
                  <c:v>41031</c:v>
                </c:pt>
                <c:pt idx="371">
                  <c:v>41032</c:v>
                </c:pt>
                <c:pt idx="372">
                  <c:v>41033</c:v>
                </c:pt>
                <c:pt idx="373">
                  <c:v>41034</c:v>
                </c:pt>
                <c:pt idx="374">
                  <c:v>41035</c:v>
                </c:pt>
                <c:pt idx="375">
                  <c:v>41036</c:v>
                </c:pt>
                <c:pt idx="376">
                  <c:v>41037</c:v>
                </c:pt>
                <c:pt idx="377">
                  <c:v>41038</c:v>
                </c:pt>
                <c:pt idx="378">
                  <c:v>41039</c:v>
                </c:pt>
                <c:pt idx="379">
                  <c:v>41040</c:v>
                </c:pt>
                <c:pt idx="380">
                  <c:v>41041</c:v>
                </c:pt>
                <c:pt idx="381">
                  <c:v>41042</c:v>
                </c:pt>
                <c:pt idx="382">
                  <c:v>41043</c:v>
                </c:pt>
                <c:pt idx="383">
                  <c:v>41044</c:v>
                </c:pt>
                <c:pt idx="384">
                  <c:v>41045</c:v>
                </c:pt>
                <c:pt idx="385">
                  <c:v>41046</c:v>
                </c:pt>
                <c:pt idx="386">
                  <c:v>41047</c:v>
                </c:pt>
                <c:pt idx="387">
                  <c:v>41048</c:v>
                </c:pt>
                <c:pt idx="388">
                  <c:v>41049</c:v>
                </c:pt>
                <c:pt idx="389">
                  <c:v>41050</c:v>
                </c:pt>
                <c:pt idx="390">
                  <c:v>41051</c:v>
                </c:pt>
                <c:pt idx="391">
                  <c:v>41052</c:v>
                </c:pt>
                <c:pt idx="392">
                  <c:v>41053</c:v>
                </c:pt>
                <c:pt idx="393">
                  <c:v>41054</c:v>
                </c:pt>
                <c:pt idx="394">
                  <c:v>41055</c:v>
                </c:pt>
                <c:pt idx="395">
                  <c:v>41056</c:v>
                </c:pt>
                <c:pt idx="396">
                  <c:v>41057</c:v>
                </c:pt>
                <c:pt idx="397">
                  <c:v>41058</c:v>
                </c:pt>
                <c:pt idx="398">
                  <c:v>41059</c:v>
                </c:pt>
                <c:pt idx="399">
                  <c:v>41060</c:v>
                </c:pt>
                <c:pt idx="400">
                  <c:v>41061</c:v>
                </c:pt>
                <c:pt idx="401">
                  <c:v>41062</c:v>
                </c:pt>
                <c:pt idx="402">
                  <c:v>41063</c:v>
                </c:pt>
                <c:pt idx="403">
                  <c:v>41064</c:v>
                </c:pt>
                <c:pt idx="404">
                  <c:v>41065</c:v>
                </c:pt>
                <c:pt idx="405">
                  <c:v>41066</c:v>
                </c:pt>
                <c:pt idx="406">
                  <c:v>41067</c:v>
                </c:pt>
                <c:pt idx="407">
                  <c:v>41068</c:v>
                </c:pt>
                <c:pt idx="408">
                  <c:v>41069</c:v>
                </c:pt>
                <c:pt idx="409">
                  <c:v>41070</c:v>
                </c:pt>
                <c:pt idx="410">
                  <c:v>41071</c:v>
                </c:pt>
                <c:pt idx="411">
                  <c:v>41072</c:v>
                </c:pt>
                <c:pt idx="412">
                  <c:v>41073</c:v>
                </c:pt>
                <c:pt idx="413">
                  <c:v>41074</c:v>
                </c:pt>
                <c:pt idx="414">
                  <c:v>41075</c:v>
                </c:pt>
                <c:pt idx="415">
                  <c:v>41076</c:v>
                </c:pt>
                <c:pt idx="416">
                  <c:v>41077</c:v>
                </c:pt>
                <c:pt idx="417">
                  <c:v>41078</c:v>
                </c:pt>
                <c:pt idx="418">
                  <c:v>41079</c:v>
                </c:pt>
                <c:pt idx="419">
                  <c:v>41080</c:v>
                </c:pt>
                <c:pt idx="420">
                  <c:v>41081</c:v>
                </c:pt>
                <c:pt idx="421">
                  <c:v>41082</c:v>
                </c:pt>
                <c:pt idx="422">
                  <c:v>41083</c:v>
                </c:pt>
                <c:pt idx="423">
                  <c:v>41084</c:v>
                </c:pt>
                <c:pt idx="424">
                  <c:v>41085</c:v>
                </c:pt>
                <c:pt idx="425">
                  <c:v>41086</c:v>
                </c:pt>
                <c:pt idx="426">
                  <c:v>41087</c:v>
                </c:pt>
                <c:pt idx="427">
                  <c:v>41088</c:v>
                </c:pt>
                <c:pt idx="428">
                  <c:v>41089</c:v>
                </c:pt>
                <c:pt idx="429">
                  <c:v>41090</c:v>
                </c:pt>
                <c:pt idx="430">
                  <c:v>41091</c:v>
                </c:pt>
                <c:pt idx="431">
                  <c:v>41092</c:v>
                </c:pt>
                <c:pt idx="432">
                  <c:v>41093</c:v>
                </c:pt>
                <c:pt idx="433">
                  <c:v>41094</c:v>
                </c:pt>
                <c:pt idx="434">
                  <c:v>41095</c:v>
                </c:pt>
                <c:pt idx="435">
                  <c:v>41096</c:v>
                </c:pt>
                <c:pt idx="436">
                  <c:v>41097</c:v>
                </c:pt>
                <c:pt idx="437">
                  <c:v>41098</c:v>
                </c:pt>
                <c:pt idx="438">
                  <c:v>41099</c:v>
                </c:pt>
                <c:pt idx="439">
                  <c:v>41100</c:v>
                </c:pt>
                <c:pt idx="440">
                  <c:v>41101</c:v>
                </c:pt>
                <c:pt idx="441">
                  <c:v>41102</c:v>
                </c:pt>
                <c:pt idx="442">
                  <c:v>41103</c:v>
                </c:pt>
                <c:pt idx="443">
                  <c:v>41104</c:v>
                </c:pt>
                <c:pt idx="444">
                  <c:v>41105</c:v>
                </c:pt>
                <c:pt idx="445">
                  <c:v>41106</c:v>
                </c:pt>
                <c:pt idx="446">
                  <c:v>41107</c:v>
                </c:pt>
                <c:pt idx="447">
                  <c:v>41108</c:v>
                </c:pt>
                <c:pt idx="448">
                  <c:v>41109</c:v>
                </c:pt>
                <c:pt idx="449">
                  <c:v>41110</c:v>
                </c:pt>
                <c:pt idx="450">
                  <c:v>41111</c:v>
                </c:pt>
                <c:pt idx="451">
                  <c:v>41112</c:v>
                </c:pt>
                <c:pt idx="452">
                  <c:v>41113</c:v>
                </c:pt>
                <c:pt idx="453">
                  <c:v>41114</c:v>
                </c:pt>
                <c:pt idx="454">
                  <c:v>41115</c:v>
                </c:pt>
                <c:pt idx="455">
                  <c:v>41116</c:v>
                </c:pt>
                <c:pt idx="456">
                  <c:v>41117</c:v>
                </c:pt>
                <c:pt idx="457">
                  <c:v>41118</c:v>
                </c:pt>
                <c:pt idx="458">
                  <c:v>41119</c:v>
                </c:pt>
                <c:pt idx="459">
                  <c:v>41120</c:v>
                </c:pt>
                <c:pt idx="460">
                  <c:v>41121</c:v>
                </c:pt>
                <c:pt idx="461">
                  <c:v>41122</c:v>
                </c:pt>
                <c:pt idx="462">
                  <c:v>41123</c:v>
                </c:pt>
                <c:pt idx="463">
                  <c:v>41124</c:v>
                </c:pt>
                <c:pt idx="464">
                  <c:v>41125</c:v>
                </c:pt>
                <c:pt idx="465">
                  <c:v>41126</c:v>
                </c:pt>
                <c:pt idx="466">
                  <c:v>41127</c:v>
                </c:pt>
                <c:pt idx="467">
                  <c:v>41128</c:v>
                </c:pt>
                <c:pt idx="468">
                  <c:v>41129</c:v>
                </c:pt>
                <c:pt idx="469">
                  <c:v>41130</c:v>
                </c:pt>
                <c:pt idx="470">
                  <c:v>41131</c:v>
                </c:pt>
                <c:pt idx="471">
                  <c:v>41132</c:v>
                </c:pt>
                <c:pt idx="472">
                  <c:v>41133</c:v>
                </c:pt>
                <c:pt idx="473">
                  <c:v>41134</c:v>
                </c:pt>
                <c:pt idx="474">
                  <c:v>41135</c:v>
                </c:pt>
                <c:pt idx="475">
                  <c:v>41136</c:v>
                </c:pt>
                <c:pt idx="476">
                  <c:v>41137</c:v>
                </c:pt>
                <c:pt idx="477">
                  <c:v>41138</c:v>
                </c:pt>
                <c:pt idx="478">
                  <c:v>41139</c:v>
                </c:pt>
                <c:pt idx="479">
                  <c:v>41140</c:v>
                </c:pt>
                <c:pt idx="480">
                  <c:v>41141</c:v>
                </c:pt>
                <c:pt idx="481">
                  <c:v>41142</c:v>
                </c:pt>
                <c:pt idx="482">
                  <c:v>41143</c:v>
                </c:pt>
                <c:pt idx="483">
                  <c:v>41144</c:v>
                </c:pt>
                <c:pt idx="484">
                  <c:v>41145</c:v>
                </c:pt>
                <c:pt idx="485">
                  <c:v>41146</c:v>
                </c:pt>
                <c:pt idx="486">
                  <c:v>41147</c:v>
                </c:pt>
                <c:pt idx="487">
                  <c:v>41148</c:v>
                </c:pt>
                <c:pt idx="488">
                  <c:v>41149</c:v>
                </c:pt>
                <c:pt idx="489">
                  <c:v>41150</c:v>
                </c:pt>
                <c:pt idx="490">
                  <c:v>41151</c:v>
                </c:pt>
                <c:pt idx="491">
                  <c:v>41152</c:v>
                </c:pt>
                <c:pt idx="492">
                  <c:v>41153</c:v>
                </c:pt>
                <c:pt idx="493">
                  <c:v>41154</c:v>
                </c:pt>
                <c:pt idx="494">
                  <c:v>41155</c:v>
                </c:pt>
                <c:pt idx="495">
                  <c:v>41156</c:v>
                </c:pt>
                <c:pt idx="496">
                  <c:v>41157</c:v>
                </c:pt>
                <c:pt idx="497">
                  <c:v>41158</c:v>
                </c:pt>
                <c:pt idx="498">
                  <c:v>41159</c:v>
                </c:pt>
                <c:pt idx="499">
                  <c:v>41160</c:v>
                </c:pt>
                <c:pt idx="500">
                  <c:v>41161</c:v>
                </c:pt>
                <c:pt idx="501">
                  <c:v>41162</c:v>
                </c:pt>
                <c:pt idx="502">
                  <c:v>41163</c:v>
                </c:pt>
                <c:pt idx="503">
                  <c:v>41164</c:v>
                </c:pt>
                <c:pt idx="504">
                  <c:v>41165</c:v>
                </c:pt>
                <c:pt idx="505">
                  <c:v>41166</c:v>
                </c:pt>
                <c:pt idx="506">
                  <c:v>41167</c:v>
                </c:pt>
                <c:pt idx="507">
                  <c:v>41168</c:v>
                </c:pt>
                <c:pt idx="508">
                  <c:v>41169</c:v>
                </c:pt>
                <c:pt idx="509">
                  <c:v>41170</c:v>
                </c:pt>
                <c:pt idx="510">
                  <c:v>41171</c:v>
                </c:pt>
                <c:pt idx="511">
                  <c:v>41172</c:v>
                </c:pt>
                <c:pt idx="512">
                  <c:v>41173</c:v>
                </c:pt>
                <c:pt idx="513">
                  <c:v>41174</c:v>
                </c:pt>
                <c:pt idx="514">
                  <c:v>41175</c:v>
                </c:pt>
                <c:pt idx="515">
                  <c:v>41176</c:v>
                </c:pt>
                <c:pt idx="516">
                  <c:v>41177</c:v>
                </c:pt>
                <c:pt idx="517">
                  <c:v>41178</c:v>
                </c:pt>
                <c:pt idx="518">
                  <c:v>41179</c:v>
                </c:pt>
                <c:pt idx="519">
                  <c:v>41180</c:v>
                </c:pt>
                <c:pt idx="520">
                  <c:v>41181</c:v>
                </c:pt>
                <c:pt idx="521">
                  <c:v>41182</c:v>
                </c:pt>
                <c:pt idx="522">
                  <c:v>41183</c:v>
                </c:pt>
                <c:pt idx="523">
                  <c:v>41184</c:v>
                </c:pt>
                <c:pt idx="524">
                  <c:v>41185</c:v>
                </c:pt>
                <c:pt idx="525">
                  <c:v>41186</c:v>
                </c:pt>
                <c:pt idx="526">
                  <c:v>41187</c:v>
                </c:pt>
                <c:pt idx="527">
                  <c:v>41188</c:v>
                </c:pt>
                <c:pt idx="528">
                  <c:v>41189</c:v>
                </c:pt>
                <c:pt idx="529">
                  <c:v>41190</c:v>
                </c:pt>
                <c:pt idx="530">
                  <c:v>41191</c:v>
                </c:pt>
                <c:pt idx="531">
                  <c:v>41192</c:v>
                </c:pt>
                <c:pt idx="532">
                  <c:v>41193</c:v>
                </c:pt>
                <c:pt idx="533">
                  <c:v>41194</c:v>
                </c:pt>
                <c:pt idx="534">
                  <c:v>41195</c:v>
                </c:pt>
                <c:pt idx="535">
                  <c:v>41196</c:v>
                </c:pt>
                <c:pt idx="536">
                  <c:v>41197</c:v>
                </c:pt>
                <c:pt idx="537">
                  <c:v>41198</c:v>
                </c:pt>
                <c:pt idx="538">
                  <c:v>41199</c:v>
                </c:pt>
                <c:pt idx="539">
                  <c:v>41200</c:v>
                </c:pt>
                <c:pt idx="540">
                  <c:v>41201</c:v>
                </c:pt>
                <c:pt idx="541">
                  <c:v>41202</c:v>
                </c:pt>
                <c:pt idx="542">
                  <c:v>41203</c:v>
                </c:pt>
                <c:pt idx="543">
                  <c:v>41204</c:v>
                </c:pt>
                <c:pt idx="544">
                  <c:v>41205</c:v>
                </c:pt>
                <c:pt idx="545">
                  <c:v>41206</c:v>
                </c:pt>
                <c:pt idx="546">
                  <c:v>41207</c:v>
                </c:pt>
                <c:pt idx="547">
                  <c:v>41208</c:v>
                </c:pt>
                <c:pt idx="548">
                  <c:v>41209</c:v>
                </c:pt>
                <c:pt idx="549">
                  <c:v>41210</c:v>
                </c:pt>
                <c:pt idx="550">
                  <c:v>41211</c:v>
                </c:pt>
                <c:pt idx="551">
                  <c:v>41212</c:v>
                </c:pt>
                <c:pt idx="552">
                  <c:v>41213</c:v>
                </c:pt>
                <c:pt idx="553">
                  <c:v>41214</c:v>
                </c:pt>
                <c:pt idx="554">
                  <c:v>41215</c:v>
                </c:pt>
                <c:pt idx="555">
                  <c:v>41216</c:v>
                </c:pt>
                <c:pt idx="556">
                  <c:v>41217</c:v>
                </c:pt>
                <c:pt idx="557">
                  <c:v>41218</c:v>
                </c:pt>
                <c:pt idx="558">
                  <c:v>41219</c:v>
                </c:pt>
                <c:pt idx="559">
                  <c:v>41220</c:v>
                </c:pt>
                <c:pt idx="560">
                  <c:v>41221</c:v>
                </c:pt>
                <c:pt idx="561">
                  <c:v>41222</c:v>
                </c:pt>
                <c:pt idx="562">
                  <c:v>41223</c:v>
                </c:pt>
                <c:pt idx="563">
                  <c:v>41224</c:v>
                </c:pt>
                <c:pt idx="564">
                  <c:v>41225</c:v>
                </c:pt>
                <c:pt idx="565">
                  <c:v>41226</c:v>
                </c:pt>
                <c:pt idx="566">
                  <c:v>41227</c:v>
                </c:pt>
                <c:pt idx="567">
                  <c:v>41228</c:v>
                </c:pt>
                <c:pt idx="568">
                  <c:v>41229</c:v>
                </c:pt>
                <c:pt idx="569">
                  <c:v>41230</c:v>
                </c:pt>
                <c:pt idx="570">
                  <c:v>41231</c:v>
                </c:pt>
                <c:pt idx="571">
                  <c:v>41232</c:v>
                </c:pt>
                <c:pt idx="572">
                  <c:v>41233</c:v>
                </c:pt>
                <c:pt idx="573">
                  <c:v>41234</c:v>
                </c:pt>
                <c:pt idx="574">
                  <c:v>41235</c:v>
                </c:pt>
                <c:pt idx="575">
                  <c:v>41236</c:v>
                </c:pt>
                <c:pt idx="576">
                  <c:v>41237</c:v>
                </c:pt>
                <c:pt idx="577">
                  <c:v>41238</c:v>
                </c:pt>
                <c:pt idx="578">
                  <c:v>41239</c:v>
                </c:pt>
                <c:pt idx="579">
                  <c:v>41240</c:v>
                </c:pt>
                <c:pt idx="580">
                  <c:v>41241</c:v>
                </c:pt>
                <c:pt idx="581">
                  <c:v>41242</c:v>
                </c:pt>
                <c:pt idx="582">
                  <c:v>41243</c:v>
                </c:pt>
                <c:pt idx="583">
                  <c:v>41244</c:v>
                </c:pt>
                <c:pt idx="584">
                  <c:v>41245</c:v>
                </c:pt>
                <c:pt idx="585">
                  <c:v>41246</c:v>
                </c:pt>
                <c:pt idx="586">
                  <c:v>41247</c:v>
                </c:pt>
                <c:pt idx="587">
                  <c:v>41248</c:v>
                </c:pt>
                <c:pt idx="588">
                  <c:v>41249</c:v>
                </c:pt>
                <c:pt idx="589">
                  <c:v>41250</c:v>
                </c:pt>
                <c:pt idx="590">
                  <c:v>41251</c:v>
                </c:pt>
                <c:pt idx="591">
                  <c:v>41252</c:v>
                </c:pt>
                <c:pt idx="592">
                  <c:v>41253</c:v>
                </c:pt>
                <c:pt idx="593">
                  <c:v>41254</c:v>
                </c:pt>
                <c:pt idx="594">
                  <c:v>41255</c:v>
                </c:pt>
                <c:pt idx="595">
                  <c:v>41256</c:v>
                </c:pt>
                <c:pt idx="596">
                  <c:v>41257</c:v>
                </c:pt>
                <c:pt idx="597">
                  <c:v>41258</c:v>
                </c:pt>
                <c:pt idx="598">
                  <c:v>41259</c:v>
                </c:pt>
                <c:pt idx="599">
                  <c:v>41260</c:v>
                </c:pt>
                <c:pt idx="600">
                  <c:v>41261</c:v>
                </c:pt>
                <c:pt idx="601">
                  <c:v>41262</c:v>
                </c:pt>
                <c:pt idx="602">
                  <c:v>41263</c:v>
                </c:pt>
                <c:pt idx="603">
                  <c:v>41264</c:v>
                </c:pt>
                <c:pt idx="604">
                  <c:v>41265</c:v>
                </c:pt>
                <c:pt idx="605">
                  <c:v>41266</c:v>
                </c:pt>
                <c:pt idx="606">
                  <c:v>41267</c:v>
                </c:pt>
                <c:pt idx="607">
                  <c:v>41268</c:v>
                </c:pt>
                <c:pt idx="608">
                  <c:v>41269</c:v>
                </c:pt>
                <c:pt idx="609">
                  <c:v>41270</c:v>
                </c:pt>
                <c:pt idx="610">
                  <c:v>41271</c:v>
                </c:pt>
                <c:pt idx="611">
                  <c:v>41419</c:v>
                </c:pt>
                <c:pt idx="612">
                  <c:v>41420</c:v>
                </c:pt>
                <c:pt idx="613">
                  <c:v>41421</c:v>
                </c:pt>
                <c:pt idx="614">
                  <c:v>41422</c:v>
                </c:pt>
                <c:pt idx="615">
                  <c:v>41423</c:v>
                </c:pt>
                <c:pt idx="616">
                  <c:v>41424</c:v>
                </c:pt>
                <c:pt idx="617">
                  <c:v>41425</c:v>
                </c:pt>
                <c:pt idx="618">
                  <c:v>41426</c:v>
                </c:pt>
                <c:pt idx="619">
                  <c:v>41427</c:v>
                </c:pt>
                <c:pt idx="620">
                  <c:v>41428</c:v>
                </c:pt>
                <c:pt idx="621">
                  <c:v>41429</c:v>
                </c:pt>
                <c:pt idx="622">
                  <c:v>41430</c:v>
                </c:pt>
                <c:pt idx="623">
                  <c:v>41431</c:v>
                </c:pt>
                <c:pt idx="624">
                  <c:v>41432</c:v>
                </c:pt>
                <c:pt idx="625">
                  <c:v>41433</c:v>
                </c:pt>
                <c:pt idx="626">
                  <c:v>41434</c:v>
                </c:pt>
                <c:pt idx="627">
                  <c:v>41435</c:v>
                </c:pt>
                <c:pt idx="628">
                  <c:v>41436</c:v>
                </c:pt>
                <c:pt idx="629">
                  <c:v>41437</c:v>
                </c:pt>
                <c:pt idx="630">
                  <c:v>41438</c:v>
                </c:pt>
                <c:pt idx="631">
                  <c:v>41439</c:v>
                </c:pt>
                <c:pt idx="632">
                  <c:v>41440</c:v>
                </c:pt>
                <c:pt idx="633">
                  <c:v>41441</c:v>
                </c:pt>
                <c:pt idx="634">
                  <c:v>41442</c:v>
                </c:pt>
                <c:pt idx="635">
                  <c:v>41443</c:v>
                </c:pt>
                <c:pt idx="636">
                  <c:v>41444</c:v>
                </c:pt>
                <c:pt idx="637">
                  <c:v>41445</c:v>
                </c:pt>
                <c:pt idx="638">
                  <c:v>41446</c:v>
                </c:pt>
                <c:pt idx="639">
                  <c:v>41447</c:v>
                </c:pt>
                <c:pt idx="640">
                  <c:v>41448</c:v>
                </c:pt>
                <c:pt idx="641">
                  <c:v>41449</c:v>
                </c:pt>
                <c:pt idx="642">
                  <c:v>41450</c:v>
                </c:pt>
                <c:pt idx="643">
                  <c:v>41451</c:v>
                </c:pt>
                <c:pt idx="644">
                  <c:v>41452</c:v>
                </c:pt>
                <c:pt idx="645">
                  <c:v>41453</c:v>
                </c:pt>
                <c:pt idx="646">
                  <c:v>41454</c:v>
                </c:pt>
                <c:pt idx="647">
                  <c:v>41455</c:v>
                </c:pt>
                <c:pt idx="648">
                  <c:v>41456</c:v>
                </c:pt>
                <c:pt idx="649">
                  <c:v>41457</c:v>
                </c:pt>
                <c:pt idx="650">
                  <c:v>41458</c:v>
                </c:pt>
                <c:pt idx="651">
                  <c:v>41459</c:v>
                </c:pt>
                <c:pt idx="652">
                  <c:v>41460</c:v>
                </c:pt>
                <c:pt idx="653">
                  <c:v>41461</c:v>
                </c:pt>
                <c:pt idx="654">
                  <c:v>41462</c:v>
                </c:pt>
                <c:pt idx="655">
                  <c:v>41463</c:v>
                </c:pt>
                <c:pt idx="656">
                  <c:v>41464</c:v>
                </c:pt>
                <c:pt idx="657">
                  <c:v>41465</c:v>
                </c:pt>
                <c:pt idx="658">
                  <c:v>41466</c:v>
                </c:pt>
                <c:pt idx="659">
                  <c:v>41467</c:v>
                </c:pt>
                <c:pt idx="660">
                  <c:v>41468</c:v>
                </c:pt>
                <c:pt idx="661">
                  <c:v>41469</c:v>
                </c:pt>
                <c:pt idx="662">
                  <c:v>41470</c:v>
                </c:pt>
                <c:pt idx="663">
                  <c:v>41471</c:v>
                </c:pt>
                <c:pt idx="664">
                  <c:v>41472</c:v>
                </c:pt>
                <c:pt idx="665">
                  <c:v>41473</c:v>
                </c:pt>
                <c:pt idx="666">
                  <c:v>41474</c:v>
                </c:pt>
                <c:pt idx="667">
                  <c:v>41475</c:v>
                </c:pt>
                <c:pt idx="668">
                  <c:v>41476</c:v>
                </c:pt>
                <c:pt idx="669">
                  <c:v>41477</c:v>
                </c:pt>
                <c:pt idx="670">
                  <c:v>41478</c:v>
                </c:pt>
                <c:pt idx="671">
                  <c:v>41479</c:v>
                </c:pt>
                <c:pt idx="672">
                  <c:v>41480</c:v>
                </c:pt>
                <c:pt idx="673">
                  <c:v>41481</c:v>
                </c:pt>
                <c:pt idx="674">
                  <c:v>41482</c:v>
                </c:pt>
                <c:pt idx="675">
                  <c:v>41483</c:v>
                </c:pt>
                <c:pt idx="676">
                  <c:v>41484</c:v>
                </c:pt>
                <c:pt idx="677">
                  <c:v>41485</c:v>
                </c:pt>
                <c:pt idx="678">
                  <c:v>41486</c:v>
                </c:pt>
                <c:pt idx="679">
                  <c:v>41487</c:v>
                </c:pt>
                <c:pt idx="680">
                  <c:v>41488</c:v>
                </c:pt>
                <c:pt idx="681">
                  <c:v>41489</c:v>
                </c:pt>
                <c:pt idx="682">
                  <c:v>41490</c:v>
                </c:pt>
                <c:pt idx="683">
                  <c:v>41491</c:v>
                </c:pt>
                <c:pt idx="684">
                  <c:v>41492</c:v>
                </c:pt>
                <c:pt idx="685">
                  <c:v>41493</c:v>
                </c:pt>
                <c:pt idx="686">
                  <c:v>41494</c:v>
                </c:pt>
                <c:pt idx="687">
                  <c:v>41495</c:v>
                </c:pt>
                <c:pt idx="688">
                  <c:v>41496</c:v>
                </c:pt>
                <c:pt idx="689">
                  <c:v>41497</c:v>
                </c:pt>
                <c:pt idx="690">
                  <c:v>41498</c:v>
                </c:pt>
                <c:pt idx="691">
                  <c:v>41499</c:v>
                </c:pt>
                <c:pt idx="692">
                  <c:v>41500</c:v>
                </c:pt>
                <c:pt idx="693">
                  <c:v>41501</c:v>
                </c:pt>
                <c:pt idx="694">
                  <c:v>41502</c:v>
                </c:pt>
                <c:pt idx="695">
                  <c:v>41503</c:v>
                </c:pt>
                <c:pt idx="696">
                  <c:v>41504</c:v>
                </c:pt>
                <c:pt idx="697">
                  <c:v>41505</c:v>
                </c:pt>
                <c:pt idx="698">
                  <c:v>41506</c:v>
                </c:pt>
                <c:pt idx="699">
                  <c:v>41507</c:v>
                </c:pt>
                <c:pt idx="700">
                  <c:v>41508</c:v>
                </c:pt>
                <c:pt idx="701">
                  <c:v>41509</c:v>
                </c:pt>
                <c:pt idx="702">
                  <c:v>41510</c:v>
                </c:pt>
                <c:pt idx="703">
                  <c:v>41511</c:v>
                </c:pt>
                <c:pt idx="704">
                  <c:v>41512</c:v>
                </c:pt>
                <c:pt idx="705">
                  <c:v>41513</c:v>
                </c:pt>
                <c:pt idx="706">
                  <c:v>41514</c:v>
                </c:pt>
                <c:pt idx="707">
                  <c:v>41515</c:v>
                </c:pt>
                <c:pt idx="708">
                  <c:v>41516</c:v>
                </c:pt>
                <c:pt idx="709">
                  <c:v>41517</c:v>
                </c:pt>
                <c:pt idx="710">
                  <c:v>41518</c:v>
                </c:pt>
                <c:pt idx="711">
                  <c:v>41519</c:v>
                </c:pt>
                <c:pt idx="712">
                  <c:v>41520</c:v>
                </c:pt>
                <c:pt idx="713">
                  <c:v>41521</c:v>
                </c:pt>
                <c:pt idx="714">
                  <c:v>41522</c:v>
                </c:pt>
                <c:pt idx="715">
                  <c:v>41523</c:v>
                </c:pt>
                <c:pt idx="716">
                  <c:v>41524</c:v>
                </c:pt>
                <c:pt idx="717">
                  <c:v>41525</c:v>
                </c:pt>
                <c:pt idx="718">
                  <c:v>41526</c:v>
                </c:pt>
                <c:pt idx="719">
                  <c:v>41527</c:v>
                </c:pt>
                <c:pt idx="720">
                  <c:v>41528</c:v>
                </c:pt>
                <c:pt idx="721">
                  <c:v>41529</c:v>
                </c:pt>
                <c:pt idx="722">
                  <c:v>41530</c:v>
                </c:pt>
                <c:pt idx="723">
                  <c:v>41531</c:v>
                </c:pt>
                <c:pt idx="724">
                  <c:v>41532</c:v>
                </c:pt>
                <c:pt idx="725">
                  <c:v>41533</c:v>
                </c:pt>
                <c:pt idx="726">
                  <c:v>41534</c:v>
                </c:pt>
                <c:pt idx="727">
                  <c:v>41535</c:v>
                </c:pt>
                <c:pt idx="728">
                  <c:v>41536</c:v>
                </c:pt>
                <c:pt idx="729">
                  <c:v>41537</c:v>
                </c:pt>
                <c:pt idx="730">
                  <c:v>41538</c:v>
                </c:pt>
                <c:pt idx="731">
                  <c:v>41539</c:v>
                </c:pt>
                <c:pt idx="732">
                  <c:v>41540</c:v>
                </c:pt>
                <c:pt idx="733">
                  <c:v>41541</c:v>
                </c:pt>
                <c:pt idx="734">
                  <c:v>41542</c:v>
                </c:pt>
                <c:pt idx="735">
                  <c:v>41543</c:v>
                </c:pt>
                <c:pt idx="736">
                  <c:v>41544</c:v>
                </c:pt>
                <c:pt idx="737">
                  <c:v>41545</c:v>
                </c:pt>
                <c:pt idx="738">
                  <c:v>41546</c:v>
                </c:pt>
                <c:pt idx="739">
                  <c:v>41547</c:v>
                </c:pt>
                <c:pt idx="740">
                  <c:v>41548</c:v>
                </c:pt>
                <c:pt idx="741">
                  <c:v>41549</c:v>
                </c:pt>
                <c:pt idx="742">
                  <c:v>41550</c:v>
                </c:pt>
                <c:pt idx="743">
                  <c:v>41551</c:v>
                </c:pt>
                <c:pt idx="744">
                  <c:v>41552</c:v>
                </c:pt>
                <c:pt idx="745">
                  <c:v>41553</c:v>
                </c:pt>
                <c:pt idx="746">
                  <c:v>41554</c:v>
                </c:pt>
                <c:pt idx="747">
                  <c:v>41555</c:v>
                </c:pt>
                <c:pt idx="748">
                  <c:v>41556</c:v>
                </c:pt>
                <c:pt idx="749">
                  <c:v>41557</c:v>
                </c:pt>
                <c:pt idx="750">
                  <c:v>41558</c:v>
                </c:pt>
                <c:pt idx="751">
                  <c:v>41559</c:v>
                </c:pt>
                <c:pt idx="752">
                  <c:v>41560</c:v>
                </c:pt>
                <c:pt idx="753">
                  <c:v>41561</c:v>
                </c:pt>
                <c:pt idx="754">
                  <c:v>41562</c:v>
                </c:pt>
                <c:pt idx="755">
                  <c:v>41563</c:v>
                </c:pt>
                <c:pt idx="756">
                  <c:v>41564</c:v>
                </c:pt>
                <c:pt idx="757">
                  <c:v>41565</c:v>
                </c:pt>
                <c:pt idx="758">
                  <c:v>41566</c:v>
                </c:pt>
                <c:pt idx="759">
                  <c:v>41567</c:v>
                </c:pt>
                <c:pt idx="760">
                  <c:v>41568</c:v>
                </c:pt>
                <c:pt idx="761">
                  <c:v>41569</c:v>
                </c:pt>
                <c:pt idx="762">
                  <c:v>41570</c:v>
                </c:pt>
                <c:pt idx="763">
                  <c:v>41571</c:v>
                </c:pt>
                <c:pt idx="764">
                  <c:v>41572</c:v>
                </c:pt>
                <c:pt idx="765">
                  <c:v>41573</c:v>
                </c:pt>
                <c:pt idx="766">
                  <c:v>41574</c:v>
                </c:pt>
                <c:pt idx="767">
                  <c:v>41575</c:v>
                </c:pt>
                <c:pt idx="768">
                  <c:v>41576</c:v>
                </c:pt>
                <c:pt idx="769">
                  <c:v>41577</c:v>
                </c:pt>
                <c:pt idx="770">
                  <c:v>41578</c:v>
                </c:pt>
                <c:pt idx="771">
                  <c:v>41579</c:v>
                </c:pt>
                <c:pt idx="772">
                  <c:v>41580</c:v>
                </c:pt>
                <c:pt idx="773">
                  <c:v>41581</c:v>
                </c:pt>
                <c:pt idx="774">
                  <c:v>41582</c:v>
                </c:pt>
                <c:pt idx="775">
                  <c:v>41583</c:v>
                </c:pt>
                <c:pt idx="776">
                  <c:v>41584</c:v>
                </c:pt>
                <c:pt idx="777">
                  <c:v>41585</c:v>
                </c:pt>
                <c:pt idx="778">
                  <c:v>41586</c:v>
                </c:pt>
                <c:pt idx="779">
                  <c:v>41587</c:v>
                </c:pt>
                <c:pt idx="780">
                  <c:v>41588</c:v>
                </c:pt>
                <c:pt idx="781">
                  <c:v>41589</c:v>
                </c:pt>
                <c:pt idx="782">
                  <c:v>41590</c:v>
                </c:pt>
                <c:pt idx="783">
                  <c:v>41591</c:v>
                </c:pt>
                <c:pt idx="784">
                  <c:v>41592</c:v>
                </c:pt>
                <c:pt idx="785">
                  <c:v>41593</c:v>
                </c:pt>
                <c:pt idx="786">
                  <c:v>41594</c:v>
                </c:pt>
                <c:pt idx="787">
                  <c:v>41595</c:v>
                </c:pt>
                <c:pt idx="788">
                  <c:v>41596</c:v>
                </c:pt>
                <c:pt idx="789">
                  <c:v>41597</c:v>
                </c:pt>
                <c:pt idx="790">
                  <c:v>41598</c:v>
                </c:pt>
                <c:pt idx="791">
                  <c:v>41599</c:v>
                </c:pt>
                <c:pt idx="792">
                  <c:v>41600</c:v>
                </c:pt>
                <c:pt idx="793">
                  <c:v>41601</c:v>
                </c:pt>
                <c:pt idx="794">
                  <c:v>41602</c:v>
                </c:pt>
                <c:pt idx="795">
                  <c:v>41603</c:v>
                </c:pt>
                <c:pt idx="796">
                  <c:v>41604</c:v>
                </c:pt>
                <c:pt idx="797">
                  <c:v>41605</c:v>
                </c:pt>
                <c:pt idx="798">
                  <c:v>41606</c:v>
                </c:pt>
                <c:pt idx="799">
                  <c:v>41607</c:v>
                </c:pt>
                <c:pt idx="800">
                  <c:v>41608</c:v>
                </c:pt>
                <c:pt idx="801">
                  <c:v>41609</c:v>
                </c:pt>
                <c:pt idx="802">
                  <c:v>41610</c:v>
                </c:pt>
                <c:pt idx="803">
                  <c:v>41611</c:v>
                </c:pt>
                <c:pt idx="804">
                  <c:v>41612</c:v>
                </c:pt>
                <c:pt idx="805">
                  <c:v>41613</c:v>
                </c:pt>
                <c:pt idx="806">
                  <c:v>41614</c:v>
                </c:pt>
                <c:pt idx="807">
                  <c:v>41615</c:v>
                </c:pt>
                <c:pt idx="808">
                  <c:v>41616</c:v>
                </c:pt>
                <c:pt idx="809">
                  <c:v>41617</c:v>
                </c:pt>
                <c:pt idx="810">
                  <c:v>41618</c:v>
                </c:pt>
                <c:pt idx="811">
                  <c:v>41619</c:v>
                </c:pt>
                <c:pt idx="812">
                  <c:v>41620</c:v>
                </c:pt>
                <c:pt idx="813">
                  <c:v>41621</c:v>
                </c:pt>
                <c:pt idx="814">
                  <c:v>41622</c:v>
                </c:pt>
                <c:pt idx="815">
                  <c:v>41623</c:v>
                </c:pt>
                <c:pt idx="816">
                  <c:v>41624</c:v>
                </c:pt>
                <c:pt idx="817">
                  <c:v>41625</c:v>
                </c:pt>
                <c:pt idx="818">
                  <c:v>41626</c:v>
                </c:pt>
                <c:pt idx="819">
                  <c:v>41627</c:v>
                </c:pt>
                <c:pt idx="820">
                  <c:v>41628</c:v>
                </c:pt>
                <c:pt idx="821">
                  <c:v>41629</c:v>
                </c:pt>
                <c:pt idx="822">
                  <c:v>41630</c:v>
                </c:pt>
                <c:pt idx="823">
                  <c:v>41631</c:v>
                </c:pt>
                <c:pt idx="824">
                  <c:v>41632</c:v>
                </c:pt>
                <c:pt idx="825">
                  <c:v>41633</c:v>
                </c:pt>
                <c:pt idx="826">
                  <c:v>41634</c:v>
                </c:pt>
                <c:pt idx="827">
                  <c:v>41635</c:v>
                </c:pt>
                <c:pt idx="828">
                  <c:v>41636</c:v>
                </c:pt>
                <c:pt idx="829">
                  <c:v>41637</c:v>
                </c:pt>
                <c:pt idx="830">
                  <c:v>41638</c:v>
                </c:pt>
                <c:pt idx="831">
                  <c:v>41639</c:v>
                </c:pt>
                <c:pt idx="832">
                  <c:v>41640</c:v>
                </c:pt>
                <c:pt idx="833">
                  <c:v>41641</c:v>
                </c:pt>
                <c:pt idx="834">
                  <c:v>41642</c:v>
                </c:pt>
                <c:pt idx="835">
                  <c:v>41643</c:v>
                </c:pt>
                <c:pt idx="836">
                  <c:v>41644</c:v>
                </c:pt>
                <c:pt idx="837">
                  <c:v>41645</c:v>
                </c:pt>
                <c:pt idx="838">
                  <c:v>41760</c:v>
                </c:pt>
                <c:pt idx="839">
                  <c:v>41761</c:v>
                </c:pt>
                <c:pt idx="840">
                  <c:v>41762</c:v>
                </c:pt>
                <c:pt idx="841">
                  <c:v>41763</c:v>
                </c:pt>
                <c:pt idx="842">
                  <c:v>41764</c:v>
                </c:pt>
                <c:pt idx="843">
                  <c:v>41765</c:v>
                </c:pt>
                <c:pt idx="844">
                  <c:v>41766</c:v>
                </c:pt>
                <c:pt idx="845">
                  <c:v>41767</c:v>
                </c:pt>
                <c:pt idx="846">
                  <c:v>41768</c:v>
                </c:pt>
                <c:pt idx="847">
                  <c:v>41769</c:v>
                </c:pt>
                <c:pt idx="848">
                  <c:v>41770</c:v>
                </c:pt>
                <c:pt idx="849">
                  <c:v>41771</c:v>
                </c:pt>
                <c:pt idx="850">
                  <c:v>41772</c:v>
                </c:pt>
                <c:pt idx="851">
                  <c:v>41773</c:v>
                </c:pt>
                <c:pt idx="852">
                  <c:v>41774</c:v>
                </c:pt>
                <c:pt idx="853">
                  <c:v>41775</c:v>
                </c:pt>
                <c:pt idx="854">
                  <c:v>41776</c:v>
                </c:pt>
                <c:pt idx="855">
                  <c:v>41777</c:v>
                </c:pt>
                <c:pt idx="856">
                  <c:v>41778</c:v>
                </c:pt>
                <c:pt idx="857">
                  <c:v>41779</c:v>
                </c:pt>
                <c:pt idx="858">
                  <c:v>41780</c:v>
                </c:pt>
                <c:pt idx="859">
                  <c:v>41781</c:v>
                </c:pt>
                <c:pt idx="860">
                  <c:v>41782</c:v>
                </c:pt>
                <c:pt idx="861">
                  <c:v>41783</c:v>
                </c:pt>
                <c:pt idx="862">
                  <c:v>41784</c:v>
                </c:pt>
                <c:pt idx="863">
                  <c:v>41785</c:v>
                </c:pt>
                <c:pt idx="864">
                  <c:v>41786</c:v>
                </c:pt>
                <c:pt idx="865">
                  <c:v>41787</c:v>
                </c:pt>
                <c:pt idx="866">
                  <c:v>41788</c:v>
                </c:pt>
                <c:pt idx="867">
                  <c:v>41789</c:v>
                </c:pt>
                <c:pt idx="868">
                  <c:v>41790</c:v>
                </c:pt>
                <c:pt idx="869">
                  <c:v>41791</c:v>
                </c:pt>
                <c:pt idx="870">
                  <c:v>41792</c:v>
                </c:pt>
                <c:pt idx="871">
                  <c:v>41793</c:v>
                </c:pt>
                <c:pt idx="872">
                  <c:v>41794</c:v>
                </c:pt>
                <c:pt idx="873">
                  <c:v>41795</c:v>
                </c:pt>
                <c:pt idx="874">
                  <c:v>41796</c:v>
                </c:pt>
                <c:pt idx="875">
                  <c:v>41797</c:v>
                </c:pt>
                <c:pt idx="876">
                  <c:v>41798</c:v>
                </c:pt>
                <c:pt idx="877">
                  <c:v>41799</c:v>
                </c:pt>
                <c:pt idx="878">
                  <c:v>41800</c:v>
                </c:pt>
                <c:pt idx="879">
                  <c:v>41801</c:v>
                </c:pt>
                <c:pt idx="880">
                  <c:v>41802</c:v>
                </c:pt>
                <c:pt idx="881">
                  <c:v>41803</c:v>
                </c:pt>
                <c:pt idx="882">
                  <c:v>41804</c:v>
                </c:pt>
                <c:pt idx="883">
                  <c:v>41805</c:v>
                </c:pt>
                <c:pt idx="884">
                  <c:v>41806</c:v>
                </c:pt>
                <c:pt idx="885">
                  <c:v>41807</c:v>
                </c:pt>
                <c:pt idx="886">
                  <c:v>41808</c:v>
                </c:pt>
                <c:pt idx="887">
                  <c:v>41809</c:v>
                </c:pt>
                <c:pt idx="888">
                  <c:v>41810</c:v>
                </c:pt>
                <c:pt idx="889">
                  <c:v>41811</c:v>
                </c:pt>
                <c:pt idx="890">
                  <c:v>41812</c:v>
                </c:pt>
                <c:pt idx="891">
                  <c:v>41813</c:v>
                </c:pt>
                <c:pt idx="892">
                  <c:v>41814</c:v>
                </c:pt>
                <c:pt idx="893">
                  <c:v>41815</c:v>
                </c:pt>
                <c:pt idx="894">
                  <c:v>41816</c:v>
                </c:pt>
                <c:pt idx="895">
                  <c:v>41817</c:v>
                </c:pt>
                <c:pt idx="896">
                  <c:v>41818</c:v>
                </c:pt>
                <c:pt idx="897">
                  <c:v>41819</c:v>
                </c:pt>
                <c:pt idx="898">
                  <c:v>41820</c:v>
                </c:pt>
                <c:pt idx="899">
                  <c:v>41821</c:v>
                </c:pt>
                <c:pt idx="900">
                  <c:v>41822</c:v>
                </c:pt>
                <c:pt idx="901">
                  <c:v>41823</c:v>
                </c:pt>
                <c:pt idx="902">
                  <c:v>41824</c:v>
                </c:pt>
                <c:pt idx="903">
                  <c:v>41825</c:v>
                </c:pt>
                <c:pt idx="904">
                  <c:v>41826</c:v>
                </c:pt>
                <c:pt idx="905">
                  <c:v>41827</c:v>
                </c:pt>
                <c:pt idx="906">
                  <c:v>41828</c:v>
                </c:pt>
                <c:pt idx="907">
                  <c:v>41829</c:v>
                </c:pt>
                <c:pt idx="908">
                  <c:v>41830</c:v>
                </c:pt>
                <c:pt idx="909">
                  <c:v>41831</c:v>
                </c:pt>
                <c:pt idx="910">
                  <c:v>41832</c:v>
                </c:pt>
                <c:pt idx="911">
                  <c:v>41833</c:v>
                </c:pt>
                <c:pt idx="912">
                  <c:v>41834</c:v>
                </c:pt>
                <c:pt idx="913">
                  <c:v>41835</c:v>
                </c:pt>
                <c:pt idx="914">
                  <c:v>41836</c:v>
                </c:pt>
                <c:pt idx="915">
                  <c:v>41837</c:v>
                </c:pt>
                <c:pt idx="916">
                  <c:v>41838</c:v>
                </c:pt>
                <c:pt idx="917">
                  <c:v>41839</c:v>
                </c:pt>
                <c:pt idx="918">
                  <c:v>41840</c:v>
                </c:pt>
                <c:pt idx="919">
                  <c:v>41841</c:v>
                </c:pt>
                <c:pt idx="920">
                  <c:v>41842</c:v>
                </c:pt>
                <c:pt idx="921">
                  <c:v>41843</c:v>
                </c:pt>
                <c:pt idx="922">
                  <c:v>41844</c:v>
                </c:pt>
                <c:pt idx="923">
                  <c:v>41845</c:v>
                </c:pt>
                <c:pt idx="924">
                  <c:v>41846</c:v>
                </c:pt>
                <c:pt idx="925">
                  <c:v>41847</c:v>
                </c:pt>
                <c:pt idx="926">
                  <c:v>41848</c:v>
                </c:pt>
                <c:pt idx="927">
                  <c:v>41849</c:v>
                </c:pt>
                <c:pt idx="928">
                  <c:v>41850</c:v>
                </c:pt>
                <c:pt idx="929">
                  <c:v>41851</c:v>
                </c:pt>
                <c:pt idx="930">
                  <c:v>41852</c:v>
                </c:pt>
                <c:pt idx="931">
                  <c:v>41853</c:v>
                </c:pt>
                <c:pt idx="932">
                  <c:v>41854</c:v>
                </c:pt>
                <c:pt idx="933">
                  <c:v>41855</c:v>
                </c:pt>
                <c:pt idx="934">
                  <c:v>41856</c:v>
                </c:pt>
                <c:pt idx="935">
                  <c:v>41857</c:v>
                </c:pt>
                <c:pt idx="936">
                  <c:v>41858</c:v>
                </c:pt>
                <c:pt idx="937">
                  <c:v>41859</c:v>
                </c:pt>
                <c:pt idx="938">
                  <c:v>41860</c:v>
                </c:pt>
                <c:pt idx="939">
                  <c:v>41861</c:v>
                </c:pt>
                <c:pt idx="940">
                  <c:v>41862</c:v>
                </c:pt>
                <c:pt idx="941">
                  <c:v>41863</c:v>
                </c:pt>
                <c:pt idx="942">
                  <c:v>41864</c:v>
                </c:pt>
                <c:pt idx="943">
                  <c:v>41865</c:v>
                </c:pt>
                <c:pt idx="944">
                  <c:v>41866</c:v>
                </c:pt>
                <c:pt idx="945">
                  <c:v>41867</c:v>
                </c:pt>
                <c:pt idx="946">
                  <c:v>41868</c:v>
                </c:pt>
                <c:pt idx="947">
                  <c:v>41869</c:v>
                </c:pt>
                <c:pt idx="948">
                  <c:v>41870</c:v>
                </c:pt>
                <c:pt idx="949">
                  <c:v>41871</c:v>
                </c:pt>
                <c:pt idx="950">
                  <c:v>41872</c:v>
                </c:pt>
                <c:pt idx="951">
                  <c:v>41873</c:v>
                </c:pt>
                <c:pt idx="952">
                  <c:v>41874</c:v>
                </c:pt>
                <c:pt idx="953">
                  <c:v>41875</c:v>
                </c:pt>
                <c:pt idx="954">
                  <c:v>41876</c:v>
                </c:pt>
                <c:pt idx="955">
                  <c:v>41877</c:v>
                </c:pt>
                <c:pt idx="956">
                  <c:v>41878</c:v>
                </c:pt>
                <c:pt idx="957">
                  <c:v>41879</c:v>
                </c:pt>
                <c:pt idx="958">
                  <c:v>41880</c:v>
                </c:pt>
                <c:pt idx="959">
                  <c:v>41881</c:v>
                </c:pt>
                <c:pt idx="960">
                  <c:v>41882</c:v>
                </c:pt>
                <c:pt idx="961">
                  <c:v>41883</c:v>
                </c:pt>
                <c:pt idx="962">
                  <c:v>41884</c:v>
                </c:pt>
                <c:pt idx="963">
                  <c:v>41885</c:v>
                </c:pt>
                <c:pt idx="964">
                  <c:v>41886</c:v>
                </c:pt>
                <c:pt idx="965">
                  <c:v>41887</c:v>
                </c:pt>
                <c:pt idx="966">
                  <c:v>41888</c:v>
                </c:pt>
                <c:pt idx="967">
                  <c:v>41889</c:v>
                </c:pt>
                <c:pt idx="968">
                  <c:v>41890</c:v>
                </c:pt>
                <c:pt idx="969">
                  <c:v>41891</c:v>
                </c:pt>
                <c:pt idx="970">
                  <c:v>41892</c:v>
                </c:pt>
                <c:pt idx="971">
                  <c:v>41893</c:v>
                </c:pt>
                <c:pt idx="972">
                  <c:v>41894</c:v>
                </c:pt>
                <c:pt idx="973">
                  <c:v>41895</c:v>
                </c:pt>
                <c:pt idx="974">
                  <c:v>41896</c:v>
                </c:pt>
                <c:pt idx="975">
                  <c:v>41897</c:v>
                </c:pt>
                <c:pt idx="976">
                  <c:v>41898</c:v>
                </c:pt>
                <c:pt idx="977">
                  <c:v>41899</c:v>
                </c:pt>
                <c:pt idx="978">
                  <c:v>41900</c:v>
                </c:pt>
                <c:pt idx="979">
                  <c:v>41901</c:v>
                </c:pt>
                <c:pt idx="980">
                  <c:v>41902</c:v>
                </c:pt>
                <c:pt idx="981">
                  <c:v>41903</c:v>
                </c:pt>
                <c:pt idx="982">
                  <c:v>41904</c:v>
                </c:pt>
                <c:pt idx="983">
                  <c:v>41905</c:v>
                </c:pt>
                <c:pt idx="984">
                  <c:v>41906</c:v>
                </c:pt>
                <c:pt idx="985">
                  <c:v>41907</c:v>
                </c:pt>
                <c:pt idx="986">
                  <c:v>41908</c:v>
                </c:pt>
                <c:pt idx="987">
                  <c:v>41909</c:v>
                </c:pt>
                <c:pt idx="988">
                  <c:v>41910</c:v>
                </c:pt>
                <c:pt idx="989">
                  <c:v>41911</c:v>
                </c:pt>
                <c:pt idx="990">
                  <c:v>41912</c:v>
                </c:pt>
                <c:pt idx="991">
                  <c:v>41913</c:v>
                </c:pt>
                <c:pt idx="992">
                  <c:v>41914</c:v>
                </c:pt>
                <c:pt idx="993">
                  <c:v>41915</c:v>
                </c:pt>
                <c:pt idx="994">
                  <c:v>41916</c:v>
                </c:pt>
                <c:pt idx="995">
                  <c:v>41917</c:v>
                </c:pt>
                <c:pt idx="996">
                  <c:v>41918</c:v>
                </c:pt>
                <c:pt idx="997">
                  <c:v>41919</c:v>
                </c:pt>
                <c:pt idx="998">
                  <c:v>41920</c:v>
                </c:pt>
                <c:pt idx="999">
                  <c:v>41921</c:v>
                </c:pt>
                <c:pt idx="1000">
                  <c:v>41922</c:v>
                </c:pt>
                <c:pt idx="1001">
                  <c:v>41923</c:v>
                </c:pt>
                <c:pt idx="1002">
                  <c:v>41924</c:v>
                </c:pt>
                <c:pt idx="1003">
                  <c:v>41925</c:v>
                </c:pt>
                <c:pt idx="1004">
                  <c:v>41926</c:v>
                </c:pt>
                <c:pt idx="1005">
                  <c:v>41927</c:v>
                </c:pt>
                <c:pt idx="1006">
                  <c:v>41928</c:v>
                </c:pt>
                <c:pt idx="1007">
                  <c:v>41929</c:v>
                </c:pt>
                <c:pt idx="1008">
                  <c:v>41930</c:v>
                </c:pt>
                <c:pt idx="1009">
                  <c:v>41931</c:v>
                </c:pt>
                <c:pt idx="1010">
                  <c:v>41932</c:v>
                </c:pt>
                <c:pt idx="1011">
                  <c:v>41933</c:v>
                </c:pt>
                <c:pt idx="1012">
                  <c:v>41934</c:v>
                </c:pt>
                <c:pt idx="1013">
                  <c:v>41935</c:v>
                </c:pt>
                <c:pt idx="1014">
                  <c:v>41936</c:v>
                </c:pt>
                <c:pt idx="1015">
                  <c:v>41937</c:v>
                </c:pt>
                <c:pt idx="1016">
                  <c:v>41938</c:v>
                </c:pt>
                <c:pt idx="1017">
                  <c:v>41939</c:v>
                </c:pt>
                <c:pt idx="1018">
                  <c:v>41940</c:v>
                </c:pt>
                <c:pt idx="1019">
                  <c:v>41941</c:v>
                </c:pt>
                <c:pt idx="1020">
                  <c:v>41942</c:v>
                </c:pt>
                <c:pt idx="1021">
                  <c:v>41943</c:v>
                </c:pt>
                <c:pt idx="1022">
                  <c:v>41944</c:v>
                </c:pt>
                <c:pt idx="1023">
                  <c:v>41945</c:v>
                </c:pt>
                <c:pt idx="1024">
                  <c:v>41946</c:v>
                </c:pt>
                <c:pt idx="1025">
                  <c:v>41947</c:v>
                </c:pt>
                <c:pt idx="1026">
                  <c:v>41948</c:v>
                </c:pt>
                <c:pt idx="1027">
                  <c:v>41949</c:v>
                </c:pt>
                <c:pt idx="1028">
                  <c:v>41950</c:v>
                </c:pt>
                <c:pt idx="1029">
                  <c:v>41951</c:v>
                </c:pt>
                <c:pt idx="1030">
                  <c:v>41952</c:v>
                </c:pt>
                <c:pt idx="1031">
                  <c:v>41953</c:v>
                </c:pt>
                <c:pt idx="1032">
                  <c:v>41954</c:v>
                </c:pt>
                <c:pt idx="1033">
                  <c:v>41955</c:v>
                </c:pt>
                <c:pt idx="1034">
                  <c:v>41956</c:v>
                </c:pt>
                <c:pt idx="1035">
                  <c:v>41957</c:v>
                </c:pt>
                <c:pt idx="1036">
                  <c:v>41958</c:v>
                </c:pt>
                <c:pt idx="1037">
                  <c:v>41959</c:v>
                </c:pt>
                <c:pt idx="1038">
                  <c:v>41960</c:v>
                </c:pt>
                <c:pt idx="1039">
                  <c:v>41961</c:v>
                </c:pt>
                <c:pt idx="1040">
                  <c:v>41962</c:v>
                </c:pt>
                <c:pt idx="1041">
                  <c:v>41963</c:v>
                </c:pt>
                <c:pt idx="1042">
                  <c:v>41964</c:v>
                </c:pt>
                <c:pt idx="1043">
                  <c:v>41965</c:v>
                </c:pt>
                <c:pt idx="1044">
                  <c:v>41966</c:v>
                </c:pt>
                <c:pt idx="1045">
                  <c:v>41967</c:v>
                </c:pt>
                <c:pt idx="1046">
                  <c:v>41968</c:v>
                </c:pt>
                <c:pt idx="1047">
                  <c:v>42144</c:v>
                </c:pt>
                <c:pt idx="1048">
                  <c:v>42145</c:v>
                </c:pt>
                <c:pt idx="1049">
                  <c:v>42146</c:v>
                </c:pt>
                <c:pt idx="1050">
                  <c:v>42147</c:v>
                </c:pt>
                <c:pt idx="1051">
                  <c:v>42148</c:v>
                </c:pt>
                <c:pt idx="1052">
                  <c:v>42149</c:v>
                </c:pt>
                <c:pt idx="1053">
                  <c:v>42150</c:v>
                </c:pt>
                <c:pt idx="1054">
                  <c:v>42151</c:v>
                </c:pt>
                <c:pt idx="1055">
                  <c:v>42152</c:v>
                </c:pt>
                <c:pt idx="1056">
                  <c:v>42153</c:v>
                </c:pt>
                <c:pt idx="1057">
                  <c:v>42154</c:v>
                </c:pt>
                <c:pt idx="1058">
                  <c:v>42155</c:v>
                </c:pt>
                <c:pt idx="1059">
                  <c:v>42156</c:v>
                </c:pt>
                <c:pt idx="1060">
                  <c:v>42157</c:v>
                </c:pt>
                <c:pt idx="1061">
                  <c:v>42158</c:v>
                </c:pt>
                <c:pt idx="1062">
                  <c:v>42159</c:v>
                </c:pt>
                <c:pt idx="1063">
                  <c:v>42160</c:v>
                </c:pt>
                <c:pt idx="1064">
                  <c:v>42161</c:v>
                </c:pt>
                <c:pt idx="1065">
                  <c:v>42162</c:v>
                </c:pt>
                <c:pt idx="1066">
                  <c:v>42163</c:v>
                </c:pt>
                <c:pt idx="1067">
                  <c:v>42164</c:v>
                </c:pt>
                <c:pt idx="1068">
                  <c:v>42165</c:v>
                </c:pt>
                <c:pt idx="1069">
                  <c:v>42166</c:v>
                </c:pt>
                <c:pt idx="1070">
                  <c:v>42167</c:v>
                </c:pt>
                <c:pt idx="1071">
                  <c:v>42168</c:v>
                </c:pt>
                <c:pt idx="1072">
                  <c:v>42169</c:v>
                </c:pt>
                <c:pt idx="1073">
                  <c:v>42170</c:v>
                </c:pt>
                <c:pt idx="1074">
                  <c:v>42171</c:v>
                </c:pt>
                <c:pt idx="1075">
                  <c:v>42172</c:v>
                </c:pt>
                <c:pt idx="1076">
                  <c:v>42173</c:v>
                </c:pt>
                <c:pt idx="1077">
                  <c:v>42174</c:v>
                </c:pt>
                <c:pt idx="1078">
                  <c:v>42175</c:v>
                </c:pt>
                <c:pt idx="1079">
                  <c:v>42176</c:v>
                </c:pt>
                <c:pt idx="1080">
                  <c:v>42177</c:v>
                </c:pt>
                <c:pt idx="1081">
                  <c:v>42178</c:v>
                </c:pt>
                <c:pt idx="1082">
                  <c:v>42179</c:v>
                </c:pt>
                <c:pt idx="1083">
                  <c:v>42180</c:v>
                </c:pt>
                <c:pt idx="1084">
                  <c:v>42181</c:v>
                </c:pt>
                <c:pt idx="1085">
                  <c:v>42182</c:v>
                </c:pt>
                <c:pt idx="1086">
                  <c:v>42183</c:v>
                </c:pt>
                <c:pt idx="1087">
                  <c:v>42184</c:v>
                </c:pt>
                <c:pt idx="1088">
                  <c:v>42185</c:v>
                </c:pt>
                <c:pt idx="1089">
                  <c:v>42186</c:v>
                </c:pt>
                <c:pt idx="1090">
                  <c:v>42187</c:v>
                </c:pt>
                <c:pt idx="1091">
                  <c:v>42188</c:v>
                </c:pt>
                <c:pt idx="1092">
                  <c:v>42189</c:v>
                </c:pt>
                <c:pt idx="1093">
                  <c:v>42190</c:v>
                </c:pt>
                <c:pt idx="1094">
                  <c:v>42191</c:v>
                </c:pt>
                <c:pt idx="1095">
                  <c:v>42192</c:v>
                </c:pt>
                <c:pt idx="1096">
                  <c:v>42193</c:v>
                </c:pt>
                <c:pt idx="1097">
                  <c:v>42194</c:v>
                </c:pt>
                <c:pt idx="1098">
                  <c:v>42195</c:v>
                </c:pt>
                <c:pt idx="1099">
                  <c:v>42196</c:v>
                </c:pt>
                <c:pt idx="1100">
                  <c:v>42197</c:v>
                </c:pt>
                <c:pt idx="1101">
                  <c:v>42198</c:v>
                </c:pt>
                <c:pt idx="1102">
                  <c:v>42199</c:v>
                </c:pt>
                <c:pt idx="1103">
                  <c:v>42200</c:v>
                </c:pt>
                <c:pt idx="1104">
                  <c:v>42201</c:v>
                </c:pt>
                <c:pt idx="1105">
                  <c:v>42202</c:v>
                </c:pt>
                <c:pt idx="1106">
                  <c:v>42203</c:v>
                </c:pt>
                <c:pt idx="1107">
                  <c:v>42204</c:v>
                </c:pt>
                <c:pt idx="1108">
                  <c:v>42205</c:v>
                </c:pt>
                <c:pt idx="1109">
                  <c:v>42206</c:v>
                </c:pt>
                <c:pt idx="1110">
                  <c:v>42207</c:v>
                </c:pt>
                <c:pt idx="1111">
                  <c:v>42208</c:v>
                </c:pt>
                <c:pt idx="1112">
                  <c:v>42209</c:v>
                </c:pt>
                <c:pt idx="1113">
                  <c:v>42210</c:v>
                </c:pt>
                <c:pt idx="1114">
                  <c:v>42211</c:v>
                </c:pt>
                <c:pt idx="1115">
                  <c:v>42212</c:v>
                </c:pt>
                <c:pt idx="1116">
                  <c:v>42213</c:v>
                </c:pt>
                <c:pt idx="1117">
                  <c:v>42214</c:v>
                </c:pt>
                <c:pt idx="1118">
                  <c:v>42215</c:v>
                </c:pt>
                <c:pt idx="1119">
                  <c:v>42216</c:v>
                </c:pt>
                <c:pt idx="1120">
                  <c:v>42217</c:v>
                </c:pt>
                <c:pt idx="1121">
                  <c:v>42218</c:v>
                </c:pt>
                <c:pt idx="1122">
                  <c:v>42219</c:v>
                </c:pt>
                <c:pt idx="1123">
                  <c:v>42220</c:v>
                </c:pt>
                <c:pt idx="1124">
                  <c:v>42221</c:v>
                </c:pt>
                <c:pt idx="1125">
                  <c:v>42222</c:v>
                </c:pt>
                <c:pt idx="1126">
                  <c:v>42223</c:v>
                </c:pt>
                <c:pt idx="1127">
                  <c:v>42224</c:v>
                </c:pt>
                <c:pt idx="1128">
                  <c:v>42225</c:v>
                </c:pt>
                <c:pt idx="1129">
                  <c:v>42226</c:v>
                </c:pt>
                <c:pt idx="1130">
                  <c:v>42227</c:v>
                </c:pt>
                <c:pt idx="1131">
                  <c:v>42228</c:v>
                </c:pt>
                <c:pt idx="1132">
                  <c:v>42229</c:v>
                </c:pt>
                <c:pt idx="1133">
                  <c:v>42230</c:v>
                </c:pt>
                <c:pt idx="1134">
                  <c:v>42231</c:v>
                </c:pt>
                <c:pt idx="1135">
                  <c:v>42232</c:v>
                </c:pt>
                <c:pt idx="1136">
                  <c:v>42233</c:v>
                </c:pt>
                <c:pt idx="1137">
                  <c:v>42234</c:v>
                </c:pt>
                <c:pt idx="1138">
                  <c:v>42235</c:v>
                </c:pt>
                <c:pt idx="1139">
                  <c:v>42236</c:v>
                </c:pt>
                <c:pt idx="1140">
                  <c:v>42237</c:v>
                </c:pt>
                <c:pt idx="1141">
                  <c:v>42238</c:v>
                </c:pt>
                <c:pt idx="1142">
                  <c:v>42239</c:v>
                </c:pt>
                <c:pt idx="1143">
                  <c:v>42240</c:v>
                </c:pt>
                <c:pt idx="1144">
                  <c:v>42241</c:v>
                </c:pt>
                <c:pt idx="1145">
                  <c:v>42242</c:v>
                </c:pt>
                <c:pt idx="1146">
                  <c:v>42243</c:v>
                </c:pt>
                <c:pt idx="1147">
                  <c:v>42244</c:v>
                </c:pt>
                <c:pt idx="1148">
                  <c:v>42245</c:v>
                </c:pt>
                <c:pt idx="1149">
                  <c:v>42246</c:v>
                </c:pt>
                <c:pt idx="1150">
                  <c:v>42247</c:v>
                </c:pt>
                <c:pt idx="1151">
                  <c:v>42248</c:v>
                </c:pt>
                <c:pt idx="1152">
                  <c:v>42249</c:v>
                </c:pt>
                <c:pt idx="1153">
                  <c:v>42250</c:v>
                </c:pt>
                <c:pt idx="1154">
                  <c:v>42251</c:v>
                </c:pt>
                <c:pt idx="1155">
                  <c:v>42252</c:v>
                </c:pt>
                <c:pt idx="1156">
                  <c:v>42253</c:v>
                </c:pt>
                <c:pt idx="1157">
                  <c:v>42254</c:v>
                </c:pt>
                <c:pt idx="1158">
                  <c:v>42255</c:v>
                </c:pt>
                <c:pt idx="1159">
                  <c:v>42256</c:v>
                </c:pt>
                <c:pt idx="1160">
                  <c:v>42257</c:v>
                </c:pt>
                <c:pt idx="1161">
                  <c:v>42258</c:v>
                </c:pt>
                <c:pt idx="1162">
                  <c:v>42259</c:v>
                </c:pt>
                <c:pt idx="1163">
                  <c:v>42260</c:v>
                </c:pt>
                <c:pt idx="1164">
                  <c:v>42261</c:v>
                </c:pt>
                <c:pt idx="1165">
                  <c:v>42262</c:v>
                </c:pt>
                <c:pt idx="1166">
                  <c:v>42263</c:v>
                </c:pt>
                <c:pt idx="1167">
                  <c:v>42264</c:v>
                </c:pt>
                <c:pt idx="1168">
                  <c:v>42265</c:v>
                </c:pt>
                <c:pt idx="1169">
                  <c:v>42266</c:v>
                </c:pt>
                <c:pt idx="1170">
                  <c:v>42267</c:v>
                </c:pt>
                <c:pt idx="1171">
                  <c:v>42268</c:v>
                </c:pt>
                <c:pt idx="1172">
                  <c:v>42269</c:v>
                </c:pt>
                <c:pt idx="1173">
                  <c:v>42270</c:v>
                </c:pt>
                <c:pt idx="1174">
                  <c:v>42271</c:v>
                </c:pt>
                <c:pt idx="1175">
                  <c:v>42272</c:v>
                </c:pt>
                <c:pt idx="1176">
                  <c:v>42273</c:v>
                </c:pt>
                <c:pt idx="1177">
                  <c:v>42274</c:v>
                </c:pt>
                <c:pt idx="1178">
                  <c:v>42275</c:v>
                </c:pt>
                <c:pt idx="1179">
                  <c:v>42276</c:v>
                </c:pt>
                <c:pt idx="1180">
                  <c:v>42277</c:v>
                </c:pt>
                <c:pt idx="1181">
                  <c:v>42278</c:v>
                </c:pt>
                <c:pt idx="1182">
                  <c:v>42279</c:v>
                </c:pt>
                <c:pt idx="1183">
                  <c:v>42280</c:v>
                </c:pt>
                <c:pt idx="1184">
                  <c:v>42281</c:v>
                </c:pt>
                <c:pt idx="1185">
                  <c:v>42282</c:v>
                </c:pt>
                <c:pt idx="1186">
                  <c:v>42283</c:v>
                </c:pt>
                <c:pt idx="1187">
                  <c:v>42284</c:v>
                </c:pt>
                <c:pt idx="1188">
                  <c:v>42285</c:v>
                </c:pt>
                <c:pt idx="1189">
                  <c:v>42286</c:v>
                </c:pt>
                <c:pt idx="1190">
                  <c:v>42287</c:v>
                </c:pt>
                <c:pt idx="1191">
                  <c:v>42288</c:v>
                </c:pt>
                <c:pt idx="1192">
                  <c:v>42289</c:v>
                </c:pt>
                <c:pt idx="1193">
                  <c:v>42290</c:v>
                </c:pt>
                <c:pt idx="1194">
                  <c:v>42291</c:v>
                </c:pt>
                <c:pt idx="1195">
                  <c:v>42292</c:v>
                </c:pt>
                <c:pt idx="1196">
                  <c:v>42293</c:v>
                </c:pt>
                <c:pt idx="1197">
                  <c:v>42294</c:v>
                </c:pt>
                <c:pt idx="1198">
                  <c:v>42295</c:v>
                </c:pt>
                <c:pt idx="1199">
                  <c:v>42296</c:v>
                </c:pt>
                <c:pt idx="1200">
                  <c:v>42297</c:v>
                </c:pt>
                <c:pt idx="1201">
                  <c:v>42298</c:v>
                </c:pt>
                <c:pt idx="1202">
                  <c:v>42299</c:v>
                </c:pt>
                <c:pt idx="1203">
                  <c:v>42300</c:v>
                </c:pt>
                <c:pt idx="1204">
                  <c:v>42301</c:v>
                </c:pt>
                <c:pt idx="1205">
                  <c:v>42302</c:v>
                </c:pt>
                <c:pt idx="1206">
                  <c:v>42303</c:v>
                </c:pt>
                <c:pt idx="1207">
                  <c:v>42304</c:v>
                </c:pt>
                <c:pt idx="1208">
                  <c:v>42305</c:v>
                </c:pt>
                <c:pt idx="1209">
                  <c:v>42306</c:v>
                </c:pt>
                <c:pt idx="1210">
                  <c:v>42307</c:v>
                </c:pt>
                <c:pt idx="1211">
                  <c:v>42308</c:v>
                </c:pt>
                <c:pt idx="1212">
                  <c:v>42309</c:v>
                </c:pt>
                <c:pt idx="1213">
                  <c:v>42310</c:v>
                </c:pt>
                <c:pt idx="1214">
                  <c:v>42311</c:v>
                </c:pt>
                <c:pt idx="1215">
                  <c:v>42312</c:v>
                </c:pt>
                <c:pt idx="1216">
                  <c:v>42313</c:v>
                </c:pt>
                <c:pt idx="1217">
                  <c:v>42314</c:v>
                </c:pt>
                <c:pt idx="1218">
                  <c:v>42315</c:v>
                </c:pt>
                <c:pt idx="1219">
                  <c:v>42316</c:v>
                </c:pt>
                <c:pt idx="1220">
                  <c:v>42317</c:v>
                </c:pt>
                <c:pt idx="1221">
                  <c:v>42318</c:v>
                </c:pt>
                <c:pt idx="1222">
                  <c:v>42319</c:v>
                </c:pt>
                <c:pt idx="1223">
                  <c:v>42320</c:v>
                </c:pt>
                <c:pt idx="1224">
                  <c:v>42321</c:v>
                </c:pt>
                <c:pt idx="1225">
                  <c:v>42322</c:v>
                </c:pt>
                <c:pt idx="1226">
                  <c:v>42323</c:v>
                </c:pt>
                <c:pt idx="1227">
                  <c:v>42324</c:v>
                </c:pt>
                <c:pt idx="1228">
                  <c:v>42325</c:v>
                </c:pt>
                <c:pt idx="1229">
                  <c:v>42326</c:v>
                </c:pt>
                <c:pt idx="1230">
                  <c:v>42327</c:v>
                </c:pt>
                <c:pt idx="1231">
                  <c:v>42328</c:v>
                </c:pt>
                <c:pt idx="1232">
                  <c:v>42329</c:v>
                </c:pt>
                <c:pt idx="1233">
                  <c:v>42330</c:v>
                </c:pt>
                <c:pt idx="1234">
                  <c:v>42331</c:v>
                </c:pt>
                <c:pt idx="1235">
                  <c:v>42332</c:v>
                </c:pt>
                <c:pt idx="1236">
                  <c:v>42333</c:v>
                </c:pt>
                <c:pt idx="1237">
                  <c:v>42334</c:v>
                </c:pt>
                <c:pt idx="1238">
                  <c:v>42335</c:v>
                </c:pt>
                <c:pt idx="1239">
                  <c:v>42336</c:v>
                </c:pt>
                <c:pt idx="1240">
                  <c:v>42337</c:v>
                </c:pt>
                <c:pt idx="1241">
                  <c:v>42338</c:v>
                </c:pt>
                <c:pt idx="1242">
                  <c:v>42339</c:v>
                </c:pt>
                <c:pt idx="1243">
                  <c:v>42340</c:v>
                </c:pt>
                <c:pt idx="1244">
                  <c:v>42341</c:v>
                </c:pt>
                <c:pt idx="1245">
                  <c:v>42342</c:v>
                </c:pt>
                <c:pt idx="1246">
                  <c:v>42343</c:v>
                </c:pt>
                <c:pt idx="1247">
                  <c:v>42344</c:v>
                </c:pt>
                <c:pt idx="1248">
                  <c:v>42345</c:v>
                </c:pt>
                <c:pt idx="1249">
                  <c:v>42346</c:v>
                </c:pt>
                <c:pt idx="1250">
                  <c:v>42347</c:v>
                </c:pt>
                <c:pt idx="1251">
                  <c:v>42348</c:v>
                </c:pt>
                <c:pt idx="1252">
                  <c:v>42349</c:v>
                </c:pt>
                <c:pt idx="1253">
                  <c:v>42350</c:v>
                </c:pt>
                <c:pt idx="1254">
                  <c:v>42351</c:v>
                </c:pt>
                <c:pt idx="1255">
                  <c:v>42352</c:v>
                </c:pt>
                <c:pt idx="1256">
                  <c:v>42353</c:v>
                </c:pt>
                <c:pt idx="1257">
                  <c:v>42354</c:v>
                </c:pt>
                <c:pt idx="1258">
                  <c:v>42355</c:v>
                </c:pt>
                <c:pt idx="1259">
                  <c:v>42356</c:v>
                </c:pt>
                <c:pt idx="1260">
                  <c:v>42357</c:v>
                </c:pt>
                <c:pt idx="1261">
                  <c:v>42358</c:v>
                </c:pt>
                <c:pt idx="1262">
                  <c:v>42359</c:v>
                </c:pt>
                <c:pt idx="1263">
                  <c:v>42360</c:v>
                </c:pt>
                <c:pt idx="1264">
                  <c:v>42361</c:v>
                </c:pt>
                <c:pt idx="1265">
                  <c:v>42362</c:v>
                </c:pt>
                <c:pt idx="1266">
                  <c:v>42363</c:v>
                </c:pt>
                <c:pt idx="1267">
                  <c:v>42364</c:v>
                </c:pt>
                <c:pt idx="1268">
                  <c:v>42365</c:v>
                </c:pt>
                <c:pt idx="1269">
                  <c:v>42366</c:v>
                </c:pt>
                <c:pt idx="1270">
                  <c:v>42367</c:v>
                </c:pt>
                <c:pt idx="1271">
                  <c:v>42368</c:v>
                </c:pt>
                <c:pt idx="1272">
                  <c:v>42369</c:v>
                </c:pt>
                <c:pt idx="1273">
                  <c:v>42370</c:v>
                </c:pt>
                <c:pt idx="1274">
                  <c:v>42371</c:v>
                </c:pt>
                <c:pt idx="1275">
                  <c:v>42372</c:v>
                </c:pt>
                <c:pt idx="1276">
                  <c:v>42373</c:v>
                </c:pt>
                <c:pt idx="1277">
                  <c:v>42374</c:v>
                </c:pt>
                <c:pt idx="1278">
                  <c:v>42375</c:v>
                </c:pt>
                <c:pt idx="1279">
                  <c:v>42376</c:v>
                </c:pt>
                <c:pt idx="1280">
                  <c:v>42377</c:v>
                </c:pt>
                <c:pt idx="1281">
                  <c:v>42378</c:v>
                </c:pt>
                <c:pt idx="1282">
                  <c:v>42379</c:v>
                </c:pt>
                <c:pt idx="1283">
                  <c:v>42380</c:v>
                </c:pt>
                <c:pt idx="1284">
                  <c:v>42381</c:v>
                </c:pt>
                <c:pt idx="1285">
                  <c:v>42382</c:v>
                </c:pt>
                <c:pt idx="1286">
                  <c:v>42383</c:v>
                </c:pt>
                <c:pt idx="1287">
                  <c:v>42384</c:v>
                </c:pt>
                <c:pt idx="1288">
                  <c:v>42385</c:v>
                </c:pt>
                <c:pt idx="1289">
                  <c:v>42386</c:v>
                </c:pt>
                <c:pt idx="1290">
                  <c:v>42387</c:v>
                </c:pt>
                <c:pt idx="1291">
                  <c:v>42388</c:v>
                </c:pt>
                <c:pt idx="1292">
                  <c:v>42389</c:v>
                </c:pt>
                <c:pt idx="1293">
                  <c:v>42390</c:v>
                </c:pt>
                <c:pt idx="1294">
                  <c:v>42391</c:v>
                </c:pt>
                <c:pt idx="1295">
                  <c:v>42392</c:v>
                </c:pt>
                <c:pt idx="1296">
                  <c:v>42393</c:v>
                </c:pt>
                <c:pt idx="1297">
                  <c:v>42394</c:v>
                </c:pt>
                <c:pt idx="1298">
                  <c:v>42395</c:v>
                </c:pt>
                <c:pt idx="1299">
                  <c:v>42396</c:v>
                </c:pt>
                <c:pt idx="1300">
                  <c:v>42397</c:v>
                </c:pt>
                <c:pt idx="1301">
                  <c:v>42398</c:v>
                </c:pt>
                <c:pt idx="1302">
                  <c:v>42399</c:v>
                </c:pt>
                <c:pt idx="1303">
                  <c:v>42400</c:v>
                </c:pt>
                <c:pt idx="1304">
                  <c:v>42401</c:v>
                </c:pt>
                <c:pt idx="1305">
                  <c:v>42402</c:v>
                </c:pt>
                <c:pt idx="1306">
                  <c:v>42403</c:v>
                </c:pt>
                <c:pt idx="1307">
                  <c:v>42404</c:v>
                </c:pt>
                <c:pt idx="1308">
                  <c:v>42405</c:v>
                </c:pt>
                <c:pt idx="1309">
                  <c:v>42406</c:v>
                </c:pt>
                <c:pt idx="1310">
                  <c:v>42407</c:v>
                </c:pt>
                <c:pt idx="1311">
                  <c:v>42408</c:v>
                </c:pt>
                <c:pt idx="1312">
                  <c:v>42409</c:v>
                </c:pt>
                <c:pt idx="1313">
                  <c:v>42410</c:v>
                </c:pt>
                <c:pt idx="1314">
                  <c:v>42411</c:v>
                </c:pt>
                <c:pt idx="1315">
                  <c:v>42412</c:v>
                </c:pt>
                <c:pt idx="1316">
                  <c:v>42413</c:v>
                </c:pt>
                <c:pt idx="1317">
                  <c:v>42414</c:v>
                </c:pt>
                <c:pt idx="1318">
                  <c:v>42415</c:v>
                </c:pt>
                <c:pt idx="1319">
                  <c:v>42416</c:v>
                </c:pt>
                <c:pt idx="1320">
                  <c:v>42417</c:v>
                </c:pt>
                <c:pt idx="1321">
                  <c:v>42418</c:v>
                </c:pt>
                <c:pt idx="1322">
                  <c:v>42419</c:v>
                </c:pt>
                <c:pt idx="1323">
                  <c:v>42420</c:v>
                </c:pt>
                <c:pt idx="1324">
                  <c:v>42421</c:v>
                </c:pt>
                <c:pt idx="1325">
                  <c:v>42422</c:v>
                </c:pt>
                <c:pt idx="1326">
                  <c:v>42423</c:v>
                </c:pt>
                <c:pt idx="1327">
                  <c:v>42424</c:v>
                </c:pt>
                <c:pt idx="1328">
                  <c:v>42425</c:v>
                </c:pt>
                <c:pt idx="1329">
                  <c:v>42426</c:v>
                </c:pt>
                <c:pt idx="1330">
                  <c:v>42427</c:v>
                </c:pt>
                <c:pt idx="1331">
                  <c:v>42428</c:v>
                </c:pt>
                <c:pt idx="1332">
                  <c:v>42429</c:v>
                </c:pt>
                <c:pt idx="1333">
                  <c:v>42430</c:v>
                </c:pt>
                <c:pt idx="1334">
                  <c:v>42431</c:v>
                </c:pt>
                <c:pt idx="1335">
                  <c:v>42432</c:v>
                </c:pt>
                <c:pt idx="1336">
                  <c:v>42433</c:v>
                </c:pt>
                <c:pt idx="1337">
                  <c:v>42434</c:v>
                </c:pt>
                <c:pt idx="1338">
                  <c:v>42435</c:v>
                </c:pt>
                <c:pt idx="1339">
                  <c:v>42436</c:v>
                </c:pt>
                <c:pt idx="1340">
                  <c:v>42437</c:v>
                </c:pt>
                <c:pt idx="1341">
                  <c:v>42438</c:v>
                </c:pt>
                <c:pt idx="1342">
                  <c:v>42439</c:v>
                </c:pt>
                <c:pt idx="1343">
                  <c:v>42440</c:v>
                </c:pt>
                <c:pt idx="1344">
                  <c:v>42441</c:v>
                </c:pt>
                <c:pt idx="1345">
                  <c:v>42442</c:v>
                </c:pt>
                <c:pt idx="1346">
                  <c:v>42443</c:v>
                </c:pt>
                <c:pt idx="1347">
                  <c:v>42444</c:v>
                </c:pt>
                <c:pt idx="1348">
                  <c:v>42445</c:v>
                </c:pt>
                <c:pt idx="1349">
                  <c:v>42446</c:v>
                </c:pt>
                <c:pt idx="1350">
                  <c:v>42447</c:v>
                </c:pt>
                <c:pt idx="1351">
                  <c:v>42448</c:v>
                </c:pt>
                <c:pt idx="1352">
                  <c:v>42449</c:v>
                </c:pt>
                <c:pt idx="1353">
                  <c:v>42450</c:v>
                </c:pt>
                <c:pt idx="1354">
                  <c:v>42451</c:v>
                </c:pt>
                <c:pt idx="1355">
                  <c:v>42452</c:v>
                </c:pt>
                <c:pt idx="1356">
                  <c:v>42453</c:v>
                </c:pt>
                <c:pt idx="1357">
                  <c:v>42454</c:v>
                </c:pt>
                <c:pt idx="1358">
                  <c:v>42455</c:v>
                </c:pt>
                <c:pt idx="1359">
                  <c:v>42456</c:v>
                </c:pt>
                <c:pt idx="1360">
                  <c:v>42457</c:v>
                </c:pt>
                <c:pt idx="1361">
                  <c:v>42458</c:v>
                </c:pt>
                <c:pt idx="1362">
                  <c:v>42459</c:v>
                </c:pt>
                <c:pt idx="1363">
                  <c:v>42460</c:v>
                </c:pt>
                <c:pt idx="1364">
                  <c:v>42461</c:v>
                </c:pt>
                <c:pt idx="1365">
                  <c:v>42462</c:v>
                </c:pt>
                <c:pt idx="1366">
                  <c:v>42463</c:v>
                </c:pt>
                <c:pt idx="1367">
                  <c:v>42464</c:v>
                </c:pt>
                <c:pt idx="1368">
                  <c:v>42465</c:v>
                </c:pt>
                <c:pt idx="1369">
                  <c:v>42466</c:v>
                </c:pt>
                <c:pt idx="1370">
                  <c:v>42467</c:v>
                </c:pt>
                <c:pt idx="1371">
                  <c:v>42468</c:v>
                </c:pt>
                <c:pt idx="1372">
                  <c:v>42469</c:v>
                </c:pt>
                <c:pt idx="1373">
                  <c:v>42470</c:v>
                </c:pt>
                <c:pt idx="1374">
                  <c:v>42471</c:v>
                </c:pt>
                <c:pt idx="1375">
                  <c:v>42472</c:v>
                </c:pt>
                <c:pt idx="1376">
                  <c:v>42473</c:v>
                </c:pt>
                <c:pt idx="1377">
                  <c:v>42474</c:v>
                </c:pt>
                <c:pt idx="1378">
                  <c:v>42475</c:v>
                </c:pt>
                <c:pt idx="1379">
                  <c:v>42476</c:v>
                </c:pt>
                <c:pt idx="1380">
                  <c:v>42477</c:v>
                </c:pt>
                <c:pt idx="1381">
                  <c:v>42478</c:v>
                </c:pt>
                <c:pt idx="1382">
                  <c:v>42479</c:v>
                </c:pt>
                <c:pt idx="1383">
                  <c:v>42480</c:v>
                </c:pt>
                <c:pt idx="1384">
                  <c:v>42481</c:v>
                </c:pt>
                <c:pt idx="1385">
                  <c:v>42482</c:v>
                </c:pt>
                <c:pt idx="1386">
                  <c:v>42483</c:v>
                </c:pt>
                <c:pt idx="1387">
                  <c:v>42484</c:v>
                </c:pt>
                <c:pt idx="1388">
                  <c:v>42485</c:v>
                </c:pt>
                <c:pt idx="1389">
                  <c:v>42486</c:v>
                </c:pt>
                <c:pt idx="1390">
                  <c:v>42487</c:v>
                </c:pt>
                <c:pt idx="1391">
                  <c:v>42488</c:v>
                </c:pt>
                <c:pt idx="1392">
                  <c:v>42489</c:v>
                </c:pt>
                <c:pt idx="1393">
                  <c:v>42490</c:v>
                </c:pt>
                <c:pt idx="1394">
                  <c:v>42491</c:v>
                </c:pt>
                <c:pt idx="1395">
                  <c:v>42492</c:v>
                </c:pt>
                <c:pt idx="1396">
                  <c:v>42493</c:v>
                </c:pt>
                <c:pt idx="1397">
                  <c:v>42494</c:v>
                </c:pt>
                <c:pt idx="1398">
                  <c:v>42495</c:v>
                </c:pt>
                <c:pt idx="1399">
                  <c:v>42496</c:v>
                </c:pt>
                <c:pt idx="1400">
                  <c:v>42497</c:v>
                </c:pt>
                <c:pt idx="1401">
                  <c:v>42498</c:v>
                </c:pt>
                <c:pt idx="1402">
                  <c:v>42499</c:v>
                </c:pt>
                <c:pt idx="1403">
                  <c:v>42500</c:v>
                </c:pt>
                <c:pt idx="1404">
                  <c:v>42501</c:v>
                </c:pt>
                <c:pt idx="1405">
                  <c:v>42502</c:v>
                </c:pt>
                <c:pt idx="1406">
                  <c:v>42503</c:v>
                </c:pt>
                <c:pt idx="1407">
                  <c:v>42504</c:v>
                </c:pt>
                <c:pt idx="1408">
                  <c:v>42505</c:v>
                </c:pt>
                <c:pt idx="1409">
                  <c:v>42506</c:v>
                </c:pt>
                <c:pt idx="1410">
                  <c:v>42507</c:v>
                </c:pt>
                <c:pt idx="1411">
                  <c:v>42508</c:v>
                </c:pt>
                <c:pt idx="1412">
                  <c:v>42509</c:v>
                </c:pt>
                <c:pt idx="1413">
                  <c:v>42510</c:v>
                </c:pt>
                <c:pt idx="1414">
                  <c:v>42511</c:v>
                </c:pt>
                <c:pt idx="1415">
                  <c:v>42512</c:v>
                </c:pt>
                <c:pt idx="1416">
                  <c:v>42513</c:v>
                </c:pt>
                <c:pt idx="1417">
                  <c:v>42514</c:v>
                </c:pt>
                <c:pt idx="1418">
                  <c:v>42515</c:v>
                </c:pt>
                <c:pt idx="1419">
                  <c:v>42516</c:v>
                </c:pt>
                <c:pt idx="1420">
                  <c:v>42517</c:v>
                </c:pt>
                <c:pt idx="1421">
                  <c:v>42518</c:v>
                </c:pt>
                <c:pt idx="1422">
                  <c:v>42519</c:v>
                </c:pt>
                <c:pt idx="1423">
                  <c:v>42520</c:v>
                </c:pt>
                <c:pt idx="1424">
                  <c:v>42521</c:v>
                </c:pt>
                <c:pt idx="1425">
                  <c:v>42522</c:v>
                </c:pt>
                <c:pt idx="1426">
                  <c:v>42523</c:v>
                </c:pt>
                <c:pt idx="1427">
                  <c:v>42524</c:v>
                </c:pt>
                <c:pt idx="1428">
                  <c:v>42525</c:v>
                </c:pt>
                <c:pt idx="1429">
                  <c:v>42526</c:v>
                </c:pt>
                <c:pt idx="1430">
                  <c:v>42527</c:v>
                </c:pt>
                <c:pt idx="1431">
                  <c:v>42528</c:v>
                </c:pt>
                <c:pt idx="1432">
                  <c:v>42529</c:v>
                </c:pt>
                <c:pt idx="1433">
                  <c:v>42530</c:v>
                </c:pt>
                <c:pt idx="1434">
                  <c:v>42531</c:v>
                </c:pt>
                <c:pt idx="1435">
                  <c:v>42532</c:v>
                </c:pt>
                <c:pt idx="1436">
                  <c:v>42533</c:v>
                </c:pt>
                <c:pt idx="1437">
                  <c:v>42534</c:v>
                </c:pt>
                <c:pt idx="1438">
                  <c:v>42535</c:v>
                </c:pt>
                <c:pt idx="1439">
                  <c:v>42536</c:v>
                </c:pt>
                <c:pt idx="1440">
                  <c:v>42537</c:v>
                </c:pt>
                <c:pt idx="1441">
                  <c:v>42538</c:v>
                </c:pt>
                <c:pt idx="1442">
                  <c:v>42539</c:v>
                </c:pt>
                <c:pt idx="1443">
                  <c:v>42540</c:v>
                </c:pt>
                <c:pt idx="1444">
                  <c:v>42541</c:v>
                </c:pt>
                <c:pt idx="1445">
                  <c:v>42542</c:v>
                </c:pt>
                <c:pt idx="1446">
                  <c:v>42543</c:v>
                </c:pt>
                <c:pt idx="1447">
                  <c:v>42544</c:v>
                </c:pt>
                <c:pt idx="1448">
                  <c:v>42545</c:v>
                </c:pt>
                <c:pt idx="1449">
                  <c:v>42546</c:v>
                </c:pt>
                <c:pt idx="1450">
                  <c:v>42547</c:v>
                </c:pt>
                <c:pt idx="1451">
                  <c:v>42548</c:v>
                </c:pt>
                <c:pt idx="1452">
                  <c:v>42549</c:v>
                </c:pt>
                <c:pt idx="1453">
                  <c:v>42550</c:v>
                </c:pt>
                <c:pt idx="1454">
                  <c:v>42551</c:v>
                </c:pt>
                <c:pt idx="1455">
                  <c:v>42552</c:v>
                </c:pt>
                <c:pt idx="1456">
                  <c:v>42553</c:v>
                </c:pt>
                <c:pt idx="1457">
                  <c:v>42554</c:v>
                </c:pt>
                <c:pt idx="1458">
                  <c:v>42555</c:v>
                </c:pt>
                <c:pt idx="1459">
                  <c:v>42556</c:v>
                </c:pt>
                <c:pt idx="1460">
                  <c:v>42557</c:v>
                </c:pt>
                <c:pt idx="1461">
                  <c:v>42558</c:v>
                </c:pt>
                <c:pt idx="1462">
                  <c:v>42559</c:v>
                </c:pt>
                <c:pt idx="1463">
                  <c:v>42560</c:v>
                </c:pt>
                <c:pt idx="1464">
                  <c:v>42561</c:v>
                </c:pt>
                <c:pt idx="1465">
                  <c:v>42562</c:v>
                </c:pt>
                <c:pt idx="1466">
                  <c:v>42563</c:v>
                </c:pt>
                <c:pt idx="1467">
                  <c:v>42564</c:v>
                </c:pt>
                <c:pt idx="1468">
                  <c:v>42565</c:v>
                </c:pt>
                <c:pt idx="1469">
                  <c:v>42566</c:v>
                </c:pt>
                <c:pt idx="1470">
                  <c:v>42567</c:v>
                </c:pt>
                <c:pt idx="1471">
                  <c:v>42568</c:v>
                </c:pt>
                <c:pt idx="1472">
                  <c:v>42569</c:v>
                </c:pt>
                <c:pt idx="1473">
                  <c:v>42570</c:v>
                </c:pt>
                <c:pt idx="1474">
                  <c:v>42571</c:v>
                </c:pt>
                <c:pt idx="1475">
                  <c:v>42572</c:v>
                </c:pt>
                <c:pt idx="1476">
                  <c:v>42573</c:v>
                </c:pt>
                <c:pt idx="1477">
                  <c:v>42574</c:v>
                </c:pt>
                <c:pt idx="1478">
                  <c:v>42575</c:v>
                </c:pt>
                <c:pt idx="1479">
                  <c:v>42576</c:v>
                </c:pt>
                <c:pt idx="1480">
                  <c:v>42577</c:v>
                </c:pt>
                <c:pt idx="1481">
                  <c:v>42578</c:v>
                </c:pt>
                <c:pt idx="1482">
                  <c:v>42579</c:v>
                </c:pt>
                <c:pt idx="1483">
                  <c:v>42580</c:v>
                </c:pt>
                <c:pt idx="1484">
                  <c:v>42581</c:v>
                </c:pt>
                <c:pt idx="1485">
                  <c:v>42582</c:v>
                </c:pt>
                <c:pt idx="1486">
                  <c:v>42583</c:v>
                </c:pt>
                <c:pt idx="1487">
                  <c:v>42584</c:v>
                </c:pt>
                <c:pt idx="1488">
                  <c:v>42585</c:v>
                </c:pt>
                <c:pt idx="1489">
                  <c:v>42586</c:v>
                </c:pt>
                <c:pt idx="1490">
                  <c:v>42587</c:v>
                </c:pt>
                <c:pt idx="1491">
                  <c:v>42588</c:v>
                </c:pt>
                <c:pt idx="1492">
                  <c:v>42589</c:v>
                </c:pt>
                <c:pt idx="1493">
                  <c:v>42590</c:v>
                </c:pt>
                <c:pt idx="1494">
                  <c:v>42591</c:v>
                </c:pt>
                <c:pt idx="1495">
                  <c:v>42592</c:v>
                </c:pt>
                <c:pt idx="1496">
                  <c:v>42593</c:v>
                </c:pt>
                <c:pt idx="1497">
                  <c:v>42594</c:v>
                </c:pt>
                <c:pt idx="1498">
                  <c:v>42595</c:v>
                </c:pt>
                <c:pt idx="1499">
                  <c:v>42596</c:v>
                </c:pt>
                <c:pt idx="1500">
                  <c:v>42597</c:v>
                </c:pt>
                <c:pt idx="1501">
                  <c:v>42598</c:v>
                </c:pt>
                <c:pt idx="1502">
                  <c:v>42599</c:v>
                </c:pt>
                <c:pt idx="1503">
                  <c:v>42600</c:v>
                </c:pt>
                <c:pt idx="1504">
                  <c:v>42601</c:v>
                </c:pt>
                <c:pt idx="1505">
                  <c:v>42602</c:v>
                </c:pt>
                <c:pt idx="1506">
                  <c:v>42603</c:v>
                </c:pt>
                <c:pt idx="1507">
                  <c:v>42604</c:v>
                </c:pt>
                <c:pt idx="1508">
                  <c:v>42605</c:v>
                </c:pt>
                <c:pt idx="1509">
                  <c:v>42606</c:v>
                </c:pt>
                <c:pt idx="1510">
                  <c:v>42607</c:v>
                </c:pt>
                <c:pt idx="1511">
                  <c:v>42608</c:v>
                </c:pt>
                <c:pt idx="1512">
                  <c:v>42609</c:v>
                </c:pt>
                <c:pt idx="1513">
                  <c:v>42610</c:v>
                </c:pt>
                <c:pt idx="1514">
                  <c:v>42611</c:v>
                </c:pt>
                <c:pt idx="1515">
                  <c:v>42612</c:v>
                </c:pt>
                <c:pt idx="1516">
                  <c:v>42613</c:v>
                </c:pt>
                <c:pt idx="1517">
                  <c:v>42614</c:v>
                </c:pt>
                <c:pt idx="1518">
                  <c:v>42615</c:v>
                </c:pt>
                <c:pt idx="1519">
                  <c:v>42616</c:v>
                </c:pt>
                <c:pt idx="1520">
                  <c:v>42617</c:v>
                </c:pt>
                <c:pt idx="1521">
                  <c:v>42618</c:v>
                </c:pt>
                <c:pt idx="1522">
                  <c:v>42619</c:v>
                </c:pt>
                <c:pt idx="1523">
                  <c:v>42620</c:v>
                </c:pt>
                <c:pt idx="1524">
                  <c:v>42621</c:v>
                </c:pt>
                <c:pt idx="1525">
                  <c:v>42622</c:v>
                </c:pt>
                <c:pt idx="1526">
                  <c:v>42623</c:v>
                </c:pt>
                <c:pt idx="1527">
                  <c:v>42624</c:v>
                </c:pt>
                <c:pt idx="1528">
                  <c:v>42625</c:v>
                </c:pt>
                <c:pt idx="1529">
                  <c:v>42626</c:v>
                </c:pt>
                <c:pt idx="1530">
                  <c:v>42627</c:v>
                </c:pt>
                <c:pt idx="1531">
                  <c:v>42628</c:v>
                </c:pt>
                <c:pt idx="1532">
                  <c:v>42629</c:v>
                </c:pt>
                <c:pt idx="1533">
                  <c:v>42630</c:v>
                </c:pt>
                <c:pt idx="1534">
                  <c:v>42631</c:v>
                </c:pt>
                <c:pt idx="1535">
                  <c:v>42632</c:v>
                </c:pt>
                <c:pt idx="1536">
                  <c:v>42633</c:v>
                </c:pt>
                <c:pt idx="1537">
                  <c:v>42634</c:v>
                </c:pt>
                <c:pt idx="1538">
                  <c:v>42635</c:v>
                </c:pt>
                <c:pt idx="1539">
                  <c:v>42636</c:v>
                </c:pt>
                <c:pt idx="1540">
                  <c:v>42637</c:v>
                </c:pt>
                <c:pt idx="1541">
                  <c:v>42638</c:v>
                </c:pt>
                <c:pt idx="1542">
                  <c:v>42639</c:v>
                </c:pt>
                <c:pt idx="1543">
                  <c:v>42640</c:v>
                </c:pt>
                <c:pt idx="1544">
                  <c:v>42641</c:v>
                </c:pt>
                <c:pt idx="1545">
                  <c:v>42642</c:v>
                </c:pt>
                <c:pt idx="1546">
                  <c:v>42643</c:v>
                </c:pt>
                <c:pt idx="1547">
                  <c:v>42644</c:v>
                </c:pt>
                <c:pt idx="1548">
                  <c:v>42645</c:v>
                </c:pt>
                <c:pt idx="1549">
                  <c:v>42646</c:v>
                </c:pt>
                <c:pt idx="1550">
                  <c:v>42647</c:v>
                </c:pt>
                <c:pt idx="1551">
                  <c:v>42648</c:v>
                </c:pt>
                <c:pt idx="1552">
                  <c:v>42649</c:v>
                </c:pt>
                <c:pt idx="1553">
                  <c:v>42650</c:v>
                </c:pt>
                <c:pt idx="1554">
                  <c:v>42651</c:v>
                </c:pt>
                <c:pt idx="1555">
                  <c:v>42652</c:v>
                </c:pt>
                <c:pt idx="1556">
                  <c:v>42653</c:v>
                </c:pt>
                <c:pt idx="1557">
                  <c:v>42654</c:v>
                </c:pt>
                <c:pt idx="1558">
                  <c:v>42655</c:v>
                </c:pt>
                <c:pt idx="1559">
                  <c:v>42656</c:v>
                </c:pt>
                <c:pt idx="1560">
                  <c:v>42657</c:v>
                </c:pt>
                <c:pt idx="1561">
                  <c:v>42658</c:v>
                </c:pt>
                <c:pt idx="1562">
                  <c:v>42659</c:v>
                </c:pt>
                <c:pt idx="1563">
                  <c:v>42660</c:v>
                </c:pt>
                <c:pt idx="1564">
                  <c:v>42661</c:v>
                </c:pt>
                <c:pt idx="1565">
                  <c:v>42662</c:v>
                </c:pt>
                <c:pt idx="1566">
                  <c:v>42663</c:v>
                </c:pt>
                <c:pt idx="1567">
                  <c:v>42664</c:v>
                </c:pt>
                <c:pt idx="1568">
                  <c:v>42665</c:v>
                </c:pt>
                <c:pt idx="1569">
                  <c:v>42666</c:v>
                </c:pt>
                <c:pt idx="1570">
                  <c:v>42667</c:v>
                </c:pt>
                <c:pt idx="1571">
                  <c:v>42668</c:v>
                </c:pt>
                <c:pt idx="1572">
                  <c:v>42669</c:v>
                </c:pt>
                <c:pt idx="1573">
                  <c:v>42670</c:v>
                </c:pt>
                <c:pt idx="1574">
                  <c:v>42671</c:v>
                </c:pt>
                <c:pt idx="1575">
                  <c:v>42672</c:v>
                </c:pt>
                <c:pt idx="1576">
                  <c:v>42673</c:v>
                </c:pt>
                <c:pt idx="1577">
                  <c:v>42674</c:v>
                </c:pt>
                <c:pt idx="1578">
                  <c:v>42675</c:v>
                </c:pt>
                <c:pt idx="1579">
                  <c:v>42676</c:v>
                </c:pt>
                <c:pt idx="1580">
                  <c:v>42677</c:v>
                </c:pt>
                <c:pt idx="1581">
                  <c:v>42678</c:v>
                </c:pt>
                <c:pt idx="1582">
                  <c:v>42679</c:v>
                </c:pt>
                <c:pt idx="1583">
                  <c:v>42680</c:v>
                </c:pt>
                <c:pt idx="1584">
                  <c:v>42681</c:v>
                </c:pt>
                <c:pt idx="1585">
                  <c:v>42682</c:v>
                </c:pt>
                <c:pt idx="1586">
                  <c:v>42683</c:v>
                </c:pt>
                <c:pt idx="1587">
                  <c:v>42684</c:v>
                </c:pt>
                <c:pt idx="1588">
                  <c:v>42685</c:v>
                </c:pt>
                <c:pt idx="1589">
                  <c:v>42686</c:v>
                </c:pt>
                <c:pt idx="1590">
                  <c:v>42687</c:v>
                </c:pt>
                <c:pt idx="1591">
                  <c:v>42688</c:v>
                </c:pt>
                <c:pt idx="1592">
                  <c:v>42689</c:v>
                </c:pt>
                <c:pt idx="1593">
                  <c:v>42690</c:v>
                </c:pt>
                <c:pt idx="1594">
                  <c:v>42691</c:v>
                </c:pt>
                <c:pt idx="1595">
                  <c:v>42692</c:v>
                </c:pt>
                <c:pt idx="1596">
                  <c:v>42693</c:v>
                </c:pt>
                <c:pt idx="1597">
                  <c:v>42694</c:v>
                </c:pt>
                <c:pt idx="1598">
                  <c:v>42695</c:v>
                </c:pt>
                <c:pt idx="1599">
                  <c:v>42696</c:v>
                </c:pt>
                <c:pt idx="1600">
                  <c:v>42697</c:v>
                </c:pt>
                <c:pt idx="1601">
                  <c:v>42698</c:v>
                </c:pt>
                <c:pt idx="1602">
                  <c:v>42699</c:v>
                </c:pt>
                <c:pt idx="1603">
                  <c:v>42700</c:v>
                </c:pt>
                <c:pt idx="1604">
                  <c:v>42701</c:v>
                </c:pt>
                <c:pt idx="1605">
                  <c:v>42702</c:v>
                </c:pt>
                <c:pt idx="1606">
                  <c:v>42703</c:v>
                </c:pt>
                <c:pt idx="1607">
                  <c:v>42704</c:v>
                </c:pt>
                <c:pt idx="1608">
                  <c:v>42705</c:v>
                </c:pt>
                <c:pt idx="1609">
                  <c:v>42706</c:v>
                </c:pt>
                <c:pt idx="1610">
                  <c:v>42707</c:v>
                </c:pt>
                <c:pt idx="1611">
                  <c:v>42708</c:v>
                </c:pt>
                <c:pt idx="1612">
                  <c:v>42709</c:v>
                </c:pt>
                <c:pt idx="1613">
                  <c:v>42710</c:v>
                </c:pt>
                <c:pt idx="1614">
                  <c:v>42711</c:v>
                </c:pt>
                <c:pt idx="1615">
                  <c:v>42712</c:v>
                </c:pt>
                <c:pt idx="1616">
                  <c:v>42713</c:v>
                </c:pt>
                <c:pt idx="1617">
                  <c:v>42714</c:v>
                </c:pt>
                <c:pt idx="1618">
                  <c:v>42715</c:v>
                </c:pt>
                <c:pt idx="1619">
                  <c:v>42716</c:v>
                </c:pt>
                <c:pt idx="1620">
                  <c:v>42717</c:v>
                </c:pt>
                <c:pt idx="1621">
                  <c:v>42718</c:v>
                </c:pt>
                <c:pt idx="1622">
                  <c:v>42719</c:v>
                </c:pt>
                <c:pt idx="1623">
                  <c:v>42720</c:v>
                </c:pt>
                <c:pt idx="1624">
                  <c:v>42721</c:v>
                </c:pt>
                <c:pt idx="1625">
                  <c:v>42722</c:v>
                </c:pt>
                <c:pt idx="1626">
                  <c:v>42723</c:v>
                </c:pt>
                <c:pt idx="1627">
                  <c:v>42724</c:v>
                </c:pt>
                <c:pt idx="1628">
                  <c:v>42725</c:v>
                </c:pt>
                <c:pt idx="1629">
                  <c:v>42726</c:v>
                </c:pt>
                <c:pt idx="1630">
                  <c:v>42727</c:v>
                </c:pt>
                <c:pt idx="1631">
                  <c:v>42728</c:v>
                </c:pt>
                <c:pt idx="1632">
                  <c:v>42729</c:v>
                </c:pt>
                <c:pt idx="1633">
                  <c:v>42730</c:v>
                </c:pt>
                <c:pt idx="1634">
                  <c:v>42731</c:v>
                </c:pt>
                <c:pt idx="1635">
                  <c:v>42732</c:v>
                </c:pt>
                <c:pt idx="1636">
                  <c:v>42733</c:v>
                </c:pt>
                <c:pt idx="1637">
                  <c:v>42734</c:v>
                </c:pt>
                <c:pt idx="1638">
                  <c:v>42735</c:v>
                </c:pt>
                <c:pt idx="1639">
                  <c:v>42736</c:v>
                </c:pt>
                <c:pt idx="1640">
                  <c:v>42737</c:v>
                </c:pt>
                <c:pt idx="1641">
                  <c:v>42738</c:v>
                </c:pt>
                <c:pt idx="1642">
                  <c:v>42739</c:v>
                </c:pt>
                <c:pt idx="1643">
                  <c:v>42740</c:v>
                </c:pt>
                <c:pt idx="1644">
                  <c:v>42741</c:v>
                </c:pt>
                <c:pt idx="1645">
                  <c:v>42742</c:v>
                </c:pt>
                <c:pt idx="1646">
                  <c:v>42743</c:v>
                </c:pt>
                <c:pt idx="1647">
                  <c:v>42744</c:v>
                </c:pt>
                <c:pt idx="1648">
                  <c:v>42745</c:v>
                </c:pt>
                <c:pt idx="1649">
                  <c:v>42746</c:v>
                </c:pt>
                <c:pt idx="1650">
                  <c:v>42747</c:v>
                </c:pt>
                <c:pt idx="1651">
                  <c:v>42748</c:v>
                </c:pt>
                <c:pt idx="1652">
                  <c:v>42749</c:v>
                </c:pt>
                <c:pt idx="1653">
                  <c:v>42750</c:v>
                </c:pt>
                <c:pt idx="1654">
                  <c:v>42751</c:v>
                </c:pt>
                <c:pt idx="1655">
                  <c:v>42752</c:v>
                </c:pt>
                <c:pt idx="1656">
                  <c:v>42753</c:v>
                </c:pt>
                <c:pt idx="1657">
                  <c:v>42754</c:v>
                </c:pt>
                <c:pt idx="1658">
                  <c:v>42755</c:v>
                </c:pt>
                <c:pt idx="1659">
                  <c:v>42756</c:v>
                </c:pt>
                <c:pt idx="1660">
                  <c:v>42757</c:v>
                </c:pt>
                <c:pt idx="1661">
                  <c:v>42758</c:v>
                </c:pt>
                <c:pt idx="1662">
                  <c:v>42759</c:v>
                </c:pt>
                <c:pt idx="1663">
                  <c:v>42760</c:v>
                </c:pt>
                <c:pt idx="1664">
                  <c:v>42761</c:v>
                </c:pt>
                <c:pt idx="1665">
                  <c:v>42762</c:v>
                </c:pt>
                <c:pt idx="1666">
                  <c:v>42763</c:v>
                </c:pt>
                <c:pt idx="1667">
                  <c:v>42764</c:v>
                </c:pt>
                <c:pt idx="1668">
                  <c:v>42765</c:v>
                </c:pt>
                <c:pt idx="1669">
                  <c:v>42766</c:v>
                </c:pt>
                <c:pt idx="1670">
                  <c:v>42767</c:v>
                </c:pt>
                <c:pt idx="1671">
                  <c:v>42768</c:v>
                </c:pt>
                <c:pt idx="1672">
                  <c:v>42769</c:v>
                </c:pt>
                <c:pt idx="1673">
                  <c:v>42770</c:v>
                </c:pt>
                <c:pt idx="1674">
                  <c:v>42771</c:v>
                </c:pt>
                <c:pt idx="1675">
                  <c:v>42772</c:v>
                </c:pt>
                <c:pt idx="1676">
                  <c:v>42773</c:v>
                </c:pt>
                <c:pt idx="1677">
                  <c:v>42774</c:v>
                </c:pt>
                <c:pt idx="1678">
                  <c:v>42775</c:v>
                </c:pt>
                <c:pt idx="1679">
                  <c:v>42776</c:v>
                </c:pt>
                <c:pt idx="1680">
                  <c:v>42777</c:v>
                </c:pt>
                <c:pt idx="1681">
                  <c:v>42778</c:v>
                </c:pt>
                <c:pt idx="1682">
                  <c:v>42779</c:v>
                </c:pt>
                <c:pt idx="1683">
                  <c:v>42780</c:v>
                </c:pt>
                <c:pt idx="1684">
                  <c:v>42781</c:v>
                </c:pt>
                <c:pt idx="1685">
                  <c:v>42782</c:v>
                </c:pt>
                <c:pt idx="1686">
                  <c:v>42783</c:v>
                </c:pt>
                <c:pt idx="1687">
                  <c:v>42784</c:v>
                </c:pt>
                <c:pt idx="1688">
                  <c:v>42785</c:v>
                </c:pt>
                <c:pt idx="1689">
                  <c:v>42786</c:v>
                </c:pt>
                <c:pt idx="1690">
                  <c:v>42787</c:v>
                </c:pt>
                <c:pt idx="1691">
                  <c:v>42788</c:v>
                </c:pt>
                <c:pt idx="1692">
                  <c:v>42789</c:v>
                </c:pt>
                <c:pt idx="1693">
                  <c:v>42790</c:v>
                </c:pt>
                <c:pt idx="1694">
                  <c:v>42791</c:v>
                </c:pt>
                <c:pt idx="1695">
                  <c:v>42792</c:v>
                </c:pt>
                <c:pt idx="1696">
                  <c:v>42793</c:v>
                </c:pt>
                <c:pt idx="1697">
                  <c:v>42794</c:v>
                </c:pt>
                <c:pt idx="1698">
                  <c:v>42795</c:v>
                </c:pt>
                <c:pt idx="1699">
                  <c:v>42796</c:v>
                </c:pt>
                <c:pt idx="1700">
                  <c:v>42797</c:v>
                </c:pt>
                <c:pt idx="1701">
                  <c:v>42798</c:v>
                </c:pt>
                <c:pt idx="1702">
                  <c:v>42799</c:v>
                </c:pt>
                <c:pt idx="1703">
                  <c:v>42800</c:v>
                </c:pt>
                <c:pt idx="1704">
                  <c:v>42801</c:v>
                </c:pt>
                <c:pt idx="1705">
                  <c:v>42802</c:v>
                </c:pt>
                <c:pt idx="1706">
                  <c:v>42803</c:v>
                </c:pt>
                <c:pt idx="1707">
                  <c:v>42804</c:v>
                </c:pt>
                <c:pt idx="1708">
                  <c:v>42805</c:v>
                </c:pt>
                <c:pt idx="1709">
                  <c:v>42806</c:v>
                </c:pt>
                <c:pt idx="1710">
                  <c:v>42807</c:v>
                </c:pt>
                <c:pt idx="1711">
                  <c:v>42808</c:v>
                </c:pt>
                <c:pt idx="1712">
                  <c:v>42809</c:v>
                </c:pt>
                <c:pt idx="1713">
                  <c:v>42810</c:v>
                </c:pt>
                <c:pt idx="1714">
                  <c:v>42811</c:v>
                </c:pt>
                <c:pt idx="1715">
                  <c:v>42812</c:v>
                </c:pt>
                <c:pt idx="1716">
                  <c:v>42813</c:v>
                </c:pt>
                <c:pt idx="1717">
                  <c:v>42814</c:v>
                </c:pt>
                <c:pt idx="1718">
                  <c:v>42815</c:v>
                </c:pt>
                <c:pt idx="1719">
                  <c:v>42816</c:v>
                </c:pt>
                <c:pt idx="1720">
                  <c:v>42817</c:v>
                </c:pt>
                <c:pt idx="1721">
                  <c:v>42818</c:v>
                </c:pt>
                <c:pt idx="1722">
                  <c:v>42819</c:v>
                </c:pt>
                <c:pt idx="1723">
                  <c:v>42820</c:v>
                </c:pt>
                <c:pt idx="1724">
                  <c:v>42821</c:v>
                </c:pt>
                <c:pt idx="1725">
                  <c:v>42822</c:v>
                </c:pt>
                <c:pt idx="1726">
                  <c:v>42823</c:v>
                </c:pt>
                <c:pt idx="1727">
                  <c:v>42824</c:v>
                </c:pt>
                <c:pt idx="1728">
                  <c:v>42825</c:v>
                </c:pt>
                <c:pt idx="1729">
                  <c:v>42826</c:v>
                </c:pt>
                <c:pt idx="1730">
                  <c:v>42827</c:v>
                </c:pt>
                <c:pt idx="1731">
                  <c:v>42828</c:v>
                </c:pt>
                <c:pt idx="1732">
                  <c:v>42829</c:v>
                </c:pt>
                <c:pt idx="1733">
                  <c:v>42830</c:v>
                </c:pt>
                <c:pt idx="1734">
                  <c:v>42831</c:v>
                </c:pt>
                <c:pt idx="1735">
                  <c:v>42832</c:v>
                </c:pt>
                <c:pt idx="1736">
                  <c:v>42833</c:v>
                </c:pt>
                <c:pt idx="1737">
                  <c:v>42834</c:v>
                </c:pt>
                <c:pt idx="1738">
                  <c:v>42835</c:v>
                </c:pt>
                <c:pt idx="1739">
                  <c:v>42836</c:v>
                </c:pt>
                <c:pt idx="1740">
                  <c:v>42837</c:v>
                </c:pt>
                <c:pt idx="1741">
                  <c:v>42838</c:v>
                </c:pt>
                <c:pt idx="1742">
                  <c:v>42839</c:v>
                </c:pt>
                <c:pt idx="1743">
                  <c:v>42840</c:v>
                </c:pt>
                <c:pt idx="1744">
                  <c:v>42841</c:v>
                </c:pt>
                <c:pt idx="1745">
                  <c:v>42842</c:v>
                </c:pt>
                <c:pt idx="1746">
                  <c:v>42843</c:v>
                </c:pt>
                <c:pt idx="1747">
                  <c:v>42844</c:v>
                </c:pt>
                <c:pt idx="1748">
                  <c:v>42845</c:v>
                </c:pt>
                <c:pt idx="1749">
                  <c:v>42846</c:v>
                </c:pt>
                <c:pt idx="1750">
                  <c:v>42847</c:v>
                </c:pt>
                <c:pt idx="1751">
                  <c:v>42848</c:v>
                </c:pt>
                <c:pt idx="1752">
                  <c:v>42849</c:v>
                </c:pt>
                <c:pt idx="1753">
                  <c:v>42850</c:v>
                </c:pt>
                <c:pt idx="1754">
                  <c:v>42851</c:v>
                </c:pt>
                <c:pt idx="1755">
                  <c:v>42852</c:v>
                </c:pt>
                <c:pt idx="1756">
                  <c:v>42853</c:v>
                </c:pt>
                <c:pt idx="1757">
                  <c:v>42854</c:v>
                </c:pt>
                <c:pt idx="1758">
                  <c:v>42855</c:v>
                </c:pt>
                <c:pt idx="1759">
                  <c:v>42856</c:v>
                </c:pt>
                <c:pt idx="1760">
                  <c:v>42857</c:v>
                </c:pt>
                <c:pt idx="1761">
                  <c:v>42858</c:v>
                </c:pt>
                <c:pt idx="1762">
                  <c:v>42859</c:v>
                </c:pt>
                <c:pt idx="1763">
                  <c:v>42860</c:v>
                </c:pt>
                <c:pt idx="1764">
                  <c:v>42861</c:v>
                </c:pt>
                <c:pt idx="1765">
                  <c:v>42862</c:v>
                </c:pt>
                <c:pt idx="1766">
                  <c:v>42863</c:v>
                </c:pt>
                <c:pt idx="1767">
                  <c:v>42864</c:v>
                </c:pt>
                <c:pt idx="1768">
                  <c:v>42865</c:v>
                </c:pt>
                <c:pt idx="1769">
                  <c:v>42866</c:v>
                </c:pt>
                <c:pt idx="1770">
                  <c:v>42867</c:v>
                </c:pt>
                <c:pt idx="1771">
                  <c:v>42868</c:v>
                </c:pt>
                <c:pt idx="1772">
                  <c:v>42869</c:v>
                </c:pt>
                <c:pt idx="1773">
                  <c:v>42870</c:v>
                </c:pt>
                <c:pt idx="1774">
                  <c:v>42871</c:v>
                </c:pt>
                <c:pt idx="1775">
                  <c:v>42872</c:v>
                </c:pt>
                <c:pt idx="1776">
                  <c:v>42873</c:v>
                </c:pt>
                <c:pt idx="1777">
                  <c:v>42874</c:v>
                </c:pt>
                <c:pt idx="1778">
                  <c:v>42875</c:v>
                </c:pt>
                <c:pt idx="1779">
                  <c:v>42876</c:v>
                </c:pt>
                <c:pt idx="1780">
                  <c:v>42877</c:v>
                </c:pt>
                <c:pt idx="1781">
                  <c:v>42878</c:v>
                </c:pt>
                <c:pt idx="1782">
                  <c:v>42879</c:v>
                </c:pt>
                <c:pt idx="1783">
                  <c:v>42880</c:v>
                </c:pt>
                <c:pt idx="1784">
                  <c:v>42881</c:v>
                </c:pt>
                <c:pt idx="1785">
                  <c:v>42882</c:v>
                </c:pt>
                <c:pt idx="1786">
                  <c:v>42883</c:v>
                </c:pt>
                <c:pt idx="1787">
                  <c:v>42884</c:v>
                </c:pt>
                <c:pt idx="1788">
                  <c:v>42885</c:v>
                </c:pt>
                <c:pt idx="1789">
                  <c:v>42886</c:v>
                </c:pt>
                <c:pt idx="1790">
                  <c:v>42887</c:v>
                </c:pt>
                <c:pt idx="1791">
                  <c:v>42888</c:v>
                </c:pt>
                <c:pt idx="1792">
                  <c:v>42889</c:v>
                </c:pt>
                <c:pt idx="1793">
                  <c:v>42890</c:v>
                </c:pt>
                <c:pt idx="1794">
                  <c:v>42891</c:v>
                </c:pt>
                <c:pt idx="1795">
                  <c:v>42892</c:v>
                </c:pt>
                <c:pt idx="1796">
                  <c:v>42893</c:v>
                </c:pt>
                <c:pt idx="1797">
                  <c:v>42894</c:v>
                </c:pt>
                <c:pt idx="1798">
                  <c:v>42895</c:v>
                </c:pt>
                <c:pt idx="1799">
                  <c:v>42896</c:v>
                </c:pt>
                <c:pt idx="1800">
                  <c:v>42897</c:v>
                </c:pt>
                <c:pt idx="1801">
                  <c:v>42898</c:v>
                </c:pt>
                <c:pt idx="1802">
                  <c:v>42899</c:v>
                </c:pt>
                <c:pt idx="1803">
                  <c:v>42900</c:v>
                </c:pt>
                <c:pt idx="1804">
                  <c:v>42901</c:v>
                </c:pt>
                <c:pt idx="1805">
                  <c:v>42902</c:v>
                </c:pt>
                <c:pt idx="1806">
                  <c:v>42903</c:v>
                </c:pt>
                <c:pt idx="1807">
                  <c:v>42904</c:v>
                </c:pt>
                <c:pt idx="1808">
                  <c:v>42905</c:v>
                </c:pt>
                <c:pt idx="1809">
                  <c:v>42906</c:v>
                </c:pt>
                <c:pt idx="1810">
                  <c:v>42907</c:v>
                </c:pt>
                <c:pt idx="1811">
                  <c:v>42908</c:v>
                </c:pt>
                <c:pt idx="1812">
                  <c:v>42909</c:v>
                </c:pt>
                <c:pt idx="1813">
                  <c:v>42910</c:v>
                </c:pt>
                <c:pt idx="1814">
                  <c:v>42911</c:v>
                </c:pt>
                <c:pt idx="1815">
                  <c:v>42912</c:v>
                </c:pt>
                <c:pt idx="1816">
                  <c:v>42913</c:v>
                </c:pt>
                <c:pt idx="1817">
                  <c:v>42914</c:v>
                </c:pt>
                <c:pt idx="1818">
                  <c:v>42915</c:v>
                </c:pt>
                <c:pt idx="1819">
                  <c:v>42916</c:v>
                </c:pt>
                <c:pt idx="1820">
                  <c:v>42917</c:v>
                </c:pt>
                <c:pt idx="1821">
                  <c:v>42918</c:v>
                </c:pt>
                <c:pt idx="1822">
                  <c:v>42919</c:v>
                </c:pt>
                <c:pt idx="1823">
                  <c:v>42920</c:v>
                </c:pt>
                <c:pt idx="1824">
                  <c:v>42921</c:v>
                </c:pt>
                <c:pt idx="1825">
                  <c:v>42922</c:v>
                </c:pt>
                <c:pt idx="1826">
                  <c:v>42923</c:v>
                </c:pt>
                <c:pt idx="1827">
                  <c:v>42924</c:v>
                </c:pt>
                <c:pt idx="1828">
                  <c:v>42925</c:v>
                </c:pt>
                <c:pt idx="1829">
                  <c:v>42926</c:v>
                </c:pt>
                <c:pt idx="1830">
                  <c:v>42927</c:v>
                </c:pt>
                <c:pt idx="1831">
                  <c:v>42928</c:v>
                </c:pt>
                <c:pt idx="1832">
                  <c:v>42929</c:v>
                </c:pt>
                <c:pt idx="1833">
                  <c:v>42930</c:v>
                </c:pt>
                <c:pt idx="1834">
                  <c:v>42931</c:v>
                </c:pt>
                <c:pt idx="1835">
                  <c:v>42932</c:v>
                </c:pt>
                <c:pt idx="1836">
                  <c:v>42933</c:v>
                </c:pt>
                <c:pt idx="1837">
                  <c:v>42934</c:v>
                </c:pt>
                <c:pt idx="1838">
                  <c:v>42935</c:v>
                </c:pt>
                <c:pt idx="1839">
                  <c:v>42936</c:v>
                </c:pt>
                <c:pt idx="1840">
                  <c:v>42937</c:v>
                </c:pt>
                <c:pt idx="1841">
                  <c:v>42938</c:v>
                </c:pt>
                <c:pt idx="1842">
                  <c:v>42939</c:v>
                </c:pt>
                <c:pt idx="1843">
                  <c:v>42940</c:v>
                </c:pt>
                <c:pt idx="1844">
                  <c:v>42941</c:v>
                </c:pt>
                <c:pt idx="1845">
                  <c:v>42942</c:v>
                </c:pt>
                <c:pt idx="1846">
                  <c:v>42943</c:v>
                </c:pt>
                <c:pt idx="1847">
                  <c:v>42944</c:v>
                </c:pt>
                <c:pt idx="1848">
                  <c:v>42945</c:v>
                </c:pt>
                <c:pt idx="1849">
                  <c:v>42946</c:v>
                </c:pt>
                <c:pt idx="1850">
                  <c:v>42947</c:v>
                </c:pt>
                <c:pt idx="1851">
                  <c:v>42948</c:v>
                </c:pt>
                <c:pt idx="1852">
                  <c:v>42949</c:v>
                </c:pt>
                <c:pt idx="1853">
                  <c:v>42950</c:v>
                </c:pt>
                <c:pt idx="1854">
                  <c:v>42951</c:v>
                </c:pt>
                <c:pt idx="1855">
                  <c:v>42952</c:v>
                </c:pt>
                <c:pt idx="1856">
                  <c:v>42953</c:v>
                </c:pt>
                <c:pt idx="1857">
                  <c:v>42954</c:v>
                </c:pt>
                <c:pt idx="1858">
                  <c:v>42955</c:v>
                </c:pt>
                <c:pt idx="1859">
                  <c:v>42956</c:v>
                </c:pt>
                <c:pt idx="1860">
                  <c:v>42957</c:v>
                </c:pt>
                <c:pt idx="1861">
                  <c:v>42958</c:v>
                </c:pt>
                <c:pt idx="1862">
                  <c:v>42959</c:v>
                </c:pt>
                <c:pt idx="1863">
                  <c:v>42960</c:v>
                </c:pt>
                <c:pt idx="1864">
                  <c:v>42961</c:v>
                </c:pt>
                <c:pt idx="1865">
                  <c:v>42962</c:v>
                </c:pt>
                <c:pt idx="1866">
                  <c:v>42963</c:v>
                </c:pt>
                <c:pt idx="1867">
                  <c:v>42964</c:v>
                </c:pt>
                <c:pt idx="1868">
                  <c:v>42965</c:v>
                </c:pt>
                <c:pt idx="1869">
                  <c:v>42966</c:v>
                </c:pt>
                <c:pt idx="1870">
                  <c:v>42967</c:v>
                </c:pt>
                <c:pt idx="1871">
                  <c:v>42968</c:v>
                </c:pt>
                <c:pt idx="1872">
                  <c:v>42969</c:v>
                </c:pt>
                <c:pt idx="1873">
                  <c:v>42970</c:v>
                </c:pt>
                <c:pt idx="1874">
                  <c:v>42971</c:v>
                </c:pt>
                <c:pt idx="1875">
                  <c:v>42972</c:v>
                </c:pt>
                <c:pt idx="1876">
                  <c:v>42973</c:v>
                </c:pt>
                <c:pt idx="1877">
                  <c:v>42974</c:v>
                </c:pt>
                <c:pt idx="1878">
                  <c:v>42975</c:v>
                </c:pt>
                <c:pt idx="1879">
                  <c:v>42976</c:v>
                </c:pt>
                <c:pt idx="1880">
                  <c:v>42977</c:v>
                </c:pt>
                <c:pt idx="1881">
                  <c:v>42978</c:v>
                </c:pt>
                <c:pt idx="1882">
                  <c:v>42979</c:v>
                </c:pt>
                <c:pt idx="1883">
                  <c:v>42980</c:v>
                </c:pt>
                <c:pt idx="1884">
                  <c:v>42981</c:v>
                </c:pt>
                <c:pt idx="1885">
                  <c:v>42982</c:v>
                </c:pt>
                <c:pt idx="1886">
                  <c:v>42983</c:v>
                </c:pt>
                <c:pt idx="1887">
                  <c:v>42984</c:v>
                </c:pt>
                <c:pt idx="1888">
                  <c:v>42985</c:v>
                </c:pt>
                <c:pt idx="1889">
                  <c:v>42986</c:v>
                </c:pt>
                <c:pt idx="1890">
                  <c:v>42987</c:v>
                </c:pt>
                <c:pt idx="1891">
                  <c:v>42988</c:v>
                </c:pt>
                <c:pt idx="1892">
                  <c:v>42989</c:v>
                </c:pt>
                <c:pt idx="1893">
                  <c:v>42990</c:v>
                </c:pt>
                <c:pt idx="1894">
                  <c:v>42991</c:v>
                </c:pt>
                <c:pt idx="1895">
                  <c:v>42992</c:v>
                </c:pt>
                <c:pt idx="1896">
                  <c:v>42993</c:v>
                </c:pt>
                <c:pt idx="1897">
                  <c:v>42994</c:v>
                </c:pt>
                <c:pt idx="1898">
                  <c:v>42995</c:v>
                </c:pt>
                <c:pt idx="1899">
                  <c:v>42996</c:v>
                </c:pt>
                <c:pt idx="1900">
                  <c:v>42997</c:v>
                </c:pt>
                <c:pt idx="1901">
                  <c:v>42998</c:v>
                </c:pt>
                <c:pt idx="1902">
                  <c:v>42999</c:v>
                </c:pt>
                <c:pt idx="1903">
                  <c:v>43000</c:v>
                </c:pt>
                <c:pt idx="1904">
                  <c:v>43001</c:v>
                </c:pt>
                <c:pt idx="1905">
                  <c:v>43002</c:v>
                </c:pt>
                <c:pt idx="1906">
                  <c:v>43003</c:v>
                </c:pt>
                <c:pt idx="1907">
                  <c:v>43004</c:v>
                </c:pt>
                <c:pt idx="1908">
                  <c:v>43005</c:v>
                </c:pt>
                <c:pt idx="1909">
                  <c:v>43006</c:v>
                </c:pt>
                <c:pt idx="1910">
                  <c:v>43007</c:v>
                </c:pt>
                <c:pt idx="1911">
                  <c:v>43008</c:v>
                </c:pt>
                <c:pt idx="1912">
                  <c:v>43009</c:v>
                </c:pt>
                <c:pt idx="1913">
                  <c:v>43010</c:v>
                </c:pt>
                <c:pt idx="1914">
                  <c:v>43011</c:v>
                </c:pt>
                <c:pt idx="1915">
                  <c:v>43012</c:v>
                </c:pt>
                <c:pt idx="1916">
                  <c:v>43013</c:v>
                </c:pt>
                <c:pt idx="1917">
                  <c:v>43014</c:v>
                </c:pt>
                <c:pt idx="1918">
                  <c:v>43015</c:v>
                </c:pt>
                <c:pt idx="1919">
                  <c:v>43016</c:v>
                </c:pt>
                <c:pt idx="1920">
                  <c:v>43017</c:v>
                </c:pt>
                <c:pt idx="1921">
                  <c:v>43018</c:v>
                </c:pt>
                <c:pt idx="1922">
                  <c:v>43019</c:v>
                </c:pt>
                <c:pt idx="1923">
                  <c:v>43020</c:v>
                </c:pt>
                <c:pt idx="1924">
                  <c:v>43021</c:v>
                </c:pt>
                <c:pt idx="1925">
                  <c:v>43022</c:v>
                </c:pt>
                <c:pt idx="1926">
                  <c:v>43023</c:v>
                </c:pt>
                <c:pt idx="1927">
                  <c:v>43024</c:v>
                </c:pt>
                <c:pt idx="1928">
                  <c:v>43025</c:v>
                </c:pt>
                <c:pt idx="1929">
                  <c:v>43026</c:v>
                </c:pt>
                <c:pt idx="1930">
                  <c:v>43027</c:v>
                </c:pt>
                <c:pt idx="1931">
                  <c:v>43028</c:v>
                </c:pt>
                <c:pt idx="1932">
                  <c:v>43029</c:v>
                </c:pt>
                <c:pt idx="1933">
                  <c:v>43030</c:v>
                </c:pt>
                <c:pt idx="1934">
                  <c:v>43031</c:v>
                </c:pt>
                <c:pt idx="1935">
                  <c:v>43032</c:v>
                </c:pt>
                <c:pt idx="1936">
                  <c:v>43033</c:v>
                </c:pt>
                <c:pt idx="1937">
                  <c:v>43034</c:v>
                </c:pt>
                <c:pt idx="1938">
                  <c:v>43035</c:v>
                </c:pt>
                <c:pt idx="1939">
                  <c:v>43036</c:v>
                </c:pt>
                <c:pt idx="1940">
                  <c:v>43037</c:v>
                </c:pt>
                <c:pt idx="1941">
                  <c:v>43038</c:v>
                </c:pt>
                <c:pt idx="1942">
                  <c:v>43039</c:v>
                </c:pt>
                <c:pt idx="1943">
                  <c:v>43040</c:v>
                </c:pt>
                <c:pt idx="1944">
                  <c:v>43041</c:v>
                </c:pt>
                <c:pt idx="1945">
                  <c:v>43042</c:v>
                </c:pt>
                <c:pt idx="1946">
                  <c:v>43043</c:v>
                </c:pt>
                <c:pt idx="1947">
                  <c:v>43044</c:v>
                </c:pt>
                <c:pt idx="1948">
                  <c:v>43045</c:v>
                </c:pt>
                <c:pt idx="1949">
                  <c:v>43046</c:v>
                </c:pt>
                <c:pt idx="1950">
                  <c:v>43047</c:v>
                </c:pt>
                <c:pt idx="1951">
                  <c:v>43048</c:v>
                </c:pt>
                <c:pt idx="1952">
                  <c:v>43049</c:v>
                </c:pt>
                <c:pt idx="1953">
                  <c:v>43050</c:v>
                </c:pt>
                <c:pt idx="1954">
                  <c:v>43051</c:v>
                </c:pt>
                <c:pt idx="1955">
                  <c:v>43052</c:v>
                </c:pt>
                <c:pt idx="1956">
                  <c:v>43053</c:v>
                </c:pt>
                <c:pt idx="1957">
                  <c:v>43054</c:v>
                </c:pt>
                <c:pt idx="1958">
                  <c:v>43055</c:v>
                </c:pt>
                <c:pt idx="1959">
                  <c:v>43056</c:v>
                </c:pt>
                <c:pt idx="1960">
                  <c:v>43057</c:v>
                </c:pt>
                <c:pt idx="1961">
                  <c:v>43058</c:v>
                </c:pt>
                <c:pt idx="1962">
                  <c:v>43059</c:v>
                </c:pt>
                <c:pt idx="1963">
                  <c:v>43060</c:v>
                </c:pt>
                <c:pt idx="1964">
                  <c:v>43061</c:v>
                </c:pt>
                <c:pt idx="1965">
                  <c:v>43062</c:v>
                </c:pt>
                <c:pt idx="1966">
                  <c:v>43063</c:v>
                </c:pt>
                <c:pt idx="1967">
                  <c:v>43064</c:v>
                </c:pt>
                <c:pt idx="1968">
                  <c:v>43065</c:v>
                </c:pt>
                <c:pt idx="1969">
                  <c:v>43066</c:v>
                </c:pt>
                <c:pt idx="1970">
                  <c:v>43067</c:v>
                </c:pt>
                <c:pt idx="1971">
                  <c:v>43068</c:v>
                </c:pt>
                <c:pt idx="1972">
                  <c:v>43069</c:v>
                </c:pt>
                <c:pt idx="1973">
                  <c:v>43070</c:v>
                </c:pt>
                <c:pt idx="1974">
                  <c:v>43071</c:v>
                </c:pt>
                <c:pt idx="1975">
                  <c:v>43072</c:v>
                </c:pt>
                <c:pt idx="1976">
                  <c:v>43073</c:v>
                </c:pt>
                <c:pt idx="1977">
                  <c:v>43074</c:v>
                </c:pt>
                <c:pt idx="1978">
                  <c:v>43075</c:v>
                </c:pt>
                <c:pt idx="1979">
                  <c:v>43076</c:v>
                </c:pt>
                <c:pt idx="1980">
                  <c:v>43077</c:v>
                </c:pt>
                <c:pt idx="1981">
                  <c:v>43078</c:v>
                </c:pt>
                <c:pt idx="1982">
                  <c:v>43079</c:v>
                </c:pt>
                <c:pt idx="1983">
                  <c:v>43080</c:v>
                </c:pt>
                <c:pt idx="1984">
                  <c:v>43081</c:v>
                </c:pt>
                <c:pt idx="1985">
                  <c:v>43082</c:v>
                </c:pt>
                <c:pt idx="1986">
                  <c:v>43083</c:v>
                </c:pt>
                <c:pt idx="1987">
                  <c:v>43084</c:v>
                </c:pt>
                <c:pt idx="1988">
                  <c:v>43085</c:v>
                </c:pt>
                <c:pt idx="1989">
                  <c:v>43086</c:v>
                </c:pt>
                <c:pt idx="1990">
                  <c:v>43087</c:v>
                </c:pt>
                <c:pt idx="1991">
                  <c:v>43088</c:v>
                </c:pt>
                <c:pt idx="1992">
                  <c:v>43089</c:v>
                </c:pt>
                <c:pt idx="1993">
                  <c:v>43090</c:v>
                </c:pt>
                <c:pt idx="1994">
                  <c:v>43091</c:v>
                </c:pt>
                <c:pt idx="1995">
                  <c:v>43092</c:v>
                </c:pt>
                <c:pt idx="1996">
                  <c:v>43093</c:v>
                </c:pt>
                <c:pt idx="1997">
                  <c:v>43094</c:v>
                </c:pt>
                <c:pt idx="1998">
                  <c:v>43095</c:v>
                </c:pt>
                <c:pt idx="1999">
                  <c:v>43096</c:v>
                </c:pt>
                <c:pt idx="2000">
                  <c:v>43097</c:v>
                </c:pt>
                <c:pt idx="2001">
                  <c:v>43098</c:v>
                </c:pt>
                <c:pt idx="2002">
                  <c:v>43099</c:v>
                </c:pt>
                <c:pt idx="2003">
                  <c:v>43100</c:v>
                </c:pt>
                <c:pt idx="2004">
                  <c:v>43101</c:v>
                </c:pt>
                <c:pt idx="2005">
                  <c:v>43102</c:v>
                </c:pt>
                <c:pt idx="2006">
                  <c:v>43103</c:v>
                </c:pt>
                <c:pt idx="2007">
                  <c:v>43104</c:v>
                </c:pt>
                <c:pt idx="2008">
                  <c:v>43105</c:v>
                </c:pt>
                <c:pt idx="2009">
                  <c:v>43106</c:v>
                </c:pt>
                <c:pt idx="2010">
                  <c:v>43107</c:v>
                </c:pt>
                <c:pt idx="2011">
                  <c:v>43108</c:v>
                </c:pt>
                <c:pt idx="2012">
                  <c:v>43109</c:v>
                </c:pt>
                <c:pt idx="2013">
                  <c:v>43110</c:v>
                </c:pt>
                <c:pt idx="2014">
                  <c:v>43111</c:v>
                </c:pt>
                <c:pt idx="2015">
                  <c:v>43112</c:v>
                </c:pt>
                <c:pt idx="2016">
                  <c:v>43113</c:v>
                </c:pt>
                <c:pt idx="2017">
                  <c:v>43114</c:v>
                </c:pt>
                <c:pt idx="2018">
                  <c:v>43115</c:v>
                </c:pt>
                <c:pt idx="2019">
                  <c:v>43116</c:v>
                </c:pt>
                <c:pt idx="2020">
                  <c:v>43117</c:v>
                </c:pt>
                <c:pt idx="2021">
                  <c:v>43118</c:v>
                </c:pt>
                <c:pt idx="2022">
                  <c:v>43119</c:v>
                </c:pt>
                <c:pt idx="2023">
                  <c:v>43120</c:v>
                </c:pt>
                <c:pt idx="2024">
                  <c:v>43121</c:v>
                </c:pt>
                <c:pt idx="2025">
                  <c:v>43122</c:v>
                </c:pt>
                <c:pt idx="2026">
                  <c:v>43123</c:v>
                </c:pt>
                <c:pt idx="2027">
                  <c:v>43124</c:v>
                </c:pt>
                <c:pt idx="2028">
                  <c:v>43125</c:v>
                </c:pt>
                <c:pt idx="2029">
                  <c:v>43126</c:v>
                </c:pt>
                <c:pt idx="2030">
                  <c:v>43127</c:v>
                </c:pt>
                <c:pt idx="2031">
                  <c:v>43128</c:v>
                </c:pt>
                <c:pt idx="2032">
                  <c:v>43129</c:v>
                </c:pt>
                <c:pt idx="2033">
                  <c:v>43130</c:v>
                </c:pt>
                <c:pt idx="2034">
                  <c:v>43131</c:v>
                </c:pt>
                <c:pt idx="2035">
                  <c:v>43132</c:v>
                </c:pt>
                <c:pt idx="2036">
                  <c:v>43133</c:v>
                </c:pt>
                <c:pt idx="2037">
                  <c:v>43134</c:v>
                </c:pt>
                <c:pt idx="2038">
                  <c:v>43135</c:v>
                </c:pt>
                <c:pt idx="2039">
                  <c:v>43136</c:v>
                </c:pt>
                <c:pt idx="2040">
                  <c:v>43137</c:v>
                </c:pt>
                <c:pt idx="2041">
                  <c:v>43138</c:v>
                </c:pt>
                <c:pt idx="2042">
                  <c:v>43139</c:v>
                </c:pt>
                <c:pt idx="2043">
                  <c:v>43140</c:v>
                </c:pt>
                <c:pt idx="2044">
                  <c:v>43141</c:v>
                </c:pt>
                <c:pt idx="2045">
                  <c:v>43142</c:v>
                </c:pt>
                <c:pt idx="2046">
                  <c:v>43143</c:v>
                </c:pt>
                <c:pt idx="2047">
                  <c:v>43144</c:v>
                </c:pt>
                <c:pt idx="2048">
                  <c:v>43145</c:v>
                </c:pt>
                <c:pt idx="2049">
                  <c:v>43146</c:v>
                </c:pt>
                <c:pt idx="2050">
                  <c:v>43147</c:v>
                </c:pt>
                <c:pt idx="2051">
                  <c:v>43148</c:v>
                </c:pt>
                <c:pt idx="2052">
                  <c:v>43149</c:v>
                </c:pt>
                <c:pt idx="2053">
                  <c:v>43150</c:v>
                </c:pt>
                <c:pt idx="2054">
                  <c:v>43151</c:v>
                </c:pt>
                <c:pt idx="2055">
                  <c:v>43152</c:v>
                </c:pt>
                <c:pt idx="2056">
                  <c:v>43153</c:v>
                </c:pt>
                <c:pt idx="2057">
                  <c:v>43154</c:v>
                </c:pt>
                <c:pt idx="2058">
                  <c:v>43155</c:v>
                </c:pt>
                <c:pt idx="2059">
                  <c:v>43156</c:v>
                </c:pt>
                <c:pt idx="2060">
                  <c:v>43157</c:v>
                </c:pt>
                <c:pt idx="2061">
                  <c:v>43158</c:v>
                </c:pt>
                <c:pt idx="2062">
                  <c:v>43159</c:v>
                </c:pt>
                <c:pt idx="2063">
                  <c:v>43160</c:v>
                </c:pt>
                <c:pt idx="2064">
                  <c:v>43161</c:v>
                </c:pt>
                <c:pt idx="2065">
                  <c:v>43162</c:v>
                </c:pt>
                <c:pt idx="2066">
                  <c:v>43163</c:v>
                </c:pt>
                <c:pt idx="2067">
                  <c:v>43164</c:v>
                </c:pt>
                <c:pt idx="2068">
                  <c:v>43165</c:v>
                </c:pt>
                <c:pt idx="2069">
                  <c:v>43166</c:v>
                </c:pt>
                <c:pt idx="2070">
                  <c:v>43167</c:v>
                </c:pt>
                <c:pt idx="2071">
                  <c:v>43168</c:v>
                </c:pt>
                <c:pt idx="2072">
                  <c:v>43169</c:v>
                </c:pt>
                <c:pt idx="2073">
                  <c:v>43170</c:v>
                </c:pt>
                <c:pt idx="2074">
                  <c:v>43171</c:v>
                </c:pt>
                <c:pt idx="2075">
                  <c:v>43172</c:v>
                </c:pt>
                <c:pt idx="2076">
                  <c:v>43173</c:v>
                </c:pt>
                <c:pt idx="2077">
                  <c:v>43174</c:v>
                </c:pt>
                <c:pt idx="2078">
                  <c:v>43175</c:v>
                </c:pt>
                <c:pt idx="2079">
                  <c:v>43176</c:v>
                </c:pt>
                <c:pt idx="2080">
                  <c:v>43177</c:v>
                </c:pt>
                <c:pt idx="2081">
                  <c:v>43178</c:v>
                </c:pt>
                <c:pt idx="2082">
                  <c:v>43179</c:v>
                </c:pt>
                <c:pt idx="2083">
                  <c:v>43180</c:v>
                </c:pt>
                <c:pt idx="2084">
                  <c:v>43181</c:v>
                </c:pt>
                <c:pt idx="2085">
                  <c:v>43182</c:v>
                </c:pt>
                <c:pt idx="2086">
                  <c:v>43183</c:v>
                </c:pt>
                <c:pt idx="2087">
                  <c:v>43184</c:v>
                </c:pt>
                <c:pt idx="2088">
                  <c:v>43185</c:v>
                </c:pt>
                <c:pt idx="2089">
                  <c:v>43186</c:v>
                </c:pt>
                <c:pt idx="2090">
                  <c:v>43187</c:v>
                </c:pt>
                <c:pt idx="2091">
                  <c:v>43188</c:v>
                </c:pt>
                <c:pt idx="2092">
                  <c:v>43189</c:v>
                </c:pt>
                <c:pt idx="2093">
                  <c:v>43190</c:v>
                </c:pt>
                <c:pt idx="2094">
                  <c:v>43191</c:v>
                </c:pt>
                <c:pt idx="2095">
                  <c:v>43192</c:v>
                </c:pt>
                <c:pt idx="2096">
                  <c:v>43193</c:v>
                </c:pt>
                <c:pt idx="2097">
                  <c:v>43194</c:v>
                </c:pt>
                <c:pt idx="2098">
                  <c:v>43195</c:v>
                </c:pt>
                <c:pt idx="2099">
                  <c:v>43196</c:v>
                </c:pt>
                <c:pt idx="2100">
                  <c:v>43197</c:v>
                </c:pt>
                <c:pt idx="2101">
                  <c:v>43198</c:v>
                </c:pt>
                <c:pt idx="2102">
                  <c:v>43199</c:v>
                </c:pt>
                <c:pt idx="2103">
                  <c:v>43200</c:v>
                </c:pt>
                <c:pt idx="2104">
                  <c:v>43201</c:v>
                </c:pt>
                <c:pt idx="2105">
                  <c:v>43202</c:v>
                </c:pt>
                <c:pt idx="2106">
                  <c:v>43203</c:v>
                </c:pt>
                <c:pt idx="2107">
                  <c:v>43204</c:v>
                </c:pt>
                <c:pt idx="2108">
                  <c:v>43205</c:v>
                </c:pt>
                <c:pt idx="2109">
                  <c:v>43206</c:v>
                </c:pt>
                <c:pt idx="2110">
                  <c:v>43207</c:v>
                </c:pt>
                <c:pt idx="2111">
                  <c:v>43208</c:v>
                </c:pt>
                <c:pt idx="2112">
                  <c:v>43209</c:v>
                </c:pt>
                <c:pt idx="2113">
                  <c:v>43210</c:v>
                </c:pt>
                <c:pt idx="2114">
                  <c:v>43211</c:v>
                </c:pt>
                <c:pt idx="2115">
                  <c:v>43212</c:v>
                </c:pt>
                <c:pt idx="2116">
                  <c:v>43213</c:v>
                </c:pt>
                <c:pt idx="2117">
                  <c:v>43214</c:v>
                </c:pt>
                <c:pt idx="2118">
                  <c:v>43215</c:v>
                </c:pt>
                <c:pt idx="2119">
                  <c:v>43216</c:v>
                </c:pt>
                <c:pt idx="2120">
                  <c:v>43217</c:v>
                </c:pt>
                <c:pt idx="2121">
                  <c:v>43218</c:v>
                </c:pt>
                <c:pt idx="2122">
                  <c:v>43219</c:v>
                </c:pt>
                <c:pt idx="2123">
                  <c:v>43220</c:v>
                </c:pt>
                <c:pt idx="2124">
                  <c:v>43221</c:v>
                </c:pt>
                <c:pt idx="2125">
                  <c:v>43222</c:v>
                </c:pt>
                <c:pt idx="2126">
                  <c:v>43223</c:v>
                </c:pt>
                <c:pt idx="2127">
                  <c:v>43224</c:v>
                </c:pt>
                <c:pt idx="2128">
                  <c:v>43225</c:v>
                </c:pt>
                <c:pt idx="2129">
                  <c:v>43226</c:v>
                </c:pt>
                <c:pt idx="2130">
                  <c:v>43227</c:v>
                </c:pt>
                <c:pt idx="2131">
                  <c:v>43228</c:v>
                </c:pt>
                <c:pt idx="2132">
                  <c:v>43229</c:v>
                </c:pt>
                <c:pt idx="2133">
                  <c:v>43230</c:v>
                </c:pt>
                <c:pt idx="2134">
                  <c:v>43231</c:v>
                </c:pt>
                <c:pt idx="2135">
                  <c:v>43232</c:v>
                </c:pt>
                <c:pt idx="2136">
                  <c:v>43233</c:v>
                </c:pt>
                <c:pt idx="2137">
                  <c:v>43234</c:v>
                </c:pt>
                <c:pt idx="2138">
                  <c:v>43235</c:v>
                </c:pt>
                <c:pt idx="2139">
                  <c:v>43236</c:v>
                </c:pt>
                <c:pt idx="2140">
                  <c:v>43237</c:v>
                </c:pt>
                <c:pt idx="2141">
                  <c:v>43238</c:v>
                </c:pt>
                <c:pt idx="2142">
                  <c:v>43239</c:v>
                </c:pt>
                <c:pt idx="2143">
                  <c:v>43240</c:v>
                </c:pt>
                <c:pt idx="2144">
                  <c:v>43241</c:v>
                </c:pt>
                <c:pt idx="2145">
                  <c:v>43242</c:v>
                </c:pt>
                <c:pt idx="2146">
                  <c:v>43243</c:v>
                </c:pt>
                <c:pt idx="2147">
                  <c:v>43244</c:v>
                </c:pt>
                <c:pt idx="2148">
                  <c:v>43245</c:v>
                </c:pt>
                <c:pt idx="2149">
                  <c:v>43246</c:v>
                </c:pt>
                <c:pt idx="2150">
                  <c:v>43247</c:v>
                </c:pt>
                <c:pt idx="2151">
                  <c:v>43248</c:v>
                </c:pt>
                <c:pt idx="2152">
                  <c:v>43249</c:v>
                </c:pt>
                <c:pt idx="2153">
                  <c:v>43250</c:v>
                </c:pt>
                <c:pt idx="2154">
                  <c:v>43251</c:v>
                </c:pt>
                <c:pt idx="2155">
                  <c:v>43252</c:v>
                </c:pt>
                <c:pt idx="2156">
                  <c:v>43253</c:v>
                </c:pt>
                <c:pt idx="2157">
                  <c:v>43254</c:v>
                </c:pt>
                <c:pt idx="2158">
                  <c:v>43255</c:v>
                </c:pt>
                <c:pt idx="2159">
                  <c:v>43256</c:v>
                </c:pt>
                <c:pt idx="2160">
                  <c:v>43257</c:v>
                </c:pt>
                <c:pt idx="2161">
                  <c:v>43258</c:v>
                </c:pt>
                <c:pt idx="2162">
                  <c:v>43259</c:v>
                </c:pt>
                <c:pt idx="2163">
                  <c:v>43260</c:v>
                </c:pt>
                <c:pt idx="2164">
                  <c:v>43261</c:v>
                </c:pt>
                <c:pt idx="2165">
                  <c:v>43262</c:v>
                </c:pt>
                <c:pt idx="2166">
                  <c:v>43263</c:v>
                </c:pt>
                <c:pt idx="2167">
                  <c:v>43264</c:v>
                </c:pt>
                <c:pt idx="2168">
                  <c:v>43265</c:v>
                </c:pt>
                <c:pt idx="2169">
                  <c:v>43266</c:v>
                </c:pt>
                <c:pt idx="2170">
                  <c:v>43267</c:v>
                </c:pt>
                <c:pt idx="2171">
                  <c:v>43268</c:v>
                </c:pt>
                <c:pt idx="2172">
                  <c:v>43269</c:v>
                </c:pt>
                <c:pt idx="2173">
                  <c:v>43270</c:v>
                </c:pt>
                <c:pt idx="2174">
                  <c:v>43271</c:v>
                </c:pt>
                <c:pt idx="2175">
                  <c:v>43272</c:v>
                </c:pt>
                <c:pt idx="2176">
                  <c:v>43273</c:v>
                </c:pt>
                <c:pt idx="2177">
                  <c:v>43274</c:v>
                </c:pt>
                <c:pt idx="2178">
                  <c:v>43275</c:v>
                </c:pt>
                <c:pt idx="2179">
                  <c:v>43276</c:v>
                </c:pt>
                <c:pt idx="2180">
                  <c:v>43277</c:v>
                </c:pt>
                <c:pt idx="2181">
                  <c:v>43278</c:v>
                </c:pt>
                <c:pt idx="2182">
                  <c:v>43279</c:v>
                </c:pt>
                <c:pt idx="2183">
                  <c:v>43280</c:v>
                </c:pt>
                <c:pt idx="2184">
                  <c:v>43281</c:v>
                </c:pt>
                <c:pt idx="2185">
                  <c:v>43282</c:v>
                </c:pt>
                <c:pt idx="2186">
                  <c:v>43283</c:v>
                </c:pt>
                <c:pt idx="2187">
                  <c:v>43284</c:v>
                </c:pt>
                <c:pt idx="2188">
                  <c:v>43285</c:v>
                </c:pt>
                <c:pt idx="2189">
                  <c:v>43286</c:v>
                </c:pt>
                <c:pt idx="2190">
                  <c:v>43287</c:v>
                </c:pt>
                <c:pt idx="2191">
                  <c:v>43288</c:v>
                </c:pt>
                <c:pt idx="2192">
                  <c:v>43289</c:v>
                </c:pt>
                <c:pt idx="2193">
                  <c:v>43290</c:v>
                </c:pt>
                <c:pt idx="2194">
                  <c:v>43291</c:v>
                </c:pt>
                <c:pt idx="2195">
                  <c:v>43292</c:v>
                </c:pt>
                <c:pt idx="2196">
                  <c:v>43293</c:v>
                </c:pt>
                <c:pt idx="2197">
                  <c:v>43294</c:v>
                </c:pt>
                <c:pt idx="2198">
                  <c:v>43295</c:v>
                </c:pt>
                <c:pt idx="2199">
                  <c:v>43296</c:v>
                </c:pt>
                <c:pt idx="2200">
                  <c:v>43297</c:v>
                </c:pt>
                <c:pt idx="2201">
                  <c:v>43298</c:v>
                </c:pt>
                <c:pt idx="2202">
                  <c:v>43299</c:v>
                </c:pt>
                <c:pt idx="2203">
                  <c:v>43300</c:v>
                </c:pt>
                <c:pt idx="2204">
                  <c:v>43301</c:v>
                </c:pt>
                <c:pt idx="2205">
                  <c:v>43302</c:v>
                </c:pt>
                <c:pt idx="2206">
                  <c:v>43303</c:v>
                </c:pt>
                <c:pt idx="2207">
                  <c:v>43304</c:v>
                </c:pt>
                <c:pt idx="2208">
                  <c:v>43305</c:v>
                </c:pt>
                <c:pt idx="2209">
                  <c:v>43306</c:v>
                </c:pt>
                <c:pt idx="2210">
                  <c:v>43307</c:v>
                </c:pt>
                <c:pt idx="2211">
                  <c:v>43308</c:v>
                </c:pt>
                <c:pt idx="2212">
                  <c:v>43309</c:v>
                </c:pt>
                <c:pt idx="2213">
                  <c:v>43310</c:v>
                </c:pt>
                <c:pt idx="2214">
                  <c:v>43311</c:v>
                </c:pt>
                <c:pt idx="2215">
                  <c:v>43312</c:v>
                </c:pt>
                <c:pt idx="2216">
                  <c:v>43313</c:v>
                </c:pt>
                <c:pt idx="2217">
                  <c:v>43314</c:v>
                </c:pt>
                <c:pt idx="2218">
                  <c:v>43315</c:v>
                </c:pt>
                <c:pt idx="2219">
                  <c:v>43316</c:v>
                </c:pt>
                <c:pt idx="2220">
                  <c:v>43317</c:v>
                </c:pt>
                <c:pt idx="2221">
                  <c:v>43318</c:v>
                </c:pt>
                <c:pt idx="2222">
                  <c:v>43319</c:v>
                </c:pt>
                <c:pt idx="2223">
                  <c:v>43320</c:v>
                </c:pt>
                <c:pt idx="2224">
                  <c:v>43321</c:v>
                </c:pt>
                <c:pt idx="2225">
                  <c:v>43322</c:v>
                </c:pt>
                <c:pt idx="2226">
                  <c:v>43323</c:v>
                </c:pt>
                <c:pt idx="2227">
                  <c:v>43324</c:v>
                </c:pt>
                <c:pt idx="2228">
                  <c:v>43325</c:v>
                </c:pt>
                <c:pt idx="2229">
                  <c:v>43326</c:v>
                </c:pt>
                <c:pt idx="2230">
                  <c:v>43327</c:v>
                </c:pt>
                <c:pt idx="2231">
                  <c:v>43328</c:v>
                </c:pt>
                <c:pt idx="2232">
                  <c:v>43329</c:v>
                </c:pt>
                <c:pt idx="2233">
                  <c:v>43330</c:v>
                </c:pt>
                <c:pt idx="2234">
                  <c:v>43331</c:v>
                </c:pt>
                <c:pt idx="2235">
                  <c:v>43332</c:v>
                </c:pt>
                <c:pt idx="2236">
                  <c:v>43333</c:v>
                </c:pt>
                <c:pt idx="2237">
                  <c:v>43334</c:v>
                </c:pt>
                <c:pt idx="2238">
                  <c:v>43335</c:v>
                </c:pt>
                <c:pt idx="2239">
                  <c:v>43336</c:v>
                </c:pt>
                <c:pt idx="2240">
                  <c:v>43337</c:v>
                </c:pt>
                <c:pt idx="2241">
                  <c:v>43338</c:v>
                </c:pt>
                <c:pt idx="2242">
                  <c:v>43339</c:v>
                </c:pt>
                <c:pt idx="2243">
                  <c:v>43340</c:v>
                </c:pt>
                <c:pt idx="2244">
                  <c:v>43341</c:v>
                </c:pt>
                <c:pt idx="2245">
                  <c:v>43342</c:v>
                </c:pt>
                <c:pt idx="2246">
                  <c:v>43343</c:v>
                </c:pt>
                <c:pt idx="2247">
                  <c:v>43344</c:v>
                </c:pt>
                <c:pt idx="2248">
                  <c:v>43345</c:v>
                </c:pt>
                <c:pt idx="2249">
                  <c:v>43346</c:v>
                </c:pt>
                <c:pt idx="2250">
                  <c:v>43347</c:v>
                </c:pt>
                <c:pt idx="2251">
                  <c:v>43348</c:v>
                </c:pt>
                <c:pt idx="2252">
                  <c:v>43349</c:v>
                </c:pt>
                <c:pt idx="2253">
                  <c:v>43350</c:v>
                </c:pt>
                <c:pt idx="2254">
                  <c:v>43351</c:v>
                </c:pt>
                <c:pt idx="2255">
                  <c:v>43352</c:v>
                </c:pt>
                <c:pt idx="2256">
                  <c:v>43353</c:v>
                </c:pt>
                <c:pt idx="2257">
                  <c:v>43354</c:v>
                </c:pt>
                <c:pt idx="2258">
                  <c:v>43355</c:v>
                </c:pt>
                <c:pt idx="2259">
                  <c:v>43356</c:v>
                </c:pt>
                <c:pt idx="2260">
                  <c:v>43357</c:v>
                </c:pt>
                <c:pt idx="2261">
                  <c:v>43358</c:v>
                </c:pt>
                <c:pt idx="2262">
                  <c:v>43359</c:v>
                </c:pt>
                <c:pt idx="2263">
                  <c:v>43360</c:v>
                </c:pt>
                <c:pt idx="2264">
                  <c:v>43361</c:v>
                </c:pt>
                <c:pt idx="2265">
                  <c:v>43362</c:v>
                </c:pt>
                <c:pt idx="2266">
                  <c:v>43363</c:v>
                </c:pt>
                <c:pt idx="2267">
                  <c:v>43364</c:v>
                </c:pt>
                <c:pt idx="2268">
                  <c:v>43365</c:v>
                </c:pt>
                <c:pt idx="2269">
                  <c:v>43366</c:v>
                </c:pt>
                <c:pt idx="2270">
                  <c:v>43367</c:v>
                </c:pt>
                <c:pt idx="2271">
                  <c:v>43368</c:v>
                </c:pt>
                <c:pt idx="2272">
                  <c:v>43369</c:v>
                </c:pt>
                <c:pt idx="2273">
                  <c:v>43370</c:v>
                </c:pt>
                <c:pt idx="2274">
                  <c:v>43371</c:v>
                </c:pt>
                <c:pt idx="2275">
                  <c:v>43372</c:v>
                </c:pt>
                <c:pt idx="2276">
                  <c:v>43373</c:v>
                </c:pt>
                <c:pt idx="2277">
                  <c:v>43374</c:v>
                </c:pt>
                <c:pt idx="2278">
                  <c:v>43375</c:v>
                </c:pt>
                <c:pt idx="2279">
                  <c:v>43376</c:v>
                </c:pt>
                <c:pt idx="2280">
                  <c:v>43377</c:v>
                </c:pt>
                <c:pt idx="2281">
                  <c:v>43378</c:v>
                </c:pt>
                <c:pt idx="2282">
                  <c:v>43379</c:v>
                </c:pt>
                <c:pt idx="2283">
                  <c:v>43380</c:v>
                </c:pt>
                <c:pt idx="2284">
                  <c:v>43381</c:v>
                </c:pt>
                <c:pt idx="2285">
                  <c:v>43382</c:v>
                </c:pt>
                <c:pt idx="2286">
                  <c:v>43383</c:v>
                </c:pt>
                <c:pt idx="2287">
                  <c:v>43384</c:v>
                </c:pt>
                <c:pt idx="2288">
                  <c:v>43385</c:v>
                </c:pt>
                <c:pt idx="2289">
                  <c:v>43386</c:v>
                </c:pt>
                <c:pt idx="2290">
                  <c:v>43387</c:v>
                </c:pt>
                <c:pt idx="2291">
                  <c:v>43388</c:v>
                </c:pt>
                <c:pt idx="2292">
                  <c:v>43389</c:v>
                </c:pt>
                <c:pt idx="2293">
                  <c:v>43390</c:v>
                </c:pt>
                <c:pt idx="2294">
                  <c:v>43391</c:v>
                </c:pt>
                <c:pt idx="2295">
                  <c:v>43392</c:v>
                </c:pt>
                <c:pt idx="2296">
                  <c:v>43393</c:v>
                </c:pt>
                <c:pt idx="2297">
                  <c:v>43394</c:v>
                </c:pt>
                <c:pt idx="2298">
                  <c:v>43395</c:v>
                </c:pt>
                <c:pt idx="2299">
                  <c:v>43396</c:v>
                </c:pt>
                <c:pt idx="2300">
                  <c:v>43397</c:v>
                </c:pt>
                <c:pt idx="2301">
                  <c:v>43398</c:v>
                </c:pt>
                <c:pt idx="2302">
                  <c:v>43399</c:v>
                </c:pt>
                <c:pt idx="2303">
                  <c:v>43400</c:v>
                </c:pt>
                <c:pt idx="2304">
                  <c:v>43401</c:v>
                </c:pt>
                <c:pt idx="2305">
                  <c:v>43402</c:v>
                </c:pt>
                <c:pt idx="2306">
                  <c:v>43403</c:v>
                </c:pt>
                <c:pt idx="2307">
                  <c:v>43404</c:v>
                </c:pt>
                <c:pt idx="2308">
                  <c:v>43405</c:v>
                </c:pt>
                <c:pt idx="2309">
                  <c:v>43406</c:v>
                </c:pt>
                <c:pt idx="2310">
                  <c:v>43407</c:v>
                </c:pt>
                <c:pt idx="2311">
                  <c:v>43408</c:v>
                </c:pt>
                <c:pt idx="2312">
                  <c:v>43409</c:v>
                </c:pt>
                <c:pt idx="2313">
                  <c:v>43410</c:v>
                </c:pt>
                <c:pt idx="2314">
                  <c:v>43411</c:v>
                </c:pt>
                <c:pt idx="2315">
                  <c:v>43412</c:v>
                </c:pt>
                <c:pt idx="2316">
                  <c:v>43413</c:v>
                </c:pt>
                <c:pt idx="2317">
                  <c:v>43414</c:v>
                </c:pt>
                <c:pt idx="2318">
                  <c:v>43415</c:v>
                </c:pt>
                <c:pt idx="2319">
                  <c:v>43416</c:v>
                </c:pt>
                <c:pt idx="2320">
                  <c:v>43417</c:v>
                </c:pt>
                <c:pt idx="2321">
                  <c:v>43418</c:v>
                </c:pt>
                <c:pt idx="2322">
                  <c:v>43419</c:v>
                </c:pt>
                <c:pt idx="2323">
                  <c:v>43420</c:v>
                </c:pt>
                <c:pt idx="2324">
                  <c:v>43421</c:v>
                </c:pt>
                <c:pt idx="2325">
                  <c:v>43422</c:v>
                </c:pt>
                <c:pt idx="2326">
                  <c:v>43423</c:v>
                </c:pt>
                <c:pt idx="2327">
                  <c:v>43424</c:v>
                </c:pt>
                <c:pt idx="2328">
                  <c:v>43425</c:v>
                </c:pt>
                <c:pt idx="2329">
                  <c:v>43426</c:v>
                </c:pt>
                <c:pt idx="2330">
                  <c:v>43427</c:v>
                </c:pt>
                <c:pt idx="2331">
                  <c:v>43428</c:v>
                </c:pt>
                <c:pt idx="2332">
                  <c:v>43429</c:v>
                </c:pt>
                <c:pt idx="2333">
                  <c:v>43430</c:v>
                </c:pt>
                <c:pt idx="2334">
                  <c:v>43431</c:v>
                </c:pt>
                <c:pt idx="2335">
                  <c:v>43432</c:v>
                </c:pt>
                <c:pt idx="2336">
                  <c:v>43433</c:v>
                </c:pt>
                <c:pt idx="2337">
                  <c:v>43434</c:v>
                </c:pt>
                <c:pt idx="2338">
                  <c:v>43435</c:v>
                </c:pt>
                <c:pt idx="2339">
                  <c:v>43436</c:v>
                </c:pt>
                <c:pt idx="2340">
                  <c:v>43437</c:v>
                </c:pt>
                <c:pt idx="2341">
                  <c:v>43438</c:v>
                </c:pt>
                <c:pt idx="2342">
                  <c:v>43439</c:v>
                </c:pt>
                <c:pt idx="2343">
                  <c:v>43440</c:v>
                </c:pt>
                <c:pt idx="2344">
                  <c:v>43441</c:v>
                </c:pt>
                <c:pt idx="2345">
                  <c:v>43442</c:v>
                </c:pt>
                <c:pt idx="2346">
                  <c:v>43443</c:v>
                </c:pt>
                <c:pt idx="2347">
                  <c:v>43444</c:v>
                </c:pt>
                <c:pt idx="2348">
                  <c:v>43445</c:v>
                </c:pt>
                <c:pt idx="2349">
                  <c:v>43446</c:v>
                </c:pt>
                <c:pt idx="2350">
                  <c:v>43447</c:v>
                </c:pt>
                <c:pt idx="2351">
                  <c:v>43448</c:v>
                </c:pt>
                <c:pt idx="2352">
                  <c:v>43449</c:v>
                </c:pt>
                <c:pt idx="2353">
                  <c:v>43450</c:v>
                </c:pt>
                <c:pt idx="2354">
                  <c:v>43451</c:v>
                </c:pt>
                <c:pt idx="2355">
                  <c:v>43452</c:v>
                </c:pt>
                <c:pt idx="2356">
                  <c:v>43453</c:v>
                </c:pt>
                <c:pt idx="2357">
                  <c:v>43454</c:v>
                </c:pt>
                <c:pt idx="2358">
                  <c:v>43455</c:v>
                </c:pt>
                <c:pt idx="2359">
                  <c:v>43456</c:v>
                </c:pt>
                <c:pt idx="2360">
                  <c:v>43457</c:v>
                </c:pt>
                <c:pt idx="2361">
                  <c:v>43458</c:v>
                </c:pt>
                <c:pt idx="2362">
                  <c:v>43459</c:v>
                </c:pt>
                <c:pt idx="2363">
                  <c:v>43460</c:v>
                </c:pt>
                <c:pt idx="2364">
                  <c:v>43461</c:v>
                </c:pt>
                <c:pt idx="2365">
                  <c:v>43462</c:v>
                </c:pt>
                <c:pt idx="2366">
                  <c:v>43463</c:v>
                </c:pt>
                <c:pt idx="2367">
                  <c:v>43464</c:v>
                </c:pt>
                <c:pt idx="2368">
                  <c:v>43465</c:v>
                </c:pt>
                <c:pt idx="2369">
                  <c:v>43466</c:v>
                </c:pt>
                <c:pt idx="2370">
                  <c:v>43467</c:v>
                </c:pt>
                <c:pt idx="2371">
                  <c:v>43468</c:v>
                </c:pt>
                <c:pt idx="2372">
                  <c:v>43469</c:v>
                </c:pt>
                <c:pt idx="2373">
                  <c:v>43470</c:v>
                </c:pt>
                <c:pt idx="2374">
                  <c:v>43471</c:v>
                </c:pt>
                <c:pt idx="2375">
                  <c:v>43472</c:v>
                </c:pt>
                <c:pt idx="2376">
                  <c:v>43473</c:v>
                </c:pt>
                <c:pt idx="2377">
                  <c:v>43474</c:v>
                </c:pt>
                <c:pt idx="2378">
                  <c:v>43475</c:v>
                </c:pt>
                <c:pt idx="2379">
                  <c:v>43476</c:v>
                </c:pt>
                <c:pt idx="2380">
                  <c:v>43477</c:v>
                </c:pt>
                <c:pt idx="2381">
                  <c:v>43478</c:v>
                </c:pt>
                <c:pt idx="2382">
                  <c:v>43479</c:v>
                </c:pt>
                <c:pt idx="2383">
                  <c:v>43480</c:v>
                </c:pt>
                <c:pt idx="2384">
                  <c:v>43481</c:v>
                </c:pt>
                <c:pt idx="2385">
                  <c:v>43482</c:v>
                </c:pt>
                <c:pt idx="2386">
                  <c:v>43483</c:v>
                </c:pt>
                <c:pt idx="2387">
                  <c:v>43484</c:v>
                </c:pt>
                <c:pt idx="2388">
                  <c:v>43485</c:v>
                </c:pt>
                <c:pt idx="2389">
                  <c:v>43486</c:v>
                </c:pt>
                <c:pt idx="2390">
                  <c:v>43487</c:v>
                </c:pt>
                <c:pt idx="2391">
                  <c:v>43488</c:v>
                </c:pt>
                <c:pt idx="2392">
                  <c:v>43489</c:v>
                </c:pt>
                <c:pt idx="2393">
                  <c:v>43490</c:v>
                </c:pt>
                <c:pt idx="2394">
                  <c:v>43491</c:v>
                </c:pt>
                <c:pt idx="2395">
                  <c:v>43492</c:v>
                </c:pt>
                <c:pt idx="2396">
                  <c:v>43493</c:v>
                </c:pt>
                <c:pt idx="2397">
                  <c:v>43494</c:v>
                </c:pt>
                <c:pt idx="2398">
                  <c:v>43495</c:v>
                </c:pt>
                <c:pt idx="2399">
                  <c:v>43496</c:v>
                </c:pt>
                <c:pt idx="2400">
                  <c:v>43497</c:v>
                </c:pt>
                <c:pt idx="2401">
                  <c:v>43498</c:v>
                </c:pt>
                <c:pt idx="2402">
                  <c:v>43499</c:v>
                </c:pt>
                <c:pt idx="2403">
                  <c:v>43500</c:v>
                </c:pt>
                <c:pt idx="2404">
                  <c:v>43501</c:v>
                </c:pt>
                <c:pt idx="2405">
                  <c:v>43502</c:v>
                </c:pt>
                <c:pt idx="2406">
                  <c:v>43503</c:v>
                </c:pt>
                <c:pt idx="2407">
                  <c:v>43504</c:v>
                </c:pt>
                <c:pt idx="2408">
                  <c:v>43505</c:v>
                </c:pt>
                <c:pt idx="2409">
                  <c:v>43506</c:v>
                </c:pt>
                <c:pt idx="2410">
                  <c:v>43507</c:v>
                </c:pt>
                <c:pt idx="2411">
                  <c:v>43508</c:v>
                </c:pt>
                <c:pt idx="2412">
                  <c:v>43509</c:v>
                </c:pt>
                <c:pt idx="2413">
                  <c:v>43510</c:v>
                </c:pt>
                <c:pt idx="2414">
                  <c:v>43511</c:v>
                </c:pt>
                <c:pt idx="2415">
                  <c:v>43512</c:v>
                </c:pt>
                <c:pt idx="2416">
                  <c:v>43513</c:v>
                </c:pt>
                <c:pt idx="2417">
                  <c:v>43514</c:v>
                </c:pt>
                <c:pt idx="2418">
                  <c:v>43515</c:v>
                </c:pt>
                <c:pt idx="2419">
                  <c:v>43516</c:v>
                </c:pt>
                <c:pt idx="2420">
                  <c:v>43517</c:v>
                </c:pt>
                <c:pt idx="2421">
                  <c:v>43518</c:v>
                </c:pt>
                <c:pt idx="2422">
                  <c:v>43519</c:v>
                </c:pt>
                <c:pt idx="2423">
                  <c:v>43520</c:v>
                </c:pt>
                <c:pt idx="2424">
                  <c:v>43521</c:v>
                </c:pt>
                <c:pt idx="2425">
                  <c:v>43522</c:v>
                </c:pt>
                <c:pt idx="2426">
                  <c:v>43523</c:v>
                </c:pt>
                <c:pt idx="2427">
                  <c:v>43524</c:v>
                </c:pt>
                <c:pt idx="2428">
                  <c:v>43525</c:v>
                </c:pt>
                <c:pt idx="2429">
                  <c:v>43526</c:v>
                </c:pt>
                <c:pt idx="2430">
                  <c:v>43527</c:v>
                </c:pt>
                <c:pt idx="2431">
                  <c:v>43528</c:v>
                </c:pt>
                <c:pt idx="2432">
                  <c:v>43529</c:v>
                </c:pt>
                <c:pt idx="2433">
                  <c:v>43530</c:v>
                </c:pt>
                <c:pt idx="2434">
                  <c:v>43531</c:v>
                </c:pt>
                <c:pt idx="2435">
                  <c:v>43532</c:v>
                </c:pt>
                <c:pt idx="2436">
                  <c:v>43533</c:v>
                </c:pt>
                <c:pt idx="2437">
                  <c:v>43534</c:v>
                </c:pt>
                <c:pt idx="2438">
                  <c:v>43535</c:v>
                </c:pt>
                <c:pt idx="2439">
                  <c:v>43536</c:v>
                </c:pt>
                <c:pt idx="2440">
                  <c:v>43537</c:v>
                </c:pt>
                <c:pt idx="2441">
                  <c:v>43538</c:v>
                </c:pt>
                <c:pt idx="2442">
                  <c:v>43539</c:v>
                </c:pt>
                <c:pt idx="2443">
                  <c:v>43540</c:v>
                </c:pt>
                <c:pt idx="2444">
                  <c:v>43541</c:v>
                </c:pt>
                <c:pt idx="2445">
                  <c:v>43542</c:v>
                </c:pt>
                <c:pt idx="2446">
                  <c:v>43543</c:v>
                </c:pt>
                <c:pt idx="2447">
                  <c:v>43544</c:v>
                </c:pt>
                <c:pt idx="2448">
                  <c:v>43545</c:v>
                </c:pt>
                <c:pt idx="2449">
                  <c:v>43546</c:v>
                </c:pt>
                <c:pt idx="2450">
                  <c:v>43547</c:v>
                </c:pt>
                <c:pt idx="2451">
                  <c:v>43548</c:v>
                </c:pt>
                <c:pt idx="2452">
                  <c:v>43549</c:v>
                </c:pt>
                <c:pt idx="2453">
                  <c:v>43550</c:v>
                </c:pt>
                <c:pt idx="2454">
                  <c:v>43551</c:v>
                </c:pt>
                <c:pt idx="2455">
                  <c:v>43552</c:v>
                </c:pt>
                <c:pt idx="2456">
                  <c:v>43553</c:v>
                </c:pt>
                <c:pt idx="2457">
                  <c:v>43554</c:v>
                </c:pt>
                <c:pt idx="2458">
                  <c:v>43555</c:v>
                </c:pt>
                <c:pt idx="2459">
                  <c:v>43556</c:v>
                </c:pt>
                <c:pt idx="2460">
                  <c:v>43557</c:v>
                </c:pt>
                <c:pt idx="2461">
                  <c:v>43558</c:v>
                </c:pt>
                <c:pt idx="2462">
                  <c:v>43559</c:v>
                </c:pt>
                <c:pt idx="2463">
                  <c:v>43560</c:v>
                </c:pt>
                <c:pt idx="2464">
                  <c:v>43561</c:v>
                </c:pt>
                <c:pt idx="2465">
                  <c:v>43562</c:v>
                </c:pt>
                <c:pt idx="2466">
                  <c:v>43563</c:v>
                </c:pt>
                <c:pt idx="2467">
                  <c:v>43564</c:v>
                </c:pt>
                <c:pt idx="2468">
                  <c:v>43565</c:v>
                </c:pt>
                <c:pt idx="2469">
                  <c:v>43566</c:v>
                </c:pt>
                <c:pt idx="2470">
                  <c:v>43567</c:v>
                </c:pt>
                <c:pt idx="2471">
                  <c:v>43568</c:v>
                </c:pt>
                <c:pt idx="2472">
                  <c:v>43569</c:v>
                </c:pt>
                <c:pt idx="2473">
                  <c:v>43570</c:v>
                </c:pt>
                <c:pt idx="2474">
                  <c:v>43571</c:v>
                </c:pt>
                <c:pt idx="2475">
                  <c:v>43572</c:v>
                </c:pt>
                <c:pt idx="2476">
                  <c:v>43573</c:v>
                </c:pt>
                <c:pt idx="2477">
                  <c:v>43574</c:v>
                </c:pt>
                <c:pt idx="2478">
                  <c:v>43575</c:v>
                </c:pt>
                <c:pt idx="2479">
                  <c:v>43576</c:v>
                </c:pt>
                <c:pt idx="2480">
                  <c:v>43577</c:v>
                </c:pt>
                <c:pt idx="2481">
                  <c:v>43578</c:v>
                </c:pt>
                <c:pt idx="2482">
                  <c:v>43579</c:v>
                </c:pt>
                <c:pt idx="2483">
                  <c:v>43580</c:v>
                </c:pt>
                <c:pt idx="2484">
                  <c:v>43581</c:v>
                </c:pt>
                <c:pt idx="2485">
                  <c:v>43582</c:v>
                </c:pt>
                <c:pt idx="2486">
                  <c:v>43583</c:v>
                </c:pt>
                <c:pt idx="2487">
                  <c:v>43584</c:v>
                </c:pt>
                <c:pt idx="2488">
                  <c:v>43585</c:v>
                </c:pt>
                <c:pt idx="2489">
                  <c:v>43586</c:v>
                </c:pt>
                <c:pt idx="2490">
                  <c:v>43587</c:v>
                </c:pt>
                <c:pt idx="2491">
                  <c:v>43588</c:v>
                </c:pt>
                <c:pt idx="2492">
                  <c:v>43589</c:v>
                </c:pt>
                <c:pt idx="2493">
                  <c:v>43590</c:v>
                </c:pt>
                <c:pt idx="2494">
                  <c:v>43591</c:v>
                </c:pt>
                <c:pt idx="2495">
                  <c:v>43592</c:v>
                </c:pt>
                <c:pt idx="2496">
                  <c:v>43593</c:v>
                </c:pt>
                <c:pt idx="2497">
                  <c:v>43594</c:v>
                </c:pt>
                <c:pt idx="2498">
                  <c:v>43595</c:v>
                </c:pt>
                <c:pt idx="2499">
                  <c:v>43596</c:v>
                </c:pt>
                <c:pt idx="2500">
                  <c:v>43597</c:v>
                </c:pt>
                <c:pt idx="2501">
                  <c:v>43598</c:v>
                </c:pt>
                <c:pt idx="2502">
                  <c:v>43599</c:v>
                </c:pt>
                <c:pt idx="2503">
                  <c:v>43600</c:v>
                </c:pt>
                <c:pt idx="2504">
                  <c:v>43601</c:v>
                </c:pt>
                <c:pt idx="2505">
                  <c:v>43602</c:v>
                </c:pt>
                <c:pt idx="2506">
                  <c:v>43603</c:v>
                </c:pt>
                <c:pt idx="2507">
                  <c:v>43604</c:v>
                </c:pt>
                <c:pt idx="2508">
                  <c:v>43605</c:v>
                </c:pt>
                <c:pt idx="2509">
                  <c:v>43606</c:v>
                </c:pt>
                <c:pt idx="2510">
                  <c:v>43607</c:v>
                </c:pt>
                <c:pt idx="2511">
                  <c:v>43608</c:v>
                </c:pt>
                <c:pt idx="2512">
                  <c:v>43609</c:v>
                </c:pt>
                <c:pt idx="2513">
                  <c:v>43610</c:v>
                </c:pt>
                <c:pt idx="2514">
                  <c:v>43611</c:v>
                </c:pt>
                <c:pt idx="2515">
                  <c:v>43612</c:v>
                </c:pt>
                <c:pt idx="2516">
                  <c:v>43613</c:v>
                </c:pt>
                <c:pt idx="2517">
                  <c:v>43614</c:v>
                </c:pt>
                <c:pt idx="2518">
                  <c:v>43615</c:v>
                </c:pt>
                <c:pt idx="2519">
                  <c:v>43616</c:v>
                </c:pt>
                <c:pt idx="2520">
                  <c:v>43617</c:v>
                </c:pt>
                <c:pt idx="2521">
                  <c:v>43618</c:v>
                </c:pt>
                <c:pt idx="2522">
                  <c:v>43619</c:v>
                </c:pt>
                <c:pt idx="2523">
                  <c:v>43620</c:v>
                </c:pt>
                <c:pt idx="2524">
                  <c:v>43621</c:v>
                </c:pt>
                <c:pt idx="2525">
                  <c:v>43622</c:v>
                </c:pt>
                <c:pt idx="2526">
                  <c:v>43623</c:v>
                </c:pt>
                <c:pt idx="2527">
                  <c:v>43624</c:v>
                </c:pt>
                <c:pt idx="2528">
                  <c:v>43625</c:v>
                </c:pt>
                <c:pt idx="2529">
                  <c:v>43626</c:v>
                </c:pt>
                <c:pt idx="2530">
                  <c:v>43627</c:v>
                </c:pt>
                <c:pt idx="2531">
                  <c:v>43628</c:v>
                </c:pt>
                <c:pt idx="2532">
                  <c:v>43629</c:v>
                </c:pt>
                <c:pt idx="2533">
                  <c:v>43630</c:v>
                </c:pt>
                <c:pt idx="2534">
                  <c:v>43631</c:v>
                </c:pt>
                <c:pt idx="2535">
                  <c:v>43632</c:v>
                </c:pt>
                <c:pt idx="2536">
                  <c:v>43633</c:v>
                </c:pt>
                <c:pt idx="2537">
                  <c:v>43634</c:v>
                </c:pt>
                <c:pt idx="2538">
                  <c:v>43635</c:v>
                </c:pt>
                <c:pt idx="2539">
                  <c:v>43636</c:v>
                </c:pt>
                <c:pt idx="2540">
                  <c:v>43637</c:v>
                </c:pt>
                <c:pt idx="2541">
                  <c:v>43638</c:v>
                </c:pt>
                <c:pt idx="2542">
                  <c:v>43639</c:v>
                </c:pt>
                <c:pt idx="2543">
                  <c:v>43640</c:v>
                </c:pt>
                <c:pt idx="2544">
                  <c:v>43641</c:v>
                </c:pt>
                <c:pt idx="2545">
                  <c:v>43642</c:v>
                </c:pt>
                <c:pt idx="2546">
                  <c:v>43643</c:v>
                </c:pt>
                <c:pt idx="2547">
                  <c:v>43644</c:v>
                </c:pt>
                <c:pt idx="2548">
                  <c:v>43645</c:v>
                </c:pt>
                <c:pt idx="2549">
                  <c:v>43646</c:v>
                </c:pt>
                <c:pt idx="2550">
                  <c:v>43647</c:v>
                </c:pt>
                <c:pt idx="2551">
                  <c:v>43648</c:v>
                </c:pt>
                <c:pt idx="2552">
                  <c:v>43649</c:v>
                </c:pt>
                <c:pt idx="2553">
                  <c:v>43650</c:v>
                </c:pt>
                <c:pt idx="2554">
                  <c:v>43651</c:v>
                </c:pt>
                <c:pt idx="2555">
                  <c:v>43652</c:v>
                </c:pt>
                <c:pt idx="2556">
                  <c:v>43653</c:v>
                </c:pt>
                <c:pt idx="2557">
                  <c:v>43654</c:v>
                </c:pt>
                <c:pt idx="2558">
                  <c:v>43655</c:v>
                </c:pt>
                <c:pt idx="2559">
                  <c:v>43656</c:v>
                </c:pt>
                <c:pt idx="2560">
                  <c:v>43657</c:v>
                </c:pt>
                <c:pt idx="2561">
                  <c:v>43658</c:v>
                </c:pt>
                <c:pt idx="2562">
                  <c:v>43659</c:v>
                </c:pt>
                <c:pt idx="2563">
                  <c:v>43660</c:v>
                </c:pt>
                <c:pt idx="2564">
                  <c:v>43661</c:v>
                </c:pt>
                <c:pt idx="2565">
                  <c:v>43662</c:v>
                </c:pt>
                <c:pt idx="2566">
                  <c:v>43663</c:v>
                </c:pt>
                <c:pt idx="2567">
                  <c:v>43664</c:v>
                </c:pt>
                <c:pt idx="2568">
                  <c:v>43665</c:v>
                </c:pt>
                <c:pt idx="2569">
                  <c:v>43666</c:v>
                </c:pt>
                <c:pt idx="2570">
                  <c:v>43667</c:v>
                </c:pt>
                <c:pt idx="2571">
                  <c:v>43668</c:v>
                </c:pt>
                <c:pt idx="2572">
                  <c:v>43669</c:v>
                </c:pt>
                <c:pt idx="2573">
                  <c:v>43670</c:v>
                </c:pt>
                <c:pt idx="2574">
                  <c:v>43671</c:v>
                </c:pt>
                <c:pt idx="2575">
                  <c:v>43672</c:v>
                </c:pt>
                <c:pt idx="2576">
                  <c:v>43673</c:v>
                </c:pt>
                <c:pt idx="2577">
                  <c:v>43674</c:v>
                </c:pt>
                <c:pt idx="2578">
                  <c:v>43675</c:v>
                </c:pt>
                <c:pt idx="2579">
                  <c:v>43676</c:v>
                </c:pt>
                <c:pt idx="2580">
                  <c:v>43677</c:v>
                </c:pt>
                <c:pt idx="2581">
                  <c:v>43678</c:v>
                </c:pt>
                <c:pt idx="2582">
                  <c:v>43679</c:v>
                </c:pt>
                <c:pt idx="2583">
                  <c:v>43680</c:v>
                </c:pt>
                <c:pt idx="2584">
                  <c:v>43681</c:v>
                </c:pt>
                <c:pt idx="2585">
                  <c:v>43682</c:v>
                </c:pt>
                <c:pt idx="2586">
                  <c:v>43683</c:v>
                </c:pt>
                <c:pt idx="2587">
                  <c:v>43684</c:v>
                </c:pt>
                <c:pt idx="2588">
                  <c:v>43685</c:v>
                </c:pt>
                <c:pt idx="2589">
                  <c:v>43686</c:v>
                </c:pt>
                <c:pt idx="2590">
                  <c:v>43687</c:v>
                </c:pt>
                <c:pt idx="2591">
                  <c:v>43688</c:v>
                </c:pt>
                <c:pt idx="2592">
                  <c:v>43689</c:v>
                </c:pt>
                <c:pt idx="2593">
                  <c:v>43690</c:v>
                </c:pt>
                <c:pt idx="2594">
                  <c:v>43691</c:v>
                </c:pt>
                <c:pt idx="2595">
                  <c:v>43692</c:v>
                </c:pt>
                <c:pt idx="2596">
                  <c:v>43693</c:v>
                </c:pt>
                <c:pt idx="2597">
                  <c:v>43694</c:v>
                </c:pt>
                <c:pt idx="2598">
                  <c:v>43695</c:v>
                </c:pt>
                <c:pt idx="2599">
                  <c:v>43696</c:v>
                </c:pt>
                <c:pt idx="2600">
                  <c:v>43697</c:v>
                </c:pt>
                <c:pt idx="2601">
                  <c:v>43698</c:v>
                </c:pt>
                <c:pt idx="2602">
                  <c:v>43699</c:v>
                </c:pt>
                <c:pt idx="2603">
                  <c:v>43700</c:v>
                </c:pt>
                <c:pt idx="2604">
                  <c:v>43701</c:v>
                </c:pt>
                <c:pt idx="2605">
                  <c:v>43702</c:v>
                </c:pt>
                <c:pt idx="2606">
                  <c:v>43703</c:v>
                </c:pt>
                <c:pt idx="2607">
                  <c:v>43704</c:v>
                </c:pt>
                <c:pt idx="2608">
                  <c:v>43705</c:v>
                </c:pt>
                <c:pt idx="2609">
                  <c:v>43706</c:v>
                </c:pt>
                <c:pt idx="2610">
                  <c:v>43707</c:v>
                </c:pt>
                <c:pt idx="2611">
                  <c:v>43708</c:v>
                </c:pt>
                <c:pt idx="2612">
                  <c:v>43709</c:v>
                </c:pt>
                <c:pt idx="2613">
                  <c:v>43710</c:v>
                </c:pt>
                <c:pt idx="2614">
                  <c:v>43711</c:v>
                </c:pt>
                <c:pt idx="2615">
                  <c:v>43712</c:v>
                </c:pt>
                <c:pt idx="2616">
                  <c:v>43713</c:v>
                </c:pt>
                <c:pt idx="2617">
                  <c:v>43714</c:v>
                </c:pt>
                <c:pt idx="2618">
                  <c:v>43715</c:v>
                </c:pt>
                <c:pt idx="2619">
                  <c:v>43716</c:v>
                </c:pt>
                <c:pt idx="2620">
                  <c:v>43717</c:v>
                </c:pt>
                <c:pt idx="2621">
                  <c:v>43718</c:v>
                </c:pt>
                <c:pt idx="2622">
                  <c:v>43719</c:v>
                </c:pt>
                <c:pt idx="2623">
                  <c:v>43720</c:v>
                </c:pt>
                <c:pt idx="2624">
                  <c:v>43721</c:v>
                </c:pt>
                <c:pt idx="2625">
                  <c:v>43722</c:v>
                </c:pt>
                <c:pt idx="2626">
                  <c:v>43723</c:v>
                </c:pt>
                <c:pt idx="2627">
                  <c:v>43724</c:v>
                </c:pt>
                <c:pt idx="2628">
                  <c:v>43725</c:v>
                </c:pt>
                <c:pt idx="2629">
                  <c:v>43726</c:v>
                </c:pt>
                <c:pt idx="2630">
                  <c:v>43727</c:v>
                </c:pt>
                <c:pt idx="2631">
                  <c:v>43728</c:v>
                </c:pt>
                <c:pt idx="2632">
                  <c:v>43729</c:v>
                </c:pt>
                <c:pt idx="2633">
                  <c:v>43730</c:v>
                </c:pt>
                <c:pt idx="2634">
                  <c:v>43731</c:v>
                </c:pt>
                <c:pt idx="2635">
                  <c:v>43732</c:v>
                </c:pt>
                <c:pt idx="2636">
                  <c:v>43733</c:v>
                </c:pt>
                <c:pt idx="2637">
                  <c:v>43734</c:v>
                </c:pt>
                <c:pt idx="2638">
                  <c:v>43735</c:v>
                </c:pt>
                <c:pt idx="2639">
                  <c:v>43736</c:v>
                </c:pt>
                <c:pt idx="2640">
                  <c:v>43737</c:v>
                </c:pt>
                <c:pt idx="2641">
                  <c:v>43738</c:v>
                </c:pt>
                <c:pt idx="2642">
                  <c:v>43739</c:v>
                </c:pt>
                <c:pt idx="2643">
                  <c:v>43740</c:v>
                </c:pt>
                <c:pt idx="2644">
                  <c:v>43741</c:v>
                </c:pt>
                <c:pt idx="2645">
                  <c:v>43742</c:v>
                </c:pt>
                <c:pt idx="2646">
                  <c:v>43743</c:v>
                </c:pt>
                <c:pt idx="2647">
                  <c:v>43744</c:v>
                </c:pt>
                <c:pt idx="2648">
                  <c:v>43745</c:v>
                </c:pt>
                <c:pt idx="2649">
                  <c:v>43746</c:v>
                </c:pt>
                <c:pt idx="2650">
                  <c:v>43747</c:v>
                </c:pt>
                <c:pt idx="2651">
                  <c:v>43748</c:v>
                </c:pt>
                <c:pt idx="2652">
                  <c:v>43749</c:v>
                </c:pt>
                <c:pt idx="2653">
                  <c:v>43750</c:v>
                </c:pt>
                <c:pt idx="2654">
                  <c:v>43751</c:v>
                </c:pt>
                <c:pt idx="2655">
                  <c:v>43752</c:v>
                </c:pt>
                <c:pt idx="2656">
                  <c:v>43753</c:v>
                </c:pt>
                <c:pt idx="2657">
                  <c:v>43754</c:v>
                </c:pt>
                <c:pt idx="2658">
                  <c:v>43755</c:v>
                </c:pt>
                <c:pt idx="2659">
                  <c:v>43756</c:v>
                </c:pt>
                <c:pt idx="2660">
                  <c:v>43757</c:v>
                </c:pt>
                <c:pt idx="2661">
                  <c:v>43758</c:v>
                </c:pt>
                <c:pt idx="2662">
                  <c:v>43759</c:v>
                </c:pt>
                <c:pt idx="2663">
                  <c:v>43760</c:v>
                </c:pt>
                <c:pt idx="2664">
                  <c:v>43761</c:v>
                </c:pt>
                <c:pt idx="2665">
                  <c:v>43762</c:v>
                </c:pt>
                <c:pt idx="2666">
                  <c:v>43763</c:v>
                </c:pt>
                <c:pt idx="2667">
                  <c:v>43764</c:v>
                </c:pt>
                <c:pt idx="2668">
                  <c:v>43765</c:v>
                </c:pt>
                <c:pt idx="2669">
                  <c:v>43766</c:v>
                </c:pt>
                <c:pt idx="2670">
                  <c:v>43767</c:v>
                </c:pt>
                <c:pt idx="2671">
                  <c:v>43768</c:v>
                </c:pt>
                <c:pt idx="2672">
                  <c:v>43769</c:v>
                </c:pt>
                <c:pt idx="2673">
                  <c:v>43770</c:v>
                </c:pt>
                <c:pt idx="2674">
                  <c:v>43771</c:v>
                </c:pt>
                <c:pt idx="2675">
                  <c:v>43772</c:v>
                </c:pt>
                <c:pt idx="2676">
                  <c:v>43773</c:v>
                </c:pt>
                <c:pt idx="2677">
                  <c:v>43774</c:v>
                </c:pt>
                <c:pt idx="2678">
                  <c:v>43775</c:v>
                </c:pt>
                <c:pt idx="2679">
                  <c:v>43776</c:v>
                </c:pt>
                <c:pt idx="2680">
                  <c:v>43777</c:v>
                </c:pt>
                <c:pt idx="2681">
                  <c:v>43778</c:v>
                </c:pt>
                <c:pt idx="2682">
                  <c:v>43779</c:v>
                </c:pt>
                <c:pt idx="2683">
                  <c:v>43780</c:v>
                </c:pt>
                <c:pt idx="2684">
                  <c:v>43781</c:v>
                </c:pt>
                <c:pt idx="2685">
                  <c:v>43782</c:v>
                </c:pt>
                <c:pt idx="2686">
                  <c:v>43783</c:v>
                </c:pt>
                <c:pt idx="2687">
                  <c:v>43784</c:v>
                </c:pt>
                <c:pt idx="2688">
                  <c:v>43785</c:v>
                </c:pt>
                <c:pt idx="2689">
                  <c:v>43786</c:v>
                </c:pt>
                <c:pt idx="2690">
                  <c:v>43787</c:v>
                </c:pt>
                <c:pt idx="2691">
                  <c:v>43788</c:v>
                </c:pt>
                <c:pt idx="2692">
                  <c:v>43789</c:v>
                </c:pt>
                <c:pt idx="2693">
                  <c:v>43790</c:v>
                </c:pt>
                <c:pt idx="2694">
                  <c:v>43791</c:v>
                </c:pt>
                <c:pt idx="2695">
                  <c:v>43792</c:v>
                </c:pt>
                <c:pt idx="2696">
                  <c:v>43793</c:v>
                </c:pt>
                <c:pt idx="2697">
                  <c:v>43794</c:v>
                </c:pt>
                <c:pt idx="2698">
                  <c:v>43795</c:v>
                </c:pt>
                <c:pt idx="2699">
                  <c:v>43796</c:v>
                </c:pt>
                <c:pt idx="2700">
                  <c:v>43797</c:v>
                </c:pt>
                <c:pt idx="2701">
                  <c:v>43798</c:v>
                </c:pt>
                <c:pt idx="2702">
                  <c:v>43799</c:v>
                </c:pt>
                <c:pt idx="2703">
                  <c:v>43800</c:v>
                </c:pt>
                <c:pt idx="2704">
                  <c:v>43801</c:v>
                </c:pt>
                <c:pt idx="2705">
                  <c:v>43802</c:v>
                </c:pt>
                <c:pt idx="2706">
                  <c:v>43803</c:v>
                </c:pt>
                <c:pt idx="2707">
                  <c:v>43804</c:v>
                </c:pt>
                <c:pt idx="2708">
                  <c:v>43805</c:v>
                </c:pt>
                <c:pt idx="2709">
                  <c:v>43806</c:v>
                </c:pt>
                <c:pt idx="2710">
                  <c:v>43807</c:v>
                </c:pt>
                <c:pt idx="2711">
                  <c:v>43808</c:v>
                </c:pt>
                <c:pt idx="2712">
                  <c:v>43809</c:v>
                </c:pt>
                <c:pt idx="2713">
                  <c:v>43810</c:v>
                </c:pt>
                <c:pt idx="2714">
                  <c:v>43811</c:v>
                </c:pt>
                <c:pt idx="2715">
                  <c:v>43812</c:v>
                </c:pt>
                <c:pt idx="2716">
                  <c:v>43813</c:v>
                </c:pt>
                <c:pt idx="2717">
                  <c:v>43814</c:v>
                </c:pt>
                <c:pt idx="2718">
                  <c:v>43815</c:v>
                </c:pt>
                <c:pt idx="2719">
                  <c:v>43816</c:v>
                </c:pt>
                <c:pt idx="2720">
                  <c:v>43817</c:v>
                </c:pt>
                <c:pt idx="2721">
                  <c:v>43818</c:v>
                </c:pt>
                <c:pt idx="2722">
                  <c:v>43819</c:v>
                </c:pt>
                <c:pt idx="2723">
                  <c:v>43820</c:v>
                </c:pt>
                <c:pt idx="2724">
                  <c:v>43821</c:v>
                </c:pt>
                <c:pt idx="2725">
                  <c:v>43822</c:v>
                </c:pt>
                <c:pt idx="2726">
                  <c:v>43823</c:v>
                </c:pt>
                <c:pt idx="2727">
                  <c:v>43824</c:v>
                </c:pt>
                <c:pt idx="2728">
                  <c:v>43825</c:v>
                </c:pt>
                <c:pt idx="2729">
                  <c:v>43826</c:v>
                </c:pt>
                <c:pt idx="2730">
                  <c:v>43827</c:v>
                </c:pt>
                <c:pt idx="2731">
                  <c:v>43828</c:v>
                </c:pt>
                <c:pt idx="2732">
                  <c:v>43829</c:v>
                </c:pt>
                <c:pt idx="2733">
                  <c:v>43830</c:v>
                </c:pt>
                <c:pt idx="2734">
                  <c:v>43831</c:v>
                </c:pt>
                <c:pt idx="2735">
                  <c:v>43832</c:v>
                </c:pt>
                <c:pt idx="2736">
                  <c:v>43833</c:v>
                </c:pt>
                <c:pt idx="2737">
                  <c:v>43834</c:v>
                </c:pt>
                <c:pt idx="2738">
                  <c:v>43835</c:v>
                </c:pt>
                <c:pt idx="2739">
                  <c:v>43836</c:v>
                </c:pt>
                <c:pt idx="2740">
                  <c:v>43837</c:v>
                </c:pt>
                <c:pt idx="2741">
                  <c:v>43838</c:v>
                </c:pt>
                <c:pt idx="2742">
                  <c:v>43839</c:v>
                </c:pt>
                <c:pt idx="2743">
                  <c:v>43840</c:v>
                </c:pt>
                <c:pt idx="2744">
                  <c:v>43841</c:v>
                </c:pt>
                <c:pt idx="2745">
                  <c:v>43842</c:v>
                </c:pt>
                <c:pt idx="2746">
                  <c:v>43843</c:v>
                </c:pt>
                <c:pt idx="2747">
                  <c:v>43844</c:v>
                </c:pt>
                <c:pt idx="2748">
                  <c:v>43845</c:v>
                </c:pt>
                <c:pt idx="2749">
                  <c:v>43846</c:v>
                </c:pt>
                <c:pt idx="2750">
                  <c:v>43847</c:v>
                </c:pt>
                <c:pt idx="2751">
                  <c:v>43848</c:v>
                </c:pt>
                <c:pt idx="2752">
                  <c:v>43849</c:v>
                </c:pt>
                <c:pt idx="2753">
                  <c:v>43850</c:v>
                </c:pt>
                <c:pt idx="2754">
                  <c:v>43851</c:v>
                </c:pt>
                <c:pt idx="2755">
                  <c:v>43852</c:v>
                </c:pt>
                <c:pt idx="2756">
                  <c:v>43853</c:v>
                </c:pt>
                <c:pt idx="2757">
                  <c:v>43854</c:v>
                </c:pt>
                <c:pt idx="2758">
                  <c:v>43855</c:v>
                </c:pt>
                <c:pt idx="2759">
                  <c:v>43856</c:v>
                </c:pt>
                <c:pt idx="2760">
                  <c:v>43857</c:v>
                </c:pt>
                <c:pt idx="2761">
                  <c:v>43858</c:v>
                </c:pt>
                <c:pt idx="2762">
                  <c:v>43859</c:v>
                </c:pt>
                <c:pt idx="2763">
                  <c:v>43860</c:v>
                </c:pt>
                <c:pt idx="2764">
                  <c:v>43861</c:v>
                </c:pt>
                <c:pt idx="2765">
                  <c:v>43862</c:v>
                </c:pt>
                <c:pt idx="2766">
                  <c:v>43863</c:v>
                </c:pt>
                <c:pt idx="2767">
                  <c:v>43864</c:v>
                </c:pt>
                <c:pt idx="2768">
                  <c:v>43865</c:v>
                </c:pt>
                <c:pt idx="2769">
                  <c:v>43866</c:v>
                </c:pt>
                <c:pt idx="2770">
                  <c:v>43867</c:v>
                </c:pt>
                <c:pt idx="2771">
                  <c:v>43868</c:v>
                </c:pt>
                <c:pt idx="2772">
                  <c:v>43869</c:v>
                </c:pt>
                <c:pt idx="2773">
                  <c:v>43870</c:v>
                </c:pt>
                <c:pt idx="2774">
                  <c:v>43871</c:v>
                </c:pt>
                <c:pt idx="2775">
                  <c:v>43872</c:v>
                </c:pt>
                <c:pt idx="2776">
                  <c:v>43873</c:v>
                </c:pt>
                <c:pt idx="2777">
                  <c:v>43874</c:v>
                </c:pt>
                <c:pt idx="2778">
                  <c:v>43875</c:v>
                </c:pt>
                <c:pt idx="2779">
                  <c:v>43876</c:v>
                </c:pt>
                <c:pt idx="2780">
                  <c:v>43877</c:v>
                </c:pt>
                <c:pt idx="2781">
                  <c:v>43878</c:v>
                </c:pt>
                <c:pt idx="2782">
                  <c:v>43879</c:v>
                </c:pt>
                <c:pt idx="2783">
                  <c:v>43880</c:v>
                </c:pt>
                <c:pt idx="2784">
                  <c:v>43881</c:v>
                </c:pt>
                <c:pt idx="2785">
                  <c:v>43882</c:v>
                </c:pt>
                <c:pt idx="2786">
                  <c:v>43883</c:v>
                </c:pt>
                <c:pt idx="2787">
                  <c:v>43884</c:v>
                </c:pt>
                <c:pt idx="2788">
                  <c:v>43885</c:v>
                </c:pt>
                <c:pt idx="2789">
                  <c:v>43886</c:v>
                </c:pt>
                <c:pt idx="2790">
                  <c:v>43887</c:v>
                </c:pt>
                <c:pt idx="2791">
                  <c:v>43888</c:v>
                </c:pt>
                <c:pt idx="2792">
                  <c:v>43889</c:v>
                </c:pt>
                <c:pt idx="2793">
                  <c:v>43890</c:v>
                </c:pt>
                <c:pt idx="2794">
                  <c:v>43891</c:v>
                </c:pt>
                <c:pt idx="2795">
                  <c:v>43892</c:v>
                </c:pt>
                <c:pt idx="2796">
                  <c:v>43893</c:v>
                </c:pt>
                <c:pt idx="2797">
                  <c:v>43894</c:v>
                </c:pt>
                <c:pt idx="2798">
                  <c:v>43895</c:v>
                </c:pt>
                <c:pt idx="2799">
                  <c:v>43896</c:v>
                </c:pt>
                <c:pt idx="2800">
                  <c:v>43897</c:v>
                </c:pt>
                <c:pt idx="2801">
                  <c:v>43898</c:v>
                </c:pt>
                <c:pt idx="2802">
                  <c:v>43899</c:v>
                </c:pt>
                <c:pt idx="2803">
                  <c:v>43900</c:v>
                </c:pt>
                <c:pt idx="2804">
                  <c:v>43901</c:v>
                </c:pt>
                <c:pt idx="2805">
                  <c:v>43902</c:v>
                </c:pt>
                <c:pt idx="2806">
                  <c:v>43903</c:v>
                </c:pt>
                <c:pt idx="2807">
                  <c:v>43904</c:v>
                </c:pt>
                <c:pt idx="2808">
                  <c:v>43905</c:v>
                </c:pt>
                <c:pt idx="2809">
                  <c:v>43906</c:v>
                </c:pt>
                <c:pt idx="2810">
                  <c:v>43907</c:v>
                </c:pt>
                <c:pt idx="2811">
                  <c:v>43908</c:v>
                </c:pt>
                <c:pt idx="2812">
                  <c:v>43909</c:v>
                </c:pt>
                <c:pt idx="2813">
                  <c:v>43910</c:v>
                </c:pt>
                <c:pt idx="2814">
                  <c:v>43911</c:v>
                </c:pt>
                <c:pt idx="2815">
                  <c:v>43912</c:v>
                </c:pt>
                <c:pt idx="2816">
                  <c:v>43913</c:v>
                </c:pt>
                <c:pt idx="2817">
                  <c:v>43914</c:v>
                </c:pt>
                <c:pt idx="2818">
                  <c:v>43915</c:v>
                </c:pt>
                <c:pt idx="2819">
                  <c:v>43916</c:v>
                </c:pt>
                <c:pt idx="2820">
                  <c:v>43917</c:v>
                </c:pt>
                <c:pt idx="2821">
                  <c:v>43918</c:v>
                </c:pt>
                <c:pt idx="2822">
                  <c:v>43919</c:v>
                </c:pt>
                <c:pt idx="2823">
                  <c:v>43920</c:v>
                </c:pt>
                <c:pt idx="2824">
                  <c:v>43921</c:v>
                </c:pt>
                <c:pt idx="2825">
                  <c:v>43922</c:v>
                </c:pt>
                <c:pt idx="2826">
                  <c:v>43923</c:v>
                </c:pt>
                <c:pt idx="2827">
                  <c:v>43924</c:v>
                </c:pt>
                <c:pt idx="2828">
                  <c:v>43925</c:v>
                </c:pt>
                <c:pt idx="2829">
                  <c:v>43926</c:v>
                </c:pt>
                <c:pt idx="2830">
                  <c:v>43927</c:v>
                </c:pt>
                <c:pt idx="2831">
                  <c:v>43928</c:v>
                </c:pt>
                <c:pt idx="2832">
                  <c:v>43929</c:v>
                </c:pt>
                <c:pt idx="2833">
                  <c:v>43930</c:v>
                </c:pt>
                <c:pt idx="2834">
                  <c:v>43931</c:v>
                </c:pt>
                <c:pt idx="2835">
                  <c:v>43932</c:v>
                </c:pt>
                <c:pt idx="2836">
                  <c:v>43933</c:v>
                </c:pt>
                <c:pt idx="2837">
                  <c:v>43934</c:v>
                </c:pt>
                <c:pt idx="2838">
                  <c:v>43935</c:v>
                </c:pt>
                <c:pt idx="2839">
                  <c:v>43936</c:v>
                </c:pt>
                <c:pt idx="2840">
                  <c:v>43937</c:v>
                </c:pt>
                <c:pt idx="2841">
                  <c:v>43938</c:v>
                </c:pt>
                <c:pt idx="2842">
                  <c:v>43939</c:v>
                </c:pt>
                <c:pt idx="2843">
                  <c:v>43940</c:v>
                </c:pt>
                <c:pt idx="2844">
                  <c:v>43941</c:v>
                </c:pt>
                <c:pt idx="2845">
                  <c:v>43942</c:v>
                </c:pt>
                <c:pt idx="2846">
                  <c:v>43943</c:v>
                </c:pt>
                <c:pt idx="2847">
                  <c:v>43944</c:v>
                </c:pt>
                <c:pt idx="2848">
                  <c:v>43945</c:v>
                </c:pt>
                <c:pt idx="2849">
                  <c:v>43946</c:v>
                </c:pt>
                <c:pt idx="2850">
                  <c:v>43947</c:v>
                </c:pt>
                <c:pt idx="2851">
                  <c:v>43948</c:v>
                </c:pt>
                <c:pt idx="2852">
                  <c:v>43949</c:v>
                </c:pt>
                <c:pt idx="2853">
                  <c:v>43950</c:v>
                </c:pt>
                <c:pt idx="2854">
                  <c:v>43951</c:v>
                </c:pt>
                <c:pt idx="2855">
                  <c:v>43952</c:v>
                </c:pt>
                <c:pt idx="2856">
                  <c:v>43953</c:v>
                </c:pt>
                <c:pt idx="2857">
                  <c:v>43954</c:v>
                </c:pt>
                <c:pt idx="2858">
                  <c:v>43955</c:v>
                </c:pt>
                <c:pt idx="2859">
                  <c:v>44005</c:v>
                </c:pt>
                <c:pt idx="2860">
                  <c:v>44006</c:v>
                </c:pt>
                <c:pt idx="2861">
                  <c:v>44007</c:v>
                </c:pt>
                <c:pt idx="2862">
                  <c:v>44008</c:v>
                </c:pt>
                <c:pt idx="2863">
                  <c:v>44009</c:v>
                </c:pt>
                <c:pt idx="2864">
                  <c:v>44010</c:v>
                </c:pt>
                <c:pt idx="2865">
                  <c:v>44011</c:v>
                </c:pt>
                <c:pt idx="2866">
                  <c:v>44012</c:v>
                </c:pt>
                <c:pt idx="2867">
                  <c:v>44013</c:v>
                </c:pt>
                <c:pt idx="2868">
                  <c:v>44014</c:v>
                </c:pt>
                <c:pt idx="2869">
                  <c:v>44015</c:v>
                </c:pt>
                <c:pt idx="2870">
                  <c:v>44016</c:v>
                </c:pt>
                <c:pt idx="2871">
                  <c:v>44017</c:v>
                </c:pt>
                <c:pt idx="2872">
                  <c:v>44018</c:v>
                </c:pt>
                <c:pt idx="2873">
                  <c:v>44019</c:v>
                </c:pt>
                <c:pt idx="2874">
                  <c:v>44020</c:v>
                </c:pt>
                <c:pt idx="2875">
                  <c:v>44021</c:v>
                </c:pt>
                <c:pt idx="2876">
                  <c:v>44022</c:v>
                </c:pt>
                <c:pt idx="2877">
                  <c:v>44023</c:v>
                </c:pt>
                <c:pt idx="2878">
                  <c:v>44024</c:v>
                </c:pt>
                <c:pt idx="2879">
                  <c:v>44025</c:v>
                </c:pt>
                <c:pt idx="2880">
                  <c:v>44026</c:v>
                </c:pt>
                <c:pt idx="2881">
                  <c:v>44027</c:v>
                </c:pt>
                <c:pt idx="2882">
                  <c:v>44028</c:v>
                </c:pt>
                <c:pt idx="2883">
                  <c:v>44029</c:v>
                </c:pt>
                <c:pt idx="2884">
                  <c:v>44030</c:v>
                </c:pt>
                <c:pt idx="2885">
                  <c:v>44031</c:v>
                </c:pt>
                <c:pt idx="2886">
                  <c:v>44032</c:v>
                </c:pt>
                <c:pt idx="2887">
                  <c:v>44033</c:v>
                </c:pt>
                <c:pt idx="2888">
                  <c:v>44034</c:v>
                </c:pt>
                <c:pt idx="2889">
                  <c:v>44035</c:v>
                </c:pt>
                <c:pt idx="2890">
                  <c:v>44036</c:v>
                </c:pt>
                <c:pt idx="2891">
                  <c:v>44037</c:v>
                </c:pt>
                <c:pt idx="2892">
                  <c:v>44038</c:v>
                </c:pt>
                <c:pt idx="2893">
                  <c:v>44039</c:v>
                </c:pt>
                <c:pt idx="2894">
                  <c:v>44040</c:v>
                </c:pt>
                <c:pt idx="2895">
                  <c:v>44041</c:v>
                </c:pt>
                <c:pt idx="2896">
                  <c:v>44042</c:v>
                </c:pt>
                <c:pt idx="2897">
                  <c:v>44043</c:v>
                </c:pt>
                <c:pt idx="2898">
                  <c:v>44044</c:v>
                </c:pt>
                <c:pt idx="2899">
                  <c:v>44045</c:v>
                </c:pt>
                <c:pt idx="2900">
                  <c:v>44046</c:v>
                </c:pt>
                <c:pt idx="2901">
                  <c:v>44047</c:v>
                </c:pt>
                <c:pt idx="2902">
                  <c:v>44048</c:v>
                </c:pt>
                <c:pt idx="2903">
                  <c:v>44049</c:v>
                </c:pt>
                <c:pt idx="2904">
                  <c:v>44050</c:v>
                </c:pt>
                <c:pt idx="2905">
                  <c:v>44051</c:v>
                </c:pt>
                <c:pt idx="2906">
                  <c:v>44052</c:v>
                </c:pt>
                <c:pt idx="2907">
                  <c:v>44053</c:v>
                </c:pt>
                <c:pt idx="2908">
                  <c:v>44054</c:v>
                </c:pt>
                <c:pt idx="2909">
                  <c:v>44055</c:v>
                </c:pt>
                <c:pt idx="2910">
                  <c:v>44056</c:v>
                </c:pt>
                <c:pt idx="2911">
                  <c:v>44057</c:v>
                </c:pt>
                <c:pt idx="2912">
                  <c:v>44058</c:v>
                </c:pt>
                <c:pt idx="2913">
                  <c:v>44059</c:v>
                </c:pt>
                <c:pt idx="2914">
                  <c:v>44060</c:v>
                </c:pt>
                <c:pt idx="2915">
                  <c:v>44061</c:v>
                </c:pt>
                <c:pt idx="2916">
                  <c:v>44062</c:v>
                </c:pt>
                <c:pt idx="2917">
                  <c:v>44063</c:v>
                </c:pt>
                <c:pt idx="2918">
                  <c:v>44064</c:v>
                </c:pt>
                <c:pt idx="2919">
                  <c:v>44065</c:v>
                </c:pt>
                <c:pt idx="2920">
                  <c:v>44066</c:v>
                </c:pt>
                <c:pt idx="2921">
                  <c:v>44067</c:v>
                </c:pt>
                <c:pt idx="2922">
                  <c:v>44068</c:v>
                </c:pt>
                <c:pt idx="2923">
                  <c:v>44069</c:v>
                </c:pt>
                <c:pt idx="2924">
                  <c:v>44070</c:v>
                </c:pt>
                <c:pt idx="2925">
                  <c:v>44071</c:v>
                </c:pt>
                <c:pt idx="2926">
                  <c:v>44072</c:v>
                </c:pt>
                <c:pt idx="2927">
                  <c:v>44073</c:v>
                </c:pt>
                <c:pt idx="2928">
                  <c:v>44074</c:v>
                </c:pt>
                <c:pt idx="2929">
                  <c:v>44075</c:v>
                </c:pt>
                <c:pt idx="2930">
                  <c:v>44076</c:v>
                </c:pt>
                <c:pt idx="2931">
                  <c:v>44077</c:v>
                </c:pt>
                <c:pt idx="2932">
                  <c:v>44078</c:v>
                </c:pt>
                <c:pt idx="2933">
                  <c:v>44079</c:v>
                </c:pt>
                <c:pt idx="2934">
                  <c:v>44080</c:v>
                </c:pt>
                <c:pt idx="2935">
                  <c:v>44081</c:v>
                </c:pt>
                <c:pt idx="2936">
                  <c:v>44082</c:v>
                </c:pt>
                <c:pt idx="2937">
                  <c:v>44083</c:v>
                </c:pt>
                <c:pt idx="2938">
                  <c:v>44084</c:v>
                </c:pt>
                <c:pt idx="2939">
                  <c:v>44085</c:v>
                </c:pt>
                <c:pt idx="2940">
                  <c:v>44086</c:v>
                </c:pt>
                <c:pt idx="2941">
                  <c:v>44087</c:v>
                </c:pt>
                <c:pt idx="2942">
                  <c:v>44088</c:v>
                </c:pt>
                <c:pt idx="2943">
                  <c:v>44089</c:v>
                </c:pt>
                <c:pt idx="2944">
                  <c:v>44090</c:v>
                </c:pt>
                <c:pt idx="2945">
                  <c:v>44091</c:v>
                </c:pt>
                <c:pt idx="2946">
                  <c:v>44092</c:v>
                </c:pt>
                <c:pt idx="2947">
                  <c:v>44093</c:v>
                </c:pt>
                <c:pt idx="2948">
                  <c:v>44094</c:v>
                </c:pt>
                <c:pt idx="2949">
                  <c:v>44095</c:v>
                </c:pt>
                <c:pt idx="2950">
                  <c:v>44096</c:v>
                </c:pt>
                <c:pt idx="2951">
                  <c:v>44097</c:v>
                </c:pt>
                <c:pt idx="2952">
                  <c:v>44098</c:v>
                </c:pt>
                <c:pt idx="2953">
                  <c:v>44099</c:v>
                </c:pt>
                <c:pt idx="2954">
                  <c:v>44100</c:v>
                </c:pt>
                <c:pt idx="2955">
                  <c:v>44101</c:v>
                </c:pt>
                <c:pt idx="2956">
                  <c:v>44102</c:v>
                </c:pt>
                <c:pt idx="2957">
                  <c:v>44103</c:v>
                </c:pt>
                <c:pt idx="2958">
                  <c:v>44104</c:v>
                </c:pt>
                <c:pt idx="2959">
                  <c:v>44105</c:v>
                </c:pt>
                <c:pt idx="2960">
                  <c:v>44106</c:v>
                </c:pt>
                <c:pt idx="2961">
                  <c:v>44107</c:v>
                </c:pt>
                <c:pt idx="2962">
                  <c:v>44108</c:v>
                </c:pt>
                <c:pt idx="2963">
                  <c:v>44109</c:v>
                </c:pt>
                <c:pt idx="2964">
                  <c:v>44110</c:v>
                </c:pt>
                <c:pt idx="2965">
                  <c:v>44111</c:v>
                </c:pt>
                <c:pt idx="2966">
                  <c:v>44112</c:v>
                </c:pt>
                <c:pt idx="2967">
                  <c:v>44113</c:v>
                </c:pt>
                <c:pt idx="2968">
                  <c:v>44114</c:v>
                </c:pt>
                <c:pt idx="2969">
                  <c:v>44115</c:v>
                </c:pt>
                <c:pt idx="2970">
                  <c:v>44116</c:v>
                </c:pt>
                <c:pt idx="2971">
                  <c:v>44117</c:v>
                </c:pt>
                <c:pt idx="2972">
                  <c:v>44118</c:v>
                </c:pt>
                <c:pt idx="2973">
                  <c:v>44119</c:v>
                </c:pt>
                <c:pt idx="2974">
                  <c:v>44120</c:v>
                </c:pt>
                <c:pt idx="2975">
                  <c:v>44121</c:v>
                </c:pt>
                <c:pt idx="2976">
                  <c:v>44122</c:v>
                </c:pt>
                <c:pt idx="2977">
                  <c:v>44123</c:v>
                </c:pt>
                <c:pt idx="2978">
                  <c:v>44124</c:v>
                </c:pt>
                <c:pt idx="2979">
                  <c:v>44125</c:v>
                </c:pt>
                <c:pt idx="2980">
                  <c:v>44126</c:v>
                </c:pt>
                <c:pt idx="2981">
                  <c:v>44127</c:v>
                </c:pt>
                <c:pt idx="2982">
                  <c:v>44128</c:v>
                </c:pt>
                <c:pt idx="2983">
                  <c:v>44129</c:v>
                </c:pt>
                <c:pt idx="2984">
                  <c:v>44130</c:v>
                </c:pt>
                <c:pt idx="2985">
                  <c:v>44131</c:v>
                </c:pt>
                <c:pt idx="2986">
                  <c:v>44132</c:v>
                </c:pt>
                <c:pt idx="2987">
                  <c:v>44133</c:v>
                </c:pt>
                <c:pt idx="2988">
                  <c:v>44134</c:v>
                </c:pt>
                <c:pt idx="2989">
                  <c:v>44135</c:v>
                </c:pt>
                <c:pt idx="2990">
                  <c:v>44136</c:v>
                </c:pt>
                <c:pt idx="2991">
                  <c:v>44137</c:v>
                </c:pt>
                <c:pt idx="2992">
                  <c:v>44138</c:v>
                </c:pt>
                <c:pt idx="2993">
                  <c:v>44139</c:v>
                </c:pt>
                <c:pt idx="2994">
                  <c:v>44140</c:v>
                </c:pt>
                <c:pt idx="2995">
                  <c:v>44141</c:v>
                </c:pt>
                <c:pt idx="2996">
                  <c:v>44142</c:v>
                </c:pt>
                <c:pt idx="2997">
                  <c:v>44143</c:v>
                </c:pt>
                <c:pt idx="2998">
                  <c:v>44144</c:v>
                </c:pt>
                <c:pt idx="2999">
                  <c:v>44145</c:v>
                </c:pt>
                <c:pt idx="3000">
                  <c:v>44146</c:v>
                </c:pt>
                <c:pt idx="3001">
                  <c:v>44147</c:v>
                </c:pt>
                <c:pt idx="3002">
                  <c:v>44148</c:v>
                </c:pt>
                <c:pt idx="3003">
                  <c:v>44149</c:v>
                </c:pt>
                <c:pt idx="3004">
                  <c:v>44150</c:v>
                </c:pt>
                <c:pt idx="3005">
                  <c:v>44151</c:v>
                </c:pt>
                <c:pt idx="3006">
                  <c:v>44152</c:v>
                </c:pt>
                <c:pt idx="3007">
                  <c:v>44153</c:v>
                </c:pt>
                <c:pt idx="3008">
                  <c:v>44154</c:v>
                </c:pt>
                <c:pt idx="3009">
                  <c:v>44155</c:v>
                </c:pt>
                <c:pt idx="3010">
                  <c:v>44156</c:v>
                </c:pt>
                <c:pt idx="3011">
                  <c:v>44157</c:v>
                </c:pt>
                <c:pt idx="3012">
                  <c:v>44158</c:v>
                </c:pt>
                <c:pt idx="3013">
                  <c:v>44159</c:v>
                </c:pt>
                <c:pt idx="3014">
                  <c:v>44160</c:v>
                </c:pt>
                <c:pt idx="3015">
                  <c:v>44161</c:v>
                </c:pt>
                <c:pt idx="3016">
                  <c:v>44162</c:v>
                </c:pt>
                <c:pt idx="3017">
                  <c:v>44163</c:v>
                </c:pt>
                <c:pt idx="3018">
                  <c:v>44164</c:v>
                </c:pt>
                <c:pt idx="3019">
                  <c:v>44165</c:v>
                </c:pt>
                <c:pt idx="3020">
                  <c:v>44166</c:v>
                </c:pt>
                <c:pt idx="3021">
                  <c:v>44167</c:v>
                </c:pt>
                <c:pt idx="3022">
                  <c:v>44168</c:v>
                </c:pt>
                <c:pt idx="3023">
                  <c:v>44169</c:v>
                </c:pt>
                <c:pt idx="3024">
                  <c:v>44170</c:v>
                </c:pt>
                <c:pt idx="3025">
                  <c:v>44171</c:v>
                </c:pt>
                <c:pt idx="3026">
                  <c:v>44172</c:v>
                </c:pt>
                <c:pt idx="3027">
                  <c:v>44173</c:v>
                </c:pt>
                <c:pt idx="3028">
                  <c:v>44174</c:v>
                </c:pt>
                <c:pt idx="3029">
                  <c:v>44175</c:v>
                </c:pt>
                <c:pt idx="3030">
                  <c:v>44176</c:v>
                </c:pt>
                <c:pt idx="3031">
                  <c:v>44177</c:v>
                </c:pt>
                <c:pt idx="3032">
                  <c:v>44178</c:v>
                </c:pt>
                <c:pt idx="3033">
                  <c:v>44179</c:v>
                </c:pt>
                <c:pt idx="3034">
                  <c:v>44180</c:v>
                </c:pt>
                <c:pt idx="3035">
                  <c:v>44181</c:v>
                </c:pt>
                <c:pt idx="3036">
                  <c:v>44182</c:v>
                </c:pt>
                <c:pt idx="3037">
                  <c:v>44183</c:v>
                </c:pt>
                <c:pt idx="3038">
                  <c:v>44184</c:v>
                </c:pt>
                <c:pt idx="3039">
                  <c:v>44185</c:v>
                </c:pt>
                <c:pt idx="3040">
                  <c:v>44186</c:v>
                </c:pt>
                <c:pt idx="3041">
                  <c:v>44187</c:v>
                </c:pt>
                <c:pt idx="3042">
                  <c:v>44188</c:v>
                </c:pt>
                <c:pt idx="3043">
                  <c:v>44189</c:v>
                </c:pt>
                <c:pt idx="3044">
                  <c:v>44190</c:v>
                </c:pt>
                <c:pt idx="3045">
                  <c:v>44191</c:v>
                </c:pt>
                <c:pt idx="3046">
                  <c:v>44192</c:v>
                </c:pt>
                <c:pt idx="3047">
                  <c:v>44193</c:v>
                </c:pt>
                <c:pt idx="3048">
                  <c:v>44194</c:v>
                </c:pt>
                <c:pt idx="3049">
                  <c:v>44195</c:v>
                </c:pt>
                <c:pt idx="3050">
                  <c:v>44196</c:v>
                </c:pt>
                <c:pt idx="3051">
                  <c:v>44197</c:v>
                </c:pt>
                <c:pt idx="3052">
                  <c:v>44198</c:v>
                </c:pt>
                <c:pt idx="3053">
                  <c:v>44199</c:v>
                </c:pt>
                <c:pt idx="3054">
                  <c:v>44200</c:v>
                </c:pt>
                <c:pt idx="3055">
                  <c:v>44201</c:v>
                </c:pt>
                <c:pt idx="3056">
                  <c:v>44202</c:v>
                </c:pt>
                <c:pt idx="3057">
                  <c:v>44203</c:v>
                </c:pt>
                <c:pt idx="3058">
                  <c:v>44204</c:v>
                </c:pt>
                <c:pt idx="3059">
                  <c:v>44205</c:v>
                </c:pt>
                <c:pt idx="3060">
                  <c:v>44206</c:v>
                </c:pt>
                <c:pt idx="3061">
                  <c:v>44207</c:v>
                </c:pt>
                <c:pt idx="3062">
                  <c:v>44208</c:v>
                </c:pt>
                <c:pt idx="3063">
                  <c:v>44209</c:v>
                </c:pt>
                <c:pt idx="3064">
                  <c:v>44210</c:v>
                </c:pt>
                <c:pt idx="3065">
                  <c:v>44211</c:v>
                </c:pt>
                <c:pt idx="3066">
                  <c:v>44212</c:v>
                </c:pt>
                <c:pt idx="3067">
                  <c:v>44213</c:v>
                </c:pt>
                <c:pt idx="3068">
                  <c:v>44214</c:v>
                </c:pt>
                <c:pt idx="3069">
                  <c:v>44215</c:v>
                </c:pt>
                <c:pt idx="3070">
                  <c:v>44216</c:v>
                </c:pt>
                <c:pt idx="3071">
                  <c:v>44217</c:v>
                </c:pt>
                <c:pt idx="3072">
                  <c:v>44218</c:v>
                </c:pt>
                <c:pt idx="3073">
                  <c:v>44219</c:v>
                </c:pt>
                <c:pt idx="3074">
                  <c:v>44220</c:v>
                </c:pt>
                <c:pt idx="3075">
                  <c:v>44221</c:v>
                </c:pt>
                <c:pt idx="3076">
                  <c:v>44222</c:v>
                </c:pt>
                <c:pt idx="3077">
                  <c:v>44223</c:v>
                </c:pt>
                <c:pt idx="3078">
                  <c:v>44224</c:v>
                </c:pt>
                <c:pt idx="3079">
                  <c:v>44225</c:v>
                </c:pt>
                <c:pt idx="3080">
                  <c:v>44226</c:v>
                </c:pt>
                <c:pt idx="3081">
                  <c:v>44227</c:v>
                </c:pt>
                <c:pt idx="3082">
                  <c:v>44228</c:v>
                </c:pt>
                <c:pt idx="3083">
                  <c:v>44229</c:v>
                </c:pt>
                <c:pt idx="3084">
                  <c:v>44230</c:v>
                </c:pt>
                <c:pt idx="3085">
                  <c:v>44231</c:v>
                </c:pt>
                <c:pt idx="3086">
                  <c:v>44232</c:v>
                </c:pt>
                <c:pt idx="3087">
                  <c:v>44233</c:v>
                </c:pt>
                <c:pt idx="3088">
                  <c:v>44234</c:v>
                </c:pt>
                <c:pt idx="3089">
                  <c:v>44235</c:v>
                </c:pt>
                <c:pt idx="3090">
                  <c:v>44236</c:v>
                </c:pt>
                <c:pt idx="3091">
                  <c:v>44237</c:v>
                </c:pt>
                <c:pt idx="3092">
                  <c:v>44238</c:v>
                </c:pt>
                <c:pt idx="3093">
                  <c:v>44239</c:v>
                </c:pt>
                <c:pt idx="3094">
                  <c:v>44240</c:v>
                </c:pt>
                <c:pt idx="3095">
                  <c:v>44241</c:v>
                </c:pt>
                <c:pt idx="3096">
                  <c:v>44242</c:v>
                </c:pt>
                <c:pt idx="3097">
                  <c:v>44243</c:v>
                </c:pt>
                <c:pt idx="3098">
                  <c:v>44244</c:v>
                </c:pt>
                <c:pt idx="3099">
                  <c:v>44245</c:v>
                </c:pt>
                <c:pt idx="3100">
                  <c:v>44246</c:v>
                </c:pt>
                <c:pt idx="3101">
                  <c:v>44247</c:v>
                </c:pt>
                <c:pt idx="3102">
                  <c:v>44248</c:v>
                </c:pt>
                <c:pt idx="3103">
                  <c:v>44249</c:v>
                </c:pt>
                <c:pt idx="3104">
                  <c:v>44250</c:v>
                </c:pt>
                <c:pt idx="3105">
                  <c:v>44251</c:v>
                </c:pt>
                <c:pt idx="3106">
                  <c:v>44252</c:v>
                </c:pt>
                <c:pt idx="3107">
                  <c:v>44253</c:v>
                </c:pt>
                <c:pt idx="3108">
                  <c:v>44254</c:v>
                </c:pt>
                <c:pt idx="3109">
                  <c:v>44255</c:v>
                </c:pt>
                <c:pt idx="3110">
                  <c:v>44256</c:v>
                </c:pt>
                <c:pt idx="3111">
                  <c:v>44257</c:v>
                </c:pt>
                <c:pt idx="3112">
                  <c:v>44258</c:v>
                </c:pt>
                <c:pt idx="3113">
                  <c:v>44259</c:v>
                </c:pt>
                <c:pt idx="3114">
                  <c:v>44260</c:v>
                </c:pt>
                <c:pt idx="3115">
                  <c:v>44261</c:v>
                </c:pt>
                <c:pt idx="3116">
                  <c:v>44262</c:v>
                </c:pt>
                <c:pt idx="3117">
                  <c:v>44263</c:v>
                </c:pt>
                <c:pt idx="3118">
                  <c:v>44264</c:v>
                </c:pt>
                <c:pt idx="3119">
                  <c:v>44265</c:v>
                </c:pt>
                <c:pt idx="3120">
                  <c:v>44266</c:v>
                </c:pt>
                <c:pt idx="3121">
                  <c:v>44267</c:v>
                </c:pt>
                <c:pt idx="3122">
                  <c:v>44268</c:v>
                </c:pt>
                <c:pt idx="3123">
                  <c:v>44269</c:v>
                </c:pt>
                <c:pt idx="3124">
                  <c:v>44270</c:v>
                </c:pt>
                <c:pt idx="3125">
                  <c:v>44271</c:v>
                </c:pt>
                <c:pt idx="3126">
                  <c:v>44272</c:v>
                </c:pt>
                <c:pt idx="3127">
                  <c:v>44273</c:v>
                </c:pt>
                <c:pt idx="3128">
                  <c:v>44274</c:v>
                </c:pt>
                <c:pt idx="3129">
                  <c:v>44275</c:v>
                </c:pt>
                <c:pt idx="3130">
                  <c:v>44276</c:v>
                </c:pt>
                <c:pt idx="3131">
                  <c:v>44277</c:v>
                </c:pt>
                <c:pt idx="3132">
                  <c:v>44278</c:v>
                </c:pt>
                <c:pt idx="3133">
                  <c:v>44279</c:v>
                </c:pt>
                <c:pt idx="3134">
                  <c:v>44280</c:v>
                </c:pt>
                <c:pt idx="3135">
                  <c:v>44281</c:v>
                </c:pt>
                <c:pt idx="3136">
                  <c:v>44282</c:v>
                </c:pt>
                <c:pt idx="3137">
                  <c:v>44283</c:v>
                </c:pt>
                <c:pt idx="3138">
                  <c:v>44284</c:v>
                </c:pt>
                <c:pt idx="3139">
                  <c:v>44285</c:v>
                </c:pt>
                <c:pt idx="3140">
                  <c:v>44286</c:v>
                </c:pt>
                <c:pt idx="3141">
                  <c:v>44287</c:v>
                </c:pt>
                <c:pt idx="3142">
                  <c:v>44288</c:v>
                </c:pt>
                <c:pt idx="3143">
                  <c:v>44289</c:v>
                </c:pt>
                <c:pt idx="3144">
                  <c:v>44290</c:v>
                </c:pt>
                <c:pt idx="3145">
                  <c:v>44291</c:v>
                </c:pt>
                <c:pt idx="3146">
                  <c:v>44292</c:v>
                </c:pt>
                <c:pt idx="3147">
                  <c:v>44293</c:v>
                </c:pt>
                <c:pt idx="3148">
                  <c:v>44294</c:v>
                </c:pt>
                <c:pt idx="3149">
                  <c:v>44295</c:v>
                </c:pt>
                <c:pt idx="3150">
                  <c:v>44296</c:v>
                </c:pt>
                <c:pt idx="3151">
                  <c:v>44297</c:v>
                </c:pt>
                <c:pt idx="3152">
                  <c:v>44298</c:v>
                </c:pt>
                <c:pt idx="3153">
                  <c:v>44299</c:v>
                </c:pt>
                <c:pt idx="3154">
                  <c:v>44300</c:v>
                </c:pt>
                <c:pt idx="3155">
                  <c:v>44301</c:v>
                </c:pt>
                <c:pt idx="3156">
                  <c:v>44302</c:v>
                </c:pt>
                <c:pt idx="3157">
                  <c:v>44303</c:v>
                </c:pt>
                <c:pt idx="3158">
                  <c:v>44304</c:v>
                </c:pt>
                <c:pt idx="3159">
                  <c:v>44305</c:v>
                </c:pt>
                <c:pt idx="3160">
                  <c:v>44306</c:v>
                </c:pt>
                <c:pt idx="3161">
                  <c:v>44307</c:v>
                </c:pt>
                <c:pt idx="3162">
                  <c:v>44308</c:v>
                </c:pt>
                <c:pt idx="3163">
                  <c:v>44309</c:v>
                </c:pt>
                <c:pt idx="3164">
                  <c:v>44310</c:v>
                </c:pt>
                <c:pt idx="3165">
                  <c:v>44311</c:v>
                </c:pt>
                <c:pt idx="3166">
                  <c:v>44312</c:v>
                </c:pt>
                <c:pt idx="3167">
                  <c:v>44313</c:v>
                </c:pt>
                <c:pt idx="3168">
                  <c:v>44314</c:v>
                </c:pt>
                <c:pt idx="3169">
                  <c:v>44315</c:v>
                </c:pt>
                <c:pt idx="3170">
                  <c:v>44316</c:v>
                </c:pt>
                <c:pt idx="3171">
                  <c:v>44317</c:v>
                </c:pt>
                <c:pt idx="3172">
                  <c:v>44318</c:v>
                </c:pt>
                <c:pt idx="3173">
                  <c:v>44319</c:v>
                </c:pt>
                <c:pt idx="3174">
                  <c:v>44320</c:v>
                </c:pt>
                <c:pt idx="3175">
                  <c:v>44321</c:v>
                </c:pt>
                <c:pt idx="3176">
                  <c:v>44322</c:v>
                </c:pt>
                <c:pt idx="3177">
                  <c:v>44323</c:v>
                </c:pt>
                <c:pt idx="3178">
                  <c:v>44324</c:v>
                </c:pt>
                <c:pt idx="3179">
                  <c:v>44325</c:v>
                </c:pt>
                <c:pt idx="3180">
                  <c:v>44326</c:v>
                </c:pt>
                <c:pt idx="3181">
                  <c:v>44327</c:v>
                </c:pt>
                <c:pt idx="3182">
                  <c:v>44328</c:v>
                </c:pt>
                <c:pt idx="3183">
                  <c:v>44329</c:v>
                </c:pt>
                <c:pt idx="3184">
                  <c:v>44330</c:v>
                </c:pt>
                <c:pt idx="3185">
                  <c:v>44331</c:v>
                </c:pt>
                <c:pt idx="3186">
                  <c:v>44332</c:v>
                </c:pt>
                <c:pt idx="3187">
                  <c:v>44333</c:v>
                </c:pt>
                <c:pt idx="3188">
                  <c:v>44334</c:v>
                </c:pt>
                <c:pt idx="3189">
                  <c:v>44335</c:v>
                </c:pt>
                <c:pt idx="3190">
                  <c:v>44336</c:v>
                </c:pt>
                <c:pt idx="3191">
                  <c:v>44337</c:v>
                </c:pt>
                <c:pt idx="3192">
                  <c:v>44338</c:v>
                </c:pt>
                <c:pt idx="3193">
                  <c:v>44339</c:v>
                </c:pt>
                <c:pt idx="3194">
                  <c:v>44340</c:v>
                </c:pt>
                <c:pt idx="3195">
                  <c:v>44341</c:v>
                </c:pt>
                <c:pt idx="3196">
                  <c:v>44342</c:v>
                </c:pt>
                <c:pt idx="3197">
                  <c:v>44343</c:v>
                </c:pt>
                <c:pt idx="3198">
                  <c:v>44344</c:v>
                </c:pt>
                <c:pt idx="3199">
                  <c:v>44345</c:v>
                </c:pt>
                <c:pt idx="3200">
                  <c:v>44346</c:v>
                </c:pt>
                <c:pt idx="3201">
                  <c:v>44347</c:v>
                </c:pt>
                <c:pt idx="3202">
                  <c:v>44348</c:v>
                </c:pt>
                <c:pt idx="3203">
                  <c:v>44349</c:v>
                </c:pt>
                <c:pt idx="3204">
                  <c:v>44350</c:v>
                </c:pt>
                <c:pt idx="3205">
                  <c:v>44351</c:v>
                </c:pt>
                <c:pt idx="3206">
                  <c:v>44352</c:v>
                </c:pt>
                <c:pt idx="3207">
                  <c:v>44353</c:v>
                </c:pt>
                <c:pt idx="3208">
                  <c:v>44354</c:v>
                </c:pt>
                <c:pt idx="3209">
                  <c:v>44355</c:v>
                </c:pt>
                <c:pt idx="3210">
                  <c:v>44356</c:v>
                </c:pt>
                <c:pt idx="3211">
                  <c:v>44357</c:v>
                </c:pt>
                <c:pt idx="3212">
                  <c:v>44358</c:v>
                </c:pt>
                <c:pt idx="3213">
                  <c:v>44359</c:v>
                </c:pt>
                <c:pt idx="3214">
                  <c:v>44360</c:v>
                </c:pt>
                <c:pt idx="3215">
                  <c:v>44361</c:v>
                </c:pt>
                <c:pt idx="3216">
                  <c:v>44362</c:v>
                </c:pt>
                <c:pt idx="3217">
                  <c:v>44363</c:v>
                </c:pt>
                <c:pt idx="3218">
                  <c:v>44364</c:v>
                </c:pt>
                <c:pt idx="3219">
                  <c:v>44365</c:v>
                </c:pt>
                <c:pt idx="3220">
                  <c:v>44366</c:v>
                </c:pt>
                <c:pt idx="3221">
                  <c:v>44367</c:v>
                </c:pt>
                <c:pt idx="3222">
                  <c:v>44368</c:v>
                </c:pt>
                <c:pt idx="3223">
                  <c:v>44369</c:v>
                </c:pt>
                <c:pt idx="3224">
                  <c:v>44370</c:v>
                </c:pt>
                <c:pt idx="3225">
                  <c:v>44371</c:v>
                </c:pt>
                <c:pt idx="3226">
                  <c:v>44372</c:v>
                </c:pt>
                <c:pt idx="3227">
                  <c:v>44373</c:v>
                </c:pt>
                <c:pt idx="3228">
                  <c:v>44374</c:v>
                </c:pt>
                <c:pt idx="3229">
                  <c:v>44375</c:v>
                </c:pt>
                <c:pt idx="3230">
                  <c:v>44376</c:v>
                </c:pt>
                <c:pt idx="3231">
                  <c:v>44377</c:v>
                </c:pt>
                <c:pt idx="3232">
                  <c:v>44378</c:v>
                </c:pt>
                <c:pt idx="3233">
                  <c:v>44379</c:v>
                </c:pt>
                <c:pt idx="3234">
                  <c:v>44380</c:v>
                </c:pt>
                <c:pt idx="3235">
                  <c:v>44381</c:v>
                </c:pt>
                <c:pt idx="3236">
                  <c:v>44382</c:v>
                </c:pt>
                <c:pt idx="3237">
                  <c:v>44383</c:v>
                </c:pt>
                <c:pt idx="3238">
                  <c:v>44384</c:v>
                </c:pt>
                <c:pt idx="3239">
                  <c:v>44385</c:v>
                </c:pt>
                <c:pt idx="3240">
                  <c:v>44386</c:v>
                </c:pt>
                <c:pt idx="3241">
                  <c:v>44387</c:v>
                </c:pt>
                <c:pt idx="3242">
                  <c:v>44388</c:v>
                </c:pt>
                <c:pt idx="3243">
                  <c:v>44389</c:v>
                </c:pt>
                <c:pt idx="3244">
                  <c:v>44390</c:v>
                </c:pt>
                <c:pt idx="3245">
                  <c:v>44391</c:v>
                </c:pt>
                <c:pt idx="3246">
                  <c:v>44392</c:v>
                </c:pt>
                <c:pt idx="3247">
                  <c:v>44393</c:v>
                </c:pt>
                <c:pt idx="3248">
                  <c:v>44394</c:v>
                </c:pt>
                <c:pt idx="3249">
                  <c:v>44395</c:v>
                </c:pt>
                <c:pt idx="3250">
                  <c:v>44396</c:v>
                </c:pt>
                <c:pt idx="3251">
                  <c:v>44397</c:v>
                </c:pt>
                <c:pt idx="3252">
                  <c:v>44398</c:v>
                </c:pt>
                <c:pt idx="3253">
                  <c:v>44399</c:v>
                </c:pt>
                <c:pt idx="3254">
                  <c:v>44400</c:v>
                </c:pt>
                <c:pt idx="3255">
                  <c:v>44401</c:v>
                </c:pt>
                <c:pt idx="3256">
                  <c:v>44402</c:v>
                </c:pt>
                <c:pt idx="3257">
                  <c:v>44403</c:v>
                </c:pt>
                <c:pt idx="3258">
                  <c:v>44404</c:v>
                </c:pt>
                <c:pt idx="3259">
                  <c:v>44405</c:v>
                </c:pt>
                <c:pt idx="3260">
                  <c:v>44406</c:v>
                </c:pt>
                <c:pt idx="3261">
                  <c:v>44407</c:v>
                </c:pt>
                <c:pt idx="3262">
                  <c:v>44408</c:v>
                </c:pt>
                <c:pt idx="3263">
                  <c:v>44409</c:v>
                </c:pt>
                <c:pt idx="3264">
                  <c:v>44410</c:v>
                </c:pt>
                <c:pt idx="3265">
                  <c:v>44411</c:v>
                </c:pt>
                <c:pt idx="3266">
                  <c:v>44412</c:v>
                </c:pt>
                <c:pt idx="3267">
                  <c:v>44413</c:v>
                </c:pt>
                <c:pt idx="3268">
                  <c:v>44414</c:v>
                </c:pt>
                <c:pt idx="3269">
                  <c:v>44415</c:v>
                </c:pt>
                <c:pt idx="3270">
                  <c:v>44416</c:v>
                </c:pt>
                <c:pt idx="3271">
                  <c:v>44417</c:v>
                </c:pt>
                <c:pt idx="3272">
                  <c:v>44418</c:v>
                </c:pt>
                <c:pt idx="3273">
                  <c:v>44419</c:v>
                </c:pt>
                <c:pt idx="3274">
                  <c:v>44420</c:v>
                </c:pt>
                <c:pt idx="3275">
                  <c:v>44421</c:v>
                </c:pt>
                <c:pt idx="3276">
                  <c:v>44422</c:v>
                </c:pt>
                <c:pt idx="3277">
                  <c:v>44423</c:v>
                </c:pt>
                <c:pt idx="3278">
                  <c:v>44424</c:v>
                </c:pt>
                <c:pt idx="3279">
                  <c:v>44425</c:v>
                </c:pt>
                <c:pt idx="3280">
                  <c:v>44426</c:v>
                </c:pt>
                <c:pt idx="3281">
                  <c:v>44427</c:v>
                </c:pt>
                <c:pt idx="3282">
                  <c:v>44428</c:v>
                </c:pt>
                <c:pt idx="3283">
                  <c:v>44429</c:v>
                </c:pt>
                <c:pt idx="3284">
                  <c:v>44430</c:v>
                </c:pt>
                <c:pt idx="3285">
                  <c:v>44431</c:v>
                </c:pt>
                <c:pt idx="3286">
                  <c:v>44432</c:v>
                </c:pt>
                <c:pt idx="3287">
                  <c:v>44433</c:v>
                </c:pt>
                <c:pt idx="3288">
                  <c:v>44434</c:v>
                </c:pt>
                <c:pt idx="3289">
                  <c:v>44435</c:v>
                </c:pt>
                <c:pt idx="3290">
                  <c:v>44436</c:v>
                </c:pt>
                <c:pt idx="3291">
                  <c:v>44437</c:v>
                </c:pt>
                <c:pt idx="3292">
                  <c:v>44438</c:v>
                </c:pt>
                <c:pt idx="3293">
                  <c:v>44439</c:v>
                </c:pt>
                <c:pt idx="3294">
                  <c:v>44440</c:v>
                </c:pt>
                <c:pt idx="3295">
                  <c:v>44441</c:v>
                </c:pt>
                <c:pt idx="3296">
                  <c:v>44442</c:v>
                </c:pt>
                <c:pt idx="3297">
                  <c:v>44443</c:v>
                </c:pt>
                <c:pt idx="3298">
                  <c:v>44444</c:v>
                </c:pt>
                <c:pt idx="3299">
                  <c:v>44445</c:v>
                </c:pt>
                <c:pt idx="3300">
                  <c:v>44446</c:v>
                </c:pt>
                <c:pt idx="3301">
                  <c:v>44447</c:v>
                </c:pt>
                <c:pt idx="3302">
                  <c:v>44448</c:v>
                </c:pt>
                <c:pt idx="3303">
                  <c:v>44449</c:v>
                </c:pt>
                <c:pt idx="3304">
                  <c:v>44450</c:v>
                </c:pt>
                <c:pt idx="3305">
                  <c:v>44451</c:v>
                </c:pt>
                <c:pt idx="3306">
                  <c:v>44452</c:v>
                </c:pt>
                <c:pt idx="3307">
                  <c:v>44453</c:v>
                </c:pt>
                <c:pt idx="3308">
                  <c:v>44454</c:v>
                </c:pt>
                <c:pt idx="3309">
                  <c:v>44455</c:v>
                </c:pt>
                <c:pt idx="3310">
                  <c:v>44456</c:v>
                </c:pt>
                <c:pt idx="3311">
                  <c:v>44457</c:v>
                </c:pt>
                <c:pt idx="3312">
                  <c:v>44458</c:v>
                </c:pt>
                <c:pt idx="3313">
                  <c:v>44459</c:v>
                </c:pt>
                <c:pt idx="3314">
                  <c:v>44460</c:v>
                </c:pt>
                <c:pt idx="3315">
                  <c:v>44461</c:v>
                </c:pt>
                <c:pt idx="3316">
                  <c:v>44462</c:v>
                </c:pt>
                <c:pt idx="3317">
                  <c:v>44463</c:v>
                </c:pt>
                <c:pt idx="3318">
                  <c:v>44464</c:v>
                </c:pt>
                <c:pt idx="3319">
                  <c:v>44465</c:v>
                </c:pt>
                <c:pt idx="3320">
                  <c:v>44466</c:v>
                </c:pt>
                <c:pt idx="3321">
                  <c:v>44467</c:v>
                </c:pt>
                <c:pt idx="3322">
                  <c:v>44468</c:v>
                </c:pt>
                <c:pt idx="3323">
                  <c:v>44469</c:v>
                </c:pt>
                <c:pt idx="3324">
                  <c:v>44470</c:v>
                </c:pt>
                <c:pt idx="3325">
                  <c:v>44471</c:v>
                </c:pt>
                <c:pt idx="3326">
                  <c:v>44472</c:v>
                </c:pt>
                <c:pt idx="3327">
                  <c:v>44473</c:v>
                </c:pt>
                <c:pt idx="3328">
                  <c:v>44474</c:v>
                </c:pt>
                <c:pt idx="3329">
                  <c:v>44475</c:v>
                </c:pt>
                <c:pt idx="3330">
                  <c:v>44476</c:v>
                </c:pt>
                <c:pt idx="3331">
                  <c:v>44477</c:v>
                </c:pt>
                <c:pt idx="3332">
                  <c:v>44478</c:v>
                </c:pt>
                <c:pt idx="3333">
                  <c:v>44479</c:v>
                </c:pt>
                <c:pt idx="3334">
                  <c:v>44480</c:v>
                </c:pt>
                <c:pt idx="3335">
                  <c:v>44481</c:v>
                </c:pt>
              </c:numCache>
            </c:numRef>
          </c:cat>
          <c:val>
            <c:numRef>
              <c:f>TolovanaRiver_Livengood!$H$2:$H$3337</c:f>
              <c:numCache>
                <c:formatCode>General</c:formatCode>
                <c:ptCount val="3336"/>
                <c:pt idx="0">
                  <c:v>0.75</c:v>
                </c:pt>
                <c:pt idx="1">
                  <c:v>1.5</c:v>
                </c:pt>
                <c:pt idx="2">
                  <c:v>1.25</c:v>
                </c:pt>
                <c:pt idx="3">
                  <c:v>1.75</c:v>
                </c:pt>
                <c:pt idx="4">
                  <c:v>1</c:v>
                </c:pt>
                <c:pt idx="5">
                  <c:v>0.75</c:v>
                </c:pt>
                <c:pt idx="6">
                  <c:v>1.25</c:v>
                </c:pt>
                <c:pt idx="7">
                  <c:v>1.75</c:v>
                </c:pt>
                <c:pt idx="8">
                  <c:v>0.75</c:v>
                </c:pt>
                <c:pt idx="9">
                  <c:v>0.25</c:v>
                </c:pt>
                <c:pt idx="10">
                  <c:v>0.75</c:v>
                </c:pt>
                <c:pt idx="11">
                  <c:v>0.5</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0.25</c:v>
                </c:pt>
                <c:pt idx="112">
                  <c:v>0.25</c:v>
                </c:pt>
                <c:pt idx="113">
                  <c:v>0.5</c:v>
                </c:pt>
                <c:pt idx="114">
                  <c:v>0.5</c:v>
                </c:pt>
                <c:pt idx="115">
                  <c:v>1.25</c:v>
                </c:pt>
                <c:pt idx="116">
                  <c:v>1.25</c:v>
                </c:pt>
                <c:pt idx="117">
                  <c:v>1.5</c:v>
                </c:pt>
                <c:pt idx="118">
                  <c:v>1.75</c:v>
                </c:pt>
                <c:pt idx="119">
                  <c:v>1.5</c:v>
                </c:pt>
                <c:pt idx="120">
                  <c:v>2</c:v>
                </c:pt>
                <c:pt idx="121">
                  <c:v>2.25</c:v>
                </c:pt>
                <c:pt idx="122">
                  <c:v>2.75</c:v>
                </c:pt>
                <c:pt idx="123">
                  <c:v>4.25</c:v>
                </c:pt>
                <c:pt idx="124">
                  <c:v>4.75</c:v>
                </c:pt>
                <c:pt idx="125">
                  <c:v>4</c:v>
                </c:pt>
                <c:pt idx="126">
                  <c:v>5</c:v>
                </c:pt>
                <c:pt idx="127">
                  <c:v>6</c:v>
                </c:pt>
                <c:pt idx="128">
                  <c:v>6.75</c:v>
                </c:pt>
                <c:pt idx="129">
                  <c:v>7.75</c:v>
                </c:pt>
                <c:pt idx="130">
                  <c:v>8</c:v>
                </c:pt>
                <c:pt idx="131">
                  <c:v>9.25</c:v>
                </c:pt>
                <c:pt idx="132">
                  <c:v>9</c:v>
                </c:pt>
                <c:pt idx="133">
                  <c:v>8.75</c:v>
                </c:pt>
                <c:pt idx="134">
                  <c:v>8</c:v>
                </c:pt>
                <c:pt idx="135">
                  <c:v>8</c:v>
                </c:pt>
                <c:pt idx="136">
                  <c:v>9</c:v>
                </c:pt>
                <c:pt idx="137">
                  <c:v>8.75</c:v>
                </c:pt>
                <c:pt idx="138">
                  <c:v>9.5</c:v>
                </c:pt>
                <c:pt idx="139">
                  <c:v>9.75</c:v>
                </c:pt>
                <c:pt idx="140">
                  <c:v>10</c:v>
                </c:pt>
                <c:pt idx="141">
                  <c:v>9.25</c:v>
                </c:pt>
                <c:pt idx="142">
                  <c:v>8.25</c:v>
                </c:pt>
                <c:pt idx="143">
                  <c:v>9.75</c:v>
                </c:pt>
                <c:pt idx="144">
                  <c:v>9.5</c:v>
                </c:pt>
                <c:pt idx="145">
                  <c:v>8.5</c:v>
                </c:pt>
                <c:pt idx="146">
                  <c:v>6.5</c:v>
                </c:pt>
                <c:pt idx="147">
                  <c:v>6.25</c:v>
                </c:pt>
                <c:pt idx="148">
                  <c:v>7.75</c:v>
                </c:pt>
                <c:pt idx="149">
                  <c:v>8.25</c:v>
                </c:pt>
                <c:pt idx="150">
                  <c:v>9.25</c:v>
                </c:pt>
                <c:pt idx="151">
                  <c:v>9.75</c:v>
                </c:pt>
                <c:pt idx="152">
                  <c:v>10</c:v>
                </c:pt>
                <c:pt idx="153">
                  <c:v>10</c:v>
                </c:pt>
                <c:pt idx="154">
                  <c:v>10.5</c:v>
                </c:pt>
                <c:pt idx="155">
                  <c:v>10</c:v>
                </c:pt>
                <c:pt idx="156">
                  <c:v>10.75</c:v>
                </c:pt>
                <c:pt idx="157">
                  <c:v>12.5</c:v>
                </c:pt>
                <c:pt idx="158">
                  <c:v>12.75</c:v>
                </c:pt>
                <c:pt idx="159">
                  <c:v>12</c:v>
                </c:pt>
                <c:pt idx="160">
                  <c:v>11.5</c:v>
                </c:pt>
                <c:pt idx="161">
                  <c:v>11.5</c:v>
                </c:pt>
                <c:pt idx="162">
                  <c:v>9.75</c:v>
                </c:pt>
                <c:pt idx="163">
                  <c:v>7.5</c:v>
                </c:pt>
                <c:pt idx="164">
                  <c:v>8</c:v>
                </c:pt>
                <c:pt idx="165">
                  <c:v>9.25</c:v>
                </c:pt>
                <c:pt idx="166">
                  <c:v>9.5</c:v>
                </c:pt>
                <c:pt idx="167">
                  <c:v>8</c:v>
                </c:pt>
                <c:pt idx="168">
                  <c:v>8.75</c:v>
                </c:pt>
                <c:pt idx="169">
                  <c:v>10</c:v>
                </c:pt>
                <c:pt idx="170">
                  <c:v>11.25</c:v>
                </c:pt>
                <c:pt idx="171">
                  <c:v>11.25</c:v>
                </c:pt>
                <c:pt idx="172">
                  <c:v>10.75</c:v>
                </c:pt>
                <c:pt idx="173">
                  <c:v>11.75</c:v>
                </c:pt>
                <c:pt idx="174">
                  <c:v>11.5</c:v>
                </c:pt>
                <c:pt idx="175">
                  <c:v>11.75</c:v>
                </c:pt>
                <c:pt idx="176">
                  <c:v>11.75</c:v>
                </c:pt>
                <c:pt idx="177">
                  <c:v>12</c:v>
                </c:pt>
                <c:pt idx="178">
                  <c:v>11.5</c:v>
                </c:pt>
                <c:pt idx="179">
                  <c:v>11</c:v>
                </c:pt>
                <c:pt idx="180">
                  <c:v>11.5</c:v>
                </c:pt>
                <c:pt idx="181">
                  <c:v>11.25</c:v>
                </c:pt>
                <c:pt idx="182">
                  <c:v>11.5</c:v>
                </c:pt>
                <c:pt idx="183">
                  <c:v>12.25</c:v>
                </c:pt>
                <c:pt idx="184">
                  <c:v>12.75</c:v>
                </c:pt>
                <c:pt idx="185">
                  <c:v>12.75</c:v>
                </c:pt>
                <c:pt idx="186">
                  <c:v>12.75</c:v>
                </c:pt>
                <c:pt idx="187">
                  <c:v>13</c:v>
                </c:pt>
                <c:pt idx="188">
                  <c:v>13</c:v>
                </c:pt>
                <c:pt idx="189">
                  <c:v>13.5</c:v>
                </c:pt>
                <c:pt idx="190">
                  <c:v>13</c:v>
                </c:pt>
                <c:pt idx="191">
                  <c:v>12.75</c:v>
                </c:pt>
                <c:pt idx="192">
                  <c:v>12.5</c:v>
                </c:pt>
                <c:pt idx="193">
                  <c:v>12.25</c:v>
                </c:pt>
                <c:pt idx="194">
                  <c:v>11.75</c:v>
                </c:pt>
                <c:pt idx="195">
                  <c:v>12</c:v>
                </c:pt>
                <c:pt idx="196">
                  <c:v>12.25</c:v>
                </c:pt>
                <c:pt idx="197">
                  <c:v>12.5</c:v>
                </c:pt>
                <c:pt idx="198">
                  <c:v>12.25</c:v>
                </c:pt>
                <c:pt idx="199">
                  <c:v>10.75</c:v>
                </c:pt>
                <c:pt idx="200">
                  <c:v>11</c:v>
                </c:pt>
                <c:pt idx="201">
                  <c:v>10.5</c:v>
                </c:pt>
                <c:pt idx="202">
                  <c:v>10.5</c:v>
                </c:pt>
                <c:pt idx="203">
                  <c:v>10.75</c:v>
                </c:pt>
                <c:pt idx="204">
                  <c:v>10.5</c:v>
                </c:pt>
                <c:pt idx="205">
                  <c:v>10.25</c:v>
                </c:pt>
                <c:pt idx="206">
                  <c:v>10.5</c:v>
                </c:pt>
                <c:pt idx="207">
                  <c:v>10.5</c:v>
                </c:pt>
                <c:pt idx="208">
                  <c:v>10</c:v>
                </c:pt>
                <c:pt idx="209">
                  <c:v>9.75</c:v>
                </c:pt>
                <c:pt idx="210">
                  <c:v>9.75</c:v>
                </c:pt>
                <c:pt idx="211">
                  <c:v>9.75</c:v>
                </c:pt>
                <c:pt idx="212">
                  <c:v>10</c:v>
                </c:pt>
                <c:pt idx="213">
                  <c:v>10.25</c:v>
                </c:pt>
                <c:pt idx="214">
                  <c:v>9.5</c:v>
                </c:pt>
                <c:pt idx="215">
                  <c:v>8.25</c:v>
                </c:pt>
                <c:pt idx="216">
                  <c:v>8</c:v>
                </c:pt>
                <c:pt idx="217">
                  <c:v>8.5</c:v>
                </c:pt>
                <c:pt idx="218">
                  <c:v>8</c:v>
                </c:pt>
                <c:pt idx="219">
                  <c:v>7.5</c:v>
                </c:pt>
                <c:pt idx="220">
                  <c:v>7.75</c:v>
                </c:pt>
                <c:pt idx="221">
                  <c:v>7.75</c:v>
                </c:pt>
                <c:pt idx="222">
                  <c:v>7.75</c:v>
                </c:pt>
                <c:pt idx="223">
                  <c:v>7.75</c:v>
                </c:pt>
                <c:pt idx="224">
                  <c:v>7.75</c:v>
                </c:pt>
                <c:pt idx="225">
                  <c:v>8.25</c:v>
                </c:pt>
                <c:pt idx="226">
                  <c:v>7.25</c:v>
                </c:pt>
                <c:pt idx="227">
                  <c:v>8.25</c:v>
                </c:pt>
                <c:pt idx="228">
                  <c:v>8</c:v>
                </c:pt>
                <c:pt idx="229">
                  <c:v>7.25</c:v>
                </c:pt>
                <c:pt idx="230">
                  <c:v>7.25</c:v>
                </c:pt>
                <c:pt idx="231">
                  <c:v>7.5</c:v>
                </c:pt>
                <c:pt idx="232">
                  <c:v>7.5</c:v>
                </c:pt>
                <c:pt idx="233">
                  <c:v>7</c:v>
                </c:pt>
                <c:pt idx="234">
                  <c:v>6.5</c:v>
                </c:pt>
                <c:pt idx="235">
                  <c:v>6.5</c:v>
                </c:pt>
                <c:pt idx="236">
                  <c:v>5.25</c:v>
                </c:pt>
                <c:pt idx="237">
                  <c:v>5</c:v>
                </c:pt>
                <c:pt idx="238">
                  <c:v>5</c:v>
                </c:pt>
                <c:pt idx="239">
                  <c:v>5.75</c:v>
                </c:pt>
                <c:pt idx="240">
                  <c:v>6</c:v>
                </c:pt>
                <c:pt idx="241">
                  <c:v>5.5</c:v>
                </c:pt>
                <c:pt idx="242">
                  <c:v>5.5</c:v>
                </c:pt>
                <c:pt idx="243">
                  <c:v>5</c:v>
                </c:pt>
                <c:pt idx="244">
                  <c:v>5.5</c:v>
                </c:pt>
                <c:pt idx="245">
                  <c:v>5.5</c:v>
                </c:pt>
                <c:pt idx="246">
                  <c:v>4.75</c:v>
                </c:pt>
                <c:pt idx="247">
                  <c:v>4.75</c:v>
                </c:pt>
                <c:pt idx="248">
                  <c:v>4.5</c:v>
                </c:pt>
                <c:pt idx="249">
                  <c:v>4.25</c:v>
                </c:pt>
                <c:pt idx="250">
                  <c:v>3.75</c:v>
                </c:pt>
                <c:pt idx="251">
                  <c:v>3.25</c:v>
                </c:pt>
                <c:pt idx="252">
                  <c:v>2.5</c:v>
                </c:pt>
                <c:pt idx="253">
                  <c:v>2</c:v>
                </c:pt>
                <c:pt idx="254">
                  <c:v>2.25</c:v>
                </c:pt>
                <c:pt idx="255">
                  <c:v>1.75</c:v>
                </c:pt>
                <c:pt idx="256">
                  <c:v>1.75</c:v>
                </c:pt>
                <c:pt idx="257">
                  <c:v>1.5</c:v>
                </c:pt>
                <c:pt idx="258">
                  <c:v>0.75</c:v>
                </c:pt>
                <c:pt idx="259">
                  <c:v>0.5</c:v>
                </c:pt>
                <c:pt idx="260">
                  <c:v>1</c:v>
                </c:pt>
                <c:pt idx="261">
                  <c:v>1.25</c:v>
                </c:pt>
                <c:pt idx="262">
                  <c:v>1.25</c:v>
                </c:pt>
                <c:pt idx="263">
                  <c:v>0.75</c:v>
                </c:pt>
                <c:pt idx="264">
                  <c:v>0.25</c:v>
                </c:pt>
                <c:pt idx="265">
                  <c:v>0.25</c:v>
                </c:pt>
                <c:pt idx="266">
                  <c:v>0.25</c:v>
                </c:pt>
                <c:pt idx="267">
                  <c:v>0</c:v>
                </c:pt>
                <c:pt idx="268">
                  <c:v>0.25</c:v>
                </c:pt>
                <c:pt idx="269">
                  <c:v>0.5</c:v>
                </c:pt>
                <c:pt idx="270">
                  <c:v>0.75</c:v>
                </c:pt>
                <c:pt idx="271">
                  <c:v>0.75</c:v>
                </c:pt>
                <c:pt idx="272">
                  <c:v>0.75</c:v>
                </c:pt>
                <c:pt idx="273">
                  <c:v>0.5</c:v>
                </c:pt>
                <c:pt idx="274">
                  <c:v>0.25</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0.25</c:v>
                </c:pt>
                <c:pt idx="367">
                  <c:v>0.25</c:v>
                </c:pt>
                <c:pt idx="368">
                  <c:v>0.25</c:v>
                </c:pt>
                <c:pt idx="369">
                  <c:v>0</c:v>
                </c:pt>
                <c:pt idx="370">
                  <c:v>0.25</c:v>
                </c:pt>
                <c:pt idx="371">
                  <c:v>0.5</c:v>
                </c:pt>
                <c:pt idx="372">
                  <c:v>0.75</c:v>
                </c:pt>
                <c:pt idx="373">
                  <c:v>1</c:v>
                </c:pt>
                <c:pt idx="374">
                  <c:v>1.25</c:v>
                </c:pt>
                <c:pt idx="375">
                  <c:v>1.75</c:v>
                </c:pt>
                <c:pt idx="376">
                  <c:v>1.5</c:v>
                </c:pt>
                <c:pt idx="377">
                  <c:v>2</c:v>
                </c:pt>
                <c:pt idx="378">
                  <c:v>2.25</c:v>
                </c:pt>
                <c:pt idx="379">
                  <c:v>2.25</c:v>
                </c:pt>
                <c:pt idx="380">
                  <c:v>1.75</c:v>
                </c:pt>
                <c:pt idx="381">
                  <c:v>2.5</c:v>
                </c:pt>
                <c:pt idx="382">
                  <c:v>2.25</c:v>
                </c:pt>
                <c:pt idx="383">
                  <c:v>2.5</c:v>
                </c:pt>
                <c:pt idx="384">
                  <c:v>2.75</c:v>
                </c:pt>
                <c:pt idx="385">
                  <c:v>4</c:v>
                </c:pt>
                <c:pt idx="386">
                  <c:v>4.5</c:v>
                </c:pt>
                <c:pt idx="387">
                  <c:v>4.5</c:v>
                </c:pt>
                <c:pt idx="388">
                  <c:v>4.75</c:v>
                </c:pt>
                <c:pt idx="389">
                  <c:v>5.5</c:v>
                </c:pt>
                <c:pt idx="390">
                  <c:v>5.75</c:v>
                </c:pt>
                <c:pt idx="391">
                  <c:v>6.5</c:v>
                </c:pt>
                <c:pt idx="392">
                  <c:v>6.25</c:v>
                </c:pt>
                <c:pt idx="393">
                  <c:v>6.25</c:v>
                </c:pt>
                <c:pt idx="394">
                  <c:v>5.25</c:v>
                </c:pt>
                <c:pt idx="395">
                  <c:v>4.25</c:v>
                </c:pt>
                <c:pt idx="396">
                  <c:v>5</c:v>
                </c:pt>
                <c:pt idx="397">
                  <c:v>5.25</c:v>
                </c:pt>
                <c:pt idx="398">
                  <c:v>5</c:v>
                </c:pt>
                <c:pt idx="399">
                  <c:v>5.75</c:v>
                </c:pt>
                <c:pt idx="400">
                  <c:v>7</c:v>
                </c:pt>
                <c:pt idx="401">
                  <c:v>6</c:v>
                </c:pt>
                <c:pt idx="402">
                  <c:v>5.5</c:v>
                </c:pt>
                <c:pt idx="403">
                  <c:v>6.25</c:v>
                </c:pt>
                <c:pt idx="404">
                  <c:v>6.75</c:v>
                </c:pt>
                <c:pt idx="405">
                  <c:v>5.25</c:v>
                </c:pt>
                <c:pt idx="406">
                  <c:v>5.75</c:v>
                </c:pt>
                <c:pt idx="407">
                  <c:v>7.5</c:v>
                </c:pt>
                <c:pt idx="408">
                  <c:v>8.75</c:v>
                </c:pt>
                <c:pt idx="409">
                  <c:v>9.25</c:v>
                </c:pt>
                <c:pt idx="410">
                  <c:v>9</c:v>
                </c:pt>
                <c:pt idx="411">
                  <c:v>8.75</c:v>
                </c:pt>
                <c:pt idx="412">
                  <c:v>8.25</c:v>
                </c:pt>
                <c:pt idx="413">
                  <c:v>8</c:v>
                </c:pt>
                <c:pt idx="414">
                  <c:v>8.25</c:v>
                </c:pt>
                <c:pt idx="415">
                  <c:v>9</c:v>
                </c:pt>
                <c:pt idx="416">
                  <c:v>9.75</c:v>
                </c:pt>
                <c:pt idx="417">
                  <c:v>11</c:v>
                </c:pt>
                <c:pt idx="418">
                  <c:v>11.75</c:v>
                </c:pt>
                <c:pt idx="419">
                  <c:v>12.75</c:v>
                </c:pt>
                <c:pt idx="420">
                  <c:v>12.75</c:v>
                </c:pt>
                <c:pt idx="421">
                  <c:v>12.75</c:v>
                </c:pt>
                <c:pt idx="422">
                  <c:v>13.25</c:v>
                </c:pt>
                <c:pt idx="423">
                  <c:v>13.25</c:v>
                </c:pt>
                <c:pt idx="424">
                  <c:v>13.75</c:v>
                </c:pt>
                <c:pt idx="425">
                  <c:v>12.5</c:v>
                </c:pt>
                <c:pt idx="426">
                  <c:v>11</c:v>
                </c:pt>
                <c:pt idx="427">
                  <c:v>11.5</c:v>
                </c:pt>
                <c:pt idx="428">
                  <c:v>11.5</c:v>
                </c:pt>
                <c:pt idx="429">
                  <c:v>12.25</c:v>
                </c:pt>
                <c:pt idx="430">
                  <c:v>13</c:v>
                </c:pt>
                <c:pt idx="431">
                  <c:v>13</c:v>
                </c:pt>
                <c:pt idx="432">
                  <c:v>12.5</c:v>
                </c:pt>
                <c:pt idx="433">
                  <c:v>11.25</c:v>
                </c:pt>
                <c:pt idx="434">
                  <c:v>11.75</c:v>
                </c:pt>
                <c:pt idx="435">
                  <c:v>13</c:v>
                </c:pt>
                <c:pt idx="436">
                  <c:v>13.5</c:v>
                </c:pt>
                <c:pt idx="437">
                  <c:v>13.5</c:v>
                </c:pt>
                <c:pt idx="438">
                  <c:v>12.25</c:v>
                </c:pt>
                <c:pt idx="439">
                  <c:v>11.5</c:v>
                </c:pt>
                <c:pt idx="440">
                  <c:v>12.5</c:v>
                </c:pt>
                <c:pt idx="441">
                  <c:v>12.25</c:v>
                </c:pt>
                <c:pt idx="442">
                  <c:v>12.5</c:v>
                </c:pt>
                <c:pt idx="443">
                  <c:v>12</c:v>
                </c:pt>
                <c:pt idx="444">
                  <c:v>11.75</c:v>
                </c:pt>
                <c:pt idx="445">
                  <c:v>11.5</c:v>
                </c:pt>
                <c:pt idx="446">
                  <c:v>11</c:v>
                </c:pt>
                <c:pt idx="447">
                  <c:v>10.25</c:v>
                </c:pt>
                <c:pt idx="448">
                  <c:v>9.5</c:v>
                </c:pt>
                <c:pt idx="449">
                  <c:v>10</c:v>
                </c:pt>
                <c:pt idx="450">
                  <c:v>9</c:v>
                </c:pt>
                <c:pt idx="451">
                  <c:v>9.75</c:v>
                </c:pt>
                <c:pt idx="452">
                  <c:v>10.5</c:v>
                </c:pt>
                <c:pt idx="453">
                  <c:v>10.75</c:v>
                </c:pt>
                <c:pt idx="454">
                  <c:v>11.5</c:v>
                </c:pt>
                <c:pt idx="455">
                  <c:v>12.25</c:v>
                </c:pt>
                <c:pt idx="456">
                  <c:v>13</c:v>
                </c:pt>
                <c:pt idx="457">
                  <c:v>13.5</c:v>
                </c:pt>
                <c:pt idx="458">
                  <c:v>13.25</c:v>
                </c:pt>
                <c:pt idx="459">
                  <c:v>13</c:v>
                </c:pt>
                <c:pt idx="460">
                  <c:v>12</c:v>
                </c:pt>
                <c:pt idx="461">
                  <c:v>11.75</c:v>
                </c:pt>
                <c:pt idx="462">
                  <c:v>11.5</c:v>
                </c:pt>
                <c:pt idx="463">
                  <c:v>11</c:v>
                </c:pt>
                <c:pt idx="464">
                  <c:v>10.75</c:v>
                </c:pt>
                <c:pt idx="465">
                  <c:v>11</c:v>
                </c:pt>
                <c:pt idx="466">
                  <c:v>11</c:v>
                </c:pt>
                <c:pt idx="467">
                  <c:v>10.75</c:v>
                </c:pt>
                <c:pt idx="468">
                  <c:v>10.25</c:v>
                </c:pt>
                <c:pt idx="469">
                  <c:v>9.5</c:v>
                </c:pt>
                <c:pt idx="470">
                  <c:v>9.5</c:v>
                </c:pt>
                <c:pt idx="471">
                  <c:v>9.75</c:v>
                </c:pt>
                <c:pt idx="472">
                  <c:v>10.5</c:v>
                </c:pt>
                <c:pt idx="473">
                  <c:v>10.75</c:v>
                </c:pt>
                <c:pt idx="474">
                  <c:v>10.75</c:v>
                </c:pt>
                <c:pt idx="475">
                  <c:v>11</c:v>
                </c:pt>
                <c:pt idx="476">
                  <c:v>11.75</c:v>
                </c:pt>
                <c:pt idx="477">
                  <c:v>11.5</c:v>
                </c:pt>
                <c:pt idx="478">
                  <c:v>11</c:v>
                </c:pt>
                <c:pt idx="479">
                  <c:v>10.75</c:v>
                </c:pt>
                <c:pt idx="480">
                  <c:v>10.5</c:v>
                </c:pt>
                <c:pt idx="481">
                  <c:v>10.75</c:v>
                </c:pt>
                <c:pt idx="482">
                  <c:v>9.25</c:v>
                </c:pt>
                <c:pt idx="483">
                  <c:v>9.25</c:v>
                </c:pt>
                <c:pt idx="484">
                  <c:v>9.75</c:v>
                </c:pt>
                <c:pt idx="485">
                  <c:v>10</c:v>
                </c:pt>
                <c:pt idx="486">
                  <c:v>9.5</c:v>
                </c:pt>
                <c:pt idx="487">
                  <c:v>9.5</c:v>
                </c:pt>
                <c:pt idx="488">
                  <c:v>8</c:v>
                </c:pt>
                <c:pt idx="489">
                  <c:v>6.75</c:v>
                </c:pt>
                <c:pt idx="490">
                  <c:v>7.25</c:v>
                </c:pt>
                <c:pt idx="491">
                  <c:v>8</c:v>
                </c:pt>
                <c:pt idx="492">
                  <c:v>7.25</c:v>
                </c:pt>
                <c:pt idx="493">
                  <c:v>6.25</c:v>
                </c:pt>
                <c:pt idx="494">
                  <c:v>6</c:v>
                </c:pt>
                <c:pt idx="495">
                  <c:v>6.25</c:v>
                </c:pt>
                <c:pt idx="496">
                  <c:v>6.5</c:v>
                </c:pt>
                <c:pt idx="497">
                  <c:v>6.75</c:v>
                </c:pt>
                <c:pt idx="498">
                  <c:v>6.25</c:v>
                </c:pt>
                <c:pt idx="499">
                  <c:v>5.25</c:v>
                </c:pt>
                <c:pt idx="500">
                  <c:v>4.5</c:v>
                </c:pt>
                <c:pt idx="501">
                  <c:v>4</c:v>
                </c:pt>
                <c:pt idx="502">
                  <c:v>3.5</c:v>
                </c:pt>
                <c:pt idx="503">
                  <c:v>3</c:v>
                </c:pt>
                <c:pt idx="504">
                  <c:v>2.75</c:v>
                </c:pt>
                <c:pt idx="505">
                  <c:v>3.75</c:v>
                </c:pt>
                <c:pt idx="506">
                  <c:v>4</c:v>
                </c:pt>
                <c:pt idx="507">
                  <c:v>5</c:v>
                </c:pt>
                <c:pt idx="508">
                  <c:v>5.75</c:v>
                </c:pt>
                <c:pt idx="509">
                  <c:v>4.75</c:v>
                </c:pt>
                <c:pt idx="510">
                  <c:v>4.5</c:v>
                </c:pt>
                <c:pt idx="511">
                  <c:v>5.25</c:v>
                </c:pt>
                <c:pt idx="512">
                  <c:v>5</c:v>
                </c:pt>
                <c:pt idx="513">
                  <c:v>4.75</c:v>
                </c:pt>
                <c:pt idx="514">
                  <c:v>4.5</c:v>
                </c:pt>
                <c:pt idx="515">
                  <c:v>4</c:v>
                </c:pt>
                <c:pt idx="516">
                  <c:v>3</c:v>
                </c:pt>
                <c:pt idx="517">
                  <c:v>2.75</c:v>
                </c:pt>
                <c:pt idx="518">
                  <c:v>2.75</c:v>
                </c:pt>
                <c:pt idx="519">
                  <c:v>2.75</c:v>
                </c:pt>
                <c:pt idx="520">
                  <c:v>2.75</c:v>
                </c:pt>
                <c:pt idx="521">
                  <c:v>2.5</c:v>
                </c:pt>
                <c:pt idx="522">
                  <c:v>1.25</c:v>
                </c:pt>
                <c:pt idx="523">
                  <c:v>1</c:v>
                </c:pt>
                <c:pt idx="524">
                  <c:v>1.25</c:v>
                </c:pt>
                <c:pt idx="525">
                  <c:v>1.75</c:v>
                </c:pt>
                <c:pt idx="526">
                  <c:v>2</c:v>
                </c:pt>
                <c:pt idx="527">
                  <c:v>2.75</c:v>
                </c:pt>
                <c:pt idx="528">
                  <c:v>2.75</c:v>
                </c:pt>
                <c:pt idx="529">
                  <c:v>2.75</c:v>
                </c:pt>
                <c:pt idx="530">
                  <c:v>1.75</c:v>
                </c:pt>
                <c:pt idx="531">
                  <c:v>0.5</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0.75</c:v>
                </c:pt>
                <c:pt idx="612">
                  <c:v>1.25</c:v>
                </c:pt>
                <c:pt idx="613">
                  <c:v>1.75</c:v>
                </c:pt>
                <c:pt idx="614">
                  <c:v>2.5</c:v>
                </c:pt>
                <c:pt idx="615">
                  <c:v>3.25</c:v>
                </c:pt>
                <c:pt idx="616">
                  <c:v>3.75</c:v>
                </c:pt>
                <c:pt idx="617">
                  <c:v>5.25</c:v>
                </c:pt>
                <c:pt idx="618">
                  <c:v>6.25</c:v>
                </c:pt>
                <c:pt idx="619">
                  <c:v>7.25</c:v>
                </c:pt>
                <c:pt idx="620">
                  <c:v>7.5</c:v>
                </c:pt>
                <c:pt idx="621">
                  <c:v>7.75</c:v>
                </c:pt>
                <c:pt idx="622">
                  <c:v>6.75</c:v>
                </c:pt>
                <c:pt idx="623">
                  <c:v>5.25</c:v>
                </c:pt>
                <c:pt idx="624">
                  <c:v>5.25</c:v>
                </c:pt>
                <c:pt idx="625">
                  <c:v>6</c:v>
                </c:pt>
                <c:pt idx="626">
                  <c:v>6.75</c:v>
                </c:pt>
                <c:pt idx="627">
                  <c:v>7.25</c:v>
                </c:pt>
                <c:pt idx="628">
                  <c:v>7.25</c:v>
                </c:pt>
                <c:pt idx="629">
                  <c:v>8.5</c:v>
                </c:pt>
                <c:pt idx="630">
                  <c:v>9.5</c:v>
                </c:pt>
                <c:pt idx="631">
                  <c:v>10.5</c:v>
                </c:pt>
                <c:pt idx="632">
                  <c:v>11.25</c:v>
                </c:pt>
                <c:pt idx="633">
                  <c:v>12.5</c:v>
                </c:pt>
                <c:pt idx="634">
                  <c:v>13.25</c:v>
                </c:pt>
                <c:pt idx="635">
                  <c:v>13</c:v>
                </c:pt>
                <c:pt idx="636">
                  <c:v>13</c:v>
                </c:pt>
                <c:pt idx="637">
                  <c:v>13.25</c:v>
                </c:pt>
                <c:pt idx="638">
                  <c:v>12.5</c:v>
                </c:pt>
                <c:pt idx="639">
                  <c:v>11.75</c:v>
                </c:pt>
                <c:pt idx="640">
                  <c:v>11.5</c:v>
                </c:pt>
                <c:pt idx="641">
                  <c:v>11.5</c:v>
                </c:pt>
                <c:pt idx="642">
                  <c:v>13</c:v>
                </c:pt>
                <c:pt idx="643">
                  <c:v>13.75</c:v>
                </c:pt>
                <c:pt idx="644">
                  <c:v>13.25</c:v>
                </c:pt>
                <c:pt idx="645">
                  <c:v>13.5</c:v>
                </c:pt>
                <c:pt idx="646">
                  <c:v>12.75</c:v>
                </c:pt>
                <c:pt idx="647">
                  <c:v>12.75</c:v>
                </c:pt>
                <c:pt idx="648">
                  <c:v>12.5</c:v>
                </c:pt>
                <c:pt idx="649">
                  <c:v>11.75</c:v>
                </c:pt>
                <c:pt idx="650">
                  <c:v>11</c:v>
                </c:pt>
                <c:pt idx="651">
                  <c:v>10</c:v>
                </c:pt>
                <c:pt idx="652">
                  <c:v>10.75</c:v>
                </c:pt>
                <c:pt idx="653">
                  <c:v>10.75</c:v>
                </c:pt>
                <c:pt idx="654">
                  <c:v>10.5</c:v>
                </c:pt>
                <c:pt idx="655">
                  <c:v>9</c:v>
                </c:pt>
                <c:pt idx="656">
                  <c:v>9.5</c:v>
                </c:pt>
                <c:pt idx="657">
                  <c:v>9.5</c:v>
                </c:pt>
                <c:pt idx="658">
                  <c:v>10.75</c:v>
                </c:pt>
                <c:pt idx="659">
                  <c:v>11</c:v>
                </c:pt>
                <c:pt idx="660">
                  <c:v>12.5</c:v>
                </c:pt>
                <c:pt idx="661">
                  <c:v>13.25</c:v>
                </c:pt>
                <c:pt idx="662">
                  <c:v>13.25</c:v>
                </c:pt>
                <c:pt idx="663">
                  <c:v>12.75</c:v>
                </c:pt>
                <c:pt idx="664">
                  <c:v>12</c:v>
                </c:pt>
                <c:pt idx="665">
                  <c:v>12.25</c:v>
                </c:pt>
                <c:pt idx="666">
                  <c:v>12</c:v>
                </c:pt>
                <c:pt idx="667">
                  <c:v>10</c:v>
                </c:pt>
                <c:pt idx="668">
                  <c:v>9.25</c:v>
                </c:pt>
                <c:pt idx="669">
                  <c:v>9.25</c:v>
                </c:pt>
                <c:pt idx="670">
                  <c:v>11.5</c:v>
                </c:pt>
                <c:pt idx="671">
                  <c:v>11.75</c:v>
                </c:pt>
                <c:pt idx="672">
                  <c:v>12.5</c:v>
                </c:pt>
                <c:pt idx="673">
                  <c:v>12.5</c:v>
                </c:pt>
                <c:pt idx="674">
                  <c:v>13</c:v>
                </c:pt>
                <c:pt idx="675">
                  <c:v>13.25</c:v>
                </c:pt>
                <c:pt idx="676">
                  <c:v>13.5</c:v>
                </c:pt>
                <c:pt idx="677">
                  <c:v>13</c:v>
                </c:pt>
                <c:pt idx="678">
                  <c:v>12.5</c:v>
                </c:pt>
                <c:pt idx="679">
                  <c:v>12.75</c:v>
                </c:pt>
                <c:pt idx="680">
                  <c:v>13.25</c:v>
                </c:pt>
                <c:pt idx="681">
                  <c:v>12.75</c:v>
                </c:pt>
                <c:pt idx="682">
                  <c:v>12</c:v>
                </c:pt>
                <c:pt idx="683">
                  <c:v>12</c:v>
                </c:pt>
                <c:pt idx="684">
                  <c:v>11.5</c:v>
                </c:pt>
                <c:pt idx="685">
                  <c:v>11.75</c:v>
                </c:pt>
                <c:pt idx="686">
                  <c:v>12.25</c:v>
                </c:pt>
                <c:pt idx="687">
                  <c:v>11.75</c:v>
                </c:pt>
                <c:pt idx="688">
                  <c:v>10.75</c:v>
                </c:pt>
                <c:pt idx="689">
                  <c:v>9.5</c:v>
                </c:pt>
                <c:pt idx="690">
                  <c:v>11</c:v>
                </c:pt>
                <c:pt idx="691">
                  <c:v>11.25</c:v>
                </c:pt>
                <c:pt idx="692">
                  <c:v>11.5</c:v>
                </c:pt>
                <c:pt idx="693">
                  <c:v>11</c:v>
                </c:pt>
                <c:pt idx="694">
                  <c:v>10.25</c:v>
                </c:pt>
                <c:pt idx="695">
                  <c:v>9.75</c:v>
                </c:pt>
                <c:pt idx="696">
                  <c:v>10</c:v>
                </c:pt>
                <c:pt idx="697">
                  <c:v>10</c:v>
                </c:pt>
                <c:pt idx="698">
                  <c:v>10.5</c:v>
                </c:pt>
                <c:pt idx="699">
                  <c:v>9.75</c:v>
                </c:pt>
                <c:pt idx="700">
                  <c:v>9.75</c:v>
                </c:pt>
                <c:pt idx="701">
                  <c:v>10.5</c:v>
                </c:pt>
                <c:pt idx="702">
                  <c:v>9.75</c:v>
                </c:pt>
                <c:pt idx="703">
                  <c:v>8.75</c:v>
                </c:pt>
                <c:pt idx="704">
                  <c:v>8</c:v>
                </c:pt>
                <c:pt idx="705">
                  <c:v>7.5</c:v>
                </c:pt>
                <c:pt idx="706">
                  <c:v>8.5</c:v>
                </c:pt>
                <c:pt idx="707">
                  <c:v>8.5</c:v>
                </c:pt>
                <c:pt idx="708">
                  <c:v>9</c:v>
                </c:pt>
                <c:pt idx="709">
                  <c:v>7.5</c:v>
                </c:pt>
                <c:pt idx="710">
                  <c:v>6.5</c:v>
                </c:pt>
                <c:pt idx="711">
                  <c:v>6.75</c:v>
                </c:pt>
                <c:pt idx="712">
                  <c:v>7.25</c:v>
                </c:pt>
                <c:pt idx="713">
                  <c:v>8</c:v>
                </c:pt>
                <c:pt idx="714">
                  <c:v>8.25</c:v>
                </c:pt>
                <c:pt idx="715">
                  <c:v>7.25</c:v>
                </c:pt>
                <c:pt idx="716">
                  <c:v>7.25</c:v>
                </c:pt>
                <c:pt idx="717">
                  <c:v>7.25</c:v>
                </c:pt>
                <c:pt idx="718">
                  <c:v>7.5</c:v>
                </c:pt>
                <c:pt idx="719">
                  <c:v>7.5</c:v>
                </c:pt>
                <c:pt idx="720">
                  <c:v>7.25</c:v>
                </c:pt>
                <c:pt idx="721">
                  <c:v>6.25</c:v>
                </c:pt>
                <c:pt idx="722">
                  <c:v>5.25</c:v>
                </c:pt>
                <c:pt idx="723">
                  <c:v>5.5</c:v>
                </c:pt>
                <c:pt idx="724">
                  <c:v>4.5</c:v>
                </c:pt>
                <c:pt idx="725">
                  <c:v>3.25</c:v>
                </c:pt>
                <c:pt idx="726">
                  <c:v>2.5</c:v>
                </c:pt>
                <c:pt idx="727">
                  <c:v>2.5</c:v>
                </c:pt>
                <c:pt idx="728">
                  <c:v>2.25</c:v>
                </c:pt>
                <c:pt idx="729">
                  <c:v>2.5</c:v>
                </c:pt>
                <c:pt idx="730">
                  <c:v>2.25</c:v>
                </c:pt>
                <c:pt idx="731">
                  <c:v>2.25</c:v>
                </c:pt>
                <c:pt idx="732">
                  <c:v>2</c:v>
                </c:pt>
                <c:pt idx="733">
                  <c:v>1.75</c:v>
                </c:pt>
                <c:pt idx="734">
                  <c:v>2</c:v>
                </c:pt>
                <c:pt idx="735">
                  <c:v>2.75</c:v>
                </c:pt>
                <c:pt idx="736">
                  <c:v>3</c:v>
                </c:pt>
                <c:pt idx="737">
                  <c:v>2.75</c:v>
                </c:pt>
                <c:pt idx="738">
                  <c:v>3.25</c:v>
                </c:pt>
                <c:pt idx="739">
                  <c:v>3</c:v>
                </c:pt>
                <c:pt idx="740">
                  <c:v>2.75</c:v>
                </c:pt>
                <c:pt idx="741">
                  <c:v>2.75</c:v>
                </c:pt>
                <c:pt idx="742">
                  <c:v>2.5</c:v>
                </c:pt>
                <c:pt idx="743">
                  <c:v>2</c:v>
                </c:pt>
                <c:pt idx="744">
                  <c:v>1</c:v>
                </c:pt>
                <c:pt idx="745">
                  <c:v>0.75</c:v>
                </c:pt>
                <c:pt idx="746">
                  <c:v>1.5</c:v>
                </c:pt>
                <c:pt idx="747">
                  <c:v>1.25</c:v>
                </c:pt>
                <c:pt idx="748">
                  <c:v>1.5</c:v>
                </c:pt>
                <c:pt idx="749">
                  <c:v>1.75</c:v>
                </c:pt>
                <c:pt idx="750">
                  <c:v>2</c:v>
                </c:pt>
                <c:pt idx="751">
                  <c:v>2</c:v>
                </c:pt>
                <c:pt idx="752">
                  <c:v>1.5</c:v>
                </c:pt>
                <c:pt idx="753">
                  <c:v>2</c:v>
                </c:pt>
                <c:pt idx="754">
                  <c:v>2.25</c:v>
                </c:pt>
                <c:pt idx="755">
                  <c:v>2.75</c:v>
                </c:pt>
                <c:pt idx="756">
                  <c:v>2.25</c:v>
                </c:pt>
                <c:pt idx="757">
                  <c:v>1.75</c:v>
                </c:pt>
                <c:pt idx="758">
                  <c:v>1.25</c:v>
                </c:pt>
                <c:pt idx="759">
                  <c:v>0.75</c:v>
                </c:pt>
                <c:pt idx="760">
                  <c:v>0.75</c:v>
                </c:pt>
                <c:pt idx="761">
                  <c:v>0.25</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0.5</c:v>
                </c:pt>
                <c:pt idx="839">
                  <c:v>0.75</c:v>
                </c:pt>
                <c:pt idx="840">
                  <c:v>1</c:v>
                </c:pt>
                <c:pt idx="841">
                  <c:v>0.75</c:v>
                </c:pt>
                <c:pt idx="842">
                  <c:v>0.5</c:v>
                </c:pt>
                <c:pt idx="843">
                  <c:v>0.75</c:v>
                </c:pt>
                <c:pt idx="844">
                  <c:v>1.5</c:v>
                </c:pt>
                <c:pt idx="845">
                  <c:v>1.5</c:v>
                </c:pt>
                <c:pt idx="846">
                  <c:v>1.75</c:v>
                </c:pt>
                <c:pt idx="847">
                  <c:v>2.5</c:v>
                </c:pt>
                <c:pt idx="848">
                  <c:v>3.5</c:v>
                </c:pt>
                <c:pt idx="849">
                  <c:v>4.5</c:v>
                </c:pt>
                <c:pt idx="850">
                  <c:v>4.75</c:v>
                </c:pt>
                <c:pt idx="851">
                  <c:v>4.25</c:v>
                </c:pt>
                <c:pt idx="852">
                  <c:v>4.75</c:v>
                </c:pt>
                <c:pt idx="853">
                  <c:v>5.75</c:v>
                </c:pt>
                <c:pt idx="854">
                  <c:v>6</c:v>
                </c:pt>
                <c:pt idx="855">
                  <c:v>5.75</c:v>
                </c:pt>
                <c:pt idx="856">
                  <c:v>4.75</c:v>
                </c:pt>
                <c:pt idx="857">
                  <c:v>5.25</c:v>
                </c:pt>
                <c:pt idx="858">
                  <c:v>6</c:v>
                </c:pt>
                <c:pt idx="859">
                  <c:v>6.5</c:v>
                </c:pt>
                <c:pt idx="860">
                  <c:v>5.5</c:v>
                </c:pt>
                <c:pt idx="861">
                  <c:v>6</c:v>
                </c:pt>
                <c:pt idx="862">
                  <c:v>6.5</c:v>
                </c:pt>
                <c:pt idx="863">
                  <c:v>6.5</c:v>
                </c:pt>
                <c:pt idx="864">
                  <c:v>6.75</c:v>
                </c:pt>
                <c:pt idx="865">
                  <c:v>8</c:v>
                </c:pt>
                <c:pt idx="866">
                  <c:v>9</c:v>
                </c:pt>
                <c:pt idx="867">
                  <c:v>9.5</c:v>
                </c:pt>
                <c:pt idx="868">
                  <c:v>9.25</c:v>
                </c:pt>
                <c:pt idx="869">
                  <c:v>8.5</c:v>
                </c:pt>
                <c:pt idx="870">
                  <c:v>8</c:v>
                </c:pt>
                <c:pt idx="871">
                  <c:v>9</c:v>
                </c:pt>
                <c:pt idx="872">
                  <c:v>8.75</c:v>
                </c:pt>
                <c:pt idx="873">
                  <c:v>9.25</c:v>
                </c:pt>
                <c:pt idx="874">
                  <c:v>9.25</c:v>
                </c:pt>
                <c:pt idx="875">
                  <c:v>8</c:v>
                </c:pt>
                <c:pt idx="876">
                  <c:v>8.25</c:v>
                </c:pt>
                <c:pt idx="877">
                  <c:v>9</c:v>
                </c:pt>
                <c:pt idx="878">
                  <c:v>8.5</c:v>
                </c:pt>
                <c:pt idx="879">
                  <c:v>7.75</c:v>
                </c:pt>
                <c:pt idx="880">
                  <c:v>8</c:v>
                </c:pt>
                <c:pt idx="881">
                  <c:v>8.5</c:v>
                </c:pt>
                <c:pt idx="882">
                  <c:v>9.5</c:v>
                </c:pt>
                <c:pt idx="883">
                  <c:v>10.5</c:v>
                </c:pt>
                <c:pt idx="884">
                  <c:v>11</c:v>
                </c:pt>
                <c:pt idx="885">
                  <c:v>10.75</c:v>
                </c:pt>
                <c:pt idx="886">
                  <c:v>10.25</c:v>
                </c:pt>
                <c:pt idx="887">
                  <c:v>8</c:v>
                </c:pt>
                <c:pt idx="888">
                  <c:v>5.25</c:v>
                </c:pt>
                <c:pt idx="889">
                  <c:v>5.5</c:v>
                </c:pt>
                <c:pt idx="890">
                  <c:v>7</c:v>
                </c:pt>
                <c:pt idx="891">
                  <c:v>8.25</c:v>
                </c:pt>
                <c:pt idx="892">
                  <c:v>8.25</c:v>
                </c:pt>
                <c:pt idx="893">
                  <c:v>8</c:v>
                </c:pt>
                <c:pt idx="894">
                  <c:v>6.75</c:v>
                </c:pt>
                <c:pt idx="895">
                  <c:v>5.75</c:v>
                </c:pt>
                <c:pt idx="896">
                  <c:v>5.5</c:v>
                </c:pt>
                <c:pt idx="897">
                  <c:v>6.5</c:v>
                </c:pt>
                <c:pt idx="898">
                  <c:v>7.5</c:v>
                </c:pt>
                <c:pt idx="899">
                  <c:v>8</c:v>
                </c:pt>
                <c:pt idx="900">
                  <c:v>6.5</c:v>
                </c:pt>
                <c:pt idx="901">
                  <c:v>5.25</c:v>
                </c:pt>
                <c:pt idx="902">
                  <c:v>6.25</c:v>
                </c:pt>
                <c:pt idx="903">
                  <c:v>7.25</c:v>
                </c:pt>
                <c:pt idx="904">
                  <c:v>8.5</c:v>
                </c:pt>
                <c:pt idx="905">
                  <c:v>9</c:v>
                </c:pt>
                <c:pt idx="906">
                  <c:v>9.5</c:v>
                </c:pt>
                <c:pt idx="907">
                  <c:v>10.25</c:v>
                </c:pt>
                <c:pt idx="908">
                  <c:v>10.5</c:v>
                </c:pt>
                <c:pt idx="909">
                  <c:v>10.5</c:v>
                </c:pt>
                <c:pt idx="910">
                  <c:v>10.5</c:v>
                </c:pt>
                <c:pt idx="911">
                  <c:v>10.25</c:v>
                </c:pt>
                <c:pt idx="912">
                  <c:v>9.25</c:v>
                </c:pt>
                <c:pt idx="913">
                  <c:v>8.25</c:v>
                </c:pt>
                <c:pt idx="914">
                  <c:v>7.5</c:v>
                </c:pt>
                <c:pt idx="915">
                  <c:v>7.75</c:v>
                </c:pt>
                <c:pt idx="916">
                  <c:v>8</c:v>
                </c:pt>
                <c:pt idx="917">
                  <c:v>8.5</c:v>
                </c:pt>
                <c:pt idx="918">
                  <c:v>8.5</c:v>
                </c:pt>
                <c:pt idx="919">
                  <c:v>8.25</c:v>
                </c:pt>
                <c:pt idx="920">
                  <c:v>7.25</c:v>
                </c:pt>
                <c:pt idx="921">
                  <c:v>7.25</c:v>
                </c:pt>
                <c:pt idx="922">
                  <c:v>7.25</c:v>
                </c:pt>
                <c:pt idx="923">
                  <c:v>6.5</c:v>
                </c:pt>
                <c:pt idx="924">
                  <c:v>5.75</c:v>
                </c:pt>
                <c:pt idx="925">
                  <c:v>6</c:v>
                </c:pt>
                <c:pt idx="926">
                  <c:v>7</c:v>
                </c:pt>
                <c:pt idx="927">
                  <c:v>8</c:v>
                </c:pt>
                <c:pt idx="928">
                  <c:v>8.75</c:v>
                </c:pt>
                <c:pt idx="929">
                  <c:v>9.25</c:v>
                </c:pt>
                <c:pt idx="930">
                  <c:v>10</c:v>
                </c:pt>
                <c:pt idx="931">
                  <c:v>10.75</c:v>
                </c:pt>
                <c:pt idx="932">
                  <c:v>11.5</c:v>
                </c:pt>
                <c:pt idx="933">
                  <c:v>11.5</c:v>
                </c:pt>
                <c:pt idx="934">
                  <c:v>11.75</c:v>
                </c:pt>
                <c:pt idx="935">
                  <c:v>11</c:v>
                </c:pt>
                <c:pt idx="936">
                  <c:v>10.75</c:v>
                </c:pt>
                <c:pt idx="937">
                  <c:v>11</c:v>
                </c:pt>
                <c:pt idx="938">
                  <c:v>11</c:v>
                </c:pt>
                <c:pt idx="939">
                  <c:v>11.5</c:v>
                </c:pt>
                <c:pt idx="940">
                  <c:v>11.75</c:v>
                </c:pt>
                <c:pt idx="941">
                  <c:v>12</c:v>
                </c:pt>
                <c:pt idx="942">
                  <c:v>11.75</c:v>
                </c:pt>
                <c:pt idx="943">
                  <c:v>12.25</c:v>
                </c:pt>
                <c:pt idx="944">
                  <c:v>11.75</c:v>
                </c:pt>
                <c:pt idx="945">
                  <c:v>10.25</c:v>
                </c:pt>
                <c:pt idx="946">
                  <c:v>10</c:v>
                </c:pt>
                <c:pt idx="947">
                  <c:v>9.75</c:v>
                </c:pt>
                <c:pt idx="948">
                  <c:v>10.25</c:v>
                </c:pt>
                <c:pt idx="949">
                  <c:v>10</c:v>
                </c:pt>
                <c:pt idx="950">
                  <c:v>10</c:v>
                </c:pt>
                <c:pt idx="951">
                  <c:v>9.25</c:v>
                </c:pt>
                <c:pt idx="952">
                  <c:v>8.5</c:v>
                </c:pt>
                <c:pt idx="953">
                  <c:v>8.5</c:v>
                </c:pt>
                <c:pt idx="954">
                  <c:v>9</c:v>
                </c:pt>
                <c:pt idx="955">
                  <c:v>9.25</c:v>
                </c:pt>
                <c:pt idx="956">
                  <c:v>9.25</c:v>
                </c:pt>
                <c:pt idx="957">
                  <c:v>8.5</c:v>
                </c:pt>
                <c:pt idx="958">
                  <c:v>7.75</c:v>
                </c:pt>
                <c:pt idx="959">
                  <c:v>6.5</c:v>
                </c:pt>
                <c:pt idx="960">
                  <c:v>4.75</c:v>
                </c:pt>
                <c:pt idx="961">
                  <c:v>4.75</c:v>
                </c:pt>
                <c:pt idx="962">
                  <c:v>4.75</c:v>
                </c:pt>
                <c:pt idx="963">
                  <c:v>4</c:v>
                </c:pt>
                <c:pt idx="964">
                  <c:v>3</c:v>
                </c:pt>
                <c:pt idx="965">
                  <c:v>2.75</c:v>
                </c:pt>
                <c:pt idx="966">
                  <c:v>3</c:v>
                </c:pt>
                <c:pt idx="967">
                  <c:v>3</c:v>
                </c:pt>
                <c:pt idx="968">
                  <c:v>3.25</c:v>
                </c:pt>
                <c:pt idx="969">
                  <c:v>3.75</c:v>
                </c:pt>
                <c:pt idx="970">
                  <c:v>4.75</c:v>
                </c:pt>
                <c:pt idx="971">
                  <c:v>6</c:v>
                </c:pt>
                <c:pt idx="972">
                  <c:v>6.25</c:v>
                </c:pt>
                <c:pt idx="973">
                  <c:v>6.75</c:v>
                </c:pt>
                <c:pt idx="974">
                  <c:v>7</c:v>
                </c:pt>
                <c:pt idx="975">
                  <c:v>6.5</c:v>
                </c:pt>
                <c:pt idx="976">
                  <c:v>6</c:v>
                </c:pt>
                <c:pt idx="977">
                  <c:v>5.25</c:v>
                </c:pt>
                <c:pt idx="978">
                  <c:v>5</c:v>
                </c:pt>
                <c:pt idx="979">
                  <c:v>5</c:v>
                </c:pt>
                <c:pt idx="980">
                  <c:v>5.25</c:v>
                </c:pt>
                <c:pt idx="981">
                  <c:v>5</c:v>
                </c:pt>
                <c:pt idx="982">
                  <c:v>3.75</c:v>
                </c:pt>
                <c:pt idx="983">
                  <c:v>2.75</c:v>
                </c:pt>
                <c:pt idx="984">
                  <c:v>2</c:v>
                </c:pt>
                <c:pt idx="985">
                  <c:v>1</c:v>
                </c:pt>
                <c:pt idx="986">
                  <c:v>1</c:v>
                </c:pt>
                <c:pt idx="987">
                  <c:v>1.25</c:v>
                </c:pt>
                <c:pt idx="988">
                  <c:v>0.75</c:v>
                </c:pt>
                <c:pt idx="989">
                  <c:v>1.5</c:v>
                </c:pt>
                <c:pt idx="990">
                  <c:v>2</c:v>
                </c:pt>
                <c:pt idx="991">
                  <c:v>2</c:v>
                </c:pt>
                <c:pt idx="992">
                  <c:v>2.5</c:v>
                </c:pt>
                <c:pt idx="993">
                  <c:v>2.25</c:v>
                </c:pt>
                <c:pt idx="994">
                  <c:v>1.5</c:v>
                </c:pt>
                <c:pt idx="995">
                  <c:v>1</c:v>
                </c:pt>
                <c:pt idx="996">
                  <c:v>0.5</c:v>
                </c:pt>
                <c:pt idx="997">
                  <c:v>0</c:v>
                </c:pt>
                <c:pt idx="998">
                  <c:v>0</c:v>
                </c:pt>
                <c:pt idx="999">
                  <c:v>0</c:v>
                </c:pt>
                <c:pt idx="1000">
                  <c:v>0</c:v>
                </c:pt>
                <c:pt idx="1001">
                  <c:v>0</c:v>
                </c:pt>
                <c:pt idx="1002">
                  <c:v>0.25</c:v>
                </c:pt>
                <c:pt idx="1003">
                  <c:v>0.25</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7.0500000000000007</c:v>
                </c:pt>
                <c:pt idx="1048">
                  <c:v>7.5</c:v>
                </c:pt>
                <c:pt idx="1049">
                  <c:v>8.0500000000000007</c:v>
                </c:pt>
                <c:pt idx="1050">
                  <c:v>9</c:v>
                </c:pt>
                <c:pt idx="1051">
                  <c:v>9.5500000000000007</c:v>
                </c:pt>
                <c:pt idx="1052">
                  <c:v>9.75</c:v>
                </c:pt>
                <c:pt idx="1053">
                  <c:v>9.25</c:v>
                </c:pt>
                <c:pt idx="1054">
                  <c:v>9.9499999999999993</c:v>
                </c:pt>
                <c:pt idx="1055">
                  <c:v>9.9</c:v>
                </c:pt>
                <c:pt idx="1056">
                  <c:v>9.3000000000000007</c:v>
                </c:pt>
                <c:pt idx="1057">
                  <c:v>10</c:v>
                </c:pt>
                <c:pt idx="1058">
                  <c:v>9.6999999999999993</c:v>
                </c:pt>
                <c:pt idx="1059">
                  <c:v>8.6999999999999993</c:v>
                </c:pt>
                <c:pt idx="1060">
                  <c:v>8.1999999999999993</c:v>
                </c:pt>
                <c:pt idx="1061">
                  <c:v>7.5500000000000007</c:v>
                </c:pt>
                <c:pt idx="1062">
                  <c:v>7</c:v>
                </c:pt>
                <c:pt idx="1063">
                  <c:v>7.95</c:v>
                </c:pt>
                <c:pt idx="1064">
                  <c:v>9.1</c:v>
                </c:pt>
                <c:pt idx="1065">
                  <c:v>9.35</c:v>
                </c:pt>
                <c:pt idx="1066">
                  <c:v>10</c:v>
                </c:pt>
                <c:pt idx="1067">
                  <c:v>9.0500000000000007</c:v>
                </c:pt>
                <c:pt idx="1068">
                  <c:v>9.1999999999999993</c:v>
                </c:pt>
                <c:pt idx="1069">
                  <c:v>9.35</c:v>
                </c:pt>
                <c:pt idx="1070">
                  <c:v>9.3000000000000007</c:v>
                </c:pt>
                <c:pt idx="1071">
                  <c:v>9.1</c:v>
                </c:pt>
                <c:pt idx="1072">
                  <c:v>10.7</c:v>
                </c:pt>
                <c:pt idx="1073">
                  <c:v>11.850000000000001</c:v>
                </c:pt>
                <c:pt idx="1074">
                  <c:v>12.95</c:v>
                </c:pt>
                <c:pt idx="1075">
                  <c:v>12.45</c:v>
                </c:pt>
                <c:pt idx="1076">
                  <c:v>12.649999999999999</c:v>
                </c:pt>
                <c:pt idx="1077">
                  <c:v>13.149999999999999</c:v>
                </c:pt>
                <c:pt idx="1078">
                  <c:v>13.399999999999999</c:v>
                </c:pt>
                <c:pt idx="1079">
                  <c:v>14.4</c:v>
                </c:pt>
                <c:pt idx="1080">
                  <c:v>14.1</c:v>
                </c:pt>
                <c:pt idx="1081">
                  <c:v>13.45</c:v>
                </c:pt>
                <c:pt idx="1082">
                  <c:v>12.65</c:v>
                </c:pt>
                <c:pt idx="1083">
                  <c:v>12.2</c:v>
                </c:pt>
                <c:pt idx="1084">
                  <c:v>11.8</c:v>
                </c:pt>
                <c:pt idx="1085">
                  <c:v>10.25</c:v>
                </c:pt>
                <c:pt idx="1086">
                  <c:v>10.100000000000001</c:v>
                </c:pt>
                <c:pt idx="1087">
                  <c:v>11.65</c:v>
                </c:pt>
                <c:pt idx="1088">
                  <c:v>13.8</c:v>
                </c:pt>
                <c:pt idx="1089">
                  <c:v>13.35</c:v>
                </c:pt>
                <c:pt idx="1090">
                  <c:v>12.8</c:v>
                </c:pt>
                <c:pt idx="1091">
                  <c:v>12.45</c:v>
                </c:pt>
                <c:pt idx="1092">
                  <c:v>12.7</c:v>
                </c:pt>
                <c:pt idx="1093">
                  <c:v>13.9</c:v>
                </c:pt>
                <c:pt idx="1094">
                  <c:v>14.350000000000001</c:v>
                </c:pt>
                <c:pt idx="1095">
                  <c:v>13.65</c:v>
                </c:pt>
                <c:pt idx="1096">
                  <c:v>12.149999999999999</c:v>
                </c:pt>
                <c:pt idx="1097">
                  <c:v>11.8</c:v>
                </c:pt>
                <c:pt idx="1098">
                  <c:v>12.149999999999999</c:v>
                </c:pt>
                <c:pt idx="1099">
                  <c:v>12.8</c:v>
                </c:pt>
                <c:pt idx="1100">
                  <c:v>13.05</c:v>
                </c:pt>
                <c:pt idx="1101">
                  <c:v>12.350000000000001</c:v>
                </c:pt>
                <c:pt idx="1102">
                  <c:v>12.1</c:v>
                </c:pt>
                <c:pt idx="1103">
                  <c:v>12.2</c:v>
                </c:pt>
                <c:pt idx="1104">
                  <c:v>13.35</c:v>
                </c:pt>
                <c:pt idx="1105">
                  <c:v>13.8</c:v>
                </c:pt>
                <c:pt idx="1106">
                  <c:v>12.95</c:v>
                </c:pt>
                <c:pt idx="1107">
                  <c:v>11.65</c:v>
                </c:pt>
                <c:pt idx="1108">
                  <c:v>11.5</c:v>
                </c:pt>
                <c:pt idx="1109">
                  <c:v>12.25</c:v>
                </c:pt>
                <c:pt idx="1110">
                  <c:v>13.5</c:v>
                </c:pt>
                <c:pt idx="1111">
                  <c:v>14</c:v>
                </c:pt>
                <c:pt idx="1112">
                  <c:v>13.8</c:v>
                </c:pt>
                <c:pt idx="1113">
                  <c:v>13.45</c:v>
                </c:pt>
                <c:pt idx="1114">
                  <c:v>12.850000000000001</c:v>
                </c:pt>
                <c:pt idx="1115">
                  <c:v>12.55</c:v>
                </c:pt>
                <c:pt idx="1116">
                  <c:v>12.75</c:v>
                </c:pt>
                <c:pt idx="1117">
                  <c:v>11.350000000000001</c:v>
                </c:pt>
                <c:pt idx="1118">
                  <c:v>9.5500000000000007</c:v>
                </c:pt>
                <c:pt idx="1119">
                  <c:v>10.149999999999999</c:v>
                </c:pt>
                <c:pt idx="1120">
                  <c:v>10.4</c:v>
                </c:pt>
                <c:pt idx="1121">
                  <c:v>10.3</c:v>
                </c:pt>
                <c:pt idx="1122">
                  <c:v>10.899999999999999</c:v>
                </c:pt>
                <c:pt idx="1123">
                  <c:v>11.850000000000001</c:v>
                </c:pt>
                <c:pt idx="1124">
                  <c:v>12.8</c:v>
                </c:pt>
                <c:pt idx="1125">
                  <c:v>12.8</c:v>
                </c:pt>
                <c:pt idx="1126">
                  <c:v>11.55</c:v>
                </c:pt>
                <c:pt idx="1127">
                  <c:v>11.2</c:v>
                </c:pt>
                <c:pt idx="1128">
                  <c:v>10.85</c:v>
                </c:pt>
                <c:pt idx="1129">
                  <c:v>10.6</c:v>
                </c:pt>
                <c:pt idx="1130">
                  <c:v>9.85</c:v>
                </c:pt>
                <c:pt idx="1131">
                  <c:v>9.6000000000000014</c:v>
                </c:pt>
                <c:pt idx="1132">
                  <c:v>10.45</c:v>
                </c:pt>
                <c:pt idx="1133">
                  <c:v>10.75</c:v>
                </c:pt>
                <c:pt idx="1134">
                  <c:v>10.399999999999999</c:v>
                </c:pt>
                <c:pt idx="1135">
                  <c:v>11</c:v>
                </c:pt>
                <c:pt idx="1136">
                  <c:v>11</c:v>
                </c:pt>
                <c:pt idx="1137">
                  <c:v>11.100000000000001</c:v>
                </c:pt>
                <c:pt idx="1138">
                  <c:v>10.3</c:v>
                </c:pt>
                <c:pt idx="1139">
                  <c:v>9.1999999999999993</c:v>
                </c:pt>
                <c:pt idx="1140">
                  <c:v>8.35</c:v>
                </c:pt>
                <c:pt idx="1141">
                  <c:v>8.3999999999999986</c:v>
                </c:pt>
                <c:pt idx="1142">
                  <c:v>8.0500000000000007</c:v>
                </c:pt>
                <c:pt idx="1143">
                  <c:v>7.5500000000000007</c:v>
                </c:pt>
                <c:pt idx="1144">
                  <c:v>7.4</c:v>
                </c:pt>
                <c:pt idx="1145">
                  <c:v>6.8000000000000007</c:v>
                </c:pt>
                <c:pt idx="1146">
                  <c:v>5.5500000000000007</c:v>
                </c:pt>
                <c:pt idx="1147">
                  <c:v>4.75</c:v>
                </c:pt>
                <c:pt idx="1148">
                  <c:v>4.55</c:v>
                </c:pt>
                <c:pt idx="1149">
                  <c:v>4.5999999999999996</c:v>
                </c:pt>
                <c:pt idx="1150">
                  <c:v>3.95</c:v>
                </c:pt>
                <c:pt idx="1151">
                  <c:v>3.8000000000000003</c:v>
                </c:pt>
                <c:pt idx="1152">
                  <c:v>3.85</c:v>
                </c:pt>
                <c:pt idx="1153">
                  <c:v>5</c:v>
                </c:pt>
                <c:pt idx="1154">
                  <c:v>5.35</c:v>
                </c:pt>
                <c:pt idx="1155">
                  <c:v>5.1999999999999993</c:v>
                </c:pt>
                <c:pt idx="1156">
                  <c:v>5</c:v>
                </c:pt>
                <c:pt idx="1157">
                  <c:v>4.6500000000000004</c:v>
                </c:pt>
                <c:pt idx="1158">
                  <c:v>5.15</c:v>
                </c:pt>
                <c:pt idx="1159">
                  <c:v>5.55</c:v>
                </c:pt>
                <c:pt idx="1160">
                  <c:v>5.3000000000000007</c:v>
                </c:pt>
                <c:pt idx="1161">
                  <c:v>4.8499999999999996</c:v>
                </c:pt>
                <c:pt idx="1162">
                  <c:v>4.95</c:v>
                </c:pt>
                <c:pt idx="1163">
                  <c:v>4.5500000000000007</c:v>
                </c:pt>
                <c:pt idx="1164">
                  <c:v>4.1500000000000004</c:v>
                </c:pt>
                <c:pt idx="1165">
                  <c:v>2.9</c:v>
                </c:pt>
                <c:pt idx="1166">
                  <c:v>3.2</c:v>
                </c:pt>
                <c:pt idx="1167">
                  <c:v>3.35</c:v>
                </c:pt>
                <c:pt idx="1168">
                  <c:v>3.2</c:v>
                </c:pt>
                <c:pt idx="1169">
                  <c:v>3.35</c:v>
                </c:pt>
                <c:pt idx="1170">
                  <c:v>3.1</c:v>
                </c:pt>
                <c:pt idx="1171">
                  <c:v>2.5</c:v>
                </c:pt>
                <c:pt idx="1172">
                  <c:v>1.8499999999999999</c:v>
                </c:pt>
                <c:pt idx="1173">
                  <c:v>1.95</c:v>
                </c:pt>
                <c:pt idx="1174">
                  <c:v>1.4</c:v>
                </c:pt>
                <c:pt idx="1175">
                  <c:v>0.95</c:v>
                </c:pt>
                <c:pt idx="1176">
                  <c:v>0.95</c:v>
                </c:pt>
                <c:pt idx="1177">
                  <c:v>1.05</c:v>
                </c:pt>
                <c:pt idx="1178">
                  <c:v>1.95</c:v>
                </c:pt>
                <c:pt idx="1179">
                  <c:v>1.05</c:v>
                </c:pt>
                <c:pt idx="1180">
                  <c:v>0.39999999999999997</c:v>
                </c:pt>
                <c:pt idx="1181">
                  <c:v>0.3</c:v>
                </c:pt>
                <c:pt idx="1182">
                  <c:v>0.45</c:v>
                </c:pt>
                <c:pt idx="1183">
                  <c:v>1.05</c:v>
                </c:pt>
                <c:pt idx="1184">
                  <c:v>1.4500000000000002</c:v>
                </c:pt>
                <c:pt idx="1185">
                  <c:v>1.1499999999999999</c:v>
                </c:pt>
                <c:pt idx="1186">
                  <c:v>0.45</c:v>
                </c:pt>
                <c:pt idx="1187">
                  <c:v>0.25</c:v>
                </c:pt>
                <c:pt idx="1188">
                  <c:v>0.2</c:v>
                </c:pt>
                <c:pt idx="1189">
                  <c:v>0.15</c:v>
                </c:pt>
                <c:pt idx="1190">
                  <c:v>0</c:v>
                </c:pt>
                <c:pt idx="1191">
                  <c:v>0</c:v>
                </c:pt>
                <c:pt idx="1192">
                  <c:v>0</c:v>
                </c:pt>
                <c:pt idx="1193">
                  <c:v>0</c:v>
                </c:pt>
                <c:pt idx="1194">
                  <c:v>0</c:v>
                </c:pt>
                <c:pt idx="1195">
                  <c:v>0</c:v>
                </c:pt>
                <c:pt idx="1196">
                  <c:v>0</c:v>
                </c:pt>
                <c:pt idx="1197">
                  <c:v>0</c:v>
                </c:pt>
                <c:pt idx="1198">
                  <c:v>0.05</c:v>
                </c:pt>
                <c:pt idx="1199">
                  <c:v>0.1</c:v>
                </c:pt>
                <c:pt idx="1200">
                  <c:v>0.05</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0.05</c:v>
                </c:pt>
                <c:pt idx="1390">
                  <c:v>0.05</c:v>
                </c:pt>
                <c:pt idx="1391">
                  <c:v>0.05</c:v>
                </c:pt>
                <c:pt idx="1392">
                  <c:v>0.15</c:v>
                </c:pt>
                <c:pt idx="1393">
                  <c:v>0.3</c:v>
                </c:pt>
                <c:pt idx="1394">
                  <c:v>0.5</c:v>
                </c:pt>
                <c:pt idx="1395">
                  <c:v>0.7</c:v>
                </c:pt>
                <c:pt idx="1396">
                  <c:v>1</c:v>
                </c:pt>
                <c:pt idx="1397">
                  <c:v>1.25</c:v>
                </c:pt>
                <c:pt idx="1398">
                  <c:v>1.55</c:v>
                </c:pt>
                <c:pt idx="1399">
                  <c:v>1.85</c:v>
                </c:pt>
                <c:pt idx="1400">
                  <c:v>2.0999999999999996</c:v>
                </c:pt>
                <c:pt idx="1401">
                  <c:v>2</c:v>
                </c:pt>
                <c:pt idx="1402">
                  <c:v>2.5499999999999998</c:v>
                </c:pt>
                <c:pt idx="1403">
                  <c:v>2.7</c:v>
                </c:pt>
                <c:pt idx="1404">
                  <c:v>3.45</c:v>
                </c:pt>
                <c:pt idx="1405">
                  <c:v>4.6999999999999993</c:v>
                </c:pt>
                <c:pt idx="1406">
                  <c:v>5.25</c:v>
                </c:pt>
                <c:pt idx="1407">
                  <c:v>6.2</c:v>
                </c:pt>
                <c:pt idx="1408">
                  <c:v>5.95</c:v>
                </c:pt>
                <c:pt idx="1409">
                  <c:v>4.6500000000000004</c:v>
                </c:pt>
                <c:pt idx="1410">
                  <c:v>4.2</c:v>
                </c:pt>
                <c:pt idx="1411">
                  <c:v>4</c:v>
                </c:pt>
                <c:pt idx="1412">
                  <c:v>4.95</c:v>
                </c:pt>
                <c:pt idx="1413">
                  <c:v>6.5</c:v>
                </c:pt>
                <c:pt idx="1414">
                  <c:v>7.2</c:v>
                </c:pt>
                <c:pt idx="1415">
                  <c:v>8.0500000000000007</c:v>
                </c:pt>
                <c:pt idx="1416">
                  <c:v>8.15</c:v>
                </c:pt>
                <c:pt idx="1417">
                  <c:v>6.9</c:v>
                </c:pt>
                <c:pt idx="1418">
                  <c:v>5.4499999999999993</c:v>
                </c:pt>
                <c:pt idx="1419">
                  <c:v>4.6999999999999993</c:v>
                </c:pt>
                <c:pt idx="1420">
                  <c:v>4.6999999999999993</c:v>
                </c:pt>
                <c:pt idx="1421">
                  <c:v>5.4499999999999993</c:v>
                </c:pt>
                <c:pt idx="1422">
                  <c:v>6.85</c:v>
                </c:pt>
                <c:pt idx="1423">
                  <c:v>7.8000000000000007</c:v>
                </c:pt>
                <c:pt idx="1424">
                  <c:v>8.4</c:v>
                </c:pt>
                <c:pt idx="1425">
                  <c:v>8.15</c:v>
                </c:pt>
                <c:pt idx="1426">
                  <c:v>8.0500000000000007</c:v>
                </c:pt>
                <c:pt idx="1427">
                  <c:v>8.1499999999999986</c:v>
                </c:pt>
                <c:pt idx="1428">
                  <c:v>8.5</c:v>
                </c:pt>
                <c:pt idx="1429">
                  <c:v>8.5</c:v>
                </c:pt>
                <c:pt idx="1430">
                  <c:v>7.9499999999999993</c:v>
                </c:pt>
                <c:pt idx="1431">
                  <c:v>6.75</c:v>
                </c:pt>
                <c:pt idx="1432">
                  <c:v>7.05</c:v>
                </c:pt>
                <c:pt idx="1433">
                  <c:v>7.6999999999999993</c:v>
                </c:pt>
                <c:pt idx="1434">
                  <c:v>8.6</c:v>
                </c:pt>
                <c:pt idx="1435">
                  <c:v>9.5</c:v>
                </c:pt>
                <c:pt idx="1436">
                  <c:v>9.5500000000000007</c:v>
                </c:pt>
                <c:pt idx="1437">
                  <c:v>9.8000000000000007</c:v>
                </c:pt>
                <c:pt idx="1438">
                  <c:v>9.9</c:v>
                </c:pt>
                <c:pt idx="1439">
                  <c:v>10.3</c:v>
                </c:pt>
                <c:pt idx="1440">
                  <c:v>11.7</c:v>
                </c:pt>
                <c:pt idx="1441">
                  <c:v>12.75</c:v>
                </c:pt>
                <c:pt idx="1442">
                  <c:v>13.25</c:v>
                </c:pt>
                <c:pt idx="1443">
                  <c:v>12.1</c:v>
                </c:pt>
                <c:pt idx="1444">
                  <c:v>11.2</c:v>
                </c:pt>
                <c:pt idx="1445">
                  <c:v>11</c:v>
                </c:pt>
                <c:pt idx="1446">
                  <c:v>10.9</c:v>
                </c:pt>
                <c:pt idx="1447">
                  <c:v>11.8</c:v>
                </c:pt>
                <c:pt idx="1448">
                  <c:v>12.649999999999999</c:v>
                </c:pt>
                <c:pt idx="1449">
                  <c:v>13.3</c:v>
                </c:pt>
                <c:pt idx="1450">
                  <c:v>13.649999999999999</c:v>
                </c:pt>
                <c:pt idx="1451">
                  <c:v>12.75</c:v>
                </c:pt>
                <c:pt idx="1452">
                  <c:v>10.649999999999999</c:v>
                </c:pt>
                <c:pt idx="1453">
                  <c:v>11.7</c:v>
                </c:pt>
                <c:pt idx="1454">
                  <c:v>12.25</c:v>
                </c:pt>
                <c:pt idx="1455">
                  <c:v>12</c:v>
                </c:pt>
                <c:pt idx="1456">
                  <c:v>11.25</c:v>
                </c:pt>
                <c:pt idx="1457">
                  <c:v>10.4</c:v>
                </c:pt>
                <c:pt idx="1458">
                  <c:v>10.399999999999999</c:v>
                </c:pt>
                <c:pt idx="1459">
                  <c:v>10.1</c:v>
                </c:pt>
                <c:pt idx="1460">
                  <c:v>10.35</c:v>
                </c:pt>
                <c:pt idx="1461">
                  <c:v>9.5</c:v>
                </c:pt>
                <c:pt idx="1462">
                  <c:v>9.5</c:v>
                </c:pt>
                <c:pt idx="1463">
                  <c:v>10.399999999999999</c:v>
                </c:pt>
                <c:pt idx="1464">
                  <c:v>11.100000000000001</c:v>
                </c:pt>
                <c:pt idx="1465">
                  <c:v>10.5</c:v>
                </c:pt>
                <c:pt idx="1466">
                  <c:v>10.850000000000001</c:v>
                </c:pt>
                <c:pt idx="1467">
                  <c:v>12.25</c:v>
                </c:pt>
                <c:pt idx="1468">
                  <c:v>13.6</c:v>
                </c:pt>
                <c:pt idx="1469">
                  <c:v>13.600000000000001</c:v>
                </c:pt>
                <c:pt idx="1470">
                  <c:v>13.85</c:v>
                </c:pt>
                <c:pt idx="1471">
                  <c:v>13.45</c:v>
                </c:pt>
                <c:pt idx="1472">
                  <c:v>10.65</c:v>
                </c:pt>
                <c:pt idx="1473">
                  <c:v>8.15</c:v>
                </c:pt>
                <c:pt idx="1474">
                  <c:v>8.25</c:v>
                </c:pt>
                <c:pt idx="1475">
                  <c:v>8.3999999999999986</c:v>
                </c:pt>
                <c:pt idx="1476">
                  <c:v>7.9</c:v>
                </c:pt>
                <c:pt idx="1477">
                  <c:v>7.7</c:v>
                </c:pt>
                <c:pt idx="1478">
                  <c:v>8.1999999999999993</c:v>
                </c:pt>
                <c:pt idx="1479">
                  <c:v>8.9499999999999993</c:v>
                </c:pt>
                <c:pt idx="1480">
                  <c:v>9.6499999999999986</c:v>
                </c:pt>
                <c:pt idx="1481">
                  <c:v>10.45</c:v>
                </c:pt>
                <c:pt idx="1482">
                  <c:v>10.8</c:v>
                </c:pt>
                <c:pt idx="1483">
                  <c:v>10.95</c:v>
                </c:pt>
                <c:pt idx="1484">
                  <c:v>9.3500000000000014</c:v>
                </c:pt>
                <c:pt idx="1485">
                  <c:v>7.95</c:v>
                </c:pt>
                <c:pt idx="1486">
                  <c:v>7.4499999999999993</c:v>
                </c:pt>
                <c:pt idx="1487">
                  <c:v>7.75</c:v>
                </c:pt>
                <c:pt idx="1488">
                  <c:v>7.7</c:v>
                </c:pt>
                <c:pt idx="1489">
                  <c:v>7.4499999999999993</c:v>
                </c:pt>
                <c:pt idx="1490">
                  <c:v>8.0500000000000007</c:v>
                </c:pt>
                <c:pt idx="1491">
                  <c:v>8.9</c:v>
                </c:pt>
                <c:pt idx="1492">
                  <c:v>9.4499999999999993</c:v>
                </c:pt>
                <c:pt idx="1493">
                  <c:v>10</c:v>
                </c:pt>
                <c:pt idx="1494">
                  <c:v>9.9499999999999993</c:v>
                </c:pt>
                <c:pt idx="1495">
                  <c:v>9</c:v>
                </c:pt>
                <c:pt idx="1496">
                  <c:v>8.5500000000000007</c:v>
                </c:pt>
                <c:pt idx="1497">
                  <c:v>9.0500000000000007</c:v>
                </c:pt>
                <c:pt idx="1498">
                  <c:v>10</c:v>
                </c:pt>
                <c:pt idx="1499">
                  <c:v>10.7</c:v>
                </c:pt>
                <c:pt idx="1500">
                  <c:v>10.399999999999999</c:v>
                </c:pt>
                <c:pt idx="1501">
                  <c:v>10.3</c:v>
                </c:pt>
                <c:pt idx="1502">
                  <c:v>9.6499999999999986</c:v>
                </c:pt>
                <c:pt idx="1503">
                  <c:v>9.8000000000000007</c:v>
                </c:pt>
                <c:pt idx="1504">
                  <c:v>10.050000000000001</c:v>
                </c:pt>
                <c:pt idx="1505">
                  <c:v>10.3</c:v>
                </c:pt>
                <c:pt idx="1506">
                  <c:v>9.5500000000000007</c:v>
                </c:pt>
                <c:pt idx="1507">
                  <c:v>8.6499999999999986</c:v>
                </c:pt>
                <c:pt idx="1508">
                  <c:v>8.8000000000000007</c:v>
                </c:pt>
                <c:pt idx="1509">
                  <c:v>9.0500000000000007</c:v>
                </c:pt>
                <c:pt idx="1510">
                  <c:v>9.25</c:v>
                </c:pt>
                <c:pt idx="1511">
                  <c:v>9.75</c:v>
                </c:pt>
                <c:pt idx="1512">
                  <c:v>9.75</c:v>
                </c:pt>
                <c:pt idx="1513">
                  <c:v>9.1</c:v>
                </c:pt>
                <c:pt idx="1514">
                  <c:v>8.4499999999999993</c:v>
                </c:pt>
                <c:pt idx="1515">
                  <c:v>8.1999999999999993</c:v>
                </c:pt>
                <c:pt idx="1516">
                  <c:v>7.6000000000000005</c:v>
                </c:pt>
                <c:pt idx="1517">
                  <c:v>7.65</c:v>
                </c:pt>
                <c:pt idx="1518">
                  <c:v>7.0500000000000007</c:v>
                </c:pt>
                <c:pt idx="1519">
                  <c:v>6.55</c:v>
                </c:pt>
                <c:pt idx="1520">
                  <c:v>6.6</c:v>
                </c:pt>
                <c:pt idx="1521">
                  <c:v>6.85</c:v>
                </c:pt>
                <c:pt idx="1522">
                  <c:v>6.8000000000000007</c:v>
                </c:pt>
                <c:pt idx="1523">
                  <c:v>5.5</c:v>
                </c:pt>
                <c:pt idx="1524">
                  <c:v>4.0999999999999996</c:v>
                </c:pt>
                <c:pt idx="1525">
                  <c:v>3.8000000000000003</c:v>
                </c:pt>
                <c:pt idx="1526">
                  <c:v>3.9</c:v>
                </c:pt>
                <c:pt idx="1527">
                  <c:v>4.0999999999999996</c:v>
                </c:pt>
                <c:pt idx="1528">
                  <c:v>5.2</c:v>
                </c:pt>
                <c:pt idx="1529">
                  <c:v>5.4</c:v>
                </c:pt>
                <c:pt idx="1530">
                  <c:v>4.55</c:v>
                </c:pt>
                <c:pt idx="1531">
                  <c:v>3.6</c:v>
                </c:pt>
                <c:pt idx="1532">
                  <c:v>3.2</c:v>
                </c:pt>
                <c:pt idx="1533">
                  <c:v>3.3499999999999996</c:v>
                </c:pt>
                <c:pt idx="1534">
                  <c:v>3.8499999999999996</c:v>
                </c:pt>
                <c:pt idx="1535">
                  <c:v>3.2</c:v>
                </c:pt>
                <c:pt idx="1536">
                  <c:v>3.45</c:v>
                </c:pt>
                <c:pt idx="1537">
                  <c:v>4.1500000000000004</c:v>
                </c:pt>
                <c:pt idx="1538">
                  <c:v>4.5999999999999996</c:v>
                </c:pt>
                <c:pt idx="1539">
                  <c:v>4.5500000000000007</c:v>
                </c:pt>
                <c:pt idx="1540">
                  <c:v>4.05</c:v>
                </c:pt>
                <c:pt idx="1541">
                  <c:v>3.65</c:v>
                </c:pt>
                <c:pt idx="1542">
                  <c:v>2.65</c:v>
                </c:pt>
                <c:pt idx="1543">
                  <c:v>2.15</c:v>
                </c:pt>
                <c:pt idx="1544">
                  <c:v>2.0499999999999998</c:v>
                </c:pt>
                <c:pt idx="1545">
                  <c:v>2.35</c:v>
                </c:pt>
                <c:pt idx="1546">
                  <c:v>1.95</c:v>
                </c:pt>
                <c:pt idx="1547">
                  <c:v>1.4500000000000002</c:v>
                </c:pt>
                <c:pt idx="1548">
                  <c:v>1.2</c:v>
                </c:pt>
                <c:pt idx="1549">
                  <c:v>0.55000000000000004</c:v>
                </c:pt>
                <c:pt idx="1550">
                  <c:v>0.2</c:v>
                </c:pt>
                <c:pt idx="1551">
                  <c:v>0.05</c:v>
                </c:pt>
                <c:pt idx="1552">
                  <c:v>0.05</c:v>
                </c:pt>
                <c:pt idx="1553">
                  <c:v>0.05</c:v>
                </c:pt>
                <c:pt idx="1554">
                  <c:v>0</c:v>
                </c:pt>
                <c:pt idx="1555">
                  <c:v>0</c:v>
                </c:pt>
                <c:pt idx="1556">
                  <c:v>0.1</c:v>
                </c:pt>
                <c:pt idx="1557">
                  <c:v>0.05</c:v>
                </c:pt>
                <c:pt idx="1558">
                  <c:v>0.05</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0.05</c:v>
                </c:pt>
                <c:pt idx="1765">
                  <c:v>0.1</c:v>
                </c:pt>
                <c:pt idx="1766">
                  <c:v>0.25</c:v>
                </c:pt>
                <c:pt idx="1767">
                  <c:v>0.3</c:v>
                </c:pt>
                <c:pt idx="1768">
                  <c:v>0.55000000000000004</c:v>
                </c:pt>
                <c:pt idx="1769">
                  <c:v>0.55000000000000004</c:v>
                </c:pt>
                <c:pt idx="1770">
                  <c:v>0.65</c:v>
                </c:pt>
                <c:pt idx="1771">
                  <c:v>1.0999999999999999</c:v>
                </c:pt>
                <c:pt idx="1772">
                  <c:v>2.0499999999999998</c:v>
                </c:pt>
                <c:pt idx="1773">
                  <c:v>2.4</c:v>
                </c:pt>
                <c:pt idx="1774">
                  <c:v>3.3499999999999996</c:v>
                </c:pt>
                <c:pt idx="1775">
                  <c:v>4.25</c:v>
                </c:pt>
                <c:pt idx="1776">
                  <c:v>5.5</c:v>
                </c:pt>
                <c:pt idx="1777">
                  <c:v>5.35</c:v>
                </c:pt>
                <c:pt idx="1778">
                  <c:v>5.65</c:v>
                </c:pt>
                <c:pt idx="1779">
                  <c:v>5.55</c:v>
                </c:pt>
                <c:pt idx="1780">
                  <c:v>5.95</c:v>
                </c:pt>
                <c:pt idx="1781">
                  <c:v>4.5</c:v>
                </c:pt>
                <c:pt idx="1782">
                  <c:v>2.5499999999999998</c:v>
                </c:pt>
                <c:pt idx="1783">
                  <c:v>3.8000000000000003</c:v>
                </c:pt>
                <c:pt idx="1784">
                  <c:v>4.3499999999999996</c:v>
                </c:pt>
                <c:pt idx="1785">
                  <c:v>4.8</c:v>
                </c:pt>
                <c:pt idx="1786">
                  <c:v>5.1999999999999993</c:v>
                </c:pt>
                <c:pt idx="1787">
                  <c:v>6.2</c:v>
                </c:pt>
                <c:pt idx="1788">
                  <c:v>6.15</c:v>
                </c:pt>
                <c:pt idx="1789">
                  <c:v>6.55</c:v>
                </c:pt>
                <c:pt idx="1790">
                  <c:v>7</c:v>
                </c:pt>
                <c:pt idx="1791">
                  <c:v>8.1499999999999986</c:v>
                </c:pt>
                <c:pt idx="1792">
                  <c:v>9.1499999999999986</c:v>
                </c:pt>
                <c:pt idx="1793">
                  <c:v>10</c:v>
                </c:pt>
                <c:pt idx="1794">
                  <c:v>10.6</c:v>
                </c:pt>
                <c:pt idx="1795">
                  <c:v>10.95</c:v>
                </c:pt>
                <c:pt idx="1796">
                  <c:v>10.5</c:v>
                </c:pt>
                <c:pt idx="1797">
                  <c:v>11.1</c:v>
                </c:pt>
                <c:pt idx="1798">
                  <c:v>11.55</c:v>
                </c:pt>
                <c:pt idx="1799">
                  <c:v>11.05</c:v>
                </c:pt>
                <c:pt idx="1800">
                  <c:v>9.65</c:v>
                </c:pt>
                <c:pt idx="1801">
                  <c:v>9.5</c:v>
                </c:pt>
                <c:pt idx="1802">
                  <c:v>9.25</c:v>
                </c:pt>
                <c:pt idx="1803">
                  <c:v>9.3999999999999986</c:v>
                </c:pt>
                <c:pt idx="1804">
                  <c:v>9.4</c:v>
                </c:pt>
                <c:pt idx="1805">
                  <c:v>10</c:v>
                </c:pt>
                <c:pt idx="1806">
                  <c:v>10.050000000000001</c:v>
                </c:pt>
                <c:pt idx="1807">
                  <c:v>10.35</c:v>
                </c:pt>
                <c:pt idx="1808">
                  <c:v>10.85</c:v>
                </c:pt>
                <c:pt idx="1809">
                  <c:v>11.149999999999999</c:v>
                </c:pt>
                <c:pt idx="1810">
                  <c:v>11.4</c:v>
                </c:pt>
                <c:pt idx="1811">
                  <c:v>11.600000000000001</c:v>
                </c:pt>
                <c:pt idx="1812">
                  <c:v>11.85</c:v>
                </c:pt>
                <c:pt idx="1813">
                  <c:v>12</c:v>
                </c:pt>
                <c:pt idx="1814">
                  <c:v>11.649999999999999</c:v>
                </c:pt>
                <c:pt idx="1815">
                  <c:v>11.65</c:v>
                </c:pt>
                <c:pt idx="1816">
                  <c:v>12.35</c:v>
                </c:pt>
                <c:pt idx="1817">
                  <c:v>12.95</c:v>
                </c:pt>
                <c:pt idx="1818">
                  <c:v>12.25</c:v>
                </c:pt>
                <c:pt idx="1819">
                  <c:v>12.75</c:v>
                </c:pt>
                <c:pt idx="1820">
                  <c:v>12.75</c:v>
                </c:pt>
                <c:pt idx="1821">
                  <c:v>13.25</c:v>
                </c:pt>
                <c:pt idx="1822">
                  <c:v>13.25</c:v>
                </c:pt>
                <c:pt idx="1823">
                  <c:v>10.95</c:v>
                </c:pt>
                <c:pt idx="1824">
                  <c:v>10.4</c:v>
                </c:pt>
                <c:pt idx="1825">
                  <c:v>12.55</c:v>
                </c:pt>
                <c:pt idx="1826">
                  <c:v>13.6</c:v>
                </c:pt>
                <c:pt idx="1827">
                  <c:v>14</c:v>
                </c:pt>
                <c:pt idx="1828">
                  <c:v>15.05</c:v>
                </c:pt>
                <c:pt idx="1829">
                  <c:v>13.2</c:v>
                </c:pt>
                <c:pt idx="1830">
                  <c:v>9.1999999999999993</c:v>
                </c:pt>
                <c:pt idx="1831">
                  <c:v>7.85</c:v>
                </c:pt>
                <c:pt idx="1832">
                  <c:v>9.65</c:v>
                </c:pt>
                <c:pt idx="1833">
                  <c:v>11.2</c:v>
                </c:pt>
                <c:pt idx="1834">
                  <c:v>12.2</c:v>
                </c:pt>
                <c:pt idx="1835">
                  <c:v>13.15</c:v>
                </c:pt>
                <c:pt idx="1836">
                  <c:v>12.9</c:v>
                </c:pt>
                <c:pt idx="1837">
                  <c:v>13.399999999999999</c:v>
                </c:pt>
                <c:pt idx="1838">
                  <c:v>13.6</c:v>
                </c:pt>
                <c:pt idx="1839">
                  <c:v>13.95</c:v>
                </c:pt>
                <c:pt idx="1840">
                  <c:v>13.25</c:v>
                </c:pt>
                <c:pt idx="1841">
                  <c:v>11.95</c:v>
                </c:pt>
                <c:pt idx="1842">
                  <c:v>12.5</c:v>
                </c:pt>
                <c:pt idx="1843">
                  <c:v>12.5</c:v>
                </c:pt>
                <c:pt idx="1844">
                  <c:v>12.850000000000001</c:v>
                </c:pt>
                <c:pt idx="1845">
                  <c:v>13</c:v>
                </c:pt>
                <c:pt idx="1846">
                  <c:v>13.100000000000001</c:v>
                </c:pt>
                <c:pt idx="1847">
                  <c:v>13.4</c:v>
                </c:pt>
                <c:pt idx="1848">
                  <c:v>13.15</c:v>
                </c:pt>
                <c:pt idx="1849">
                  <c:v>13.850000000000001</c:v>
                </c:pt>
                <c:pt idx="1850">
                  <c:v>14.3</c:v>
                </c:pt>
                <c:pt idx="1851">
                  <c:v>13.850000000000001</c:v>
                </c:pt>
                <c:pt idx="1852">
                  <c:v>12.850000000000001</c:v>
                </c:pt>
                <c:pt idx="1853">
                  <c:v>12.25</c:v>
                </c:pt>
                <c:pt idx="1854">
                  <c:v>12.6</c:v>
                </c:pt>
                <c:pt idx="1855">
                  <c:v>13.3</c:v>
                </c:pt>
                <c:pt idx="1856">
                  <c:v>14.2</c:v>
                </c:pt>
                <c:pt idx="1857">
                  <c:v>14.4</c:v>
                </c:pt>
                <c:pt idx="1858">
                  <c:v>13.85</c:v>
                </c:pt>
                <c:pt idx="1859">
                  <c:v>13.600000000000001</c:v>
                </c:pt>
                <c:pt idx="1860">
                  <c:v>13.95</c:v>
                </c:pt>
                <c:pt idx="1861">
                  <c:v>12.95</c:v>
                </c:pt>
                <c:pt idx="1862">
                  <c:v>12.45</c:v>
                </c:pt>
                <c:pt idx="1863">
                  <c:v>12.25</c:v>
                </c:pt>
                <c:pt idx="1864">
                  <c:v>11</c:v>
                </c:pt>
                <c:pt idx="1865">
                  <c:v>9.25</c:v>
                </c:pt>
                <c:pt idx="1866">
                  <c:v>8.3000000000000007</c:v>
                </c:pt>
                <c:pt idx="1867">
                  <c:v>7.6</c:v>
                </c:pt>
                <c:pt idx="1868">
                  <c:v>6.8</c:v>
                </c:pt>
                <c:pt idx="1869">
                  <c:v>7</c:v>
                </c:pt>
                <c:pt idx="1870">
                  <c:v>6.9</c:v>
                </c:pt>
                <c:pt idx="1871">
                  <c:v>6.5500000000000007</c:v>
                </c:pt>
                <c:pt idx="1872">
                  <c:v>6.9499999999999993</c:v>
                </c:pt>
                <c:pt idx="1873">
                  <c:v>7.85</c:v>
                </c:pt>
                <c:pt idx="1874">
                  <c:v>8.15</c:v>
                </c:pt>
                <c:pt idx="1875">
                  <c:v>8.5500000000000007</c:v>
                </c:pt>
                <c:pt idx="1876">
                  <c:v>8.6000000000000014</c:v>
                </c:pt>
                <c:pt idx="1877">
                  <c:v>8.5</c:v>
                </c:pt>
                <c:pt idx="1878">
                  <c:v>8.9</c:v>
                </c:pt>
                <c:pt idx="1879">
                  <c:v>8.1000000000000014</c:v>
                </c:pt>
                <c:pt idx="1880">
                  <c:v>7.4</c:v>
                </c:pt>
                <c:pt idx="1881">
                  <c:v>6.75</c:v>
                </c:pt>
                <c:pt idx="1882">
                  <c:v>7.25</c:v>
                </c:pt>
                <c:pt idx="1883">
                  <c:v>7.5</c:v>
                </c:pt>
                <c:pt idx="1884">
                  <c:v>6.45</c:v>
                </c:pt>
                <c:pt idx="1885">
                  <c:v>6.6</c:v>
                </c:pt>
                <c:pt idx="1886">
                  <c:v>6.4</c:v>
                </c:pt>
                <c:pt idx="1887">
                  <c:v>7.2</c:v>
                </c:pt>
                <c:pt idx="1888">
                  <c:v>7.35</c:v>
                </c:pt>
                <c:pt idx="1889">
                  <c:v>6.5500000000000007</c:v>
                </c:pt>
                <c:pt idx="1890">
                  <c:v>6</c:v>
                </c:pt>
                <c:pt idx="1891">
                  <c:v>6.1</c:v>
                </c:pt>
                <c:pt idx="1892">
                  <c:v>5.45</c:v>
                </c:pt>
                <c:pt idx="1893">
                  <c:v>5.95</c:v>
                </c:pt>
                <c:pt idx="1894">
                  <c:v>6.15</c:v>
                </c:pt>
                <c:pt idx="1895">
                  <c:v>5.95</c:v>
                </c:pt>
                <c:pt idx="1896">
                  <c:v>6.35</c:v>
                </c:pt>
                <c:pt idx="1897">
                  <c:v>5.6</c:v>
                </c:pt>
                <c:pt idx="1898">
                  <c:v>5.35</c:v>
                </c:pt>
                <c:pt idx="1899">
                  <c:v>5.4499999999999993</c:v>
                </c:pt>
                <c:pt idx="1900">
                  <c:v>5.6</c:v>
                </c:pt>
                <c:pt idx="1901">
                  <c:v>4.8499999999999996</c:v>
                </c:pt>
                <c:pt idx="1902">
                  <c:v>4.6500000000000004</c:v>
                </c:pt>
                <c:pt idx="1903">
                  <c:v>4.8</c:v>
                </c:pt>
                <c:pt idx="1904">
                  <c:v>4.8499999999999996</c:v>
                </c:pt>
                <c:pt idx="1905">
                  <c:v>4.25</c:v>
                </c:pt>
                <c:pt idx="1906">
                  <c:v>4.25</c:v>
                </c:pt>
                <c:pt idx="1907">
                  <c:v>3.5</c:v>
                </c:pt>
                <c:pt idx="1908">
                  <c:v>2.35</c:v>
                </c:pt>
                <c:pt idx="1909">
                  <c:v>2.4500000000000002</c:v>
                </c:pt>
                <c:pt idx="1910">
                  <c:v>2.4000000000000004</c:v>
                </c:pt>
                <c:pt idx="1911">
                  <c:v>2.0999999999999996</c:v>
                </c:pt>
                <c:pt idx="1912">
                  <c:v>2.25</c:v>
                </c:pt>
                <c:pt idx="1913">
                  <c:v>2.4</c:v>
                </c:pt>
                <c:pt idx="1914">
                  <c:v>2.95</c:v>
                </c:pt>
                <c:pt idx="1915">
                  <c:v>2.85</c:v>
                </c:pt>
                <c:pt idx="1916">
                  <c:v>2.65</c:v>
                </c:pt>
                <c:pt idx="1917">
                  <c:v>2.65</c:v>
                </c:pt>
                <c:pt idx="1918">
                  <c:v>2.5499999999999998</c:v>
                </c:pt>
                <c:pt idx="1919">
                  <c:v>2.4500000000000002</c:v>
                </c:pt>
                <c:pt idx="1920">
                  <c:v>2.4500000000000002</c:v>
                </c:pt>
                <c:pt idx="1921">
                  <c:v>2.5499999999999998</c:v>
                </c:pt>
                <c:pt idx="1922">
                  <c:v>1.9</c:v>
                </c:pt>
                <c:pt idx="1923">
                  <c:v>1</c:v>
                </c:pt>
                <c:pt idx="1924">
                  <c:v>0.8</c:v>
                </c:pt>
                <c:pt idx="1925">
                  <c:v>1.4</c:v>
                </c:pt>
                <c:pt idx="1926">
                  <c:v>1.2</c:v>
                </c:pt>
                <c:pt idx="1927">
                  <c:v>0.5</c:v>
                </c:pt>
                <c:pt idx="1928">
                  <c:v>0.25</c:v>
                </c:pt>
                <c:pt idx="1929">
                  <c:v>0.15</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0.05</c:v>
                </c:pt>
                <c:pt idx="2129">
                  <c:v>0.05</c:v>
                </c:pt>
                <c:pt idx="2130">
                  <c:v>0.1</c:v>
                </c:pt>
                <c:pt idx="2131">
                  <c:v>0.15</c:v>
                </c:pt>
                <c:pt idx="2132">
                  <c:v>0.15</c:v>
                </c:pt>
                <c:pt idx="2133">
                  <c:v>0.8</c:v>
                </c:pt>
                <c:pt idx="2134">
                  <c:v>0.75</c:v>
                </c:pt>
                <c:pt idx="2135">
                  <c:v>1</c:v>
                </c:pt>
                <c:pt idx="2136">
                  <c:v>1.2</c:v>
                </c:pt>
                <c:pt idx="2137">
                  <c:v>1.5</c:v>
                </c:pt>
                <c:pt idx="2138">
                  <c:v>1.65</c:v>
                </c:pt>
                <c:pt idx="2139">
                  <c:v>1.55</c:v>
                </c:pt>
                <c:pt idx="2140">
                  <c:v>1.7999999999999998</c:v>
                </c:pt>
                <c:pt idx="2141">
                  <c:v>2.4</c:v>
                </c:pt>
                <c:pt idx="2142">
                  <c:v>3.8</c:v>
                </c:pt>
                <c:pt idx="2143">
                  <c:v>3.8</c:v>
                </c:pt>
                <c:pt idx="2144">
                  <c:v>4.4000000000000004</c:v>
                </c:pt>
                <c:pt idx="2145">
                  <c:v>3.9499999999999997</c:v>
                </c:pt>
                <c:pt idx="2146">
                  <c:v>4.3</c:v>
                </c:pt>
                <c:pt idx="2147">
                  <c:v>4.5</c:v>
                </c:pt>
                <c:pt idx="2148">
                  <c:v>4.3</c:v>
                </c:pt>
                <c:pt idx="2149">
                  <c:v>4.25</c:v>
                </c:pt>
                <c:pt idx="2150">
                  <c:v>5.2</c:v>
                </c:pt>
                <c:pt idx="2151">
                  <c:v>5.9499999999999993</c:v>
                </c:pt>
                <c:pt idx="2152">
                  <c:v>6.6</c:v>
                </c:pt>
                <c:pt idx="2153">
                  <c:v>7.35</c:v>
                </c:pt>
                <c:pt idx="2154">
                  <c:v>7.6</c:v>
                </c:pt>
                <c:pt idx="2155">
                  <c:v>7.65</c:v>
                </c:pt>
                <c:pt idx="2156">
                  <c:v>7.75</c:v>
                </c:pt>
                <c:pt idx="2157">
                  <c:v>8.1999999999999993</c:v>
                </c:pt>
                <c:pt idx="2158">
                  <c:v>8.1999999999999993</c:v>
                </c:pt>
                <c:pt idx="2159">
                  <c:v>8.1</c:v>
                </c:pt>
                <c:pt idx="2160">
                  <c:v>8.6999999999999993</c:v>
                </c:pt>
                <c:pt idx="2161">
                  <c:v>9.65</c:v>
                </c:pt>
                <c:pt idx="2162">
                  <c:v>9.75</c:v>
                </c:pt>
                <c:pt idx="2163">
                  <c:v>9.9</c:v>
                </c:pt>
                <c:pt idx="2164">
                  <c:v>9.3999999999999986</c:v>
                </c:pt>
                <c:pt idx="2165">
                  <c:v>8.0500000000000007</c:v>
                </c:pt>
                <c:pt idx="2166">
                  <c:v>7.5</c:v>
                </c:pt>
                <c:pt idx="2167">
                  <c:v>7</c:v>
                </c:pt>
                <c:pt idx="2168">
                  <c:v>8</c:v>
                </c:pt>
                <c:pt idx="2169">
                  <c:v>8.15</c:v>
                </c:pt>
                <c:pt idx="2170">
                  <c:v>8.4499999999999993</c:v>
                </c:pt>
                <c:pt idx="2171">
                  <c:v>9.3000000000000007</c:v>
                </c:pt>
                <c:pt idx="2172">
                  <c:v>9.65</c:v>
                </c:pt>
                <c:pt idx="2173">
                  <c:v>10</c:v>
                </c:pt>
                <c:pt idx="2174">
                  <c:v>10.95</c:v>
                </c:pt>
                <c:pt idx="2175">
                  <c:v>12.5</c:v>
                </c:pt>
                <c:pt idx="2176">
                  <c:v>10.8</c:v>
                </c:pt>
                <c:pt idx="2177">
                  <c:v>8.5</c:v>
                </c:pt>
                <c:pt idx="2178">
                  <c:v>8.0500000000000007</c:v>
                </c:pt>
                <c:pt idx="2179">
                  <c:v>8.65</c:v>
                </c:pt>
                <c:pt idx="2180">
                  <c:v>9.5</c:v>
                </c:pt>
                <c:pt idx="2181">
                  <c:v>9.65</c:v>
                </c:pt>
                <c:pt idx="2182">
                  <c:v>9.1</c:v>
                </c:pt>
                <c:pt idx="2183">
                  <c:v>9.6999999999999993</c:v>
                </c:pt>
                <c:pt idx="2184">
                  <c:v>9</c:v>
                </c:pt>
                <c:pt idx="2185">
                  <c:v>7.85</c:v>
                </c:pt>
                <c:pt idx="2186">
                  <c:v>8.6</c:v>
                </c:pt>
                <c:pt idx="2187">
                  <c:v>10</c:v>
                </c:pt>
                <c:pt idx="2188">
                  <c:v>10.8</c:v>
                </c:pt>
                <c:pt idx="2189">
                  <c:v>11.899999999999999</c:v>
                </c:pt>
                <c:pt idx="2190">
                  <c:v>11.899999999999999</c:v>
                </c:pt>
                <c:pt idx="2191">
                  <c:v>12</c:v>
                </c:pt>
                <c:pt idx="2192">
                  <c:v>11.899999999999999</c:v>
                </c:pt>
                <c:pt idx="2193">
                  <c:v>11</c:v>
                </c:pt>
                <c:pt idx="2194">
                  <c:v>11.4</c:v>
                </c:pt>
                <c:pt idx="2195">
                  <c:v>11.2</c:v>
                </c:pt>
                <c:pt idx="2196">
                  <c:v>10.399999999999999</c:v>
                </c:pt>
                <c:pt idx="2197">
                  <c:v>10.600000000000001</c:v>
                </c:pt>
                <c:pt idx="2198">
                  <c:v>11.2</c:v>
                </c:pt>
                <c:pt idx="2199">
                  <c:v>11.45</c:v>
                </c:pt>
                <c:pt idx="2200">
                  <c:v>11</c:v>
                </c:pt>
                <c:pt idx="2201">
                  <c:v>10.85</c:v>
                </c:pt>
                <c:pt idx="2202">
                  <c:v>10.25</c:v>
                </c:pt>
                <c:pt idx="2203">
                  <c:v>10.75</c:v>
                </c:pt>
                <c:pt idx="2204">
                  <c:v>11.1</c:v>
                </c:pt>
                <c:pt idx="2205">
                  <c:v>11.95</c:v>
                </c:pt>
                <c:pt idx="2206">
                  <c:v>13.3</c:v>
                </c:pt>
                <c:pt idx="2207">
                  <c:v>13.95</c:v>
                </c:pt>
                <c:pt idx="2208">
                  <c:v>14</c:v>
                </c:pt>
                <c:pt idx="2209">
                  <c:v>14.15</c:v>
                </c:pt>
                <c:pt idx="2210">
                  <c:v>13.55</c:v>
                </c:pt>
                <c:pt idx="2211">
                  <c:v>13</c:v>
                </c:pt>
                <c:pt idx="2212">
                  <c:v>13.3</c:v>
                </c:pt>
                <c:pt idx="2213">
                  <c:v>13.25</c:v>
                </c:pt>
                <c:pt idx="2214">
                  <c:v>13.6</c:v>
                </c:pt>
                <c:pt idx="2215">
                  <c:v>14.35</c:v>
                </c:pt>
                <c:pt idx="2216">
                  <c:v>13.65</c:v>
                </c:pt>
                <c:pt idx="2217">
                  <c:v>12.6</c:v>
                </c:pt>
                <c:pt idx="2218">
                  <c:v>12.55</c:v>
                </c:pt>
                <c:pt idx="2219">
                  <c:v>12.7</c:v>
                </c:pt>
                <c:pt idx="2220">
                  <c:v>11.9</c:v>
                </c:pt>
                <c:pt idx="2221">
                  <c:v>11.6</c:v>
                </c:pt>
                <c:pt idx="2222">
                  <c:v>11.55</c:v>
                </c:pt>
                <c:pt idx="2223">
                  <c:v>10.8</c:v>
                </c:pt>
                <c:pt idx="2224">
                  <c:v>10.35</c:v>
                </c:pt>
                <c:pt idx="2225">
                  <c:v>10.55</c:v>
                </c:pt>
                <c:pt idx="2226">
                  <c:v>10.050000000000001</c:v>
                </c:pt>
                <c:pt idx="2227">
                  <c:v>10.55</c:v>
                </c:pt>
                <c:pt idx="2228">
                  <c:v>10.85</c:v>
                </c:pt>
                <c:pt idx="2229">
                  <c:v>10.5</c:v>
                </c:pt>
                <c:pt idx="2230">
                  <c:v>9.5</c:v>
                </c:pt>
                <c:pt idx="2231">
                  <c:v>8.8000000000000007</c:v>
                </c:pt>
                <c:pt idx="2232">
                  <c:v>8.15</c:v>
                </c:pt>
                <c:pt idx="2233">
                  <c:v>8.5</c:v>
                </c:pt>
                <c:pt idx="2234">
                  <c:v>8.9</c:v>
                </c:pt>
                <c:pt idx="2235">
                  <c:v>10.050000000000001</c:v>
                </c:pt>
                <c:pt idx="2236">
                  <c:v>10.15</c:v>
                </c:pt>
                <c:pt idx="2237">
                  <c:v>9.1999999999999993</c:v>
                </c:pt>
                <c:pt idx="2238">
                  <c:v>9.1</c:v>
                </c:pt>
                <c:pt idx="2239">
                  <c:v>8.25</c:v>
                </c:pt>
                <c:pt idx="2240">
                  <c:v>7.5</c:v>
                </c:pt>
                <c:pt idx="2241">
                  <c:v>6.8</c:v>
                </c:pt>
                <c:pt idx="2242">
                  <c:v>7.05</c:v>
                </c:pt>
                <c:pt idx="2243">
                  <c:v>6.75</c:v>
                </c:pt>
                <c:pt idx="2244">
                  <c:v>6.2</c:v>
                </c:pt>
                <c:pt idx="2245">
                  <c:v>5.5</c:v>
                </c:pt>
                <c:pt idx="2246">
                  <c:v>4.5</c:v>
                </c:pt>
                <c:pt idx="2247">
                  <c:v>4.2</c:v>
                </c:pt>
                <c:pt idx="2248">
                  <c:v>5</c:v>
                </c:pt>
                <c:pt idx="2249">
                  <c:v>5.2</c:v>
                </c:pt>
                <c:pt idx="2250">
                  <c:v>5.15</c:v>
                </c:pt>
                <c:pt idx="2251">
                  <c:v>5.5</c:v>
                </c:pt>
                <c:pt idx="2252">
                  <c:v>5.75</c:v>
                </c:pt>
                <c:pt idx="2253">
                  <c:v>5.6</c:v>
                </c:pt>
                <c:pt idx="2254">
                  <c:v>4.8000000000000007</c:v>
                </c:pt>
                <c:pt idx="2255">
                  <c:v>4.05</c:v>
                </c:pt>
                <c:pt idx="2256">
                  <c:v>3.55</c:v>
                </c:pt>
                <c:pt idx="2257">
                  <c:v>4.05</c:v>
                </c:pt>
                <c:pt idx="2258">
                  <c:v>4.75</c:v>
                </c:pt>
                <c:pt idx="2259">
                  <c:v>5</c:v>
                </c:pt>
                <c:pt idx="2260">
                  <c:v>4.75</c:v>
                </c:pt>
                <c:pt idx="2261">
                  <c:v>5.0999999999999996</c:v>
                </c:pt>
                <c:pt idx="2262">
                  <c:v>5</c:v>
                </c:pt>
                <c:pt idx="2263">
                  <c:v>5.0999999999999996</c:v>
                </c:pt>
                <c:pt idx="2264">
                  <c:v>5.95</c:v>
                </c:pt>
                <c:pt idx="2265">
                  <c:v>6.35</c:v>
                </c:pt>
                <c:pt idx="2266">
                  <c:v>6.35</c:v>
                </c:pt>
                <c:pt idx="2267">
                  <c:v>6.45</c:v>
                </c:pt>
                <c:pt idx="2268">
                  <c:v>5.4</c:v>
                </c:pt>
                <c:pt idx="2269">
                  <c:v>4.1999999999999993</c:v>
                </c:pt>
                <c:pt idx="2270">
                  <c:v>3.55</c:v>
                </c:pt>
                <c:pt idx="2271">
                  <c:v>3.6999999999999997</c:v>
                </c:pt>
                <c:pt idx="2272">
                  <c:v>3.8</c:v>
                </c:pt>
                <c:pt idx="2273">
                  <c:v>3.2</c:v>
                </c:pt>
                <c:pt idx="2274">
                  <c:v>2</c:v>
                </c:pt>
                <c:pt idx="2275">
                  <c:v>1.1000000000000001</c:v>
                </c:pt>
                <c:pt idx="2276">
                  <c:v>0.75</c:v>
                </c:pt>
                <c:pt idx="2277">
                  <c:v>0.7</c:v>
                </c:pt>
                <c:pt idx="2278">
                  <c:v>0.7</c:v>
                </c:pt>
                <c:pt idx="2279">
                  <c:v>0.5</c:v>
                </c:pt>
                <c:pt idx="2280">
                  <c:v>0.35</c:v>
                </c:pt>
                <c:pt idx="2281">
                  <c:v>0.25</c:v>
                </c:pt>
                <c:pt idx="2282">
                  <c:v>0.2</c:v>
                </c:pt>
                <c:pt idx="2283">
                  <c:v>0</c:v>
                </c:pt>
                <c:pt idx="2284">
                  <c:v>0</c:v>
                </c:pt>
                <c:pt idx="2285">
                  <c:v>0</c:v>
                </c:pt>
                <c:pt idx="2286">
                  <c:v>0</c:v>
                </c:pt>
                <c:pt idx="2287">
                  <c:v>0</c:v>
                </c:pt>
                <c:pt idx="2288">
                  <c:v>0</c:v>
                </c:pt>
                <c:pt idx="2289">
                  <c:v>0.05</c:v>
                </c:pt>
                <c:pt idx="2290">
                  <c:v>0.15</c:v>
                </c:pt>
                <c:pt idx="2291">
                  <c:v>0.1</c:v>
                </c:pt>
                <c:pt idx="2292">
                  <c:v>0.25</c:v>
                </c:pt>
                <c:pt idx="2293">
                  <c:v>0.25</c:v>
                </c:pt>
                <c:pt idx="2294">
                  <c:v>0.2</c:v>
                </c:pt>
                <c:pt idx="2295">
                  <c:v>0.05</c:v>
                </c:pt>
                <c:pt idx="2296">
                  <c:v>0.3</c:v>
                </c:pt>
                <c:pt idx="2297">
                  <c:v>0.1</c:v>
                </c:pt>
                <c:pt idx="2298">
                  <c:v>0</c:v>
                </c:pt>
                <c:pt idx="2299">
                  <c:v>0</c:v>
                </c:pt>
                <c:pt idx="2300">
                  <c:v>0.05</c:v>
                </c:pt>
                <c:pt idx="2301">
                  <c:v>0.05</c:v>
                </c:pt>
                <c:pt idx="2302">
                  <c:v>0.1</c:v>
                </c:pt>
                <c:pt idx="2303">
                  <c:v>0.2</c:v>
                </c:pt>
                <c:pt idx="2304">
                  <c:v>0.15</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0.05</c:v>
                </c:pt>
                <c:pt idx="2480">
                  <c:v>0.1</c:v>
                </c:pt>
                <c:pt idx="2481">
                  <c:v>0</c:v>
                </c:pt>
                <c:pt idx="2482">
                  <c:v>0</c:v>
                </c:pt>
                <c:pt idx="2483">
                  <c:v>0.05</c:v>
                </c:pt>
                <c:pt idx="2484">
                  <c:v>0.05</c:v>
                </c:pt>
                <c:pt idx="2485">
                  <c:v>0.05</c:v>
                </c:pt>
                <c:pt idx="2486">
                  <c:v>0.1</c:v>
                </c:pt>
                <c:pt idx="2487">
                  <c:v>0.1</c:v>
                </c:pt>
                <c:pt idx="2488">
                  <c:v>0.1</c:v>
                </c:pt>
                <c:pt idx="2489">
                  <c:v>0.15</c:v>
                </c:pt>
                <c:pt idx="2490">
                  <c:v>0.15</c:v>
                </c:pt>
                <c:pt idx="2491">
                  <c:v>0.2</c:v>
                </c:pt>
                <c:pt idx="2492">
                  <c:v>0.35</c:v>
                </c:pt>
                <c:pt idx="2493">
                  <c:v>0.5</c:v>
                </c:pt>
                <c:pt idx="2494">
                  <c:v>0.4</c:v>
                </c:pt>
                <c:pt idx="2495">
                  <c:v>1.2</c:v>
                </c:pt>
                <c:pt idx="2496">
                  <c:v>1.5</c:v>
                </c:pt>
                <c:pt idx="2497">
                  <c:v>1.75</c:v>
                </c:pt>
                <c:pt idx="2498">
                  <c:v>1.35</c:v>
                </c:pt>
                <c:pt idx="2499">
                  <c:v>1.25</c:v>
                </c:pt>
                <c:pt idx="2500">
                  <c:v>1.5999999999999999</c:v>
                </c:pt>
                <c:pt idx="2501">
                  <c:v>1.75</c:v>
                </c:pt>
                <c:pt idx="2502">
                  <c:v>2</c:v>
                </c:pt>
                <c:pt idx="2503">
                  <c:v>2.8</c:v>
                </c:pt>
                <c:pt idx="2504">
                  <c:v>3.3</c:v>
                </c:pt>
                <c:pt idx="2505">
                  <c:v>3.8</c:v>
                </c:pt>
                <c:pt idx="2506">
                  <c:v>3.75</c:v>
                </c:pt>
                <c:pt idx="2507">
                  <c:v>4.5</c:v>
                </c:pt>
                <c:pt idx="2508">
                  <c:v>4.8499999999999996</c:v>
                </c:pt>
                <c:pt idx="2509">
                  <c:v>4.6500000000000004</c:v>
                </c:pt>
                <c:pt idx="2510">
                  <c:v>5.3000000000000007</c:v>
                </c:pt>
                <c:pt idx="2511">
                  <c:v>5.5</c:v>
                </c:pt>
                <c:pt idx="2512">
                  <c:v>5.6999999999999993</c:v>
                </c:pt>
                <c:pt idx="2513">
                  <c:v>5.45</c:v>
                </c:pt>
                <c:pt idx="2514">
                  <c:v>5.8000000000000007</c:v>
                </c:pt>
                <c:pt idx="2515">
                  <c:v>6.9499999999999993</c:v>
                </c:pt>
                <c:pt idx="2516">
                  <c:v>6.95</c:v>
                </c:pt>
                <c:pt idx="2517">
                  <c:v>7.1</c:v>
                </c:pt>
                <c:pt idx="2518">
                  <c:v>7.6</c:v>
                </c:pt>
                <c:pt idx="2519">
                  <c:v>8.5</c:v>
                </c:pt>
                <c:pt idx="2520">
                  <c:v>9.25</c:v>
                </c:pt>
                <c:pt idx="2521">
                  <c:v>9.5500000000000007</c:v>
                </c:pt>
                <c:pt idx="2522">
                  <c:v>9.5</c:v>
                </c:pt>
                <c:pt idx="2523">
                  <c:v>9</c:v>
                </c:pt>
                <c:pt idx="2524">
                  <c:v>9.5</c:v>
                </c:pt>
                <c:pt idx="2525">
                  <c:v>9.8500000000000014</c:v>
                </c:pt>
                <c:pt idx="2526">
                  <c:v>9.75</c:v>
                </c:pt>
                <c:pt idx="2527">
                  <c:v>10.25</c:v>
                </c:pt>
                <c:pt idx="2528">
                  <c:v>11.05</c:v>
                </c:pt>
                <c:pt idx="2529">
                  <c:v>10.85</c:v>
                </c:pt>
                <c:pt idx="2530">
                  <c:v>11.4</c:v>
                </c:pt>
                <c:pt idx="2531">
                  <c:v>10.649999999999999</c:v>
                </c:pt>
                <c:pt idx="2532">
                  <c:v>11.45</c:v>
                </c:pt>
                <c:pt idx="2533">
                  <c:v>12.100000000000001</c:v>
                </c:pt>
                <c:pt idx="2534">
                  <c:v>12.45</c:v>
                </c:pt>
                <c:pt idx="2535">
                  <c:v>12.75</c:v>
                </c:pt>
                <c:pt idx="2536">
                  <c:v>12.75</c:v>
                </c:pt>
                <c:pt idx="2537">
                  <c:v>12.95</c:v>
                </c:pt>
                <c:pt idx="2538">
                  <c:v>13.45</c:v>
                </c:pt>
                <c:pt idx="2539">
                  <c:v>13.75</c:v>
                </c:pt>
                <c:pt idx="2540">
                  <c:v>14.25</c:v>
                </c:pt>
                <c:pt idx="2541">
                  <c:v>14.7</c:v>
                </c:pt>
                <c:pt idx="2542">
                  <c:v>14.399999999999999</c:v>
                </c:pt>
                <c:pt idx="2543">
                  <c:v>13.95</c:v>
                </c:pt>
                <c:pt idx="2544">
                  <c:v>13.5</c:v>
                </c:pt>
                <c:pt idx="2545">
                  <c:v>13.55</c:v>
                </c:pt>
                <c:pt idx="2546">
                  <c:v>13.15</c:v>
                </c:pt>
                <c:pt idx="2547">
                  <c:v>13.5</c:v>
                </c:pt>
                <c:pt idx="2548">
                  <c:v>14.600000000000001</c:v>
                </c:pt>
                <c:pt idx="2549">
                  <c:v>14.3</c:v>
                </c:pt>
                <c:pt idx="2550">
                  <c:v>13.4</c:v>
                </c:pt>
                <c:pt idx="2551">
                  <c:v>13.05</c:v>
                </c:pt>
                <c:pt idx="2552">
                  <c:v>13.05</c:v>
                </c:pt>
                <c:pt idx="2553">
                  <c:v>13.2</c:v>
                </c:pt>
                <c:pt idx="2554">
                  <c:v>13.95</c:v>
                </c:pt>
                <c:pt idx="2555">
                  <c:v>14.45</c:v>
                </c:pt>
                <c:pt idx="2556">
                  <c:v>13.6</c:v>
                </c:pt>
                <c:pt idx="2557">
                  <c:v>12.9</c:v>
                </c:pt>
                <c:pt idx="2558">
                  <c:v>13.350000000000001</c:v>
                </c:pt>
                <c:pt idx="2559">
                  <c:v>13.7</c:v>
                </c:pt>
                <c:pt idx="2560">
                  <c:v>14.100000000000001</c:v>
                </c:pt>
                <c:pt idx="2561">
                  <c:v>13.35</c:v>
                </c:pt>
                <c:pt idx="2562">
                  <c:v>12.85</c:v>
                </c:pt>
                <c:pt idx="2563">
                  <c:v>13.25</c:v>
                </c:pt>
                <c:pt idx="2564">
                  <c:v>14.399999999999999</c:v>
                </c:pt>
                <c:pt idx="2565">
                  <c:v>14.35</c:v>
                </c:pt>
                <c:pt idx="2566">
                  <c:v>14.55</c:v>
                </c:pt>
                <c:pt idx="2567">
                  <c:v>14.350000000000001</c:v>
                </c:pt>
                <c:pt idx="2568">
                  <c:v>13.7</c:v>
                </c:pt>
                <c:pt idx="2569">
                  <c:v>12.95</c:v>
                </c:pt>
                <c:pt idx="2570">
                  <c:v>13.8</c:v>
                </c:pt>
                <c:pt idx="2571">
                  <c:v>14.05</c:v>
                </c:pt>
                <c:pt idx="2572">
                  <c:v>14.6</c:v>
                </c:pt>
                <c:pt idx="2573">
                  <c:v>15.2</c:v>
                </c:pt>
                <c:pt idx="2574">
                  <c:v>14.8</c:v>
                </c:pt>
                <c:pt idx="2575">
                  <c:v>13.399999999999999</c:v>
                </c:pt>
                <c:pt idx="2576">
                  <c:v>12.7</c:v>
                </c:pt>
                <c:pt idx="2577">
                  <c:v>12.75</c:v>
                </c:pt>
                <c:pt idx="2578">
                  <c:v>11.8</c:v>
                </c:pt>
                <c:pt idx="2579">
                  <c:v>11.850000000000001</c:v>
                </c:pt>
                <c:pt idx="2580">
                  <c:v>12.5</c:v>
                </c:pt>
                <c:pt idx="2581">
                  <c:v>12.4</c:v>
                </c:pt>
                <c:pt idx="2582">
                  <c:v>11.5</c:v>
                </c:pt>
                <c:pt idx="2583">
                  <c:v>10.050000000000001</c:v>
                </c:pt>
                <c:pt idx="2584">
                  <c:v>8.5500000000000007</c:v>
                </c:pt>
                <c:pt idx="2585">
                  <c:v>8.1</c:v>
                </c:pt>
                <c:pt idx="2586">
                  <c:v>9.1999999999999993</c:v>
                </c:pt>
                <c:pt idx="2587">
                  <c:v>9.0500000000000007</c:v>
                </c:pt>
                <c:pt idx="2588">
                  <c:v>8.65</c:v>
                </c:pt>
                <c:pt idx="2589">
                  <c:v>9.5</c:v>
                </c:pt>
                <c:pt idx="2590">
                  <c:v>10.050000000000001</c:v>
                </c:pt>
                <c:pt idx="2591">
                  <c:v>9.75</c:v>
                </c:pt>
                <c:pt idx="2592">
                  <c:v>9.75</c:v>
                </c:pt>
                <c:pt idx="2593">
                  <c:v>9.8000000000000007</c:v>
                </c:pt>
                <c:pt idx="2594">
                  <c:v>8.1999999999999993</c:v>
                </c:pt>
                <c:pt idx="2595">
                  <c:v>7.25</c:v>
                </c:pt>
                <c:pt idx="2596">
                  <c:v>7.3000000000000007</c:v>
                </c:pt>
                <c:pt idx="2597">
                  <c:v>6.45</c:v>
                </c:pt>
                <c:pt idx="2598">
                  <c:v>6.3</c:v>
                </c:pt>
                <c:pt idx="2599">
                  <c:v>5.8000000000000007</c:v>
                </c:pt>
                <c:pt idx="2600">
                  <c:v>5.8000000000000007</c:v>
                </c:pt>
                <c:pt idx="2601">
                  <c:v>6.6</c:v>
                </c:pt>
                <c:pt idx="2602">
                  <c:v>6.3</c:v>
                </c:pt>
                <c:pt idx="2603">
                  <c:v>6.6</c:v>
                </c:pt>
                <c:pt idx="2604">
                  <c:v>6.25</c:v>
                </c:pt>
                <c:pt idx="2605">
                  <c:v>6.1999999999999993</c:v>
                </c:pt>
                <c:pt idx="2606">
                  <c:v>6.4</c:v>
                </c:pt>
                <c:pt idx="2607">
                  <c:v>6.45</c:v>
                </c:pt>
                <c:pt idx="2608">
                  <c:v>7.15</c:v>
                </c:pt>
                <c:pt idx="2609">
                  <c:v>7.15</c:v>
                </c:pt>
                <c:pt idx="2610">
                  <c:v>6.8000000000000007</c:v>
                </c:pt>
                <c:pt idx="2611">
                  <c:v>6.95</c:v>
                </c:pt>
                <c:pt idx="2612">
                  <c:v>6.9499999999999993</c:v>
                </c:pt>
                <c:pt idx="2613">
                  <c:v>7.35</c:v>
                </c:pt>
                <c:pt idx="2614">
                  <c:v>8</c:v>
                </c:pt>
                <c:pt idx="2615">
                  <c:v>8.8000000000000007</c:v>
                </c:pt>
                <c:pt idx="2616">
                  <c:v>8.25</c:v>
                </c:pt>
                <c:pt idx="2617">
                  <c:v>7.4499999999999993</c:v>
                </c:pt>
                <c:pt idx="2618">
                  <c:v>7.55</c:v>
                </c:pt>
                <c:pt idx="2619">
                  <c:v>7.75</c:v>
                </c:pt>
                <c:pt idx="2620">
                  <c:v>7.3</c:v>
                </c:pt>
                <c:pt idx="2621">
                  <c:v>6.75</c:v>
                </c:pt>
                <c:pt idx="2622">
                  <c:v>6.85</c:v>
                </c:pt>
                <c:pt idx="2623">
                  <c:v>6.1</c:v>
                </c:pt>
                <c:pt idx="2624">
                  <c:v>6.65</c:v>
                </c:pt>
                <c:pt idx="2625">
                  <c:v>6.8</c:v>
                </c:pt>
                <c:pt idx="2626">
                  <c:v>5.95</c:v>
                </c:pt>
                <c:pt idx="2627">
                  <c:v>5.75</c:v>
                </c:pt>
                <c:pt idx="2628">
                  <c:v>5.3</c:v>
                </c:pt>
                <c:pt idx="2629">
                  <c:v>4.5</c:v>
                </c:pt>
                <c:pt idx="2630">
                  <c:v>4.8</c:v>
                </c:pt>
                <c:pt idx="2631">
                  <c:v>5.05</c:v>
                </c:pt>
                <c:pt idx="2632">
                  <c:v>5.2</c:v>
                </c:pt>
                <c:pt idx="2633">
                  <c:v>4.2</c:v>
                </c:pt>
                <c:pt idx="2634">
                  <c:v>2.8</c:v>
                </c:pt>
                <c:pt idx="2635">
                  <c:v>2</c:v>
                </c:pt>
                <c:pt idx="2636">
                  <c:v>2.8</c:v>
                </c:pt>
                <c:pt idx="2637">
                  <c:v>2.5999999999999996</c:v>
                </c:pt>
                <c:pt idx="2638">
                  <c:v>2.75</c:v>
                </c:pt>
                <c:pt idx="2639">
                  <c:v>2.8</c:v>
                </c:pt>
                <c:pt idx="2640">
                  <c:v>3.5999999999999996</c:v>
                </c:pt>
                <c:pt idx="2641">
                  <c:v>4.5</c:v>
                </c:pt>
                <c:pt idx="2642">
                  <c:v>3.85</c:v>
                </c:pt>
                <c:pt idx="2643">
                  <c:v>3.35</c:v>
                </c:pt>
                <c:pt idx="2644">
                  <c:v>2.75</c:v>
                </c:pt>
                <c:pt idx="2645">
                  <c:v>2.35</c:v>
                </c:pt>
                <c:pt idx="2646">
                  <c:v>1.7000000000000002</c:v>
                </c:pt>
                <c:pt idx="2647">
                  <c:v>1.2</c:v>
                </c:pt>
                <c:pt idx="2648">
                  <c:v>0.8</c:v>
                </c:pt>
                <c:pt idx="2649">
                  <c:v>1.05</c:v>
                </c:pt>
                <c:pt idx="2650">
                  <c:v>1.4500000000000002</c:v>
                </c:pt>
                <c:pt idx="2651">
                  <c:v>1.1000000000000001</c:v>
                </c:pt>
                <c:pt idx="2652">
                  <c:v>0.7</c:v>
                </c:pt>
                <c:pt idx="2653">
                  <c:v>0.5</c:v>
                </c:pt>
                <c:pt idx="2654">
                  <c:v>0.1</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0.05</c:v>
                </c:pt>
                <c:pt idx="2847">
                  <c:v>0.05</c:v>
                </c:pt>
                <c:pt idx="2848">
                  <c:v>0.05</c:v>
                </c:pt>
                <c:pt idx="2849">
                  <c:v>0</c:v>
                </c:pt>
                <c:pt idx="2850">
                  <c:v>0.05</c:v>
                </c:pt>
                <c:pt idx="2851">
                  <c:v>0.05</c:v>
                </c:pt>
                <c:pt idx="2852">
                  <c:v>0.05</c:v>
                </c:pt>
                <c:pt idx="2853">
                  <c:v>0.05</c:v>
                </c:pt>
                <c:pt idx="2854">
                  <c:v>0.05</c:v>
                </c:pt>
                <c:pt idx="2855">
                  <c:v>0.15</c:v>
                </c:pt>
                <c:pt idx="2856">
                  <c:v>0.2</c:v>
                </c:pt>
                <c:pt idx="2857">
                  <c:v>0.2</c:v>
                </c:pt>
                <c:pt idx="2858">
                  <c:v>0.15</c:v>
                </c:pt>
                <c:pt idx="2859">
                  <c:v>9.1999999999999993</c:v>
                </c:pt>
                <c:pt idx="2860">
                  <c:v>9.3000000000000007</c:v>
                </c:pt>
                <c:pt idx="2861">
                  <c:v>9.85</c:v>
                </c:pt>
                <c:pt idx="2862">
                  <c:v>9.5500000000000007</c:v>
                </c:pt>
                <c:pt idx="2863">
                  <c:v>9.8000000000000007</c:v>
                </c:pt>
                <c:pt idx="2864">
                  <c:v>10.25</c:v>
                </c:pt>
                <c:pt idx="2865">
                  <c:v>10</c:v>
                </c:pt>
                <c:pt idx="2866">
                  <c:v>9.85</c:v>
                </c:pt>
                <c:pt idx="2867">
                  <c:v>9.4499999999999993</c:v>
                </c:pt>
                <c:pt idx="2868">
                  <c:v>9.9</c:v>
                </c:pt>
                <c:pt idx="2869">
                  <c:v>10.65</c:v>
                </c:pt>
                <c:pt idx="2870">
                  <c:v>11.75</c:v>
                </c:pt>
                <c:pt idx="2871">
                  <c:v>12.35</c:v>
                </c:pt>
                <c:pt idx="2872">
                  <c:v>13.1</c:v>
                </c:pt>
                <c:pt idx="2873">
                  <c:v>12.8</c:v>
                </c:pt>
                <c:pt idx="2874">
                  <c:v>12.55</c:v>
                </c:pt>
                <c:pt idx="2875">
                  <c:v>12.100000000000001</c:v>
                </c:pt>
                <c:pt idx="2876">
                  <c:v>12</c:v>
                </c:pt>
                <c:pt idx="2877">
                  <c:v>12.4</c:v>
                </c:pt>
                <c:pt idx="2878">
                  <c:v>11.75</c:v>
                </c:pt>
                <c:pt idx="2879">
                  <c:v>12</c:v>
                </c:pt>
                <c:pt idx="2880">
                  <c:v>12.1</c:v>
                </c:pt>
                <c:pt idx="2881">
                  <c:v>12.5</c:v>
                </c:pt>
                <c:pt idx="2882">
                  <c:v>12.75</c:v>
                </c:pt>
                <c:pt idx="2883">
                  <c:v>12.8</c:v>
                </c:pt>
                <c:pt idx="2884">
                  <c:v>11.45</c:v>
                </c:pt>
                <c:pt idx="2885">
                  <c:v>8.6</c:v>
                </c:pt>
                <c:pt idx="2886">
                  <c:v>7.3500000000000005</c:v>
                </c:pt>
                <c:pt idx="2887">
                  <c:v>7.8</c:v>
                </c:pt>
                <c:pt idx="2888">
                  <c:v>6.9</c:v>
                </c:pt>
                <c:pt idx="2889">
                  <c:v>7.1</c:v>
                </c:pt>
                <c:pt idx="2890">
                  <c:v>7.55</c:v>
                </c:pt>
                <c:pt idx="2891">
                  <c:v>8.0500000000000007</c:v>
                </c:pt>
                <c:pt idx="2892">
                  <c:v>8</c:v>
                </c:pt>
                <c:pt idx="2893">
                  <c:v>8.0500000000000007</c:v>
                </c:pt>
                <c:pt idx="2894">
                  <c:v>7.55</c:v>
                </c:pt>
                <c:pt idx="2895">
                  <c:v>7.6</c:v>
                </c:pt>
                <c:pt idx="2896">
                  <c:v>7.75</c:v>
                </c:pt>
                <c:pt idx="2897">
                  <c:v>8.8000000000000007</c:v>
                </c:pt>
                <c:pt idx="2898">
                  <c:v>10.1</c:v>
                </c:pt>
                <c:pt idx="2899">
                  <c:v>10.7</c:v>
                </c:pt>
                <c:pt idx="2900">
                  <c:v>9.35</c:v>
                </c:pt>
                <c:pt idx="2901">
                  <c:v>7.15</c:v>
                </c:pt>
                <c:pt idx="2902">
                  <c:v>7.75</c:v>
                </c:pt>
                <c:pt idx="2903">
                  <c:v>7.8000000000000007</c:v>
                </c:pt>
                <c:pt idx="2904">
                  <c:v>8.0500000000000007</c:v>
                </c:pt>
                <c:pt idx="2905">
                  <c:v>8.4499999999999993</c:v>
                </c:pt>
                <c:pt idx="2906">
                  <c:v>8.1999999999999993</c:v>
                </c:pt>
                <c:pt idx="2907">
                  <c:v>8.1000000000000014</c:v>
                </c:pt>
                <c:pt idx="2908">
                  <c:v>8.4499999999999993</c:v>
                </c:pt>
                <c:pt idx="2909">
                  <c:v>8.3999999999999986</c:v>
                </c:pt>
                <c:pt idx="2910">
                  <c:v>8.1</c:v>
                </c:pt>
                <c:pt idx="2911">
                  <c:v>8.5</c:v>
                </c:pt>
                <c:pt idx="2912">
                  <c:v>8.5500000000000007</c:v>
                </c:pt>
                <c:pt idx="2913">
                  <c:v>8.5500000000000007</c:v>
                </c:pt>
                <c:pt idx="2914">
                  <c:v>8.9</c:v>
                </c:pt>
                <c:pt idx="2915">
                  <c:v>9</c:v>
                </c:pt>
                <c:pt idx="2916">
                  <c:v>9.3500000000000014</c:v>
                </c:pt>
                <c:pt idx="2917">
                  <c:v>9.5</c:v>
                </c:pt>
                <c:pt idx="2918">
                  <c:v>9.5500000000000007</c:v>
                </c:pt>
                <c:pt idx="2919">
                  <c:v>9.5500000000000007</c:v>
                </c:pt>
                <c:pt idx="2920">
                  <c:v>9.75</c:v>
                </c:pt>
                <c:pt idx="2921">
                  <c:v>10.25</c:v>
                </c:pt>
                <c:pt idx="2922">
                  <c:v>9.9499999999999993</c:v>
                </c:pt>
                <c:pt idx="2923">
                  <c:v>10.1</c:v>
                </c:pt>
                <c:pt idx="2924">
                  <c:v>9.5</c:v>
                </c:pt>
                <c:pt idx="2925">
                  <c:v>9.0500000000000007</c:v>
                </c:pt>
                <c:pt idx="2926">
                  <c:v>8.6999999999999993</c:v>
                </c:pt>
                <c:pt idx="2927">
                  <c:v>8.25</c:v>
                </c:pt>
                <c:pt idx="2928">
                  <c:v>8.75</c:v>
                </c:pt>
                <c:pt idx="2929">
                  <c:v>8.6</c:v>
                </c:pt>
                <c:pt idx="2930">
                  <c:v>8.6</c:v>
                </c:pt>
                <c:pt idx="2931">
                  <c:v>8</c:v>
                </c:pt>
                <c:pt idx="2932">
                  <c:v>7.45</c:v>
                </c:pt>
                <c:pt idx="2933">
                  <c:v>7</c:v>
                </c:pt>
                <c:pt idx="2934">
                  <c:v>6.5</c:v>
                </c:pt>
                <c:pt idx="2935">
                  <c:v>6.65</c:v>
                </c:pt>
                <c:pt idx="2936">
                  <c:v>6.9</c:v>
                </c:pt>
                <c:pt idx="2937">
                  <c:v>6.65</c:v>
                </c:pt>
                <c:pt idx="2938">
                  <c:v>5.9</c:v>
                </c:pt>
                <c:pt idx="2939">
                  <c:v>4.8</c:v>
                </c:pt>
                <c:pt idx="2940">
                  <c:v>4.5</c:v>
                </c:pt>
                <c:pt idx="2941">
                  <c:v>4.3499999999999996</c:v>
                </c:pt>
                <c:pt idx="2942">
                  <c:v>4.25</c:v>
                </c:pt>
                <c:pt idx="2943">
                  <c:v>4.8499999999999996</c:v>
                </c:pt>
                <c:pt idx="2944">
                  <c:v>5.6</c:v>
                </c:pt>
                <c:pt idx="2945">
                  <c:v>5.45</c:v>
                </c:pt>
                <c:pt idx="2946">
                  <c:v>5.05</c:v>
                </c:pt>
                <c:pt idx="2947">
                  <c:v>5</c:v>
                </c:pt>
                <c:pt idx="2948">
                  <c:v>4.5999999999999996</c:v>
                </c:pt>
                <c:pt idx="2949">
                  <c:v>3.55</c:v>
                </c:pt>
                <c:pt idx="2950">
                  <c:v>2.6500000000000004</c:v>
                </c:pt>
                <c:pt idx="2951">
                  <c:v>2.8499999999999996</c:v>
                </c:pt>
                <c:pt idx="2952">
                  <c:v>3.3499999999999996</c:v>
                </c:pt>
                <c:pt idx="2953">
                  <c:v>3.5</c:v>
                </c:pt>
                <c:pt idx="2954">
                  <c:v>3.75</c:v>
                </c:pt>
                <c:pt idx="2955">
                  <c:v>3</c:v>
                </c:pt>
                <c:pt idx="2956">
                  <c:v>2.9</c:v>
                </c:pt>
                <c:pt idx="2957">
                  <c:v>2.8</c:v>
                </c:pt>
                <c:pt idx="2958">
                  <c:v>2.9</c:v>
                </c:pt>
                <c:pt idx="2959">
                  <c:v>3.5</c:v>
                </c:pt>
                <c:pt idx="2960">
                  <c:v>3.95</c:v>
                </c:pt>
                <c:pt idx="2961">
                  <c:v>4.1500000000000004</c:v>
                </c:pt>
                <c:pt idx="2962">
                  <c:v>4</c:v>
                </c:pt>
                <c:pt idx="2963">
                  <c:v>3.2</c:v>
                </c:pt>
                <c:pt idx="2964">
                  <c:v>3.0999999999999996</c:v>
                </c:pt>
                <c:pt idx="2965">
                  <c:v>3.2</c:v>
                </c:pt>
                <c:pt idx="2966">
                  <c:v>2.6</c:v>
                </c:pt>
                <c:pt idx="2967">
                  <c:v>1.45</c:v>
                </c:pt>
                <c:pt idx="2968">
                  <c:v>0.45</c:v>
                </c:pt>
                <c:pt idx="2969">
                  <c:v>0</c:v>
                </c:pt>
                <c:pt idx="2970">
                  <c:v>0</c:v>
                </c:pt>
                <c:pt idx="2971">
                  <c:v>0</c:v>
                </c:pt>
                <c:pt idx="2972">
                  <c:v>0.05</c:v>
                </c:pt>
                <c:pt idx="2973">
                  <c:v>0</c:v>
                </c:pt>
                <c:pt idx="2974">
                  <c:v>0.05</c:v>
                </c:pt>
                <c:pt idx="2975">
                  <c:v>0.05</c:v>
                </c:pt>
                <c:pt idx="2976">
                  <c:v>0.05</c:v>
                </c:pt>
                <c:pt idx="2977">
                  <c:v>0</c:v>
                </c:pt>
                <c:pt idx="2978">
                  <c:v>0.05</c:v>
                </c:pt>
                <c:pt idx="2979">
                  <c:v>0.05</c:v>
                </c:pt>
                <c:pt idx="2980">
                  <c:v>0</c:v>
                </c:pt>
                <c:pt idx="2981">
                  <c:v>0</c:v>
                </c:pt>
                <c:pt idx="2982">
                  <c:v>0</c:v>
                </c:pt>
                <c:pt idx="2983">
                  <c:v>0.05</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0.05</c:v>
                </c:pt>
                <c:pt idx="3165">
                  <c:v>0</c:v>
                </c:pt>
                <c:pt idx="3166">
                  <c:v>0.05</c:v>
                </c:pt>
                <c:pt idx="3167">
                  <c:v>0.05</c:v>
                </c:pt>
                <c:pt idx="3168">
                  <c:v>0.1</c:v>
                </c:pt>
                <c:pt idx="3169">
                  <c:v>0.05</c:v>
                </c:pt>
                <c:pt idx="3170">
                  <c:v>0.05</c:v>
                </c:pt>
                <c:pt idx="3171">
                  <c:v>0.1</c:v>
                </c:pt>
                <c:pt idx="3172">
                  <c:v>0.15</c:v>
                </c:pt>
                <c:pt idx="3173">
                  <c:v>0.15</c:v>
                </c:pt>
                <c:pt idx="3174">
                  <c:v>0.5</c:v>
                </c:pt>
                <c:pt idx="3175">
                  <c:v>0.8</c:v>
                </c:pt>
                <c:pt idx="3176">
                  <c:v>0.85</c:v>
                </c:pt>
                <c:pt idx="3177">
                  <c:v>0.9</c:v>
                </c:pt>
                <c:pt idx="3178">
                  <c:v>1.4000000000000001</c:v>
                </c:pt>
                <c:pt idx="3179">
                  <c:v>1.5999999999999999</c:v>
                </c:pt>
                <c:pt idx="3180">
                  <c:v>1.65</c:v>
                </c:pt>
                <c:pt idx="3181">
                  <c:v>1.9</c:v>
                </c:pt>
                <c:pt idx="3182">
                  <c:v>2.0499999999999998</c:v>
                </c:pt>
                <c:pt idx="3183">
                  <c:v>2.4</c:v>
                </c:pt>
                <c:pt idx="3184">
                  <c:v>2.9499999999999997</c:v>
                </c:pt>
                <c:pt idx="3185">
                  <c:v>3.15</c:v>
                </c:pt>
                <c:pt idx="3186">
                  <c:v>3.35</c:v>
                </c:pt>
                <c:pt idx="3187">
                  <c:v>3.6</c:v>
                </c:pt>
                <c:pt idx="3188">
                  <c:v>3.9000000000000004</c:v>
                </c:pt>
                <c:pt idx="3189">
                  <c:v>4.5999999999999996</c:v>
                </c:pt>
                <c:pt idx="3190">
                  <c:v>4.6500000000000004</c:v>
                </c:pt>
                <c:pt idx="3191">
                  <c:v>5.25</c:v>
                </c:pt>
                <c:pt idx="3192">
                  <c:v>5.1999999999999993</c:v>
                </c:pt>
                <c:pt idx="3193">
                  <c:v>5.6</c:v>
                </c:pt>
                <c:pt idx="3194">
                  <c:v>6.2</c:v>
                </c:pt>
                <c:pt idx="3195">
                  <c:v>7.65</c:v>
                </c:pt>
                <c:pt idx="3196">
                  <c:v>7.1</c:v>
                </c:pt>
                <c:pt idx="3197">
                  <c:v>6.6</c:v>
                </c:pt>
                <c:pt idx="3198">
                  <c:v>5.9</c:v>
                </c:pt>
                <c:pt idx="3199">
                  <c:v>5.5</c:v>
                </c:pt>
                <c:pt idx="3200">
                  <c:v>7.25</c:v>
                </c:pt>
                <c:pt idx="3201">
                  <c:v>8.0500000000000007</c:v>
                </c:pt>
                <c:pt idx="3202">
                  <c:v>8.4499999999999993</c:v>
                </c:pt>
                <c:pt idx="3203">
                  <c:v>8.5</c:v>
                </c:pt>
                <c:pt idx="3204">
                  <c:v>8.75</c:v>
                </c:pt>
                <c:pt idx="3205">
                  <c:v>8.85</c:v>
                </c:pt>
                <c:pt idx="3206">
                  <c:v>9.0500000000000007</c:v>
                </c:pt>
                <c:pt idx="3207">
                  <c:v>9.3999999999999986</c:v>
                </c:pt>
                <c:pt idx="3208">
                  <c:v>9.75</c:v>
                </c:pt>
                <c:pt idx="3209">
                  <c:v>10.100000000000001</c:v>
                </c:pt>
                <c:pt idx="3210">
                  <c:v>10.100000000000001</c:v>
                </c:pt>
                <c:pt idx="3211">
                  <c:v>9.85</c:v>
                </c:pt>
                <c:pt idx="3212">
                  <c:v>9.9499999999999993</c:v>
                </c:pt>
                <c:pt idx="3213">
                  <c:v>9.75</c:v>
                </c:pt>
                <c:pt idx="3214">
                  <c:v>9.9499999999999993</c:v>
                </c:pt>
                <c:pt idx="3215">
                  <c:v>10.75</c:v>
                </c:pt>
                <c:pt idx="3216">
                  <c:v>12</c:v>
                </c:pt>
                <c:pt idx="3217">
                  <c:v>12.649999999999999</c:v>
                </c:pt>
                <c:pt idx="3218">
                  <c:v>11.9</c:v>
                </c:pt>
                <c:pt idx="3219">
                  <c:v>11.05</c:v>
                </c:pt>
                <c:pt idx="3220">
                  <c:v>12.15</c:v>
                </c:pt>
                <c:pt idx="3221">
                  <c:v>11.1</c:v>
                </c:pt>
                <c:pt idx="3222">
                  <c:v>11.350000000000001</c:v>
                </c:pt>
                <c:pt idx="3223">
                  <c:v>11.95</c:v>
                </c:pt>
                <c:pt idx="3224">
                  <c:v>12.8</c:v>
                </c:pt>
                <c:pt idx="3225">
                  <c:v>13.45</c:v>
                </c:pt>
                <c:pt idx="3226">
                  <c:v>13.45</c:v>
                </c:pt>
                <c:pt idx="3227">
                  <c:v>12.45</c:v>
                </c:pt>
                <c:pt idx="3228">
                  <c:v>11.100000000000001</c:v>
                </c:pt>
                <c:pt idx="3229">
                  <c:v>11.2</c:v>
                </c:pt>
                <c:pt idx="3230">
                  <c:v>10.9</c:v>
                </c:pt>
                <c:pt idx="3231">
                  <c:v>11.45</c:v>
                </c:pt>
                <c:pt idx="3232">
                  <c:v>12.75</c:v>
                </c:pt>
                <c:pt idx="3233">
                  <c:v>13.8</c:v>
                </c:pt>
                <c:pt idx="3234">
                  <c:v>13.45</c:v>
                </c:pt>
                <c:pt idx="3235">
                  <c:v>12.15</c:v>
                </c:pt>
                <c:pt idx="3236">
                  <c:v>11.8</c:v>
                </c:pt>
                <c:pt idx="3237">
                  <c:v>11.75</c:v>
                </c:pt>
                <c:pt idx="3238">
                  <c:v>11.45</c:v>
                </c:pt>
                <c:pt idx="3239">
                  <c:v>11.8</c:v>
                </c:pt>
                <c:pt idx="3240">
                  <c:v>11.7</c:v>
                </c:pt>
                <c:pt idx="3241">
                  <c:v>12.05</c:v>
                </c:pt>
                <c:pt idx="3242">
                  <c:v>12.3</c:v>
                </c:pt>
                <c:pt idx="3243">
                  <c:v>12.55</c:v>
                </c:pt>
                <c:pt idx="3244">
                  <c:v>13.3</c:v>
                </c:pt>
                <c:pt idx="3245">
                  <c:v>13.2</c:v>
                </c:pt>
                <c:pt idx="3246">
                  <c:v>13.2</c:v>
                </c:pt>
                <c:pt idx="3247">
                  <c:v>13.85</c:v>
                </c:pt>
                <c:pt idx="3248">
                  <c:v>14.600000000000001</c:v>
                </c:pt>
                <c:pt idx="3249">
                  <c:v>14</c:v>
                </c:pt>
                <c:pt idx="3250">
                  <c:v>13.35</c:v>
                </c:pt>
                <c:pt idx="3251">
                  <c:v>14.05</c:v>
                </c:pt>
                <c:pt idx="3252">
                  <c:v>14.25</c:v>
                </c:pt>
                <c:pt idx="3253">
                  <c:v>13.875</c:v>
                </c:pt>
                <c:pt idx="3254">
                  <c:v>13.5</c:v>
                </c:pt>
                <c:pt idx="3255">
                  <c:v>13.45</c:v>
                </c:pt>
                <c:pt idx="3256">
                  <c:v>13.5</c:v>
                </c:pt>
                <c:pt idx="3257">
                  <c:v>12.95</c:v>
                </c:pt>
                <c:pt idx="3258">
                  <c:v>12.399999999999999</c:v>
                </c:pt>
                <c:pt idx="3259">
                  <c:v>11.2</c:v>
                </c:pt>
                <c:pt idx="3260">
                  <c:v>11.100000000000001</c:v>
                </c:pt>
                <c:pt idx="3261">
                  <c:v>11.35</c:v>
                </c:pt>
                <c:pt idx="3262">
                  <c:v>12.2</c:v>
                </c:pt>
                <c:pt idx="3263">
                  <c:v>13.399999999999999</c:v>
                </c:pt>
                <c:pt idx="3264">
                  <c:v>13.899999999999999</c:v>
                </c:pt>
                <c:pt idx="3265">
                  <c:v>14.75</c:v>
                </c:pt>
                <c:pt idx="3266">
                  <c:v>14.55</c:v>
                </c:pt>
                <c:pt idx="3267">
                  <c:v>14.2</c:v>
                </c:pt>
                <c:pt idx="3268">
                  <c:v>13.3</c:v>
                </c:pt>
                <c:pt idx="3269">
                  <c:v>11.85</c:v>
                </c:pt>
                <c:pt idx="3270">
                  <c:v>11.1</c:v>
                </c:pt>
                <c:pt idx="3271">
                  <c:v>11.149999999999999</c:v>
                </c:pt>
                <c:pt idx="3272">
                  <c:v>11.25</c:v>
                </c:pt>
                <c:pt idx="3273">
                  <c:v>11.5</c:v>
                </c:pt>
                <c:pt idx="3274">
                  <c:v>11.05</c:v>
                </c:pt>
                <c:pt idx="3275">
                  <c:v>10.65</c:v>
                </c:pt>
                <c:pt idx="3276">
                  <c:v>10.25</c:v>
                </c:pt>
                <c:pt idx="3277">
                  <c:v>9.5</c:v>
                </c:pt>
                <c:pt idx="3278">
                  <c:v>7.35</c:v>
                </c:pt>
                <c:pt idx="3279">
                  <c:v>5.15</c:v>
                </c:pt>
                <c:pt idx="3280">
                  <c:v>4.6500000000000004</c:v>
                </c:pt>
                <c:pt idx="3281">
                  <c:v>4.9000000000000004</c:v>
                </c:pt>
                <c:pt idx="3282">
                  <c:v>5.65</c:v>
                </c:pt>
                <c:pt idx="3283">
                  <c:v>5.5500000000000007</c:v>
                </c:pt>
                <c:pt idx="3284">
                  <c:v>5.4</c:v>
                </c:pt>
                <c:pt idx="3285">
                  <c:v>5.55</c:v>
                </c:pt>
                <c:pt idx="3286">
                  <c:v>5.9</c:v>
                </c:pt>
                <c:pt idx="3287">
                  <c:v>6.4</c:v>
                </c:pt>
                <c:pt idx="3288">
                  <c:v>6.5500000000000007</c:v>
                </c:pt>
                <c:pt idx="3289">
                  <c:v>5.95</c:v>
                </c:pt>
                <c:pt idx="3290">
                  <c:v>4.95</c:v>
                </c:pt>
                <c:pt idx="3291">
                  <c:v>4.6500000000000004</c:v>
                </c:pt>
                <c:pt idx="3292">
                  <c:v>5.55</c:v>
                </c:pt>
                <c:pt idx="3293">
                  <c:v>6</c:v>
                </c:pt>
                <c:pt idx="3294">
                  <c:v>6.6</c:v>
                </c:pt>
                <c:pt idx="3295">
                  <c:v>7.05</c:v>
                </c:pt>
                <c:pt idx="3296">
                  <c:v>7.5</c:v>
                </c:pt>
                <c:pt idx="3297">
                  <c:v>7.45</c:v>
                </c:pt>
                <c:pt idx="3298">
                  <c:v>7</c:v>
                </c:pt>
                <c:pt idx="3299">
                  <c:v>6.15</c:v>
                </c:pt>
                <c:pt idx="3300">
                  <c:v>6.2</c:v>
                </c:pt>
                <c:pt idx="3301">
                  <c:v>5.9</c:v>
                </c:pt>
                <c:pt idx="3302">
                  <c:v>6.25</c:v>
                </c:pt>
                <c:pt idx="3303">
                  <c:v>6.15</c:v>
                </c:pt>
                <c:pt idx="3304">
                  <c:v>6.05</c:v>
                </c:pt>
                <c:pt idx="3305">
                  <c:v>5.0999999999999996</c:v>
                </c:pt>
                <c:pt idx="3306">
                  <c:v>5.0500000000000007</c:v>
                </c:pt>
                <c:pt idx="3307">
                  <c:v>5.05</c:v>
                </c:pt>
                <c:pt idx="3308">
                  <c:v>4.7</c:v>
                </c:pt>
                <c:pt idx="3309">
                  <c:v>4.4000000000000004</c:v>
                </c:pt>
                <c:pt idx="3310">
                  <c:v>3.85</c:v>
                </c:pt>
                <c:pt idx="3311">
                  <c:v>3.4000000000000004</c:v>
                </c:pt>
                <c:pt idx="3312">
                  <c:v>3.5</c:v>
                </c:pt>
                <c:pt idx="3313">
                  <c:v>3.25</c:v>
                </c:pt>
                <c:pt idx="3314">
                  <c:v>2.3499999999999996</c:v>
                </c:pt>
                <c:pt idx="3315">
                  <c:v>1.35</c:v>
                </c:pt>
                <c:pt idx="3316">
                  <c:v>0.70000000000000007</c:v>
                </c:pt>
                <c:pt idx="3317">
                  <c:v>1.25</c:v>
                </c:pt>
                <c:pt idx="3318">
                  <c:v>1.4500000000000002</c:v>
                </c:pt>
                <c:pt idx="3319">
                  <c:v>0.6</c:v>
                </c:pt>
                <c:pt idx="3320">
                  <c:v>1.05</c:v>
                </c:pt>
                <c:pt idx="3321">
                  <c:v>0.5</c:v>
                </c:pt>
                <c:pt idx="3322">
                  <c:v>0.1</c:v>
                </c:pt>
                <c:pt idx="3323">
                  <c:v>0.15</c:v>
                </c:pt>
                <c:pt idx="3324">
                  <c:v>0.1</c:v>
                </c:pt>
                <c:pt idx="3325">
                  <c:v>0.39999999999999997</c:v>
                </c:pt>
                <c:pt idx="3326">
                  <c:v>1.1000000000000001</c:v>
                </c:pt>
                <c:pt idx="3327">
                  <c:v>1.4</c:v>
                </c:pt>
                <c:pt idx="3328">
                  <c:v>0.70000000000000007</c:v>
                </c:pt>
                <c:pt idx="3329">
                  <c:v>0.89999999999999991</c:v>
                </c:pt>
                <c:pt idx="3330">
                  <c:v>1.55</c:v>
                </c:pt>
                <c:pt idx="3331">
                  <c:v>1.4</c:v>
                </c:pt>
                <c:pt idx="3332">
                  <c:v>1.4</c:v>
                </c:pt>
                <c:pt idx="3333">
                  <c:v>1.05</c:v>
                </c:pt>
                <c:pt idx="3334">
                  <c:v>0.85000000000000009</c:v>
                </c:pt>
                <c:pt idx="3335">
                  <c:v>0.35</c:v>
                </c:pt>
              </c:numCache>
            </c:numRef>
          </c:val>
          <c:smooth val="0"/>
          <c:extLst>
            <c:ext xmlns:c16="http://schemas.microsoft.com/office/drawing/2014/chart" uri="{C3380CC4-5D6E-409C-BE32-E72D297353CC}">
              <c16:uniqueId val="{00000001-9253-4F48-83F1-5BFE1DFF0770}"/>
            </c:ext>
          </c:extLst>
        </c:ser>
        <c:dLbls>
          <c:showLegendKey val="0"/>
          <c:showVal val="0"/>
          <c:showCatName val="0"/>
          <c:showSerName val="0"/>
          <c:showPercent val="0"/>
          <c:showBubbleSize val="0"/>
        </c:dLbls>
        <c:marker val="1"/>
        <c:smooth val="0"/>
        <c:axId val="920705311"/>
        <c:axId val="920700991"/>
      </c:lineChart>
      <c:dateAx>
        <c:axId val="958002751"/>
        <c:scaling>
          <c:orientation val="minMax"/>
          <c:max val="44561"/>
          <c:min val="40544"/>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crossAx val="957997951"/>
        <c:crosses val="autoZero"/>
        <c:auto val="1"/>
        <c:lblOffset val="100"/>
        <c:baseTimeUnit val="days"/>
        <c:majorUnit val="1"/>
        <c:majorTimeUnit val="years"/>
        <c:minorUnit val="4"/>
        <c:minorTimeUnit val="months"/>
      </c:dateAx>
      <c:valAx>
        <c:axId val="95799795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r>
                  <a:rPr lang="en-US"/>
                  <a:t>m3/s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crossAx val="958002751"/>
        <c:crosses val="autoZero"/>
        <c:crossBetween val="between"/>
      </c:valAx>
      <c:valAx>
        <c:axId val="920700991"/>
        <c:scaling>
          <c:orientation val="maxMin"/>
          <c:max val="25"/>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r>
                  <a:rPr lang="en-US"/>
                  <a:t>°C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crossAx val="920705311"/>
        <c:crosses val="max"/>
        <c:crossBetween val="between"/>
      </c:valAx>
      <c:dateAx>
        <c:axId val="920705311"/>
        <c:scaling>
          <c:orientation val="minMax"/>
        </c:scaling>
        <c:delete val="1"/>
        <c:axPos val="t"/>
        <c:numFmt formatCode="m/d/yyyy" sourceLinked="1"/>
        <c:majorTickMark val="out"/>
        <c:minorTickMark val="none"/>
        <c:tickLblPos val="nextTo"/>
        <c:crossAx val="920700991"/>
        <c:crosses val="autoZero"/>
        <c:auto val="1"/>
        <c:lblOffset val="100"/>
        <c:baseTimeUnit val="days"/>
      </c:date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masis MT Pro" panose="020405040500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masis MT Pro" panose="020405040500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FDCE59-D81C-44F1-8C48-3B2C46C01450}" type="datetimeFigureOut">
              <a:rPr lang="en-US" smtClean="0"/>
              <a:t>4/28/2023</a:t>
            </a:fld>
            <a:endParaRPr lang="en-US"/>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E0FF1-7C25-4394-B273-162C39562DC1}" type="slidenum">
              <a:rPr lang="en-US" smtClean="0"/>
              <a:t>‹#›</a:t>
            </a:fld>
            <a:endParaRPr lang="en-US"/>
          </a:p>
        </p:txBody>
      </p:sp>
    </p:spTree>
    <p:extLst>
      <p:ext uri="{BB962C8B-B14F-4D97-AF65-F5344CB8AC3E}">
        <p14:creationId xmlns:p14="http://schemas.microsoft.com/office/powerpoint/2010/main" val="4281643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morning, I am Marta Crivellaro, PhD student at the University of Trento, Italy. First of all, thank you for being here at 8.35  of the morning in this EGU23 Friday after a quite intense week! I will try my best to boost your energy and curiosity  introducing our work on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Morphological exploration of Arctic rivers using Google Earth Engine</a:t>
            </a:r>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1</a:t>
            </a:fld>
            <a:endParaRPr lang="en-US"/>
          </a:p>
        </p:txBody>
      </p:sp>
    </p:spTree>
    <p:extLst>
      <p:ext uri="{BB962C8B-B14F-4D97-AF65-F5344CB8AC3E}">
        <p14:creationId xmlns:p14="http://schemas.microsoft.com/office/powerpoint/2010/main" val="3328887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Secondly, we aim to have a representative image of the active channel on annual basis. The use of representative synthetical images derived from images reduction in a defined time range is established in riverine remote sensing.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Anycase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it’s always important to decline the composites considering the hydrological regime and the study objective. In our case, arctic rivers are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carachterized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by a limited hydro-morphological activity, as exemplified by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Tolovana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river, in Alaska, thermal and hydrological regime. </a:t>
            </a:r>
          </a:p>
        </p:txBody>
      </p:sp>
      <p:sp>
        <p:nvSpPr>
          <p:cNvPr id="4" name="Segnaposto numero diapositiva 3"/>
          <p:cNvSpPr>
            <a:spLocks noGrp="1"/>
          </p:cNvSpPr>
          <p:nvPr>
            <p:ph type="sldNum" sz="quarter" idx="5"/>
          </p:nvPr>
        </p:nvSpPr>
        <p:spPr/>
        <p:txBody>
          <a:bodyPr/>
          <a:lstStyle/>
          <a:p>
            <a:fld id="{C8BE0FF1-7C25-4394-B273-162C39562DC1}" type="slidenum">
              <a:rPr lang="en-US" smtClean="0"/>
              <a:t>10</a:t>
            </a:fld>
            <a:endParaRPr lang="en-US"/>
          </a:p>
        </p:txBody>
      </p:sp>
    </p:spTree>
    <p:extLst>
      <p:ext uri="{BB962C8B-B14F-4D97-AF65-F5344CB8AC3E}">
        <p14:creationId xmlns:p14="http://schemas.microsoft.com/office/powerpoint/2010/main" val="181856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Thus the considered seasonal composite goes from May to September,</a:t>
            </a:r>
          </a:p>
        </p:txBody>
      </p:sp>
      <p:sp>
        <p:nvSpPr>
          <p:cNvPr id="4" name="Segnaposto numero diapositiva 3"/>
          <p:cNvSpPr>
            <a:spLocks noGrp="1"/>
          </p:cNvSpPr>
          <p:nvPr>
            <p:ph type="sldNum" sz="quarter" idx="5"/>
          </p:nvPr>
        </p:nvSpPr>
        <p:spPr/>
        <p:txBody>
          <a:bodyPr/>
          <a:lstStyle/>
          <a:p>
            <a:fld id="{C8BE0FF1-7C25-4394-B273-162C39562DC1}" type="slidenum">
              <a:rPr lang="en-US" smtClean="0"/>
              <a:t>11</a:t>
            </a:fld>
            <a:endParaRPr lang="en-US"/>
          </a:p>
        </p:txBody>
      </p:sp>
    </p:spTree>
    <p:extLst>
      <p:ext uri="{BB962C8B-B14F-4D97-AF65-F5344CB8AC3E}">
        <p14:creationId xmlns:p14="http://schemas.microsoft.com/office/powerpoint/2010/main" val="367958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Third, how to simplify spatial complexity keeping the information related to the active channel?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Perona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-Malik diffusion or anisotropic diffusion is a computer vision filtering technique that aims at reducing image noise without reducing the image’s quality in the process. This diffusion technique an image generates a parameterized family of successively more and more blurred images based on a diffusion process. Each of the resulting images in this filter is given as a convolution between the image and a 2D isotropic Gaussian filter. This diffusion is a linear and space invariant transformation of the original image. Anisotropic diffusion is a much generalized version of the diffusion process. </a:t>
            </a:r>
          </a:p>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Starting from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Perona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Malik GEE implementation proposed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Donchyts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we assessed lambda (Gaussian filter parameter) value testing a different range of it in a subset of out dataset, deriving as lambda = 0.3 as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satysfing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result in terms of spatial simplification maintaining the delineation of river features ( lower std) </a:t>
            </a:r>
          </a:p>
        </p:txBody>
      </p:sp>
      <p:sp>
        <p:nvSpPr>
          <p:cNvPr id="4" name="Segnaposto numero diapositiva 3"/>
          <p:cNvSpPr>
            <a:spLocks noGrp="1"/>
          </p:cNvSpPr>
          <p:nvPr>
            <p:ph type="sldNum" sz="quarter" idx="5"/>
          </p:nvPr>
        </p:nvSpPr>
        <p:spPr/>
        <p:txBody>
          <a:bodyPr/>
          <a:lstStyle/>
          <a:p>
            <a:fld id="{C8BE0FF1-7C25-4394-B273-162C39562DC1}" type="slidenum">
              <a:rPr lang="en-US" smtClean="0"/>
              <a:t>12</a:t>
            </a:fld>
            <a:endParaRPr lang="en-US"/>
          </a:p>
        </p:txBody>
      </p:sp>
    </p:spTree>
    <p:extLst>
      <p:ext uri="{BB962C8B-B14F-4D97-AF65-F5344CB8AC3E}">
        <p14:creationId xmlns:p14="http://schemas.microsoft.com/office/powerpoint/2010/main" val="657382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Results of the image preprocessing outlines the potentiality of Anisotropic image filtering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authomatic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segmentation to enhance river active channel extraction in spatial and multispectral complex areas, as you can see in this example of the Koyukuk river segment, where the first and the second  images show the masks derived without and with MDNWI anisotropic filtering.</a:t>
            </a:r>
          </a:p>
          <a:p>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13</a:t>
            </a:fld>
            <a:endParaRPr lang="en-US"/>
          </a:p>
        </p:txBody>
      </p:sp>
    </p:spTree>
    <p:extLst>
      <p:ext uri="{BB962C8B-B14F-4D97-AF65-F5344CB8AC3E}">
        <p14:creationId xmlns:p14="http://schemas.microsoft.com/office/powerpoint/2010/main" val="4278634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the same for the same river in 2006</a:t>
            </a:r>
          </a:p>
          <a:p>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14</a:t>
            </a:fld>
            <a:endParaRPr lang="en-US"/>
          </a:p>
        </p:txBody>
      </p:sp>
    </p:spTree>
    <p:extLst>
      <p:ext uri="{BB962C8B-B14F-4D97-AF65-F5344CB8AC3E}">
        <p14:creationId xmlns:p14="http://schemas.microsoft.com/office/powerpoint/2010/main" val="385929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conclude, we suggest to work mor for the integration of existing tools, for data driven modeling in fluvial geomorphology. Moreover, we propose novel methodology to tackle spatial and multispectral complexities of permafrost environments, setting up a preliminary database of meandering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actic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rivers. </a:t>
            </a:r>
          </a:p>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want to know more about permafrost signature on such rivers, I warmly suggest you to jump back to yesterday presentation of my colleague Niccolò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Ragno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15</a:t>
            </a:fld>
            <a:endParaRPr lang="en-US"/>
          </a:p>
        </p:txBody>
      </p:sp>
    </p:spTree>
    <p:extLst>
      <p:ext uri="{BB962C8B-B14F-4D97-AF65-F5344CB8AC3E}">
        <p14:creationId xmlns:p14="http://schemas.microsoft.com/office/powerpoint/2010/main" val="1271348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 for you attention!</a:t>
            </a:r>
          </a:p>
        </p:txBody>
      </p:sp>
      <p:sp>
        <p:nvSpPr>
          <p:cNvPr id="4" name="Segnaposto numero diapositiva 3"/>
          <p:cNvSpPr>
            <a:spLocks noGrp="1"/>
          </p:cNvSpPr>
          <p:nvPr>
            <p:ph type="sldNum" sz="quarter" idx="5"/>
          </p:nvPr>
        </p:nvSpPr>
        <p:spPr/>
        <p:txBody>
          <a:bodyPr/>
          <a:lstStyle/>
          <a:p>
            <a:fld id="{C8BE0FF1-7C25-4394-B273-162C39562DC1}" type="slidenum">
              <a:rPr lang="en-US" smtClean="0"/>
              <a:t>16</a:t>
            </a:fld>
            <a:endParaRPr lang="en-US"/>
          </a:p>
        </p:txBody>
      </p:sp>
    </p:spTree>
    <p:extLst>
      <p:ext uri="{BB962C8B-B14F-4D97-AF65-F5344CB8AC3E}">
        <p14:creationId xmlns:p14="http://schemas.microsoft.com/office/powerpoint/2010/main" val="813651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17</a:t>
            </a:fld>
            <a:endParaRPr lang="en-US"/>
          </a:p>
        </p:txBody>
      </p:sp>
    </p:spTree>
    <p:extLst>
      <p:ext uri="{BB962C8B-B14F-4D97-AF65-F5344CB8AC3E}">
        <p14:creationId xmlns:p14="http://schemas.microsoft.com/office/powerpoint/2010/main" val="2555305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18</a:t>
            </a:fld>
            <a:endParaRPr lang="en-US"/>
          </a:p>
        </p:txBody>
      </p:sp>
    </p:spTree>
    <p:extLst>
      <p:ext uri="{BB962C8B-B14F-4D97-AF65-F5344CB8AC3E}">
        <p14:creationId xmlns:p14="http://schemas.microsoft.com/office/powerpoint/2010/main" val="401169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19</a:t>
            </a:fld>
            <a:endParaRPr lang="en-US"/>
          </a:p>
        </p:txBody>
      </p:sp>
    </p:spTree>
    <p:extLst>
      <p:ext uri="{BB962C8B-B14F-4D97-AF65-F5344CB8AC3E}">
        <p14:creationId xmlns:p14="http://schemas.microsoft.com/office/powerpoint/2010/main" val="56687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Nowadays, many studies outline climate change impacts in the arctic region. Referring to permafrost related impacts, its thawing is already real and causing several environmental impacts ( greenhouse gases releases, soil and coastal erosion) and related damages to infrastructures’ damages, forcing many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communitiesto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displace. </a:t>
            </a:r>
          </a:p>
          <a:p>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2</a:t>
            </a:fld>
            <a:endParaRPr lang="en-US"/>
          </a:p>
        </p:txBody>
      </p:sp>
    </p:spTree>
    <p:extLst>
      <p:ext uri="{BB962C8B-B14F-4D97-AF65-F5344CB8AC3E}">
        <p14:creationId xmlns:p14="http://schemas.microsoft.com/office/powerpoint/2010/main" val="158782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what about rivers flowing on permafrost? Up to now, most studies focus on mobility rates , outlining that meandering rivers flowing on permafrost tends to have slower migration rates, but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assessmentof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effect of climate warming on these systems remains difficult. </a:t>
            </a:r>
          </a:p>
          <a:p>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3</a:t>
            </a:fld>
            <a:endParaRPr lang="en-US"/>
          </a:p>
        </p:txBody>
      </p:sp>
    </p:spTree>
    <p:extLst>
      <p:ext uri="{BB962C8B-B14F-4D97-AF65-F5344CB8AC3E}">
        <p14:creationId xmlns:p14="http://schemas.microsoft.com/office/powerpoint/2010/main" val="249044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Having a look on a medium resolution multispectral image of a meandering river segment flowing on permafrost, as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Selawick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river in Alaska you can see in the image, it is possible to notice that the river is flowing among thermokarst lakes, sinkholes, pits, typical of permafrost areas. </a:t>
            </a:r>
          </a:p>
          <a:p>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4</a:t>
            </a:fld>
            <a:endParaRPr lang="en-US"/>
          </a:p>
        </p:txBody>
      </p:sp>
    </p:spTree>
    <p:extLst>
      <p:ext uri="{BB962C8B-B14F-4D97-AF65-F5344CB8AC3E}">
        <p14:creationId xmlns:p14="http://schemas.microsoft.com/office/powerpoint/2010/main" val="187435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to face these spatial and multispectral complexities using remote sensing? Our objective is to couple existing tools and image filtering and segmentation techniques to explore morphological evolution of Arctic rivers. </a:t>
            </a:r>
          </a:p>
          <a:p>
            <a:endParaRPr lang="en-US" dirty="0"/>
          </a:p>
        </p:txBody>
      </p:sp>
      <p:sp>
        <p:nvSpPr>
          <p:cNvPr id="4" name="Segnaposto numero diapositiva 3"/>
          <p:cNvSpPr>
            <a:spLocks noGrp="1"/>
          </p:cNvSpPr>
          <p:nvPr>
            <p:ph type="sldNum" sz="quarter" idx="5"/>
          </p:nvPr>
        </p:nvSpPr>
        <p:spPr/>
        <p:txBody>
          <a:bodyPr/>
          <a:lstStyle/>
          <a:p>
            <a:fld id="{C8BE0FF1-7C25-4394-B273-162C39562DC1}" type="slidenum">
              <a:rPr lang="en-US" smtClean="0"/>
              <a:t>5</a:t>
            </a:fld>
            <a:endParaRPr lang="en-US"/>
          </a:p>
        </p:txBody>
      </p:sp>
    </p:spTree>
    <p:extLst>
      <p:ext uri="{BB962C8B-B14F-4D97-AF65-F5344CB8AC3E}">
        <p14:creationId xmlns:p14="http://schemas.microsoft.com/office/powerpoint/2010/main" val="72514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investigate morphological dynamics od permafrost rivers flowing on permafrost, we selected a set of 19 meandering rivers flowing of permafrost in Alaska and Russia for the multitemporal extraction of active channel masks from Landsat Surface Reflectance products from 1985 to 2020, for a total of 54 active channel masks of river segments. </a:t>
            </a:r>
          </a:p>
          <a:p>
            <a:pPr>
              <a:lnSpc>
                <a:spcPct val="107000"/>
              </a:lnSpc>
              <a:spcAft>
                <a:spcPts val="80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C8BE0FF1-7C25-4394-B273-162C39562DC1}" type="slidenum">
              <a:rPr lang="en-US" smtClean="0"/>
              <a:t>6</a:t>
            </a:fld>
            <a:endParaRPr lang="en-US"/>
          </a:p>
        </p:txBody>
      </p:sp>
    </p:spTree>
    <p:extLst>
      <p:ext uri="{BB962C8B-B14F-4D97-AF65-F5344CB8AC3E}">
        <p14:creationId xmlns:p14="http://schemas.microsoft.com/office/powerpoint/2010/main" val="86878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work, we combined GEE WITH PYRIS tool, developed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Monegaglia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2018. Taking advantage of the cloud, the first part of our approach is Image preprocessing in GEE, producing  the active channel mask as input to PyRIS, which is able to provide morphological metrics such as axis, half width , migration rates, curvature, bend index. </a:t>
            </a:r>
          </a:p>
          <a:p>
            <a:pPr>
              <a:lnSpc>
                <a:spcPct val="107000"/>
              </a:lnSpc>
              <a:spcAft>
                <a:spcPts val="80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C8BE0FF1-7C25-4394-B273-162C39562DC1}" type="slidenum">
              <a:rPr lang="en-US" smtClean="0"/>
              <a:t>7</a:t>
            </a:fld>
            <a:endParaRPr lang="en-US"/>
          </a:p>
        </p:txBody>
      </p:sp>
    </p:spTree>
    <p:extLst>
      <p:ext uri="{BB962C8B-B14F-4D97-AF65-F5344CB8AC3E}">
        <p14:creationId xmlns:p14="http://schemas.microsoft.com/office/powerpoint/2010/main" val="2991859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will briefly present the major steps of the preprocessing phase, adapted for permafrost environments.</a:t>
            </a:r>
          </a:p>
          <a:p>
            <a:pPr>
              <a:lnSpc>
                <a:spcPct val="107000"/>
              </a:lnSpc>
              <a:spcAft>
                <a:spcPts val="80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C8BE0FF1-7C25-4394-B273-162C39562DC1}" type="slidenum">
              <a:rPr lang="en-US" smtClean="0"/>
              <a:t>8</a:t>
            </a:fld>
            <a:endParaRPr lang="en-US"/>
          </a:p>
        </p:txBody>
      </p:sp>
    </p:spTree>
    <p:extLst>
      <p:ext uri="{BB962C8B-B14F-4D97-AF65-F5344CB8AC3E}">
        <p14:creationId xmlns:p14="http://schemas.microsoft.com/office/powerpoint/2010/main" val="2111227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of all? Which multispectral indexes can be considered for active channel extraction? Some permafrost specific indexes have been proposed in literature, mainly for Iced surface water, and not properly suitable for our scope. Thus, we selected some more general indexes and information in our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studi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the NDVI, Saturation values and MNDWI. </a:t>
            </a:r>
          </a:p>
        </p:txBody>
      </p:sp>
      <p:sp>
        <p:nvSpPr>
          <p:cNvPr id="4" name="Segnaposto numero diapositiva 3"/>
          <p:cNvSpPr>
            <a:spLocks noGrp="1"/>
          </p:cNvSpPr>
          <p:nvPr>
            <p:ph type="sldNum" sz="quarter" idx="5"/>
          </p:nvPr>
        </p:nvSpPr>
        <p:spPr/>
        <p:txBody>
          <a:bodyPr/>
          <a:lstStyle/>
          <a:p>
            <a:fld id="{C8BE0FF1-7C25-4394-B273-162C39562DC1}" type="slidenum">
              <a:rPr lang="en-US" smtClean="0"/>
              <a:t>9</a:t>
            </a:fld>
            <a:endParaRPr lang="en-US"/>
          </a:p>
        </p:txBody>
      </p:sp>
    </p:spTree>
    <p:extLst>
      <p:ext uri="{BB962C8B-B14F-4D97-AF65-F5344CB8AC3E}">
        <p14:creationId xmlns:p14="http://schemas.microsoft.com/office/powerpoint/2010/main" val="3413943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E24636B-200B-4BB3-B1D9-FBAFC6CDEFD8}" type="datetime1">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373071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9A1395-3AFD-4DC7-B4C5-815B3BED00C9}" type="datetime1">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181686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28D0A0D-AE30-47C9-8504-7548D456991F}" type="datetime1">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336141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109C8B3-811D-4D65-A771-B31CD6D360F0}" type="datetime1">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246010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F1D0917-F5E7-4F12-9911-4A9B48C5F8FF}" type="datetime1">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236425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2B3010A-EE71-4671-8FA7-DE450D41A01B}" type="datetime1">
              <a:rPr lang="en-US" smtClean="0"/>
              <a:t>4/28/2023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146989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A2F7F74-E90B-4B70-9C22-A5CB06FE428A}" type="datetime1">
              <a:rPr lang="en-US" smtClean="0"/>
              <a:t>4/28/2023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3459411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20D7C1C7-973B-4072-BB0D-36D13B5ED7C8}" type="datetime1">
              <a:rPr lang="en-US" smtClean="0"/>
              <a:t>4/28/2023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107415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2241D-3BE3-423F-AD30-94DBA5DA2887}" type="datetime1">
              <a:rPr lang="en-US" smtClean="0"/>
              <a:t>4/28/2023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388951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B246C2E-3F1D-4E41-B4D6-45C2064F381A}" type="datetime1">
              <a:rPr lang="en-US" smtClean="0"/>
              <a:t>4/28/2023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213230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35CB08E-BB52-404A-92F3-F890143E329C}" type="datetime1">
              <a:rPr lang="en-US" smtClean="0"/>
              <a:t>4/28/2023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11059-1EEF-4526-96FF-FA3CAC95FB5D}" type="slidenum">
              <a:rPr lang="en-US" smtClean="0"/>
              <a:t>‹#›</a:t>
            </a:fld>
            <a:endParaRPr lang="en-US"/>
          </a:p>
        </p:txBody>
      </p:sp>
    </p:spTree>
    <p:extLst>
      <p:ext uri="{BB962C8B-B14F-4D97-AF65-F5344CB8AC3E}">
        <p14:creationId xmlns:p14="http://schemas.microsoft.com/office/powerpoint/2010/main" val="383553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BF038-A607-4571-97FC-B7D9A541E18C}" type="datetime1">
              <a:rPr lang="en-US" smtClean="0"/>
              <a:t>4/28/2023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11059-1EEF-4526-96FF-FA3CAC95FB5D}" type="slidenum">
              <a:rPr lang="en-US" smtClean="0"/>
              <a:t>‹#›</a:t>
            </a:fld>
            <a:endParaRPr lang="en-US"/>
          </a:p>
        </p:txBody>
      </p:sp>
    </p:spTree>
    <p:extLst>
      <p:ext uri="{BB962C8B-B14F-4D97-AF65-F5344CB8AC3E}">
        <p14:creationId xmlns:p14="http://schemas.microsoft.com/office/powerpoint/2010/main" val="3077976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Jitendra_Malik" TargetMode="External"/><Relationship Id="rId13" Type="http://schemas.openxmlformats.org/officeDocument/2006/relationships/hyperlink" Target="https://api.semanticscholar.org/CorpusID:14502908" TargetMode="External"/><Relationship Id="rId3" Type="http://schemas.openxmlformats.org/officeDocument/2006/relationships/image" Target="../media/image5.jpg"/><Relationship Id="rId7" Type="http://schemas.openxmlformats.org/officeDocument/2006/relationships/hyperlink" Target="https://doi.org/10.1080/01431169608948714" TargetMode="External"/><Relationship Id="rId12" Type="http://schemas.openxmlformats.org/officeDocument/2006/relationships/hyperlink" Target="https://en.wikipedia.org/wiki/S2CID_(identifier)"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doi.org/10.1080/01431160600589179" TargetMode="External"/><Relationship Id="rId11" Type="http://schemas.openxmlformats.org/officeDocument/2006/relationships/hyperlink" Target="https://doi.org/10.1109%2F34.56205" TargetMode="External"/><Relationship Id="rId5" Type="http://schemas.openxmlformats.org/officeDocument/2006/relationships/hyperlink" Target="https://doi.org/10.1080/01431161.2018.1447165" TargetMode="External"/><Relationship Id="rId10" Type="http://schemas.openxmlformats.org/officeDocument/2006/relationships/hyperlink" Target="https://en.wikipedia.org/wiki/Doi_(identifier)" TargetMode="External"/><Relationship Id="rId4" Type="http://schemas.openxmlformats.org/officeDocument/2006/relationships/image" Target="../media/image6.png"/><Relationship Id="rId9" Type="http://schemas.openxmlformats.org/officeDocument/2006/relationships/hyperlink" Target="https://authors.library.caltech.edu/6498/1/PERieeetpami90.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5.jp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7.jpeg"/><Relationship Id="rId10"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D642693-8FCA-7D11-29FB-18D389913EF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239117" y="0"/>
            <a:ext cx="10383118" cy="7342496"/>
          </a:xfrm>
          <a:prstGeom prst="rect">
            <a:avLst/>
          </a:prstGeom>
        </p:spPr>
      </p:pic>
      <p:sp>
        <p:nvSpPr>
          <p:cNvPr id="2" name="Titolo 1">
            <a:extLst>
              <a:ext uri="{FF2B5EF4-FFF2-40B4-BE49-F238E27FC236}">
                <a16:creationId xmlns:a16="http://schemas.microsoft.com/office/drawing/2014/main" id="{55AC2DE4-EF2B-8AD0-A338-51859E28804D}"/>
              </a:ext>
            </a:extLst>
          </p:cNvPr>
          <p:cNvSpPr>
            <a:spLocks noGrp="1"/>
          </p:cNvSpPr>
          <p:nvPr>
            <p:ph type="ctrTitle"/>
          </p:nvPr>
        </p:nvSpPr>
        <p:spPr>
          <a:xfrm>
            <a:off x="-13137" y="1644040"/>
            <a:ext cx="9144000" cy="1948991"/>
          </a:xfrm>
        </p:spPr>
        <p:txBody>
          <a:bodyPr>
            <a:noAutofit/>
          </a:bodyPr>
          <a:lstStyle/>
          <a:p>
            <a:r>
              <a:rPr lang="en-US" sz="2800" b="1" dirty="0">
                <a:solidFill>
                  <a:srgbClr val="000000"/>
                </a:solidFill>
                <a:latin typeface="Amasis MT Pro" panose="02040504050005020304" pitchFamily="18" charset="0"/>
              </a:rPr>
              <a:t>Morphological exploration of Arctic rivers using Google Earth Engine</a:t>
            </a:r>
          </a:p>
        </p:txBody>
      </p:sp>
      <mc:AlternateContent xmlns:mc="http://schemas.openxmlformats.org/markup-compatibility/2006" xmlns:a14="http://schemas.microsoft.com/office/drawing/2010/main">
        <mc:Choice Requires="a14">
          <p:sp>
            <p:nvSpPr>
              <p:cNvPr id="3" name="Sottotitolo 2">
                <a:extLst>
                  <a:ext uri="{FF2B5EF4-FFF2-40B4-BE49-F238E27FC236}">
                    <a16:creationId xmlns:a16="http://schemas.microsoft.com/office/drawing/2014/main" id="{3833169B-C01A-C18C-A02F-2F8AD67ABB8D}"/>
                  </a:ext>
                </a:extLst>
              </p:cNvPr>
              <p:cNvSpPr>
                <a:spLocks noGrp="1"/>
              </p:cNvSpPr>
              <p:nvPr>
                <p:ph type="subTitle" idx="1"/>
              </p:nvPr>
            </p:nvSpPr>
            <p:spPr>
              <a:xfrm>
                <a:off x="386080" y="3857476"/>
                <a:ext cx="8381999" cy="1441429"/>
              </a:xfrm>
            </p:spPr>
            <p:txBody>
              <a:bodyPr>
                <a:normAutofit/>
              </a:bodyPr>
              <a:lstStyle/>
              <a:p>
                <a14:m>
                  <m:oMath xmlns:m="http://schemas.openxmlformats.org/officeDocument/2006/math">
                    <m:sSup>
                      <m:sSupPr>
                        <m:ctrlPr>
                          <a:rPr lang="en-US" sz="2000" b="1" i="1" smtClean="0">
                            <a:solidFill>
                              <a:srgbClr val="000000"/>
                            </a:solidFill>
                            <a:latin typeface="Cambria Math" panose="02040503050406030204" pitchFamily="18" charset="0"/>
                          </a:rPr>
                        </m:ctrlPr>
                      </m:sSupPr>
                      <m:e>
                        <m:r>
                          <m:rPr>
                            <m:nor/>
                          </m:rPr>
                          <a:rPr lang="en-US" sz="2000" b="1" dirty="0">
                            <a:solidFill>
                              <a:srgbClr val="000000"/>
                            </a:solidFill>
                            <a:latin typeface="Amasis MT Pro" panose="020B0604020202020204" pitchFamily="18" charset="0"/>
                            <a:ea typeface="Open Sans" panose="020B0606030504020204" pitchFamily="34" charset="0"/>
                            <a:cs typeface="Open Sans" panose="020B0606030504020204" pitchFamily="34" charset="0"/>
                          </a:rPr>
                          <m:t>Marta</m:t>
                        </m:r>
                        <m:r>
                          <m:rPr>
                            <m:nor/>
                          </m:rPr>
                          <a:rPr lang="en-US" sz="2000" b="1" dirty="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en-US" sz="2000" b="1" dirty="0">
                            <a:solidFill>
                              <a:srgbClr val="000000"/>
                            </a:solidFill>
                            <a:latin typeface="Amasis MT Pro" panose="020B0604020202020204" pitchFamily="18" charset="0"/>
                            <a:ea typeface="Open Sans" panose="020B0606030504020204" pitchFamily="34" charset="0"/>
                            <a:cs typeface="Open Sans" panose="020B0606030504020204" pitchFamily="34" charset="0"/>
                          </a:rPr>
                          <m:t>Crivellaro</m:t>
                        </m:r>
                      </m:e>
                      <m:sup>
                        <m:r>
                          <a:rPr lang="it-IT" sz="2000" b="1" i="1" smtClean="0">
                            <a:solidFill>
                              <a:srgbClr val="000000"/>
                            </a:solidFill>
                            <a:latin typeface="Cambria Math" panose="02040503050406030204" pitchFamily="18" charset="0"/>
                          </a:rPr>
                          <m:t>𝟏</m:t>
                        </m:r>
                      </m:sup>
                    </m:sSup>
                  </m:oMath>
                </a14:m>
                <a:r>
                  <a:rPr lang="en-US"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rPr>
                  <a:t>, </a:t>
                </a:r>
                <a14:m>
                  <m:oMath xmlns:m="http://schemas.openxmlformats.org/officeDocument/2006/math">
                    <m:sSup>
                      <m:sSupPr>
                        <m:ctrlPr>
                          <a:rPr lang="en-US" sz="2000" b="1" i="1">
                            <a:solidFill>
                              <a:srgbClr val="000000"/>
                            </a:solidFill>
                            <a:latin typeface="Cambria Math" panose="02040503050406030204" pitchFamily="18" charset="0"/>
                          </a:rPr>
                        </m:ctrlPr>
                      </m:sSupPr>
                      <m:e>
                        <m:r>
                          <m:rPr>
                            <m:nor/>
                          </m:rPr>
                          <a:rPr lang="en-US" sz="20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Riccardo</m:t>
                        </m:r>
                        <m:r>
                          <m:rPr>
                            <m:nor/>
                          </m:rPr>
                          <a:rPr lang="en-US" sz="20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en-US" sz="20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Bonanomi</m:t>
                        </m:r>
                      </m:e>
                      <m:sup>
                        <m:r>
                          <a:rPr lang="en-US" sz="2000" b="1" i="1" dirty="0"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𝟏</m:t>
                        </m:r>
                      </m:sup>
                    </m:sSup>
                    <m:r>
                      <a:rPr lang="it-IT" sz="2000" b="1" i="1" smtClean="0">
                        <a:solidFill>
                          <a:srgbClr val="000000"/>
                        </a:solidFill>
                        <a:latin typeface="Cambria Math" panose="02040503050406030204" pitchFamily="18" charset="0"/>
                      </a:rPr>
                      <m:t>, </m:t>
                    </m:r>
                    <m:sSup>
                      <m:sSupPr>
                        <m:ctrlPr>
                          <a:rPr lang="en-US" sz="2000" b="1" i="1">
                            <a:solidFill>
                              <a:srgbClr val="000000"/>
                            </a:solidFill>
                            <a:latin typeface="Cambria Math" panose="02040503050406030204" pitchFamily="18" charset="0"/>
                          </a:rPr>
                        </m:ctrlPr>
                      </m:sSupPr>
                      <m:e>
                        <m:r>
                          <m:rPr>
                            <m:nor/>
                          </m:rPr>
                          <a:rPr lang="en-US" sz="20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Niccol</m:t>
                        </m:r>
                        <m:r>
                          <m:rPr>
                            <m:nor/>
                          </m:rPr>
                          <a:rPr lang="en-US" sz="20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ò </m:t>
                        </m:r>
                        <m:r>
                          <m:rPr>
                            <m:nor/>
                          </m:rPr>
                          <a:rPr lang="en-US" sz="20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Ragno</m:t>
                        </m:r>
                      </m:e>
                      <m:sup>
                        <m:r>
                          <a:rPr lang="it-IT" sz="2000" b="1" i="1" dirty="0">
                            <a:solidFill>
                              <a:srgbClr val="000000"/>
                            </a:solidFill>
                            <a:latin typeface="Cambria Math" panose="02040503050406030204" pitchFamily="18" charset="0"/>
                          </a:rPr>
                          <m:t>𝟐</m:t>
                        </m:r>
                      </m:sup>
                    </m:sSup>
                  </m:oMath>
                </a14:m>
                <a:r>
                  <a:rPr lang="en-US"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rPr>
                  <a:t>, </a:t>
                </a:r>
                <a14:m>
                  <m:oMath xmlns:m="http://schemas.openxmlformats.org/officeDocument/2006/math">
                    <m:sSup>
                      <m:sSupPr>
                        <m:ctrlPr>
                          <a:rPr lang="en-US" sz="2000" b="1" i="1">
                            <a:solidFill>
                              <a:srgbClr val="000000"/>
                            </a:solidFill>
                            <a:latin typeface="Cambria Math" panose="02040503050406030204" pitchFamily="18" charset="0"/>
                          </a:rPr>
                        </m:ctrlPr>
                      </m:sSupPr>
                      <m:e>
                        <m:r>
                          <m:rPr>
                            <m:nor/>
                          </m:rPr>
                          <a:rPr lang="en-US" sz="20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Marco</m:t>
                        </m:r>
                        <m:r>
                          <m:rPr>
                            <m:nor/>
                          </m:rPr>
                          <a:rPr lang="en-US" sz="20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en-US" sz="2000" b="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Tu</m:t>
                        </m:r>
                        <m:r>
                          <m:rPr>
                            <m:sty m:val="p"/>
                          </m:rPr>
                          <a:rPr lang="en-US" sz="2000" b="0" i="0" dirty="0"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bino</m:t>
                        </m:r>
                      </m:e>
                      <m:sup>
                        <m:r>
                          <a:rPr lang="en-US" sz="2000" b="1" i="1" dirty="0"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𝟐</m:t>
                        </m:r>
                      </m:sup>
                    </m:sSup>
                  </m:oMath>
                </a14:m>
                <a:r>
                  <a:rPr lang="en-US"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rPr>
                  <a:t>, </a:t>
                </a:r>
                <a14:m>
                  <m:oMath xmlns:m="http://schemas.openxmlformats.org/officeDocument/2006/math">
                    <m:sSup>
                      <m:sSupPr>
                        <m:ctrlPr>
                          <a:rPr lang="en-US" sz="2000" b="1" i="1">
                            <a:solidFill>
                              <a:srgbClr val="000000"/>
                            </a:solidFill>
                            <a:latin typeface="Cambria Math" panose="02040503050406030204" pitchFamily="18" charset="0"/>
                          </a:rPr>
                        </m:ctrlPr>
                      </m:sSupPr>
                      <m:e>
                        <m:r>
                          <m:rPr>
                            <m:nor/>
                          </m:rPr>
                          <a:rPr lang="it-IT"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Guido</m:t>
                        </m:r>
                        <m:r>
                          <m:rPr>
                            <m:nor/>
                          </m:rPr>
                          <a:rPr lang="it-IT"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it-IT"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Zolezzi</m:t>
                        </m:r>
                      </m:e>
                      <m:sup>
                        <m:r>
                          <a:rPr lang="it-IT" sz="2000" b="1" i="1" dirty="0">
                            <a:solidFill>
                              <a:srgbClr val="000000"/>
                            </a:solidFill>
                            <a:latin typeface="Cambria Math" panose="02040503050406030204" pitchFamily="18" charset="0"/>
                          </a:rPr>
                          <m:t>𝟏</m:t>
                        </m:r>
                        <m:r>
                          <a:rPr lang="it-IT" sz="2000" b="1" i="1" dirty="0">
                            <a:solidFill>
                              <a:srgbClr val="000000"/>
                            </a:solidFill>
                            <a:latin typeface="Cambria Math" panose="02040503050406030204" pitchFamily="18" charset="0"/>
                          </a:rPr>
                          <m:t>,</m:t>
                        </m:r>
                        <m:r>
                          <a:rPr lang="it-IT" sz="2000" b="1" i="1" dirty="0">
                            <a:solidFill>
                              <a:srgbClr val="000000"/>
                            </a:solidFill>
                            <a:latin typeface="Cambria Math" panose="02040503050406030204" pitchFamily="18" charset="0"/>
                          </a:rPr>
                          <m:t>𝟐</m:t>
                        </m:r>
                      </m:sup>
                    </m:sSup>
                    <m:r>
                      <a:rPr lang="it-IT" sz="2000" b="1" i="1" dirty="0">
                        <a:solidFill>
                          <a:srgbClr val="000000"/>
                        </a:solidFill>
                        <a:latin typeface="Cambria Math" panose="02040503050406030204" pitchFamily="18" charset="0"/>
                      </a:rPr>
                      <m:t> </m:t>
                    </m:r>
                    <m:r>
                      <a:rPr lang="en-US" sz="2000" b="1" i="1" dirty="0" smtClean="0">
                        <a:solidFill>
                          <a:srgbClr val="000000"/>
                        </a:solidFill>
                        <a:latin typeface="Cambria Math" panose="02040503050406030204" pitchFamily="18" charset="0"/>
                      </a:rPr>
                      <m:t> </m:t>
                    </m:r>
                    <m:r>
                      <m:rPr>
                        <m:sty m:val="p"/>
                      </m:rPr>
                      <a:rPr lang="en-US" sz="2000" b="0" i="0" dirty="0" smtClean="0">
                        <a:solidFill>
                          <a:srgbClr val="000000"/>
                        </a:solidFill>
                        <a:latin typeface="Cambria Math" panose="02040503050406030204" pitchFamily="18" charset="0"/>
                      </a:rPr>
                      <m:t>and</m:t>
                    </m:r>
                    <m:r>
                      <a:rPr lang="en-US" sz="2000" b="0" i="0" dirty="0" smtClean="0">
                        <a:solidFill>
                          <a:srgbClr val="000000"/>
                        </a:solidFill>
                        <a:latin typeface="Cambria Math" panose="02040503050406030204" pitchFamily="18" charset="0"/>
                      </a:rPr>
                      <m:t> </m:t>
                    </m:r>
                    <m:sSup>
                      <m:sSupPr>
                        <m:ctrlPr>
                          <a:rPr lang="en-US" sz="2000" b="1" i="1">
                            <a:solidFill>
                              <a:srgbClr val="000000"/>
                            </a:solidFill>
                            <a:latin typeface="Cambria Math" panose="02040503050406030204" pitchFamily="18" charset="0"/>
                          </a:rPr>
                        </m:ctrlPr>
                      </m:sSupPr>
                      <m:e>
                        <m:r>
                          <m:rPr>
                            <m:nor/>
                          </m:rPr>
                          <a:rPr lang="en-US"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Alfonso</m:t>
                        </m:r>
                        <m:r>
                          <m:rPr>
                            <m:nor/>
                          </m:rPr>
                          <a:rPr lang="en-US"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en-US"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Vitti</m:t>
                        </m:r>
                      </m:e>
                      <m:sup>
                        <m:r>
                          <a:rPr lang="it-IT" sz="2000" b="1" i="1" dirty="0" smtClean="0">
                            <a:solidFill>
                              <a:srgbClr val="000000"/>
                            </a:solidFill>
                            <a:latin typeface="Cambria Math" panose="02040503050406030204" pitchFamily="18" charset="0"/>
                          </a:rPr>
                          <m:t>𝟐</m:t>
                        </m:r>
                      </m:sup>
                    </m:sSup>
                  </m:oMath>
                </a14:m>
                <a:endParaRPr lang="en-US" sz="2000" dirty="0">
                  <a:solidFill>
                    <a:srgbClr val="000000"/>
                  </a:solidFill>
                  <a:latin typeface="Amasis MT Pro" panose="020B0604020202020204" pitchFamily="18" charset="0"/>
                  <a:ea typeface="Open Sans" panose="020B0606030504020204" pitchFamily="34" charset="0"/>
                  <a:cs typeface="Open Sans" panose="020B0606030504020204" pitchFamily="34" charset="0"/>
                </a:endParaRPr>
              </a:p>
            </p:txBody>
          </p:sp>
        </mc:Choice>
        <mc:Fallback xmlns="">
          <p:sp>
            <p:nvSpPr>
              <p:cNvPr id="3" name="Sottotitolo 2">
                <a:extLst>
                  <a:ext uri="{FF2B5EF4-FFF2-40B4-BE49-F238E27FC236}">
                    <a16:creationId xmlns:a16="http://schemas.microsoft.com/office/drawing/2014/main" id="{3833169B-C01A-C18C-A02F-2F8AD67ABB8D}"/>
                  </a:ext>
                </a:extLst>
              </p:cNvPr>
              <p:cNvSpPr>
                <a:spLocks noGrp="1" noRot="1" noChangeAspect="1" noMove="1" noResize="1" noEditPoints="1" noAdjustHandles="1" noChangeArrowheads="1" noChangeShapeType="1" noTextEdit="1"/>
              </p:cNvSpPr>
              <p:nvPr>
                <p:ph type="subTitle" idx="1"/>
              </p:nvPr>
            </p:nvSpPr>
            <p:spPr>
              <a:xfrm>
                <a:off x="386080" y="3857476"/>
                <a:ext cx="8381999" cy="1441429"/>
              </a:xfrm>
              <a:blipFill>
                <a:blip r:embed="rId4"/>
                <a:stretch>
                  <a:fillRect t="-4237" r="-1455"/>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EBEB6336-F9D9-E469-D9A9-68CBD664D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8696" y="5819379"/>
            <a:ext cx="682119" cy="95487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E7B3C1C5-941E-33B2-2C3F-1E6C37782CF1}"/>
              </a:ext>
            </a:extLst>
          </p:cNvPr>
          <p:cNvSpPr txBox="1"/>
          <p:nvPr/>
        </p:nvSpPr>
        <p:spPr>
          <a:xfrm>
            <a:off x="2665250" y="0"/>
            <a:ext cx="6458024" cy="1200329"/>
          </a:xfrm>
          <a:prstGeom prst="rect">
            <a:avLst/>
          </a:prstGeom>
          <a:noFill/>
        </p:spPr>
        <p:txBody>
          <a:bodyPr wrap="square">
            <a:spAutoFit/>
          </a:bodyPr>
          <a:lstStyle/>
          <a:p>
            <a:r>
              <a:rPr lang="en-US" sz="1200" dirty="0">
                <a:solidFill>
                  <a:srgbClr val="000000"/>
                </a:solidFill>
                <a:latin typeface="Amasis MT Pro" panose="020B0604020202020204" pitchFamily="18" charset="0"/>
                <a:ea typeface="Open Sans" panose="020B0606030504020204" pitchFamily="34" charset="0"/>
                <a:cs typeface="Open Sans" panose="020B0606030504020204" pitchFamily="34" charset="0"/>
              </a:rPr>
              <a:t>EGU General Assembly 2023</a:t>
            </a:r>
          </a:p>
          <a:p>
            <a:r>
              <a:rPr lang="en-US" sz="1200" b="1" dirty="0">
                <a:latin typeface="Amasis MT Pro" panose="02040504050005020304" pitchFamily="18" charset="0"/>
              </a:rPr>
              <a:t>GM5.1 | Progress in Fluvial and Estuarine Geomorphology: Process Dynamics, Big Data, and Data-driven Modeling</a:t>
            </a:r>
          </a:p>
          <a:p>
            <a:pPr marL="0" marR="0" lvl="0" indent="0" defTabSz="914400" rtl="0" eaLnBrk="0" fontAlgn="base" latinLnBrk="0" hangingPunct="0">
              <a:lnSpc>
                <a:spcPct val="100000"/>
              </a:lnSpc>
              <a:spcBef>
                <a:spcPct val="0"/>
              </a:spcBef>
              <a:spcAft>
                <a:spcPct val="0"/>
              </a:spcAft>
              <a:buClrTx/>
              <a:buSzTx/>
              <a:buFontTx/>
              <a:buNone/>
              <a:tabLst/>
            </a:pPr>
            <a:r>
              <a:rPr lang="it-IT" altLang="it-IT" sz="1200" dirty="0" err="1">
                <a:latin typeface="Amasis MT Pro" panose="02040504050005020304" pitchFamily="18" charset="0"/>
                <a:cs typeface="Open Sans" panose="020B0606030504020204" pitchFamily="34" charset="0"/>
              </a:rPr>
              <a:t>Convener</a:t>
            </a:r>
            <a:r>
              <a:rPr lang="it-IT" altLang="it-IT" sz="1200" dirty="0">
                <a:latin typeface="Amasis MT Pro" panose="02040504050005020304" pitchFamily="18" charset="0"/>
                <a:cs typeface="Open Sans" panose="020B0606030504020204" pitchFamily="34" charset="0"/>
              </a:rPr>
              <a:t>: </a:t>
            </a:r>
            <a:r>
              <a:rPr lang="en-US" sz="1200" dirty="0">
                <a:latin typeface="Amasis MT Pro" panose="02040504050005020304" pitchFamily="18" charset="0"/>
                <a:cs typeface="Open Sans" panose="020B0606030504020204" pitchFamily="34" charset="0"/>
              </a:rPr>
              <a:t>Anne </a:t>
            </a:r>
            <a:r>
              <a:rPr lang="en-US" sz="1200" dirty="0" err="1">
                <a:latin typeface="Amasis MT Pro" panose="02040504050005020304" pitchFamily="18" charset="0"/>
                <a:cs typeface="Open Sans" panose="020B0606030504020204" pitchFamily="34" charset="0"/>
              </a:rPr>
              <a:t>Baar</a:t>
            </a:r>
            <a:endParaRPr lang="en-US" sz="1200" dirty="0">
              <a:latin typeface="Amasis MT Pro" panose="02040504050005020304" pitchFamily="18" charset="0"/>
              <a:cs typeface="Open Sans" panose="020B0606030504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tx1"/>
                </a:solidFill>
                <a:effectLst/>
                <a:latin typeface="Amasis MT Pro" panose="02040504050005020304" pitchFamily="18" charset="0"/>
                <a:cs typeface="Open Sans" panose="020B0606030504020204" pitchFamily="34" charset="0"/>
              </a:rPr>
              <a:t>Co-</a:t>
            </a:r>
            <a:r>
              <a:rPr kumimoji="0" lang="it-IT" altLang="it-IT" sz="1200" b="0" i="0" u="none" strike="noStrike" cap="none" normalizeH="0" baseline="0" dirty="0" err="1">
                <a:ln>
                  <a:noFill/>
                </a:ln>
                <a:solidFill>
                  <a:schemeClr val="tx1"/>
                </a:solidFill>
                <a:effectLst/>
                <a:latin typeface="Amasis MT Pro" panose="02040504050005020304" pitchFamily="18" charset="0"/>
                <a:cs typeface="Open Sans" panose="020B0606030504020204" pitchFamily="34" charset="0"/>
              </a:rPr>
              <a:t>conveners</a:t>
            </a:r>
            <a:r>
              <a:rPr kumimoji="0" lang="it-IT" altLang="it-IT" sz="1200" b="0" i="0" u="none" strike="noStrike" cap="none" normalizeH="0" baseline="0" dirty="0">
                <a:ln>
                  <a:noFill/>
                </a:ln>
                <a:solidFill>
                  <a:schemeClr val="tx1"/>
                </a:solidFill>
                <a:effectLst/>
                <a:latin typeface="Amasis MT Pro" panose="02040504050005020304" pitchFamily="18" charset="0"/>
                <a:cs typeface="Open Sans" panose="020B0606030504020204" pitchFamily="34" charset="0"/>
              </a:rPr>
              <a:t>: </a:t>
            </a:r>
            <a:r>
              <a:rPr lang="it-IT" altLang="it-IT" sz="1200" dirty="0">
                <a:latin typeface="Amasis MT Pro" panose="02040504050005020304" pitchFamily="18" charset="0"/>
                <a:cs typeface="Open Sans" panose="020B0606030504020204" pitchFamily="34" charset="0"/>
              </a:rPr>
              <a:t>Simone Bizzi, </a:t>
            </a:r>
            <a:r>
              <a:rPr lang="en-US" sz="1200" dirty="0" err="1">
                <a:latin typeface="Amasis MT Pro" panose="02040504050005020304" pitchFamily="18" charset="0"/>
                <a:cs typeface="Open Sans" panose="020B0606030504020204" pitchFamily="34" charset="0"/>
              </a:rPr>
              <a:t>Manudeo</a:t>
            </a:r>
            <a:r>
              <a:rPr lang="en-US" sz="1200" dirty="0">
                <a:latin typeface="Amasis MT Pro" panose="02040504050005020304" pitchFamily="18" charset="0"/>
                <a:cs typeface="Open Sans" panose="020B0606030504020204" pitchFamily="34" charset="0"/>
              </a:rPr>
              <a:t> Singh</a:t>
            </a:r>
            <a:r>
              <a:rPr lang="it-IT" sz="1200" dirty="0">
                <a:latin typeface="Amasis MT Pro" panose="02040504050005020304" pitchFamily="18" charset="0"/>
                <a:cs typeface="Open Sans" panose="020B0606030504020204" pitchFamily="34" charset="0"/>
              </a:rPr>
              <a:t>, </a:t>
            </a:r>
            <a:r>
              <a:rPr lang="en-US" sz="1200" dirty="0">
                <a:latin typeface="Amasis MT Pro" panose="02040504050005020304" pitchFamily="18" charset="0"/>
                <a:cs typeface="Open Sans" panose="020B0606030504020204" pitchFamily="34" charset="0"/>
              </a:rPr>
              <a:t>Richard Boothroyd</a:t>
            </a:r>
            <a:r>
              <a:rPr lang="it-IT" sz="1200" dirty="0">
                <a:latin typeface="Amasis MT Pro" panose="02040504050005020304" pitchFamily="18" charset="0"/>
                <a:cs typeface="Open Sans" panose="020B0606030504020204" pitchFamily="34" charset="0"/>
              </a:rPr>
              <a:t>, Paul Hudson, </a:t>
            </a:r>
            <a:r>
              <a:rPr lang="en-US" sz="1200" dirty="0" err="1">
                <a:latin typeface="Amasis MT Pro" panose="02040504050005020304" pitchFamily="18" charset="0"/>
                <a:cs typeface="Open Sans" panose="020B0606030504020204" pitchFamily="34" charset="0"/>
              </a:rPr>
              <a:t>Lisanne</a:t>
            </a:r>
            <a:r>
              <a:rPr lang="en-US" sz="1200" dirty="0">
                <a:latin typeface="Amasis MT Pro" panose="02040504050005020304" pitchFamily="18" charset="0"/>
                <a:cs typeface="Open Sans" panose="020B0606030504020204" pitchFamily="34" charset="0"/>
              </a:rPr>
              <a:t> </a:t>
            </a:r>
            <a:r>
              <a:rPr lang="en-US" sz="1200" dirty="0" err="1">
                <a:latin typeface="Amasis MT Pro" panose="02040504050005020304" pitchFamily="18" charset="0"/>
                <a:cs typeface="Open Sans" panose="020B0606030504020204" pitchFamily="34" charset="0"/>
              </a:rPr>
              <a:t>Braat</a:t>
            </a:r>
            <a:r>
              <a:rPr lang="it-IT" sz="1200" dirty="0">
                <a:latin typeface="Amasis MT Pro" panose="02040504050005020304" pitchFamily="18" charset="0"/>
                <a:cs typeface="Open Sans" panose="020B0606030504020204" pitchFamily="34" charset="0"/>
              </a:rPr>
              <a:t>, </a:t>
            </a:r>
            <a:r>
              <a:rPr lang="en-US" sz="1200" dirty="0">
                <a:latin typeface="Amasis MT Pro" panose="02040504050005020304" pitchFamily="18" charset="0"/>
                <a:cs typeface="Open Sans" panose="020B0606030504020204" pitchFamily="34" charset="0"/>
              </a:rPr>
              <a:t>Muriel </a:t>
            </a:r>
            <a:r>
              <a:rPr lang="en-US" sz="1200" dirty="0" err="1">
                <a:latin typeface="Amasis MT Pro" panose="02040504050005020304" pitchFamily="18" charset="0"/>
                <a:cs typeface="Open Sans" panose="020B0606030504020204" pitchFamily="34" charset="0"/>
              </a:rPr>
              <a:t>Brückner</a:t>
            </a:r>
            <a:endParaRPr lang="it-IT" altLang="it-IT" sz="1200" dirty="0">
              <a:latin typeface="Amasis MT Pro" panose="02040504050005020304" pitchFamily="18" charset="0"/>
              <a:cs typeface="Open Sans" panose="020B0606030504020204" pitchFamily="34" charset="0"/>
            </a:endParaRPr>
          </a:p>
        </p:txBody>
      </p:sp>
      <p:sp>
        <p:nvSpPr>
          <p:cNvPr id="12" name="CasellaDiTesto 11">
            <a:extLst>
              <a:ext uri="{FF2B5EF4-FFF2-40B4-BE49-F238E27FC236}">
                <a16:creationId xmlns:a16="http://schemas.microsoft.com/office/drawing/2014/main" id="{565E2317-7E97-1360-AD80-25862CAC9044}"/>
              </a:ext>
            </a:extLst>
          </p:cNvPr>
          <p:cNvSpPr txBox="1"/>
          <p:nvPr/>
        </p:nvSpPr>
        <p:spPr>
          <a:xfrm>
            <a:off x="64204" y="6133713"/>
            <a:ext cx="6878098" cy="600164"/>
          </a:xfrm>
          <a:prstGeom prst="rect">
            <a:avLst/>
          </a:prstGeom>
          <a:noFill/>
        </p:spPr>
        <p:txBody>
          <a:bodyPr wrap="square">
            <a:spAutoFit/>
          </a:bodyPr>
          <a:lstStyle/>
          <a:p>
            <a:r>
              <a:rPr lang="en-US" sz="1100" dirty="0">
                <a:solidFill>
                  <a:srgbClr val="000000"/>
                </a:solidFill>
                <a:latin typeface="Amasis MT Pro" panose="02040504050005020304" pitchFamily="18" charset="0"/>
                <a:ea typeface="Open Sans" panose="020B0606030504020204" pitchFamily="34" charset="0"/>
                <a:cs typeface="Open Sans" panose="020B0606030504020204" pitchFamily="34" charset="0"/>
              </a:rPr>
              <a:t>1 University of Trento, Centre Agriculture Food Environment, Trento, Italy</a:t>
            </a:r>
            <a:br>
              <a:rPr lang="en-US" sz="1100" dirty="0">
                <a:solidFill>
                  <a:srgbClr val="000000"/>
                </a:solidFill>
                <a:latin typeface="Amasis MT Pro" panose="02040504050005020304" pitchFamily="18" charset="0"/>
                <a:ea typeface="Open Sans" panose="020B0606030504020204" pitchFamily="34" charset="0"/>
                <a:cs typeface="Open Sans" panose="020B0606030504020204" pitchFamily="34" charset="0"/>
              </a:rPr>
            </a:br>
            <a:r>
              <a:rPr lang="en-US" sz="1100" dirty="0">
                <a:solidFill>
                  <a:srgbClr val="000000"/>
                </a:solidFill>
                <a:latin typeface="Amasis MT Pro" panose="02040504050005020304" pitchFamily="18" charset="0"/>
                <a:ea typeface="Open Sans" panose="020B0606030504020204" pitchFamily="34" charset="0"/>
                <a:cs typeface="Open Sans" panose="020B0606030504020204" pitchFamily="34" charset="0"/>
              </a:rPr>
              <a:t>2 University of Trento, Department of Civil, Environmental and Mechanical Engineering, Trento, Italy</a:t>
            </a:r>
            <a:br>
              <a:rPr lang="en-US" sz="1100" dirty="0">
                <a:solidFill>
                  <a:srgbClr val="000000"/>
                </a:solidFill>
                <a:latin typeface="Amasis MT Pro" panose="02040504050005020304" pitchFamily="18" charset="0"/>
                <a:ea typeface="Open Sans" panose="020B0606030504020204" pitchFamily="34" charset="0"/>
                <a:cs typeface="Open Sans" panose="020B0606030504020204" pitchFamily="34" charset="0"/>
              </a:rPr>
            </a:b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Fri, 28 Apr 2023 | </a:t>
            </a:r>
            <a:r>
              <a:rPr lang="it-IT" sz="1100" b="0" i="0" dirty="0">
                <a:effectLst/>
                <a:latin typeface="Amasis MT Pro" panose="02040504050005020304" pitchFamily="18" charset="0"/>
                <a:ea typeface="Open Sans" panose="020B0606030504020204" pitchFamily="34" charset="0"/>
                <a:cs typeface="Open Sans" panose="020B0606030504020204" pitchFamily="34" charset="0"/>
              </a:rPr>
              <a:t>08:35–08:45 | </a:t>
            </a:r>
            <a:r>
              <a:rPr lang="en-US" sz="1100" dirty="0">
                <a:latin typeface="Amasis MT Pro" panose="02040504050005020304" pitchFamily="18" charset="0"/>
                <a:ea typeface="Open Sans" panose="020B0606030504020204" pitchFamily="34" charset="0"/>
                <a:cs typeface="Open Sans" panose="020B0606030504020204" pitchFamily="34" charset="0"/>
              </a:rPr>
              <a:t>EGU23-9966</a:t>
            </a:r>
            <a:endParaRPr lang="it-IT" sz="1100" dirty="0">
              <a:latin typeface="Amasis MT Pro" panose="02040504050005020304" pitchFamily="18" charset="0"/>
              <a:ea typeface="Open Sans" panose="020B0606030504020204" pitchFamily="34" charset="0"/>
              <a:cs typeface="Open Sans" panose="020B0606030504020204" pitchFamily="34" charset="0"/>
            </a:endParaRPr>
          </a:p>
        </p:txBody>
      </p:sp>
      <p:pic>
        <p:nvPicPr>
          <p:cNvPr id="1028" name="Picture 4">
            <a:extLst>
              <a:ext uri="{FF2B5EF4-FFF2-40B4-BE49-F238E27FC236}">
                <a16:creationId xmlns:a16="http://schemas.microsoft.com/office/drawing/2014/main" id="{B4DC4E40-6BE3-9BA8-64A9-06DD5DBC73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9253" y="5819379"/>
            <a:ext cx="716821" cy="95487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6EF2D6D-32B2-D5EF-989B-EFF0C89668AE}"/>
              </a:ext>
            </a:extLst>
          </p:cNvPr>
          <p:cNvGrpSpPr/>
          <p:nvPr/>
        </p:nvGrpSpPr>
        <p:grpSpPr>
          <a:xfrm>
            <a:off x="103876" y="325768"/>
            <a:ext cx="2466905" cy="507393"/>
            <a:chOff x="62935" y="80105"/>
            <a:chExt cx="2466905" cy="507393"/>
          </a:xfrm>
        </p:grpSpPr>
        <p:pic>
          <p:nvPicPr>
            <p:cNvPr id="6" name="Picture 5" descr="A picture containing text&#10;&#10;Description automatically generated">
              <a:extLst>
                <a:ext uri="{FF2B5EF4-FFF2-40B4-BE49-F238E27FC236}">
                  <a16:creationId xmlns:a16="http://schemas.microsoft.com/office/drawing/2014/main" id="{2E30E536-459B-0E31-04BF-E9118D23077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9" name="Picture 8" descr="Background pattern&#10;&#10;Description automatically generated with low confidence">
              <a:extLst>
                <a:ext uri="{FF2B5EF4-FFF2-40B4-BE49-F238E27FC236}">
                  <a16:creationId xmlns:a16="http://schemas.microsoft.com/office/drawing/2014/main" id="{68715FF2-385B-2CE6-5FA2-0E23D87168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Tree>
    <p:extLst>
      <p:ext uri="{BB962C8B-B14F-4D97-AF65-F5344CB8AC3E}">
        <p14:creationId xmlns:p14="http://schemas.microsoft.com/office/powerpoint/2010/main" val="90824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Segnaposto numero diapositiva 1">
            <a:extLst>
              <a:ext uri="{FF2B5EF4-FFF2-40B4-BE49-F238E27FC236}">
                <a16:creationId xmlns:a16="http://schemas.microsoft.com/office/drawing/2014/main" id="{E37F8336-872D-057C-398E-8B3A4A04F243}"/>
              </a:ext>
            </a:extLst>
          </p:cNvPr>
          <p:cNvSpPr>
            <a:spLocks noGrp="1"/>
          </p:cNvSpPr>
          <p:nvPr>
            <p:ph type="sldNum" sz="quarter" idx="12"/>
          </p:nvPr>
        </p:nvSpPr>
        <p:spPr/>
        <p:txBody>
          <a:bodyPr/>
          <a:lstStyle/>
          <a:p>
            <a:fld id="{40311059-1EEF-4526-96FF-FA3CAC95FB5D}" type="slidenum">
              <a:rPr lang="en-US" smtClean="0"/>
              <a:t>10</a:t>
            </a:fld>
            <a:endParaRPr lang="en-US"/>
          </a:p>
        </p:txBody>
      </p:sp>
      <p:sp>
        <p:nvSpPr>
          <p:cNvPr id="14" name="CasellaDiTesto 13">
            <a:extLst>
              <a:ext uri="{FF2B5EF4-FFF2-40B4-BE49-F238E27FC236}">
                <a16:creationId xmlns:a16="http://schemas.microsoft.com/office/drawing/2014/main" id="{F80C4133-AB53-8A2E-9DC8-82E05C96AC7C}"/>
              </a:ext>
            </a:extLst>
          </p:cNvPr>
          <p:cNvSpPr txBox="1"/>
          <p:nvPr/>
        </p:nvSpPr>
        <p:spPr>
          <a:xfrm>
            <a:off x="428471" y="944808"/>
            <a:ext cx="8280741" cy="954107"/>
          </a:xfrm>
          <a:prstGeom prst="rect">
            <a:avLst/>
          </a:prstGeom>
          <a:noFill/>
        </p:spPr>
        <p:txBody>
          <a:bodyPr wrap="square">
            <a:spAutoFit/>
          </a:bodyPr>
          <a:lstStyle/>
          <a:p>
            <a:r>
              <a:rPr lang="en-US" sz="2000" b="1" dirty="0">
                <a:solidFill>
                  <a:srgbClr val="000000"/>
                </a:solidFill>
                <a:latin typeface="Amasis MT Pro" panose="02040504050005020304" pitchFamily="18" charset="0"/>
              </a:rPr>
              <a:t>Methods – GEE Image preprocessing</a:t>
            </a:r>
          </a:p>
          <a:p>
            <a:endParaRPr lang="en-US" b="1" dirty="0">
              <a:solidFill>
                <a:srgbClr val="000000"/>
              </a:solidFill>
              <a:latin typeface="Amasis MT Pro" panose="02040504050005020304" pitchFamily="18" charset="0"/>
            </a:endParaRPr>
          </a:p>
          <a:p>
            <a:r>
              <a:rPr lang="en-US" b="1" dirty="0">
                <a:solidFill>
                  <a:srgbClr val="000000"/>
                </a:solidFill>
                <a:latin typeface="Amasis MT Pro" panose="02040504050005020304" pitchFamily="18" charset="0"/>
              </a:rPr>
              <a:t>Multispectral indexes in permafrost environments</a:t>
            </a:r>
          </a:p>
        </p:txBody>
      </p:sp>
      <p:sp>
        <p:nvSpPr>
          <p:cNvPr id="3" name="CasellaDiTesto 13">
            <a:extLst>
              <a:ext uri="{FF2B5EF4-FFF2-40B4-BE49-F238E27FC236}">
                <a16:creationId xmlns:a16="http://schemas.microsoft.com/office/drawing/2014/main" id="{2C825272-AF93-F611-7269-CA2E699B8B65}"/>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72372E17-A5DB-84C4-1931-33CF4868A78B}"/>
              </a:ext>
            </a:extLst>
          </p:cNvPr>
          <p:cNvGrpSpPr/>
          <p:nvPr/>
        </p:nvGrpSpPr>
        <p:grpSpPr>
          <a:xfrm>
            <a:off x="62935" y="80105"/>
            <a:ext cx="2466905" cy="507393"/>
            <a:chOff x="62935" y="80105"/>
            <a:chExt cx="2466905" cy="507393"/>
          </a:xfrm>
        </p:grpSpPr>
        <p:pic>
          <p:nvPicPr>
            <p:cNvPr id="7" name="Picture 6" descr="A picture containing text&#10;&#10;Description automatically generated">
              <a:extLst>
                <a:ext uri="{FF2B5EF4-FFF2-40B4-BE49-F238E27FC236}">
                  <a16:creationId xmlns:a16="http://schemas.microsoft.com/office/drawing/2014/main" id="{2B9D4B1F-273D-E085-35B3-D49761A24B7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9" name="Picture 8" descr="Background pattern&#10;&#10;Description automatically generated with low confidence">
              <a:extLst>
                <a:ext uri="{FF2B5EF4-FFF2-40B4-BE49-F238E27FC236}">
                  <a16:creationId xmlns:a16="http://schemas.microsoft.com/office/drawing/2014/main" id="{3B6CEAF3-769F-C760-A08F-DFA5ACBF9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11" name="CasellaDiTesto 11">
            <a:extLst>
              <a:ext uri="{FF2B5EF4-FFF2-40B4-BE49-F238E27FC236}">
                <a16:creationId xmlns:a16="http://schemas.microsoft.com/office/drawing/2014/main" id="{08944AA8-77A9-06E8-EE5D-3E82DCDAA4A7}"/>
              </a:ext>
            </a:extLst>
          </p:cNvPr>
          <p:cNvSpPr txBox="1"/>
          <p:nvPr/>
        </p:nvSpPr>
        <p:spPr>
          <a:xfrm>
            <a:off x="318804" y="2006459"/>
            <a:ext cx="3078546" cy="1815882"/>
          </a:xfrm>
          <a:prstGeom prst="rect">
            <a:avLst/>
          </a:prstGeom>
          <a:noFill/>
        </p:spPr>
        <p:txBody>
          <a:bodyPr wrap="square">
            <a:spAutoFit/>
          </a:bodyPr>
          <a:lstStyle/>
          <a:p>
            <a:pPr algn="ctr"/>
            <a:r>
              <a:rPr lang="en-US" sz="1600" b="1" dirty="0">
                <a:solidFill>
                  <a:srgbClr val="000000"/>
                </a:solidFill>
                <a:latin typeface="Amasis MT Pro" panose="02040504050005020304" pitchFamily="18" charset="0"/>
              </a:rPr>
              <a:t>General indexes</a:t>
            </a:r>
          </a:p>
          <a:p>
            <a:pPr algn="ctr"/>
            <a:r>
              <a:rPr lang="en-US" sz="1600" i="1" dirty="0">
                <a:solidFill>
                  <a:srgbClr val="000000"/>
                </a:solidFill>
                <a:highlight>
                  <a:srgbClr val="EEEBE4"/>
                </a:highlight>
                <a:latin typeface="Amasis MT Pro" panose="02040504050005020304" pitchFamily="18" charset="0"/>
              </a:rPr>
              <a:t>NDVI</a:t>
            </a:r>
            <a:r>
              <a:rPr lang="en-US" sz="1600" i="1" dirty="0">
                <a:solidFill>
                  <a:srgbClr val="000000"/>
                </a:solidFill>
                <a:latin typeface="Amasis MT Pro" panose="02040504050005020304" pitchFamily="18" charset="0"/>
              </a:rPr>
              <a:t> </a:t>
            </a:r>
            <a:r>
              <a:rPr lang="en-US" sz="1200" i="1" dirty="0">
                <a:solidFill>
                  <a:srgbClr val="000000"/>
                </a:solidFill>
                <a:latin typeface="Amasis MT Pro" panose="02040504050005020304" pitchFamily="18" charset="0"/>
              </a:rPr>
              <a:t>(Rouse et al., 1973)</a:t>
            </a:r>
          </a:p>
          <a:p>
            <a:pPr algn="ctr"/>
            <a:r>
              <a:rPr lang="en-US" sz="1600" i="1" dirty="0">
                <a:solidFill>
                  <a:srgbClr val="000000"/>
                </a:solidFill>
                <a:latin typeface="Amasis MT Pro" panose="02040504050005020304" pitchFamily="18" charset="0"/>
              </a:rPr>
              <a:t>EVI </a:t>
            </a:r>
            <a:r>
              <a:rPr lang="en-US" sz="1200" i="1" dirty="0">
                <a:solidFill>
                  <a:srgbClr val="000000"/>
                </a:solidFill>
                <a:latin typeface="Amasis MT Pro" panose="02040504050005020304" pitchFamily="18" charset="0"/>
              </a:rPr>
              <a:t>(Jiang et al., 2003)</a:t>
            </a:r>
          </a:p>
          <a:p>
            <a:pPr algn="ctr"/>
            <a:r>
              <a:rPr lang="en-US" sz="1600" i="1" dirty="0">
                <a:solidFill>
                  <a:srgbClr val="000000"/>
                </a:solidFill>
                <a:latin typeface="Amasis MT Pro" panose="02040504050005020304" pitchFamily="18" charset="0"/>
              </a:rPr>
              <a:t>NDWI </a:t>
            </a:r>
            <a:r>
              <a:rPr lang="en-US" sz="1200" i="1" dirty="0">
                <a:solidFill>
                  <a:srgbClr val="000000"/>
                </a:solidFill>
                <a:latin typeface="Amasis MT Pro" panose="02040504050005020304" pitchFamily="18" charset="0"/>
              </a:rPr>
              <a:t>( </a:t>
            </a:r>
            <a:r>
              <a:rPr lang="en-US" sz="1200" i="1" dirty="0" err="1">
                <a:solidFill>
                  <a:srgbClr val="000000"/>
                </a:solidFill>
                <a:latin typeface="Amasis MT Pro" panose="02040504050005020304" pitchFamily="18" charset="0"/>
              </a:rPr>
              <a:t>McFeeters</a:t>
            </a:r>
            <a:r>
              <a:rPr lang="en-US" sz="1200" i="1" dirty="0">
                <a:solidFill>
                  <a:srgbClr val="000000"/>
                </a:solidFill>
                <a:latin typeface="Amasis MT Pro" panose="02040504050005020304" pitchFamily="18" charset="0"/>
              </a:rPr>
              <a:t>, 1996) </a:t>
            </a:r>
          </a:p>
          <a:p>
            <a:pPr algn="ctr"/>
            <a:r>
              <a:rPr lang="en-US" sz="1600" i="1" dirty="0">
                <a:solidFill>
                  <a:srgbClr val="000000"/>
                </a:solidFill>
                <a:latin typeface="Amasis MT Pro" panose="02040504050005020304" pitchFamily="18" charset="0"/>
              </a:rPr>
              <a:t>AWEI </a:t>
            </a:r>
            <a:r>
              <a:rPr lang="en-US" sz="1200" i="1" dirty="0">
                <a:solidFill>
                  <a:srgbClr val="000000"/>
                </a:solidFill>
                <a:latin typeface="Amasis MT Pro" panose="02040504050005020304" pitchFamily="18" charset="0"/>
              </a:rPr>
              <a:t>(Mustafa et al., 2017)) </a:t>
            </a:r>
          </a:p>
          <a:p>
            <a:pPr algn="ctr"/>
            <a:r>
              <a:rPr lang="en-US" sz="1600" i="1" dirty="0">
                <a:solidFill>
                  <a:srgbClr val="000000"/>
                </a:solidFill>
                <a:highlight>
                  <a:srgbClr val="EEEBE4"/>
                </a:highlight>
                <a:latin typeface="Amasis MT Pro" panose="02040504050005020304" pitchFamily="18" charset="0"/>
              </a:rPr>
              <a:t>RGB to HSV</a:t>
            </a:r>
            <a:r>
              <a:rPr lang="en-US" sz="1600" i="1" dirty="0">
                <a:solidFill>
                  <a:srgbClr val="000000"/>
                </a:solidFill>
                <a:latin typeface="Amasis MT Pro" panose="02040504050005020304" pitchFamily="18" charset="0"/>
              </a:rPr>
              <a:t> </a:t>
            </a:r>
            <a:r>
              <a:rPr lang="en-US" sz="1200" i="1" dirty="0">
                <a:solidFill>
                  <a:srgbClr val="000000"/>
                </a:solidFill>
                <a:latin typeface="Amasis MT Pro" panose="02040504050005020304" pitchFamily="18" charset="0"/>
              </a:rPr>
              <a:t>(Spada et al., 2018) </a:t>
            </a:r>
            <a:endParaRPr lang="en-US" sz="1600" i="1" dirty="0">
              <a:solidFill>
                <a:srgbClr val="000000"/>
              </a:solidFill>
              <a:latin typeface="Amasis MT Pro" panose="02040504050005020304" pitchFamily="18" charset="0"/>
            </a:endParaRPr>
          </a:p>
          <a:p>
            <a:pPr algn="ctr"/>
            <a:r>
              <a:rPr lang="en-US" sz="1600" i="1" dirty="0">
                <a:solidFill>
                  <a:srgbClr val="000000"/>
                </a:solidFill>
                <a:highlight>
                  <a:srgbClr val="EEEBE4"/>
                </a:highlight>
                <a:latin typeface="Amasis MT Pro" panose="02040504050005020304" pitchFamily="18" charset="0"/>
              </a:rPr>
              <a:t>MNDWI</a:t>
            </a:r>
            <a:r>
              <a:rPr lang="en-US" sz="1600" i="1" dirty="0">
                <a:solidFill>
                  <a:srgbClr val="000000"/>
                </a:solidFill>
                <a:latin typeface="Amasis MT Pro" panose="02040504050005020304" pitchFamily="18" charset="0"/>
              </a:rPr>
              <a:t> </a:t>
            </a:r>
            <a:r>
              <a:rPr lang="en-US" sz="1200" i="1" dirty="0">
                <a:solidFill>
                  <a:srgbClr val="000000"/>
                </a:solidFill>
                <a:latin typeface="Amasis MT Pro" panose="02040504050005020304" pitchFamily="18" charset="0"/>
              </a:rPr>
              <a:t>(Xu, 2006) </a:t>
            </a:r>
          </a:p>
        </p:txBody>
      </p:sp>
      <p:sp>
        <p:nvSpPr>
          <p:cNvPr id="18" name="CasellaDiTesto 11">
            <a:extLst>
              <a:ext uri="{FF2B5EF4-FFF2-40B4-BE49-F238E27FC236}">
                <a16:creationId xmlns:a16="http://schemas.microsoft.com/office/drawing/2014/main" id="{38C24EAD-BCBB-EF4A-1B27-5875C015E861}"/>
              </a:ext>
            </a:extLst>
          </p:cNvPr>
          <p:cNvSpPr txBox="1"/>
          <p:nvPr/>
        </p:nvSpPr>
        <p:spPr>
          <a:xfrm>
            <a:off x="3192753" y="2011414"/>
            <a:ext cx="3078547" cy="1261884"/>
          </a:xfrm>
          <a:prstGeom prst="rect">
            <a:avLst/>
          </a:prstGeom>
          <a:noFill/>
        </p:spPr>
        <p:txBody>
          <a:bodyPr wrap="square">
            <a:spAutoFit/>
          </a:bodyPr>
          <a:lstStyle/>
          <a:p>
            <a:pPr algn="ctr"/>
            <a:r>
              <a:rPr lang="en-US" sz="1600" b="1" dirty="0">
                <a:solidFill>
                  <a:srgbClr val="000000"/>
                </a:solidFill>
                <a:latin typeface="Amasis MT Pro" panose="02040504050005020304" pitchFamily="18" charset="0"/>
              </a:rPr>
              <a:t>Permafrost-Specific indexes</a:t>
            </a:r>
          </a:p>
          <a:p>
            <a:pPr algn="ctr"/>
            <a:endParaRPr lang="en-US" sz="1600" i="1" dirty="0">
              <a:solidFill>
                <a:srgbClr val="000000"/>
              </a:solidFill>
              <a:latin typeface="Amasis MT Pro" panose="02040504050005020304" pitchFamily="18" charset="0"/>
            </a:endParaRPr>
          </a:p>
          <a:p>
            <a:pPr algn="ctr"/>
            <a:r>
              <a:rPr lang="en-US" sz="1600" i="1" dirty="0">
                <a:solidFill>
                  <a:srgbClr val="000000"/>
                </a:solidFill>
                <a:latin typeface="Amasis MT Pro" panose="02040504050005020304" pitchFamily="18" charset="0"/>
              </a:rPr>
              <a:t>ILI </a:t>
            </a:r>
            <a:r>
              <a:rPr lang="en-US" sz="1200" i="1" dirty="0">
                <a:solidFill>
                  <a:srgbClr val="000000"/>
                </a:solidFill>
                <a:latin typeface="Amasis MT Pro" panose="02040504050005020304" pitchFamily="18" charset="0"/>
              </a:rPr>
              <a:t>Icy Lakes Index</a:t>
            </a:r>
          </a:p>
          <a:p>
            <a:pPr algn="ctr"/>
            <a:r>
              <a:rPr lang="en-US" sz="1600" i="1" dirty="0">
                <a:solidFill>
                  <a:srgbClr val="000000"/>
                </a:solidFill>
                <a:latin typeface="Amasis MT Pro" panose="02040504050005020304" pitchFamily="18" charset="0"/>
              </a:rPr>
              <a:t>WICI </a:t>
            </a:r>
            <a:r>
              <a:rPr lang="en-US" sz="1200" i="1" dirty="0">
                <a:solidFill>
                  <a:srgbClr val="000000"/>
                </a:solidFill>
                <a:latin typeface="Amasis MT Pro" panose="02040504050005020304" pitchFamily="18" charset="0"/>
              </a:rPr>
              <a:t>Water-Ice Classification Index (</a:t>
            </a:r>
            <a:r>
              <a:rPr lang="en-US" sz="1200" i="1" dirty="0" err="1">
                <a:solidFill>
                  <a:srgbClr val="000000"/>
                </a:solidFill>
                <a:latin typeface="Amasis MT Pro" panose="02040504050005020304" pitchFamily="18" charset="0"/>
              </a:rPr>
              <a:t>Barbieux</a:t>
            </a:r>
            <a:r>
              <a:rPr lang="en-US" sz="1200" i="1" dirty="0">
                <a:solidFill>
                  <a:srgbClr val="000000"/>
                </a:solidFill>
                <a:latin typeface="Amasis MT Pro" panose="02040504050005020304" pitchFamily="18" charset="0"/>
              </a:rPr>
              <a:t> et al., 2018) </a:t>
            </a:r>
          </a:p>
        </p:txBody>
      </p:sp>
      <p:sp>
        <p:nvSpPr>
          <p:cNvPr id="4" name="Rectangle 3">
            <a:extLst>
              <a:ext uri="{FF2B5EF4-FFF2-40B4-BE49-F238E27FC236}">
                <a16:creationId xmlns:a16="http://schemas.microsoft.com/office/drawing/2014/main" id="{127F3222-2885-BF4B-1BD1-01CB006438A9}"/>
              </a:ext>
            </a:extLst>
          </p:cNvPr>
          <p:cNvSpPr/>
          <p:nvPr/>
        </p:nvSpPr>
        <p:spPr>
          <a:xfrm>
            <a:off x="523401" y="1935370"/>
            <a:ext cx="5747898" cy="19083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8" name="CasellaDiTesto 11">
            <a:extLst>
              <a:ext uri="{FF2B5EF4-FFF2-40B4-BE49-F238E27FC236}">
                <a16:creationId xmlns:a16="http://schemas.microsoft.com/office/drawing/2014/main" id="{9EF33DF7-B459-EE6D-FF5A-5BA749BC4662}"/>
              </a:ext>
            </a:extLst>
          </p:cNvPr>
          <p:cNvSpPr txBox="1"/>
          <p:nvPr/>
        </p:nvSpPr>
        <p:spPr>
          <a:xfrm>
            <a:off x="523401" y="3936173"/>
            <a:ext cx="4633922" cy="830997"/>
          </a:xfrm>
          <a:prstGeom prst="rect">
            <a:avLst/>
          </a:prstGeom>
          <a:noFill/>
        </p:spPr>
        <p:txBody>
          <a:bodyPr wrap="square">
            <a:spAutoFit/>
          </a:bodyPr>
          <a:lstStyle/>
          <a:p>
            <a:r>
              <a:rPr lang="en-US" sz="1600" b="1" dirty="0">
                <a:solidFill>
                  <a:srgbClr val="000000"/>
                </a:solidFill>
                <a:latin typeface="Amasis MT Pro" panose="02040504050005020304" pitchFamily="18" charset="0"/>
              </a:rPr>
              <a:t>Synthetic representative images</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Seasonal/annual composites</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Median/90p value per each pixel* </a:t>
            </a:r>
          </a:p>
        </p:txBody>
      </p:sp>
      <p:sp>
        <p:nvSpPr>
          <p:cNvPr id="10" name="CasellaDiTesto 11">
            <a:extLst>
              <a:ext uri="{FF2B5EF4-FFF2-40B4-BE49-F238E27FC236}">
                <a16:creationId xmlns:a16="http://schemas.microsoft.com/office/drawing/2014/main" id="{F263C61B-ADA7-1C50-B496-2ADA3C31F778}"/>
              </a:ext>
            </a:extLst>
          </p:cNvPr>
          <p:cNvSpPr txBox="1"/>
          <p:nvPr/>
        </p:nvSpPr>
        <p:spPr>
          <a:xfrm>
            <a:off x="4478215" y="4179857"/>
            <a:ext cx="4447557" cy="338554"/>
          </a:xfrm>
          <a:prstGeom prst="rect">
            <a:avLst/>
          </a:prstGeom>
          <a:noFill/>
        </p:spPr>
        <p:txBody>
          <a:bodyPr wrap="square">
            <a:spAutoFit/>
          </a:bodyPr>
          <a:lstStyle/>
          <a:p>
            <a:r>
              <a:rPr lang="en-US" sz="1600" b="1" dirty="0">
                <a:solidFill>
                  <a:srgbClr val="000000"/>
                </a:solidFill>
                <a:latin typeface="Amasis MT Pro" panose="02040504050005020304" pitchFamily="18" charset="0"/>
                <a:sym typeface="Wingdings" panose="05000000000000000000" pitchFamily="2" charset="2"/>
              </a:rPr>
              <a:t> f(Hydrological regime, study objective)</a:t>
            </a:r>
            <a:endParaRPr lang="en-US" sz="1600" b="1" dirty="0">
              <a:solidFill>
                <a:srgbClr val="000000"/>
              </a:solidFill>
              <a:latin typeface="Amasis MT Pro" panose="02040504050005020304" pitchFamily="18" charset="0"/>
            </a:endParaRPr>
          </a:p>
        </p:txBody>
      </p:sp>
      <p:graphicFrame>
        <p:nvGraphicFramePr>
          <p:cNvPr id="12" name="Chart 11">
            <a:extLst>
              <a:ext uri="{FF2B5EF4-FFF2-40B4-BE49-F238E27FC236}">
                <a16:creationId xmlns:a16="http://schemas.microsoft.com/office/drawing/2014/main" id="{10A86BF2-8FA5-DE9E-2903-F99304D88DF0}"/>
              </a:ext>
            </a:extLst>
          </p:cNvPr>
          <p:cNvGraphicFramePr>
            <a:graphicFrameLocks/>
          </p:cNvGraphicFramePr>
          <p:nvPr/>
        </p:nvGraphicFramePr>
        <p:xfrm>
          <a:off x="484925" y="4896952"/>
          <a:ext cx="8510342" cy="1611547"/>
        </p:xfrm>
        <a:graphic>
          <a:graphicData uri="http://schemas.openxmlformats.org/drawingml/2006/chart">
            <c:chart xmlns:c="http://schemas.openxmlformats.org/drawingml/2006/chart" xmlns:r="http://schemas.openxmlformats.org/officeDocument/2006/relationships" r:id="rId5"/>
          </a:graphicData>
        </a:graphic>
      </p:graphicFrame>
      <p:sp>
        <p:nvSpPr>
          <p:cNvPr id="13" name="CasellaDiTesto 14">
            <a:extLst>
              <a:ext uri="{FF2B5EF4-FFF2-40B4-BE49-F238E27FC236}">
                <a16:creationId xmlns:a16="http://schemas.microsoft.com/office/drawing/2014/main" id="{AD853267-3EE3-0DB6-039E-3854ACDC678D}"/>
              </a:ext>
            </a:extLst>
          </p:cNvPr>
          <p:cNvSpPr txBox="1"/>
          <p:nvPr/>
        </p:nvSpPr>
        <p:spPr>
          <a:xfrm>
            <a:off x="88207" y="6600939"/>
            <a:ext cx="5724014" cy="307777"/>
          </a:xfrm>
          <a:prstGeom prst="rect">
            <a:avLst/>
          </a:prstGeom>
          <a:noFill/>
        </p:spPr>
        <p:txBody>
          <a:bodyPr wrap="square" rtlCol="0">
            <a:spAutoFit/>
          </a:bodyPr>
          <a:lstStyle/>
          <a:p>
            <a:r>
              <a:rPr lang="it-IT" sz="1400" b="0" u="none" strike="noStrike" dirty="0">
                <a:solidFill>
                  <a:srgbClr val="000000"/>
                </a:solidFill>
                <a:effectLst/>
                <a:latin typeface="Amasis MT Pro" panose="02040504050005020304" pitchFamily="18" charset="0"/>
              </a:rPr>
              <a:t>* </a:t>
            </a:r>
            <a:r>
              <a:rPr lang="it-IT" sz="1400" dirty="0" err="1">
                <a:solidFill>
                  <a:srgbClr val="000000"/>
                </a:solidFill>
                <a:latin typeface="Amasis MT Pro" panose="02040504050005020304" pitchFamily="18" charset="0"/>
              </a:rPr>
              <a:t>Boothroyd</a:t>
            </a:r>
            <a:r>
              <a:rPr lang="it-IT" sz="1400" dirty="0">
                <a:solidFill>
                  <a:srgbClr val="000000"/>
                </a:solidFill>
                <a:latin typeface="Amasis MT Pro" panose="02040504050005020304" pitchFamily="18" charset="0"/>
              </a:rPr>
              <a:t> et al., 2021 and </a:t>
            </a:r>
            <a:r>
              <a:rPr lang="it-IT" sz="1400" dirty="0" err="1">
                <a:solidFill>
                  <a:srgbClr val="000000"/>
                </a:solidFill>
                <a:latin typeface="Amasis MT Pro" panose="02040504050005020304" pitchFamily="18" charset="0"/>
              </a:rPr>
              <a:t>ongoing</a:t>
            </a:r>
            <a:r>
              <a:rPr lang="it-IT" sz="1400" dirty="0">
                <a:solidFill>
                  <a:srgbClr val="000000"/>
                </a:solidFill>
                <a:latin typeface="Amasis MT Pro" panose="02040504050005020304" pitchFamily="18" charset="0"/>
              </a:rPr>
              <a:t> </a:t>
            </a:r>
            <a:r>
              <a:rPr lang="it-IT" sz="1400" dirty="0" err="1">
                <a:solidFill>
                  <a:srgbClr val="000000"/>
                </a:solidFill>
                <a:latin typeface="Amasis MT Pro" panose="02040504050005020304" pitchFamily="18" charset="0"/>
              </a:rPr>
              <a:t>research</a:t>
            </a:r>
            <a:endParaRPr lang="en-US" sz="1400" dirty="0">
              <a:latin typeface="Amasis MT Pro" panose="02040504050005020304" pitchFamily="18" charset="0"/>
            </a:endParaRPr>
          </a:p>
        </p:txBody>
      </p:sp>
      <p:sp>
        <p:nvSpPr>
          <p:cNvPr id="17" name="CasellaDiTesto 11">
            <a:extLst>
              <a:ext uri="{FF2B5EF4-FFF2-40B4-BE49-F238E27FC236}">
                <a16:creationId xmlns:a16="http://schemas.microsoft.com/office/drawing/2014/main" id="{A891B424-32B1-783F-AA17-6365DBAADC44}"/>
              </a:ext>
            </a:extLst>
          </p:cNvPr>
          <p:cNvSpPr txBox="1"/>
          <p:nvPr/>
        </p:nvSpPr>
        <p:spPr>
          <a:xfrm>
            <a:off x="883715" y="4778794"/>
            <a:ext cx="7038817" cy="276999"/>
          </a:xfrm>
          <a:prstGeom prst="rect">
            <a:avLst/>
          </a:prstGeom>
          <a:noFill/>
        </p:spPr>
        <p:txBody>
          <a:bodyPr wrap="square">
            <a:spAutoFit/>
          </a:bodyPr>
          <a:lstStyle/>
          <a:p>
            <a:r>
              <a:rPr lang="en-US" sz="1200" dirty="0">
                <a:solidFill>
                  <a:schemeClr val="bg2">
                    <a:lumMod val="50000"/>
                  </a:schemeClr>
                </a:solidFill>
                <a:latin typeface="Amasis MT Pro" panose="02040504050005020304" pitchFamily="18" charset="0"/>
                <a:sym typeface="Wingdings" panose="05000000000000000000" pitchFamily="2" charset="2"/>
              </a:rPr>
              <a:t>Arctic rivers hydrological and thermal regimes</a:t>
            </a:r>
            <a:endParaRPr lang="en-US" sz="1200" dirty="0">
              <a:solidFill>
                <a:schemeClr val="bg2">
                  <a:lumMod val="50000"/>
                </a:schemeClr>
              </a:solidFill>
              <a:latin typeface="Amasis MT Pro" panose="02040504050005020304" pitchFamily="18" charset="0"/>
            </a:endParaRPr>
          </a:p>
        </p:txBody>
      </p:sp>
      <p:cxnSp>
        <p:nvCxnSpPr>
          <p:cNvPr id="19" name="Connettore diritto 4">
            <a:extLst>
              <a:ext uri="{FF2B5EF4-FFF2-40B4-BE49-F238E27FC236}">
                <a16:creationId xmlns:a16="http://schemas.microsoft.com/office/drawing/2014/main" id="{9C0BDB9F-B147-C5BA-1651-86DBB13CE188}"/>
              </a:ext>
            </a:extLst>
          </p:cNvPr>
          <p:cNvCxnSpPr>
            <a:cxnSpLocks/>
          </p:cNvCxnSpPr>
          <p:nvPr/>
        </p:nvCxnSpPr>
        <p:spPr>
          <a:xfrm flipV="1">
            <a:off x="62935" y="4767170"/>
            <a:ext cx="8932332" cy="14048"/>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F7330FEC-BF51-92D8-BDE0-4F6A68FA3981}"/>
              </a:ext>
            </a:extLst>
          </p:cNvPr>
          <p:cNvSpPr txBox="1"/>
          <p:nvPr/>
        </p:nvSpPr>
        <p:spPr>
          <a:xfrm>
            <a:off x="7655859" y="4909376"/>
            <a:ext cx="4704228" cy="646331"/>
          </a:xfrm>
          <a:prstGeom prst="rect">
            <a:avLst/>
          </a:prstGeom>
          <a:noFill/>
        </p:spPr>
        <p:txBody>
          <a:bodyPr wrap="square">
            <a:spAutoFit/>
          </a:bodyPr>
          <a:lstStyle/>
          <a:p>
            <a:r>
              <a:rPr lang="en-US" sz="1200" dirty="0" err="1">
                <a:solidFill>
                  <a:schemeClr val="bg2">
                    <a:lumMod val="50000"/>
                  </a:schemeClr>
                </a:solidFill>
                <a:latin typeface="Amasis MT Pro" panose="02040504050005020304" pitchFamily="18" charset="0"/>
                <a:sym typeface="Wingdings" panose="05000000000000000000" pitchFamily="2" charset="2"/>
              </a:rPr>
              <a:t>Tolovana</a:t>
            </a:r>
            <a:r>
              <a:rPr lang="en-US" sz="1200" dirty="0">
                <a:solidFill>
                  <a:schemeClr val="bg2">
                    <a:lumMod val="50000"/>
                  </a:schemeClr>
                </a:solidFill>
                <a:latin typeface="Amasis MT Pro" panose="02040504050005020304" pitchFamily="18" charset="0"/>
                <a:sym typeface="Wingdings" panose="05000000000000000000" pitchFamily="2" charset="2"/>
              </a:rPr>
              <a:t> river </a:t>
            </a:r>
          </a:p>
          <a:p>
            <a:r>
              <a:rPr lang="en-US" sz="1200" dirty="0">
                <a:solidFill>
                  <a:schemeClr val="bg2">
                    <a:lumMod val="50000"/>
                  </a:schemeClr>
                </a:solidFill>
                <a:latin typeface="Amasis MT Pro" panose="02040504050005020304" pitchFamily="18" charset="0"/>
                <a:sym typeface="Wingdings" panose="05000000000000000000" pitchFamily="2" charset="2"/>
              </a:rPr>
              <a:t>Alaska </a:t>
            </a:r>
          </a:p>
          <a:p>
            <a:r>
              <a:rPr lang="en-US" sz="1200" dirty="0">
                <a:solidFill>
                  <a:schemeClr val="bg2">
                    <a:lumMod val="50000"/>
                  </a:schemeClr>
                </a:solidFill>
                <a:latin typeface="Amasis MT Pro" panose="02040504050005020304" pitchFamily="18" charset="0"/>
                <a:sym typeface="Wingdings" panose="05000000000000000000" pitchFamily="2" charset="2"/>
              </a:rPr>
              <a:t>USGS</a:t>
            </a:r>
            <a:endParaRPr lang="en-US" sz="1200" dirty="0">
              <a:solidFill>
                <a:schemeClr val="bg2">
                  <a:lumMod val="50000"/>
                </a:schemeClr>
              </a:solidFill>
              <a:latin typeface="Amasis MT Pro" panose="02040504050005020304" pitchFamily="18" charset="0"/>
            </a:endParaRPr>
          </a:p>
        </p:txBody>
      </p:sp>
      <p:sp>
        <p:nvSpPr>
          <p:cNvPr id="15" name="Flowchart: Multidocument 14">
            <a:extLst>
              <a:ext uri="{FF2B5EF4-FFF2-40B4-BE49-F238E27FC236}">
                <a16:creationId xmlns:a16="http://schemas.microsoft.com/office/drawing/2014/main" id="{59936B3F-FFE5-DEAA-6787-64FCC469025E}"/>
              </a:ext>
            </a:extLst>
          </p:cNvPr>
          <p:cNvSpPr/>
          <p:nvPr/>
        </p:nvSpPr>
        <p:spPr>
          <a:xfrm>
            <a:off x="6990958" y="208669"/>
            <a:ext cx="1392409" cy="528918"/>
          </a:xfrm>
          <a:prstGeom prst="flowChartMulti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Landsat 5-7-8 SR </a:t>
            </a:r>
          </a:p>
        </p:txBody>
      </p:sp>
      <p:sp>
        <p:nvSpPr>
          <p:cNvPr id="16" name="Flowchart: Multidocument 15">
            <a:extLst>
              <a:ext uri="{FF2B5EF4-FFF2-40B4-BE49-F238E27FC236}">
                <a16:creationId xmlns:a16="http://schemas.microsoft.com/office/drawing/2014/main" id="{BA4BACE7-A46C-0079-3BA1-558B0599A4E3}"/>
              </a:ext>
            </a:extLst>
          </p:cNvPr>
          <p:cNvSpPr/>
          <p:nvPr/>
        </p:nvSpPr>
        <p:spPr>
          <a:xfrm>
            <a:off x="7044229" y="1005805"/>
            <a:ext cx="1278242" cy="528918"/>
          </a:xfrm>
          <a:prstGeom prst="flowChartMultidocumen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Multispectral indexes</a:t>
            </a:r>
          </a:p>
        </p:txBody>
      </p:sp>
      <p:sp>
        <p:nvSpPr>
          <p:cNvPr id="21" name="Flowchart: Document 20">
            <a:extLst>
              <a:ext uri="{FF2B5EF4-FFF2-40B4-BE49-F238E27FC236}">
                <a16:creationId xmlns:a16="http://schemas.microsoft.com/office/drawing/2014/main" id="{5F791ED9-7D10-6528-F2E8-9073B7286BDE}"/>
              </a:ext>
            </a:extLst>
          </p:cNvPr>
          <p:cNvSpPr/>
          <p:nvPr/>
        </p:nvSpPr>
        <p:spPr>
          <a:xfrm>
            <a:off x="7087197" y="1749906"/>
            <a:ext cx="1192306" cy="461682"/>
          </a:xfrm>
          <a:prstGeom prst="flowChartDocument">
            <a:avLst/>
          </a:prstGeom>
          <a:solidFill>
            <a:srgbClr val="DFE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masis MT Pro" panose="02040504050005020304" pitchFamily="18" charset="0"/>
              </a:rPr>
              <a:t>Representative  Images</a:t>
            </a:r>
          </a:p>
        </p:txBody>
      </p:sp>
      <p:sp>
        <p:nvSpPr>
          <p:cNvPr id="22" name="Rectangle 21">
            <a:extLst>
              <a:ext uri="{FF2B5EF4-FFF2-40B4-BE49-F238E27FC236}">
                <a16:creationId xmlns:a16="http://schemas.microsoft.com/office/drawing/2014/main" id="{BDF3A261-6798-F551-36D3-4125CADCA822}"/>
              </a:ext>
            </a:extLst>
          </p:cNvPr>
          <p:cNvSpPr/>
          <p:nvPr/>
        </p:nvSpPr>
        <p:spPr>
          <a:xfrm>
            <a:off x="6983333" y="2918652"/>
            <a:ext cx="1400034" cy="33897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Segmentation</a:t>
            </a:r>
          </a:p>
        </p:txBody>
      </p:sp>
      <p:sp>
        <p:nvSpPr>
          <p:cNvPr id="23" name="Flowchart: Document 22">
            <a:extLst>
              <a:ext uri="{FF2B5EF4-FFF2-40B4-BE49-F238E27FC236}">
                <a16:creationId xmlns:a16="http://schemas.microsoft.com/office/drawing/2014/main" id="{A9758EF3-D990-ECD1-F158-722501391D6A}"/>
              </a:ext>
            </a:extLst>
          </p:cNvPr>
          <p:cNvSpPr/>
          <p:nvPr/>
        </p:nvSpPr>
        <p:spPr>
          <a:xfrm>
            <a:off x="7087197" y="3441343"/>
            <a:ext cx="1192306" cy="461682"/>
          </a:xfrm>
          <a:prstGeom prst="flowChart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Active channel mask</a:t>
            </a:r>
          </a:p>
        </p:txBody>
      </p:sp>
      <p:sp>
        <p:nvSpPr>
          <p:cNvPr id="24" name="Rectangle 23">
            <a:extLst>
              <a:ext uri="{FF2B5EF4-FFF2-40B4-BE49-F238E27FC236}">
                <a16:creationId xmlns:a16="http://schemas.microsoft.com/office/drawing/2014/main" id="{3E5E5CC6-5A93-71EA-034D-AA76BA63F6D3}"/>
              </a:ext>
            </a:extLst>
          </p:cNvPr>
          <p:cNvSpPr/>
          <p:nvPr/>
        </p:nvSpPr>
        <p:spPr>
          <a:xfrm>
            <a:off x="6983333" y="2387673"/>
            <a:ext cx="1400034" cy="33897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Filtering</a:t>
            </a:r>
          </a:p>
        </p:txBody>
      </p:sp>
      <p:sp>
        <p:nvSpPr>
          <p:cNvPr id="25" name="Arrow: Down 24">
            <a:extLst>
              <a:ext uri="{FF2B5EF4-FFF2-40B4-BE49-F238E27FC236}">
                <a16:creationId xmlns:a16="http://schemas.microsoft.com/office/drawing/2014/main" id="{C1B216B0-5917-E105-626C-0A1D0EF3677E}"/>
              </a:ext>
            </a:extLst>
          </p:cNvPr>
          <p:cNvSpPr/>
          <p:nvPr/>
        </p:nvSpPr>
        <p:spPr>
          <a:xfrm>
            <a:off x="7531620" y="807266"/>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A122DF91-9F64-1425-508F-3513D06A511E}"/>
              </a:ext>
            </a:extLst>
          </p:cNvPr>
          <p:cNvSpPr/>
          <p:nvPr/>
        </p:nvSpPr>
        <p:spPr>
          <a:xfrm>
            <a:off x="7525902" y="1558179"/>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48FD750E-1BE0-E481-35E4-43AA967BAF5E}"/>
              </a:ext>
            </a:extLst>
          </p:cNvPr>
          <p:cNvSpPr/>
          <p:nvPr/>
        </p:nvSpPr>
        <p:spPr>
          <a:xfrm>
            <a:off x="7531620" y="2233216"/>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A21D368A-4D24-F5DE-69B8-B8D18A6A40D5}"/>
              </a:ext>
            </a:extLst>
          </p:cNvPr>
          <p:cNvSpPr/>
          <p:nvPr/>
        </p:nvSpPr>
        <p:spPr>
          <a:xfrm>
            <a:off x="7531620" y="2759610"/>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A364D9B9-DF3E-2652-F202-961EEF5136A4}"/>
              </a:ext>
            </a:extLst>
          </p:cNvPr>
          <p:cNvSpPr/>
          <p:nvPr/>
        </p:nvSpPr>
        <p:spPr>
          <a:xfrm>
            <a:off x="7531620" y="3279259"/>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52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Segnaposto numero diapositiva 1">
            <a:extLst>
              <a:ext uri="{FF2B5EF4-FFF2-40B4-BE49-F238E27FC236}">
                <a16:creationId xmlns:a16="http://schemas.microsoft.com/office/drawing/2014/main" id="{E37F8336-872D-057C-398E-8B3A4A04F243}"/>
              </a:ext>
            </a:extLst>
          </p:cNvPr>
          <p:cNvSpPr>
            <a:spLocks noGrp="1"/>
          </p:cNvSpPr>
          <p:nvPr>
            <p:ph type="sldNum" sz="quarter" idx="12"/>
          </p:nvPr>
        </p:nvSpPr>
        <p:spPr/>
        <p:txBody>
          <a:bodyPr/>
          <a:lstStyle/>
          <a:p>
            <a:fld id="{40311059-1EEF-4526-96FF-FA3CAC95FB5D}" type="slidenum">
              <a:rPr lang="en-US" smtClean="0"/>
              <a:t>11</a:t>
            </a:fld>
            <a:endParaRPr lang="en-US"/>
          </a:p>
        </p:txBody>
      </p:sp>
      <p:sp>
        <p:nvSpPr>
          <p:cNvPr id="14" name="CasellaDiTesto 13">
            <a:extLst>
              <a:ext uri="{FF2B5EF4-FFF2-40B4-BE49-F238E27FC236}">
                <a16:creationId xmlns:a16="http://schemas.microsoft.com/office/drawing/2014/main" id="{F80C4133-AB53-8A2E-9DC8-82E05C96AC7C}"/>
              </a:ext>
            </a:extLst>
          </p:cNvPr>
          <p:cNvSpPr txBox="1"/>
          <p:nvPr/>
        </p:nvSpPr>
        <p:spPr>
          <a:xfrm>
            <a:off x="428471" y="944808"/>
            <a:ext cx="8280741" cy="954107"/>
          </a:xfrm>
          <a:prstGeom prst="rect">
            <a:avLst/>
          </a:prstGeom>
          <a:noFill/>
        </p:spPr>
        <p:txBody>
          <a:bodyPr wrap="square">
            <a:spAutoFit/>
          </a:bodyPr>
          <a:lstStyle/>
          <a:p>
            <a:r>
              <a:rPr lang="en-US" sz="2000" b="1" dirty="0">
                <a:solidFill>
                  <a:srgbClr val="000000"/>
                </a:solidFill>
                <a:latin typeface="Amasis MT Pro" panose="02040504050005020304" pitchFamily="18" charset="0"/>
              </a:rPr>
              <a:t>Methods – GEE Image preprocessing</a:t>
            </a:r>
          </a:p>
          <a:p>
            <a:endParaRPr lang="en-US" b="1" dirty="0">
              <a:solidFill>
                <a:srgbClr val="000000"/>
              </a:solidFill>
              <a:latin typeface="Amasis MT Pro" panose="02040504050005020304" pitchFamily="18" charset="0"/>
            </a:endParaRPr>
          </a:p>
          <a:p>
            <a:r>
              <a:rPr lang="en-US" b="1" dirty="0">
                <a:solidFill>
                  <a:srgbClr val="000000"/>
                </a:solidFill>
                <a:latin typeface="Amasis MT Pro" panose="02040504050005020304" pitchFamily="18" charset="0"/>
              </a:rPr>
              <a:t>Multispectral indexes in permafrost environments</a:t>
            </a:r>
          </a:p>
        </p:txBody>
      </p:sp>
      <p:sp>
        <p:nvSpPr>
          <p:cNvPr id="3" name="CasellaDiTesto 13">
            <a:extLst>
              <a:ext uri="{FF2B5EF4-FFF2-40B4-BE49-F238E27FC236}">
                <a16:creationId xmlns:a16="http://schemas.microsoft.com/office/drawing/2014/main" id="{2C825272-AF93-F611-7269-CA2E699B8B65}"/>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72372E17-A5DB-84C4-1931-33CF4868A78B}"/>
              </a:ext>
            </a:extLst>
          </p:cNvPr>
          <p:cNvGrpSpPr/>
          <p:nvPr/>
        </p:nvGrpSpPr>
        <p:grpSpPr>
          <a:xfrm>
            <a:off x="62935" y="80105"/>
            <a:ext cx="2466905" cy="507393"/>
            <a:chOff x="62935" y="80105"/>
            <a:chExt cx="2466905" cy="507393"/>
          </a:xfrm>
        </p:grpSpPr>
        <p:pic>
          <p:nvPicPr>
            <p:cNvPr id="7" name="Picture 6" descr="A picture containing text&#10;&#10;Description automatically generated">
              <a:extLst>
                <a:ext uri="{FF2B5EF4-FFF2-40B4-BE49-F238E27FC236}">
                  <a16:creationId xmlns:a16="http://schemas.microsoft.com/office/drawing/2014/main" id="{2B9D4B1F-273D-E085-35B3-D49761A24B7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9" name="Picture 8" descr="Background pattern&#10;&#10;Description automatically generated with low confidence">
              <a:extLst>
                <a:ext uri="{FF2B5EF4-FFF2-40B4-BE49-F238E27FC236}">
                  <a16:creationId xmlns:a16="http://schemas.microsoft.com/office/drawing/2014/main" id="{3B6CEAF3-769F-C760-A08F-DFA5ACBF9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11" name="CasellaDiTesto 11">
            <a:extLst>
              <a:ext uri="{FF2B5EF4-FFF2-40B4-BE49-F238E27FC236}">
                <a16:creationId xmlns:a16="http://schemas.microsoft.com/office/drawing/2014/main" id="{08944AA8-77A9-06E8-EE5D-3E82DCDAA4A7}"/>
              </a:ext>
            </a:extLst>
          </p:cNvPr>
          <p:cNvSpPr txBox="1"/>
          <p:nvPr/>
        </p:nvSpPr>
        <p:spPr>
          <a:xfrm>
            <a:off x="318804" y="2006459"/>
            <a:ext cx="3078546" cy="1815882"/>
          </a:xfrm>
          <a:prstGeom prst="rect">
            <a:avLst/>
          </a:prstGeom>
          <a:noFill/>
        </p:spPr>
        <p:txBody>
          <a:bodyPr wrap="square">
            <a:spAutoFit/>
          </a:bodyPr>
          <a:lstStyle/>
          <a:p>
            <a:pPr algn="ctr"/>
            <a:r>
              <a:rPr lang="en-US" sz="1600" b="1" dirty="0">
                <a:solidFill>
                  <a:srgbClr val="000000"/>
                </a:solidFill>
                <a:latin typeface="Amasis MT Pro" panose="02040504050005020304" pitchFamily="18" charset="0"/>
              </a:rPr>
              <a:t>General indexes</a:t>
            </a:r>
          </a:p>
          <a:p>
            <a:pPr algn="ctr"/>
            <a:r>
              <a:rPr lang="en-US" sz="1600" i="1" dirty="0">
                <a:solidFill>
                  <a:srgbClr val="000000"/>
                </a:solidFill>
                <a:highlight>
                  <a:srgbClr val="EEEBE4"/>
                </a:highlight>
                <a:latin typeface="Amasis MT Pro" panose="02040504050005020304" pitchFamily="18" charset="0"/>
              </a:rPr>
              <a:t>NDVI</a:t>
            </a:r>
            <a:r>
              <a:rPr lang="en-US" sz="1600" i="1" dirty="0">
                <a:solidFill>
                  <a:srgbClr val="000000"/>
                </a:solidFill>
                <a:latin typeface="Amasis MT Pro" panose="02040504050005020304" pitchFamily="18" charset="0"/>
              </a:rPr>
              <a:t> </a:t>
            </a:r>
            <a:r>
              <a:rPr lang="en-US" sz="1200" i="1" dirty="0">
                <a:solidFill>
                  <a:srgbClr val="000000"/>
                </a:solidFill>
                <a:latin typeface="Amasis MT Pro" panose="02040504050005020304" pitchFamily="18" charset="0"/>
              </a:rPr>
              <a:t>(Rouse et al., 1973)</a:t>
            </a:r>
          </a:p>
          <a:p>
            <a:pPr algn="ctr"/>
            <a:r>
              <a:rPr lang="en-US" sz="1600" i="1" dirty="0">
                <a:solidFill>
                  <a:srgbClr val="000000"/>
                </a:solidFill>
                <a:latin typeface="Amasis MT Pro" panose="02040504050005020304" pitchFamily="18" charset="0"/>
              </a:rPr>
              <a:t>EVI </a:t>
            </a:r>
            <a:r>
              <a:rPr lang="en-US" sz="1200" i="1" dirty="0">
                <a:solidFill>
                  <a:srgbClr val="000000"/>
                </a:solidFill>
                <a:latin typeface="Amasis MT Pro" panose="02040504050005020304" pitchFamily="18" charset="0"/>
              </a:rPr>
              <a:t>(Jiang et al., 2003)</a:t>
            </a:r>
          </a:p>
          <a:p>
            <a:pPr algn="ctr"/>
            <a:r>
              <a:rPr lang="en-US" sz="1600" i="1" dirty="0">
                <a:solidFill>
                  <a:srgbClr val="000000"/>
                </a:solidFill>
                <a:latin typeface="Amasis MT Pro" panose="02040504050005020304" pitchFamily="18" charset="0"/>
              </a:rPr>
              <a:t>NDWI </a:t>
            </a:r>
            <a:r>
              <a:rPr lang="en-US" sz="1200" i="1" dirty="0">
                <a:solidFill>
                  <a:srgbClr val="000000"/>
                </a:solidFill>
                <a:latin typeface="Amasis MT Pro" panose="02040504050005020304" pitchFamily="18" charset="0"/>
              </a:rPr>
              <a:t>( </a:t>
            </a:r>
            <a:r>
              <a:rPr lang="en-US" sz="1200" i="1" dirty="0" err="1">
                <a:solidFill>
                  <a:srgbClr val="000000"/>
                </a:solidFill>
                <a:latin typeface="Amasis MT Pro" panose="02040504050005020304" pitchFamily="18" charset="0"/>
              </a:rPr>
              <a:t>McFeeters</a:t>
            </a:r>
            <a:r>
              <a:rPr lang="en-US" sz="1200" i="1" dirty="0">
                <a:solidFill>
                  <a:srgbClr val="000000"/>
                </a:solidFill>
                <a:latin typeface="Amasis MT Pro" panose="02040504050005020304" pitchFamily="18" charset="0"/>
              </a:rPr>
              <a:t>, 1996) </a:t>
            </a:r>
          </a:p>
          <a:p>
            <a:pPr algn="ctr"/>
            <a:r>
              <a:rPr lang="en-US" sz="1600" i="1" dirty="0">
                <a:solidFill>
                  <a:srgbClr val="000000"/>
                </a:solidFill>
                <a:latin typeface="Amasis MT Pro" panose="02040504050005020304" pitchFamily="18" charset="0"/>
              </a:rPr>
              <a:t>AWEI </a:t>
            </a:r>
            <a:r>
              <a:rPr lang="en-US" sz="1200" i="1" dirty="0">
                <a:solidFill>
                  <a:srgbClr val="000000"/>
                </a:solidFill>
                <a:latin typeface="Amasis MT Pro" panose="02040504050005020304" pitchFamily="18" charset="0"/>
              </a:rPr>
              <a:t>(Mustafa et al., 2017)) </a:t>
            </a:r>
          </a:p>
          <a:p>
            <a:pPr algn="ctr"/>
            <a:r>
              <a:rPr lang="en-US" sz="1600" i="1" dirty="0">
                <a:solidFill>
                  <a:srgbClr val="000000"/>
                </a:solidFill>
                <a:highlight>
                  <a:srgbClr val="EEEBE4"/>
                </a:highlight>
                <a:latin typeface="Amasis MT Pro" panose="02040504050005020304" pitchFamily="18" charset="0"/>
              </a:rPr>
              <a:t>RGB to HSV</a:t>
            </a:r>
            <a:r>
              <a:rPr lang="en-US" sz="1600" i="1" dirty="0">
                <a:solidFill>
                  <a:srgbClr val="000000"/>
                </a:solidFill>
                <a:latin typeface="Amasis MT Pro" panose="02040504050005020304" pitchFamily="18" charset="0"/>
              </a:rPr>
              <a:t> </a:t>
            </a:r>
            <a:r>
              <a:rPr lang="en-US" sz="1200" i="1" dirty="0">
                <a:solidFill>
                  <a:srgbClr val="000000"/>
                </a:solidFill>
                <a:latin typeface="Amasis MT Pro" panose="02040504050005020304" pitchFamily="18" charset="0"/>
              </a:rPr>
              <a:t>(Spada et al., 2018) </a:t>
            </a:r>
            <a:endParaRPr lang="en-US" sz="1600" i="1" dirty="0">
              <a:solidFill>
                <a:srgbClr val="000000"/>
              </a:solidFill>
              <a:latin typeface="Amasis MT Pro" panose="02040504050005020304" pitchFamily="18" charset="0"/>
            </a:endParaRPr>
          </a:p>
          <a:p>
            <a:pPr algn="ctr"/>
            <a:r>
              <a:rPr lang="en-US" sz="1600" i="1" dirty="0">
                <a:solidFill>
                  <a:srgbClr val="000000"/>
                </a:solidFill>
                <a:highlight>
                  <a:srgbClr val="EEEBE4"/>
                </a:highlight>
                <a:latin typeface="Amasis MT Pro" panose="02040504050005020304" pitchFamily="18" charset="0"/>
              </a:rPr>
              <a:t>MNDWI</a:t>
            </a:r>
            <a:r>
              <a:rPr lang="en-US" sz="1600" i="1" dirty="0">
                <a:solidFill>
                  <a:srgbClr val="000000"/>
                </a:solidFill>
                <a:latin typeface="Amasis MT Pro" panose="02040504050005020304" pitchFamily="18" charset="0"/>
              </a:rPr>
              <a:t> </a:t>
            </a:r>
            <a:r>
              <a:rPr lang="en-US" sz="1200" i="1" dirty="0">
                <a:solidFill>
                  <a:srgbClr val="000000"/>
                </a:solidFill>
                <a:latin typeface="Amasis MT Pro" panose="02040504050005020304" pitchFamily="18" charset="0"/>
              </a:rPr>
              <a:t>(Xu, 2006) </a:t>
            </a:r>
          </a:p>
        </p:txBody>
      </p:sp>
      <p:sp>
        <p:nvSpPr>
          <p:cNvPr id="18" name="CasellaDiTesto 11">
            <a:extLst>
              <a:ext uri="{FF2B5EF4-FFF2-40B4-BE49-F238E27FC236}">
                <a16:creationId xmlns:a16="http://schemas.microsoft.com/office/drawing/2014/main" id="{38C24EAD-BCBB-EF4A-1B27-5875C015E861}"/>
              </a:ext>
            </a:extLst>
          </p:cNvPr>
          <p:cNvSpPr txBox="1"/>
          <p:nvPr/>
        </p:nvSpPr>
        <p:spPr>
          <a:xfrm>
            <a:off x="3192753" y="2011414"/>
            <a:ext cx="3078547" cy="1508105"/>
          </a:xfrm>
          <a:prstGeom prst="rect">
            <a:avLst/>
          </a:prstGeom>
          <a:noFill/>
        </p:spPr>
        <p:txBody>
          <a:bodyPr wrap="square">
            <a:spAutoFit/>
          </a:bodyPr>
          <a:lstStyle/>
          <a:p>
            <a:pPr algn="ctr"/>
            <a:r>
              <a:rPr lang="en-US" sz="1600" b="1" dirty="0">
                <a:solidFill>
                  <a:srgbClr val="000000"/>
                </a:solidFill>
                <a:latin typeface="Amasis MT Pro" panose="02040504050005020304" pitchFamily="18" charset="0"/>
              </a:rPr>
              <a:t>Permafrost-Specific indexes</a:t>
            </a:r>
          </a:p>
          <a:p>
            <a:pPr algn="ctr"/>
            <a:endParaRPr lang="en-US" sz="1600" i="1" dirty="0">
              <a:solidFill>
                <a:srgbClr val="000000"/>
              </a:solidFill>
              <a:latin typeface="Amasis MT Pro" panose="02040504050005020304" pitchFamily="18" charset="0"/>
            </a:endParaRPr>
          </a:p>
          <a:p>
            <a:pPr algn="ctr"/>
            <a:r>
              <a:rPr lang="en-US" sz="1600" i="1" dirty="0">
                <a:solidFill>
                  <a:srgbClr val="000000"/>
                </a:solidFill>
                <a:latin typeface="Amasis MT Pro" panose="02040504050005020304" pitchFamily="18" charset="0"/>
              </a:rPr>
              <a:t>ILI </a:t>
            </a:r>
            <a:r>
              <a:rPr lang="en-US" sz="1200" i="1" dirty="0">
                <a:solidFill>
                  <a:srgbClr val="000000"/>
                </a:solidFill>
                <a:latin typeface="Amasis MT Pro" panose="02040504050005020304" pitchFamily="18" charset="0"/>
              </a:rPr>
              <a:t>Icy Lakes Index</a:t>
            </a:r>
          </a:p>
          <a:p>
            <a:pPr algn="ctr"/>
            <a:r>
              <a:rPr lang="en-US" sz="1600" i="1" dirty="0">
                <a:solidFill>
                  <a:srgbClr val="000000"/>
                </a:solidFill>
                <a:latin typeface="Amasis MT Pro" panose="02040504050005020304" pitchFamily="18" charset="0"/>
              </a:rPr>
              <a:t>WICI </a:t>
            </a:r>
            <a:r>
              <a:rPr lang="en-US" sz="1200" i="1" dirty="0">
                <a:solidFill>
                  <a:srgbClr val="000000"/>
                </a:solidFill>
                <a:latin typeface="Amasis MT Pro" panose="02040504050005020304" pitchFamily="18" charset="0"/>
              </a:rPr>
              <a:t>Water-Ice Classification Index (</a:t>
            </a:r>
            <a:r>
              <a:rPr lang="en-US" sz="1200" i="1" dirty="0" err="1">
                <a:solidFill>
                  <a:srgbClr val="000000"/>
                </a:solidFill>
                <a:latin typeface="Amasis MT Pro" panose="02040504050005020304" pitchFamily="18" charset="0"/>
              </a:rPr>
              <a:t>Barbieux</a:t>
            </a:r>
            <a:r>
              <a:rPr lang="en-US" sz="1200" i="1" dirty="0">
                <a:solidFill>
                  <a:srgbClr val="000000"/>
                </a:solidFill>
                <a:latin typeface="Amasis MT Pro" panose="02040504050005020304" pitchFamily="18" charset="0"/>
              </a:rPr>
              <a:t> et al., 2018) </a:t>
            </a:r>
          </a:p>
          <a:p>
            <a:pPr algn="ctr"/>
            <a:endParaRPr lang="en-US" sz="1600" i="1" dirty="0">
              <a:solidFill>
                <a:srgbClr val="000000"/>
              </a:solidFill>
              <a:latin typeface="Amasis MT Pro" panose="02040504050005020304" pitchFamily="18" charset="0"/>
            </a:endParaRPr>
          </a:p>
        </p:txBody>
      </p:sp>
      <p:sp>
        <p:nvSpPr>
          <p:cNvPr id="4" name="Rectangle 3">
            <a:extLst>
              <a:ext uri="{FF2B5EF4-FFF2-40B4-BE49-F238E27FC236}">
                <a16:creationId xmlns:a16="http://schemas.microsoft.com/office/drawing/2014/main" id="{127F3222-2885-BF4B-1BD1-01CB006438A9}"/>
              </a:ext>
            </a:extLst>
          </p:cNvPr>
          <p:cNvSpPr/>
          <p:nvPr/>
        </p:nvSpPr>
        <p:spPr>
          <a:xfrm>
            <a:off x="523401" y="1935370"/>
            <a:ext cx="5747898" cy="19083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8" name="CasellaDiTesto 11">
            <a:extLst>
              <a:ext uri="{FF2B5EF4-FFF2-40B4-BE49-F238E27FC236}">
                <a16:creationId xmlns:a16="http://schemas.microsoft.com/office/drawing/2014/main" id="{9EF33DF7-B459-EE6D-FF5A-5BA749BC4662}"/>
              </a:ext>
            </a:extLst>
          </p:cNvPr>
          <p:cNvSpPr txBox="1"/>
          <p:nvPr/>
        </p:nvSpPr>
        <p:spPr>
          <a:xfrm>
            <a:off x="523401" y="3936173"/>
            <a:ext cx="4633922" cy="830997"/>
          </a:xfrm>
          <a:prstGeom prst="rect">
            <a:avLst/>
          </a:prstGeom>
          <a:noFill/>
        </p:spPr>
        <p:txBody>
          <a:bodyPr wrap="square">
            <a:spAutoFit/>
          </a:bodyPr>
          <a:lstStyle/>
          <a:p>
            <a:r>
              <a:rPr lang="en-US" sz="1600" b="1" dirty="0">
                <a:solidFill>
                  <a:srgbClr val="000000"/>
                </a:solidFill>
                <a:latin typeface="Amasis MT Pro" panose="02040504050005020304" pitchFamily="18" charset="0"/>
              </a:rPr>
              <a:t>Synthetic representative images</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Seasonal/annual composites</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Median/90p value per each pixel* </a:t>
            </a:r>
          </a:p>
        </p:txBody>
      </p:sp>
      <p:sp>
        <p:nvSpPr>
          <p:cNvPr id="13" name="CasellaDiTesto 14">
            <a:extLst>
              <a:ext uri="{FF2B5EF4-FFF2-40B4-BE49-F238E27FC236}">
                <a16:creationId xmlns:a16="http://schemas.microsoft.com/office/drawing/2014/main" id="{AD853267-3EE3-0DB6-039E-3854ACDC678D}"/>
              </a:ext>
            </a:extLst>
          </p:cNvPr>
          <p:cNvSpPr txBox="1"/>
          <p:nvPr/>
        </p:nvSpPr>
        <p:spPr>
          <a:xfrm>
            <a:off x="88207" y="6600939"/>
            <a:ext cx="5724014" cy="307777"/>
          </a:xfrm>
          <a:prstGeom prst="rect">
            <a:avLst/>
          </a:prstGeom>
          <a:noFill/>
        </p:spPr>
        <p:txBody>
          <a:bodyPr wrap="square" rtlCol="0">
            <a:spAutoFit/>
          </a:bodyPr>
          <a:lstStyle/>
          <a:p>
            <a:r>
              <a:rPr lang="it-IT" sz="1400" b="0" u="none" strike="noStrike" dirty="0">
                <a:solidFill>
                  <a:srgbClr val="000000"/>
                </a:solidFill>
                <a:effectLst/>
                <a:latin typeface="Amasis MT Pro" panose="02040504050005020304" pitchFamily="18" charset="0"/>
              </a:rPr>
              <a:t>* </a:t>
            </a:r>
            <a:r>
              <a:rPr lang="it-IT" sz="1400" dirty="0" err="1">
                <a:solidFill>
                  <a:srgbClr val="000000"/>
                </a:solidFill>
                <a:latin typeface="Amasis MT Pro" panose="02040504050005020304" pitchFamily="18" charset="0"/>
              </a:rPr>
              <a:t>Boothroyd</a:t>
            </a:r>
            <a:r>
              <a:rPr lang="it-IT" sz="1400" dirty="0">
                <a:solidFill>
                  <a:srgbClr val="000000"/>
                </a:solidFill>
                <a:latin typeface="Amasis MT Pro" panose="02040504050005020304" pitchFamily="18" charset="0"/>
              </a:rPr>
              <a:t> et al., 2021</a:t>
            </a:r>
            <a:endParaRPr lang="en-US" sz="1400" dirty="0">
              <a:latin typeface="Amasis MT Pro" panose="02040504050005020304" pitchFamily="18" charset="0"/>
            </a:endParaRPr>
          </a:p>
        </p:txBody>
      </p:sp>
      <p:sp>
        <p:nvSpPr>
          <p:cNvPr id="15" name="CasellaDiTesto 11">
            <a:extLst>
              <a:ext uri="{FF2B5EF4-FFF2-40B4-BE49-F238E27FC236}">
                <a16:creationId xmlns:a16="http://schemas.microsoft.com/office/drawing/2014/main" id="{29216987-8A4F-0C77-543C-009985E239C2}"/>
              </a:ext>
            </a:extLst>
          </p:cNvPr>
          <p:cNvSpPr txBox="1"/>
          <p:nvPr/>
        </p:nvSpPr>
        <p:spPr>
          <a:xfrm>
            <a:off x="883715" y="4778794"/>
            <a:ext cx="7038817" cy="276999"/>
          </a:xfrm>
          <a:prstGeom prst="rect">
            <a:avLst/>
          </a:prstGeom>
          <a:noFill/>
        </p:spPr>
        <p:txBody>
          <a:bodyPr wrap="square">
            <a:spAutoFit/>
          </a:bodyPr>
          <a:lstStyle/>
          <a:p>
            <a:r>
              <a:rPr lang="en-US" sz="1200" dirty="0">
                <a:solidFill>
                  <a:schemeClr val="bg2">
                    <a:lumMod val="50000"/>
                  </a:schemeClr>
                </a:solidFill>
                <a:latin typeface="Amasis MT Pro" panose="02040504050005020304" pitchFamily="18" charset="0"/>
                <a:sym typeface="Wingdings" panose="05000000000000000000" pitchFamily="2" charset="2"/>
              </a:rPr>
              <a:t>Arctic rivers hydrological and thermal regimes</a:t>
            </a:r>
            <a:endParaRPr lang="en-US" sz="1200" dirty="0">
              <a:solidFill>
                <a:schemeClr val="bg2">
                  <a:lumMod val="50000"/>
                </a:schemeClr>
              </a:solidFill>
              <a:latin typeface="Amasis MT Pro" panose="02040504050005020304" pitchFamily="18" charset="0"/>
            </a:endParaRPr>
          </a:p>
        </p:txBody>
      </p:sp>
      <p:sp>
        <p:nvSpPr>
          <p:cNvPr id="16" name="TextBox 15">
            <a:extLst>
              <a:ext uri="{FF2B5EF4-FFF2-40B4-BE49-F238E27FC236}">
                <a16:creationId xmlns:a16="http://schemas.microsoft.com/office/drawing/2014/main" id="{66F0959D-6E2A-6299-3A21-7DF68A57F2CA}"/>
              </a:ext>
            </a:extLst>
          </p:cNvPr>
          <p:cNvSpPr txBox="1"/>
          <p:nvPr/>
        </p:nvSpPr>
        <p:spPr>
          <a:xfrm>
            <a:off x="4913329" y="4459036"/>
            <a:ext cx="3857691" cy="307777"/>
          </a:xfrm>
          <a:prstGeom prst="rect">
            <a:avLst/>
          </a:prstGeom>
          <a:noFill/>
        </p:spPr>
        <p:txBody>
          <a:bodyPr wrap="square">
            <a:spAutoFit/>
          </a:bodyPr>
          <a:lstStyle/>
          <a:p>
            <a:pPr algn="ctr"/>
            <a:r>
              <a:rPr lang="en-US" sz="1400" dirty="0">
                <a:solidFill>
                  <a:srgbClr val="000000"/>
                </a:solidFill>
                <a:highlight>
                  <a:srgbClr val="C8D6EE"/>
                </a:highlight>
                <a:latin typeface="Amasis MT Pro" panose="02040504050005020304" pitchFamily="18" charset="0"/>
                <a:sym typeface="Wingdings" panose="05000000000000000000" pitchFamily="2" charset="2"/>
              </a:rPr>
              <a:t>May to September for each available  year</a:t>
            </a:r>
            <a:endParaRPr lang="en-US" sz="1400" dirty="0">
              <a:solidFill>
                <a:srgbClr val="000000"/>
              </a:solidFill>
              <a:highlight>
                <a:srgbClr val="C8D6EE"/>
              </a:highlight>
              <a:latin typeface="Amasis MT Pro" panose="02040504050005020304" pitchFamily="18" charset="0"/>
            </a:endParaRPr>
          </a:p>
        </p:txBody>
      </p:sp>
      <p:sp>
        <p:nvSpPr>
          <p:cNvPr id="19" name="Rectangle 18">
            <a:extLst>
              <a:ext uri="{FF2B5EF4-FFF2-40B4-BE49-F238E27FC236}">
                <a16:creationId xmlns:a16="http://schemas.microsoft.com/office/drawing/2014/main" id="{66D21D56-58BD-08B2-C0C0-F4115B4595ED}"/>
              </a:ext>
            </a:extLst>
          </p:cNvPr>
          <p:cNvSpPr/>
          <p:nvPr/>
        </p:nvSpPr>
        <p:spPr>
          <a:xfrm>
            <a:off x="1196788"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13E816-375C-FCB2-2A5A-A0FB29E174C0}"/>
              </a:ext>
            </a:extLst>
          </p:cNvPr>
          <p:cNvSpPr/>
          <p:nvPr/>
        </p:nvSpPr>
        <p:spPr>
          <a:xfrm>
            <a:off x="1781735"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1D7E2C-D293-5B7A-5B16-0A1C9A202E6A}"/>
              </a:ext>
            </a:extLst>
          </p:cNvPr>
          <p:cNvSpPr/>
          <p:nvPr/>
        </p:nvSpPr>
        <p:spPr>
          <a:xfrm>
            <a:off x="2366682"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77B7F1E-72D8-2AF3-A7E0-AD259995FF58}"/>
              </a:ext>
            </a:extLst>
          </p:cNvPr>
          <p:cNvSpPr/>
          <p:nvPr/>
        </p:nvSpPr>
        <p:spPr>
          <a:xfrm>
            <a:off x="2951629"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A01A3E7-C5E3-9E1E-4144-6C0F7A076DFD}"/>
              </a:ext>
            </a:extLst>
          </p:cNvPr>
          <p:cNvSpPr/>
          <p:nvPr/>
        </p:nvSpPr>
        <p:spPr>
          <a:xfrm>
            <a:off x="3536576"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800A86D-7F38-1B89-F235-372ACF8A8428}"/>
              </a:ext>
            </a:extLst>
          </p:cNvPr>
          <p:cNvSpPr/>
          <p:nvPr/>
        </p:nvSpPr>
        <p:spPr>
          <a:xfrm>
            <a:off x="4121523"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E407836-803B-3930-B33C-CE0710EECBFB}"/>
              </a:ext>
            </a:extLst>
          </p:cNvPr>
          <p:cNvSpPr/>
          <p:nvPr/>
        </p:nvSpPr>
        <p:spPr>
          <a:xfrm>
            <a:off x="4706470"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1EFA51B-EA7E-A9CC-D8C6-E6F739B6350A}"/>
              </a:ext>
            </a:extLst>
          </p:cNvPr>
          <p:cNvSpPr/>
          <p:nvPr/>
        </p:nvSpPr>
        <p:spPr>
          <a:xfrm>
            <a:off x="5291417"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82C6F0E-0734-7A75-8D71-1519CA114D7B}"/>
              </a:ext>
            </a:extLst>
          </p:cNvPr>
          <p:cNvSpPr/>
          <p:nvPr/>
        </p:nvSpPr>
        <p:spPr>
          <a:xfrm>
            <a:off x="5876364"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C7094EA-6B4C-080D-A861-CDC5CF9A087A}"/>
              </a:ext>
            </a:extLst>
          </p:cNvPr>
          <p:cNvSpPr/>
          <p:nvPr/>
        </p:nvSpPr>
        <p:spPr>
          <a:xfrm>
            <a:off x="6461311"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9E4DE4F-3228-0F8A-AEE4-58746FB215A7}"/>
              </a:ext>
            </a:extLst>
          </p:cNvPr>
          <p:cNvSpPr/>
          <p:nvPr/>
        </p:nvSpPr>
        <p:spPr>
          <a:xfrm>
            <a:off x="7046259" y="5056507"/>
            <a:ext cx="183776" cy="1208598"/>
          </a:xfrm>
          <a:prstGeom prst="rect">
            <a:avLst/>
          </a:prstGeom>
          <a:solidFill>
            <a:srgbClr val="C8D6E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a:extLst>
              <a:ext uri="{FF2B5EF4-FFF2-40B4-BE49-F238E27FC236}">
                <a16:creationId xmlns:a16="http://schemas.microsoft.com/office/drawing/2014/main" id="{20038D62-B93C-4D0A-5050-18C23B96168C}"/>
              </a:ext>
            </a:extLst>
          </p:cNvPr>
          <p:cNvGraphicFramePr>
            <a:graphicFrameLocks/>
          </p:cNvGraphicFramePr>
          <p:nvPr>
            <p:extLst>
              <p:ext uri="{D42A27DB-BD31-4B8C-83A1-F6EECF244321}">
                <p14:modId xmlns:p14="http://schemas.microsoft.com/office/powerpoint/2010/main" val="778034198"/>
              </p:ext>
            </p:extLst>
          </p:nvPr>
        </p:nvGraphicFramePr>
        <p:xfrm>
          <a:off x="484925" y="4896952"/>
          <a:ext cx="8510342" cy="1611547"/>
        </p:xfrm>
        <a:graphic>
          <a:graphicData uri="http://schemas.openxmlformats.org/drawingml/2006/chart">
            <c:chart xmlns:c="http://schemas.openxmlformats.org/drawingml/2006/chart" xmlns:r="http://schemas.openxmlformats.org/officeDocument/2006/relationships" r:id="rId5"/>
          </a:graphicData>
        </a:graphic>
      </p:graphicFrame>
      <p:cxnSp>
        <p:nvCxnSpPr>
          <p:cNvPr id="30" name="Connettore diritto 4">
            <a:extLst>
              <a:ext uri="{FF2B5EF4-FFF2-40B4-BE49-F238E27FC236}">
                <a16:creationId xmlns:a16="http://schemas.microsoft.com/office/drawing/2014/main" id="{57276654-D0E4-382C-7995-30723D76CCF9}"/>
              </a:ext>
            </a:extLst>
          </p:cNvPr>
          <p:cNvCxnSpPr>
            <a:cxnSpLocks/>
          </p:cNvCxnSpPr>
          <p:nvPr/>
        </p:nvCxnSpPr>
        <p:spPr>
          <a:xfrm flipV="1">
            <a:off x="62935" y="4767170"/>
            <a:ext cx="8932332" cy="14048"/>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7EDDDD8D-480E-1EF0-68C0-93EC2FFCCBC3}"/>
              </a:ext>
            </a:extLst>
          </p:cNvPr>
          <p:cNvSpPr txBox="1"/>
          <p:nvPr/>
        </p:nvSpPr>
        <p:spPr>
          <a:xfrm>
            <a:off x="7655859" y="4909376"/>
            <a:ext cx="4704228" cy="646331"/>
          </a:xfrm>
          <a:prstGeom prst="rect">
            <a:avLst/>
          </a:prstGeom>
          <a:noFill/>
        </p:spPr>
        <p:txBody>
          <a:bodyPr wrap="square">
            <a:spAutoFit/>
          </a:bodyPr>
          <a:lstStyle/>
          <a:p>
            <a:r>
              <a:rPr lang="en-US" sz="1200" dirty="0" err="1">
                <a:solidFill>
                  <a:schemeClr val="bg2">
                    <a:lumMod val="50000"/>
                  </a:schemeClr>
                </a:solidFill>
                <a:latin typeface="Amasis MT Pro" panose="02040504050005020304" pitchFamily="18" charset="0"/>
                <a:sym typeface="Wingdings" panose="05000000000000000000" pitchFamily="2" charset="2"/>
              </a:rPr>
              <a:t>Tolovana</a:t>
            </a:r>
            <a:r>
              <a:rPr lang="en-US" sz="1200" dirty="0">
                <a:solidFill>
                  <a:schemeClr val="bg2">
                    <a:lumMod val="50000"/>
                  </a:schemeClr>
                </a:solidFill>
                <a:latin typeface="Amasis MT Pro" panose="02040504050005020304" pitchFamily="18" charset="0"/>
                <a:sym typeface="Wingdings" panose="05000000000000000000" pitchFamily="2" charset="2"/>
              </a:rPr>
              <a:t> river </a:t>
            </a:r>
          </a:p>
          <a:p>
            <a:r>
              <a:rPr lang="en-US" sz="1200" dirty="0">
                <a:solidFill>
                  <a:schemeClr val="bg2">
                    <a:lumMod val="50000"/>
                  </a:schemeClr>
                </a:solidFill>
                <a:latin typeface="Amasis MT Pro" panose="02040504050005020304" pitchFamily="18" charset="0"/>
                <a:sym typeface="Wingdings" panose="05000000000000000000" pitchFamily="2" charset="2"/>
              </a:rPr>
              <a:t>Alaska </a:t>
            </a:r>
          </a:p>
          <a:p>
            <a:r>
              <a:rPr lang="en-US" sz="1200" dirty="0">
                <a:solidFill>
                  <a:schemeClr val="bg2">
                    <a:lumMod val="50000"/>
                  </a:schemeClr>
                </a:solidFill>
                <a:latin typeface="Amasis MT Pro" panose="02040504050005020304" pitchFamily="18" charset="0"/>
                <a:sym typeface="Wingdings" panose="05000000000000000000" pitchFamily="2" charset="2"/>
              </a:rPr>
              <a:t>USGS</a:t>
            </a:r>
            <a:endParaRPr lang="en-US" sz="1200" dirty="0">
              <a:solidFill>
                <a:schemeClr val="bg2">
                  <a:lumMod val="50000"/>
                </a:schemeClr>
              </a:solidFill>
              <a:latin typeface="Amasis MT Pro" panose="02040504050005020304" pitchFamily="18" charset="0"/>
            </a:endParaRPr>
          </a:p>
        </p:txBody>
      </p:sp>
      <p:sp>
        <p:nvSpPr>
          <p:cNvPr id="12" name="CasellaDiTesto 11">
            <a:extLst>
              <a:ext uri="{FF2B5EF4-FFF2-40B4-BE49-F238E27FC236}">
                <a16:creationId xmlns:a16="http://schemas.microsoft.com/office/drawing/2014/main" id="{997AAD6E-6985-FEB6-B7BA-07C0F95D290E}"/>
              </a:ext>
            </a:extLst>
          </p:cNvPr>
          <p:cNvSpPr txBox="1"/>
          <p:nvPr/>
        </p:nvSpPr>
        <p:spPr>
          <a:xfrm>
            <a:off x="4478215" y="4179857"/>
            <a:ext cx="4447557" cy="338554"/>
          </a:xfrm>
          <a:prstGeom prst="rect">
            <a:avLst/>
          </a:prstGeom>
          <a:noFill/>
        </p:spPr>
        <p:txBody>
          <a:bodyPr wrap="square">
            <a:spAutoFit/>
          </a:bodyPr>
          <a:lstStyle/>
          <a:p>
            <a:r>
              <a:rPr lang="en-US" sz="1600" b="1" dirty="0">
                <a:solidFill>
                  <a:srgbClr val="000000"/>
                </a:solidFill>
                <a:latin typeface="Amasis MT Pro" panose="02040504050005020304" pitchFamily="18" charset="0"/>
                <a:sym typeface="Wingdings" panose="05000000000000000000" pitchFamily="2" charset="2"/>
              </a:rPr>
              <a:t> f(Hydrological regime, study objective)</a:t>
            </a:r>
            <a:endParaRPr lang="en-US" sz="1600" b="1" dirty="0">
              <a:solidFill>
                <a:srgbClr val="000000"/>
              </a:solidFill>
              <a:latin typeface="Amasis MT Pro" panose="02040504050005020304" pitchFamily="18" charset="0"/>
            </a:endParaRPr>
          </a:p>
        </p:txBody>
      </p:sp>
      <p:sp>
        <p:nvSpPr>
          <p:cNvPr id="43" name="Flowchart: Multidocument 42">
            <a:extLst>
              <a:ext uri="{FF2B5EF4-FFF2-40B4-BE49-F238E27FC236}">
                <a16:creationId xmlns:a16="http://schemas.microsoft.com/office/drawing/2014/main" id="{CF7EB0F9-2B09-F219-B82B-363F3037F3E3}"/>
              </a:ext>
            </a:extLst>
          </p:cNvPr>
          <p:cNvSpPr/>
          <p:nvPr/>
        </p:nvSpPr>
        <p:spPr>
          <a:xfrm>
            <a:off x="6990958" y="208669"/>
            <a:ext cx="1392409" cy="528918"/>
          </a:xfrm>
          <a:prstGeom prst="flowChartMulti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Landsat 5-7-8 SR </a:t>
            </a:r>
          </a:p>
        </p:txBody>
      </p:sp>
      <p:sp>
        <p:nvSpPr>
          <p:cNvPr id="44" name="Flowchart: Multidocument 43">
            <a:extLst>
              <a:ext uri="{FF2B5EF4-FFF2-40B4-BE49-F238E27FC236}">
                <a16:creationId xmlns:a16="http://schemas.microsoft.com/office/drawing/2014/main" id="{8C33B068-C7BA-392F-5DCB-FE8CF39454D6}"/>
              </a:ext>
            </a:extLst>
          </p:cNvPr>
          <p:cNvSpPr/>
          <p:nvPr/>
        </p:nvSpPr>
        <p:spPr>
          <a:xfrm>
            <a:off x="7044229" y="1005805"/>
            <a:ext cx="1278242" cy="528918"/>
          </a:xfrm>
          <a:prstGeom prst="flowChartMultidocumen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Multispectral indexes</a:t>
            </a:r>
          </a:p>
        </p:txBody>
      </p:sp>
      <p:sp>
        <p:nvSpPr>
          <p:cNvPr id="45" name="Flowchart: Document 44">
            <a:extLst>
              <a:ext uri="{FF2B5EF4-FFF2-40B4-BE49-F238E27FC236}">
                <a16:creationId xmlns:a16="http://schemas.microsoft.com/office/drawing/2014/main" id="{25159020-748D-A352-620B-658947EA0DDB}"/>
              </a:ext>
            </a:extLst>
          </p:cNvPr>
          <p:cNvSpPr/>
          <p:nvPr/>
        </p:nvSpPr>
        <p:spPr>
          <a:xfrm>
            <a:off x="7087197" y="1749906"/>
            <a:ext cx="1192306" cy="461682"/>
          </a:xfrm>
          <a:prstGeom prst="flowChartDocument">
            <a:avLst/>
          </a:prstGeom>
          <a:solidFill>
            <a:srgbClr val="DFE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masis MT Pro" panose="02040504050005020304" pitchFamily="18" charset="0"/>
              </a:rPr>
              <a:t>Representative  Images</a:t>
            </a:r>
          </a:p>
        </p:txBody>
      </p:sp>
      <p:sp>
        <p:nvSpPr>
          <p:cNvPr id="46" name="Rectangle 45">
            <a:extLst>
              <a:ext uri="{FF2B5EF4-FFF2-40B4-BE49-F238E27FC236}">
                <a16:creationId xmlns:a16="http://schemas.microsoft.com/office/drawing/2014/main" id="{0FBC0565-5D71-A735-25B1-89DF8EB77CF8}"/>
              </a:ext>
            </a:extLst>
          </p:cNvPr>
          <p:cNvSpPr/>
          <p:nvPr/>
        </p:nvSpPr>
        <p:spPr>
          <a:xfrm>
            <a:off x="6983333" y="2918652"/>
            <a:ext cx="1400034" cy="33897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Segmentation</a:t>
            </a:r>
          </a:p>
        </p:txBody>
      </p:sp>
      <p:sp>
        <p:nvSpPr>
          <p:cNvPr id="47" name="Flowchart: Document 46">
            <a:extLst>
              <a:ext uri="{FF2B5EF4-FFF2-40B4-BE49-F238E27FC236}">
                <a16:creationId xmlns:a16="http://schemas.microsoft.com/office/drawing/2014/main" id="{DB0B5AE3-C050-7B2A-22FC-CC11AABFB634}"/>
              </a:ext>
            </a:extLst>
          </p:cNvPr>
          <p:cNvSpPr/>
          <p:nvPr/>
        </p:nvSpPr>
        <p:spPr>
          <a:xfrm>
            <a:off x="7087197" y="3441343"/>
            <a:ext cx="1192306" cy="461682"/>
          </a:xfrm>
          <a:prstGeom prst="flowChart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Active channel mask</a:t>
            </a:r>
          </a:p>
        </p:txBody>
      </p:sp>
      <p:sp>
        <p:nvSpPr>
          <p:cNvPr id="48" name="Rectangle 47">
            <a:extLst>
              <a:ext uri="{FF2B5EF4-FFF2-40B4-BE49-F238E27FC236}">
                <a16:creationId xmlns:a16="http://schemas.microsoft.com/office/drawing/2014/main" id="{F213D174-33D2-71A7-004D-2347153233C3}"/>
              </a:ext>
            </a:extLst>
          </p:cNvPr>
          <p:cNvSpPr/>
          <p:nvPr/>
        </p:nvSpPr>
        <p:spPr>
          <a:xfrm>
            <a:off x="6983333" y="2387673"/>
            <a:ext cx="1400034" cy="33897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Filtering</a:t>
            </a:r>
          </a:p>
        </p:txBody>
      </p:sp>
      <p:sp>
        <p:nvSpPr>
          <p:cNvPr id="49" name="Arrow: Down 48">
            <a:extLst>
              <a:ext uri="{FF2B5EF4-FFF2-40B4-BE49-F238E27FC236}">
                <a16:creationId xmlns:a16="http://schemas.microsoft.com/office/drawing/2014/main" id="{5B4442FC-026D-52B8-D42B-89E42D4471D8}"/>
              </a:ext>
            </a:extLst>
          </p:cNvPr>
          <p:cNvSpPr/>
          <p:nvPr/>
        </p:nvSpPr>
        <p:spPr>
          <a:xfrm>
            <a:off x="7531620" y="807266"/>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Down 49">
            <a:extLst>
              <a:ext uri="{FF2B5EF4-FFF2-40B4-BE49-F238E27FC236}">
                <a16:creationId xmlns:a16="http://schemas.microsoft.com/office/drawing/2014/main" id="{49445929-7092-F2A3-4D97-A198895CF6DF}"/>
              </a:ext>
            </a:extLst>
          </p:cNvPr>
          <p:cNvSpPr/>
          <p:nvPr/>
        </p:nvSpPr>
        <p:spPr>
          <a:xfrm>
            <a:off x="7525902" y="1558179"/>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3864C84B-5FD9-6DB7-529C-E45BEF853D79}"/>
              </a:ext>
            </a:extLst>
          </p:cNvPr>
          <p:cNvSpPr/>
          <p:nvPr/>
        </p:nvSpPr>
        <p:spPr>
          <a:xfrm>
            <a:off x="7531620" y="2233216"/>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Down 51">
            <a:extLst>
              <a:ext uri="{FF2B5EF4-FFF2-40B4-BE49-F238E27FC236}">
                <a16:creationId xmlns:a16="http://schemas.microsoft.com/office/drawing/2014/main" id="{6429174E-7832-A480-CF79-F33224A013B7}"/>
              </a:ext>
            </a:extLst>
          </p:cNvPr>
          <p:cNvSpPr/>
          <p:nvPr/>
        </p:nvSpPr>
        <p:spPr>
          <a:xfrm>
            <a:off x="7531620" y="2759610"/>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FEFA44DC-CD82-B82E-81EB-B91440E7C970}"/>
              </a:ext>
            </a:extLst>
          </p:cNvPr>
          <p:cNvSpPr/>
          <p:nvPr/>
        </p:nvSpPr>
        <p:spPr>
          <a:xfrm>
            <a:off x="7531620" y="3279259"/>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8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10;&#10;Description automatically generated with low confidence">
            <a:extLst>
              <a:ext uri="{FF2B5EF4-FFF2-40B4-BE49-F238E27FC236}">
                <a16:creationId xmlns:a16="http://schemas.microsoft.com/office/drawing/2014/main" id="{F2EE6B2C-26F9-3A0C-282B-1029322C8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87" y="4917141"/>
            <a:ext cx="8408225" cy="1782190"/>
          </a:xfrm>
          <a:prstGeom prst="rect">
            <a:avLst/>
          </a:prstGeom>
        </p:spPr>
      </p:pic>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Segnaposto numero diapositiva 1">
            <a:extLst>
              <a:ext uri="{FF2B5EF4-FFF2-40B4-BE49-F238E27FC236}">
                <a16:creationId xmlns:a16="http://schemas.microsoft.com/office/drawing/2014/main" id="{E37F8336-872D-057C-398E-8B3A4A04F243}"/>
              </a:ext>
            </a:extLst>
          </p:cNvPr>
          <p:cNvSpPr>
            <a:spLocks noGrp="1"/>
          </p:cNvSpPr>
          <p:nvPr>
            <p:ph type="sldNum" sz="quarter" idx="12"/>
          </p:nvPr>
        </p:nvSpPr>
        <p:spPr/>
        <p:txBody>
          <a:bodyPr/>
          <a:lstStyle/>
          <a:p>
            <a:fld id="{40311059-1EEF-4526-96FF-FA3CAC95FB5D}" type="slidenum">
              <a:rPr lang="en-US" smtClean="0"/>
              <a:t>12</a:t>
            </a:fld>
            <a:endParaRPr lang="en-US"/>
          </a:p>
        </p:txBody>
      </p:sp>
      <p:sp>
        <p:nvSpPr>
          <p:cNvPr id="14" name="CasellaDiTesto 13">
            <a:extLst>
              <a:ext uri="{FF2B5EF4-FFF2-40B4-BE49-F238E27FC236}">
                <a16:creationId xmlns:a16="http://schemas.microsoft.com/office/drawing/2014/main" id="{F80C4133-AB53-8A2E-9DC8-82E05C96AC7C}"/>
              </a:ext>
            </a:extLst>
          </p:cNvPr>
          <p:cNvSpPr txBox="1"/>
          <p:nvPr/>
        </p:nvSpPr>
        <p:spPr>
          <a:xfrm>
            <a:off x="428471" y="944808"/>
            <a:ext cx="5506163" cy="400110"/>
          </a:xfrm>
          <a:prstGeom prst="rect">
            <a:avLst/>
          </a:prstGeom>
          <a:noFill/>
        </p:spPr>
        <p:txBody>
          <a:bodyPr wrap="square">
            <a:spAutoFit/>
          </a:bodyPr>
          <a:lstStyle/>
          <a:p>
            <a:r>
              <a:rPr lang="en-US" sz="2000" b="1" dirty="0">
                <a:solidFill>
                  <a:srgbClr val="000000"/>
                </a:solidFill>
                <a:latin typeface="Amasis MT Pro" panose="02040504050005020304" pitchFamily="18" charset="0"/>
              </a:rPr>
              <a:t>Methods – Anisotropic image filtering</a:t>
            </a:r>
          </a:p>
        </p:txBody>
      </p:sp>
      <p:sp>
        <p:nvSpPr>
          <p:cNvPr id="3" name="CasellaDiTesto 13">
            <a:extLst>
              <a:ext uri="{FF2B5EF4-FFF2-40B4-BE49-F238E27FC236}">
                <a16:creationId xmlns:a16="http://schemas.microsoft.com/office/drawing/2014/main" id="{2C825272-AF93-F611-7269-CA2E699B8B65}"/>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72372E17-A5DB-84C4-1931-33CF4868A78B}"/>
              </a:ext>
            </a:extLst>
          </p:cNvPr>
          <p:cNvGrpSpPr/>
          <p:nvPr/>
        </p:nvGrpSpPr>
        <p:grpSpPr>
          <a:xfrm>
            <a:off x="62935" y="80105"/>
            <a:ext cx="2466905" cy="507393"/>
            <a:chOff x="62935" y="80105"/>
            <a:chExt cx="2466905" cy="507393"/>
          </a:xfrm>
        </p:grpSpPr>
        <p:pic>
          <p:nvPicPr>
            <p:cNvPr id="7" name="Picture 6" descr="A picture containing text&#10;&#10;Description automatically generated">
              <a:extLst>
                <a:ext uri="{FF2B5EF4-FFF2-40B4-BE49-F238E27FC236}">
                  <a16:creationId xmlns:a16="http://schemas.microsoft.com/office/drawing/2014/main" id="{2B9D4B1F-273D-E085-35B3-D49761A24B7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9" name="Picture 8" descr="Background pattern&#10;&#10;Description automatically generated with low confidence">
              <a:extLst>
                <a:ext uri="{FF2B5EF4-FFF2-40B4-BE49-F238E27FC236}">
                  <a16:creationId xmlns:a16="http://schemas.microsoft.com/office/drawing/2014/main" id="{3B6CEAF3-769F-C760-A08F-DFA5ACBF9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8" name="CasellaDiTesto 11">
            <a:extLst>
              <a:ext uri="{FF2B5EF4-FFF2-40B4-BE49-F238E27FC236}">
                <a16:creationId xmlns:a16="http://schemas.microsoft.com/office/drawing/2014/main" id="{21531FA6-1FF1-A8BC-837A-15BFE9D0EB9D}"/>
              </a:ext>
            </a:extLst>
          </p:cNvPr>
          <p:cNvSpPr txBox="1"/>
          <p:nvPr/>
        </p:nvSpPr>
        <p:spPr>
          <a:xfrm>
            <a:off x="543194" y="1489824"/>
            <a:ext cx="8177375" cy="1323439"/>
          </a:xfrm>
          <a:prstGeom prst="rect">
            <a:avLst/>
          </a:prstGeom>
          <a:noFill/>
        </p:spPr>
        <p:txBody>
          <a:bodyPr wrap="square">
            <a:spAutoFit/>
          </a:bodyPr>
          <a:lstStyle/>
          <a:p>
            <a:r>
              <a:rPr lang="en-US" sz="1600" b="1" dirty="0" err="1">
                <a:solidFill>
                  <a:srgbClr val="000000"/>
                </a:solidFill>
                <a:latin typeface="Amasis MT Pro" panose="02040504050005020304" pitchFamily="18" charset="0"/>
              </a:rPr>
              <a:t>Perona</a:t>
            </a:r>
            <a:r>
              <a:rPr lang="en-US" sz="1600" b="1" dirty="0">
                <a:solidFill>
                  <a:srgbClr val="000000"/>
                </a:solidFill>
                <a:latin typeface="Amasis MT Pro" panose="02040504050005020304" pitchFamily="18" charset="0"/>
              </a:rPr>
              <a:t> Malik (PM) anisotropic filter</a:t>
            </a:r>
          </a:p>
          <a:p>
            <a:r>
              <a:rPr lang="en-US" sz="1600" dirty="0">
                <a:solidFill>
                  <a:srgbClr val="000000"/>
                </a:solidFill>
                <a:latin typeface="Amasis MT Pro" panose="02040504050005020304" pitchFamily="18" charset="0"/>
              </a:rPr>
              <a:t>aim: reducing image noise without reducing </a:t>
            </a:r>
          </a:p>
          <a:p>
            <a:r>
              <a:rPr lang="en-US" sz="1600" dirty="0">
                <a:solidFill>
                  <a:srgbClr val="000000"/>
                </a:solidFill>
                <a:latin typeface="Amasis MT Pro" panose="02040504050005020304" pitchFamily="18" charset="0"/>
              </a:rPr>
              <a:t>the image’s quality in the process</a:t>
            </a:r>
          </a:p>
          <a:p>
            <a:endParaRPr lang="en-US" sz="1600" dirty="0">
              <a:solidFill>
                <a:srgbClr val="000000"/>
              </a:solidFill>
              <a:latin typeface="Amasis MT Pro" panose="02040504050005020304" pitchFamily="18" charset="0"/>
            </a:endParaRPr>
          </a:p>
          <a:p>
            <a:endParaRPr lang="en-US" sz="1600" i="1" dirty="0">
              <a:solidFill>
                <a:srgbClr val="000000"/>
              </a:solidFill>
              <a:latin typeface="Amasis MT Pro" panose="02040504050005020304" pitchFamily="18" charset="0"/>
            </a:endParaRPr>
          </a:p>
        </p:txBody>
      </p:sp>
      <p:sp>
        <p:nvSpPr>
          <p:cNvPr id="10" name="CasellaDiTesto 11">
            <a:extLst>
              <a:ext uri="{FF2B5EF4-FFF2-40B4-BE49-F238E27FC236}">
                <a16:creationId xmlns:a16="http://schemas.microsoft.com/office/drawing/2014/main" id="{6881A2E5-726D-9304-C191-5B4EF481F051}"/>
              </a:ext>
            </a:extLst>
          </p:cNvPr>
          <p:cNvSpPr txBox="1"/>
          <p:nvPr/>
        </p:nvSpPr>
        <p:spPr>
          <a:xfrm>
            <a:off x="375935" y="4430254"/>
            <a:ext cx="6686158" cy="338554"/>
          </a:xfrm>
          <a:prstGeom prst="rect">
            <a:avLst/>
          </a:prstGeom>
          <a:noFill/>
        </p:spPr>
        <p:txBody>
          <a:bodyPr wrap="square">
            <a:spAutoFit/>
          </a:bodyPr>
          <a:lstStyle/>
          <a:p>
            <a:r>
              <a:rPr lang="en-US" sz="1600" b="1" dirty="0">
                <a:solidFill>
                  <a:srgbClr val="000000"/>
                </a:solidFill>
                <a:latin typeface="Amasis MT Pro" panose="02040504050005020304" pitchFamily="18" charset="0"/>
              </a:rPr>
              <a:t>Lambda value assessment for permafrost environments</a:t>
            </a:r>
          </a:p>
        </p:txBody>
      </p:sp>
      <p:sp>
        <p:nvSpPr>
          <p:cNvPr id="4" name="CasellaDiTesto 14">
            <a:extLst>
              <a:ext uri="{FF2B5EF4-FFF2-40B4-BE49-F238E27FC236}">
                <a16:creationId xmlns:a16="http://schemas.microsoft.com/office/drawing/2014/main" id="{32BED13C-8051-D1AB-627C-0659D7B7247C}"/>
              </a:ext>
            </a:extLst>
          </p:cNvPr>
          <p:cNvSpPr txBox="1"/>
          <p:nvPr/>
        </p:nvSpPr>
        <p:spPr>
          <a:xfrm>
            <a:off x="88207" y="6600939"/>
            <a:ext cx="5724014" cy="307777"/>
          </a:xfrm>
          <a:prstGeom prst="rect">
            <a:avLst/>
          </a:prstGeom>
          <a:noFill/>
        </p:spPr>
        <p:txBody>
          <a:bodyPr wrap="square" rtlCol="0">
            <a:spAutoFit/>
          </a:bodyPr>
          <a:lstStyle/>
          <a:p>
            <a:r>
              <a:rPr lang="it-IT" sz="1400" b="0" u="none" strike="noStrike" dirty="0">
                <a:solidFill>
                  <a:srgbClr val="000000"/>
                </a:solidFill>
                <a:effectLst/>
                <a:latin typeface="Amasis MT Pro" panose="02040504050005020304" pitchFamily="18" charset="0"/>
              </a:rPr>
              <a:t>*Perona and Malik, 1987, **</a:t>
            </a:r>
            <a:r>
              <a:rPr lang="it-IT" sz="1400" dirty="0" err="1">
                <a:solidFill>
                  <a:srgbClr val="000000"/>
                </a:solidFill>
                <a:latin typeface="Amasis MT Pro" panose="02040504050005020304" pitchFamily="18" charset="0"/>
              </a:rPr>
              <a:t>Donchyts</a:t>
            </a:r>
            <a:r>
              <a:rPr lang="it-IT" sz="1400" dirty="0">
                <a:solidFill>
                  <a:srgbClr val="000000"/>
                </a:solidFill>
                <a:latin typeface="Amasis MT Pro" panose="02040504050005020304" pitchFamily="18" charset="0"/>
              </a:rPr>
              <a:t>, 2018</a:t>
            </a:r>
            <a:endParaRPr lang="en-US" sz="1400" dirty="0">
              <a:latin typeface="Amasis MT Pro" panose="02040504050005020304" pitchFamily="18" charset="0"/>
            </a:endParaRPr>
          </a:p>
        </p:txBody>
      </p:sp>
      <p:cxnSp>
        <p:nvCxnSpPr>
          <p:cNvPr id="16" name="Connettore diritto 4">
            <a:extLst>
              <a:ext uri="{FF2B5EF4-FFF2-40B4-BE49-F238E27FC236}">
                <a16:creationId xmlns:a16="http://schemas.microsoft.com/office/drawing/2014/main" id="{48F2F8E0-8843-B4DF-755A-55329096D9EC}"/>
              </a:ext>
            </a:extLst>
          </p:cNvPr>
          <p:cNvCxnSpPr>
            <a:cxnSpLocks/>
          </p:cNvCxnSpPr>
          <p:nvPr/>
        </p:nvCxnSpPr>
        <p:spPr>
          <a:xfrm flipV="1">
            <a:off x="62935" y="4284570"/>
            <a:ext cx="8932332" cy="14048"/>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28" name="Flowchart: Multidocument 27">
            <a:extLst>
              <a:ext uri="{FF2B5EF4-FFF2-40B4-BE49-F238E27FC236}">
                <a16:creationId xmlns:a16="http://schemas.microsoft.com/office/drawing/2014/main" id="{AD5FB772-BFBF-8FA5-7C0F-6C20BFC00FA8}"/>
              </a:ext>
            </a:extLst>
          </p:cNvPr>
          <p:cNvSpPr/>
          <p:nvPr/>
        </p:nvSpPr>
        <p:spPr>
          <a:xfrm>
            <a:off x="6990958" y="208669"/>
            <a:ext cx="1392409" cy="528918"/>
          </a:xfrm>
          <a:prstGeom prst="flowChartMulti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Landsat 5-7-8 SR </a:t>
            </a:r>
          </a:p>
        </p:txBody>
      </p:sp>
      <p:sp>
        <p:nvSpPr>
          <p:cNvPr id="29" name="Flowchart: Multidocument 28">
            <a:extLst>
              <a:ext uri="{FF2B5EF4-FFF2-40B4-BE49-F238E27FC236}">
                <a16:creationId xmlns:a16="http://schemas.microsoft.com/office/drawing/2014/main" id="{F08E6C94-2CD8-C8BE-D613-196550BB2285}"/>
              </a:ext>
            </a:extLst>
          </p:cNvPr>
          <p:cNvSpPr/>
          <p:nvPr/>
        </p:nvSpPr>
        <p:spPr>
          <a:xfrm>
            <a:off x="7044229" y="1005805"/>
            <a:ext cx="1278242" cy="528918"/>
          </a:xfrm>
          <a:prstGeom prst="flowChartMultidocumen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Multispectral indexes</a:t>
            </a:r>
          </a:p>
        </p:txBody>
      </p:sp>
      <p:sp>
        <p:nvSpPr>
          <p:cNvPr id="30" name="Flowchart: Document 29">
            <a:extLst>
              <a:ext uri="{FF2B5EF4-FFF2-40B4-BE49-F238E27FC236}">
                <a16:creationId xmlns:a16="http://schemas.microsoft.com/office/drawing/2014/main" id="{91AB2C8E-DB10-9C63-7499-0B2261CB5A77}"/>
              </a:ext>
            </a:extLst>
          </p:cNvPr>
          <p:cNvSpPr/>
          <p:nvPr/>
        </p:nvSpPr>
        <p:spPr>
          <a:xfrm>
            <a:off x="7087197" y="1749906"/>
            <a:ext cx="1192306" cy="461682"/>
          </a:xfrm>
          <a:prstGeom prst="flowChart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Representative  Images</a:t>
            </a:r>
          </a:p>
        </p:txBody>
      </p:sp>
      <p:sp>
        <p:nvSpPr>
          <p:cNvPr id="31" name="Rectangle 30">
            <a:extLst>
              <a:ext uri="{FF2B5EF4-FFF2-40B4-BE49-F238E27FC236}">
                <a16:creationId xmlns:a16="http://schemas.microsoft.com/office/drawing/2014/main" id="{12D0256C-E437-3504-37D9-41E41461D360}"/>
              </a:ext>
            </a:extLst>
          </p:cNvPr>
          <p:cNvSpPr/>
          <p:nvPr/>
        </p:nvSpPr>
        <p:spPr>
          <a:xfrm>
            <a:off x="6983333" y="2918652"/>
            <a:ext cx="1400034" cy="33897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Segmentation</a:t>
            </a:r>
          </a:p>
        </p:txBody>
      </p:sp>
      <p:sp>
        <p:nvSpPr>
          <p:cNvPr id="32" name="Flowchart: Document 31">
            <a:extLst>
              <a:ext uri="{FF2B5EF4-FFF2-40B4-BE49-F238E27FC236}">
                <a16:creationId xmlns:a16="http://schemas.microsoft.com/office/drawing/2014/main" id="{CEAC0CD1-749D-FF22-7C91-BDE0FEE0803E}"/>
              </a:ext>
            </a:extLst>
          </p:cNvPr>
          <p:cNvSpPr/>
          <p:nvPr/>
        </p:nvSpPr>
        <p:spPr>
          <a:xfrm>
            <a:off x="7087197" y="3441343"/>
            <a:ext cx="1192306" cy="461682"/>
          </a:xfrm>
          <a:prstGeom prst="flowChart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Active channel mask</a:t>
            </a:r>
          </a:p>
        </p:txBody>
      </p:sp>
      <p:sp>
        <p:nvSpPr>
          <p:cNvPr id="33" name="Rectangle 32">
            <a:extLst>
              <a:ext uri="{FF2B5EF4-FFF2-40B4-BE49-F238E27FC236}">
                <a16:creationId xmlns:a16="http://schemas.microsoft.com/office/drawing/2014/main" id="{A773E0E7-205C-AE7D-8F72-4B2AC420F0BA}"/>
              </a:ext>
            </a:extLst>
          </p:cNvPr>
          <p:cNvSpPr/>
          <p:nvPr/>
        </p:nvSpPr>
        <p:spPr>
          <a:xfrm>
            <a:off x="6983333" y="2387673"/>
            <a:ext cx="1400034" cy="338979"/>
          </a:xfrm>
          <a:prstGeom prst="rect">
            <a:avLst/>
          </a:prstGeom>
          <a:solidFill>
            <a:srgbClr val="FAFEA8"/>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masis MT Pro" panose="02040504050005020304" pitchFamily="18" charset="0"/>
              </a:rPr>
              <a:t>Filtering</a:t>
            </a:r>
          </a:p>
        </p:txBody>
      </p:sp>
      <p:sp>
        <p:nvSpPr>
          <p:cNvPr id="34" name="Arrow: Down 33">
            <a:extLst>
              <a:ext uri="{FF2B5EF4-FFF2-40B4-BE49-F238E27FC236}">
                <a16:creationId xmlns:a16="http://schemas.microsoft.com/office/drawing/2014/main" id="{E61875F4-420C-4252-A99E-0B9E2E84D548}"/>
              </a:ext>
            </a:extLst>
          </p:cNvPr>
          <p:cNvSpPr/>
          <p:nvPr/>
        </p:nvSpPr>
        <p:spPr>
          <a:xfrm>
            <a:off x="7531620" y="807266"/>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903D726A-6316-FAFD-3EEA-BB3373A6022A}"/>
              </a:ext>
            </a:extLst>
          </p:cNvPr>
          <p:cNvSpPr/>
          <p:nvPr/>
        </p:nvSpPr>
        <p:spPr>
          <a:xfrm>
            <a:off x="7525902" y="1558179"/>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A7DA3F9B-00DF-C7F0-F2DA-A9AA2691E922}"/>
              </a:ext>
            </a:extLst>
          </p:cNvPr>
          <p:cNvSpPr/>
          <p:nvPr/>
        </p:nvSpPr>
        <p:spPr>
          <a:xfrm>
            <a:off x="7531620" y="2233216"/>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ADCB3196-52C5-BF74-2AF7-67B97BA5D8D7}"/>
              </a:ext>
            </a:extLst>
          </p:cNvPr>
          <p:cNvSpPr/>
          <p:nvPr/>
        </p:nvSpPr>
        <p:spPr>
          <a:xfrm>
            <a:off x="7531620" y="2759610"/>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9B35E7F9-821D-9B66-D350-C92017610A6E}"/>
              </a:ext>
            </a:extLst>
          </p:cNvPr>
          <p:cNvSpPr/>
          <p:nvPr/>
        </p:nvSpPr>
        <p:spPr>
          <a:xfrm>
            <a:off x="7531620" y="3279259"/>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Table 39">
            <a:extLst>
              <a:ext uri="{FF2B5EF4-FFF2-40B4-BE49-F238E27FC236}">
                <a16:creationId xmlns:a16="http://schemas.microsoft.com/office/drawing/2014/main" id="{25F86FE4-B54B-248E-4F49-B445EF736BDA}"/>
              </a:ext>
            </a:extLst>
          </p:cNvPr>
          <p:cNvGraphicFramePr>
            <a:graphicFrameLocks noGrp="1"/>
          </p:cNvGraphicFramePr>
          <p:nvPr>
            <p:extLst>
              <p:ext uri="{D42A27DB-BD31-4B8C-83A1-F6EECF244321}">
                <p14:modId xmlns:p14="http://schemas.microsoft.com/office/powerpoint/2010/main" val="263025471"/>
              </p:ext>
            </p:extLst>
          </p:nvPr>
        </p:nvGraphicFramePr>
        <p:xfrm>
          <a:off x="659602" y="2523853"/>
          <a:ext cx="5045430" cy="1737360"/>
        </p:xfrm>
        <a:graphic>
          <a:graphicData uri="http://schemas.openxmlformats.org/drawingml/2006/table">
            <a:tbl>
              <a:tblPr firstRow="1" bandRow="1">
                <a:tableStyleId>{5C22544A-7EE6-4342-B048-85BDC9FD1C3A}</a:tableStyleId>
              </a:tblPr>
              <a:tblGrid>
                <a:gridCol w="2975330">
                  <a:extLst>
                    <a:ext uri="{9D8B030D-6E8A-4147-A177-3AD203B41FA5}">
                      <a16:colId xmlns:a16="http://schemas.microsoft.com/office/drawing/2014/main" val="2617707860"/>
                    </a:ext>
                  </a:extLst>
                </a:gridCol>
                <a:gridCol w="2070100">
                  <a:extLst>
                    <a:ext uri="{9D8B030D-6E8A-4147-A177-3AD203B41FA5}">
                      <a16:colId xmlns:a16="http://schemas.microsoft.com/office/drawing/2014/main" val="1476862166"/>
                    </a:ext>
                  </a:extLst>
                </a:gridCol>
              </a:tblGrid>
              <a:tr h="124956">
                <a:tc gridSpan="2">
                  <a:txBody>
                    <a:bodyPr/>
                    <a:lstStyle/>
                    <a:p>
                      <a:pPr algn="ctr"/>
                      <a:r>
                        <a:rPr lang="en-US" sz="1400" dirty="0">
                          <a:solidFill>
                            <a:sysClr val="windowText" lastClr="000000"/>
                          </a:solidFill>
                          <a:latin typeface="Amasis MT Pro" panose="02040504050005020304" pitchFamily="18" charset="0"/>
                        </a:rPr>
                        <a:t>PM GEE Variables **</a:t>
                      </a:r>
                    </a:p>
                  </a:txBody>
                  <a:tcPr>
                    <a:lnB w="12700" cap="flat" cmpd="sng" algn="ctr">
                      <a:solidFill>
                        <a:schemeClr val="tx1"/>
                      </a:solidFill>
                      <a:prstDash val="solid"/>
                      <a:round/>
                      <a:headEnd type="none" w="med" len="med"/>
                      <a:tailEnd type="none" w="med" len="med"/>
                    </a:lnB>
                    <a:noFill/>
                  </a:tcPr>
                </a:tc>
                <a:tc hMerge="1">
                  <a:txBody>
                    <a:bodyPr/>
                    <a:lstStyle/>
                    <a:p>
                      <a:pPr algn="ctr"/>
                      <a:endParaRPr lang="en-US" sz="1400" dirty="0">
                        <a:solidFill>
                          <a:sysClr val="windowText" lastClr="000000"/>
                        </a:solidFill>
                        <a:latin typeface="Amasis MT Pro" panose="02040504050005020304" pitchFamily="18" charset="0"/>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1541223"/>
                  </a:ext>
                </a:extLst>
              </a:tr>
              <a:tr h="124956">
                <a:tc>
                  <a:txBody>
                    <a:bodyPr/>
                    <a:lstStyle/>
                    <a:p>
                      <a:pPr algn="ctr"/>
                      <a:r>
                        <a:rPr lang="en-US" sz="1400" i="1" dirty="0">
                          <a:solidFill>
                            <a:sysClr val="windowText" lastClr="000000"/>
                          </a:solidFill>
                          <a:latin typeface="Amasis MT Pro" panose="02040504050005020304" pitchFamily="18" charset="0"/>
                        </a:rPr>
                        <a:t>Input raw image</a:t>
                      </a:r>
                      <a:endParaRPr lang="en-US" sz="1400" dirty="0">
                        <a:solidFill>
                          <a:sysClr val="windowText" lastClr="000000"/>
                        </a:solidFill>
                        <a:latin typeface="Amasis MT Pro" panose="020405040500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i="1" kern="1200" dirty="0">
                          <a:solidFill>
                            <a:sysClr val="windowText" lastClr="000000"/>
                          </a:solidFill>
                          <a:latin typeface="Amasis MT Pro" panose="02040504050005020304" pitchFamily="18" charset="0"/>
                          <a:ea typeface="+mn-ea"/>
                          <a:cs typeface="+mn-cs"/>
                        </a:rPr>
                        <a:t>MNDWI seasonal image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8509821"/>
                  </a:ext>
                </a:extLst>
              </a:tr>
              <a:tr h="124956">
                <a:tc>
                  <a:txBody>
                    <a:bodyPr/>
                    <a:lstStyle/>
                    <a:p>
                      <a:pPr algn="ctr"/>
                      <a:r>
                        <a:rPr lang="en-US" sz="1400" i="1" dirty="0">
                          <a:solidFill>
                            <a:sysClr val="windowText" lastClr="000000"/>
                          </a:solidFill>
                          <a:latin typeface="Amasis MT Pro" panose="02040504050005020304" pitchFamily="18" charset="0"/>
                        </a:rPr>
                        <a:t>Number of iterations</a:t>
                      </a:r>
                      <a:endParaRPr lang="en-US" sz="1400" dirty="0">
                        <a:solidFill>
                          <a:sysClr val="windowText" lastClr="000000"/>
                        </a:solidFill>
                        <a:latin typeface="Amasis MT Pro" panose="020405040500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i="1" kern="1200" dirty="0">
                          <a:solidFill>
                            <a:sysClr val="windowText" lastClr="000000"/>
                          </a:solidFill>
                          <a:latin typeface="Amasis MT Pro" panose="02040504050005020304" pitchFamily="18" charset="0"/>
                          <a:ea typeface="+mn-ea"/>
                          <a:cs typeface="+mn-cs"/>
                        </a:rPr>
                        <a: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0199283"/>
                  </a:ext>
                </a:extLst>
              </a:tr>
              <a:tr h="124956">
                <a:tc>
                  <a:txBody>
                    <a:bodyPr/>
                    <a:lstStyle/>
                    <a:p>
                      <a:pPr algn="ctr"/>
                      <a:r>
                        <a:rPr lang="en-US" sz="1400" i="1" dirty="0">
                          <a:solidFill>
                            <a:sysClr val="windowText" lastClr="000000"/>
                          </a:solidFill>
                          <a:latin typeface="Amasis MT Pro" panose="02040504050005020304" pitchFamily="18" charset="0"/>
                        </a:rPr>
                        <a:t>Kernel dimension</a:t>
                      </a:r>
                      <a:endParaRPr lang="en-US" sz="1400" dirty="0">
                        <a:solidFill>
                          <a:sysClr val="windowText" lastClr="000000"/>
                        </a:solidFill>
                        <a:latin typeface="Amasis MT Pro" panose="020405040500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i="1" kern="1200" dirty="0">
                          <a:solidFill>
                            <a:sysClr val="windowText" lastClr="000000"/>
                          </a:solidFill>
                          <a:latin typeface="Amasis MT Pro" panose="02040504050005020304" pitchFamily="18" charset="0"/>
                          <a:ea typeface="+mn-ea"/>
                          <a:cs typeface="+mn-cs"/>
                        </a:rPr>
                        <a:t>30m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967236"/>
                  </a:ext>
                </a:extLst>
              </a:tr>
              <a:tr h="212425">
                <a:tc>
                  <a:txBody>
                    <a:bodyPr/>
                    <a:lstStyle/>
                    <a:p>
                      <a:pPr marL="0" indent="0" algn="ctr">
                        <a:buFont typeface="Arial" panose="020B0604020202020204" pitchFamily="34" charset="0"/>
                        <a:buNone/>
                      </a:pPr>
                      <a:r>
                        <a:rPr lang="en-US" sz="1400" i="1" dirty="0">
                          <a:solidFill>
                            <a:sysClr val="windowText" lastClr="000000"/>
                          </a:solidFill>
                          <a:latin typeface="Amasis MT Pro" panose="02040504050005020304" pitchFamily="18" charset="0"/>
                        </a:rPr>
                        <a:t>2D isotropic Gaussian filter creation</a:t>
                      </a:r>
                    </a:p>
                    <a:p>
                      <a:pPr algn="ctr"/>
                      <a:r>
                        <a:rPr lang="en-US" sz="1400" i="1" dirty="0">
                          <a:solidFill>
                            <a:sysClr val="windowText" lastClr="000000"/>
                          </a:solidFill>
                          <a:latin typeface="Amasis MT Pro" panose="02040504050005020304" pitchFamily="18" charset="0"/>
                        </a:rPr>
                        <a:t> (based on a defined </a:t>
                      </a:r>
                      <a:r>
                        <a:rPr lang="en-US" sz="1400" b="1" i="1" dirty="0">
                          <a:solidFill>
                            <a:sysClr val="windowText" lastClr="000000"/>
                          </a:solidFill>
                          <a:latin typeface="Amasis MT Pro" panose="02040504050005020304" pitchFamily="18" charset="0"/>
                        </a:rPr>
                        <a:t>lambda</a:t>
                      </a:r>
                      <a:r>
                        <a:rPr lang="en-US" sz="1400" i="1" dirty="0">
                          <a:solidFill>
                            <a:sysClr val="windowText" lastClr="000000"/>
                          </a:solidFill>
                          <a:latin typeface="Amasis MT Pro" panose="02040504050005020304" pitchFamily="18" charset="0"/>
                        </a:rPr>
                        <a:t> value) </a:t>
                      </a:r>
                    </a:p>
                  </a:txBody>
                  <a:tcPr>
                    <a:lnT w="12700" cap="flat" cmpd="sng" algn="ctr">
                      <a:solidFill>
                        <a:schemeClr val="tx1"/>
                      </a:solidFill>
                      <a:prstDash val="solid"/>
                      <a:round/>
                      <a:headEnd type="none" w="med" len="med"/>
                      <a:tailEnd type="none" w="med" len="med"/>
                    </a:lnT>
                    <a:noFill/>
                  </a:tcPr>
                </a:tc>
                <a:tc>
                  <a:txBody>
                    <a:bodyPr/>
                    <a:lstStyle/>
                    <a:p>
                      <a:pPr algn="ctr"/>
                      <a:r>
                        <a:rPr lang="en-US" sz="1400" i="1" kern="1200" dirty="0">
                          <a:solidFill>
                            <a:sysClr val="windowText" lastClr="000000"/>
                          </a:solidFill>
                          <a:latin typeface="Amasis MT Pro" panose="02040504050005020304" pitchFamily="18" charset="0"/>
                          <a:ea typeface="+mn-ea"/>
                          <a:cs typeface="+mn-cs"/>
                        </a:rPr>
                        <a:t>Lambda = 0.3</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7073187"/>
                  </a:ext>
                </a:extLst>
              </a:tr>
            </a:tbl>
          </a:graphicData>
        </a:graphic>
      </p:graphicFrame>
    </p:spTree>
    <p:extLst>
      <p:ext uri="{BB962C8B-B14F-4D97-AF65-F5344CB8AC3E}">
        <p14:creationId xmlns:p14="http://schemas.microsoft.com/office/powerpoint/2010/main" val="1312718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CCB6B1A-A460-E8C5-003A-594774E4F1C5}"/>
              </a:ext>
            </a:extLst>
          </p:cNvPr>
          <p:cNvGrpSpPr/>
          <p:nvPr/>
        </p:nvGrpSpPr>
        <p:grpSpPr>
          <a:xfrm>
            <a:off x="2780941" y="796422"/>
            <a:ext cx="6159365" cy="5580606"/>
            <a:chOff x="318569" y="784699"/>
            <a:chExt cx="6863283" cy="5944354"/>
          </a:xfrm>
        </p:grpSpPr>
        <p:pic>
          <p:nvPicPr>
            <p:cNvPr id="12" name="Picture 11" descr="A picture containing text&#10;&#10;Description automatically generated">
              <a:extLst>
                <a:ext uri="{FF2B5EF4-FFF2-40B4-BE49-F238E27FC236}">
                  <a16:creationId xmlns:a16="http://schemas.microsoft.com/office/drawing/2014/main" id="{E1D113C7-D88F-ECAA-0C4B-5A805F4F9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342" y="784699"/>
              <a:ext cx="2240510" cy="5944354"/>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41A7A672-4ED2-F777-84D1-F8206BD95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69" y="1455544"/>
              <a:ext cx="4854067" cy="4854067"/>
            </a:xfrm>
            <a:prstGeom prst="rect">
              <a:avLst/>
            </a:prstGeom>
          </p:spPr>
        </p:pic>
      </p:grpSp>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Segnaposto numero diapositiva 5">
            <a:extLst>
              <a:ext uri="{FF2B5EF4-FFF2-40B4-BE49-F238E27FC236}">
                <a16:creationId xmlns:a16="http://schemas.microsoft.com/office/drawing/2014/main" id="{39684F40-2836-03A9-242B-ED33983091D5}"/>
              </a:ext>
            </a:extLst>
          </p:cNvPr>
          <p:cNvSpPr>
            <a:spLocks noGrp="1"/>
          </p:cNvSpPr>
          <p:nvPr>
            <p:ph type="sldNum" sz="quarter" idx="12"/>
          </p:nvPr>
        </p:nvSpPr>
        <p:spPr/>
        <p:txBody>
          <a:bodyPr/>
          <a:lstStyle/>
          <a:p>
            <a:fld id="{40311059-1EEF-4526-96FF-FA3CAC95FB5D}" type="slidenum">
              <a:rPr lang="en-US" smtClean="0"/>
              <a:t>13</a:t>
            </a:fld>
            <a:endParaRPr lang="en-US"/>
          </a:p>
        </p:txBody>
      </p:sp>
      <p:sp>
        <p:nvSpPr>
          <p:cNvPr id="8" name="CasellaDiTesto 7">
            <a:extLst>
              <a:ext uri="{FF2B5EF4-FFF2-40B4-BE49-F238E27FC236}">
                <a16:creationId xmlns:a16="http://schemas.microsoft.com/office/drawing/2014/main" id="{38748B3C-CA60-81FA-C56A-E19EFF369941}"/>
              </a:ext>
            </a:extLst>
          </p:cNvPr>
          <p:cNvSpPr txBox="1"/>
          <p:nvPr/>
        </p:nvSpPr>
        <p:spPr>
          <a:xfrm>
            <a:off x="428472" y="944808"/>
            <a:ext cx="7695620" cy="400110"/>
          </a:xfrm>
          <a:prstGeom prst="rect">
            <a:avLst/>
          </a:prstGeom>
          <a:noFill/>
        </p:spPr>
        <p:txBody>
          <a:bodyPr wrap="square">
            <a:spAutoFit/>
          </a:bodyPr>
          <a:lstStyle/>
          <a:p>
            <a:r>
              <a:rPr lang="en-US" sz="2000" b="1" dirty="0">
                <a:solidFill>
                  <a:srgbClr val="000000"/>
                </a:solidFill>
                <a:latin typeface="Amasis MT Pro" panose="02040504050005020304" pitchFamily="18" charset="0"/>
              </a:rPr>
              <a:t>Results: morphological metrics in spatially-complex areas</a:t>
            </a:r>
          </a:p>
        </p:txBody>
      </p:sp>
      <p:sp>
        <p:nvSpPr>
          <p:cNvPr id="2" name="CasellaDiTesto 13">
            <a:extLst>
              <a:ext uri="{FF2B5EF4-FFF2-40B4-BE49-F238E27FC236}">
                <a16:creationId xmlns:a16="http://schemas.microsoft.com/office/drawing/2014/main" id="{C8AB884D-AF19-655D-C7F2-69955E908248}"/>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A13991B4-E1DA-03D1-6399-6CD4B1F2794F}"/>
              </a:ext>
            </a:extLst>
          </p:cNvPr>
          <p:cNvGrpSpPr/>
          <p:nvPr/>
        </p:nvGrpSpPr>
        <p:grpSpPr>
          <a:xfrm>
            <a:off x="62935" y="80105"/>
            <a:ext cx="2466905" cy="507393"/>
            <a:chOff x="62935" y="80105"/>
            <a:chExt cx="2466905" cy="507393"/>
          </a:xfrm>
        </p:grpSpPr>
        <p:pic>
          <p:nvPicPr>
            <p:cNvPr id="4" name="Picture 3" descr="A picture containing text&#10;&#10;Description automatically generated">
              <a:extLst>
                <a:ext uri="{FF2B5EF4-FFF2-40B4-BE49-F238E27FC236}">
                  <a16:creationId xmlns:a16="http://schemas.microsoft.com/office/drawing/2014/main" id="{F54C8513-D90B-2BE5-9400-3FC501B8EA61}"/>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A10E4EB6-A44C-CDC7-E7D1-29CCB3DD74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20" name="TextBox 19">
            <a:extLst>
              <a:ext uri="{FF2B5EF4-FFF2-40B4-BE49-F238E27FC236}">
                <a16:creationId xmlns:a16="http://schemas.microsoft.com/office/drawing/2014/main" id="{F43E6EDE-4605-3651-A18C-D552CF4B6F3A}"/>
              </a:ext>
            </a:extLst>
          </p:cNvPr>
          <p:cNvSpPr txBox="1"/>
          <p:nvPr/>
        </p:nvSpPr>
        <p:spPr>
          <a:xfrm>
            <a:off x="482009" y="2039658"/>
            <a:ext cx="2502297" cy="923330"/>
          </a:xfrm>
          <a:prstGeom prst="rect">
            <a:avLst/>
          </a:prstGeom>
          <a:noFill/>
        </p:spPr>
        <p:txBody>
          <a:bodyPr wrap="square">
            <a:spAutoFit/>
          </a:bodyPr>
          <a:lstStyle/>
          <a:p>
            <a:pPr algn="ctr"/>
            <a:r>
              <a:rPr lang="en-US" sz="1800" dirty="0">
                <a:solidFill>
                  <a:srgbClr val="000000"/>
                </a:solidFill>
                <a:latin typeface="Amasis MT Pro" panose="02040504050005020304" pitchFamily="18" charset="0"/>
              </a:rPr>
              <a:t>Koyukuk </a:t>
            </a:r>
          </a:p>
          <a:p>
            <a:pPr algn="ctr"/>
            <a:r>
              <a:rPr lang="en-US" sz="1800" dirty="0">
                <a:solidFill>
                  <a:srgbClr val="000000"/>
                </a:solidFill>
                <a:latin typeface="Amasis MT Pro" panose="02040504050005020304" pitchFamily="18" charset="0"/>
              </a:rPr>
              <a:t>(Alaska)</a:t>
            </a:r>
            <a:endParaRPr lang="en-US" dirty="0">
              <a:solidFill>
                <a:srgbClr val="000000"/>
              </a:solidFill>
              <a:latin typeface="Amasis MT Pro" panose="02040504050005020304" pitchFamily="18" charset="0"/>
            </a:endParaRPr>
          </a:p>
          <a:p>
            <a:pPr algn="ctr"/>
            <a:r>
              <a:rPr lang="en-US" dirty="0">
                <a:solidFill>
                  <a:srgbClr val="000000"/>
                </a:solidFill>
                <a:latin typeface="Amasis MT Pro" panose="02040504050005020304" pitchFamily="18" charset="0"/>
              </a:rPr>
              <a:t>1986 </a:t>
            </a:r>
            <a:endParaRPr lang="en-US" sz="1800" dirty="0">
              <a:solidFill>
                <a:srgbClr val="000000"/>
              </a:solidFill>
              <a:latin typeface="Amasis MT Pro" panose="02040504050005020304" pitchFamily="18" charset="0"/>
            </a:endParaRPr>
          </a:p>
        </p:txBody>
      </p:sp>
      <p:sp>
        <p:nvSpPr>
          <p:cNvPr id="21" name="TextBox 20">
            <a:extLst>
              <a:ext uri="{FF2B5EF4-FFF2-40B4-BE49-F238E27FC236}">
                <a16:creationId xmlns:a16="http://schemas.microsoft.com/office/drawing/2014/main" id="{DA879585-C3B0-46CB-3D76-E1CBA81D54F7}"/>
              </a:ext>
            </a:extLst>
          </p:cNvPr>
          <p:cNvSpPr txBox="1"/>
          <p:nvPr/>
        </p:nvSpPr>
        <p:spPr>
          <a:xfrm>
            <a:off x="2780941" y="5882171"/>
            <a:ext cx="2945244" cy="646331"/>
          </a:xfrm>
          <a:prstGeom prst="rect">
            <a:avLst/>
          </a:prstGeom>
          <a:noFill/>
        </p:spPr>
        <p:txBody>
          <a:bodyPr wrap="square">
            <a:spAutoFit/>
          </a:bodyPr>
          <a:lstStyle/>
          <a:p>
            <a:pPr algn="ctr"/>
            <a:r>
              <a:rPr lang="en-US" sz="1200" dirty="0">
                <a:solidFill>
                  <a:srgbClr val="000000"/>
                </a:solidFill>
                <a:latin typeface="Amasis MT Pro" panose="02040504050005020304" pitchFamily="18" charset="0"/>
              </a:rPr>
              <a:t>Raw Mask </a:t>
            </a:r>
          </a:p>
          <a:p>
            <a:pPr algn="ctr"/>
            <a:r>
              <a:rPr lang="en-US" sz="1200" dirty="0">
                <a:solidFill>
                  <a:srgbClr val="000000"/>
                </a:solidFill>
                <a:latin typeface="Amasis MT Pro" panose="02040504050005020304" pitchFamily="18" charset="0"/>
              </a:rPr>
              <a:t>(without </a:t>
            </a:r>
            <a:r>
              <a:rPr lang="en-US" sz="1200" dirty="0" err="1">
                <a:solidFill>
                  <a:srgbClr val="000000"/>
                </a:solidFill>
                <a:latin typeface="Amasis MT Pro" panose="02040504050005020304" pitchFamily="18" charset="0"/>
              </a:rPr>
              <a:t>Perona</a:t>
            </a:r>
            <a:r>
              <a:rPr lang="en-US" sz="1200" dirty="0">
                <a:solidFill>
                  <a:srgbClr val="000000"/>
                </a:solidFill>
                <a:latin typeface="Amasis MT Pro" panose="02040504050005020304" pitchFamily="18" charset="0"/>
              </a:rPr>
              <a:t>-Malik </a:t>
            </a:r>
          </a:p>
          <a:p>
            <a:pPr algn="ctr"/>
            <a:r>
              <a:rPr lang="en-US" sz="1200" dirty="0">
                <a:solidFill>
                  <a:srgbClr val="000000"/>
                </a:solidFill>
                <a:latin typeface="Amasis MT Pro" panose="02040504050005020304" pitchFamily="18" charset="0"/>
              </a:rPr>
              <a:t>applied to MNDWI)</a:t>
            </a:r>
          </a:p>
        </p:txBody>
      </p:sp>
      <p:sp>
        <p:nvSpPr>
          <p:cNvPr id="22" name="TextBox 21">
            <a:extLst>
              <a:ext uri="{FF2B5EF4-FFF2-40B4-BE49-F238E27FC236}">
                <a16:creationId xmlns:a16="http://schemas.microsoft.com/office/drawing/2014/main" id="{04EAF747-6233-4919-623E-33EBF56DE68E}"/>
              </a:ext>
            </a:extLst>
          </p:cNvPr>
          <p:cNvSpPr txBox="1"/>
          <p:nvPr/>
        </p:nvSpPr>
        <p:spPr>
          <a:xfrm>
            <a:off x="4639208" y="6079234"/>
            <a:ext cx="2945244" cy="276999"/>
          </a:xfrm>
          <a:prstGeom prst="rect">
            <a:avLst/>
          </a:prstGeom>
          <a:noFill/>
        </p:spPr>
        <p:txBody>
          <a:bodyPr wrap="square">
            <a:spAutoFit/>
          </a:bodyPr>
          <a:lstStyle/>
          <a:p>
            <a:pPr algn="ctr"/>
            <a:r>
              <a:rPr lang="en-US" sz="1200" dirty="0">
                <a:solidFill>
                  <a:srgbClr val="000000"/>
                </a:solidFill>
                <a:latin typeface="Amasis MT Pro" panose="02040504050005020304" pitchFamily="18" charset="0"/>
              </a:rPr>
              <a:t>Filtered Mask</a:t>
            </a:r>
          </a:p>
        </p:txBody>
      </p:sp>
      <p:sp>
        <p:nvSpPr>
          <p:cNvPr id="23" name="TextBox 22">
            <a:extLst>
              <a:ext uri="{FF2B5EF4-FFF2-40B4-BE49-F238E27FC236}">
                <a16:creationId xmlns:a16="http://schemas.microsoft.com/office/drawing/2014/main" id="{10C3D8A9-1F54-AFBF-0378-EF2E43FDEF82}"/>
              </a:ext>
            </a:extLst>
          </p:cNvPr>
          <p:cNvSpPr txBox="1"/>
          <p:nvPr/>
        </p:nvSpPr>
        <p:spPr>
          <a:xfrm>
            <a:off x="6525336" y="5974503"/>
            <a:ext cx="2945244" cy="461665"/>
          </a:xfrm>
          <a:prstGeom prst="rect">
            <a:avLst/>
          </a:prstGeom>
          <a:noFill/>
        </p:spPr>
        <p:txBody>
          <a:bodyPr wrap="square">
            <a:spAutoFit/>
          </a:bodyPr>
          <a:lstStyle/>
          <a:p>
            <a:pPr algn="ctr"/>
            <a:r>
              <a:rPr lang="en-US" sz="1200" dirty="0">
                <a:solidFill>
                  <a:srgbClr val="000000"/>
                </a:solidFill>
                <a:latin typeface="Amasis MT Pro" panose="02040504050005020304" pitchFamily="18" charset="0"/>
              </a:rPr>
              <a:t>Active channel feature </a:t>
            </a:r>
          </a:p>
          <a:p>
            <a:pPr algn="ctr"/>
            <a:r>
              <a:rPr lang="en-US" sz="1200" dirty="0">
                <a:solidFill>
                  <a:srgbClr val="000000"/>
                </a:solidFill>
                <a:latin typeface="Amasis MT Pro" panose="02040504050005020304" pitchFamily="18" charset="0"/>
              </a:rPr>
              <a:t>and centerline</a:t>
            </a:r>
          </a:p>
        </p:txBody>
      </p:sp>
      <p:cxnSp>
        <p:nvCxnSpPr>
          <p:cNvPr id="26" name="Straight Arrow Connector 25">
            <a:extLst>
              <a:ext uri="{FF2B5EF4-FFF2-40B4-BE49-F238E27FC236}">
                <a16:creationId xmlns:a16="http://schemas.microsoft.com/office/drawing/2014/main" id="{885A409B-B8F3-F773-54BB-25E4FA7C805B}"/>
              </a:ext>
            </a:extLst>
          </p:cNvPr>
          <p:cNvCxnSpPr/>
          <p:nvPr/>
        </p:nvCxnSpPr>
        <p:spPr>
          <a:xfrm>
            <a:off x="8431869" y="2535370"/>
            <a:ext cx="0" cy="158261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Map&#10;&#10;Description automatically generated">
            <a:extLst>
              <a:ext uri="{FF2B5EF4-FFF2-40B4-BE49-F238E27FC236}">
                <a16:creationId xmlns:a16="http://schemas.microsoft.com/office/drawing/2014/main" id="{D504CD72-54AC-2819-623C-22C1535EC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09" y="3177227"/>
            <a:ext cx="2764351" cy="2667824"/>
          </a:xfrm>
          <a:prstGeom prst="rect">
            <a:avLst/>
          </a:prstGeom>
        </p:spPr>
      </p:pic>
      <p:sp>
        <p:nvSpPr>
          <p:cNvPr id="31" name="Arrow: Right 30">
            <a:extLst>
              <a:ext uri="{FF2B5EF4-FFF2-40B4-BE49-F238E27FC236}">
                <a16:creationId xmlns:a16="http://schemas.microsoft.com/office/drawing/2014/main" id="{72D7F9F9-30A5-76CA-B99E-9E025116D3D0}"/>
              </a:ext>
            </a:extLst>
          </p:cNvPr>
          <p:cNvSpPr/>
          <p:nvPr/>
        </p:nvSpPr>
        <p:spPr>
          <a:xfrm>
            <a:off x="5005943" y="4243752"/>
            <a:ext cx="175846" cy="1641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9D845F31-BB5B-43CF-1645-9288E7298D15}"/>
              </a:ext>
            </a:extLst>
          </p:cNvPr>
          <p:cNvSpPr/>
          <p:nvPr/>
        </p:nvSpPr>
        <p:spPr>
          <a:xfrm>
            <a:off x="6920396" y="4243751"/>
            <a:ext cx="175846" cy="1641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BECE1C0-EED9-B6AD-2BAF-F32F978256B1}"/>
              </a:ext>
            </a:extLst>
          </p:cNvPr>
          <p:cNvSpPr txBox="1"/>
          <p:nvPr/>
        </p:nvSpPr>
        <p:spPr>
          <a:xfrm rot="16200000">
            <a:off x="7902842" y="3172790"/>
            <a:ext cx="750277" cy="307777"/>
          </a:xfrm>
          <a:prstGeom prst="rect">
            <a:avLst/>
          </a:prstGeom>
          <a:noFill/>
        </p:spPr>
        <p:txBody>
          <a:bodyPr wrap="square" rtlCol="0">
            <a:spAutoFit/>
          </a:bodyPr>
          <a:lstStyle/>
          <a:p>
            <a:pPr algn="ctr"/>
            <a:r>
              <a:rPr lang="en-US" sz="1400" dirty="0">
                <a:solidFill>
                  <a:schemeClr val="bg1"/>
                </a:solidFill>
                <a:latin typeface="Amasis MT Pro" panose="02040504050005020304" pitchFamily="18" charset="0"/>
              </a:rPr>
              <a:t>flow</a:t>
            </a:r>
          </a:p>
        </p:txBody>
      </p:sp>
    </p:spTree>
    <p:extLst>
      <p:ext uri="{BB962C8B-B14F-4D97-AF65-F5344CB8AC3E}">
        <p14:creationId xmlns:p14="http://schemas.microsoft.com/office/powerpoint/2010/main" val="4167658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C0B8C13-584C-EBD4-3581-20CFF23E100F}"/>
              </a:ext>
            </a:extLst>
          </p:cNvPr>
          <p:cNvGrpSpPr/>
          <p:nvPr/>
        </p:nvGrpSpPr>
        <p:grpSpPr>
          <a:xfrm>
            <a:off x="2742958" y="784128"/>
            <a:ext cx="6176695" cy="5583887"/>
            <a:chOff x="-2130123" y="599222"/>
            <a:chExt cx="6819354" cy="5909277"/>
          </a:xfrm>
        </p:grpSpPr>
        <p:pic>
          <p:nvPicPr>
            <p:cNvPr id="10" name="Picture 9" descr="A picture containing text&#10;&#10;Description automatically generated">
              <a:extLst>
                <a:ext uri="{FF2B5EF4-FFF2-40B4-BE49-F238E27FC236}">
                  <a16:creationId xmlns:a16="http://schemas.microsoft.com/office/drawing/2014/main" id="{30D97166-CB5F-E793-675D-B16B3EEB6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228" y="599222"/>
              <a:ext cx="2234003" cy="590927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00CDD82-B431-B8C2-53BC-F682F6B6D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0123" y="1257064"/>
              <a:ext cx="4867356" cy="4867356"/>
            </a:xfrm>
            <a:prstGeom prst="rect">
              <a:avLst/>
            </a:prstGeom>
          </p:spPr>
        </p:pic>
      </p:grpSp>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Segnaposto numero diapositiva 5">
            <a:extLst>
              <a:ext uri="{FF2B5EF4-FFF2-40B4-BE49-F238E27FC236}">
                <a16:creationId xmlns:a16="http://schemas.microsoft.com/office/drawing/2014/main" id="{39684F40-2836-03A9-242B-ED33983091D5}"/>
              </a:ext>
            </a:extLst>
          </p:cNvPr>
          <p:cNvSpPr>
            <a:spLocks noGrp="1"/>
          </p:cNvSpPr>
          <p:nvPr>
            <p:ph type="sldNum" sz="quarter" idx="12"/>
          </p:nvPr>
        </p:nvSpPr>
        <p:spPr/>
        <p:txBody>
          <a:bodyPr/>
          <a:lstStyle/>
          <a:p>
            <a:fld id="{40311059-1EEF-4526-96FF-FA3CAC95FB5D}" type="slidenum">
              <a:rPr lang="en-US" smtClean="0"/>
              <a:t>14</a:t>
            </a:fld>
            <a:endParaRPr lang="en-US"/>
          </a:p>
        </p:txBody>
      </p:sp>
      <p:sp>
        <p:nvSpPr>
          <p:cNvPr id="8" name="CasellaDiTesto 7">
            <a:extLst>
              <a:ext uri="{FF2B5EF4-FFF2-40B4-BE49-F238E27FC236}">
                <a16:creationId xmlns:a16="http://schemas.microsoft.com/office/drawing/2014/main" id="{38748B3C-CA60-81FA-C56A-E19EFF369941}"/>
              </a:ext>
            </a:extLst>
          </p:cNvPr>
          <p:cNvSpPr txBox="1"/>
          <p:nvPr/>
        </p:nvSpPr>
        <p:spPr>
          <a:xfrm>
            <a:off x="428472" y="944808"/>
            <a:ext cx="7695620" cy="400110"/>
          </a:xfrm>
          <a:prstGeom prst="rect">
            <a:avLst/>
          </a:prstGeom>
          <a:noFill/>
        </p:spPr>
        <p:txBody>
          <a:bodyPr wrap="square">
            <a:spAutoFit/>
          </a:bodyPr>
          <a:lstStyle/>
          <a:p>
            <a:r>
              <a:rPr lang="en-US" sz="2000" b="1" dirty="0">
                <a:solidFill>
                  <a:srgbClr val="000000"/>
                </a:solidFill>
                <a:latin typeface="Amasis MT Pro" panose="02040504050005020304" pitchFamily="18" charset="0"/>
              </a:rPr>
              <a:t>Results: morphological metrics in spatially-complex areas</a:t>
            </a:r>
          </a:p>
        </p:txBody>
      </p:sp>
      <p:sp>
        <p:nvSpPr>
          <p:cNvPr id="2" name="CasellaDiTesto 13">
            <a:extLst>
              <a:ext uri="{FF2B5EF4-FFF2-40B4-BE49-F238E27FC236}">
                <a16:creationId xmlns:a16="http://schemas.microsoft.com/office/drawing/2014/main" id="{C8AB884D-AF19-655D-C7F2-69955E908248}"/>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A13991B4-E1DA-03D1-6399-6CD4B1F2794F}"/>
              </a:ext>
            </a:extLst>
          </p:cNvPr>
          <p:cNvGrpSpPr/>
          <p:nvPr/>
        </p:nvGrpSpPr>
        <p:grpSpPr>
          <a:xfrm>
            <a:off x="62935" y="80105"/>
            <a:ext cx="2466905" cy="507393"/>
            <a:chOff x="62935" y="80105"/>
            <a:chExt cx="2466905" cy="507393"/>
          </a:xfrm>
        </p:grpSpPr>
        <p:pic>
          <p:nvPicPr>
            <p:cNvPr id="4" name="Picture 3" descr="A picture containing text&#10;&#10;Description automatically generated">
              <a:extLst>
                <a:ext uri="{FF2B5EF4-FFF2-40B4-BE49-F238E27FC236}">
                  <a16:creationId xmlns:a16="http://schemas.microsoft.com/office/drawing/2014/main" id="{F54C8513-D90B-2BE5-9400-3FC501B8EA61}"/>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A10E4EB6-A44C-CDC7-E7D1-29CCB3DD74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20" name="TextBox 19">
            <a:extLst>
              <a:ext uri="{FF2B5EF4-FFF2-40B4-BE49-F238E27FC236}">
                <a16:creationId xmlns:a16="http://schemas.microsoft.com/office/drawing/2014/main" id="{F43E6EDE-4605-3651-A18C-D552CF4B6F3A}"/>
              </a:ext>
            </a:extLst>
          </p:cNvPr>
          <p:cNvSpPr txBox="1"/>
          <p:nvPr/>
        </p:nvSpPr>
        <p:spPr>
          <a:xfrm>
            <a:off x="482009" y="2039658"/>
            <a:ext cx="2502297" cy="923330"/>
          </a:xfrm>
          <a:prstGeom prst="rect">
            <a:avLst/>
          </a:prstGeom>
          <a:noFill/>
        </p:spPr>
        <p:txBody>
          <a:bodyPr wrap="square">
            <a:spAutoFit/>
          </a:bodyPr>
          <a:lstStyle/>
          <a:p>
            <a:pPr algn="ctr"/>
            <a:r>
              <a:rPr lang="en-US" sz="1800" dirty="0">
                <a:solidFill>
                  <a:srgbClr val="000000"/>
                </a:solidFill>
                <a:latin typeface="Amasis MT Pro" panose="02040504050005020304" pitchFamily="18" charset="0"/>
              </a:rPr>
              <a:t>Koyukuk </a:t>
            </a:r>
          </a:p>
          <a:p>
            <a:pPr algn="ctr"/>
            <a:r>
              <a:rPr lang="en-US" sz="1800" dirty="0">
                <a:solidFill>
                  <a:srgbClr val="000000"/>
                </a:solidFill>
                <a:latin typeface="Amasis MT Pro" panose="02040504050005020304" pitchFamily="18" charset="0"/>
              </a:rPr>
              <a:t>(Alaska)</a:t>
            </a:r>
            <a:endParaRPr lang="en-US" dirty="0">
              <a:solidFill>
                <a:srgbClr val="000000"/>
              </a:solidFill>
              <a:latin typeface="Amasis MT Pro" panose="02040504050005020304" pitchFamily="18" charset="0"/>
            </a:endParaRPr>
          </a:p>
          <a:p>
            <a:pPr algn="ctr"/>
            <a:r>
              <a:rPr lang="en-US" dirty="0">
                <a:solidFill>
                  <a:srgbClr val="000000"/>
                </a:solidFill>
                <a:latin typeface="Amasis MT Pro" panose="02040504050005020304" pitchFamily="18" charset="0"/>
              </a:rPr>
              <a:t>2006 </a:t>
            </a:r>
            <a:endParaRPr lang="en-US" sz="1800" dirty="0">
              <a:solidFill>
                <a:srgbClr val="000000"/>
              </a:solidFill>
              <a:latin typeface="Amasis MT Pro" panose="02040504050005020304" pitchFamily="18" charset="0"/>
            </a:endParaRPr>
          </a:p>
        </p:txBody>
      </p:sp>
      <p:sp>
        <p:nvSpPr>
          <p:cNvPr id="21" name="TextBox 20">
            <a:extLst>
              <a:ext uri="{FF2B5EF4-FFF2-40B4-BE49-F238E27FC236}">
                <a16:creationId xmlns:a16="http://schemas.microsoft.com/office/drawing/2014/main" id="{DA879585-C3B0-46CB-3D76-E1CBA81D54F7}"/>
              </a:ext>
            </a:extLst>
          </p:cNvPr>
          <p:cNvSpPr txBox="1"/>
          <p:nvPr/>
        </p:nvSpPr>
        <p:spPr>
          <a:xfrm>
            <a:off x="2780941" y="5882171"/>
            <a:ext cx="2945244" cy="646331"/>
          </a:xfrm>
          <a:prstGeom prst="rect">
            <a:avLst/>
          </a:prstGeom>
          <a:noFill/>
        </p:spPr>
        <p:txBody>
          <a:bodyPr wrap="square">
            <a:spAutoFit/>
          </a:bodyPr>
          <a:lstStyle/>
          <a:p>
            <a:pPr algn="ctr"/>
            <a:r>
              <a:rPr lang="en-US" sz="1200" dirty="0">
                <a:solidFill>
                  <a:srgbClr val="000000"/>
                </a:solidFill>
                <a:latin typeface="Amasis MT Pro" panose="02040504050005020304" pitchFamily="18" charset="0"/>
              </a:rPr>
              <a:t>Raw Mask </a:t>
            </a:r>
          </a:p>
          <a:p>
            <a:pPr algn="ctr"/>
            <a:r>
              <a:rPr lang="en-US" sz="1200" dirty="0">
                <a:solidFill>
                  <a:srgbClr val="000000"/>
                </a:solidFill>
                <a:latin typeface="Amasis MT Pro" panose="02040504050005020304" pitchFamily="18" charset="0"/>
              </a:rPr>
              <a:t>(without </a:t>
            </a:r>
            <a:r>
              <a:rPr lang="en-US" sz="1200" dirty="0" err="1">
                <a:solidFill>
                  <a:srgbClr val="000000"/>
                </a:solidFill>
                <a:latin typeface="Amasis MT Pro" panose="02040504050005020304" pitchFamily="18" charset="0"/>
              </a:rPr>
              <a:t>Perona</a:t>
            </a:r>
            <a:r>
              <a:rPr lang="en-US" sz="1200" dirty="0">
                <a:solidFill>
                  <a:srgbClr val="000000"/>
                </a:solidFill>
                <a:latin typeface="Amasis MT Pro" panose="02040504050005020304" pitchFamily="18" charset="0"/>
              </a:rPr>
              <a:t>-Malik </a:t>
            </a:r>
          </a:p>
          <a:p>
            <a:pPr algn="ctr"/>
            <a:r>
              <a:rPr lang="en-US" sz="1200" dirty="0">
                <a:solidFill>
                  <a:srgbClr val="000000"/>
                </a:solidFill>
                <a:latin typeface="Amasis MT Pro" panose="02040504050005020304" pitchFamily="18" charset="0"/>
              </a:rPr>
              <a:t>applied to MNDWI)</a:t>
            </a:r>
          </a:p>
        </p:txBody>
      </p:sp>
      <p:sp>
        <p:nvSpPr>
          <p:cNvPr id="22" name="TextBox 21">
            <a:extLst>
              <a:ext uri="{FF2B5EF4-FFF2-40B4-BE49-F238E27FC236}">
                <a16:creationId xmlns:a16="http://schemas.microsoft.com/office/drawing/2014/main" id="{04EAF747-6233-4919-623E-33EBF56DE68E}"/>
              </a:ext>
            </a:extLst>
          </p:cNvPr>
          <p:cNvSpPr txBox="1"/>
          <p:nvPr/>
        </p:nvSpPr>
        <p:spPr>
          <a:xfrm>
            <a:off x="4639208" y="6079234"/>
            <a:ext cx="2945244" cy="276999"/>
          </a:xfrm>
          <a:prstGeom prst="rect">
            <a:avLst/>
          </a:prstGeom>
          <a:noFill/>
        </p:spPr>
        <p:txBody>
          <a:bodyPr wrap="square">
            <a:spAutoFit/>
          </a:bodyPr>
          <a:lstStyle/>
          <a:p>
            <a:pPr algn="ctr"/>
            <a:r>
              <a:rPr lang="en-US" sz="1200" dirty="0">
                <a:solidFill>
                  <a:srgbClr val="000000"/>
                </a:solidFill>
                <a:latin typeface="Amasis MT Pro" panose="02040504050005020304" pitchFamily="18" charset="0"/>
              </a:rPr>
              <a:t>Filtered Mask</a:t>
            </a:r>
          </a:p>
        </p:txBody>
      </p:sp>
      <p:sp>
        <p:nvSpPr>
          <p:cNvPr id="23" name="TextBox 22">
            <a:extLst>
              <a:ext uri="{FF2B5EF4-FFF2-40B4-BE49-F238E27FC236}">
                <a16:creationId xmlns:a16="http://schemas.microsoft.com/office/drawing/2014/main" id="{10C3D8A9-1F54-AFBF-0378-EF2E43FDEF82}"/>
              </a:ext>
            </a:extLst>
          </p:cNvPr>
          <p:cNvSpPr txBox="1"/>
          <p:nvPr/>
        </p:nvSpPr>
        <p:spPr>
          <a:xfrm>
            <a:off x="6525336" y="5974503"/>
            <a:ext cx="2945244" cy="461665"/>
          </a:xfrm>
          <a:prstGeom prst="rect">
            <a:avLst/>
          </a:prstGeom>
          <a:noFill/>
        </p:spPr>
        <p:txBody>
          <a:bodyPr wrap="square">
            <a:spAutoFit/>
          </a:bodyPr>
          <a:lstStyle/>
          <a:p>
            <a:pPr algn="ctr"/>
            <a:r>
              <a:rPr lang="en-US" sz="1200" dirty="0">
                <a:solidFill>
                  <a:srgbClr val="000000"/>
                </a:solidFill>
                <a:latin typeface="Amasis MT Pro" panose="02040504050005020304" pitchFamily="18" charset="0"/>
              </a:rPr>
              <a:t>Active channel feature </a:t>
            </a:r>
          </a:p>
          <a:p>
            <a:pPr algn="ctr"/>
            <a:r>
              <a:rPr lang="en-US" sz="1200" dirty="0">
                <a:solidFill>
                  <a:srgbClr val="000000"/>
                </a:solidFill>
                <a:latin typeface="Amasis MT Pro" panose="02040504050005020304" pitchFamily="18" charset="0"/>
              </a:rPr>
              <a:t>and centerline</a:t>
            </a:r>
          </a:p>
        </p:txBody>
      </p:sp>
      <p:cxnSp>
        <p:nvCxnSpPr>
          <p:cNvPr id="26" name="Straight Arrow Connector 25">
            <a:extLst>
              <a:ext uri="{FF2B5EF4-FFF2-40B4-BE49-F238E27FC236}">
                <a16:creationId xmlns:a16="http://schemas.microsoft.com/office/drawing/2014/main" id="{885A409B-B8F3-F773-54BB-25E4FA7C805B}"/>
              </a:ext>
            </a:extLst>
          </p:cNvPr>
          <p:cNvCxnSpPr/>
          <p:nvPr/>
        </p:nvCxnSpPr>
        <p:spPr>
          <a:xfrm>
            <a:off x="8431869" y="2535370"/>
            <a:ext cx="0" cy="158261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Map&#10;&#10;Description automatically generated">
            <a:extLst>
              <a:ext uri="{FF2B5EF4-FFF2-40B4-BE49-F238E27FC236}">
                <a16:creationId xmlns:a16="http://schemas.microsoft.com/office/drawing/2014/main" id="{D504CD72-54AC-2819-623C-22C1535EC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09" y="3177227"/>
            <a:ext cx="2764351" cy="2667824"/>
          </a:xfrm>
          <a:prstGeom prst="rect">
            <a:avLst/>
          </a:prstGeom>
        </p:spPr>
      </p:pic>
      <p:sp>
        <p:nvSpPr>
          <p:cNvPr id="31" name="Arrow: Right 30">
            <a:extLst>
              <a:ext uri="{FF2B5EF4-FFF2-40B4-BE49-F238E27FC236}">
                <a16:creationId xmlns:a16="http://schemas.microsoft.com/office/drawing/2014/main" id="{72D7F9F9-30A5-76CA-B99E-9E025116D3D0}"/>
              </a:ext>
            </a:extLst>
          </p:cNvPr>
          <p:cNvSpPr/>
          <p:nvPr/>
        </p:nvSpPr>
        <p:spPr>
          <a:xfrm>
            <a:off x="5005943" y="4243752"/>
            <a:ext cx="175846" cy="1641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9D845F31-BB5B-43CF-1645-9288E7298D15}"/>
              </a:ext>
            </a:extLst>
          </p:cNvPr>
          <p:cNvSpPr/>
          <p:nvPr/>
        </p:nvSpPr>
        <p:spPr>
          <a:xfrm>
            <a:off x="6920396" y="4243751"/>
            <a:ext cx="175846" cy="1641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BECE1C0-EED9-B6AD-2BAF-F32F978256B1}"/>
              </a:ext>
            </a:extLst>
          </p:cNvPr>
          <p:cNvSpPr txBox="1"/>
          <p:nvPr/>
        </p:nvSpPr>
        <p:spPr>
          <a:xfrm rot="16200000">
            <a:off x="7902842" y="3172790"/>
            <a:ext cx="750277" cy="307777"/>
          </a:xfrm>
          <a:prstGeom prst="rect">
            <a:avLst/>
          </a:prstGeom>
          <a:noFill/>
        </p:spPr>
        <p:txBody>
          <a:bodyPr wrap="square" rtlCol="0">
            <a:spAutoFit/>
          </a:bodyPr>
          <a:lstStyle/>
          <a:p>
            <a:pPr algn="ctr"/>
            <a:r>
              <a:rPr lang="en-US" sz="1400" dirty="0">
                <a:solidFill>
                  <a:schemeClr val="bg1"/>
                </a:solidFill>
                <a:latin typeface="Amasis MT Pro" panose="02040504050005020304" pitchFamily="18" charset="0"/>
              </a:rPr>
              <a:t>flow</a:t>
            </a:r>
          </a:p>
        </p:txBody>
      </p:sp>
    </p:spTree>
    <p:extLst>
      <p:ext uri="{BB962C8B-B14F-4D97-AF65-F5344CB8AC3E}">
        <p14:creationId xmlns:p14="http://schemas.microsoft.com/office/powerpoint/2010/main" val="321068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EE58B3-5739-3295-4F12-BF4C8FB734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634" y="1349102"/>
            <a:ext cx="9144000" cy="3694467"/>
          </a:xfrm>
          <a:prstGeom prst="rect">
            <a:avLst/>
          </a:prstGeom>
        </p:spPr>
      </p:pic>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Rettangolo 5">
            <a:extLst>
              <a:ext uri="{FF2B5EF4-FFF2-40B4-BE49-F238E27FC236}">
                <a16:creationId xmlns:a16="http://schemas.microsoft.com/office/drawing/2014/main" id="{C7B48265-7336-9DB5-D13F-291C28603245}"/>
              </a:ext>
            </a:extLst>
          </p:cNvPr>
          <p:cNvSpPr/>
          <p:nvPr/>
        </p:nvSpPr>
        <p:spPr>
          <a:xfrm>
            <a:off x="1176867" y="5706533"/>
            <a:ext cx="88900" cy="80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numero diapositiva 1">
            <a:extLst>
              <a:ext uri="{FF2B5EF4-FFF2-40B4-BE49-F238E27FC236}">
                <a16:creationId xmlns:a16="http://schemas.microsoft.com/office/drawing/2014/main" id="{94435E69-0808-B5ED-9807-53C9C7BDC594}"/>
              </a:ext>
            </a:extLst>
          </p:cNvPr>
          <p:cNvSpPr>
            <a:spLocks noGrp="1"/>
          </p:cNvSpPr>
          <p:nvPr>
            <p:ph type="sldNum" sz="quarter" idx="12"/>
          </p:nvPr>
        </p:nvSpPr>
        <p:spPr/>
        <p:txBody>
          <a:bodyPr/>
          <a:lstStyle/>
          <a:p>
            <a:fld id="{40311059-1EEF-4526-96FF-FA3CAC95FB5D}" type="slidenum">
              <a:rPr lang="en-US" smtClean="0"/>
              <a:t>15</a:t>
            </a:fld>
            <a:endParaRPr lang="en-US"/>
          </a:p>
        </p:txBody>
      </p:sp>
      <p:sp>
        <p:nvSpPr>
          <p:cNvPr id="13" name="CasellaDiTesto 12">
            <a:extLst>
              <a:ext uri="{FF2B5EF4-FFF2-40B4-BE49-F238E27FC236}">
                <a16:creationId xmlns:a16="http://schemas.microsoft.com/office/drawing/2014/main" id="{CE08B894-1E68-4537-4705-F25DDDFFED64}"/>
              </a:ext>
            </a:extLst>
          </p:cNvPr>
          <p:cNvSpPr txBox="1"/>
          <p:nvPr/>
        </p:nvSpPr>
        <p:spPr>
          <a:xfrm>
            <a:off x="428472" y="944808"/>
            <a:ext cx="3386782" cy="400110"/>
          </a:xfrm>
          <a:prstGeom prst="rect">
            <a:avLst/>
          </a:prstGeom>
          <a:noFill/>
        </p:spPr>
        <p:txBody>
          <a:bodyPr wrap="square">
            <a:spAutoFit/>
          </a:bodyPr>
          <a:lstStyle/>
          <a:p>
            <a:r>
              <a:rPr lang="en-US" sz="2000" b="1" dirty="0">
                <a:solidFill>
                  <a:srgbClr val="000000"/>
                </a:solidFill>
                <a:latin typeface="Amasis MT Pro" panose="02040504050005020304" pitchFamily="18" charset="0"/>
              </a:rPr>
              <a:t>Take home messages</a:t>
            </a:r>
          </a:p>
        </p:txBody>
      </p:sp>
      <p:sp>
        <p:nvSpPr>
          <p:cNvPr id="15" name="CasellaDiTesto 14">
            <a:extLst>
              <a:ext uri="{FF2B5EF4-FFF2-40B4-BE49-F238E27FC236}">
                <a16:creationId xmlns:a16="http://schemas.microsoft.com/office/drawing/2014/main" id="{16F64E5E-2010-9854-1E70-9A8D3A2FF4D8}"/>
              </a:ext>
            </a:extLst>
          </p:cNvPr>
          <p:cNvSpPr txBox="1"/>
          <p:nvPr/>
        </p:nvSpPr>
        <p:spPr>
          <a:xfrm>
            <a:off x="828614" y="1647756"/>
            <a:ext cx="7843672" cy="2585323"/>
          </a:xfrm>
          <a:prstGeom prst="rect">
            <a:avLst/>
          </a:prstGeom>
          <a:noFill/>
        </p:spPr>
        <p:txBody>
          <a:bodyPr wrap="square">
            <a:spAutoFit/>
          </a:bodyPr>
          <a:lstStyle/>
          <a:p>
            <a:pPr marL="742950" lvl="1" indent="-285750" algn="just">
              <a:buFont typeface="Wingdings" panose="05000000000000000000" pitchFamily="2" charset="2"/>
              <a:buChar char="à"/>
            </a:pPr>
            <a:r>
              <a:rPr lang="en-US" dirty="0">
                <a:effectLst/>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t>GEE &amp; </a:t>
            </a:r>
            <a:r>
              <a:rPr lang="en-US" dirty="0" err="1">
                <a:effectLst/>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t>PyRIS</a:t>
            </a:r>
            <a:r>
              <a:rPr lang="en-US" dirty="0">
                <a:effectLst/>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t> integration</a:t>
            </a:r>
          </a:p>
          <a:p>
            <a:pPr lvl="1" algn="just"/>
            <a:endParaRPr lang="en-US" dirty="0">
              <a:effectLst/>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endParaRPr>
          </a:p>
          <a:p>
            <a:pPr marL="742950" lvl="1" indent="-285750" algn="just">
              <a:buFont typeface="Wingdings" panose="05000000000000000000" pitchFamily="2" charset="2"/>
              <a:buChar char="à"/>
            </a:pPr>
            <a:r>
              <a:rPr lang="en-US" dirty="0">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t>Methodology to tackle spatial and multispectral complexities of permafrost environments</a:t>
            </a:r>
            <a:endParaRPr lang="en-US" dirty="0">
              <a:effectLst/>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endParaRPr>
          </a:p>
          <a:p>
            <a:pPr lvl="1" algn="just"/>
            <a:endParaRPr lang="en-US" dirty="0">
              <a:effectLst/>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endParaRPr>
          </a:p>
          <a:p>
            <a:pPr marL="742950" lvl="1" indent="-285750" algn="just">
              <a:buFont typeface="Wingdings" panose="05000000000000000000" pitchFamily="2" charset="2"/>
              <a:buChar char="à"/>
            </a:pPr>
            <a:r>
              <a:rPr lang="en-US" dirty="0">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t>Preliminary </a:t>
            </a:r>
            <a:r>
              <a:rPr lang="en-US" dirty="0">
                <a:effectLst/>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t>database of meandering rivers flowing on permafrost environment </a:t>
            </a:r>
            <a:r>
              <a:rPr lang="en-US" dirty="0">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t>to better understands river processes and inherent spatiotemporal scales in arctic climates and climate change implications</a:t>
            </a:r>
            <a:endParaRPr lang="en-US" dirty="0">
              <a:effectLst/>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 name="CasellaDiTesto 13">
            <a:extLst>
              <a:ext uri="{FF2B5EF4-FFF2-40B4-BE49-F238E27FC236}">
                <a16:creationId xmlns:a16="http://schemas.microsoft.com/office/drawing/2014/main" id="{3D3CDDCF-2D03-28C2-6582-25ABC2A8E891}"/>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DB084E13-D801-DCCA-0334-1734506E2D3B}"/>
              </a:ext>
            </a:extLst>
          </p:cNvPr>
          <p:cNvGrpSpPr/>
          <p:nvPr/>
        </p:nvGrpSpPr>
        <p:grpSpPr>
          <a:xfrm>
            <a:off x="62935" y="80105"/>
            <a:ext cx="2466905" cy="507393"/>
            <a:chOff x="62935" y="80105"/>
            <a:chExt cx="2466905" cy="507393"/>
          </a:xfrm>
        </p:grpSpPr>
        <p:pic>
          <p:nvPicPr>
            <p:cNvPr id="7" name="Picture 6" descr="A picture containing text&#10;&#10;Description automatically generated">
              <a:extLst>
                <a:ext uri="{FF2B5EF4-FFF2-40B4-BE49-F238E27FC236}">
                  <a16:creationId xmlns:a16="http://schemas.microsoft.com/office/drawing/2014/main" id="{C9A94763-963D-DA70-73C6-B7A13BFA8C5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9" name="Picture 8" descr="Background pattern&#10;&#10;Description automatically generated with low confidence">
              <a:extLst>
                <a:ext uri="{FF2B5EF4-FFF2-40B4-BE49-F238E27FC236}">
                  <a16:creationId xmlns:a16="http://schemas.microsoft.com/office/drawing/2014/main" id="{ED411570-0651-057A-08F5-6D0F994A3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8" name="CasellaDiTesto 14">
            <a:extLst>
              <a:ext uri="{FF2B5EF4-FFF2-40B4-BE49-F238E27FC236}">
                <a16:creationId xmlns:a16="http://schemas.microsoft.com/office/drawing/2014/main" id="{452DF6BF-9D12-3124-CCF8-42AF883A0CF6}"/>
              </a:ext>
            </a:extLst>
          </p:cNvPr>
          <p:cNvSpPr txBox="1"/>
          <p:nvPr/>
        </p:nvSpPr>
        <p:spPr>
          <a:xfrm>
            <a:off x="490057" y="5267860"/>
            <a:ext cx="3044172" cy="646331"/>
          </a:xfrm>
          <a:prstGeom prst="rect">
            <a:avLst/>
          </a:prstGeom>
          <a:noFill/>
        </p:spPr>
        <p:txBody>
          <a:bodyPr wrap="square">
            <a:spAutoFit/>
          </a:bodyPr>
          <a:lstStyle/>
          <a:p>
            <a:r>
              <a:rPr lang="en-US" dirty="0">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t>If you want to know more….</a:t>
            </a:r>
            <a:br>
              <a:rPr lang="en-US" dirty="0">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br>
            <a:endParaRPr lang="en-US" dirty="0">
              <a:effectLst/>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11" name="TextBox 10">
            <a:extLst>
              <a:ext uri="{FF2B5EF4-FFF2-40B4-BE49-F238E27FC236}">
                <a16:creationId xmlns:a16="http://schemas.microsoft.com/office/drawing/2014/main" id="{30D6759F-4FB1-1E23-0E37-09AC1A7A542F}"/>
              </a:ext>
            </a:extLst>
          </p:cNvPr>
          <p:cNvSpPr txBox="1"/>
          <p:nvPr/>
        </p:nvSpPr>
        <p:spPr>
          <a:xfrm>
            <a:off x="5268463" y="5157924"/>
            <a:ext cx="3156857" cy="1200329"/>
          </a:xfrm>
          <a:prstGeom prst="rect">
            <a:avLst/>
          </a:prstGeom>
          <a:noFill/>
        </p:spPr>
        <p:txBody>
          <a:bodyPr wrap="square">
            <a:spAutoFit/>
          </a:bodyPr>
          <a:lstStyle>
            <a:defPPr>
              <a:defRPr lang="en-US"/>
            </a:defPPr>
            <a:lvl2pPr lvl="1">
              <a:defRPr>
                <a:effectLst/>
                <a:latin typeface="Amasis MT Pro" panose="02040504050005020304" pitchFamily="18" charset="0"/>
                <a:ea typeface="Calibri" panose="020F0502020204030204" pitchFamily="34" charset="0"/>
                <a:cs typeface="Times New Roman" panose="02020603050405020304" pitchFamily="18" charset="0"/>
              </a:defRPr>
            </a:lvl2pPr>
          </a:lstStyle>
          <a:p>
            <a:r>
              <a:rPr lang="en-US" b="1" dirty="0">
                <a:latin typeface="Amasis MT Pro" panose="02040504050005020304" pitchFamily="18" charset="0"/>
              </a:rPr>
              <a:t>Looking for permafrost signatures in Arctic streams: the case of meandering rivers</a:t>
            </a:r>
          </a:p>
        </p:txBody>
      </p:sp>
      <p:sp>
        <p:nvSpPr>
          <p:cNvPr id="16" name="TextBox 15">
            <a:extLst>
              <a:ext uri="{FF2B5EF4-FFF2-40B4-BE49-F238E27FC236}">
                <a16:creationId xmlns:a16="http://schemas.microsoft.com/office/drawing/2014/main" id="{24EC9082-7BFD-6AD0-1B9F-67EF5D4E8655}"/>
              </a:ext>
            </a:extLst>
          </p:cNvPr>
          <p:cNvSpPr txBox="1"/>
          <p:nvPr/>
        </p:nvSpPr>
        <p:spPr>
          <a:xfrm>
            <a:off x="5268463" y="6267123"/>
            <a:ext cx="3044173" cy="338554"/>
          </a:xfrm>
          <a:prstGeom prst="rect">
            <a:avLst/>
          </a:prstGeom>
          <a:noFill/>
        </p:spPr>
        <p:txBody>
          <a:bodyPr wrap="square">
            <a:spAutoFit/>
          </a:bodyPr>
          <a:lstStyle/>
          <a:p>
            <a:r>
              <a:rPr lang="en-US" sz="1600" b="0" i="0" dirty="0">
                <a:solidFill>
                  <a:srgbClr val="000000"/>
                </a:solidFill>
                <a:effectLst/>
                <a:latin typeface="Amasis MT Pro" panose="02040504050005020304" pitchFamily="18" charset="0"/>
              </a:rPr>
              <a:t>EGU23-9776 , session GM 5.2</a:t>
            </a:r>
            <a:endParaRPr lang="en-US" sz="1600" b="1" dirty="0">
              <a:latin typeface="Amasis MT Pro" panose="02040504050005020304" pitchFamily="18" charset="0"/>
            </a:endParaRPr>
          </a:p>
        </p:txBody>
      </p:sp>
      <p:sp>
        <p:nvSpPr>
          <p:cNvPr id="19" name="TextBox 18">
            <a:extLst>
              <a:ext uri="{FF2B5EF4-FFF2-40B4-BE49-F238E27FC236}">
                <a16:creationId xmlns:a16="http://schemas.microsoft.com/office/drawing/2014/main" id="{C044616B-9D79-BEFF-BE4E-330341D13D3C}"/>
              </a:ext>
            </a:extLst>
          </p:cNvPr>
          <p:cNvSpPr txBox="1"/>
          <p:nvPr/>
        </p:nvSpPr>
        <p:spPr>
          <a:xfrm>
            <a:off x="1532513" y="5933685"/>
            <a:ext cx="2333609" cy="646331"/>
          </a:xfrm>
          <a:prstGeom prst="rect">
            <a:avLst/>
          </a:prstGeom>
          <a:noFill/>
        </p:spPr>
        <p:txBody>
          <a:bodyPr wrap="square">
            <a:spAutoFit/>
          </a:bodyPr>
          <a:lstStyle/>
          <a:p>
            <a:pPr algn="r"/>
            <a:r>
              <a:rPr lang="en-US" dirty="0">
                <a:latin typeface="Amasis MT Pro" panose="02040504050005020304" pitchFamily="18" charset="0"/>
                <a:ea typeface="Calibri" panose="020F0502020204030204" pitchFamily="34" charset="0"/>
                <a:cs typeface="Times New Roman" panose="02020603050405020304" pitchFamily="18" charset="0"/>
                <a:sym typeface="Wingdings" panose="05000000000000000000" pitchFamily="2" charset="2"/>
              </a:rPr>
              <a:t>…Jump to our EGU23 contribution!</a:t>
            </a:r>
            <a:endParaRPr lang="en-US" dirty="0"/>
          </a:p>
        </p:txBody>
      </p:sp>
      <p:pic>
        <p:nvPicPr>
          <p:cNvPr id="14" name="Picture 13" descr="Qr code&#10;&#10;Description automatically generated">
            <a:extLst>
              <a:ext uri="{FF2B5EF4-FFF2-40B4-BE49-F238E27FC236}">
                <a16:creationId xmlns:a16="http://schemas.microsoft.com/office/drawing/2014/main" id="{ACC63F8F-67DD-8D22-89A2-240465722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130" y="5231467"/>
            <a:ext cx="1333333" cy="1333333"/>
          </a:xfrm>
          <a:prstGeom prst="rect">
            <a:avLst/>
          </a:prstGeom>
        </p:spPr>
      </p:pic>
    </p:spTree>
    <p:extLst>
      <p:ext uri="{BB962C8B-B14F-4D97-AF65-F5344CB8AC3E}">
        <p14:creationId xmlns:p14="http://schemas.microsoft.com/office/powerpoint/2010/main" val="7975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D642693-8FCA-7D11-29FB-18D389913EF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239118" y="-4482"/>
            <a:ext cx="10383118" cy="7342496"/>
          </a:xfrm>
          <a:prstGeom prst="rect">
            <a:avLst/>
          </a:prstGeom>
        </p:spPr>
      </p:pic>
      <p:sp>
        <p:nvSpPr>
          <p:cNvPr id="8" name="CasellaDiTesto 7">
            <a:extLst>
              <a:ext uri="{FF2B5EF4-FFF2-40B4-BE49-F238E27FC236}">
                <a16:creationId xmlns:a16="http://schemas.microsoft.com/office/drawing/2014/main" id="{E7B3C1C5-941E-33B2-2C3F-1E6C37782CF1}"/>
              </a:ext>
            </a:extLst>
          </p:cNvPr>
          <p:cNvSpPr txBox="1"/>
          <p:nvPr/>
        </p:nvSpPr>
        <p:spPr>
          <a:xfrm>
            <a:off x="2665250" y="0"/>
            <a:ext cx="6458024" cy="1200329"/>
          </a:xfrm>
          <a:prstGeom prst="rect">
            <a:avLst/>
          </a:prstGeom>
          <a:noFill/>
        </p:spPr>
        <p:txBody>
          <a:bodyPr wrap="square">
            <a:spAutoFit/>
          </a:bodyPr>
          <a:lstStyle/>
          <a:p>
            <a:r>
              <a:rPr lang="en-US" sz="1200" dirty="0">
                <a:solidFill>
                  <a:srgbClr val="000000"/>
                </a:solidFill>
                <a:latin typeface="Amasis MT Pro" panose="020B0604020202020204" pitchFamily="18" charset="0"/>
                <a:ea typeface="Open Sans" panose="020B0606030504020204" pitchFamily="34" charset="0"/>
                <a:cs typeface="Open Sans" panose="020B0606030504020204" pitchFamily="34" charset="0"/>
              </a:rPr>
              <a:t>EGU General Assembly 2023</a:t>
            </a:r>
          </a:p>
          <a:p>
            <a:r>
              <a:rPr lang="en-US" sz="1200" b="1" dirty="0">
                <a:latin typeface="Amasis MT Pro" panose="02040504050005020304" pitchFamily="18" charset="0"/>
              </a:rPr>
              <a:t>GM5.1 | Progress in Fluvial and Estuarine Geomorphology: Process Dynamics, Big Data, and Data-driven Modeling</a:t>
            </a:r>
          </a:p>
          <a:p>
            <a:pPr marL="0" marR="0" lvl="0" indent="0" defTabSz="914400" rtl="0" eaLnBrk="0" fontAlgn="base" latinLnBrk="0" hangingPunct="0">
              <a:lnSpc>
                <a:spcPct val="100000"/>
              </a:lnSpc>
              <a:spcBef>
                <a:spcPct val="0"/>
              </a:spcBef>
              <a:spcAft>
                <a:spcPct val="0"/>
              </a:spcAft>
              <a:buClrTx/>
              <a:buSzTx/>
              <a:buFontTx/>
              <a:buNone/>
              <a:tabLst/>
            </a:pPr>
            <a:r>
              <a:rPr lang="it-IT" altLang="it-IT" sz="1200" dirty="0" err="1">
                <a:latin typeface="Amasis MT Pro" panose="02040504050005020304" pitchFamily="18" charset="0"/>
                <a:cs typeface="Open Sans" panose="020B0606030504020204" pitchFamily="34" charset="0"/>
              </a:rPr>
              <a:t>Convener</a:t>
            </a:r>
            <a:r>
              <a:rPr lang="it-IT" altLang="it-IT" sz="1200" dirty="0">
                <a:latin typeface="Amasis MT Pro" panose="02040504050005020304" pitchFamily="18" charset="0"/>
                <a:cs typeface="Open Sans" panose="020B0606030504020204" pitchFamily="34" charset="0"/>
              </a:rPr>
              <a:t>: </a:t>
            </a:r>
            <a:r>
              <a:rPr lang="en-US" sz="1200" dirty="0">
                <a:latin typeface="Amasis MT Pro" panose="02040504050005020304" pitchFamily="18" charset="0"/>
                <a:cs typeface="Open Sans" panose="020B0606030504020204" pitchFamily="34" charset="0"/>
              </a:rPr>
              <a:t>Anne </a:t>
            </a:r>
            <a:r>
              <a:rPr lang="en-US" sz="1200" dirty="0" err="1">
                <a:latin typeface="Amasis MT Pro" panose="02040504050005020304" pitchFamily="18" charset="0"/>
                <a:cs typeface="Open Sans" panose="020B0606030504020204" pitchFamily="34" charset="0"/>
              </a:rPr>
              <a:t>Baar</a:t>
            </a:r>
            <a:endParaRPr lang="en-US" sz="1200" dirty="0">
              <a:latin typeface="Amasis MT Pro" panose="02040504050005020304" pitchFamily="18" charset="0"/>
              <a:cs typeface="Open Sans" panose="020B0606030504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tx1"/>
                </a:solidFill>
                <a:effectLst/>
                <a:latin typeface="Amasis MT Pro" panose="02040504050005020304" pitchFamily="18" charset="0"/>
                <a:cs typeface="Open Sans" panose="020B0606030504020204" pitchFamily="34" charset="0"/>
              </a:rPr>
              <a:t>Co-</a:t>
            </a:r>
            <a:r>
              <a:rPr kumimoji="0" lang="it-IT" altLang="it-IT" sz="1200" b="0" i="0" u="none" strike="noStrike" cap="none" normalizeH="0" baseline="0" dirty="0" err="1">
                <a:ln>
                  <a:noFill/>
                </a:ln>
                <a:solidFill>
                  <a:schemeClr val="tx1"/>
                </a:solidFill>
                <a:effectLst/>
                <a:latin typeface="Amasis MT Pro" panose="02040504050005020304" pitchFamily="18" charset="0"/>
                <a:cs typeface="Open Sans" panose="020B0606030504020204" pitchFamily="34" charset="0"/>
              </a:rPr>
              <a:t>conveners</a:t>
            </a:r>
            <a:r>
              <a:rPr kumimoji="0" lang="it-IT" altLang="it-IT" sz="1200" b="0" i="0" u="none" strike="noStrike" cap="none" normalizeH="0" baseline="0" dirty="0">
                <a:ln>
                  <a:noFill/>
                </a:ln>
                <a:solidFill>
                  <a:schemeClr val="tx1"/>
                </a:solidFill>
                <a:effectLst/>
                <a:latin typeface="Amasis MT Pro" panose="02040504050005020304" pitchFamily="18" charset="0"/>
                <a:cs typeface="Open Sans" panose="020B0606030504020204" pitchFamily="34" charset="0"/>
              </a:rPr>
              <a:t>: </a:t>
            </a:r>
            <a:r>
              <a:rPr lang="it-IT" altLang="it-IT" sz="1200" dirty="0">
                <a:latin typeface="Amasis MT Pro" panose="02040504050005020304" pitchFamily="18" charset="0"/>
                <a:cs typeface="Open Sans" panose="020B0606030504020204" pitchFamily="34" charset="0"/>
              </a:rPr>
              <a:t>Simone Bizzi, </a:t>
            </a:r>
            <a:r>
              <a:rPr lang="en-US" sz="1200" dirty="0" err="1">
                <a:latin typeface="Amasis MT Pro" panose="02040504050005020304" pitchFamily="18" charset="0"/>
                <a:cs typeface="Open Sans" panose="020B0606030504020204" pitchFamily="34" charset="0"/>
              </a:rPr>
              <a:t>Manudeo</a:t>
            </a:r>
            <a:r>
              <a:rPr lang="en-US" sz="1200" dirty="0">
                <a:latin typeface="Amasis MT Pro" panose="02040504050005020304" pitchFamily="18" charset="0"/>
                <a:cs typeface="Open Sans" panose="020B0606030504020204" pitchFamily="34" charset="0"/>
              </a:rPr>
              <a:t> Singh</a:t>
            </a:r>
            <a:r>
              <a:rPr lang="it-IT" sz="1200" dirty="0">
                <a:latin typeface="Amasis MT Pro" panose="02040504050005020304" pitchFamily="18" charset="0"/>
                <a:cs typeface="Open Sans" panose="020B0606030504020204" pitchFamily="34" charset="0"/>
              </a:rPr>
              <a:t>, </a:t>
            </a:r>
            <a:r>
              <a:rPr lang="en-US" sz="1200" dirty="0">
                <a:latin typeface="Amasis MT Pro" panose="02040504050005020304" pitchFamily="18" charset="0"/>
                <a:cs typeface="Open Sans" panose="020B0606030504020204" pitchFamily="34" charset="0"/>
              </a:rPr>
              <a:t>Richard Boothroyd</a:t>
            </a:r>
            <a:r>
              <a:rPr lang="it-IT" sz="1200" dirty="0">
                <a:latin typeface="Amasis MT Pro" panose="02040504050005020304" pitchFamily="18" charset="0"/>
                <a:cs typeface="Open Sans" panose="020B0606030504020204" pitchFamily="34" charset="0"/>
              </a:rPr>
              <a:t>, Paul Hudson, </a:t>
            </a:r>
            <a:r>
              <a:rPr lang="en-US" sz="1200" dirty="0" err="1">
                <a:latin typeface="Amasis MT Pro" panose="02040504050005020304" pitchFamily="18" charset="0"/>
                <a:cs typeface="Open Sans" panose="020B0606030504020204" pitchFamily="34" charset="0"/>
              </a:rPr>
              <a:t>Lisanne</a:t>
            </a:r>
            <a:r>
              <a:rPr lang="en-US" sz="1200" dirty="0">
                <a:latin typeface="Amasis MT Pro" panose="02040504050005020304" pitchFamily="18" charset="0"/>
                <a:cs typeface="Open Sans" panose="020B0606030504020204" pitchFamily="34" charset="0"/>
              </a:rPr>
              <a:t> </a:t>
            </a:r>
            <a:r>
              <a:rPr lang="en-US" sz="1200" dirty="0" err="1">
                <a:latin typeface="Amasis MT Pro" panose="02040504050005020304" pitchFamily="18" charset="0"/>
                <a:cs typeface="Open Sans" panose="020B0606030504020204" pitchFamily="34" charset="0"/>
              </a:rPr>
              <a:t>Braat</a:t>
            </a:r>
            <a:r>
              <a:rPr lang="it-IT" sz="1200" dirty="0">
                <a:latin typeface="Amasis MT Pro" panose="02040504050005020304" pitchFamily="18" charset="0"/>
                <a:cs typeface="Open Sans" panose="020B0606030504020204" pitchFamily="34" charset="0"/>
              </a:rPr>
              <a:t>, </a:t>
            </a:r>
            <a:r>
              <a:rPr lang="en-US" sz="1200" dirty="0">
                <a:latin typeface="Amasis MT Pro" panose="02040504050005020304" pitchFamily="18" charset="0"/>
                <a:cs typeface="Open Sans" panose="020B0606030504020204" pitchFamily="34" charset="0"/>
              </a:rPr>
              <a:t>Muriel </a:t>
            </a:r>
            <a:r>
              <a:rPr lang="en-US" sz="1200" dirty="0" err="1">
                <a:latin typeface="Amasis MT Pro" panose="02040504050005020304" pitchFamily="18" charset="0"/>
                <a:cs typeface="Open Sans" panose="020B0606030504020204" pitchFamily="34" charset="0"/>
              </a:rPr>
              <a:t>Brückner</a:t>
            </a:r>
            <a:endParaRPr lang="it-IT" altLang="it-IT" sz="1200" dirty="0">
              <a:latin typeface="Amasis MT Pro" panose="02040504050005020304" pitchFamily="18" charset="0"/>
              <a:cs typeface="Open Sans" panose="020B0606030504020204" pitchFamily="34" charset="0"/>
            </a:endParaRPr>
          </a:p>
        </p:txBody>
      </p:sp>
      <p:sp>
        <p:nvSpPr>
          <p:cNvPr id="12" name="CasellaDiTesto 11">
            <a:extLst>
              <a:ext uri="{FF2B5EF4-FFF2-40B4-BE49-F238E27FC236}">
                <a16:creationId xmlns:a16="http://schemas.microsoft.com/office/drawing/2014/main" id="{565E2317-7E97-1360-AD80-25862CAC9044}"/>
              </a:ext>
            </a:extLst>
          </p:cNvPr>
          <p:cNvSpPr txBox="1"/>
          <p:nvPr/>
        </p:nvSpPr>
        <p:spPr>
          <a:xfrm>
            <a:off x="64204" y="5999247"/>
            <a:ext cx="6878098" cy="769441"/>
          </a:xfrm>
          <a:prstGeom prst="rect">
            <a:avLst/>
          </a:prstGeom>
          <a:noFill/>
        </p:spPr>
        <p:txBody>
          <a:bodyPr wrap="square">
            <a:spAutoFit/>
          </a:bodyPr>
          <a:lstStyle/>
          <a:p>
            <a:r>
              <a:rPr lang="en-US" sz="1100" dirty="0">
                <a:solidFill>
                  <a:srgbClr val="000000"/>
                </a:solidFill>
                <a:latin typeface="Amasis MT Pro" panose="02040504050005020304" pitchFamily="18" charset="0"/>
                <a:ea typeface="Open Sans" panose="020B0606030504020204" pitchFamily="34" charset="0"/>
                <a:cs typeface="Open Sans" panose="020B0606030504020204" pitchFamily="34" charset="0"/>
              </a:rPr>
              <a:t>1 University of Trento, Centre Agriculture Food Environment, Trento, Italy</a:t>
            </a:r>
            <a:br>
              <a:rPr lang="en-US" sz="1100" dirty="0">
                <a:solidFill>
                  <a:srgbClr val="000000"/>
                </a:solidFill>
                <a:latin typeface="Amasis MT Pro" panose="02040504050005020304" pitchFamily="18" charset="0"/>
                <a:ea typeface="Open Sans" panose="020B0606030504020204" pitchFamily="34" charset="0"/>
                <a:cs typeface="Open Sans" panose="020B0606030504020204" pitchFamily="34" charset="0"/>
              </a:rPr>
            </a:br>
            <a:r>
              <a:rPr lang="en-US" sz="1100" dirty="0">
                <a:solidFill>
                  <a:srgbClr val="000000"/>
                </a:solidFill>
                <a:latin typeface="Amasis MT Pro" panose="02040504050005020304" pitchFamily="18" charset="0"/>
                <a:ea typeface="Open Sans" panose="020B0606030504020204" pitchFamily="34" charset="0"/>
                <a:cs typeface="Open Sans" panose="020B0606030504020204" pitchFamily="34" charset="0"/>
              </a:rPr>
              <a:t>2 University of Trento, Department of Civil, Environmental and Mechanical Engineering, Trento, Italy</a:t>
            </a:r>
          </a:p>
          <a:p>
            <a:r>
              <a:rPr lang="en-US" sz="1100" dirty="0">
                <a:solidFill>
                  <a:srgbClr val="000000"/>
                </a:solidFill>
                <a:latin typeface="Amasis MT Pro" panose="02040504050005020304" pitchFamily="18" charset="0"/>
                <a:ea typeface="Open Sans" panose="020B0606030504020204" pitchFamily="34" charset="0"/>
                <a:cs typeface="Open Sans" panose="020B0606030504020204" pitchFamily="34" charset="0"/>
              </a:rPr>
              <a:t>3 California Institute of Technology, Geological and Planetary Sciences, Pasadena, California, USA</a:t>
            </a:r>
            <a:br>
              <a:rPr lang="en-US" sz="1100" dirty="0">
                <a:solidFill>
                  <a:srgbClr val="000000"/>
                </a:solidFill>
                <a:latin typeface="Amasis MT Pro" panose="02040504050005020304" pitchFamily="18" charset="0"/>
                <a:ea typeface="Open Sans" panose="020B0606030504020204" pitchFamily="34" charset="0"/>
                <a:cs typeface="Open Sans" panose="020B0606030504020204" pitchFamily="34" charset="0"/>
              </a:rPr>
            </a:b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Fri, 28 Apr 2023 | </a:t>
            </a:r>
            <a:r>
              <a:rPr lang="it-IT" sz="1100" b="0" i="0" dirty="0">
                <a:effectLst/>
                <a:latin typeface="Amasis MT Pro" panose="02040504050005020304" pitchFamily="18" charset="0"/>
                <a:ea typeface="Open Sans" panose="020B0606030504020204" pitchFamily="34" charset="0"/>
                <a:cs typeface="Open Sans" panose="020B0606030504020204" pitchFamily="34" charset="0"/>
              </a:rPr>
              <a:t>08:35–08:45 | </a:t>
            </a:r>
            <a:r>
              <a:rPr lang="en-US" sz="1100" dirty="0">
                <a:latin typeface="Amasis MT Pro" panose="02040504050005020304" pitchFamily="18" charset="0"/>
                <a:ea typeface="Open Sans" panose="020B0606030504020204" pitchFamily="34" charset="0"/>
                <a:cs typeface="Open Sans" panose="020B0606030504020204" pitchFamily="34" charset="0"/>
              </a:rPr>
              <a:t>EGU23-9966</a:t>
            </a:r>
            <a:endParaRPr lang="it-IT" sz="1100" dirty="0">
              <a:latin typeface="Amasis MT Pro" panose="02040504050005020304" pitchFamily="18" charset="0"/>
              <a:ea typeface="Open Sans" panose="020B0606030504020204" pitchFamily="34" charset="0"/>
              <a:cs typeface="Open Sans" panose="020B0606030504020204" pitchFamily="34" charset="0"/>
            </a:endParaRPr>
          </a:p>
        </p:txBody>
      </p:sp>
      <p:pic>
        <p:nvPicPr>
          <p:cNvPr id="1028" name="Picture 4">
            <a:extLst>
              <a:ext uri="{FF2B5EF4-FFF2-40B4-BE49-F238E27FC236}">
                <a16:creationId xmlns:a16="http://schemas.microsoft.com/office/drawing/2014/main" id="{B4DC4E40-6BE3-9BA8-64A9-06DD5DBC7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452" y="5883652"/>
            <a:ext cx="742107" cy="98856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6EF2D6D-32B2-D5EF-989B-EFF0C89668AE}"/>
              </a:ext>
            </a:extLst>
          </p:cNvPr>
          <p:cNvGrpSpPr/>
          <p:nvPr/>
        </p:nvGrpSpPr>
        <p:grpSpPr>
          <a:xfrm>
            <a:off x="103876" y="325768"/>
            <a:ext cx="2466905" cy="507393"/>
            <a:chOff x="62935" y="80105"/>
            <a:chExt cx="2466905" cy="507393"/>
          </a:xfrm>
        </p:grpSpPr>
        <p:pic>
          <p:nvPicPr>
            <p:cNvPr id="6" name="Picture 5" descr="A picture containing text&#10;&#10;Description automatically generated">
              <a:extLst>
                <a:ext uri="{FF2B5EF4-FFF2-40B4-BE49-F238E27FC236}">
                  <a16:creationId xmlns:a16="http://schemas.microsoft.com/office/drawing/2014/main" id="{2E30E536-459B-0E31-04BF-E9118D230771}"/>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9" name="Picture 8" descr="Background pattern&#10;&#10;Description automatically generated with low confidence">
              <a:extLst>
                <a:ext uri="{FF2B5EF4-FFF2-40B4-BE49-F238E27FC236}">
                  <a16:creationId xmlns:a16="http://schemas.microsoft.com/office/drawing/2014/main" id="{68715FF2-385B-2CE6-5FA2-0E23D8716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pic>
        <p:nvPicPr>
          <p:cNvPr id="4" name="Elemento grafico 9" descr="Busta contorno">
            <a:extLst>
              <a:ext uri="{FF2B5EF4-FFF2-40B4-BE49-F238E27FC236}">
                <a16:creationId xmlns:a16="http://schemas.microsoft.com/office/drawing/2014/main" id="{A89B550D-C2CF-5579-7C4D-FDBB57D5A1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676" y="5482524"/>
            <a:ext cx="465942" cy="465942"/>
          </a:xfrm>
          <a:prstGeom prst="rect">
            <a:avLst/>
          </a:prstGeom>
        </p:spPr>
      </p:pic>
      <p:sp>
        <p:nvSpPr>
          <p:cNvPr id="5" name="CasellaDiTesto 10">
            <a:extLst>
              <a:ext uri="{FF2B5EF4-FFF2-40B4-BE49-F238E27FC236}">
                <a16:creationId xmlns:a16="http://schemas.microsoft.com/office/drawing/2014/main" id="{7F8AA348-BA46-4ECE-E03E-ECCFFE0CEB3E}"/>
              </a:ext>
            </a:extLst>
          </p:cNvPr>
          <p:cNvSpPr txBox="1"/>
          <p:nvPr/>
        </p:nvSpPr>
        <p:spPr>
          <a:xfrm>
            <a:off x="516722" y="5575875"/>
            <a:ext cx="2108269" cy="307777"/>
          </a:xfrm>
          <a:prstGeom prst="rect">
            <a:avLst/>
          </a:prstGeom>
          <a:noFill/>
        </p:spPr>
        <p:txBody>
          <a:bodyPr wrap="none" rtlCol="0">
            <a:spAutoFit/>
          </a:bodyPr>
          <a:lstStyle/>
          <a:p>
            <a:r>
              <a:rPr lang="en-US" sz="1400" dirty="0">
                <a:latin typeface="Amasis MT Pro" panose="02040504050005020304" pitchFamily="18" charset="0"/>
              </a:rPr>
              <a:t>marta.crivellaro@unitn.it</a:t>
            </a:r>
          </a:p>
        </p:txBody>
      </p:sp>
      <p:sp>
        <p:nvSpPr>
          <p:cNvPr id="15" name="Titolo 1">
            <a:extLst>
              <a:ext uri="{FF2B5EF4-FFF2-40B4-BE49-F238E27FC236}">
                <a16:creationId xmlns:a16="http://schemas.microsoft.com/office/drawing/2014/main" id="{C54041A7-BEC7-4695-40F9-B2EF1241BC7D}"/>
              </a:ext>
            </a:extLst>
          </p:cNvPr>
          <p:cNvSpPr>
            <a:spLocks noGrp="1"/>
          </p:cNvSpPr>
          <p:nvPr>
            <p:ph type="ctrTitle"/>
          </p:nvPr>
        </p:nvSpPr>
        <p:spPr>
          <a:xfrm>
            <a:off x="-13137" y="3739540"/>
            <a:ext cx="9144000" cy="566897"/>
          </a:xfrm>
        </p:spPr>
        <p:txBody>
          <a:bodyPr>
            <a:noAutofit/>
          </a:bodyPr>
          <a:lstStyle/>
          <a:p>
            <a:r>
              <a:rPr lang="en-US" sz="2000" b="1" dirty="0">
                <a:solidFill>
                  <a:srgbClr val="000000"/>
                </a:solidFill>
                <a:latin typeface="Amasis MT Pro" panose="02040504050005020304" pitchFamily="18" charset="0"/>
              </a:rPr>
              <a:t>Morphological exploration of Arctic rivers using Google Earth Engine</a:t>
            </a:r>
          </a:p>
        </p:txBody>
      </p:sp>
      <mc:AlternateContent xmlns:mc="http://schemas.openxmlformats.org/markup-compatibility/2006" xmlns:a14="http://schemas.microsoft.com/office/drawing/2010/main">
        <mc:Choice Requires="a14">
          <p:sp>
            <p:nvSpPr>
              <p:cNvPr id="16" name="Sottotitolo 2">
                <a:extLst>
                  <a:ext uri="{FF2B5EF4-FFF2-40B4-BE49-F238E27FC236}">
                    <a16:creationId xmlns:a16="http://schemas.microsoft.com/office/drawing/2014/main" id="{28132528-6CDF-F225-5C9A-467B3C2B2C7A}"/>
                  </a:ext>
                </a:extLst>
              </p:cNvPr>
              <p:cNvSpPr>
                <a:spLocks noGrp="1"/>
              </p:cNvSpPr>
              <p:nvPr>
                <p:ph type="subTitle" idx="1"/>
              </p:nvPr>
            </p:nvSpPr>
            <p:spPr>
              <a:xfrm>
                <a:off x="386080" y="4297038"/>
                <a:ext cx="8381999" cy="750918"/>
              </a:xfrm>
            </p:spPr>
            <p:txBody>
              <a:bodyPr>
                <a:normAutofit/>
              </a:bodyPr>
              <a:lstStyle/>
              <a:p>
                <a14:m>
                  <m:oMath xmlns:m="http://schemas.openxmlformats.org/officeDocument/2006/math">
                    <m:sSup>
                      <m:sSupPr>
                        <m:ctrlPr>
                          <a:rPr lang="en-US" sz="1600" b="1" i="1" smtClean="0">
                            <a:solidFill>
                              <a:srgbClr val="000000"/>
                            </a:solidFill>
                            <a:latin typeface="Cambria Math" panose="02040503050406030204" pitchFamily="18" charset="0"/>
                          </a:rPr>
                        </m:ctrlPr>
                      </m:sSupPr>
                      <m:e>
                        <m:r>
                          <m:rPr>
                            <m:nor/>
                          </m:rPr>
                          <a:rPr lang="en-US" sz="1600" b="1" dirty="0">
                            <a:solidFill>
                              <a:srgbClr val="000000"/>
                            </a:solidFill>
                            <a:latin typeface="Amasis MT Pro" panose="020B0604020202020204" pitchFamily="18" charset="0"/>
                            <a:ea typeface="Open Sans" panose="020B0606030504020204" pitchFamily="34" charset="0"/>
                            <a:cs typeface="Open Sans" panose="020B0606030504020204" pitchFamily="34" charset="0"/>
                          </a:rPr>
                          <m:t>Marta</m:t>
                        </m:r>
                        <m:r>
                          <m:rPr>
                            <m:nor/>
                          </m:rPr>
                          <a:rPr lang="en-US" sz="1600" b="1" dirty="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en-US" sz="1600" b="1" dirty="0">
                            <a:solidFill>
                              <a:srgbClr val="000000"/>
                            </a:solidFill>
                            <a:latin typeface="Amasis MT Pro" panose="020B0604020202020204" pitchFamily="18" charset="0"/>
                            <a:ea typeface="Open Sans" panose="020B0606030504020204" pitchFamily="34" charset="0"/>
                            <a:cs typeface="Open Sans" panose="020B0606030504020204" pitchFamily="34" charset="0"/>
                          </a:rPr>
                          <m:t>Crivellaro</m:t>
                        </m:r>
                      </m:e>
                      <m:sup>
                        <m:r>
                          <a:rPr lang="it-IT" sz="1600" b="1" i="1" smtClean="0">
                            <a:solidFill>
                              <a:srgbClr val="000000"/>
                            </a:solidFill>
                            <a:latin typeface="Cambria Math" panose="02040503050406030204" pitchFamily="18" charset="0"/>
                          </a:rPr>
                          <m:t>𝟏</m:t>
                        </m:r>
                      </m:sup>
                    </m:sSup>
                  </m:oMath>
                </a14:m>
                <a:r>
                  <a:rPr lang="en-US"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rPr>
                  <a:t>, </a:t>
                </a:r>
                <a14:m>
                  <m:oMath xmlns:m="http://schemas.openxmlformats.org/officeDocument/2006/math">
                    <m:sSup>
                      <m:sSupPr>
                        <m:ctrlPr>
                          <a:rPr lang="en-US" sz="1600" b="1" i="1">
                            <a:solidFill>
                              <a:srgbClr val="000000"/>
                            </a:solidFill>
                            <a:latin typeface="Cambria Math" panose="02040503050406030204" pitchFamily="18" charset="0"/>
                          </a:rPr>
                        </m:ctrlPr>
                      </m:sSupPr>
                      <m:e>
                        <m:r>
                          <m:rPr>
                            <m:nor/>
                          </m:rPr>
                          <a:rPr lang="en-US" sz="16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Riccardo</m:t>
                        </m:r>
                        <m:r>
                          <m:rPr>
                            <m:nor/>
                          </m:rPr>
                          <a:rPr lang="en-US" sz="16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en-US" sz="16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Bonanomi</m:t>
                        </m:r>
                      </m:e>
                      <m:sup>
                        <m:r>
                          <a:rPr lang="en-US" sz="1600" b="1" i="1" dirty="0"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𝟏</m:t>
                        </m:r>
                      </m:sup>
                    </m:sSup>
                    <m:r>
                      <a:rPr lang="it-IT" sz="1600" b="1" i="1" smtClean="0">
                        <a:solidFill>
                          <a:srgbClr val="000000"/>
                        </a:solidFill>
                        <a:latin typeface="Cambria Math" panose="02040503050406030204" pitchFamily="18" charset="0"/>
                      </a:rPr>
                      <m:t>, </m:t>
                    </m:r>
                    <m:sSup>
                      <m:sSupPr>
                        <m:ctrlPr>
                          <a:rPr lang="en-US" sz="1600" b="1" i="1">
                            <a:solidFill>
                              <a:srgbClr val="000000"/>
                            </a:solidFill>
                            <a:latin typeface="Cambria Math" panose="02040503050406030204" pitchFamily="18" charset="0"/>
                          </a:rPr>
                        </m:ctrlPr>
                      </m:sSupPr>
                      <m:e>
                        <m:r>
                          <m:rPr>
                            <m:nor/>
                          </m:rPr>
                          <a:rPr lang="en-US" sz="16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Niccol</m:t>
                        </m:r>
                        <m:r>
                          <m:rPr>
                            <m:nor/>
                          </m:rPr>
                          <a:rPr lang="en-US" sz="16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ò </m:t>
                        </m:r>
                        <m:r>
                          <m:rPr>
                            <m:nor/>
                          </m:rPr>
                          <a:rPr lang="en-US" sz="16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Ragno</m:t>
                        </m:r>
                      </m:e>
                      <m:sup>
                        <m:r>
                          <a:rPr lang="it-IT" sz="1600" b="1" i="1" dirty="0">
                            <a:solidFill>
                              <a:srgbClr val="000000"/>
                            </a:solidFill>
                            <a:latin typeface="Cambria Math" panose="02040503050406030204" pitchFamily="18" charset="0"/>
                          </a:rPr>
                          <m:t>𝟐</m:t>
                        </m:r>
                      </m:sup>
                    </m:sSup>
                  </m:oMath>
                </a14:m>
                <a:r>
                  <a:rPr lang="en-US"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rPr>
                  <a:t>, </a:t>
                </a:r>
                <a14:m>
                  <m:oMath xmlns:m="http://schemas.openxmlformats.org/officeDocument/2006/math">
                    <m:sSup>
                      <m:sSupPr>
                        <m:ctrlPr>
                          <a:rPr lang="en-US" sz="1600" b="1" i="1">
                            <a:solidFill>
                              <a:srgbClr val="000000"/>
                            </a:solidFill>
                            <a:latin typeface="Cambria Math" panose="02040503050406030204" pitchFamily="18" charset="0"/>
                          </a:rPr>
                        </m:ctrlPr>
                      </m:sSupPr>
                      <m:e>
                        <m:r>
                          <m:rPr>
                            <m:nor/>
                          </m:rPr>
                          <a:rPr lang="en-US" sz="16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Marco</m:t>
                        </m:r>
                        <m:r>
                          <m:rPr>
                            <m:nor/>
                          </m:rPr>
                          <a:rPr lang="en-US" sz="1600" b="0" i="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en-US" sz="1600" b="0" dirty="0" smtClean="0">
                            <a:solidFill>
                              <a:srgbClr val="000000"/>
                            </a:solidFill>
                            <a:latin typeface="Amasis MT Pro" panose="020B0604020202020204" pitchFamily="18" charset="0"/>
                            <a:ea typeface="Open Sans" panose="020B0606030504020204" pitchFamily="34" charset="0"/>
                            <a:cs typeface="Open Sans" panose="020B0606030504020204" pitchFamily="34" charset="0"/>
                          </a:rPr>
                          <m:t>Tu</m:t>
                        </m:r>
                        <m:r>
                          <m:rPr>
                            <m:sty m:val="p"/>
                          </m:rPr>
                          <a:rPr lang="en-US" sz="1600" b="0" i="0" dirty="0"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bino</m:t>
                        </m:r>
                      </m:e>
                      <m:sup>
                        <m:r>
                          <a:rPr lang="en-US" sz="1600" b="1" i="1" dirty="0"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𝟐</m:t>
                        </m:r>
                      </m:sup>
                    </m:sSup>
                  </m:oMath>
                </a14:m>
                <a:r>
                  <a:rPr lang="en-US"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rPr>
                  <a:t>, </a:t>
                </a:r>
                <a14:m>
                  <m:oMath xmlns:m="http://schemas.openxmlformats.org/officeDocument/2006/math">
                    <m:sSup>
                      <m:sSupPr>
                        <m:ctrlPr>
                          <a:rPr lang="en-US" sz="1600" b="1" i="1">
                            <a:solidFill>
                              <a:srgbClr val="000000"/>
                            </a:solidFill>
                            <a:latin typeface="Cambria Math" panose="02040503050406030204" pitchFamily="18" charset="0"/>
                          </a:rPr>
                        </m:ctrlPr>
                      </m:sSupPr>
                      <m:e>
                        <m:r>
                          <m:rPr>
                            <m:nor/>
                          </m:rPr>
                          <a:rPr lang="it-IT"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Guido</m:t>
                        </m:r>
                        <m:r>
                          <m:rPr>
                            <m:nor/>
                          </m:rPr>
                          <a:rPr lang="it-IT"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it-IT"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Zolezzi</m:t>
                        </m:r>
                      </m:e>
                      <m:sup>
                        <m:r>
                          <a:rPr lang="it-IT" sz="1600" b="1" i="1" dirty="0">
                            <a:solidFill>
                              <a:srgbClr val="000000"/>
                            </a:solidFill>
                            <a:latin typeface="Cambria Math" panose="02040503050406030204" pitchFamily="18" charset="0"/>
                          </a:rPr>
                          <m:t>𝟏</m:t>
                        </m:r>
                        <m:r>
                          <a:rPr lang="it-IT" sz="1600" b="1" i="1" dirty="0">
                            <a:solidFill>
                              <a:srgbClr val="000000"/>
                            </a:solidFill>
                            <a:latin typeface="Cambria Math" panose="02040503050406030204" pitchFamily="18" charset="0"/>
                          </a:rPr>
                          <m:t>,</m:t>
                        </m:r>
                        <m:r>
                          <a:rPr lang="it-IT" sz="1600" b="1" i="1" dirty="0">
                            <a:solidFill>
                              <a:srgbClr val="000000"/>
                            </a:solidFill>
                            <a:latin typeface="Cambria Math" panose="02040503050406030204" pitchFamily="18" charset="0"/>
                          </a:rPr>
                          <m:t>𝟐</m:t>
                        </m:r>
                      </m:sup>
                    </m:sSup>
                    <m:r>
                      <a:rPr lang="it-IT" sz="1600" b="1" i="1" dirty="0">
                        <a:solidFill>
                          <a:srgbClr val="000000"/>
                        </a:solidFill>
                        <a:latin typeface="Cambria Math" panose="02040503050406030204" pitchFamily="18" charset="0"/>
                      </a:rPr>
                      <m:t> </m:t>
                    </m:r>
                    <m:r>
                      <a:rPr lang="en-US" sz="1600" b="1" i="1" dirty="0" smtClean="0">
                        <a:solidFill>
                          <a:srgbClr val="000000"/>
                        </a:solidFill>
                        <a:latin typeface="Cambria Math" panose="02040503050406030204" pitchFamily="18" charset="0"/>
                      </a:rPr>
                      <m:t> </m:t>
                    </m:r>
                    <m:r>
                      <m:rPr>
                        <m:sty m:val="p"/>
                      </m:rPr>
                      <a:rPr lang="en-US" sz="1600" b="0" i="0" dirty="0" smtClean="0">
                        <a:solidFill>
                          <a:srgbClr val="000000"/>
                        </a:solidFill>
                        <a:latin typeface="Cambria Math" panose="02040503050406030204" pitchFamily="18" charset="0"/>
                      </a:rPr>
                      <m:t>and</m:t>
                    </m:r>
                    <m:r>
                      <a:rPr lang="en-US" sz="1600" b="0" i="0" dirty="0" smtClean="0">
                        <a:solidFill>
                          <a:srgbClr val="000000"/>
                        </a:solidFill>
                        <a:latin typeface="Cambria Math" panose="02040503050406030204" pitchFamily="18" charset="0"/>
                      </a:rPr>
                      <m:t> </m:t>
                    </m:r>
                    <m:sSup>
                      <m:sSupPr>
                        <m:ctrlPr>
                          <a:rPr lang="en-US" sz="1600" b="1" i="1">
                            <a:solidFill>
                              <a:srgbClr val="000000"/>
                            </a:solidFill>
                            <a:latin typeface="Cambria Math" panose="02040503050406030204" pitchFamily="18" charset="0"/>
                          </a:rPr>
                        </m:ctrlPr>
                      </m:sSupPr>
                      <m:e>
                        <m:r>
                          <m:rPr>
                            <m:nor/>
                          </m:rPr>
                          <a:rPr lang="en-US"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Alfonso</m:t>
                        </m:r>
                        <m:r>
                          <m:rPr>
                            <m:nor/>
                          </m:rPr>
                          <a:rPr lang="en-US"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 </m:t>
                        </m:r>
                        <m:r>
                          <m:rPr>
                            <m:nor/>
                          </m:rPr>
                          <a:rPr lang="en-US"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rPr>
                          <m:t>Vitti</m:t>
                        </m:r>
                      </m:e>
                      <m:sup>
                        <m:r>
                          <a:rPr lang="it-IT" sz="1600" b="1" i="1" dirty="0" smtClean="0">
                            <a:solidFill>
                              <a:srgbClr val="000000"/>
                            </a:solidFill>
                            <a:latin typeface="Cambria Math" panose="02040503050406030204" pitchFamily="18" charset="0"/>
                          </a:rPr>
                          <m:t>𝟐</m:t>
                        </m:r>
                      </m:sup>
                    </m:sSup>
                  </m:oMath>
                </a14:m>
                <a:endParaRPr lang="en-US" sz="1600" dirty="0">
                  <a:solidFill>
                    <a:srgbClr val="000000"/>
                  </a:solidFill>
                  <a:latin typeface="Amasis MT Pro" panose="020B0604020202020204" pitchFamily="18" charset="0"/>
                  <a:ea typeface="Open Sans" panose="020B0606030504020204" pitchFamily="34" charset="0"/>
                  <a:cs typeface="Open Sans" panose="020B0606030504020204" pitchFamily="34" charset="0"/>
                </a:endParaRPr>
              </a:p>
            </p:txBody>
          </p:sp>
        </mc:Choice>
        <mc:Fallback xmlns="">
          <p:sp>
            <p:nvSpPr>
              <p:cNvPr id="16" name="Sottotitolo 2">
                <a:extLst>
                  <a:ext uri="{FF2B5EF4-FFF2-40B4-BE49-F238E27FC236}">
                    <a16:creationId xmlns:a16="http://schemas.microsoft.com/office/drawing/2014/main" id="{28132528-6CDF-F225-5C9A-467B3C2B2C7A}"/>
                  </a:ext>
                </a:extLst>
              </p:cNvPr>
              <p:cNvSpPr>
                <a:spLocks noGrp="1" noRot="1" noChangeAspect="1" noMove="1" noResize="1" noEditPoints="1" noAdjustHandles="1" noChangeArrowheads="1" noChangeShapeType="1" noTextEdit="1"/>
              </p:cNvSpPr>
              <p:nvPr>
                <p:ph type="subTitle" idx="1"/>
              </p:nvPr>
            </p:nvSpPr>
            <p:spPr>
              <a:xfrm>
                <a:off x="386080" y="4297038"/>
                <a:ext cx="8381999" cy="750918"/>
              </a:xfrm>
              <a:blipFill>
                <a:blip r:embed="rId9"/>
                <a:stretch>
                  <a:fillRect t="-4878"/>
                </a:stretch>
              </a:blipFill>
            </p:spPr>
            <p:txBody>
              <a:bodyPr/>
              <a:lstStyle/>
              <a:p>
                <a:r>
                  <a:rPr lang="en-US">
                    <a:noFill/>
                  </a:rPr>
                  <a:t> </a:t>
                </a:r>
              </a:p>
            </p:txBody>
          </p:sp>
        </mc:Fallback>
      </mc:AlternateContent>
      <p:pic>
        <p:nvPicPr>
          <p:cNvPr id="7" name="Picture 6" descr="Qr code&#10;&#10;Description automatically generated">
            <a:extLst>
              <a:ext uri="{FF2B5EF4-FFF2-40B4-BE49-F238E27FC236}">
                <a16:creationId xmlns:a16="http://schemas.microsoft.com/office/drawing/2014/main" id="{D17FE7C0-9D2B-B7E2-B7CD-1C29B69373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13331" y="5883652"/>
            <a:ext cx="988562" cy="988562"/>
          </a:xfrm>
          <a:prstGeom prst="rect">
            <a:avLst/>
          </a:prstGeom>
        </p:spPr>
      </p:pic>
      <p:sp>
        <p:nvSpPr>
          <p:cNvPr id="11" name="Titolo 1">
            <a:extLst>
              <a:ext uri="{FF2B5EF4-FFF2-40B4-BE49-F238E27FC236}">
                <a16:creationId xmlns:a16="http://schemas.microsoft.com/office/drawing/2014/main" id="{5341D792-BF95-2751-DECA-FC15CA753835}"/>
              </a:ext>
            </a:extLst>
          </p:cNvPr>
          <p:cNvSpPr txBox="1">
            <a:spLocks/>
          </p:cNvSpPr>
          <p:nvPr/>
        </p:nvSpPr>
        <p:spPr>
          <a:xfrm>
            <a:off x="3677250" y="2226292"/>
            <a:ext cx="3926023" cy="5668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000000"/>
                </a:solidFill>
                <a:latin typeface="Amasis MT Pro" panose="02040504050005020304" pitchFamily="18" charset="0"/>
              </a:rPr>
              <a:t>Thank you for </a:t>
            </a:r>
          </a:p>
          <a:p>
            <a:r>
              <a:rPr lang="en-US" sz="2000" b="1" dirty="0">
                <a:solidFill>
                  <a:srgbClr val="000000"/>
                </a:solidFill>
                <a:latin typeface="Amasis MT Pro" panose="02040504050005020304" pitchFamily="18" charset="0"/>
              </a:rPr>
              <a:t>your attention!</a:t>
            </a:r>
          </a:p>
        </p:txBody>
      </p:sp>
    </p:spTree>
    <p:extLst>
      <p:ext uri="{BB962C8B-B14F-4D97-AF65-F5344CB8AC3E}">
        <p14:creationId xmlns:p14="http://schemas.microsoft.com/office/powerpoint/2010/main" val="2820592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9" name="CasellaDiTesto 18">
            <a:extLst>
              <a:ext uri="{FF2B5EF4-FFF2-40B4-BE49-F238E27FC236}">
                <a16:creationId xmlns:a16="http://schemas.microsoft.com/office/drawing/2014/main" id="{A87CD366-8C8D-9A02-8739-175642479AC9}"/>
              </a:ext>
            </a:extLst>
          </p:cNvPr>
          <p:cNvSpPr txBox="1"/>
          <p:nvPr/>
        </p:nvSpPr>
        <p:spPr>
          <a:xfrm>
            <a:off x="463117" y="988767"/>
            <a:ext cx="2654300" cy="369332"/>
          </a:xfrm>
          <a:prstGeom prst="rect">
            <a:avLst/>
          </a:prstGeom>
          <a:noFill/>
        </p:spPr>
        <p:txBody>
          <a:bodyPr wrap="square">
            <a:spAutoFit/>
          </a:bodyPr>
          <a:lstStyle/>
          <a:p>
            <a:r>
              <a:rPr lang="en-US" b="1" dirty="0">
                <a:solidFill>
                  <a:srgbClr val="000000"/>
                </a:solidFill>
                <a:latin typeface="Amasis MT Pro" panose="02040504050005020304" pitchFamily="18" charset="0"/>
                <a:sym typeface="Wingdings" panose="05000000000000000000" pitchFamily="2" charset="2"/>
              </a:rPr>
              <a:t>References</a:t>
            </a:r>
          </a:p>
        </p:txBody>
      </p:sp>
      <p:sp>
        <p:nvSpPr>
          <p:cNvPr id="2" name="Segnaposto numero diapositiva 1">
            <a:extLst>
              <a:ext uri="{FF2B5EF4-FFF2-40B4-BE49-F238E27FC236}">
                <a16:creationId xmlns:a16="http://schemas.microsoft.com/office/drawing/2014/main" id="{167EF8CE-13D4-58EB-C860-7C15D0B9E4D6}"/>
              </a:ext>
            </a:extLst>
          </p:cNvPr>
          <p:cNvSpPr>
            <a:spLocks noGrp="1"/>
          </p:cNvSpPr>
          <p:nvPr>
            <p:ph type="sldNum" sz="quarter" idx="12"/>
          </p:nvPr>
        </p:nvSpPr>
        <p:spPr/>
        <p:txBody>
          <a:bodyPr/>
          <a:lstStyle/>
          <a:p>
            <a:fld id="{40311059-1EEF-4526-96FF-FA3CAC95FB5D}" type="slidenum">
              <a:rPr lang="en-US" smtClean="0"/>
              <a:t>17</a:t>
            </a:fld>
            <a:endParaRPr lang="en-US"/>
          </a:p>
        </p:txBody>
      </p:sp>
      <p:sp>
        <p:nvSpPr>
          <p:cNvPr id="3" name="CasellaDiTesto 13">
            <a:extLst>
              <a:ext uri="{FF2B5EF4-FFF2-40B4-BE49-F238E27FC236}">
                <a16:creationId xmlns:a16="http://schemas.microsoft.com/office/drawing/2014/main" id="{3EABB965-4A13-7163-1ED6-6D13DF945EED}"/>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6210CF7B-DA93-E1C0-A3B6-606BDA7519CE}"/>
              </a:ext>
            </a:extLst>
          </p:cNvPr>
          <p:cNvGrpSpPr/>
          <p:nvPr/>
        </p:nvGrpSpPr>
        <p:grpSpPr>
          <a:xfrm>
            <a:off x="62935" y="80105"/>
            <a:ext cx="2466905" cy="507393"/>
            <a:chOff x="62935" y="80105"/>
            <a:chExt cx="2466905" cy="507393"/>
          </a:xfrm>
        </p:grpSpPr>
        <p:pic>
          <p:nvPicPr>
            <p:cNvPr id="6" name="Picture 5" descr="A picture containing text&#10;&#10;Description automatically generated">
              <a:extLst>
                <a:ext uri="{FF2B5EF4-FFF2-40B4-BE49-F238E27FC236}">
                  <a16:creationId xmlns:a16="http://schemas.microsoft.com/office/drawing/2014/main" id="{0BC6486D-F3BF-5EFF-AD2C-E3E6D4F62E5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617B9F19-7D55-9632-A466-734F9A6D4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8" name="CasellaDiTesto 11">
            <a:extLst>
              <a:ext uri="{FF2B5EF4-FFF2-40B4-BE49-F238E27FC236}">
                <a16:creationId xmlns:a16="http://schemas.microsoft.com/office/drawing/2014/main" id="{C135C7B5-D779-B5D2-D188-6243F23D700E}"/>
              </a:ext>
            </a:extLst>
          </p:cNvPr>
          <p:cNvSpPr txBox="1"/>
          <p:nvPr/>
        </p:nvSpPr>
        <p:spPr>
          <a:xfrm>
            <a:off x="463117" y="1384272"/>
            <a:ext cx="7871991" cy="5101397"/>
          </a:xfrm>
          <a:prstGeom prst="rect">
            <a:avLst/>
          </a:prstGeom>
          <a:noFill/>
        </p:spPr>
        <p:txBody>
          <a:bodyPr wrap="square">
            <a:spAutoFit/>
          </a:bodyPr>
          <a:lstStyle/>
          <a:p>
            <a:pPr marL="171450" indent="-171450" algn="just">
              <a:buFont typeface="Arial" panose="020B0604020202020204" pitchFamily="34" charset="0"/>
              <a:buChar char="•"/>
            </a:pPr>
            <a:r>
              <a:rPr lang="en-US" sz="1050" dirty="0" err="1">
                <a:latin typeface="Amasis MT Pro" panose="02040504050005020304" pitchFamily="18" charset="0"/>
              </a:rPr>
              <a:t>Kévin</a:t>
            </a:r>
            <a:r>
              <a:rPr lang="en-US" sz="1050" dirty="0">
                <a:latin typeface="Amasis MT Pro" panose="02040504050005020304" pitchFamily="18" charset="0"/>
              </a:rPr>
              <a:t> </a:t>
            </a:r>
            <a:r>
              <a:rPr lang="en-US" sz="1050" dirty="0" err="1">
                <a:latin typeface="Amasis MT Pro" panose="02040504050005020304" pitchFamily="18" charset="0"/>
              </a:rPr>
              <a:t>Barbieux</a:t>
            </a:r>
            <a:r>
              <a:rPr lang="en-US" sz="1050" dirty="0">
                <a:latin typeface="Amasis MT Pro" panose="02040504050005020304" pitchFamily="18" charset="0"/>
              </a:rPr>
              <a:t>, </a:t>
            </a:r>
            <a:r>
              <a:rPr lang="en-US" sz="1050" dirty="0" err="1">
                <a:latin typeface="Amasis MT Pro" panose="02040504050005020304" pitchFamily="18" charset="0"/>
              </a:rPr>
              <a:t>Antigoni</a:t>
            </a:r>
            <a:r>
              <a:rPr lang="en-US" sz="1050" dirty="0">
                <a:latin typeface="Amasis MT Pro" panose="02040504050005020304" pitchFamily="18" charset="0"/>
              </a:rPr>
              <a:t> </a:t>
            </a:r>
            <a:r>
              <a:rPr lang="en-US" sz="1050" dirty="0" err="1">
                <a:latin typeface="Amasis MT Pro" panose="02040504050005020304" pitchFamily="18" charset="0"/>
              </a:rPr>
              <a:t>Charitsi</a:t>
            </a:r>
            <a:r>
              <a:rPr lang="en-US" sz="1050" dirty="0">
                <a:latin typeface="Amasis MT Pro" panose="02040504050005020304" pitchFamily="18" charset="0"/>
              </a:rPr>
              <a:t> &amp; Bertrand </a:t>
            </a:r>
            <a:r>
              <a:rPr lang="en-US" sz="1050" dirty="0" err="1">
                <a:latin typeface="Amasis MT Pro" panose="02040504050005020304" pitchFamily="18" charset="0"/>
              </a:rPr>
              <a:t>Merminod</a:t>
            </a:r>
            <a:r>
              <a:rPr lang="en-US" sz="1050" dirty="0">
                <a:latin typeface="Amasis MT Pro" panose="02040504050005020304" pitchFamily="18" charset="0"/>
              </a:rPr>
              <a:t> (2018) Icy lakes extraction and water-ice classification using Landsat 8 OLI multispectral data, International Journal of Remote Sensing, 39:11, 3646-3678, DOI: </a:t>
            </a:r>
            <a:r>
              <a:rPr lang="en-US" sz="1050" dirty="0">
                <a:latin typeface="Amasis MT Pro" panose="02040504050005020304" pitchFamily="18" charset="0"/>
                <a:hlinkClick r:id="rId5">
                  <a:extLst>
                    <a:ext uri="{A12FA001-AC4F-418D-AE19-62706E023703}">
                      <ahyp:hlinkClr xmlns:ahyp="http://schemas.microsoft.com/office/drawing/2018/hyperlinkcolor" val="tx"/>
                    </a:ext>
                  </a:extLst>
                </a:hlinkClick>
              </a:rPr>
              <a:t>10.1080/01431161.2018.1447165</a:t>
            </a:r>
            <a:endParaRPr lang="en-US" sz="1050" dirty="0">
              <a:latin typeface="Amasis MT Pro" panose="02040504050005020304" pitchFamily="18" charset="0"/>
            </a:endParaRPr>
          </a:p>
          <a:p>
            <a:pPr marL="171450" indent="-171450" algn="just">
              <a:buFont typeface="Arial" panose="020B0604020202020204" pitchFamily="34" charset="0"/>
              <a:buChar char="•"/>
            </a:pPr>
            <a:r>
              <a:rPr lang="en-US" sz="1050" dirty="0" err="1">
                <a:latin typeface="Amasis MT Pro" panose="02040504050005020304" pitchFamily="18" charset="0"/>
              </a:rPr>
              <a:t>Donchyts</a:t>
            </a:r>
            <a:r>
              <a:rPr lang="en-US" sz="1050" dirty="0">
                <a:latin typeface="Amasis MT Pro" panose="02040504050005020304" pitchFamily="18" charset="0"/>
              </a:rPr>
              <a:t>, </a:t>
            </a:r>
            <a:r>
              <a:rPr lang="en-US" sz="1050" dirty="0" err="1">
                <a:latin typeface="Amasis MT Pro" panose="02040504050005020304" pitchFamily="18" charset="0"/>
              </a:rPr>
              <a:t>Gennadiy</a:t>
            </a:r>
            <a:r>
              <a:rPr lang="en-US" sz="1050" dirty="0">
                <a:latin typeface="Amasis MT Pro" panose="02040504050005020304" pitchFamily="18" charset="0"/>
              </a:rPr>
              <a:t>. (2018). Planetary-scale surface water detection from space. 10.4233/uuid:510bd39f-407d-4bb6-958e-dea363c5e2a8.</a:t>
            </a:r>
          </a:p>
          <a:p>
            <a:pPr marL="171450" indent="-171450" algn="just">
              <a:buFont typeface="Arial" panose="020B0604020202020204" pitchFamily="34" charset="0"/>
              <a:buChar char="•"/>
            </a:pPr>
            <a:r>
              <a:rPr lang="en-US" sz="1050" dirty="0" err="1">
                <a:latin typeface="Amasis MT Pro" panose="02040504050005020304" pitchFamily="18" charset="0"/>
              </a:rPr>
              <a:t>Hanqiu</a:t>
            </a:r>
            <a:r>
              <a:rPr lang="en-US" sz="1050" dirty="0">
                <a:latin typeface="Amasis MT Pro" panose="02040504050005020304" pitchFamily="18" charset="0"/>
              </a:rPr>
              <a:t> Xu (2006) Modification of </a:t>
            </a:r>
            <a:r>
              <a:rPr lang="en-US" sz="1050" dirty="0" err="1">
                <a:latin typeface="Amasis MT Pro" panose="02040504050005020304" pitchFamily="18" charset="0"/>
              </a:rPr>
              <a:t>normalised</a:t>
            </a:r>
            <a:r>
              <a:rPr lang="en-US" sz="1050" dirty="0">
                <a:latin typeface="Amasis MT Pro" panose="02040504050005020304" pitchFamily="18" charset="0"/>
              </a:rPr>
              <a:t> difference water index (NDWI) to enhance open water features in remotely sensed imagery, International Journal of Remote Sensing, 27:14, 3025-3033, DOI: </a:t>
            </a:r>
            <a:r>
              <a:rPr lang="en-US" sz="1050" dirty="0">
                <a:latin typeface="Amasis MT Pro" panose="02040504050005020304" pitchFamily="18" charset="0"/>
                <a:hlinkClick r:id="rId6">
                  <a:extLst>
                    <a:ext uri="{A12FA001-AC4F-418D-AE19-62706E023703}">
                      <ahyp:hlinkClr xmlns:ahyp="http://schemas.microsoft.com/office/drawing/2018/hyperlinkcolor" val="tx"/>
                    </a:ext>
                  </a:extLst>
                </a:hlinkClick>
              </a:rPr>
              <a:t>10.1080/01431160600589179</a:t>
            </a:r>
            <a:endParaRPr lang="en-US" sz="1050" dirty="0">
              <a:latin typeface="Amasis MT Pro" panose="02040504050005020304" pitchFamily="18" charset="0"/>
            </a:endParaRPr>
          </a:p>
          <a:p>
            <a:pPr marL="171450" indent="-171450" algn="just">
              <a:buFont typeface="Arial" panose="020B0604020202020204" pitchFamily="34" charset="0"/>
              <a:buChar char="•"/>
            </a:pPr>
            <a:r>
              <a:rPr lang="en-US" sz="1050" dirty="0">
                <a:latin typeface="Amasis MT Pro" panose="02040504050005020304" pitchFamily="18" charset="0"/>
              </a:rPr>
              <a:t>Jiang, Z., </a:t>
            </a:r>
            <a:r>
              <a:rPr lang="en-US" sz="1050" dirty="0" err="1">
                <a:latin typeface="Amasis MT Pro" panose="02040504050005020304" pitchFamily="18" charset="0"/>
              </a:rPr>
              <a:t>Huete</a:t>
            </a:r>
            <a:r>
              <a:rPr lang="en-US" sz="1050" dirty="0">
                <a:latin typeface="Amasis MT Pro" panose="02040504050005020304" pitchFamily="18" charset="0"/>
              </a:rPr>
              <a:t>, A., </a:t>
            </a:r>
            <a:r>
              <a:rPr lang="en-US" sz="1050" dirty="0" err="1">
                <a:latin typeface="Amasis MT Pro" panose="02040504050005020304" pitchFamily="18" charset="0"/>
              </a:rPr>
              <a:t>Didan</a:t>
            </a:r>
            <a:r>
              <a:rPr lang="en-US" sz="1050" dirty="0">
                <a:latin typeface="Amasis MT Pro" panose="02040504050005020304" pitchFamily="18" charset="0"/>
              </a:rPr>
              <a:t>, K., &amp; Miura, T. (2008). Development of a two-band enhanced vegetation index without a blue band. Remote Sensing of Environment, 112(10), 3833–3845. https://doi.org/10.1016/j.rse.2008.06.006</a:t>
            </a:r>
          </a:p>
          <a:p>
            <a:pPr marL="171450" indent="-171450" algn="just">
              <a:buFont typeface="Arial" panose="020B0604020202020204" pitchFamily="34" charset="0"/>
              <a:buChar char="•"/>
            </a:pPr>
            <a:r>
              <a:rPr lang="en-US" sz="1050" dirty="0">
                <a:latin typeface="Amasis MT Pro" panose="02040504050005020304" pitchFamily="18" charset="0"/>
              </a:rPr>
              <a:t>S. K. </a:t>
            </a:r>
            <a:r>
              <a:rPr lang="en-US" sz="1050" dirty="0" err="1">
                <a:latin typeface="Amasis MT Pro" panose="02040504050005020304" pitchFamily="18" charset="0"/>
              </a:rPr>
              <a:t>McFEETERS</a:t>
            </a:r>
            <a:r>
              <a:rPr lang="en-US" sz="1050" dirty="0">
                <a:latin typeface="Amasis MT Pro" panose="02040504050005020304" pitchFamily="18" charset="0"/>
              </a:rPr>
              <a:t> (1996) The use of the Normalized Difference Water Index (NDWI) in the delineation of open water features, International Journal of Remote Sensing, 17:7, 1425-1432, DOI: </a:t>
            </a:r>
            <a:r>
              <a:rPr lang="en-US" sz="1050" dirty="0">
                <a:latin typeface="Amasis MT Pro" panose="02040504050005020304" pitchFamily="18" charset="0"/>
                <a:hlinkClick r:id="rId7">
                  <a:extLst>
                    <a:ext uri="{A12FA001-AC4F-418D-AE19-62706E023703}">
                      <ahyp:hlinkClr xmlns:ahyp="http://schemas.microsoft.com/office/drawing/2018/hyperlinkcolor" val="tx"/>
                    </a:ext>
                  </a:extLst>
                </a:hlinkClick>
              </a:rPr>
              <a:t>10.1080/01431169608948714</a:t>
            </a:r>
            <a:endParaRPr lang="en-US" sz="1050" dirty="0">
              <a:latin typeface="Amasis MT Pro" panose="02040504050005020304" pitchFamily="18" charset="0"/>
            </a:endParaRPr>
          </a:p>
          <a:p>
            <a:pPr marL="171450" indent="-171450" algn="just">
              <a:buFont typeface="Arial" panose="020B0604020202020204" pitchFamily="34" charset="0"/>
              <a:buChar char="•"/>
            </a:pPr>
            <a:r>
              <a:rPr lang="en-US" sz="1050" dirty="0" err="1">
                <a:latin typeface="Amasis MT Pro" panose="02040504050005020304" pitchFamily="18" charset="0"/>
              </a:rPr>
              <a:t>Monegaglia</a:t>
            </a:r>
            <a:r>
              <a:rPr lang="en-US" sz="1050" dirty="0">
                <a:latin typeface="Amasis MT Pro" panose="02040504050005020304" pitchFamily="18" charset="0"/>
              </a:rPr>
              <a:t>, F., </a:t>
            </a:r>
            <a:r>
              <a:rPr lang="en-US" sz="1050" dirty="0" err="1">
                <a:latin typeface="Amasis MT Pro" panose="02040504050005020304" pitchFamily="18" charset="0"/>
              </a:rPr>
              <a:t>Zolezzi</a:t>
            </a:r>
            <a:r>
              <a:rPr lang="en-US" sz="1050" dirty="0">
                <a:latin typeface="Amasis MT Pro" panose="02040504050005020304" pitchFamily="18" charset="0"/>
              </a:rPr>
              <a:t>, G., </a:t>
            </a:r>
            <a:r>
              <a:rPr lang="en-US" sz="1050" dirty="0" err="1">
                <a:latin typeface="Amasis MT Pro" panose="02040504050005020304" pitchFamily="18" charset="0"/>
              </a:rPr>
              <a:t>Güneralp</a:t>
            </a:r>
            <a:r>
              <a:rPr lang="en-US" sz="1050" dirty="0">
                <a:latin typeface="Amasis MT Pro" panose="02040504050005020304" pitchFamily="18" charset="0"/>
              </a:rPr>
              <a:t>, İ., Henshaw, A. J., &amp; Tubino, M. (2018). Automated extraction of meandering river </a:t>
            </a:r>
            <a:r>
              <a:rPr lang="en-US" sz="1050" dirty="0" err="1">
                <a:latin typeface="Amasis MT Pro" panose="02040504050005020304" pitchFamily="18" charset="0"/>
              </a:rPr>
              <a:t>morphodynamics</a:t>
            </a:r>
            <a:r>
              <a:rPr lang="en-US" sz="1050" dirty="0">
                <a:latin typeface="Amasis MT Pro" panose="02040504050005020304" pitchFamily="18" charset="0"/>
              </a:rPr>
              <a:t> from multitemporal remotely sensed data. Environmental Modelling and Software, 105, 171–186. https://doi.org/10.1016/j.envsoft.2018.03.028</a:t>
            </a:r>
          </a:p>
          <a:p>
            <a:pPr marL="171450" indent="-171450" algn="just">
              <a:buFont typeface="Arial" panose="020B0604020202020204" pitchFamily="34" charset="0"/>
              <a:buChar char="•"/>
            </a:pPr>
            <a:r>
              <a:rPr lang="en-US" sz="1050" dirty="0">
                <a:latin typeface="Amasis MT Pro" panose="02040504050005020304" pitchFamily="18" charset="0"/>
              </a:rPr>
              <a:t>Mustafa </a:t>
            </a:r>
            <a:r>
              <a:rPr lang="en-US" sz="1050" dirty="0" err="1">
                <a:latin typeface="Amasis MT Pro" panose="02040504050005020304" pitchFamily="18" charset="0"/>
              </a:rPr>
              <a:t>Mustafa</a:t>
            </a:r>
            <a:r>
              <a:rPr lang="en-US" sz="1050" dirty="0">
                <a:latin typeface="Amasis MT Pro" panose="02040504050005020304" pitchFamily="18" charset="0"/>
              </a:rPr>
              <a:t> T., </a:t>
            </a:r>
            <a:r>
              <a:rPr lang="en-US" sz="1050" dirty="0" err="1">
                <a:latin typeface="Amasis MT Pro" panose="02040504050005020304" pitchFamily="18" charset="0"/>
              </a:rPr>
              <a:t>Hassoon</a:t>
            </a:r>
            <a:r>
              <a:rPr lang="en-US" sz="1050" dirty="0">
                <a:latin typeface="Amasis MT Pro" panose="02040504050005020304" pitchFamily="18" charset="0"/>
              </a:rPr>
              <a:t> Khalid I., Hassan </a:t>
            </a:r>
            <a:r>
              <a:rPr lang="en-US" sz="1050" dirty="0" err="1">
                <a:latin typeface="Amasis MT Pro" panose="02040504050005020304" pitchFamily="18" charset="0"/>
              </a:rPr>
              <a:t>Modher</a:t>
            </a:r>
            <a:r>
              <a:rPr lang="en-US" sz="1050" dirty="0">
                <a:latin typeface="Amasis MT Pro" panose="02040504050005020304" pitchFamily="18" charset="0"/>
              </a:rPr>
              <a:t> and Abd </a:t>
            </a:r>
            <a:r>
              <a:rPr lang="en-US" sz="1050" dirty="0" err="1">
                <a:latin typeface="Amasis MT Pro" panose="02040504050005020304" pitchFamily="18" charset="0"/>
              </a:rPr>
              <a:t>Modher</a:t>
            </a:r>
            <a:r>
              <a:rPr lang="en-US" sz="1050" dirty="0">
                <a:latin typeface="Amasis MT Pro" panose="02040504050005020304" pitchFamily="18" charset="0"/>
              </a:rPr>
              <a:t> H. "Using water indices (NDWI, MNDWI, NDMI, WRI and AWEI) to detect physical and chemical parameters by apply remote sensing and GIS techniques". International Journal of Research - </a:t>
            </a:r>
            <a:r>
              <a:rPr lang="en-US" sz="1050" dirty="0" err="1">
                <a:latin typeface="Amasis MT Pro" panose="02040504050005020304" pitchFamily="18" charset="0"/>
              </a:rPr>
              <a:t>Granthaalayah</a:t>
            </a:r>
            <a:r>
              <a:rPr lang="en-US" sz="1050" dirty="0">
                <a:latin typeface="Amasis MT Pro" panose="02040504050005020304" pitchFamily="18" charset="0"/>
              </a:rPr>
              <a:t> 5, no. 10 (2017): 117-128.</a:t>
            </a:r>
          </a:p>
          <a:p>
            <a:pPr marL="171450" indent="-171450" algn="just">
              <a:buFont typeface="Arial" panose="020B0604020202020204" pitchFamily="34" charset="0"/>
              <a:buChar char="•"/>
            </a:pPr>
            <a:r>
              <a:rPr lang="en-US" sz="1050" dirty="0" err="1">
                <a:latin typeface="Amasis MT Pro" panose="02040504050005020304" pitchFamily="18" charset="0"/>
              </a:rPr>
              <a:t>Obu</a:t>
            </a:r>
            <a:r>
              <a:rPr lang="en-US" sz="1050" dirty="0">
                <a:latin typeface="Amasis MT Pro" panose="02040504050005020304" pitchFamily="18" charset="0"/>
              </a:rPr>
              <a:t>, J., Westermann, S., Bartsch, A., </a:t>
            </a:r>
            <a:r>
              <a:rPr lang="en-US" sz="1050" dirty="0" err="1">
                <a:latin typeface="Amasis MT Pro" panose="02040504050005020304" pitchFamily="18" charset="0"/>
              </a:rPr>
              <a:t>Berdnikov</a:t>
            </a:r>
            <a:r>
              <a:rPr lang="en-US" sz="1050" dirty="0">
                <a:latin typeface="Amasis MT Pro" panose="02040504050005020304" pitchFamily="18" charset="0"/>
              </a:rPr>
              <a:t>, N., Christiansen, H. H., </a:t>
            </a:r>
            <a:r>
              <a:rPr lang="en-US" sz="1050" dirty="0" err="1">
                <a:latin typeface="Amasis MT Pro" panose="02040504050005020304" pitchFamily="18" charset="0"/>
              </a:rPr>
              <a:t>Dashtseren</a:t>
            </a:r>
            <a:r>
              <a:rPr lang="en-US" sz="1050" dirty="0">
                <a:latin typeface="Amasis MT Pro" panose="02040504050005020304" pitchFamily="18" charset="0"/>
              </a:rPr>
              <a:t>, A., </a:t>
            </a:r>
            <a:r>
              <a:rPr lang="en-US" sz="1050" dirty="0" err="1">
                <a:latin typeface="Amasis MT Pro" panose="02040504050005020304" pitchFamily="18" charset="0"/>
              </a:rPr>
              <a:t>Delaloye</a:t>
            </a:r>
            <a:r>
              <a:rPr lang="en-US" sz="1050" dirty="0">
                <a:latin typeface="Amasis MT Pro" panose="02040504050005020304" pitchFamily="18" charset="0"/>
              </a:rPr>
              <a:t>, R., </a:t>
            </a:r>
            <a:r>
              <a:rPr lang="en-US" sz="1050" dirty="0" err="1">
                <a:latin typeface="Amasis MT Pro" panose="02040504050005020304" pitchFamily="18" charset="0"/>
              </a:rPr>
              <a:t>Elberling</a:t>
            </a:r>
            <a:r>
              <a:rPr lang="en-US" sz="1050" dirty="0">
                <a:latin typeface="Amasis MT Pro" panose="02040504050005020304" pitchFamily="18" charset="0"/>
              </a:rPr>
              <a:t>, B., </a:t>
            </a:r>
            <a:r>
              <a:rPr lang="en-US" sz="1050" dirty="0" err="1">
                <a:latin typeface="Amasis MT Pro" panose="02040504050005020304" pitchFamily="18" charset="0"/>
              </a:rPr>
              <a:t>Etzelmüller</a:t>
            </a:r>
            <a:r>
              <a:rPr lang="en-US" sz="1050" dirty="0">
                <a:latin typeface="Amasis MT Pro" panose="02040504050005020304" pitchFamily="18" charset="0"/>
              </a:rPr>
              <a:t>, B., </a:t>
            </a:r>
            <a:r>
              <a:rPr lang="en-US" sz="1050" dirty="0" err="1">
                <a:latin typeface="Amasis MT Pro" panose="02040504050005020304" pitchFamily="18" charset="0"/>
              </a:rPr>
              <a:t>Kholodov</a:t>
            </a:r>
            <a:r>
              <a:rPr lang="en-US" sz="1050" dirty="0">
                <a:latin typeface="Amasis MT Pro" panose="02040504050005020304" pitchFamily="18" charset="0"/>
              </a:rPr>
              <a:t>, A., </a:t>
            </a:r>
            <a:r>
              <a:rPr lang="en-US" sz="1050" dirty="0" err="1">
                <a:latin typeface="Amasis MT Pro" panose="02040504050005020304" pitchFamily="18" charset="0"/>
              </a:rPr>
              <a:t>Khomutov</a:t>
            </a:r>
            <a:r>
              <a:rPr lang="en-US" sz="1050" dirty="0">
                <a:latin typeface="Amasis MT Pro" panose="02040504050005020304" pitchFamily="18" charset="0"/>
              </a:rPr>
              <a:t>, A., </a:t>
            </a:r>
            <a:r>
              <a:rPr lang="en-US" sz="1050" dirty="0" err="1">
                <a:latin typeface="Amasis MT Pro" panose="02040504050005020304" pitchFamily="18" charset="0"/>
              </a:rPr>
              <a:t>Kääb</a:t>
            </a:r>
            <a:r>
              <a:rPr lang="en-US" sz="1050" dirty="0">
                <a:latin typeface="Amasis MT Pro" panose="02040504050005020304" pitchFamily="18" charset="0"/>
              </a:rPr>
              <a:t>, A., </a:t>
            </a:r>
            <a:r>
              <a:rPr lang="en-US" sz="1050" dirty="0" err="1">
                <a:latin typeface="Amasis MT Pro" panose="02040504050005020304" pitchFamily="18" charset="0"/>
              </a:rPr>
              <a:t>Leibman</a:t>
            </a:r>
            <a:r>
              <a:rPr lang="en-US" sz="1050" dirty="0">
                <a:latin typeface="Amasis MT Pro" panose="02040504050005020304" pitchFamily="18" charset="0"/>
              </a:rPr>
              <a:t>, M., Lewkowicz, A. G., Panda, S., </a:t>
            </a:r>
            <a:r>
              <a:rPr lang="en-US" sz="1050" dirty="0" err="1">
                <a:latin typeface="Amasis MT Pro" panose="02040504050005020304" pitchFamily="18" charset="0"/>
              </a:rPr>
              <a:t>Romanovsky</a:t>
            </a:r>
            <a:r>
              <a:rPr lang="en-US" sz="1050" dirty="0">
                <a:latin typeface="Amasis MT Pro" panose="02040504050005020304" pitchFamily="18" charset="0"/>
              </a:rPr>
              <a:t>, V., Way, R. G., </a:t>
            </a:r>
            <a:r>
              <a:rPr lang="en-US" sz="1050" dirty="0" err="1">
                <a:latin typeface="Amasis MT Pro" panose="02040504050005020304" pitchFamily="18" charset="0"/>
              </a:rPr>
              <a:t>Westergaard</a:t>
            </a:r>
            <a:r>
              <a:rPr lang="en-US" sz="1050" dirty="0">
                <a:latin typeface="Amasis MT Pro" panose="02040504050005020304" pitchFamily="18" charset="0"/>
              </a:rPr>
              <a:t>-Nielsen, A., Zhao, L.,. Zou, D. (2019). Northern Hemisphere permafrost map based on TTOP modelling for 2000–2016 at 1 km2 scale. Earth-Science Reviews, 193, 299–316. https://doi.org/10.1016/j.earscirev.2019.04.023</a:t>
            </a:r>
          </a:p>
          <a:p>
            <a:pPr marL="171450" indent="-171450" algn="just">
              <a:buFont typeface="Arial" panose="020B0604020202020204" pitchFamily="34" charset="0"/>
              <a:buChar char="•"/>
            </a:pPr>
            <a:r>
              <a:rPr lang="en-US" sz="1050" dirty="0">
                <a:latin typeface="Amasis MT Pro" panose="02040504050005020304" pitchFamily="18" charset="0"/>
              </a:rPr>
              <a:t>Pietro </a:t>
            </a:r>
            <a:r>
              <a:rPr lang="en-US" sz="1050" dirty="0" err="1">
                <a:latin typeface="Amasis MT Pro" panose="02040504050005020304" pitchFamily="18" charset="0"/>
              </a:rPr>
              <a:t>Perona</a:t>
            </a:r>
            <a:r>
              <a:rPr lang="en-US" sz="1050" dirty="0">
                <a:latin typeface="Amasis MT Pro" panose="02040504050005020304" pitchFamily="18" charset="0"/>
              </a:rPr>
              <a:t> and </a:t>
            </a:r>
            <a:r>
              <a:rPr lang="en-US" sz="1050" dirty="0">
                <a:latin typeface="Amasis MT Pro" panose="02040504050005020304" pitchFamily="18" charset="0"/>
                <a:hlinkClick r:id="rId8" tooltip="Jitendra Malik">
                  <a:extLst>
                    <a:ext uri="{A12FA001-AC4F-418D-AE19-62706E023703}">
                      <ahyp:hlinkClr xmlns:ahyp="http://schemas.microsoft.com/office/drawing/2018/hyperlinkcolor" val="tx"/>
                    </a:ext>
                  </a:extLst>
                </a:hlinkClick>
              </a:rPr>
              <a:t>Jitendra Malik</a:t>
            </a:r>
            <a:r>
              <a:rPr lang="en-US" sz="1050" dirty="0">
                <a:latin typeface="Amasis MT Pro" panose="02040504050005020304" pitchFamily="18" charset="0"/>
              </a:rPr>
              <a:t> (November 1987). "Scale-space and edge detection using anisotropic diffusion". Proceedings of IEEE Computer Society Workshop on Computer Vision. pp. 16–22.</a:t>
            </a:r>
          </a:p>
          <a:p>
            <a:pPr marL="171450" indent="-171450" algn="just">
              <a:buFont typeface="Arial" panose="020B0604020202020204" pitchFamily="34" charset="0"/>
              <a:buChar char="•"/>
            </a:pPr>
            <a:r>
              <a:rPr lang="en-US" sz="1050" dirty="0">
                <a:latin typeface="Amasis MT Pro" panose="02040504050005020304" pitchFamily="18" charset="0"/>
              </a:rPr>
              <a:t>Pietro </a:t>
            </a:r>
            <a:r>
              <a:rPr lang="en-US" sz="1050" dirty="0" err="1">
                <a:latin typeface="Amasis MT Pro" panose="02040504050005020304" pitchFamily="18" charset="0"/>
              </a:rPr>
              <a:t>Perona</a:t>
            </a:r>
            <a:r>
              <a:rPr lang="en-US" sz="1050" dirty="0">
                <a:latin typeface="Amasis MT Pro" panose="02040504050005020304" pitchFamily="18" charset="0"/>
              </a:rPr>
              <a:t> and </a:t>
            </a:r>
            <a:r>
              <a:rPr lang="en-US" sz="1050" dirty="0">
                <a:latin typeface="Amasis MT Pro" panose="02040504050005020304" pitchFamily="18" charset="0"/>
                <a:hlinkClick r:id="rId8" tooltip="Jitendra Malik">
                  <a:extLst>
                    <a:ext uri="{A12FA001-AC4F-418D-AE19-62706E023703}">
                      <ahyp:hlinkClr xmlns:ahyp="http://schemas.microsoft.com/office/drawing/2018/hyperlinkcolor" val="tx"/>
                    </a:ext>
                  </a:extLst>
                </a:hlinkClick>
              </a:rPr>
              <a:t>Jitendra Malik</a:t>
            </a:r>
            <a:r>
              <a:rPr lang="en-US" sz="1050" dirty="0">
                <a:latin typeface="Amasis MT Pro" panose="02040504050005020304" pitchFamily="18" charset="0"/>
              </a:rPr>
              <a:t> (July 1990). </a:t>
            </a:r>
            <a:r>
              <a:rPr lang="en-US" sz="1050" dirty="0">
                <a:latin typeface="Amasis MT Pro" panose="02040504050005020304" pitchFamily="18" charset="0"/>
                <a:hlinkClick r:id="rId9">
                  <a:extLst>
                    <a:ext uri="{A12FA001-AC4F-418D-AE19-62706E023703}">
                      <ahyp:hlinkClr xmlns:ahyp="http://schemas.microsoft.com/office/drawing/2018/hyperlinkcolor" val="tx"/>
                    </a:ext>
                  </a:extLst>
                </a:hlinkClick>
              </a:rPr>
              <a:t>"Scale-space and edge detection using anisotropic diffusion"</a:t>
            </a:r>
            <a:r>
              <a:rPr lang="en-US" sz="1050" dirty="0">
                <a:latin typeface="Amasis MT Pro" panose="02040504050005020304" pitchFamily="18" charset="0"/>
              </a:rPr>
              <a:t> (PDF). IEEE Transactions on Pattern Analysis and Machine Intelligence. 12 (7): 629–639. </a:t>
            </a:r>
            <a:r>
              <a:rPr lang="en-US" sz="1050" dirty="0">
                <a:latin typeface="Amasis MT Pro" panose="02040504050005020304" pitchFamily="18" charset="0"/>
                <a:hlinkClick r:id="rId10" tooltip="Doi (identifier)">
                  <a:extLst>
                    <a:ext uri="{A12FA001-AC4F-418D-AE19-62706E023703}">
                      <ahyp:hlinkClr xmlns:ahyp="http://schemas.microsoft.com/office/drawing/2018/hyperlinkcolor" val="tx"/>
                    </a:ext>
                  </a:extLst>
                </a:hlinkClick>
              </a:rPr>
              <a:t>doi</a:t>
            </a:r>
            <a:r>
              <a:rPr lang="en-US" sz="1050" dirty="0">
                <a:latin typeface="Amasis MT Pro" panose="02040504050005020304" pitchFamily="18" charset="0"/>
              </a:rPr>
              <a:t>:</a:t>
            </a:r>
            <a:r>
              <a:rPr lang="en-US" sz="1050" dirty="0">
                <a:latin typeface="Amasis MT Pro" panose="02040504050005020304" pitchFamily="18" charset="0"/>
                <a:hlinkClick r:id="rId11">
                  <a:extLst>
                    <a:ext uri="{A12FA001-AC4F-418D-AE19-62706E023703}">
                      <ahyp:hlinkClr xmlns:ahyp="http://schemas.microsoft.com/office/drawing/2018/hyperlinkcolor" val="tx"/>
                    </a:ext>
                  </a:extLst>
                </a:hlinkClick>
              </a:rPr>
              <a:t>10.1109/34.56205</a:t>
            </a:r>
            <a:r>
              <a:rPr lang="en-US" sz="1050" dirty="0">
                <a:latin typeface="Amasis MT Pro" panose="02040504050005020304" pitchFamily="18" charset="0"/>
              </a:rPr>
              <a:t>. </a:t>
            </a:r>
            <a:r>
              <a:rPr lang="en-US" sz="1050" dirty="0">
                <a:latin typeface="Amasis MT Pro" panose="02040504050005020304" pitchFamily="18" charset="0"/>
                <a:hlinkClick r:id="rId12" tooltip="S2CID (identifier)">
                  <a:extLst>
                    <a:ext uri="{A12FA001-AC4F-418D-AE19-62706E023703}">
                      <ahyp:hlinkClr xmlns:ahyp="http://schemas.microsoft.com/office/drawing/2018/hyperlinkcolor" val="tx"/>
                    </a:ext>
                  </a:extLst>
                </a:hlinkClick>
              </a:rPr>
              <a:t>S2CID</a:t>
            </a:r>
            <a:r>
              <a:rPr lang="en-US" sz="1050" dirty="0">
                <a:latin typeface="Amasis MT Pro" panose="02040504050005020304" pitchFamily="18" charset="0"/>
              </a:rPr>
              <a:t> </a:t>
            </a:r>
            <a:r>
              <a:rPr lang="en-US" sz="1050" dirty="0">
                <a:latin typeface="Amasis MT Pro" panose="02040504050005020304" pitchFamily="18" charset="0"/>
                <a:hlinkClick r:id="rId13">
                  <a:extLst>
                    <a:ext uri="{A12FA001-AC4F-418D-AE19-62706E023703}">
                      <ahyp:hlinkClr xmlns:ahyp="http://schemas.microsoft.com/office/drawing/2018/hyperlinkcolor" val="tx"/>
                    </a:ext>
                  </a:extLst>
                </a:hlinkClick>
              </a:rPr>
              <a:t>14502908</a:t>
            </a:r>
            <a:r>
              <a:rPr lang="en-US" sz="1050" dirty="0">
                <a:latin typeface="Amasis MT Pro" panose="02040504050005020304" pitchFamily="18" charset="0"/>
              </a:rPr>
              <a:t>.</a:t>
            </a:r>
          </a:p>
          <a:p>
            <a:pPr marL="171450" indent="-171450" algn="just">
              <a:buFont typeface="Arial" panose="020B0604020202020204" pitchFamily="34" charset="0"/>
              <a:buChar char="•"/>
            </a:pPr>
            <a:r>
              <a:rPr lang="en-US" sz="1050" dirty="0">
                <a:latin typeface="Amasis MT Pro" panose="02040504050005020304" pitchFamily="18" charset="0"/>
              </a:rPr>
              <a:t>Rouse, J.W., Haas, R.H., Schell, J.A. and Deering, D.W. (1973) Monitoring Vegetation Systems in the Great Plains with ERTS (Earth Resources Technology Satellite). Proceedings of 3rd Earth Resources Technology Satellite Symposium, Greenbelt, 10-14 December, SP-351, 309-317.</a:t>
            </a:r>
          </a:p>
          <a:p>
            <a:pPr marL="171450" indent="-171450" algn="just">
              <a:buFont typeface="Arial" panose="020B0604020202020204" pitchFamily="34" charset="0"/>
              <a:buChar char="•"/>
            </a:pPr>
            <a:r>
              <a:rPr lang="en-US" sz="1050" dirty="0">
                <a:latin typeface="Amasis MT Pro" panose="02040504050005020304" pitchFamily="18" charset="0"/>
              </a:rPr>
              <a:t>Spada, Daniele, Paolo Molinari, Walter Bertoldi, Alfonso </a:t>
            </a:r>
            <a:r>
              <a:rPr lang="en-US" sz="1050" dirty="0" err="1">
                <a:latin typeface="Amasis MT Pro" panose="02040504050005020304" pitchFamily="18" charset="0"/>
              </a:rPr>
              <a:t>Vitti</a:t>
            </a:r>
            <a:r>
              <a:rPr lang="en-US" sz="1050" dirty="0">
                <a:latin typeface="Amasis MT Pro" panose="02040504050005020304" pitchFamily="18" charset="0"/>
              </a:rPr>
              <a:t>, and Guido </a:t>
            </a:r>
            <a:r>
              <a:rPr lang="en-US" sz="1050" dirty="0" err="1">
                <a:latin typeface="Amasis MT Pro" panose="02040504050005020304" pitchFamily="18" charset="0"/>
              </a:rPr>
              <a:t>Zolezzi</a:t>
            </a:r>
            <a:r>
              <a:rPr lang="en-US" sz="1050" dirty="0">
                <a:latin typeface="Amasis MT Pro" panose="02040504050005020304" pitchFamily="18" charset="0"/>
              </a:rPr>
              <a:t>. 2018. "Multi-Temporal Image Analysis for Fluvial Morphological Characterization with Application to Albanian Rivers" ISPRS International Journal of Geo-Information 7, no. 8: 314. https://doi.org/10.3390/ijgi7080314</a:t>
            </a:r>
          </a:p>
          <a:p>
            <a:pPr algn="just"/>
            <a:endParaRPr lang="it-IT" sz="1050" dirty="0">
              <a:latin typeface="Amasis MT Pro" panose="02040504050005020304"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5226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9" name="CasellaDiTesto 18">
            <a:extLst>
              <a:ext uri="{FF2B5EF4-FFF2-40B4-BE49-F238E27FC236}">
                <a16:creationId xmlns:a16="http://schemas.microsoft.com/office/drawing/2014/main" id="{A87CD366-8C8D-9A02-8739-175642479AC9}"/>
              </a:ext>
            </a:extLst>
          </p:cNvPr>
          <p:cNvSpPr txBox="1"/>
          <p:nvPr/>
        </p:nvSpPr>
        <p:spPr>
          <a:xfrm>
            <a:off x="463117" y="988767"/>
            <a:ext cx="5292914" cy="369332"/>
          </a:xfrm>
          <a:prstGeom prst="rect">
            <a:avLst/>
          </a:prstGeom>
          <a:noFill/>
        </p:spPr>
        <p:txBody>
          <a:bodyPr wrap="square">
            <a:spAutoFit/>
          </a:bodyPr>
          <a:lstStyle/>
          <a:p>
            <a:r>
              <a:rPr lang="en-US" b="1" dirty="0">
                <a:solidFill>
                  <a:srgbClr val="000000"/>
                </a:solidFill>
                <a:latin typeface="Amasis MT Pro" panose="02040504050005020304" pitchFamily="18" charset="0"/>
                <a:sym typeface="Wingdings" panose="05000000000000000000" pitchFamily="2" charset="2"/>
              </a:rPr>
              <a:t>Supplementary Materials - Database</a:t>
            </a:r>
          </a:p>
        </p:txBody>
      </p:sp>
      <p:sp>
        <p:nvSpPr>
          <p:cNvPr id="2" name="Segnaposto numero diapositiva 1">
            <a:extLst>
              <a:ext uri="{FF2B5EF4-FFF2-40B4-BE49-F238E27FC236}">
                <a16:creationId xmlns:a16="http://schemas.microsoft.com/office/drawing/2014/main" id="{167EF8CE-13D4-58EB-C860-7C15D0B9E4D6}"/>
              </a:ext>
            </a:extLst>
          </p:cNvPr>
          <p:cNvSpPr>
            <a:spLocks noGrp="1"/>
          </p:cNvSpPr>
          <p:nvPr>
            <p:ph type="sldNum" sz="quarter" idx="12"/>
          </p:nvPr>
        </p:nvSpPr>
        <p:spPr/>
        <p:txBody>
          <a:bodyPr/>
          <a:lstStyle/>
          <a:p>
            <a:fld id="{40311059-1EEF-4526-96FF-FA3CAC95FB5D}" type="slidenum">
              <a:rPr lang="en-US" smtClean="0"/>
              <a:t>18</a:t>
            </a:fld>
            <a:endParaRPr lang="en-US"/>
          </a:p>
        </p:txBody>
      </p:sp>
      <p:sp>
        <p:nvSpPr>
          <p:cNvPr id="3" name="CasellaDiTesto 13">
            <a:extLst>
              <a:ext uri="{FF2B5EF4-FFF2-40B4-BE49-F238E27FC236}">
                <a16:creationId xmlns:a16="http://schemas.microsoft.com/office/drawing/2014/main" id="{3EABB965-4A13-7163-1ED6-6D13DF945EED}"/>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6210CF7B-DA93-E1C0-A3B6-606BDA7519CE}"/>
              </a:ext>
            </a:extLst>
          </p:cNvPr>
          <p:cNvGrpSpPr/>
          <p:nvPr/>
        </p:nvGrpSpPr>
        <p:grpSpPr>
          <a:xfrm>
            <a:off x="62935" y="80105"/>
            <a:ext cx="2466905" cy="507393"/>
            <a:chOff x="62935" y="80105"/>
            <a:chExt cx="2466905" cy="507393"/>
          </a:xfrm>
        </p:grpSpPr>
        <p:pic>
          <p:nvPicPr>
            <p:cNvPr id="6" name="Picture 5" descr="A picture containing text&#10;&#10;Description automatically generated">
              <a:extLst>
                <a:ext uri="{FF2B5EF4-FFF2-40B4-BE49-F238E27FC236}">
                  <a16:creationId xmlns:a16="http://schemas.microsoft.com/office/drawing/2014/main" id="{0BC6486D-F3BF-5EFF-AD2C-E3E6D4F62E5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617B9F19-7D55-9632-A466-734F9A6D4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graphicFrame>
        <p:nvGraphicFramePr>
          <p:cNvPr id="8" name="Table 7">
            <a:extLst>
              <a:ext uri="{FF2B5EF4-FFF2-40B4-BE49-F238E27FC236}">
                <a16:creationId xmlns:a16="http://schemas.microsoft.com/office/drawing/2014/main" id="{84E5FC29-C4C9-4E0F-08AA-77D1434B0E78}"/>
              </a:ext>
            </a:extLst>
          </p:cNvPr>
          <p:cNvGraphicFramePr>
            <a:graphicFrameLocks noGrp="1"/>
          </p:cNvGraphicFramePr>
          <p:nvPr>
            <p:extLst>
              <p:ext uri="{D42A27DB-BD31-4B8C-83A1-F6EECF244321}">
                <p14:modId xmlns:p14="http://schemas.microsoft.com/office/powerpoint/2010/main" val="2791043088"/>
              </p:ext>
            </p:extLst>
          </p:nvPr>
        </p:nvGraphicFramePr>
        <p:xfrm>
          <a:off x="560751" y="1510470"/>
          <a:ext cx="8022498" cy="4374392"/>
        </p:xfrm>
        <a:graphic>
          <a:graphicData uri="http://schemas.openxmlformats.org/drawingml/2006/table">
            <a:tbl>
              <a:tblPr/>
              <a:tblGrid>
                <a:gridCol w="845193">
                  <a:extLst>
                    <a:ext uri="{9D8B030D-6E8A-4147-A177-3AD203B41FA5}">
                      <a16:colId xmlns:a16="http://schemas.microsoft.com/office/drawing/2014/main" val="2953659186"/>
                    </a:ext>
                  </a:extLst>
                </a:gridCol>
                <a:gridCol w="2240382">
                  <a:extLst>
                    <a:ext uri="{9D8B030D-6E8A-4147-A177-3AD203B41FA5}">
                      <a16:colId xmlns:a16="http://schemas.microsoft.com/office/drawing/2014/main" val="2143077800"/>
                    </a:ext>
                  </a:extLst>
                </a:gridCol>
                <a:gridCol w="661195">
                  <a:extLst>
                    <a:ext uri="{9D8B030D-6E8A-4147-A177-3AD203B41FA5}">
                      <a16:colId xmlns:a16="http://schemas.microsoft.com/office/drawing/2014/main" val="2748436822"/>
                    </a:ext>
                  </a:extLst>
                </a:gridCol>
                <a:gridCol w="661195">
                  <a:extLst>
                    <a:ext uri="{9D8B030D-6E8A-4147-A177-3AD203B41FA5}">
                      <a16:colId xmlns:a16="http://schemas.microsoft.com/office/drawing/2014/main" val="2401850111"/>
                    </a:ext>
                  </a:extLst>
                </a:gridCol>
                <a:gridCol w="661195">
                  <a:extLst>
                    <a:ext uri="{9D8B030D-6E8A-4147-A177-3AD203B41FA5}">
                      <a16:colId xmlns:a16="http://schemas.microsoft.com/office/drawing/2014/main" val="4233178317"/>
                    </a:ext>
                  </a:extLst>
                </a:gridCol>
                <a:gridCol w="661195">
                  <a:extLst>
                    <a:ext uri="{9D8B030D-6E8A-4147-A177-3AD203B41FA5}">
                      <a16:colId xmlns:a16="http://schemas.microsoft.com/office/drawing/2014/main" val="185251761"/>
                    </a:ext>
                  </a:extLst>
                </a:gridCol>
                <a:gridCol w="661195">
                  <a:extLst>
                    <a:ext uri="{9D8B030D-6E8A-4147-A177-3AD203B41FA5}">
                      <a16:colId xmlns:a16="http://schemas.microsoft.com/office/drawing/2014/main" val="2870887032"/>
                    </a:ext>
                  </a:extLst>
                </a:gridCol>
                <a:gridCol w="661195">
                  <a:extLst>
                    <a:ext uri="{9D8B030D-6E8A-4147-A177-3AD203B41FA5}">
                      <a16:colId xmlns:a16="http://schemas.microsoft.com/office/drawing/2014/main" val="2445241235"/>
                    </a:ext>
                  </a:extLst>
                </a:gridCol>
                <a:gridCol w="969753">
                  <a:extLst>
                    <a:ext uri="{9D8B030D-6E8A-4147-A177-3AD203B41FA5}">
                      <a16:colId xmlns:a16="http://schemas.microsoft.com/office/drawing/2014/main" val="394188764"/>
                    </a:ext>
                  </a:extLst>
                </a:gridCol>
              </a:tblGrid>
              <a:tr h="190654">
                <a:tc>
                  <a:txBody>
                    <a:bodyPr/>
                    <a:lstStyle/>
                    <a:p>
                      <a:pPr algn="ctr" rtl="0" fontAlgn="b"/>
                      <a:r>
                        <a:rPr lang="en-US" sz="1400" b="1">
                          <a:effectLst/>
                          <a:latin typeface="Amasis MT Pro" panose="02040504050005020304" pitchFamily="18" charset="0"/>
                        </a:rPr>
                        <a:t>ID</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b="1">
                          <a:effectLst/>
                          <a:latin typeface="Amasis MT Pro" panose="02040504050005020304" pitchFamily="18" charset="0"/>
                        </a:rPr>
                        <a:t>River</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gridSpan="6">
                  <a:txBody>
                    <a:bodyPr/>
                    <a:lstStyle/>
                    <a:p>
                      <a:pPr algn="ctr" rtl="0" fontAlgn="b"/>
                      <a:r>
                        <a:rPr lang="en-US" sz="1400" b="1">
                          <a:effectLst/>
                          <a:latin typeface="Amasis MT Pro" panose="02040504050005020304" pitchFamily="18" charset="0"/>
                        </a:rPr>
                        <a:t>Years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b"/>
                      <a:r>
                        <a:rPr lang="en-US" sz="1400" b="1">
                          <a:effectLst/>
                          <a:latin typeface="Amasis MT Pro" panose="02040504050005020304" pitchFamily="18" charset="0"/>
                        </a:rPr>
                        <a:t>Migration</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4224085"/>
                  </a:ext>
                </a:extLst>
              </a:tr>
              <a:tr h="190654">
                <a:tc>
                  <a:txBody>
                    <a:bodyPr/>
                    <a:lstStyle/>
                    <a:p>
                      <a:pPr algn="ctr" rtl="0" fontAlgn="b"/>
                      <a:r>
                        <a:rPr lang="en-US" sz="1400">
                          <a:effectLst/>
                          <a:latin typeface="Amasis MT Pro" panose="02040504050005020304" pitchFamily="18" charset="0"/>
                        </a:rPr>
                        <a:t>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Porcupine</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1991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2010</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2020</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19052696"/>
                  </a:ext>
                </a:extLst>
              </a:tr>
              <a:tr h="190654">
                <a:tc>
                  <a:txBody>
                    <a:bodyPr/>
                    <a:lstStyle/>
                    <a:p>
                      <a:pPr algn="ctr" rtl="0" fontAlgn="b"/>
                      <a:r>
                        <a:rPr lang="en-US" sz="1400">
                          <a:effectLst/>
                          <a:latin typeface="Amasis MT Pro" panose="02040504050005020304" pitchFamily="18" charset="0"/>
                        </a:rPr>
                        <a:t>2</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Kuskokwim</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2008</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38214823"/>
                  </a:ext>
                </a:extLst>
              </a:tr>
              <a:tr h="190654">
                <a:tc>
                  <a:txBody>
                    <a:bodyPr/>
                    <a:lstStyle/>
                    <a:p>
                      <a:pPr algn="ctr" rtl="0" fontAlgn="b"/>
                      <a:r>
                        <a:rPr lang="en-US" sz="1400">
                          <a:effectLst/>
                          <a:latin typeface="Amasis MT Pro" panose="02040504050005020304" pitchFamily="18" charset="0"/>
                        </a:rPr>
                        <a:t>3</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UnknownAlaska3</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2020</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9774989"/>
                  </a:ext>
                </a:extLst>
              </a:tr>
              <a:tr h="190654">
                <a:tc>
                  <a:txBody>
                    <a:bodyPr/>
                    <a:lstStyle/>
                    <a:p>
                      <a:pPr algn="ctr" rtl="0" fontAlgn="b"/>
                      <a:r>
                        <a:rPr lang="en-US" sz="1400">
                          <a:effectLst/>
                          <a:latin typeface="Amasis MT Pro" panose="02040504050005020304" pitchFamily="18" charset="0"/>
                        </a:rPr>
                        <a:t>4</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Iktilik</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no</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22051062"/>
                  </a:ext>
                </a:extLst>
              </a:tr>
              <a:tr h="190654">
                <a:tc>
                  <a:txBody>
                    <a:bodyPr/>
                    <a:lstStyle/>
                    <a:p>
                      <a:pPr algn="ctr" rtl="0" fontAlgn="b"/>
                      <a:r>
                        <a:rPr lang="en-US" sz="1400">
                          <a:effectLst/>
                          <a:latin typeface="Amasis MT Pro" panose="02040504050005020304" pitchFamily="18" charset="0"/>
                        </a:rPr>
                        <a:t>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UnknownAlaska4</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07768101"/>
                  </a:ext>
                </a:extLst>
              </a:tr>
              <a:tr h="190654">
                <a:tc>
                  <a:txBody>
                    <a:bodyPr/>
                    <a:lstStyle/>
                    <a:p>
                      <a:pPr algn="ctr" rtl="0" fontAlgn="b"/>
                      <a:r>
                        <a:rPr lang="en-US" sz="1400">
                          <a:effectLst/>
                          <a:latin typeface="Amasis MT Pro" panose="02040504050005020304" pitchFamily="18" charset="0"/>
                        </a:rPr>
                        <a:t>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Dishna</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no</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99463538"/>
                  </a:ext>
                </a:extLst>
              </a:tr>
              <a:tr h="228722">
                <a:tc>
                  <a:txBody>
                    <a:bodyPr/>
                    <a:lstStyle/>
                    <a:p>
                      <a:pPr algn="ctr" rtl="0" fontAlgn="b"/>
                      <a:r>
                        <a:rPr lang="en-US" sz="1400">
                          <a:effectLst/>
                          <a:latin typeface="Amasis MT Pro" panose="02040504050005020304" pitchFamily="18" charset="0"/>
                        </a:rPr>
                        <a:t>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KoyukukUpstream</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0589875"/>
                  </a:ext>
                </a:extLst>
              </a:tr>
              <a:tr h="274466">
                <a:tc>
                  <a:txBody>
                    <a:bodyPr/>
                    <a:lstStyle/>
                    <a:p>
                      <a:pPr algn="ctr" rtl="0" fontAlgn="b"/>
                      <a:r>
                        <a:rPr lang="en-US" sz="1400">
                          <a:effectLst/>
                          <a:latin typeface="Amasis MT Pro" panose="02040504050005020304" pitchFamily="18" charset="0"/>
                        </a:rPr>
                        <a:t>8</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KoyukukDownstream</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dirty="0">
                          <a:effectLst/>
                          <a:latin typeface="Amasis MT Pro" panose="02040504050005020304" pitchFamily="18" charset="0"/>
                        </a:rPr>
                        <a:t>2006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41728650"/>
                  </a:ext>
                </a:extLst>
              </a:tr>
              <a:tr h="190654">
                <a:tc>
                  <a:txBody>
                    <a:bodyPr/>
                    <a:lstStyle/>
                    <a:p>
                      <a:pPr algn="ctr" rtl="0" fontAlgn="b"/>
                      <a:r>
                        <a:rPr lang="en-US" sz="1400">
                          <a:effectLst/>
                          <a:latin typeface="Amasis MT Pro" panose="02040504050005020304" pitchFamily="18" charset="0"/>
                        </a:rPr>
                        <a:t>9</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Kobuk</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2019</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2021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2747182"/>
                  </a:ext>
                </a:extLst>
              </a:tr>
              <a:tr h="190654">
                <a:tc>
                  <a:txBody>
                    <a:bodyPr/>
                    <a:lstStyle/>
                    <a:p>
                      <a:pPr algn="ctr" rtl="0" fontAlgn="b"/>
                      <a:r>
                        <a:rPr lang="en-US" sz="1400">
                          <a:effectLst/>
                          <a:latin typeface="Amasis MT Pro" panose="02040504050005020304" pitchFamily="18" charset="0"/>
                        </a:rPr>
                        <a:t>10</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Kuskokwim2</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2008</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2019</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2022</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54897228"/>
                  </a:ext>
                </a:extLst>
              </a:tr>
              <a:tr h="190654">
                <a:tc>
                  <a:txBody>
                    <a:bodyPr/>
                    <a:lstStyle/>
                    <a:p>
                      <a:pPr algn="ctr" rtl="0" fontAlgn="b"/>
                      <a:r>
                        <a:rPr lang="en-US" sz="1400">
                          <a:effectLst/>
                          <a:latin typeface="Amasis MT Pro" panose="02040504050005020304" pitchFamily="18" charset="0"/>
                        </a:rPr>
                        <a:t>11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dirty="0">
                          <a:effectLst/>
                          <a:latin typeface="Amasis MT Pro" panose="02040504050005020304" pitchFamily="18" charset="0"/>
                        </a:rPr>
                        <a:t>Tanana</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1991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2019</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2021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61978712"/>
                  </a:ext>
                </a:extLst>
              </a:tr>
              <a:tr h="190654">
                <a:tc>
                  <a:txBody>
                    <a:bodyPr/>
                    <a:lstStyle/>
                    <a:p>
                      <a:pPr algn="ctr" rtl="0" fontAlgn="b"/>
                      <a:r>
                        <a:rPr lang="en-US" sz="1400">
                          <a:effectLst/>
                          <a:latin typeface="Amasis MT Pro" panose="02040504050005020304" pitchFamily="18" charset="0"/>
                        </a:rPr>
                        <a:t>12</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Selawick</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2019</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2021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11293546"/>
                  </a:ext>
                </a:extLst>
              </a:tr>
              <a:tr h="190654">
                <a:tc>
                  <a:txBody>
                    <a:bodyPr/>
                    <a:lstStyle/>
                    <a:p>
                      <a:pPr algn="ctr" rtl="0" fontAlgn="b"/>
                      <a:r>
                        <a:rPr lang="en-US" sz="1400">
                          <a:effectLst/>
                          <a:latin typeface="Amasis MT Pro" panose="02040504050005020304" pitchFamily="18" charset="0"/>
                        </a:rPr>
                        <a:t>13</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Omoloj</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2020</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09865813"/>
                  </a:ext>
                </a:extLst>
              </a:tr>
              <a:tr h="190654">
                <a:tc>
                  <a:txBody>
                    <a:bodyPr/>
                    <a:lstStyle/>
                    <a:p>
                      <a:pPr algn="ctr" rtl="0" fontAlgn="b"/>
                      <a:r>
                        <a:rPr lang="en-US" sz="1400">
                          <a:effectLst/>
                          <a:latin typeface="Amasis MT Pro" panose="02040504050005020304" pitchFamily="18" charset="0"/>
                        </a:rPr>
                        <a:t>14</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Vach</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dirty="0">
                          <a:effectLst/>
                          <a:latin typeface="Amasis MT Pro" panose="02040504050005020304" pitchFamily="18" charset="0"/>
                        </a:rPr>
                        <a:t>2006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2010</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no</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65859246"/>
                  </a:ext>
                </a:extLst>
              </a:tr>
              <a:tr h="228722">
                <a:tc>
                  <a:txBody>
                    <a:bodyPr/>
                    <a:lstStyle/>
                    <a:p>
                      <a:pPr algn="ctr" rtl="0" fontAlgn="b"/>
                      <a:r>
                        <a:rPr lang="en-US" sz="1400">
                          <a:effectLst/>
                          <a:latin typeface="Amasis MT Pro" panose="02040504050005020304" pitchFamily="18" charset="0"/>
                        </a:rPr>
                        <a:t>15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UnknownRussia2</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no</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16533576"/>
                  </a:ext>
                </a:extLst>
              </a:tr>
              <a:tr h="228722">
                <a:tc>
                  <a:txBody>
                    <a:bodyPr/>
                    <a:lstStyle/>
                    <a:p>
                      <a:pPr algn="ctr" rtl="0" fontAlgn="b"/>
                      <a:r>
                        <a:rPr lang="en-US" sz="1400">
                          <a:effectLst/>
                          <a:latin typeface="Amasis MT Pro" panose="02040504050005020304" pitchFamily="18" charset="0"/>
                        </a:rPr>
                        <a:t>16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UnknownRussia3</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1986</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1998</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97945163"/>
                  </a:ext>
                </a:extLst>
              </a:tr>
              <a:tr h="190654">
                <a:tc>
                  <a:txBody>
                    <a:bodyPr/>
                    <a:lstStyle/>
                    <a:p>
                      <a:pPr algn="ctr" rtl="0" fontAlgn="b"/>
                      <a:r>
                        <a:rPr lang="en-US" sz="1400">
                          <a:effectLst/>
                          <a:latin typeface="Amasis MT Pro" panose="02040504050005020304" pitchFamily="18" charset="0"/>
                        </a:rPr>
                        <a:t>17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Kolyma</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2019</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2021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19006904"/>
                  </a:ext>
                </a:extLst>
              </a:tr>
              <a:tr h="190654">
                <a:tc>
                  <a:txBody>
                    <a:bodyPr/>
                    <a:lstStyle/>
                    <a:p>
                      <a:pPr algn="ctr" rtl="0" fontAlgn="b"/>
                      <a:r>
                        <a:rPr lang="en-US" sz="1400">
                          <a:effectLst/>
                          <a:latin typeface="Amasis MT Pro" panose="02040504050005020304" pitchFamily="18" charset="0"/>
                        </a:rPr>
                        <a:t>18</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Yenisei</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1985</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1991</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no</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287564959"/>
                  </a:ext>
                </a:extLst>
              </a:tr>
              <a:tr h="190654">
                <a:tc>
                  <a:txBody>
                    <a:bodyPr/>
                    <a:lstStyle/>
                    <a:p>
                      <a:pPr algn="ctr" rtl="0" fontAlgn="b"/>
                      <a:r>
                        <a:rPr lang="en-US" sz="1400">
                          <a:effectLst/>
                          <a:latin typeface="Amasis MT Pro" panose="02040504050005020304" pitchFamily="18" charset="0"/>
                        </a:rPr>
                        <a:t>19</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Taz</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2007</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a:effectLst/>
                          <a:latin typeface="Amasis MT Pro" panose="02040504050005020304" pitchFamily="18" charset="0"/>
                        </a:rPr>
                        <a:t>2020</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dirty="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endParaRPr lang="en-US" sz="1400">
                        <a:effectLst/>
                        <a:latin typeface="Amasis MT Pro" panose="02040504050005020304" pitchFamily="18" charset="0"/>
                      </a:endParaRP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tc>
                  <a:txBody>
                    <a:bodyPr/>
                    <a:lstStyle/>
                    <a:p>
                      <a:pPr algn="ctr" rtl="0" fontAlgn="b"/>
                      <a:r>
                        <a:rPr lang="en-US" sz="1400" dirty="0">
                          <a:effectLst/>
                          <a:latin typeface="Amasis MT Pro" panose="02040504050005020304" pitchFamily="18" charset="0"/>
                        </a:rPr>
                        <a:t>yes</a:t>
                      </a:r>
                    </a:p>
                  </a:txBody>
                  <a:tcPr marL="1778" marR="1778" marT="0" marB="0" anchor="b">
                    <a:lnL w="3175" cap="flat" cmpd="sng" algn="ctr">
                      <a:solidFill>
                        <a:srgbClr val="CCCCCC"/>
                      </a:solidFill>
                      <a:prstDash val="solid"/>
                      <a:round/>
                      <a:headEnd type="none" w="med" len="med"/>
                      <a:tailEnd type="none" w="med" len="med"/>
                    </a:lnL>
                    <a:lnR w="3175" cap="flat" cmpd="sng" algn="ctr">
                      <a:solidFill>
                        <a:srgbClr val="CCCCCC"/>
                      </a:solidFill>
                      <a:prstDash val="solid"/>
                      <a:round/>
                      <a:headEnd type="none" w="med" len="med"/>
                      <a:tailEnd type="none" w="med" len="med"/>
                    </a:lnR>
                    <a:lnT w="3175" cap="flat" cmpd="sng" algn="ctr">
                      <a:solidFill>
                        <a:srgbClr val="CCCCCC"/>
                      </a:solidFill>
                      <a:prstDash val="solid"/>
                      <a:round/>
                      <a:headEnd type="none" w="med" len="med"/>
                      <a:tailEnd type="none" w="med" len="med"/>
                    </a:lnT>
                    <a:lnB w="317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8178931"/>
                  </a:ext>
                </a:extLst>
              </a:tr>
            </a:tbl>
          </a:graphicData>
        </a:graphic>
      </p:graphicFrame>
    </p:spTree>
    <p:extLst>
      <p:ext uri="{BB962C8B-B14F-4D97-AF65-F5344CB8AC3E}">
        <p14:creationId xmlns:p14="http://schemas.microsoft.com/office/powerpoint/2010/main" val="2226615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Segnaposto numero diapositiva 5">
            <a:extLst>
              <a:ext uri="{FF2B5EF4-FFF2-40B4-BE49-F238E27FC236}">
                <a16:creationId xmlns:a16="http://schemas.microsoft.com/office/drawing/2014/main" id="{39684F40-2836-03A9-242B-ED33983091D5}"/>
              </a:ext>
            </a:extLst>
          </p:cNvPr>
          <p:cNvSpPr>
            <a:spLocks noGrp="1"/>
          </p:cNvSpPr>
          <p:nvPr>
            <p:ph type="sldNum" sz="quarter" idx="12"/>
          </p:nvPr>
        </p:nvSpPr>
        <p:spPr/>
        <p:txBody>
          <a:bodyPr/>
          <a:lstStyle/>
          <a:p>
            <a:fld id="{40311059-1EEF-4526-96FF-FA3CAC95FB5D}" type="slidenum">
              <a:rPr lang="en-US" smtClean="0"/>
              <a:t>19</a:t>
            </a:fld>
            <a:endParaRPr lang="en-US"/>
          </a:p>
        </p:txBody>
      </p:sp>
      <p:sp>
        <p:nvSpPr>
          <p:cNvPr id="8" name="CasellaDiTesto 7">
            <a:extLst>
              <a:ext uri="{FF2B5EF4-FFF2-40B4-BE49-F238E27FC236}">
                <a16:creationId xmlns:a16="http://schemas.microsoft.com/office/drawing/2014/main" id="{38748B3C-CA60-81FA-C56A-E19EFF369941}"/>
              </a:ext>
            </a:extLst>
          </p:cNvPr>
          <p:cNvSpPr txBox="1"/>
          <p:nvPr/>
        </p:nvSpPr>
        <p:spPr>
          <a:xfrm>
            <a:off x="428472" y="944808"/>
            <a:ext cx="5034482" cy="400110"/>
          </a:xfrm>
          <a:prstGeom prst="rect">
            <a:avLst/>
          </a:prstGeom>
          <a:noFill/>
        </p:spPr>
        <p:txBody>
          <a:bodyPr wrap="square">
            <a:spAutoFit/>
          </a:bodyPr>
          <a:lstStyle/>
          <a:p>
            <a:r>
              <a:rPr lang="en-US" sz="2000" b="1" dirty="0">
                <a:solidFill>
                  <a:srgbClr val="000000"/>
                </a:solidFill>
                <a:latin typeface="Amasis MT Pro" panose="02040504050005020304" pitchFamily="18" charset="0"/>
              </a:rPr>
              <a:t>Results: GEE &amp; </a:t>
            </a:r>
            <a:r>
              <a:rPr lang="en-US" sz="2000" b="1" dirty="0" err="1">
                <a:solidFill>
                  <a:srgbClr val="000000"/>
                </a:solidFill>
                <a:latin typeface="Amasis MT Pro" panose="02040504050005020304" pitchFamily="18" charset="0"/>
              </a:rPr>
              <a:t>PyRIS</a:t>
            </a:r>
            <a:r>
              <a:rPr lang="en-US" sz="2000" b="1" dirty="0">
                <a:solidFill>
                  <a:srgbClr val="000000"/>
                </a:solidFill>
                <a:latin typeface="Amasis MT Pro" panose="02040504050005020304" pitchFamily="18" charset="0"/>
              </a:rPr>
              <a:t> integration</a:t>
            </a:r>
          </a:p>
        </p:txBody>
      </p:sp>
      <p:sp>
        <p:nvSpPr>
          <p:cNvPr id="2" name="CasellaDiTesto 13">
            <a:extLst>
              <a:ext uri="{FF2B5EF4-FFF2-40B4-BE49-F238E27FC236}">
                <a16:creationId xmlns:a16="http://schemas.microsoft.com/office/drawing/2014/main" id="{D48992B0-6EE6-D5DB-1B87-77E5DDC575BC}"/>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6C4900-9B56-B719-5DC9-2C75A220C0C5}"/>
              </a:ext>
            </a:extLst>
          </p:cNvPr>
          <p:cNvGrpSpPr/>
          <p:nvPr/>
        </p:nvGrpSpPr>
        <p:grpSpPr>
          <a:xfrm>
            <a:off x="62935" y="80105"/>
            <a:ext cx="2466905" cy="507393"/>
            <a:chOff x="62935" y="80105"/>
            <a:chExt cx="2466905" cy="507393"/>
          </a:xfrm>
        </p:grpSpPr>
        <p:pic>
          <p:nvPicPr>
            <p:cNvPr id="4" name="Picture 3" descr="A picture containing text&#10;&#10;Description automatically generated">
              <a:extLst>
                <a:ext uri="{FF2B5EF4-FFF2-40B4-BE49-F238E27FC236}">
                  <a16:creationId xmlns:a16="http://schemas.microsoft.com/office/drawing/2014/main" id="{442D360D-F956-9742-D792-36FB09C3F1D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288CF57E-EC9B-D665-1AB8-048D723D3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pic>
        <p:nvPicPr>
          <p:cNvPr id="10" name="Picture 2">
            <a:extLst>
              <a:ext uri="{FF2B5EF4-FFF2-40B4-BE49-F238E27FC236}">
                <a16:creationId xmlns:a16="http://schemas.microsoft.com/office/drawing/2014/main" id="{CBF48413-9138-1DEF-48BE-605D6374B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792" y="1638175"/>
            <a:ext cx="6775938" cy="46937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3A23BCE-A9EA-3CBB-AB42-0C84FDB9EB7B}"/>
              </a:ext>
            </a:extLst>
          </p:cNvPr>
          <p:cNvSpPr/>
          <p:nvPr/>
        </p:nvSpPr>
        <p:spPr>
          <a:xfrm>
            <a:off x="984738" y="1356641"/>
            <a:ext cx="5638800" cy="208408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Google Earth Engine - Navagis">
            <a:extLst>
              <a:ext uri="{FF2B5EF4-FFF2-40B4-BE49-F238E27FC236}">
                <a16:creationId xmlns:a16="http://schemas.microsoft.com/office/drawing/2014/main" id="{4F448706-7414-C1F7-22D9-6CB1849417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4468" y="1401576"/>
            <a:ext cx="1811245" cy="226405"/>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4">
            <a:extLst>
              <a:ext uri="{FF2B5EF4-FFF2-40B4-BE49-F238E27FC236}">
                <a16:creationId xmlns:a16="http://schemas.microsoft.com/office/drawing/2014/main" id="{87AE35FE-A95D-BE03-DBCA-FA91A68E8D5A}"/>
              </a:ext>
            </a:extLst>
          </p:cNvPr>
          <p:cNvSpPr txBox="1"/>
          <p:nvPr/>
        </p:nvSpPr>
        <p:spPr>
          <a:xfrm>
            <a:off x="88207" y="6600939"/>
            <a:ext cx="5724014" cy="307777"/>
          </a:xfrm>
          <a:prstGeom prst="rect">
            <a:avLst/>
          </a:prstGeom>
          <a:noFill/>
        </p:spPr>
        <p:txBody>
          <a:bodyPr wrap="square" rtlCol="0">
            <a:spAutoFit/>
          </a:bodyPr>
          <a:lstStyle/>
          <a:p>
            <a:r>
              <a:rPr lang="it-IT" sz="1400" b="0" u="none" strike="noStrike" dirty="0">
                <a:solidFill>
                  <a:srgbClr val="000000"/>
                </a:solidFill>
                <a:effectLst/>
                <a:latin typeface="Amasis MT Pro" panose="02040504050005020304" pitchFamily="18" charset="0"/>
              </a:rPr>
              <a:t>* </a:t>
            </a:r>
            <a:r>
              <a:rPr lang="it-IT" sz="1400" dirty="0" err="1">
                <a:solidFill>
                  <a:srgbClr val="000000"/>
                </a:solidFill>
                <a:latin typeface="Amasis MT Pro" panose="02040504050005020304" pitchFamily="18" charset="0"/>
              </a:rPr>
              <a:t>Adapted</a:t>
            </a:r>
            <a:r>
              <a:rPr lang="it-IT" sz="1400" dirty="0">
                <a:solidFill>
                  <a:srgbClr val="000000"/>
                </a:solidFill>
                <a:latin typeface="Amasis MT Pro" panose="02040504050005020304" pitchFamily="18" charset="0"/>
              </a:rPr>
              <a:t> from </a:t>
            </a:r>
            <a:r>
              <a:rPr lang="it-IT" sz="1400" dirty="0" err="1">
                <a:solidFill>
                  <a:srgbClr val="000000"/>
                </a:solidFill>
                <a:latin typeface="Amasis MT Pro" panose="02040504050005020304" pitchFamily="18" charset="0"/>
              </a:rPr>
              <a:t>Monegaglia</a:t>
            </a:r>
            <a:r>
              <a:rPr lang="it-IT" sz="1400" dirty="0">
                <a:solidFill>
                  <a:srgbClr val="000000"/>
                </a:solidFill>
                <a:latin typeface="Amasis MT Pro" panose="02040504050005020304" pitchFamily="18" charset="0"/>
              </a:rPr>
              <a:t> et al., 2018</a:t>
            </a:r>
            <a:endParaRPr lang="en-US" sz="1400" dirty="0">
              <a:latin typeface="Amasis MT Pro" panose="02040504050005020304" pitchFamily="18" charset="0"/>
            </a:endParaRPr>
          </a:p>
        </p:txBody>
      </p:sp>
      <p:pic>
        <p:nvPicPr>
          <p:cNvPr id="14" name="Graphic 13" descr="Syncing cloud with solid fill">
            <a:extLst>
              <a:ext uri="{FF2B5EF4-FFF2-40B4-BE49-F238E27FC236}">
                <a16:creationId xmlns:a16="http://schemas.microsoft.com/office/drawing/2014/main" id="{AEB4B255-481C-5CC7-CCED-6D71C475B5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7362" y="1266725"/>
            <a:ext cx="722511" cy="722511"/>
          </a:xfrm>
          <a:prstGeom prst="rect">
            <a:avLst/>
          </a:prstGeom>
        </p:spPr>
      </p:pic>
      <p:sp>
        <p:nvSpPr>
          <p:cNvPr id="15" name="Rectangle 14">
            <a:extLst>
              <a:ext uri="{FF2B5EF4-FFF2-40B4-BE49-F238E27FC236}">
                <a16:creationId xmlns:a16="http://schemas.microsoft.com/office/drawing/2014/main" id="{AF46B630-9967-6AE9-7DF6-84C794D59313}"/>
              </a:ext>
            </a:extLst>
          </p:cNvPr>
          <p:cNvSpPr/>
          <p:nvPr/>
        </p:nvSpPr>
        <p:spPr>
          <a:xfrm>
            <a:off x="984738" y="3502561"/>
            <a:ext cx="7043470" cy="279525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7" name="Graphic 16" descr="Laptop with solid fill">
            <a:extLst>
              <a:ext uri="{FF2B5EF4-FFF2-40B4-BE49-F238E27FC236}">
                <a16:creationId xmlns:a16="http://schemas.microsoft.com/office/drawing/2014/main" id="{4CD4A7A0-6841-9021-70A8-EF930F34A6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699" y="3455682"/>
            <a:ext cx="722512" cy="722512"/>
          </a:xfrm>
          <a:prstGeom prst="rect">
            <a:avLst/>
          </a:prstGeom>
        </p:spPr>
      </p:pic>
    </p:spTree>
    <p:extLst>
      <p:ext uri="{BB962C8B-B14F-4D97-AF65-F5344CB8AC3E}">
        <p14:creationId xmlns:p14="http://schemas.microsoft.com/office/powerpoint/2010/main" val="220710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1682DB83-494A-B38F-9B11-124BEB776DD0}"/>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CasellaDiTesto 11">
            <a:extLst>
              <a:ext uri="{FF2B5EF4-FFF2-40B4-BE49-F238E27FC236}">
                <a16:creationId xmlns:a16="http://schemas.microsoft.com/office/drawing/2014/main" id="{D42B1C70-2743-9637-04CB-94D6E17F329F}"/>
              </a:ext>
            </a:extLst>
          </p:cNvPr>
          <p:cNvSpPr txBox="1"/>
          <p:nvPr/>
        </p:nvSpPr>
        <p:spPr>
          <a:xfrm>
            <a:off x="0" y="941180"/>
            <a:ext cx="9144000" cy="369332"/>
          </a:xfrm>
          <a:prstGeom prst="rect">
            <a:avLst/>
          </a:prstGeom>
          <a:noFill/>
        </p:spPr>
        <p:txBody>
          <a:bodyPr wrap="square">
            <a:spAutoFit/>
          </a:bodyPr>
          <a:lstStyle/>
          <a:p>
            <a:pPr algn="ctr"/>
            <a:r>
              <a:rPr lang="en-US" b="1" dirty="0">
                <a:solidFill>
                  <a:srgbClr val="000000"/>
                </a:solidFill>
                <a:latin typeface="Amasis MT Pro" panose="02040504050005020304" pitchFamily="18" charset="0"/>
              </a:rPr>
              <a:t>Permafrost rivers in a warming climate</a:t>
            </a:r>
          </a:p>
        </p:txBody>
      </p:sp>
      <p:sp>
        <p:nvSpPr>
          <p:cNvPr id="6" name="Rettangolo 5">
            <a:extLst>
              <a:ext uri="{FF2B5EF4-FFF2-40B4-BE49-F238E27FC236}">
                <a16:creationId xmlns:a16="http://schemas.microsoft.com/office/drawing/2014/main" id="{C7B48265-7336-9DB5-D13F-291C28603245}"/>
              </a:ext>
            </a:extLst>
          </p:cNvPr>
          <p:cNvSpPr/>
          <p:nvPr/>
        </p:nvSpPr>
        <p:spPr>
          <a:xfrm>
            <a:off x="1176867" y="5706533"/>
            <a:ext cx="88900" cy="80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numero diapositiva 1">
            <a:extLst>
              <a:ext uri="{FF2B5EF4-FFF2-40B4-BE49-F238E27FC236}">
                <a16:creationId xmlns:a16="http://schemas.microsoft.com/office/drawing/2014/main" id="{94435E69-0808-B5ED-9807-53C9C7BDC594}"/>
              </a:ext>
            </a:extLst>
          </p:cNvPr>
          <p:cNvSpPr>
            <a:spLocks noGrp="1"/>
          </p:cNvSpPr>
          <p:nvPr>
            <p:ph type="sldNum" sz="quarter" idx="12"/>
          </p:nvPr>
        </p:nvSpPr>
        <p:spPr/>
        <p:txBody>
          <a:bodyPr/>
          <a:lstStyle/>
          <a:p>
            <a:fld id="{40311059-1EEF-4526-96FF-FA3CAC95FB5D}" type="slidenum">
              <a:rPr lang="en-US" smtClean="0"/>
              <a:t>2</a:t>
            </a:fld>
            <a:endParaRPr lang="en-US"/>
          </a:p>
        </p:txBody>
      </p:sp>
      <p:grpSp>
        <p:nvGrpSpPr>
          <p:cNvPr id="3" name="Group 2">
            <a:extLst>
              <a:ext uri="{FF2B5EF4-FFF2-40B4-BE49-F238E27FC236}">
                <a16:creationId xmlns:a16="http://schemas.microsoft.com/office/drawing/2014/main" id="{6E5D6EEA-D65C-D121-3887-A9055E5FC80C}"/>
              </a:ext>
            </a:extLst>
          </p:cNvPr>
          <p:cNvGrpSpPr/>
          <p:nvPr/>
        </p:nvGrpSpPr>
        <p:grpSpPr>
          <a:xfrm>
            <a:off x="62935" y="80105"/>
            <a:ext cx="2466905" cy="507393"/>
            <a:chOff x="62935" y="80105"/>
            <a:chExt cx="2466905" cy="507393"/>
          </a:xfrm>
        </p:grpSpPr>
        <p:pic>
          <p:nvPicPr>
            <p:cNvPr id="4" name="Picture 3" descr="A picture containing text&#10;&#10;Description automatically generated">
              <a:extLst>
                <a:ext uri="{FF2B5EF4-FFF2-40B4-BE49-F238E27FC236}">
                  <a16:creationId xmlns:a16="http://schemas.microsoft.com/office/drawing/2014/main" id="{9179E093-CC5D-E0EE-12B8-D4C50146C35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E8695FBC-3A4E-2FF1-3933-D5537D4B1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18" name="TextBox 17">
            <a:extLst>
              <a:ext uri="{FF2B5EF4-FFF2-40B4-BE49-F238E27FC236}">
                <a16:creationId xmlns:a16="http://schemas.microsoft.com/office/drawing/2014/main" id="{E4D7BEF3-C433-4AEE-65D5-958EBF622B80}"/>
              </a:ext>
            </a:extLst>
          </p:cNvPr>
          <p:cNvSpPr txBox="1"/>
          <p:nvPr/>
        </p:nvSpPr>
        <p:spPr>
          <a:xfrm>
            <a:off x="5520278" y="1417769"/>
            <a:ext cx="3535514" cy="1077218"/>
          </a:xfrm>
          <a:prstGeom prst="rect">
            <a:avLst/>
          </a:prstGeom>
          <a:noFill/>
        </p:spPr>
        <p:txBody>
          <a:bodyPr wrap="square">
            <a:spAutoFit/>
          </a:bodyPr>
          <a:lstStyle/>
          <a:p>
            <a:r>
              <a:rPr lang="en-US" sz="1600" b="0" i="0" dirty="0">
                <a:effectLst/>
                <a:latin typeface="Amasis MT Pro" panose="02040504050005020304" pitchFamily="18" charset="0"/>
              </a:rPr>
              <a:t>Permafrost thawing: </a:t>
            </a:r>
          </a:p>
          <a:p>
            <a:pPr marL="285750" indent="-285750">
              <a:buFont typeface="Arial" panose="020B0604020202020204" pitchFamily="34" charset="0"/>
              <a:buChar char="•"/>
            </a:pPr>
            <a:r>
              <a:rPr lang="en-US" sz="1600" b="0" i="0" dirty="0">
                <a:effectLst/>
                <a:latin typeface="Amasis MT Pro" panose="02040504050005020304" pitchFamily="18" charset="0"/>
              </a:rPr>
              <a:t>Greenhouse gases release </a:t>
            </a:r>
            <a:r>
              <a:rPr lang="en-US" sz="1100" b="0" i="0" dirty="0">
                <a:effectLst/>
                <a:latin typeface="Amasis MT Pro" panose="02040504050005020304" pitchFamily="18" charset="0"/>
              </a:rPr>
              <a:t>(1)</a:t>
            </a:r>
          </a:p>
          <a:p>
            <a:pPr marL="285750" indent="-285750">
              <a:buFont typeface="Arial" panose="020B0604020202020204" pitchFamily="34" charset="0"/>
              <a:buChar char="•"/>
            </a:pPr>
            <a:r>
              <a:rPr lang="en-US" sz="1600" dirty="0">
                <a:latin typeface="Amasis MT Pro" panose="02040504050005020304" pitchFamily="18" charset="0"/>
              </a:rPr>
              <a:t>Soil collapse and coastal erosion </a:t>
            </a:r>
            <a:r>
              <a:rPr lang="en-US" sz="1100" dirty="0">
                <a:latin typeface="Amasis MT Pro" panose="02040504050005020304" pitchFamily="18" charset="0"/>
              </a:rPr>
              <a:t>(2) </a:t>
            </a:r>
          </a:p>
          <a:p>
            <a:pPr marL="285750" indent="-285750">
              <a:buFont typeface="Arial" panose="020B0604020202020204" pitchFamily="34" charset="0"/>
              <a:buChar char="•"/>
            </a:pPr>
            <a:r>
              <a:rPr lang="en-US" sz="1600" b="0" i="0" dirty="0">
                <a:effectLst/>
                <a:latin typeface="Amasis MT Pro" panose="02040504050005020304" pitchFamily="18" charset="0"/>
              </a:rPr>
              <a:t>Communities’ displacement </a:t>
            </a:r>
            <a:r>
              <a:rPr lang="en-US" sz="1100" b="0" i="0" dirty="0">
                <a:effectLst/>
                <a:latin typeface="Amasis MT Pro" panose="02040504050005020304" pitchFamily="18" charset="0"/>
              </a:rPr>
              <a:t>(3)</a:t>
            </a:r>
            <a:endParaRPr lang="en-US" sz="1600" dirty="0">
              <a:latin typeface="Amasis MT Pro" panose="02040504050005020304" pitchFamily="18" charset="0"/>
            </a:endParaRPr>
          </a:p>
        </p:txBody>
      </p:sp>
      <p:pic>
        <p:nvPicPr>
          <p:cNvPr id="21" name="Immagine 28" descr="Immagine che contiene esterni, cielo, roccia, natura&#10;&#10;Descrizione generata automaticamente">
            <a:extLst>
              <a:ext uri="{FF2B5EF4-FFF2-40B4-BE49-F238E27FC236}">
                <a16:creationId xmlns:a16="http://schemas.microsoft.com/office/drawing/2014/main" id="{1723A13E-0145-8F20-A901-72BFF4FF7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0279" y="4001934"/>
            <a:ext cx="3297148" cy="2019503"/>
          </a:xfrm>
          <a:prstGeom prst="rect">
            <a:avLst/>
          </a:prstGeom>
        </p:spPr>
      </p:pic>
      <p:sp>
        <p:nvSpPr>
          <p:cNvPr id="22" name="CasellaDiTesto 31">
            <a:extLst>
              <a:ext uri="{FF2B5EF4-FFF2-40B4-BE49-F238E27FC236}">
                <a16:creationId xmlns:a16="http://schemas.microsoft.com/office/drawing/2014/main" id="{47C4DD0C-F43D-0877-DE6C-406F87B5BCA3}"/>
              </a:ext>
            </a:extLst>
          </p:cNvPr>
          <p:cNvSpPr txBox="1"/>
          <p:nvPr/>
        </p:nvSpPr>
        <p:spPr>
          <a:xfrm>
            <a:off x="5520278" y="6076752"/>
            <a:ext cx="3297148" cy="307777"/>
          </a:xfrm>
          <a:prstGeom prst="rect">
            <a:avLst/>
          </a:prstGeom>
          <a:noFill/>
        </p:spPr>
        <p:txBody>
          <a:bodyPr wrap="square" rtlCol="0">
            <a:spAutoFit/>
          </a:bodyPr>
          <a:lstStyle/>
          <a:p>
            <a:pPr algn="ctr"/>
            <a:r>
              <a:rPr lang="en-US" sz="1400" dirty="0">
                <a:latin typeface="Amasis MT Pro" panose="02040504050005020304" pitchFamily="18" charset="0"/>
              </a:rPr>
              <a:t>Source: Alaska Conservation Foundation</a:t>
            </a:r>
          </a:p>
        </p:txBody>
      </p:sp>
      <p:pic>
        <p:nvPicPr>
          <p:cNvPr id="1028" name="Picture 4" descr="Change in permafrost extent map.">
            <a:extLst>
              <a:ext uri="{FF2B5EF4-FFF2-40B4-BE49-F238E27FC236}">
                <a16:creationId xmlns:a16="http://schemas.microsoft.com/office/drawing/2014/main" id="{9A035310-3836-D377-C464-447314A1D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98" y="1536926"/>
            <a:ext cx="4539826" cy="453982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4DFEA7D-7F43-E1D4-D833-26CEA3706BE4}"/>
              </a:ext>
            </a:extLst>
          </p:cNvPr>
          <p:cNvSpPr txBox="1"/>
          <p:nvPr/>
        </p:nvSpPr>
        <p:spPr>
          <a:xfrm>
            <a:off x="501739" y="6051417"/>
            <a:ext cx="4294018" cy="523220"/>
          </a:xfrm>
          <a:prstGeom prst="rect">
            <a:avLst/>
          </a:prstGeom>
          <a:noFill/>
        </p:spPr>
        <p:txBody>
          <a:bodyPr wrap="square">
            <a:spAutoFit/>
          </a:bodyPr>
          <a:lstStyle/>
          <a:p>
            <a:pPr algn="l"/>
            <a:r>
              <a:rPr lang="en-US" sz="1400" i="0" dirty="0">
                <a:effectLst/>
                <a:latin typeface="Amasis MT Pro" panose="02040504050005020304" pitchFamily="18" charset="0"/>
              </a:rPr>
              <a:t>Source: Carl Churchill/</a:t>
            </a:r>
            <a:r>
              <a:rPr lang="en-US" sz="1400" i="0" dirty="0" err="1">
                <a:effectLst/>
                <a:latin typeface="Amasis MT Pro" panose="02040504050005020304" pitchFamily="18" charset="0"/>
              </a:rPr>
              <a:t>Woodwell</a:t>
            </a:r>
            <a:r>
              <a:rPr lang="en-US" sz="1400" i="0" dirty="0">
                <a:effectLst/>
                <a:latin typeface="Amasis MT Pro" panose="02040504050005020304" pitchFamily="18" charset="0"/>
              </a:rPr>
              <a:t> Research Center</a:t>
            </a:r>
          </a:p>
          <a:p>
            <a:pPr algn="l"/>
            <a:r>
              <a:rPr lang="en-US" sz="1400" i="0" dirty="0">
                <a:effectLst/>
                <a:latin typeface="Amasis MT Pro" panose="02040504050005020304" pitchFamily="18" charset="0"/>
              </a:rPr>
              <a:t>Change in permafrost extent map.</a:t>
            </a:r>
          </a:p>
        </p:txBody>
      </p:sp>
      <p:sp>
        <p:nvSpPr>
          <p:cNvPr id="35" name="TextBox 34">
            <a:extLst>
              <a:ext uri="{FF2B5EF4-FFF2-40B4-BE49-F238E27FC236}">
                <a16:creationId xmlns:a16="http://schemas.microsoft.com/office/drawing/2014/main" id="{82EADE70-6589-BD97-05F7-BA797AB062CF}"/>
              </a:ext>
            </a:extLst>
          </p:cNvPr>
          <p:cNvSpPr txBox="1"/>
          <p:nvPr/>
        </p:nvSpPr>
        <p:spPr>
          <a:xfrm>
            <a:off x="21558" y="6591493"/>
            <a:ext cx="6436392" cy="307777"/>
          </a:xfrm>
          <a:prstGeom prst="rect">
            <a:avLst/>
          </a:prstGeom>
          <a:noFill/>
        </p:spPr>
        <p:txBody>
          <a:bodyPr wrap="square">
            <a:spAutoFit/>
          </a:bodyPr>
          <a:lstStyle/>
          <a:p>
            <a:r>
              <a:rPr lang="en-US" sz="1400" b="0" i="0" dirty="0">
                <a:solidFill>
                  <a:srgbClr val="1B1B1B"/>
                </a:solidFill>
                <a:effectLst/>
                <a:latin typeface="Amasis MT Pro" panose="02040504050005020304" pitchFamily="18" charset="0"/>
              </a:rPr>
              <a:t>(1)  UN Environment , (2) U.S. Global Change Research Program, (3) UN</a:t>
            </a:r>
            <a:endParaRPr lang="en-US" sz="1400" dirty="0">
              <a:latin typeface="Amasis MT Pro" panose="02040504050005020304" pitchFamily="18" charset="0"/>
            </a:endParaRPr>
          </a:p>
        </p:txBody>
      </p:sp>
      <p:pic>
        <p:nvPicPr>
          <p:cNvPr id="8" name="Picture 7">
            <a:extLst>
              <a:ext uri="{FF2B5EF4-FFF2-40B4-BE49-F238E27FC236}">
                <a16:creationId xmlns:a16="http://schemas.microsoft.com/office/drawing/2014/main" id="{0F17C80A-F2B0-A28B-FB34-AFD7085AC945}"/>
              </a:ext>
            </a:extLst>
          </p:cNvPr>
          <p:cNvPicPr>
            <a:picLocks noChangeAspect="1"/>
          </p:cNvPicPr>
          <p:nvPr/>
        </p:nvPicPr>
        <p:blipFill>
          <a:blip r:embed="rId7"/>
          <a:stretch>
            <a:fillRect/>
          </a:stretch>
        </p:blipFill>
        <p:spPr>
          <a:xfrm>
            <a:off x="5520278" y="2557568"/>
            <a:ext cx="3297148" cy="1337109"/>
          </a:xfrm>
          <a:prstGeom prst="rect">
            <a:avLst/>
          </a:prstGeom>
        </p:spPr>
      </p:pic>
    </p:spTree>
    <p:extLst>
      <p:ext uri="{BB962C8B-B14F-4D97-AF65-F5344CB8AC3E}">
        <p14:creationId xmlns:p14="http://schemas.microsoft.com/office/powerpoint/2010/main" val="360834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1682DB83-494A-B38F-9B11-124BEB776DD0}"/>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CasellaDiTesto 11">
            <a:extLst>
              <a:ext uri="{FF2B5EF4-FFF2-40B4-BE49-F238E27FC236}">
                <a16:creationId xmlns:a16="http://schemas.microsoft.com/office/drawing/2014/main" id="{D42B1C70-2743-9637-04CB-94D6E17F329F}"/>
              </a:ext>
            </a:extLst>
          </p:cNvPr>
          <p:cNvSpPr txBox="1"/>
          <p:nvPr/>
        </p:nvSpPr>
        <p:spPr>
          <a:xfrm>
            <a:off x="0" y="941180"/>
            <a:ext cx="9144000" cy="369332"/>
          </a:xfrm>
          <a:prstGeom prst="rect">
            <a:avLst/>
          </a:prstGeom>
          <a:noFill/>
        </p:spPr>
        <p:txBody>
          <a:bodyPr wrap="square">
            <a:spAutoFit/>
          </a:bodyPr>
          <a:lstStyle/>
          <a:p>
            <a:pPr algn="ctr"/>
            <a:r>
              <a:rPr lang="en-US" b="1" dirty="0">
                <a:solidFill>
                  <a:srgbClr val="000000"/>
                </a:solidFill>
                <a:latin typeface="Amasis MT Pro" panose="02040504050005020304" pitchFamily="18" charset="0"/>
              </a:rPr>
              <a:t>Permafrost rivers in a warming climate</a:t>
            </a:r>
          </a:p>
        </p:txBody>
      </p:sp>
      <p:sp>
        <p:nvSpPr>
          <p:cNvPr id="2" name="Segnaposto numero diapositiva 1">
            <a:extLst>
              <a:ext uri="{FF2B5EF4-FFF2-40B4-BE49-F238E27FC236}">
                <a16:creationId xmlns:a16="http://schemas.microsoft.com/office/drawing/2014/main" id="{94435E69-0808-B5ED-9807-53C9C7BDC594}"/>
              </a:ext>
            </a:extLst>
          </p:cNvPr>
          <p:cNvSpPr>
            <a:spLocks noGrp="1"/>
          </p:cNvSpPr>
          <p:nvPr>
            <p:ph type="sldNum" sz="quarter" idx="12"/>
          </p:nvPr>
        </p:nvSpPr>
        <p:spPr/>
        <p:txBody>
          <a:bodyPr/>
          <a:lstStyle/>
          <a:p>
            <a:fld id="{40311059-1EEF-4526-96FF-FA3CAC95FB5D}" type="slidenum">
              <a:rPr lang="en-US" smtClean="0"/>
              <a:t>3</a:t>
            </a:fld>
            <a:endParaRPr lang="en-US"/>
          </a:p>
        </p:txBody>
      </p:sp>
      <p:grpSp>
        <p:nvGrpSpPr>
          <p:cNvPr id="3" name="Group 2">
            <a:extLst>
              <a:ext uri="{FF2B5EF4-FFF2-40B4-BE49-F238E27FC236}">
                <a16:creationId xmlns:a16="http://schemas.microsoft.com/office/drawing/2014/main" id="{6E5D6EEA-D65C-D121-3887-A9055E5FC80C}"/>
              </a:ext>
            </a:extLst>
          </p:cNvPr>
          <p:cNvGrpSpPr/>
          <p:nvPr/>
        </p:nvGrpSpPr>
        <p:grpSpPr>
          <a:xfrm>
            <a:off x="62935" y="80105"/>
            <a:ext cx="2466905" cy="507393"/>
            <a:chOff x="62935" y="80105"/>
            <a:chExt cx="2466905" cy="507393"/>
          </a:xfrm>
        </p:grpSpPr>
        <p:pic>
          <p:nvPicPr>
            <p:cNvPr id="4" name="Picture 3" descr="A picture containing text&#10;&#10;Description automatically generated">
              <a:extLst>
                <a:ext uri="{FF2B5EF4-FFF2-40B4-BE49-F238E27FC236}">
                  <a16:creationId xmlns:a16="http://schemas.microsoft.com/office/drawing/2014/main" id="{9179E093-CC5D-E0EE-12B8-D4C50146C35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E8695FBC-3A4E-2FF1-3933-D5537D4B1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8" name="AutoShape 2">
            <a:extLst>
              <a:ext uri="{FF2B5EF4-FFF2-40B4-BE49-F238E27FC236}">
                <a16:creationId xmlns:a16="http://schemas.microsoft.com/office/drawing/2014/main" id="{73F1A8A3-9D57-7C38-D991-695C45339E6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a:extLst>
              <a:ext uri="{FF2B5EF4-FFF2-40B4-BE49-F238E27FC236}">
                <a16:creationId xmlns:a16="http://schemas.microsoft.com/office/drawing/2014/main" id="{336B686A-6BD3-1A69-376D-381EA15A892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Immagine che contiene testo&#10;&#10;Descrizione generata automaticamente">
            <a:extLst>
              <a:ext uri="{FF2B5EF4-FFF2-40B4-BE49-F238E27FC236}">
                <a16:creationId xmlns:a16="http://schemas.microsoft.com/office/drawing/2014/main" id="{3DF60CBF-66EA-A7B9-A1E5-334156F63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85" y="1571439"/>
            <a:ext cx="3395643" cy="1873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mmagine che contiene tavolo&#10;&#10;Descrizione generata automaticamente">
            <a:extLst>
              <a:ext uri="{FF2B5EF4-FFF2-40B4-BE49-F238E27FC236}">
                <a16:creationId xmlns:a16="http://schemas.microsoft.com/office/drawing/2014/main" id="{9284D188-36F3-45EC-B0B5-ABB20D7360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5540" y="1479162"/>
            <a:ext cx="4084820" cy="21132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magine che contiene testo, lettera&#10;&#10;Descrizione generata automaticamente">
            <a:extLst>
              <a:ext uri="{FF2B5EF4-FFF2-40B4-BE49-F238E27FC236}">
                <a16:creationId xmlns:a16="http://schemas.microsoft.com/office/drawing/2014/main" id="{F1FF1C2E-38EF-4DA7-0E1A-D07A100A9D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686" y="4036886"/>
            <a:ext cx="3398842" cy="16581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0C645C2-CE8B-2191-03E8-A9964BFA76F0}"/>
              </a:ext>
            </a:extLst>
          </p:cNvPr>
          <p:cNvSpPr txBox="1"/>
          <p:nvPr/>
        </p:nvSpPr>
        <p:spPr>
          <a:xfrm>
            <a:off x="4572000" y="4023064"/>
            <a:ext cx="4084820" cy="1569660"/>
          </a:xfrm>
          <a:prstGeom prst="rect">
            <a:avLst/>
          </a:prstGeom>
          <a:noFill/>
        </p:spPr>
        <p:txBody>
          <a:bodyPr wrap="square">
            <a:spAutoFit/>
          </a:bodyPr>
          <a:lstStyle/>
          <a:p>
            <a:pPr rtl="0" fontAlgn="base">
              <a:spcBef>
                <a:spcPts val="0"/>
              </a:spcBef>
              <a:spcAft>
                <a:spcPts val="0"/>
              </a:spcAft>
            </a:pPr>
            <a:r>
              <a:rPr lang="en-US" sz="1600" b="1" i="0" u="none" strike="noStrike" dirty="0">
                <a:solidFill>
                  <a:srgbClr val="000000"/>
                </a:solidFill>
                <a:effectLst/>
                <a:latin typeface="Amasis MT Pro" panose="02040504050005020304" pitchFamily="18" charset="0"/>
              </a:rPr>
              <a:t>Most studies focus on mobility rates </a:t>
            </a:r>
          </a:p>
          <a:p>
            <a:pPr rtl="0" fontAlgn="base">
              <a:spcBef>
                <a:spcPts val="0"/>
              </a:spcBef>
              <a:spcAft>
                <a:spcPts val="0"/>
              </a:spcAft>
            </a:pPr>
            <a:r>
              <a:rPr lang="en-US" sz="1600" b="1" i="0" u="none" strike="noStrike" dirty="0">
                <a:solidFill>
                  <a:srgbClr val="000000"/>
                </a:solidFill>
                <a:effectLst/>
                <a:latin typeface="Amasis MT Pro" panose="02040504050005020304" pitchFamily="18" charset="0"/>
                <a:sym typeface="Wingdings" panose="05000000000000000000" pitchFamily="2" charset="2"/>
              </a:rPr>
              <a:t></a:t>
            </a:r>
            <a:r>
              <a:rPr lang="en-US" sz="1600" b="1" i="0" u="none" strike="noStrike" dirty="0">
                <a:solidFill>
                  <a:srgbClr val="000000"/>
                </a:solidFill>
                <a:effectLst/>
                <a:latin typeface="Amasis MT Pro" panose="02040504050005020304" pitchFamily="18" charset="0"/>
              </a:rPr>
              <a:t> </a:t>
            </a:r>
            <a:r>
              <a:rPr lang="en-US" sz="1600" b="1" dirty="0">
                <a:solidFill>
                  <a:srgbClr val="000000"/>
                </a:solidFill>
                <a:latin typeface="Amasis MT Pro" panose="02040504050005020304" pitchFamily="18" charset="0"/>
              </a:rPr>
              <a:t>slower migration rates </a:t>
            </a:r>
            <a:r>
              <a:rPr lang="en-US" sz="1600" b="0" i="0" u="none" strike="noStrike" dirty="0">
                <a:solidFill>
                  <a:srgbClr val="000000"/>
                </a:solidFill>
                <a:effectLst/>
                <a:latin typeface="Amasis MT Pro" panose="02040504050005020304" pitchFamily="18" charset="0"/>
              </a:rPr>
              <a:t>than non-permafrost rivers</a:t>
            </a:r>
            <a:endParaRPr lang="en-US" sz="1600" b="1" i="0" u="none" strike="noStrike" dirty="0">
              <a:solidFill>
                <a:srgbClr val="000000"/>
              </a:solidFill>
              <a:effectLst/>
              <a:latin typeface="Amasis MT Pro" panose="02040504050005020304" pitchFamily="18" charset="0"/>
            </a:endParaRPr>
          </a:p>
          <a:p>
            <a:br>
              <a:rPr lang="en-US" sz="1600" b="0" dirty="0">
                <a:effectLst/>
                <a:latin typeface="Amasis MT Pro" panose="02040504050005020304" pitchFamily="18" charset="0"/>
              </a:rPr>
            </a:br>
            <a:r>
              <a:rPr lang="en-US" sz="1600" b="1" i="0" u="none" strike="noStrike" dirty="0">
                <a:solidFill>
                  <a:srgbClr val="000000"/>
                </a:solidFill>
                <a:effectLst/>
                <a:latin typeface="Amasis MT Pro" panose="02040504050005020304" pitchFamily="18" charset="0"/>
              </a:rPr>
              <a:t>Difficult to assess </a:t>
            </a:r>
            <a:r>
              <a:rPr lang="en-US" sz="1600" b="0" i="0" u="none" strike="noStrike" dirty="0">
                <a:solidFill>
                  <a:srgbClr val="000000"/>
                </a:solidFill>
                <a:effectLst/>
                <a:latin typeface="Amasis MT Pro" panose="02040504050005020304" pitchFamily="18" charset="0"/>
              </a:rPr>
              <a:t>net effect of </a:t>
            </a:r>
            <a:r>
              <a:rPr lang="en-US" sz="1600" b="1" i="0" u="none" strike="noStrike" dirty="0">
                <a:solidFill>
                  <a:srgbClr val="000000"/>
                </a:solidFill>
                <a:effectLst/>
                <a:latin typeface="Amasis MT Pro" panose="02040504050005020304" pitchFamily="18" charset="0"/>
              </a:rPr>
              <a:t>climate warming </a:t>
            </a:r>
            <a:r>
              <a:rPr lang="en-US" sz="1600" b="0" i="0" u="none" strike="noStrike" dirty="0">
                <a:solidFill>
                  <a:srgbClr val="000000"/>
                </a:solidFill>
                <a:effectLst/>
                <a:latin typeface="Amasis MT Pro" panose="02040504050005020304" pitchFamily="18" charset="0"/>
              </a:rPr>
              <a:t>on these systems</a:t>
            </a:r>
            <a:endParaRPr lang="en-US" sz="1600" dirty="0">
              <a:latin typeface="Amasis MT Pro" panose="02040504050005020304" pitchFamily="18" charset="0"/>
            </a:endParaRPr>
          </a:p>
        </p:txBody>
      </p:sp>
    </p:spTree>
    <p:extLst>
      <p:ext uri="{BB962C8B-B14F-4D97-AF65-F5344CB8AC3E}">
        <p14:creationId xmlns:p14="http://schemas.microsoft.com/office/powerpoint/2010/main" val="1706992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1682DB83-494A-B38F-9B11-124BEB776DD0}"/>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CasellaDiTesto 11">
            <a:extLst>
              <a:ext uri="{FF2B5EF4-FFF2-40B4-BE49-F238E27FC236}">
                <a16:creationId xmlns:a16="http://schemas.microsoft.com/office/drawing/2014/main" id="{D42B1C70-2743-9637-04CB-94D6E17F329F}"/>
              </a:ext>
            </a:extLst>
          </p:cNvPr>
          <p:cNvSpPr txBox="1"/>
          <p:nvPr/>
        </p:nvSpPr>
        <p:spPr>
          <a:xfrm>
            <a:off x="0" y="944807"/>
            <a:ext cx="9144000" cy="369332"/>
          </a:xfrm>
          <a:prstGeom prst="rect">
            <a:avLst/>
          </a:prstGeom>
          <a:noFill/>
        </p:spPr>
        <p:txBody>
          <a:bodyPr wrap="square">
            <a:spAutoFit/>
          </a:bodyPr>
          <a:lstStyle/>
          <a:p>
            <a:pPr algn="ctr"/>
            <a:r>
              <a:rPr lang="en-US" b="1" dirty="0">
                <a:solidFill>
                  <a:srgbClr val="000000"/>
                </a:solidFill>
                <a:latin typeface="Amasis MT Pro" panose="02040504050005020304" pitchFamily="18" charset="0"/>
              </a:rPr>
              <a:t>Remote sensing exploration of meandering rivers flowing on permafrost</a:t>
            </a:r>
          </a:p>
        </p:txBody>
      </p:sp>
      <p:sp>
        <p:nvSpPr>
          <p:cNvPr id="25" name="CasellaDiTesto 24">
            <a:extLst>
              <a:ext uri="{FF2B5EF4-FFF2-40B4-BE49-F238E27FC236}">
                <a16:creationId xmlns:a16="http://schemas.microsoft.com/office/drawing/2014/main" id="{7D0A70E3-F853-5DBB-9D65-3DAC1A24B1F7}"/>
              </a:ext>
            </a:extLst>
          </p:cNvPr>
          <p:cNvSpPr txBox="1"/>
          <p:nvPr/>
        </p:nvSpPr>
        <p:spPr>
          <a:xfrm>
            <a:off x="0" y="6589354"/>
            <a:ext cx="9144000" cy="307777"/>
          </a:xfrm>
          <a:prstGeom prst="rect">
            <a:avLst/>
          </a:prstGeom>
          <a:noFill/>
        </p:spPr>
        <p:txBody>
          <a:bodyPr wrap="square" rtlCol="0">
            <a:spAutoFit/>
          </a:bodyPr>
          <a:lstStyle/>
          <a:p>
            <a:pPr algn="ctr"/>
            <a:r>
              <a:rPr lang="it-IT" sz="1400" dirty="0" err="1">
                <a:latin typeface="Amasis MT Pro" panose="02040504050005020304" pitchFamily="18" charset="0"/>
              </a:rPr>
              <a:t>Selawick</a:t>
            </a:r>
            <a:r>
              <a:rPr lang="it-IT" sz="1400" dirty="0">
                <a:latin typeface="Amasis MT Pro" panose="02040504050005020304" pitchFamily="18" charset="0"/>
              </a:rPr>
              <a:t> River, Alaska – 2015  RGB </a:t>
            </a:r>
            <a:r>
              <a:rPr lang="it-IT" sz="1400" dirty="0" err="1">
                <a:latin typeface="Amasis MT Pro" panose="02040504050005020304" pitchFamily="18" charset="0"/>
              </a:rPr>
              <a:t>seasonal</a:t>
            </a:r>
            <a:r>
              <a:rPr lang="it-IT" sz="1400" dirty="0">
                <a:latin typeface="Amasis MT Pro" panose="02040504050005020304" pitchFamily="18" charset="0"/>
              </a:rPr>
              <a:t> </a:t>
            </a:r>
            <a:r>
              <a:rPr lang="it-IT" sz="1400" dirty="0" err="1">
                <a:latin typeface="Amasis MT Pro" panose="02040504050005020304" pitchFamily="18" charset="0"/>
              </a:rPr>
              <a:t>median</a:t>
            </a:r>
            <a:r>
              <a:rPr lang="it-IT" sz="1400" dirty="0">
                <a:latin typeface="Amasis MT Pro" panose="02040504050005020304" pitchFamily="18" charset="0"/>
              </a:rPr>
              <a:t> image from Landsat 8 Surface </a:t>
            </a:r>
            <a:r>
              <a:rPr lang="it-IT" sz="1400" dirty="0" err="1">
                <a:latin typeface="Amasis MT Pro" panose="02040504050005020304" pitchFamily="18" charset="0"/>
              </a:rPr>
              <a:t>Reflectance</a:t>
            </a:r>
            <a:r>
              <a:rPr lang="it-IT" sz="1400" dirty="0">
                <a:latin typeface="Amasis MT Pro" panose="02040504050005020304" pitchFamily="18" charset="0"/>
              </a:rPr>
              <a:t> products</a:t>
            </a:r>
            <a:endParaRPr lang="en-US" sz="1400" dirty="0">
              <a:latin typeface="Amasis MT Pro" panose="02040504050005020304" pitchFamily="18" charset="0"/>
            </a:endParaRPr>
          </a:p>
        </p:txBody>
      </p:sp>
      <p:sp>
        <p:nvSpPr>
          <p:cNvPr id="6" name="Rettangolo 5">
            <a:extLst>
              <a:ext uri="{FF2B5EF4-FFF2-40B4-BE49-F238E27FC236}">
                <a16:creationId xmlns:a16="http://schemas.microsoft.com/office/drawing/2014/main" id="{C7B48265-7336-9DB5-D13F-291C28603245}"/>
              </a:ext>
            </a:extLst>
          </p:cNvPr>
          <p:cNvSpPr/>
          <p:nvPr/>
        </p:nvSpPr>
        <p:spPr>
          <a:xfrm>
            <a:off x="1176867" y="5706533"/>
            <a:ext cx="88900" cy="80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numero diapositiva 1">
            <a:extLst>
              <a:ext uri="{FF2B5EF4-FFF2-40B4-BE49-F238E27FC236}">
                <a16:creationId xmlns:a16="http://schemas.microsoft.com/office/drawing/2014/main" id="{94435E69-0808-B5ED-9807-53C9C7BDC594}"/>
              </a:ext>
            </a:extLst>
          </p:cNvPr>
          <p:cNvSpPr>
            <a:spLocks noGrp="1"/>
          </p:cNvSpPr>
          <p:nvPr>
            <p:ph type="sldNum" sz="quarter" idx="12"/>
          </p:nvPr>
        </p:nvSpPr>
        <p:spPr/>
        <p:txBody>
          <a:bodyPr/>
          <a:lstStyle/>
          <a:p>
            <a:fld id="{40311059-1EEF-4526-96FF-FA3CAC95FB5D}" type="slidenum">
              <a:rPr lang="en-US" smtClean="0"/>
              <a:t>4</a:t>
            </a:fld>
            <a:endParaRPr lang="en-US"/>
          </a:p>
        </p:txBody>
      </p:sp>
      <p:grpSp>
        <p:nvGrpSpPr>
          <p:cNvPr id="3" name="Group 2">
            <a:extLst>
              <a:ext uri="{FF2B5EF4-FFF2-40B4-BE49-F238E27FC236}">
                <a16:creationId xmlns:a16="http://schemas.microsoft.com/office/drawing/2014/main" id="{6E5D6EEA-D65C-D121-3887-A9055E5FC80C}"/>
              </a:ext>
            </a:extLst>
          </p:cNvPr>
          <p:cNvGrpSpPr/>
          <p:nvPr/>
        </p:nvGrpSpPr>
        <p:grpSpPr>
          <a:xfrm>
            <a:off x="62935" y="80105"/>
            <a:ext cx="2466905" cy="507393"/>
            <a:chOff x="62935" y="80105"/>
            <a:chExt cx="2466905" cy="507393"/>
          </a:xfrm>
        </p:grpSpPr>
        <p:pic>
          <p:nvPicPr>
            <p:cNvPr id="4" name="Picture 3" descr="A picture containing text&#10;&#10;Description automatically generated">
              <a:extLst>
                <a:ext uri="{FF2B5EF4-FFF2-40B4-BE49-F238E27FC236}">
                  <a16:creationId xmlns:a16="http://schemas.microsoft.com/office/drawing/2014/main" id="{9179E093-CC5D-E0EE-12B8-D4C50146C35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E8695FBC-3A4E-2FF1-3933-D5537D4B1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pic>
        <p:nvPicPr>
          <p:cNvPr id="13" name="Picture 12">
            <a:extLst>
              <a:ext uri="{FF2B5EF4-FFF2-40B4-BE49-F238E27FC236}">
                <a16:creationId xmlns:a16="http://schemas.microsoft.com/office/drawing/2014/main" id="{5B1DFAAA-4E91-3986-E782-CFB954588996}"/>
              </a:ext>
            </a:extLst>
          </p:cNvPr>
          <p:cNvPicPr>
            <a:picLocks noChangeAspect="1"/>
          </p:cNvPicPr>
          <p:nvPr/>
        </p:nvPicPr>
        <p:blipFill>
          <a:blip r:embed="rId5">
            <a:alphaModFix amt="85000"/>
            <a:extLst>
              <a:ext uri="{28A0092B-C50C-407E-A947-70E740481C1C}">
                <a14:useLocalDpi xmlns:a14="http://schemas.microsoft.com/office/drawing/2010/main" val="0"/>
              </a:ext>
            </a:extLst>
          </a:blip>
          <a:stretch>
            <a:fillRect/>
          </a:stretch>
        </p:blipFill>
        <p:spPr>
          <a:xfrm>
            <a:off x="6634" y="1315297"/>
            <a:ext cx="9144000" cy="3694467"/>
          </a:xfrm>
          <a:prstGeom prst="rect">
            <a:avLst/>
          </a:prstGeom>
        </p:spPr>
      </p:pic>
      <p:cxnSp>
        <p:nvCxnSpPr>
          <p:cNvPr id="9" name="Connettore diritto 6">
            <a:extLst>
              <a:ext uri="{FF2B5EF4-FFF2-40B4-BE49-F238E27FC236}">
                <a16:creationId xmlns:a16="http://schemas.microsoft.com/office/drawing/2014/main" id="{90C77871-4A04-9570-8852-0CD5BBB35B4F}"/>
              </a:ext>
            </a:extLst>
          </p:cNvPr>
          <p:cNvCxnSpPr>
            <a:cxnSpLocks/>
          </p:cNvCxnSpPr>
          <p:nvPr/>
        </p:nvCxnSpPr>
        <p:spPr>
          <a:xfrm>
            <a:off x="3930868" y="5295216"/>
            <a:ext cx="0" cy="9557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A75ED7-D98B-D698-549F-CAB36A1BEC14}"/>
              </a:ext>
            </a:extLst>
          </p:cNvPr>
          <p:cNvSpPr txBox="1"/>
          <p:nvPr/>
        </p:nvSpPr>
        <p:spPr>
          <a:xfrm>
            <a:off x="3930868" y="5283237"/>
            <a:ext cx="4837574" cy="923330"/>
          </a:xfrm>
          <a:prstGeom prst="rect">
            <a:avLst/>
          </a:prstGeom>
          <a:noFill/>
        </p:spPr>
        <p:txBody>
          <a:bodyPr wrap="square">
            <a:spAutoFit/>
          </a:bodyPr>
          <a:lstStyle/>
          <a:p>
            <a:r>
              <a:rPr lang="en-US" dirty="0">
                <a:latin typeface="Amasis MT Pro" panose="02040504050005020304" pitchFamily="18" charset="0"/>
              </a:rPr>
              <a:t>River …</a:t>
            </a:r>
          </a:p>
          <a:p>
            <a:r>
              <a:rPr lang="en-US" dirty="0">
                <a:latin typeface="Amasis MT Pro" panose="02040504050005020304" pitchFamily="18" charset="0"/>
              </a:rPr>
              <a:t>AND ….</a:t>
            </a:r>
            <a:r>
              <a:rPr lang="en-US" dirty="0" err="1">
                <a:latin typeface="Amasis MT Pro" panose="02040504050005020304" pitchFamily="18" charset="0"/>
              </a:rPr>
              <a:t>thermokarst</a:t>
            </a:r>
            <a:r>
              <a:rPr lang="en-US" dirty="0">
                <a:latin typeface="Amasis MT Pro" panose="02040504050005020304" pitchFamily="18" charset="0"/>
              </a:rPr>
              <a:t> lakes, sinkholes, pits</a:t>
            </a:r>
          </a:p>
          <a:p>
            <a:r>
              <a:rPr lang="en-US" dirty="0">
                <a:latin typeface="Amasis MT Pro" panose="02040504050005020304" pitchFamily="18" charset="0"/>
                <a:sym typeface="Wingdings" panose="05000000000000000000" pitchFamily="2" charset="2"/>
              </a:rPr>
              <a:t> Spatial and multispectral complexities</a:t>
            </a:r>
            <a:endParaRPr lang="en-US" dirty="0">
              <a:latin typeface="Amasis MT Pro" panose="02040504050005020304" pitchFamily="18" charset="0"/>
            </a:endParaRPr>
          </a:p>
        </p:txBody>
      </p:sp>
      <p:cxnSp>
        <p:nvCxnSpPr>
          <p:cNvPr id="8" name="Straight Arrow Connector 7">
            <a:extLst>
              <a:ext uri="{FF2B5EF4-FFF2-40B4-BE49-F238E27FC236}">
                <a16:creationId xmlns:a16="http://schemas.microsoft.com/office/drawing/2014/main" id="{493F956A-AFFA-44D6-AC2D-51384050F6FE}"/>
              </a:ext>
            </a:extLst>
          </p:cNvPr>
          <p:cNvCxnSpPr>
            <a:cxnSpLocks/>
          </p:cNvCxnSpPr>
          <p:nvPr/>
        </p:nvCxnSpPr>
        <p:spPr>
          <a:xfrm rot="5400000">
            <a:off x="1412907" y="4293258"/>
            <a:ext cx="0" cy="15826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42F18B-F46A-BC10-9757-352A64EF7315}"/>
              </a:ext>
            </a:extLst>
          </p:cNvPr>
          <p:cNvSpPr txBox="1"/>
          <p:nvPr/>
        </p:nvSpPr>
        <p:spPr>
          <a:xfrm>
            <a:off x="883880" y="5044276"/>
            <a:ext cx="750277" cy="307777"/>
          </a:xfrm>
          <a:prstGeom prst="rect">
            <a:avLst/>
          </a:prstGeom>
          <a:noFill/>
        </p:spPr>
        <p:txBody>
          <a:bodyPr wrap="square" rtlCol="0">
            <a:spAutoFit/>
          </a:bodyPr>
          <a:lstStyle/>
          <a:p>
            <a:pPr algn="ctr"/>
            <a:r>
              <a:rPr lang="en-US" sz="1400" dirty="0">
                <a:solidFill>
                  <a:sysClr val="windowText" lastClr="000000"/>
                </a:solidFill>
                <a:latin typeface="Amasis MT Pro" panose="02040504050005020304" pitchFamily="18" charset="0"/>
              </a:rPr>
              <a:t>flow</a:t>
            </a:r>
          </a:p>
        </p:txBody>
      </p:sp>
    </p:spTree>
    <p:extLst>
      <p:ext uri="{BB962C8B-B14F-4D97-AF65-F5344CB8AC3E}">
        <p14:creationId xmlns:p14="http://schemas.microsoft.com/office/powerpoint/2010/main" val="1945145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1682DB83-494A-B38F-9B11-124BEB776DD0}"/>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CasellaDiTesto 11">
            <a:extLst>
              <a:ext uri="{FF2B5EF4-FFF2-40B4-BE49-F238E27FC236}">
                <a16:creationId xmlns:a16="http://schemas.microsoft.com/office/drawing/2014/main" id="{D42B1C70-2743-9637-04CB-94D6E17F329F}"/>
              </a:ext>
            </a:extLst>
          </p:cNvPr>
          <p:cNvSpPr txBox="1"/>
          <p:nvPr/>
        </p:nvSpPr>
        <p:spPr>
          <a:xfrm>
            <a:off x="0" y="944807"/>
            <a:ext cx="9144000" cy="369332"/>
          </a:xfrm>
          <a:prstGeom prst="rect">
            <a:avLst/>
          </a:prstGeom>
          <a:noFill/>
        </p:spPr>
        <p:txBody>
          <a:bodyPr wrap="square">
            <a:spAutoFit/>
          </a:bodyPr>
          <a:lstStyle/>
          <a:p>
            <a:pPr algn="ctr"/>
            <a:r>
              <a:rPr lang="en-US" b="1" dirty="0">
                <a:solidFill>
                  <a:srgbClr val="000000"/>
                </a:solidFill>
                <a:latin typeface="Amasis MT Pro" panose="02040504050005020304" pitchFamily="18" charset="0"/>
              </a:rPr>
              <a:t>Remote sensing exploration of meandering rivers flowing on permafrost</a:t>
            </a:r>
          </a:p>
        </p:txBody>
      </p:sp>
      <p:sp>
        <p:nvSpPr>
          <p:cNvPr id="25" name="CasellaDiTesto 24">
            <a:extLst>
              <a:ext uri="{FF2B5EF4-FFF2-40B4-BE49-F238E27FC236}">
                <a16:creationId xmlns:a16="http://schemas.microsoft.com/office/drawing/2014/main" id="{7D0A70E3-F853-5DBB-9D65-3DAC1A24B1F7}"/>
              </a:ext>
            </a:extLst>
          </p:cNvPr>
          <p:cNvSpPr txBox="1"/>
          <p:nvPr/>
        </p:nvSpPr>
        <p:spPr>
          <a:xfrm>
            <a:off x="0" y="6589354"/>
            <a:ext cx="9144000" cy="307777"/>
          </a:xfrm>
          <a:prstGeom prst="rect">
            <a:avLst/>
          </a:prstGeom>
          <a:noFill/>
        </p:spPr>
        <p:txBody>
          <a:bodyPr wrap="square" rtlCol="0">
            <a:spAutoFit/>
          </a:bodyPr>
          <a:lstStyle/>
          <a:p>
            <a:pPr algn="ctr"/>
            <a:r>
              <a:rPr lang="it-IT" sz="1400" dirty="0" err="1">
                <a:latin typeface="Amasis MT Pro" panose="02040504050005020304" pitchFamily="18" charset="0"/>
              </a:rPr>
              <a:t>Selawick</a:t>
            </a:r>
            <a:r>
              <a:rPr lang="it-IT" sz="1400" dirty="0">
                <a:latin typeface="Amasis MT Pro" panose="02040504050005020304" pitchFamily="18" charset="0"/>
              </a:rPr>
              <a:t> River, Alaska – 2015  RGB </a:t>
            </a:r>
            <a:r>
              <a:rPr lang="it-IT" sz="1400" dirty="0" err="1">
                <a:latin typeface="Amasis MT Pro" panose="02040504050005020304" pitchFamily="18" charset="0"/>
              </a:rPr>
              <a:t>seasonal</a:t>
            </a:r>
            <a:r>
              <a:rPr lang="it-IT" sz="1400" dirty="0">
                <a:latin typeface="Amasis MT Pro" panose="02040504050005020304" pitchFamily="18" charset="0"/>
              </a:rPr>
              <a:t> </a:t>
            </a:r>
            <a:r>
              <a:rPr lang="it-IT" sz="1400" dirty="0" err="1">
                <a:latin typeface="Amasis MT Pro" panose="02040504050005020304" pitchFamily="18" charset="0"/>
              </a:rPr>
              <a:t>median</a:t>
            </a:r>
            <a:r>
              <a:rPr lang="it-IT" sz="1400" dirty="0">
                <a:latin typeface="Amasis MT Pro" panose="02040504050005020304" pitchFamily="18" charset="0"/>
              </a:rPr>
              <a:t> image from Landsat 8 Surface </a:t>
            </a:r>
            <a:r>
              <a:rPr lang="it-IT" sz="1400" dirty="0" err="1">
                <a:latin typeface="Amasis MT Pro" panose="02040504050005020304" pitchFamily="18" charset="0"/>
              </a:rPr>
              <a:t>Reflectance</a:t>
            </a:r>
            <a:r>
              <a:rPr lang="it-IT" sz="1400" dirty="0">
                <a:latin typeface="Amasis MT Pro" panose="02040504050005020304" pitchFamily="18" charset="0"/>
              </a:rPr>
              <a:t> products</a:t>
            </a:r>
            <a:endParaRPr lang="en-US" sz="1400" dirty="0">
              <a:latin typeface="Amasis MT Pro" panose="02040504050005020304" pitchFamily="18" charset="0"/>
            </a:endParaRPr>
          </a:p>
        </p:txBody>
      </p:sp>
      <p:sp>
        <p:nvSpPr>
          <p:cNvPr id="6" name="Rettangolo 5">
            <a:extLst>
              <a:ext uri="{FF2B5EF4-FFF2-40B4-BE49-F238E27FC236}">
                <a16:creationId xmlns:a16="http://schemas.microsoft.com/office/drawing/2014/main" id="{C7B48265-7336-9DB5-D13F-291C28603245}"/>
              </a:ext>
            </a:extLst>
          </p:cNvPr>
          <p:cNvSpPr/>
          <p:nvPr/>
        </p:nvSpPr>
        <p:spPr>
          <a:xfrm>
            <a:off x="1176867" y="5706533"/>
            <a:ext cx="88900" cy="80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numero diapositiva 1">
            <a:extLst>
              <a:ext uri="{FF2B5EF4-FFF2-40B4-BE49-F238E27FC236}">
                <a16:creationId xmlns:a16="http://schemas.microsoft.com/office/drawing/2014/main" id="{94435E69-0808-B5ED-9807-53C9C7BDC594}"/>
              </a:ext>
            </a:extLst>
          </p:cNvPr>
          <p:cNvSpPr>
            <a:spLocks noGrp="1"/>
          </p:cNvSpPr>
          <p:nvPr>
            <p:ph type="sldNum" sz="quarter" idx="12"/>
          </p:nvPr>
        </p:nvSpPr>
        <p:spPr/>
        <p:txBody>
          <a:bodyPr/>
          <a:lstStyle/>
          <a:p>
            <a:fld id="{40311059-1EEF-4526-96FF-FA3CAC95FB5D}" type="slidenum">
              <a:rPr lang="en-US" smtClean="0"/>
              <a:t>5</a:t>
            </a:fld>
            <a:endParaRPr lang="en-US"/>
          </a:p>
        </p:txBody>
      </p:sp>
      <p:grpSp>
        <p:nvGrpSpPr>
          <p:cNvPr id="3" name="Group 2">
            <a:extLst>
              <a:ext uri="{FF2B5EF4-FFF2-40B4-BE49-F238E27FC236}">
                <a16:creationId xmlns:a16="http://schemas.microsoft.com/office/drawing/2014/main" id="{6E5D6EEA-D65C-D121-3887-A9055E5FC80C}"/>
              </a:ext>
            </a:extLst>
          </p:cNvPr>
          <p:cNvGrpSpPr/>
          <p:nvPr/>
        </p:nvGrpSpPr>
        <p:grpSpPr>
          <a:xfrm>
            <a:off x="62935" y="80105"/>
            <a:ext cx="2466905" cy="507393"/>
            <a:chOff x="62935" y="80105"/>
            <a:chExt cx="2466905" cy="507393"/>
          </a:xfrm>
        </p:grpSpPr>
        <p:pic>
          <p:nvPicPr>
            <p:cNvPr id="4" name="Picture 3" descr="A picture containing text&#10;&#10;Description automatically generated">
              <a:extLst>
                <a:ext uri="{FF2B5EF4-FFF2-40B4-BE49-F238E27FC236}">
                  <a16:creationId xmlns:a16="http://schemas.microsoft.com/office/drawing/2014/main" id="{9179E093-CC5D-E0EE-12B8-D4C50146C35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7" name="Picture 6" descr="Background pattern&#10;&#10;Description automatically generated with low confidence">
              <a:extLst>
                <a:ext uri="{FF2B5EF4-FFF2-40B4-BE49-F238E27FC236}">
                  <a16:creationId xmlns:a16="http://schemas.microsoft.com/office/drawing/2014/main" id="{E8695FBC-3A4E-2FF1-3933-D5537D4B1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pic>
        <p:nvPicPr>
          <p:cNvPr id="13" name="Picture 12">
            <a:extLst>
              <a:ext uri="{FF2B5EF4-FFF2-40B4-BE49-F238E27FC236}">
                <a16:creationId xmlns:a16="http://schemas.microsoft.com/office/drawing/2014/main" id="{5B1DFAAA-4E91-3986-E782-CFB954588996}"/>
              </a:ext>
            </a:extLst>
          </p:cNvPr>
          <p:cNvPicPr>
            <a:picLocks noChangeAspect="1"/>
          </p:cNvPicPr>
          <p:nvPr/>
        </p:nvPicPr>
        <p:blipFill>
          <a:blip r:embed="rId5">
            <a:alphaModFix amt="85000"/>
            <a:extLst>
              <a:ext uri="{28A0092B-C50C-407E-A947-70E740481C1C}">
                <a14:useLocalDpi xmlns:a14="http://schemas.microsoft.com/office/drawing/2010/main" val="0"/>
              </a:ext>
            </a:extLst>
          </a:blip>
          <a:stretch>
            <a:fillRect/>
          </a:stretch>
        </p:blipFill>
        <p:spPr>
          <a:xfrm>
            <a:off x="6634" y="1315297"/>
            <a:ext cx="9144000" cy="3694467"/>
          </a:xfrm>
          <a:prstGeom prst="rect">
            <a:avLst/>
          </a:prstGeom>
        </p:spPr>
      </p:pic>
      <p:sp>
        <p:nvSpPr>
          <p:cNvPr id="8" name="CasellaDiTesto 11">
            <a:extLst>
              <a:ext uri="{FF2B5EF4-FFF2-40B4-BE49-F238E27FC236}">
                <a16:creationId xmlns:a16="http://schemas.microsoft.com/office/drawing/2014/main" id="{9281782D-E456-64A8-D5DA-494A436E5191}"/>
              </a:ext>
            </a:extLst>
          </p:cNvPr>
          <p:cNvSpPr txBox="1"/>
          <p:nvPr/>
        </p:nvSpPr>
        <p:spPr>
          <a:xfrm>
            <a:off x="171158" y="5185158"/>
            <a:ext cx="3644096" cy="338554"/>
          </a:xfrm>
          <a:prstGeom prst="rect">
            <a:avLst/>
          </a:prstGeom>
          <a:noFill/>
        </p:spPr>
        <p:txBody>
          <a:bodyPr wrap="square">
            <a:spAutoFit/>
          </a:bodyPr>
          <a:lstStyle/>
          <a:p>
            <a:pPr algn="r"/>
            <a:r>
              <a:rPr lang="en-US" sz="1600" b="1" dirty="0">
                <a:solidFill>
                  <a:srgbClr val="000000"/>
                </a:solidFill>
                <a:latin typeface="Amasis MT Pro" panose="02040504050005020304" pitchFamily="18" charset="0"/>
              </a:rPr>
              <a:t>Research Objective</a:t>
            </a:r>
          </a:p>
        </p:txBody>
      </p:sp>
      <p:cxnSp>
        <p:nvCxnSpPr>
          <p:cNvPr id="9" name="Connettore diritto 6">
            <a:extLst>
              <a:ext uri="{FF2B5EF4-FFF2-40B4-BE49-F238E27FC236}">
                <a16:creationId xmlns:a16="http://schemas.microsoft.com/office/drawing/2014/main" id="{90C77871-4A04-9570-8852-0CD5BBB35B4F}"/>
              </a:ext>
            </a:extLst>
          </p:cNvPr>
          <p:cNvCxnSpPr>
            <a:cxnSpLocks/>
          </p:cNvCxnSpPr>
          <p:nvPr/>
        </p:nvCxnSpPr>
        <p:spPr>
          <a:xfrm>
            <a:off x="3930868" y="5295216"/>
            <a:ext cx="0" cy="9557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CasellaDiTesto 14">
            <a:extLst>
              <a:ext uri="{FF2B5EF4-FFF2-40B4-BE49-F238E27FC236}">
                <a16:creationId xmlns:a16="http://schemas.microsoft.com/office/drawing/2014/main" id="{CB7344BC-497C-416B-1765-F64DB7E6AA67}"/>
              </a:ext>
            </a:extLst>
          </p:cNvPr>
          <p:cNvSpPr txBox="1"/>
          <p:nvPr/>
        </p:nvSpPr>
        <p:spPr>
          <a:xfrm>
            <a:off x="4032983" y="5200828"/>
            <a:ext cx="4939859" cy="830997"/>
          </a:xfrm>
          <a:prstGeom prst="rect">
            <a:avLst/>
          </a:prstGeom>
          <a:noFill/>
        </p:spPr>
        <p:txBody>
          <a:bodyPr wrap="square">
            <a:spAutoFit/>
          </a:bodyPr>
          <a:lstStyle/>
          <a:p>
            <a:r>
              <a:rPr lang="en-US" sz="1600" dirty="0">
                <a:solidFill>
                  <a:schemeClr val="bg2">
                    <a:lumMod val="25000"/>
                  </a:schemeClr>
                </a:solidFill>
                <a:latin typeface="Amasis MT Pro" panose="02040504050005020304" pitchFamily="18" charset="0"/>
              </a:rPr>
              <a:t>Coupling of existing tools and image filtering and segmentation techniques to explore morphological evolution of Arctic rivers</a:t>
            </a:r>
          </a:p>
        </p:txBody>
      </p:sp>
      <p:cxnSp>
        <p:nvCxnSpPr>
          <p:cNvPr id="16" name="Straight Arrow Connector 15">
            <a:extLst>
              <a:ext uri="{FF2B5EF4-FFF2-40B4-BE49-F238E27FC236}">
                <a16:creationId xmlns:a16="http://schemas.microsoft.com/office/drawing/2014/main" id="{F2F40E5A-2FF6-C854-48F3-0FF3D85ABBCB}"/>
              </a:ext>
            </a:extLst>
          </p:cNvPr>
          <p:cNvCxnSpPr>
            <a:cxnSpLocks/>
          </p:cNvCxnSpPr>
          <p:nvPr/>
        </p:nvCxnSpPr>
        <p:spPr>
          <a:xfrm rot="5400000">
            <a:off x="1412907" y="4293258"/>
            <a:ext cx="0" cy="15826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E150D54-2AD3-3B90-9EF4-8ACC6F9E1409}"/>
              </a:ext>
            </a:extLst>
          </p:cNvPr>
          <p:cNvSpPr txBox="1"/>
          <p:nvPr/>
        </p:nvSpPr>
        <p:spPr>
          <a:xfrm>
            <a:off x="883880" y="5044276"/>
            <a:ext cx="750277" cy="307777"/>
          </a:xfrm>
          <a:prstGeom prst="rect">
            <a:avLst/>
          </a:prstGeom>
          <a:noFill/>
        </p:spPr>
        <p:txBody>
          <a:bodyPr wrap="square" rtlCol="0">
            <a:spAutoFit/>
          </a:bodyPr>
          <a:lstStyle/>
          <a:p>
            <a:pPr algn="ctr"/>
            <a:r>
              <a:rPr lang="en-US" sz="1400" dirty="0">
                <a:solidFill>
                  <a:sysClr val="windowText" lastClr="000000"/>
                </a:solidFill>
                <a:latin typeface="Amasis MT Pro" panose="02040504050005020304" pitchFamily="18" charset="0"/>
              </a:rPr>
              <a:t>flow</a:t>
            </a:r>
          </a:p>
        </p:txBody>
      </p:sp>
    </p:spTree>
    <p:extLst>
      <p:ext uri="{BB962C8B-B14F-4D97-AF65-F5344CB8AC3E}">
        <p14:creationId xmlns:p14="http://schemas.microsoft.com/office/powerpoint/2010/main" val="3628383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D42B1C70-2743-9637-04CB-94D6E17F329F}"/>
              </a:ext>
            </a:extLst>
          </p:cNvPr>
          <p:cNvSpPr txBox="1"/>
          <p:nvPr/>
        </p:nvSpPr>
        <p:spPr>
          <a:xfrm>
            <a:off x="7063931" y="1808611"/>
            <a:ext cx="1788917" cy="830997"/>
          </a:xfrm>
          <a:prstGeom prst="rect">
            <a:avLst/>
          </a:prstGeom>
          <a:noFill/>
        </p:spPr>
        <p:txBody>
          <a:bodyPr wrap="square">
            <a:spAutoFit/>
          </a:bodyPr>
          <a:lstStyle/>
          <a:p>
            <a:r>
              <a:rPr lang="en-US" sz="1600" b="1" dirty="0">
                <a:solidFill>
                  <a:srgbClr val="000000"/>
                </a:solidFill>
                <a:latin typeface="Amasis MT Pro" panose="02040504050005020304" pitchFamily="18" charset="0"/>
              </a:rPr>
              <a:t>19 rivers</a:t>
            </a:r>
          </a:p>
          <a:p>
            <a:r>
              <a:rPr lang="en-US" sz="1600" b="1" dirty="0">
                <a:solidFill>
                  <a:srgbClr val="000000"/>
                </a:solidFill>
                <a:latin typeface="Amasis MT Pro" panose="02040504050005020304" pitchFamily="18" charset="0"/>
              </a:rPr>
              <a:t>meandering on permafrost *</a:t>
            </a:r>
          </a:p>
        </p:txBody>
      </p:sp>
      <p:sp>
        <p:nvSpPr>
          <p:cNvPr id="13" name="CasellaDiTesto 12">
            <a:extLst>
              <a:ext uri="{FF2B5EF4-FFF2-40B4-BE49-F238E27FC236}">
                <a16:creationId xmlns:a16="http://schemas.microsoft.com/office/drawing/2014/main" id="{026C2BF3-4465-147E-C28E-AF4A365D2348}"/>
              </a:ext>
            </a:extLst>
          </p:cNvPr>
          <p:cNvSpPr txBox="1"/>
          <p:nvPr/>
        </p:nvSpPr>
        <p:spPr>
          <a:xfrm>
            <a:off x="7081534" y="3166354"/>
            <a:ext cx="1840741" cy="1077218"/>
          </a:xfrm>
          <a:prstGeom prst="rect">
            <a:avLst/>
          </a:prstGeom>
          <a:noFill/>
        </p:spPr>
        <p:txBody>
          <a:bodyPr wrap="square">
            <a:spAutoFit/>
          </a:bodyPr>
          <a:lstStyle/>
          <a:p>
            <a:r>
              <a:rPr lang="en-US" sz="1600" b="1" dirty="0">
                <a:solidFill>
                  <a:srgbClr val="000000"/>
                </a:solidFill>
                <a:latin typeface="Amasis MT Pro" panose="02040504050005020304" pitchFamily="18" charset="0"/>
              </a:rPr>
              <a:t>Multitemporal </a:t>
            </a:r>
          </a:p>
          <a:p>
            <a:r>
              <a:rPr lang="en-US" sz="1600" b="1" dirty="0">
                <a:solidFill>
                  <a:srgbClr val="000000"/>
                </a:solidFill>
                <a:latin typeface="Amasis MT Pro" panose="02040504050005020304" pitchFamily="18" charset="0"/>
              </a:rPr>
              <a:t>active channel </a:t>
            </a:r>
          </a:p>
          <a:p>
            <a:r>
              <a:rPr lang="en-US" sz="1600" b="1" dirty="0">
                <a:solidFill>
                  <a:srgbClr val="000000"/>
                </a:solidFill>
                <a:latin typeface="Amasis MT Pro" panose="02040504050005020304" pitchFamily="18" charset="0"/>
              </a:rPr>
              <a:t>extraction</a:t>
            </a:r>
          </a:p>
          <a:p>
            <a:endParaRPr lang="en-US" sz="1600" b="1" dirty="0">
              <a:solidFill>
                <a:srgbClr val="000000"/>
              </a:solidFill>
              <a:latin typeface="Amasis MT Pro" panose="02040504050005020304" pitchFamily="18" charset="0"/>
            </a:endParaRPr>
          </a:p>
        </p:txBody>
      </p:sp>
      <p:cxnSp>
        <p:nvCxnSpPr>
          <p:cNvPr id="7" name="Connettore diritto 6">
            <a:extLst>
              <a:ext uri="{FF2B5EF4-FFF2-40B4-BE49-F238E27FC236}">
                <a16:creationId xmlns:a16="http://schemas.microsoft.com/office/drawing/2014/main" id="{19A171AB-312A-DC60-E3A3-61177CF0828C}"/>
              </a:ext>
            </a:extLst>
          </p:cNvPr>
          <p:cNvCxnSpPr>
            <a:cxnSpLocks/>
          </p:cNvCxnSpPr>
          <p:nvPr/>
        </p:nvCxnSpPr>
        <p:spPr>
          <a:xfrm>
            <a:off x="7051132" y="1808612"/>
            <a:ext cx="0" cy="103467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5501886A-4873-AE48-A0EF-0410CC3C2688}"/>
              </a:ext>
            </a:extLst>
          </p:cNvPr>
          <p:cNvCxnSpPr>
            <a:cxnSpLocks/>
          </p:cNvCxnSpPr>
          <p:nvPr/>
        </p:nvCxnSpPr>
        <p:spPr>
          <a:xfrm flipH="1">
            <a:off x="7051132" y="3166353"/>
            <a:ext cx="8250" cy="119638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DB47BD09-99EE-C4E9-3907-3466FEF736C7}"/>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Segnaposto numero diapositiva 1">
            <a:extLst>
              <a:ext uri="{FF2B5EF4-FFF2-40B4-BE49-F238E27FC236}">
                <a16:creationId xmlns:a16="http://schemas.microsoft.com/office/drawing/2014/main" id="{BE813617-5A43-FED1-757D-0F40AA943D6B}"/>
              </a:ext>
            </a:extLst>
          </p:cNvPr>
          <p:cNvSpPr>
            <a:spLocks noGrp="1"/>
          </p:cNvSpPr>
          <p:nvPr>
            <p:ph type="sldNum" sz="quarter" idx="12"/>
          </p:nvPr>
        </p:nvSpPr>
        <p:spPr/>
        <p:txBody>
          <a:bodyPr/>
          <a:lstStyle/>
          <a:p>
            <a:fld id="{40311059-1EEF-4526-96FF-FA3CAC95FB5D}" type="slidenum">
              <a:rPr lang="en-US" smtClean="0"/>
              <a:t>6</a:t>
            </a:fld>
            <a:endParaRPr lang="en-US"/>
          </a:p>
        </p:txBody>
      </p:sp>
      <p:sp>
        <p:nvSpPr>
          <p:cNvPr id="14" name="CasellaDiTesto 13">
            <a:extLst>
              <a:ext uri="{FF2B5EF4-FFF2-40B4-BE49-F238E27FC236}">
                <a16:creationId xmlns:a16="http://schemas.microsoft.com/office/drawing/2014/main" id="{E922F161-4CBA-B41F-56D4-4BB60938D2EE}"/>
              </a:ext>
            </a:extLst>
          </p:cNvPr>
          <p:cNvSpPr txBox="1"/>
          <p:nvPr/>
        </p:nvSpPr>
        <p:spPr>
          <a:xfrm>
            <a:off x="396190" y="944808"/>
            <a:ext cx="6955403" cy="400110"/>
          </a:xfrm>
          <a:prstGeom prst="rect">
            <a:avLst/>
          </a:prstGeom>
          <a:noFill/>
        </p:spPr>
        <p:txBody>
          <a:bodyPr wrap="square">
            <a:spAutoFit/>
          </a:bodyPr>
          <a:lstStyle/>
          <a:p>
            <a:r>
              <a:rPr lang="en-US" sz="2000" b="1" dirty="0">
                <a:solidFill>
                  <a:srgbClr val="000000"/>
                </a:solidFill>
                <a:latin typeface="Amasis MT Pro" panose="02040504050005020304" pitchFamily="18" charset="0"/>
              </a:rPr>
              <a:t>Rivers meandering on permafrost: selected case studies</a:t>
            </a:r>
          </a:p>
        </p:txBody>
      </p:sp>
      <p:sp>
        <p:nvSpPr>
          <p:cNvPr id="3" name="CasellaDiTesto 13">
            <a:extLst>
              <a:ext uri="{FF2B5EF4-FFF2-40B4-BE49-F238E27FC236}">
                <a16:creationId xmlns:a16="http://schemas.microsoft.com/office/drawing/2014/main" id="{2AF58594-09DE-7310-6BE2-0FCBA593AEC0}"/>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F4F1570F-4489-7D86-0F9C-1E155DA99E06}"/>
              </a:ext>
            </a:extLst>
          </p:cNvPr>
          <p:cNvGrpSpPr/>
          <p:nvPr/>
        </p:nvGrpSpPr>
        <p:grpSpPr>
          <a:xfrm>
            <a:off x="62935" y="80105"/>
            <a:ext cx="2466905" cy="507393"/>
            <a:chOff x="62935" y="80105"/>
            <a:chExt cx="2466905" cy="507393"/>
          </a:xfrm>
        </p:grpSpPr>
        <p:pic>
          <p:nvPicPr>
            <p:cNvPr id="5" name="Picture 4" descr="A picture containing text&#10;&#10;Description automatically generated">
              <a:extLst>
                <a:ext uri="{FF2B5EF4-FFF2-40B4-BE49-F238E27FC236}">
                  <a16:creationId xmlns:a16="http://schemas.microsoft.com/office/drawing/2014/main" id="{2EAE4842-84F6-92DD-F39C-EB2017A0D95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8" name="Picture 7" descr="Background pattern&#10;&#10;Description automatically generated with low confidence">
              <a:extLst>
                <a:ext uri="{FF2B5EF4-FFF2-40B4-BE49-F238E27FC236}">
                  <a16:creationId xmlns:a16="http://schemas.microsoft.com/office/drawing/2014/main" id="{434C7C70-FEB9-C764-2FF1-6A671210B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18" name="CasellaDiTesto 14">
            <a:extLst>
              <a:ext uri="{FF2B5EF4-FFF2-40B4-BE49-F238E27FC236}">
                <a16:creationId xmlns:a16="http://schemas.microsoft.com/office/drawing/2014/main" id="{F85488EB-F9BA-315E-70F7-C3FB1B4B9B64}"/>
              </a:ext>
            </a:extLst>
          </p:cNvPr>
          <p:cNvSpPr txBox="1"/>
          <p:nvPr/>
        </p:nvSpPr>
        <p:spPr>
          <a:xfrm>
            <a:off x="88207" y="6600939"/>
            <a:ext cx="5724014" cy="307777"/>
          </a:xfrm>
          <a:prstGeom prst="rect">
            <a:avLst/>
          </a:prstGeom>
          <a:noFill/>
        </p:spPr>
        <p:txBody>
          <a:bodyPr wrap="square" rtlCol="0">
            <a:spAutoFit/>
          </a:bodyPr>
          <a:lstStyle/>
          <a:p>
            <a:r>
              <a:rPr lang="it-IT" sz="1400" b="0" u="none" strike="noStrike" dirty="0">
                <a:solidFill>
                  <a:srgbClr val="000000"/>
                </a:solidFill>
                <a:effectLst/>
                <a:latin typeface="Amasis MT Pro" panose="02040504050005020304" pitchFamily="18" charset="0"/>
              </a:rPr>
              <a:t>* Permafrost </a:t>
            </a:r>
            <a:r>
              <a:rPr lang="it-IT" sz="1400" b="0" u="none" strike="noStrike" dirty="0" err="1">
                <a:solidFill>
                  <a:srgbClr val="000000"/>
                </a:solidFill>
                <a:effectLst/>
                <a:latin typeface="Amasis MT Pro" panose="02040504050005020304" pitchFamily="18" charset="0"/>
              </a:rPr>
              <a:t>map</a:t>
            </a:r>
            <a:r>
              <a:rPr lang="it-IT" sz="1400" b="0" u="none" strike="noStrike" dirty="0">
                <a:solidFill>
                  <a:srgbClr val="000000"/>
                </a:solidFill>
                <a:effectLst/>
                <a:latin typeface="Amasis MT Pro" panose="02040504050005020304" pitchFamily="18" charset="0"/>
              </a:rPr>
              <a:t> </a:t>
            </a:r>
            <a:r>
              <a:rPr lang="it-IT" sz="1400" b="0" u="none" strike="noStrike" dirty="0" err="1">
                <a:solidFill>
                  <a:srgbClr val="000000"/>
                </a:solidFill>
                <a:effectLst/>
                <a:latin typeface="Amasis MT Pro" panose="02040504050005020304" pitchFamily="18" charset="0"/>
              </a:rPr>
              <a:t>proposed</a:t>
            </a:r>
            <a:r>
              <a:rPr lang="it-IT" sz="1400" b="0" u="none" strike="noStrike" dirty="0">
                <a:solidFill>
                  <a:srgbClr val="000000"/>
                </a:solidFill>
                <a:effectLst/>
                <a:latin typeface="Amasis MT Pro" panose="02040504050005020304" pitchFamily="18" charset="0"/>
              </a:rPr>
              <a:t> by </a:t>
            </a:r>
            <a:r>
              <a:rPr lang="it-IT" sz="1400" b="0" u="none" strike="noStrike" dirty="0" err="1">
                <a:solidFill>
                  <a:srgbClr val="000000"/>
                </a:solidFill>
                <a:effectLst/>
                <a:latin typeface="Amasis MT Pro" panose="02040504050005020304" pitchFamily="18" charset="0"/>
              </a:rPr>
              <a:t>Obu</a:t>
            </a:r>
            <a:r>
              <a:rPr lang="it-IT" sz="1400" b="0" u="none" strike="noStrike" dirty="0">
                <a:solidFill>
                  <a:srgbClr val="000000"/>
                </a:solidFill>
                <a:effectLst/>
                <a:latin typeface="Amasis MT Pro" panose="02040504050005020304" pitchFamily="18" charset="0"/>
              </a:rPr>
              <a:t> et al., 2019</a:t>
            </a:r>
            <a:endParaRPr lang="en-US" sz="1400" dirty="0">
              <a:latin typeface="Amasis MT Pro" panose="02040504050005020304" pitchFamily="18" charset="0"/>
            </a:endParaRPr>
          </a:p>
        </p:txBody>
      </p:sp>
      <p:sp>
        <p:nvSpPr>
          <p:cNvPr id="21" name="CasellaDiTesto 11">
            <a:extLst>
              <a:ext uri="{FF2B5EF4-FFF2-40B4-BE49-F238E27FC236}">
                <a16:creationId xmlns:a16="http://schemas.microsoft.com/office/drawing/2014/main" id="{C87D23FE-6909-3A88-847A-802A00EBED81}"/>
              </a:ext>
            </a:extLst>
          </p:cNvPr>
          <p:cNvSpPr txBox="1"/>
          <p:nvPr/>
        </p:nvSpPr>
        <p:spPr>
          <a:xfrm>
            <a:off x="7063931" y="4956768"/>
            <a:ext cx="1788917" cy="1077218"/>
          </a:xfrm>
          <a:prstGeom prst="rect">
            <a:avLst/>
          </a:prstGeom>
          <a:noFill/>
        </p:spPr>
        <p:txBody>
          <a:bodyPr wrap="square">
            <a:spAutoFit/>
          </a:bodyPr>
          <a:lstStyle/>
          <a:p>
            <a:r>
              <a:rPr lang="en-US" sz="1600" b="1" dirty="0">
                <a:latin typeface="Amasis MT Pro" panose="02040504050005020304" pitchFamily="18" charset="0"/>
              </a:rPr>
              <a:t>54 active channel masks of river segments</a:t>
            </a:r>
          </a:p>
        </p:txBody>
      </p:sp>
      <p:cxnSp>
        <p:nvCxnSpPr>
          <p:cNvPr id="22" name="Connettore diritto 6">
            <a:extLst>
              <a:ext uri="{FF2B5EF4-FFF2-40B4-BE49-F238E27FC236}">
                <a16:creationId xmlns:a16="http://schemas.microsoft.com/office/drawing/2014/main" id="{E2ABD07D-84EE-1A30-6B34-E4850689A574}"/>
              </a:ext>
            </a:extLst>
          </p:cNvPr>
          <p:cNvCxnSpPr>
            <a:cxnSpLocks/>
          </p:cNvCxnSpPr>
          <p:nvPr/>
        </p:nvCxnSpPr>
        <p:spPr>
          <a:xfrm>
            <a:off x="7051132" y="4956769"/>
            <a:ext cx="0" cy="103467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A39742-B590-FF09-5C26-FED7327D31B7}"/>
              </a:ext>
            </a:extLst>
          </p:cNvPr>
          <p:cNvSpPr txBox="1"/>
          <p:nvPr/>
        </p:nvSpPr>
        <p:spPr>
          <a:xfrm>
            <a:off x="7037841" y="3916728"/>
            <a:ext cx="1808781" cy="461665"/>
          </a:xfrm>
          <a:prstGeom prst="rect">
            <a:avLst/>
          </a:prstGeom>
          <a:noFill/>
        </p:spPr>
        <p:txBody>
          <a:bodyPr wrap="square">
            <a:spAutoFit/>
          </a:bodyPr>
          <a:lstStyle/>
          <a:p>
            <a:r>
              <a:rPr lang="en-US" sz="1200" i="1" dirty="0">
                <a:solidFill>
                  <a:srgbClr val="000000"/>
                </a:solidFill>
                <a:latin typeface="Amasis MT Pro" panose="02040504050005020304" pitchFamily="18" charset="0"/>
              </a:rPr>
              <a:t>Landsat 5/7/8 images  </a:t>
            </a:r>
          </a:p>
          <a:p>
            <a:r>
              <a:rPr lang="en-US" sz="1200" i="1" dirty="0">
                <a:solidFill>
                  <a:srgbClr val="000000"/>
                </a:solidFill>
                <a:latin typeface="Amasis MT Pro" panose="02040504050005020304" pitchFamily="18" charset="0"/>
              </a:rPr>
              <a:t>1985-2020</a:t>
            </a:r>
            <a:endParaRPr lang="en-US" sz="1200" dirty="0"/>
          </a:p>
        </p:txBody>
      </p:sp>
      <p:pic>
        <p:nvPicPr>
          <p:cNvPr id="25" name="Picture 24" descr="Map&#10;&#10;Description automatically generated">
            <a:extLst>
              <a:ext uri="{FF2B5EF4-FFF2-40B4-BE49-F238E27FC236}">
                <a16:creationId xmlns:a16="http://schemas.microsoft.com/office/drawing/2014/main" id="{5925AB68-509C-9D7A-6F8F-383B02EDE3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00" y="1430340"/>
            <a:ext cx="6333442" cy="4926010"/>
          </a:xfrm>
          <a:prstGeom prst="rect">
            <a:avLst/>
          </a:prstGeom>
        </p:spPr>
      </p:pic>
    </p:spTree>
    <p:extLst>
      <p:ext uri="{BB962C8B-B14F-4D97-AF65-F5344CB8AC3E}">
        <p14:creationId xmlns:p14="http://schemas.microsoft.com/office/powerpoint/2010/main" val="844650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F14EF64B-5879-ACE9-931E-33CFC043CCED}"/>
              </a:ext>
            </a:extLst>
          </p:cNvPr>
          <p:cNvSpPr/>
          <p:nvPr/>
        </p:nvSpPr>
        <p:spPr>
          <a:xfrm>
            <a:off x="4022460" y="3687069"/>
            <a:ext cx="3598387" cy="2763038"/>
          </a:xfrm>
          <a:prstGeom prst="rect">
            <a:avLst/>
          </a:prstGeom>
          <a:noFill/>
          <a:ln>
            <a:solidFill>
              <a:srgbClr val="99C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A45AB5E-B54C-02B2-FCDD-8823BD9C6538}"/>
              </a:ext>
            </a:extLst>
          </p:cNvPr>
          <p:cNvSpPr/>
          <p:nvPr/>
        </p:nvSpPr>
        <p:spPr>
          <a:xfrm>
            <a:off x="4017540" y="506043"/>
            <a:ext cx="4842494" cy="3491077"/>
          </a:xfrm>
          <a:prstGeom prst="rect">
            <a:avLst/>
          </a:prstGeom>
          <a:noFill/>
          <a:ln>
            <a:solidFill>
              <a:srgbClr val="C9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sellaDiTesto 11">
            <a:extLst>
              <a:ext uri="{FF2B5EF4-FFF2-40B4-BE49-F238E27FC236}">
                <a16:creationId xmlns:a16="http://schemas.microsoft.com/office/drawing/2014/main" id="{D42B1C70-2743-9637-04CB-94D6E17F329F}"/>
              </a:ext>
            </a:extLst>
          </p:cNvPr>
          <p:cNvSpPr txBox="1"/>
          <p:nvPr/>
        </p:nvSpPr>
        <p:spPr>
          <a:xfrm>
            <a:off x="481819" y="1808612"/>
            <a:ext cx="3494028" cy="2062103"/>
          </a:xfrm>
          <a:prstGeom prst="rect">
            <a:avLst/>
          </a:prstGeom>
          <a:noFill/>
        </p:spPr>
        <p:txBody>
          <a:bodyPr wrap="square">
            <a:spAutoFit/>
          </a:bodyPr>
          <a:lstStyle/>
          <a:p>
            <a:r>
              <a:rPr lang="en-US" sz="1600" b="1" dirty="0">
                <a:highlight>
                  <a:srgbClr val="C9D402"/>
                </a:highlight>
                <a:latin typeface="Amasis MT Pro" panose="02040504050005020304" pitchFamily="18" charset="0"/>
              </a:rPr>
              <a:t>GEE</a:t>
            </a:r>
            <a:r>
              <a:rPr lang="en-US" sz="1600" b="1" dirty="0">
                <a:solidFill>
                  <a:srgbClr val="000000"/>
                </a:solidFill>
                <a:latin typeface="Amasis MT Pro" panose="02040504050005020304" pitchFamily="18" charset="0"/>
              </a:rPr>
              <a:t>: Image preprocessing</a:t>
            </a:r>
          </a:p>
          <a:p>
            <a:endParaRPr lang="en-US" sz="1600" i="1" dirty="0">
              <a:solidFill>
                <a:srgbClr val="000000"/>
              </a:solidFill>
              <a:latin typeface="Amasis MT Pro" panose="02040504050005020304" pitchFamily="18" charset="0"/>
            </a:endParaRP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Landsat SR products collection</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Multispectral indexes collection creation</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Reduction to representative images Image filtering and segmentation</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Active channel mask extraction </a:t>
            </a:r>
          </a:p>
        </p:txBody>
      </p:sp>
      <p:sp>
        <p:nvSpPr>
          <p:cNvPr id="13" name="CasellaDiTesto 12">
            <a:extLst>
              <a:ext uri="{FF2B5EF4-FFF2-40B4-BE49-F238E27FC236}">
                <a16:creationId xmlns:a16="http://schemas.microsoft.com/office/drawing/2014/main" id="{026C2BF3-4465-147E-C28E-AF4A365D2348}"/>
              </a:ext>
            </a:extLst>
          </p:cNvPr>
          <p:cNvSpPr txBox="1"/>
          <p:nvPr/>
        </p:nvSpPr>
        <p:spPr>
          <a:xfrm>
            <a:off x="438197" y="4258182"/>
            <a:ext cx="3989807" cy="1323439"/>
          </a:xfrm>
          <a:prstGeom prst="rect">
            <a:avLst/>
          </a:prstGeom>
          <a:noFill/>
        </p:spPr>
        <p:txBody>
          <a:bodyPr wrap="square">
            <a:spAutoFit/>
          </a:bodyPr>
          <a:lstStyle/>
          <a:p>
            <a:r>
              <a:rPr lang="en-US" sz="1600" b="1" dirty="0" err="1">
                <a:highlight>
                  <a:srgbClr val="99C4BD"/>
                </a:highlight>
                <a:latin typeface="Amasis MT Pro" panose="02040504050005020304" pitchFamily="18" charset="0"/>
              </a:rPr>
              <a:t>PyRIS</a:t>
            </a:r>
            <a:r>
              <a:rPr lang="en-US" sz="1600" b="1" dirty="0">
                <a:solidFill>
                  <a:srgbClr val="000000"/>
                </a:solidFill>
                <a:latin typeface="Amasis MT Pro" panose="02040504050005020304" pitchFamily="18" charset="0"/>
              </a:rPr>
              <a:t>: </a:t>
            </a:r>
            <a:r>
              <a:rPr lang="en-US" sz="1600" b="1" dirty="0">
                <a:latin typeface="Amasis MT Pro" panose="02040504050005020304" pitchFamily="18" charset="0"/>
              </a:rPr>
              <a:t>Met</a:t>
            </a:r>
            <a:r>
              <a:rPr lang="en-US" sz="1600" b="1" dirty="0">
                <a:solidFill>
                  <a:srgbClr val="000000"/>
                </a:solidFill>
                <a:latin typeface="Amasis MT Pro" panose="02040504050005020304" pitchFamily="18" charset="0"/>
              </a:rPr>
              <a:t>rics extraction***</a:t>
            </a:r>
          </a:p>
          <a:p>
            <a:pPr marL="171450" indent="-171450">
              <a:buFont typeface="Arial" panose="020B0604020202020204" pitchFamily="34" charset="0"/>
              <a:buChar char="•"/>
            </a:pPr>
            <a:r>
              <a:rPr lang="en-US" sz="1600" i="1" dirty="0">
                <a:solidFill>
                  <a:srgbClr val="000000"/>
                </a:solidFill>
                <a:latin typeface="Amasis MT Pro" panose="02040504050005020304" pitchFamily="18" charset="0"/>
              </a:rPr>
              <a:t>Selection</a:t>
            </a:r>
          </a:p>
          <a:p>
            <a:pPr marL="171450" indent="-171450">
              <a:buFont typeface="Arial" panose="020B0604020202020204" pitchFamily="34" charset="0"/>
              <a:buChar char="•"/>
            </a:pPr>
            <a:r>
              <a:rPr lang="en-US" sz="1600" i="1" dirty="0">
                <a:solidFill>
                  <a:srgbClr val="000000"/>
                </a:solidFill>
                <a:latin typeface="Amasis MT Pro" panose="02040504050005020304" pitchFamily="18" charset="0"/>
              </a:rPr>
              <a:t>Skeletonization</a:t>
            </a:r>
          </a:p>
          <a:p>
            <a:pPr marL="171450" indent="-171450">
              <a:buFont typeface="Arial" panose="020B0604020202020204" pitchFamily="34" charset="0"/>
              <a:buChar char="•"/>
            </a:pPr>
            <a:r>
              <a:rPr lang="en-US" sz="1600" i="1" dirty="0">
                <a:solidFill>
                  <a:srgbClr val="000000"/>
                </a:solidFill>
                <a:latin typeface="Amasis MT Pro" panose="02040504050005020304" pitchFamily="18" charset="0"/>
              </a:rPr>
              <a:t>Axis delineation</a:t>
            </a:r>
          </a:p>
          <a:p>
            <a:pPr marL="171450" indent="-171450">
              <a:buFont typeface="Arial" panose="020B0604020202020204" pitchFamily="34" charset="0"/>
              <a:buChar char="•"/>
            </a:pPr>
            <a:r>
              <a:rPr lang="en-US" sz="1600" i="1" dirty="0">
                <a:solidFill>
                  <a:srgbClr val="000000"/>
                </a:solidFill>
                <a:latin typeface="Amasis MT Pro" panose="02040504050005020304" pitchFamily="18" charset="0"/>
              </a:rPr>
              <a:t>Metrics extraction</a:t>
            </a:r>
          </a:p>
        </p:txBody>
      </p:sp>
      <p:cxnSp>
        <p:nvCxnSpPr>
          <p:cNvPr id="7" name="Connettore diritto 6">
            <a:extLst>
              <a:ext uri="{FF2B5EF4-FFF2-40B4-BE49-F238E27FC236}">
                <a16:creationId xmlns:a16="http://schemas.microsoft.com/office/drawing/2014/main" id="{19A171AB-312A-DC60-E3A3-61177CF0828C}"/>
              </a:ext>
            </a:extLst>
          </p:cNvPr>
          <p:cNvCxnSpPr>
            <a:cxnSpLocks/>
          </p:cNvCxnSpPr>
          <p:nvPr/>
        </p:nvCxnSpPr>
        <p:spPr>
          <a:xfrm>
            <a:off x="445558" y="1808612"/>
            <a:ext cx="2760" cy="198345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5501886A-4873-AE48-A0EF-0410CC3C2688}"/>
              </a:ext>
            </a:extLst>
          </p:cNvPr>
          <p:cNvCxnSpPr>
            <a:cxnSpLocks/>
          </p:cNvCxnSpPr>
          <p:nvPr/>
        </p:nvCxnSpPr>
        <p:spPr>
          <a:xfrm>
            <a:off x="453808" y="4258182"/>
            <a:ext cx="22152" cy="156966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DB47BD09-99EE-C4E9-3907-3466FEF736C7}"/>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Segnaposto numero diapositiva 1">
            <a:extLst>
              <a:ext uri="{FF2B5EF4-FFF2-40B4-BE49-F238E27FC236}">
                <a16:creationId xmlns:a16="http://schemas.microsoft.com/office/drawing/2014/main" id="{BE813617-5A43-FED1-757D-0F40AA943D6B}"/>
              </a:ext>
            </a:extLst>
          </p:cNvPr>
          <p:cNvSpPr>
            <a:spLocks noGrp="1"/>
          </p:cNvSpPr>
          <p:nvPr>
            <p:ph type="sldNum" sz="quarter" idx="12"/>
          </p:nvPr>
        </p:nvSpPr>
        <p:spPr/>
        <p:txBody>
          <a:bodyPr/>
          <a:lstStyle/>
          <a:p>
            <a:fld id="{40311059-1EEF-4526-96FF-FA3CAC95FB5D}" type="slidenum">
              <a:rPr lang="en-US" smtClean="0"/>
              <a:t>7</a:t>
            </a:fld>
            <a:endParaRPr lang="en-US"/>
          </a:p>
        </p:txBody>
      </p:sp>
      <p:sp>
        <p:nvSpPr>
          <p:cNvPr id="14" name="CasellaDiTesto 13">
            <a:extLst>
              <a:ext uri="{FF2B5EF4-FFF2-40B4-BE49-F238E27FC236}">
                <a16:creationId xmlns:a16="http://schemas.microsoft.com/office/drawing/2014/main" id="{E922F161-4CBA-B41F-56D4-4BB60938D2EE}"/>
              </a:ext>
            </a:extLst>
          </p:cNvPr>
          <p:cNvSpPr txBox="1"/>
          <p:nvPr/>
        </p:nvSpPr>
        <p:spPr>
          <a:xfrm>
            <a:off x="428472" y="944808"/>
            <a:ext cx="3386782" cy="400110"/>
          </a:xfrm>
          <a:prstGeom prst="rect">
            <a:avLst/>
          </a:prstGeom>
          <a:noFill/>
        </p:spPr>
        <p:txBody>
          <a:bodyPr wrap="square">
            <a:spAutoFit/>
          </a:bodyPr>
          <a:lstStyle/>
          <a:p>
            <a:r>
              <a:rPr lang="en-US" sz="2000" b="1" dirty="0">
                <a:solidFill>
                  <a:srgbClr val="000000"/>
                </a:solidFill>
                <a:latin typeface="Amasis MT Pro" panose="02040504050005020304" pitchFamily="18" charset="0"/>
              </a:rPr>
              <a:t>Methods</a:t>
            </a:r>
          </a:p>
        </p:txBody>
      </p:sp>
      <p:sp>
        <p:nvSpPr>
          <p:cNvPr id="3" name="CasellaDiTesto 13">
            <a:extLst>
              <a:ext uri="{FF2B5EF4-FFF2-40B4-BE49-F238E27FC236}">
                <a16:creationId xmlns:a16="http://schemas.microsoft.com/office/drawing/2014/main" id="{2AF58594-09DE-7310-6BE2-0FCBA593AEC0}"/>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F4F1570F-4489-7D86-0F9C-1E155DA99E06}"/>
              </a:ext>
            </a:extLst>
          </p:cNvPr>
          <p:cNvGrpSpPr/>
          <p:nvPr/>
        </p:nvGrpSpPr>
        <p:grpSpPr>
          <a:xfrm>
            <a:off x="62935" y="80105"/>
            <a:ext cx="2466905" cy="507393"/>
            <a:chOff x="62935" y="80105"/>
            <a:chExt cx="2466905" cy="507393"/>
          </a:xfrm>
        </p:grpSpPr>
        <p:pic>
          <p:nvPicPr>
            <p:cNvPr id="5" name="Picture 4" descr="A picture containing text&#10;&#10;Description automatically generated">
              <a:extLst>
                <a:ext uri="{FF2B5EF4-FFF2-40B4-BE49-F238E27FC236}">
                  <a16:creationId xmlns:a16="http://schemas.microsoft.com/office/drawing/2014/main" id="{2EAE4842-84F6-92DD-F39C-EB2017A0D95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8" name="Picture 7" descr="Background pattern&#10;&#10;Description automatically generated with low confidence">
              <a:extLst>
                <a:ext uri="{FF2B5EF4-FFF2-40B4-BE49-F238E27FC236}">
                  <a16:creationId xmlns:a16="http://schemas.microsoft.com/office/drawing/2014/main" id="{434C7C70-FEB9-C764-2FF1-6A671210B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9" name="Flowchart: Multidocument 8">
            <a:extLst>
              <a:ext uri="{FF2B5EF4-FFF2-40B4-BE49-F238E27FC236}">
                <a16:creationId xmlns:a16="http://schemas.microsoft.com/office/drawing/2014/main" id="{F20C0CE2-A51F-2F78-1E9C-C1B9F40A72DC}"/>
              </a:ext>
            </a:extLst>
          </p:cNvPr>
          <p:cNvSpPr/>
          <p:nvPr/>
        </p:nvSpPr>
        <p:spPr>
          <a:xfrm>
            <a:off x="5830099" y="614299"/>
            <a:ext cx="1392409" cy="52891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Landsat 5-7-8 SR </a:t>
            </a:r>
          </a:p>
        </p:txBody>
      </p:sp>
      <p:sp>
        <p:nvSpPr>
          <p:cNvPr id="10" name="Flowchart: Multidocument 9">
            <a:extLst>
              <a:ext uri="{FF2B5EF4-FFF2-40B4-BE49-F238E27FC236}">
                <a16:creationId xmlns:a16="http://schemas.microsoft.com/office/drawing/2014/main" id="{8EAF038D-A71F-BB28-3CC6-102BD677F9C4}"/>
              </a:ext>
            </a:extLst>
          </p:cNvPr>
          <p:cNvSpPr/>
          <p:nvPr/>
        </p:nvSpPr>
        <p:spPr>
          <a:xfrm>
            <a:off x="4369522" y="1355882"/>
            <a:ext cx="1278242" cy="52891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MNDWI</a:t>
            </a:r>
          </a:p>
        </p:txBody>
      </p:sp>
      <p:sp>
        <p:nvSpPr>
          <p:cNvPr id="15" name="Flowchart: Document 14">
            <a:extLst>
              <a:ext uri="{FF2B5EF4-FFF2-40B4-BE49-F238E27FC236}">
                <a16:creationId xmlns:a16="http://schemas.microsoft.com/office/drawing/2014/main" id="{2FA17236-FAFF-40F7-5C06-F8679FF107AE}"/>
              </a:ext>
            </a:extLst>
          </p:cNvPr>
          <p:cNvSpPr/>
          <p:nvPr/>
        </p:nvSpPr>
        <p:spPr>
          <a:xfrm>
            <a:off x="4323443" y="2065983"/>
            <a:ext cx="1192306" cy="46168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Representative MNDWI</a:t>
            </a:r>
          </a:p>
        </p:txBody>
      </p:sp>
      <p:sp>
        <p:nvSpPr>
          <p:cNvPr id="16" name="Flowchart: Multidocument 15">
            <a:extLst>
              <a:ext uri="{FF2B5EF4-FFF2-40B4-BE49-F238E27FC236}">
                <a16:creationId xmlns:a16="http://schemas.microsoft.com/office/drawing/2014/main" id="{B8EF566E-AD57-7C1B-F9D1-3961015EE7F3}"/>
              </a:ext>
            </a:extLst>
          </p:cNvPr>
          <p:cNvSpPr/>
          <p:nvPr/>
        </p:nvSpPr>
        <p:spPr>
          <a:xfrm>
            <a:off x="7404844" y="1321882"/>
            <a:ext cx="1278243" cy="52891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NDVI</a:t>
            </a:r>
          </a:p>
        </p:txBody>
      </p:sp>
      <p:sp>
        <p:nvSpPr>
          <p:cNvPr id="18" name="Flowchart: Multidocument 17">
            <a:extLst>
              <a:ext uri="{FF2B5EF4-FFF2-40B4-BE49-F238E27FC236}">
                <a16:creationId xmlns:a16="http://schemas.microsoft.com/office/drawing/2014/main" id="{AC38CA8D-D40A-C59E-EAC9-ECDAF18C2A2F}"/>
              </a:ext>
            </a:extLst>
          </p:cNvPr>
          <p:cNvSpPr/>
          <p:nvPr/>
        </p:nvSpPr>
        <p:spPr>
          <a:xfrm>
            <a:off x="5887183" y="1321882"/>
            <a:ext cx="1278242" cy="52891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Saturation</a:t>
            </a:r>
          </a:p>
        </p:txBody>
      </p:sp>
      <p:sp>
        <p:nvSpPr>
          <p:cNvPr id="19" name="Flowchart: Document 18">
            <a:extLst>
              <a:ext uri="{FF2B5EF4-FFF2-40B4-BE49-F238E27FC236}">
                <a16:creationId xmlns:a16="http://schemas.microsoft.com/office/drawing/2014/main" id="{41A1E019-6D18-8C8A-8565-84BCD73DBA80}"/>
              </a:ext>
            </a:extLst>
          </p:cNvPr>
          <p:cNvSpPr/>
          <p:nvPr/>
        </p:nvSpPr>
        <p:spPr>
          <a:xfrm>
            <a:off x="5840614" y="2065983"/>
            <a:ext cx="1192306" cy="46168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Representative  Saturation</a:t>
            </a:r>
          </a:p>
        </p:txBody>
      </p:sp>
      <p:sp>
        <p:nvSpPr>
          <p:cNvPr id="20" name="Flowchart: Document 19">
            <a:extLst>
              <a:ext uri="{FF2B5EF4-FFF2-40B4-BE49-F238E27FC236}">
                <a16:creationId xmlns:a16="http://schemas.microsoft.com/office/drawing/2014/main" id="{3CB69F77-09DF-17BF-ADE1-42130D0E5710}"/>
              </a:ext>
            </a:extLst>
          </p:cNvPr>
          <p:cNvSpPr/>
          <p:nvPr/>
        </p:nvSpPr>
        <p:spPr>
          <a:xfrm>
            <a:off x="7357623" y="2065983"/>
            <a:ext cx="1192306" cy="46168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Representative  NDVI</a:t>
            </a:r>
          </a:p>
        </p:txBody>
      </p:sp>
      <p:sp>
        <p:nvSpPr>
          <p:cNvPr id="22" name="Rectangle 21">
            <a:extLst>
              <a:ext uri="{FF2B5EF4-FFF2-40B4-BE49-F238E27FC236}">
                <a16:creationId xmlns:a16="http://schemas.microsoft.com/office/drawing/2014/main" id="{4F8F0CC8-8B8C-C7F6-6302-7241119D48CE}"/>
              </a:ext>
            </a:extLst>
          </p:cNvPr>
          <p:cNvSpPr/>
          <p:nvPr/>
        </p:nvSpPr>
        <p:spPr>
          <a:xfrm>
            <a:off x="4219726" y="2664199"/>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ysClr val="windowText" lastClr="000000"/>
                </a:solidFill>
                <a:latin typeface="Amasis MT Pro" panose="02040504050005020304" pitchFamily="18" charset="0"/>
              </a:rPr>
              <a:t>Perona</a:t>
            </a:r>
            <a:r>
              <a:rPr lang="en-US" sz="1200" dirty="0">
                <a:solidFill>
                  <a:sysClr val="windowText" lastClr="000000"/>
                </a:solidFill>
                <a:latin typeface="Amasis MT Pro" panose="02040504050005020304" pitchFamily="18" charset="0"/>
              </a:rPr>
              <a:t>-Malik* filter</a:t>
            </a:r>
          </a:p>
        </p:txBody>
      </p:sp>
      <p:sp>
        <p:nvSpPr>
          <p:cNvPr id="23" name="Rectangle 22">
            <a:extLst>
              <a:ext uri="{FF2B5EF4-FFF2-40B4-BE49-F238E27FC236}">
                <a16:creationId xmlns:a16="http://schemas.microsoft.com/office/drawing/2014/main" id="{4039BE4F-147C-F30D-BEAC-388F4F336294}"/>
              </a:ext>
            </a:extLst>
          </p:cNvPr>
          <p:cNvSpPr/>
          <p:nvPr/>
        </p:nvSpPr>
        <p:spPr>
          <a:xfrm>
            <a:off x="4219726" y="3163106"/>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Otsu ** segmentation</a:t>
            </a:r>
          </a:p>
        </p:txBody>
      </p:sp>
      <p:sp>
        <p:nvSpPr>
          <p:cNvPr id="24" name="Rectangle 23">
            <a:extLst>
              <a:ext uri="{FF2B5EF4-FFF2-40B4-BE49-F238E27FC236}">
                <a16:creationId xmlns:a16="http://schemas.microsoft.com/office/drawing/2014/main" id="{F3CCC184-6438-FB85-9BD6-EEDF3AFA8E0B}"/>
              </a:ext>
            </a:extLst>
          </p:cNvPr>
          <p:cNvSpPr/>
          <p:nvPr/>
        </p:nvSpPr>
        <p:spPr>
          <a:xfrm>
            <a:off x="5745771" y="3163105"/>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Otsu ** segmentation</a:t>
            </a:r>
          </a:p>
        </p:txBody>
      </p:sp>
      <p:sp>
        <p:nvSpPr>
          <p:cNvPr id="25" name="Rectangle 24">
            <a:extLst>
              <a:ext uri="{FF2B5EF4-FFF2-40B4-BE49-F238E27FC236}">
                <a16:creationId xmlns:a16="http://schemas.microsoft.com/office/drawing/2014/main" id="{83E13D09-38AD-3450-9C7B-62B317A469E3}"/>
              </a:ext>
            </a:extLst>
          </p:cNvPr>
          <p:cNvSpPr/>
          <p:nvPr/>
        </p:nvSpPr>
        <p:spPr>
          <a:xfrm>
            <a:off x="7253759" y="3163104"/>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Thresholding</a:t>
            </a:r>
          </a:p>
        </p:txBody>
      </p:sp>
      <p:sp>
        <p:nvSpPr>
          <p:cNvPr id="27" name="Flowchart: Document 26">
            <a:extLst>
              <a:ext uri="{FF2B5EF4-FFF2-40B4-BE49-F238E27FC236}">
                <a16:creationId xmlns:a16="http://schemas.microsoft.com/office/drawing/2014/main" id="{6726F58D-DEF0-5674-AA8C-2804F9CD5ECF}"/>
              </a:ext>
            </a:extLst>
          </p:cNvPr>
          <p:cNvSpPr/>
          <p:nvPr/>
        </p:nvSpPr>
        <p:spPr>
          <a:xfrm>
            <a:off x="5852272" y="3757420"/>
            <a:ext cx="1192306" cy="46168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Active channel mask</a:t>
            </a:r>
          </a:p>
        </p:txBody>
      </p:sp>
      <p:cxnSp>
        <p:nvCxnSpPr>
          <p:cNvPr id="31" name="Connector: Elbow 30">
            <a:extLst>
              <a:ext uri="{FF2B5EF4-FFF2-40B4-BE49-F238E27FC236}">
                <a16:creationId xmlns:a16="http://schemas.microsoft.com/office/drawing/2014/main" id="{87BC0202-688B-7261-F199-90BFACB15299}"/>
              </a:ext>
            </a:extLst>
          </p:cNvPr>
          <p:cNvCxnSpPr>
            <a:stCxn id="9" idx="2"/>
            <a:endCxn id="10" idx="0"/>
          </p:cNvCxnSpPr>
          <p:nvPr/>
        </p:nvCxnSpPr>
        <p:spPr>
          <a:xfrm rot="5400000">
            <a:off x="5646684" y="573085"/>
            <a:ext cx="232695" cy="1332899"/>
          </a:xfrm>
          <a:prstGeom prst="bentConnector3">
            <a:avLst>
              <a:gd name="adj1" fmla="val 4351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7AC2DEAD-E255-C011-7A9A-3BFEE3E3CB9E}"/>
              </a:ext>
            </a:extLst>
          </p:cNvPr>
          <p:cNvCxnSpPr>
            <a:cxnSpLocks/>
            <a:stCxn id="9" idx="2"/>
            <a:endCxn id="16" idx="0"/>
          </p:cNvCxnSpPr>
          <p:nvPr/>
        </p:nvCxnSpPr>
        <p:spPr>
          <a:xfrm rot="16200000" flipH="1">
            <a:off x="7181345" y="371322"/>
            <a:ext cx="198695" cy="1702424"/>
          </a:xfrm>
          <a:prstGeom prst="bentConnector3">
            <a:avLst>
              <a:gd name="adj1" fmla="val 5117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572D88E7-163E-F035-31F5-E38B56E09784}"/>
              </a:ext>
            </a:extLst>
          </p:cNvPr>
          <p:cNvCxnSpPr>
            <a:stCxn id="9" idx="2"/>
            <a:endCxn id="18" idx="0"/>
          </p:cNvCxnSpPr>
          <p:nvPr/>
        </p:nvCxnSpPr>
        <p:spPr>
          <a:xfrm rot="16200000" flipH="1">
            <a:off x="6422514" y="1130153"/>
            <a:ext cx="198695" cy="184762"/>
          </a:xfrm>
          <a:prstGeom prst="bentConnector3">
            <a:avLst>
              <a:gd name="adj1" fmla="val 5119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11CA4BAE-A964-F4C6-27F9-33AB4C6FED7A}"/>
              </a:ext>
            </a:extLst>
          </p:cNvPr>
          <p:cNvCxnSpPr>
            <a:cxnSpLocks/>
            <a:stCxn id="18" idx="2"/>
            <a:endCxn id="19" idx="0"/>
          </p:cNvCxnSpPr>
          <p:nvPr/>
        </p:nvCxnSpPr>
        <p:spPr>
          <a:xfrm rot="5400000">
            <a:off x="6319487" y="1948050"/>
            <a:ext cx="235213" cy="65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1110AAA-255F-D47C-9ECD-856DF064DD06}"/>
              </a:ext>
            </a:extLst>
          </p:cNvPr>
          <p:cNvCxnSpPr>
            <a:stCxn id="10" idx="2"/>
            <a:endCxn id="15" idx="0"/>
          </p:cNvCxnSpPr>
          <p:nvPr/>
        </p:nvCxnSpPr>
        <p:spPr>
          <a:xfrm flipH="1">
            <a:off x="4919596" y="1864770"/>
            <a:ext cx="162" cy="2012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F808CAD-0050-9661-4305-EB5362FFA604}"/>
              </a:ext>
            </a:extLst>
          </p:cNvPr>
          <p:cNvCxnSpPr>
            <a:cxnSpLocks/>
            <a:stCxn id="16" idx="2"/>
            <a:endCxn id="20" idx="0"/>
          </p:cNvCxnSpPr>
          <p:nvPr/>
        </p:nvCxnSpPr>
        <p:spPr>
          <a:xfrm flipH="1">
            <a:off x="7953776" y="1830770"/>
            <a:ext cx="1304" cy="2352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44FA8E3-33BD-EA65-AD35-91ECDB872D75}"/>
              </a:ext>
            </a:extLst>
          </p:cNvPr>
          <p:cNvCxnSpPr>
            <a:cxnSpLocks/>
            <a:stCxn id="15" idx="2"/>
            <a:endCxn id="22" idx="0"/>
          </p:cNvCxnSpPr>
          <p:nvPr/>
        </p:nvCxnSpPr>
        <p:spPr>
          <a:xfrm>
            <a:off x="4919596" y="2497143"/>
            <a:ext cx="147" cy="167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BDFD3-42BA-D687-0B7F-41A7B9978643}"/>
              </a:ext>
            </a:extLst>
          </p:cNvPr>
          <p:cNvCxnSpPr>
            <a:cxnSpLocks/>
            <a:stCxn id="22" idx="2"/>
            <a:endCxn id="23" idx="0"/>
          </p:cNvCxnSpPr>
          <p:nvPr/>
        </p:nvCxnSpPr>
        <p:spPr>
          <a:xfrm>
            <a:off x="4919743" y="3003178"/>
            <a:ext cx="0" cy="159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C1AF37F-A9DC-87A0-F10A-C738E8FC93D6}"/>
              </a:ext>
            </a:extLst>
          </p:cNvPr>
          <p:cNvCxnSpPr>
            <a:cxnSpLocks/>
            <a:stCxn id="19" idx="2"/>
            <a:endCxn id="24" idx="0"/>
          </p:cNvCxnSpPr>
          <p:nvPr/>
        </p:nvCxnSpPr>
        <p:spPr>
          <a:xfrm>
            <a:off x="6436767" y="2497143"/>
            <a:ext cx="9021" cy="6659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A6B9E44-6877-6F3D-E77B-505CFA3FE1F4}"/>
              </a:ext>
            </a:extLst>
          </p:cNvPr>
          <p:cNvCxnSpPr>
            <a:cxnSpLocks/>
            <a:stCxn id="20" idx="2"/>
            <a:endCxn id="25" idx="0"/>
          </p:cNvCxnSpPr>
          <p:nvPr/>
        </p:nvCxnSpPr>
        <p:spPr>
          <a:xfrm>
            <a:off x="7953776" y="2497143"/>
            <a:ext cx="0" cy="6659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14A44EC0-6135-50BA-105A-845043C82559}"/>
              </a:ext>
            </a:extLst>
          </p:cNvPr>
          <p:cNvCxnSpPr>
            <a:cxnSpLocks/>
            <a:stCxn id="23" idx="2"/>
            <a:endCxn id="27" idx="0"/>
          </p:cNvCxnSpPr>
          <p:nvPr/>
        </p:nvCxnSpPr>
        <p:spPr>
          <a:xfrm rot="16200000" flipH="1">
            <a:off x="5556417" y="2865411"/>
            <a:ext cx="255335" cy="152868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957CFD24-0A7E-446C-E579-335842F6FE1C}"/>
              </a:ext>
            </a:extLst>
          </p:cNvPr>
          <p:cNvCxnSpPr>
            <a:cxnSpLocks/>
            <a:stCxn id="25" idx="2"/>
            <a:endCxn id="27" idx="0"/>
          </p:cNvCxnSpPr>
          <p:nvPr/>
        </p:nvCxnSpPr>
        <p:spPr>
          <a:xfrm rot="5400000">
            <a:off x="7073433" y="2877076"/>
            <a:ext cx="255337" cy="150535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7163969-8461-44ED-4852-4592604A3981}"/>
              </a:ext>
            </a:extLst>
          </p:cNvPr>
          <p:cNvCxnSpPr>
            <a:cxnSpLocks/>
            <a:stCxn id="24" idx="2"/>
            <a:endCxn id="27" idx="0"/>
          </p:cNvCxnSpPr>
          <p:nvPr/>
        </p:nvCxnSpPr>
        <p:spPr>
          <a:xfrm>
            <a:off x="6445788" y="3502084"/>
            <a:ext cx="2637" cy="2553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B1EA1E7-DD91-B18B-4012-EEA081086C7E}"/>
              </a:ext>
            </a:extLst>
          </p:cNvPr>
          <p:cNvSpPr/>
          <p:nvPr/>
        </p:nvSpPr>
        <p:spPr>
          <a:xfrm>
            <a:off x="5753451" y="4355599"/>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Mask features selection</a:t>
            </a:r>
          </a:p>
        </p:txBody>
      </p:sp>
      <p:sp>
        <p:nvSpPr>
          <p:cNvPr id="87" name="Rectangle 86">
            <a:extLst>
              <a:ext uri="{FF2B5EF4-FFF2-40B4-BE49-F238E27FC236}">
                <a16:creationId xmlns:a16="http://schemas.microsoft.com/office/drawing/2014/main" id="{F022E0A1-2A61-AD64-6F01-9EB9D94255E8}"/>
              </a:ext>
            </a:extLst>
          </p:cNvPr>
          <p:cNvSpPr/>
          <p:nvPr/>
        </p:nvSpPr>
        <p:spPr>
          <a:xfrm>
            <a:off x="5751945" y="4891961"/>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Skeletonization</a:t>
            </a:r>
          </a:p>
        </p:txBody>
      </p:sp>
      <p:sp>
        <p:nvSpPr>
          <p:cNvPr id="89" name="Rectangle 88">
            <a:extLst>
              <a:ext uri="{FF2B5EF4-FFF2-40B4-BE49-F238E27FC236}">
                <a16:creationId xmlns:a16="http://schemas.microsoft.com/office/drawing/2014/main" id="{0AEF67FC-7C43-B60D-0AC6-73C191F72C64}"/>
              </a:ext>
            </a:extLst>
          </p:cNvPr>
          <p:cNvSpPr/>
          <p:nvPr/>
        </p:nvSpPr>
        <p:spPr>
          <a:xfrm>
            <a:off x="5756427" y="5414996"/>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Axis extraction</a:t>
            </a:r>
          </a:p>
        </p:txBody>
      </p:sp>
      <p:sp>
        <p:nvSpPr>
          <p:cNvPr id="90" name="Rectangle 89">
            <a:extLst>
              <a:ext uri="{FF2B5EF4-FFF2-40B4-BE49-F238E27FC236}">
                <a16:creationId xmlns:a16="http://schemas.microsoft.com/office/drawing/2014/main" id="{AA6804C7-3ABF-C541-654A-01E307712D22}"/>
              </a:ext>
            </a:extLst>
          </p:cNvPr>
          <p:cNvSpPr/>
          <p:nvPr/>
        </p:nvSpPr>
        <p:spPr>
          <a:xfrm>
            <a:off x="5753451" y="5940489"/>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Morphological metrics extraction</a:t>
            </a:r>
          </a:p>
        </p:txBody>
      </p:sp>
      <p:sp>
        <p:nvSpPr>
          <p:cNvPr id="92" name="TextBox 91">
            <a:extLst>
              <a:ext uri="{FF2B5EF4-FFF2-40B4-BE49-F238E27FC236}">
                <a16:creationId xmlns:a16="http://schemas.microsoft.com/office/drawing/2014/main" id="{F4555923-E3A1-6EC7-C23C-DF202CB5757C}"/>
              </a:ext>
            </a:extLst>
          </p:cNvPr>
          <p:cNvSpPr txBox="1"/>
          <p:nvPr/>
        </p:nvSpPr>
        <p:spPr>
          <a:xfrm>
            <a:off x="1044052" y="5507465"/>
            <a:ext cx="3588927" cy="461665"/>
          </a:xfrm>
          <a:prstGeom prst="rect">
            <a:avLst/>
          </a:prstGeom>
          <a:noFill/>
        </p:spPr>
        <p:txBody>
          <a:bodyPr wrap="square">
            <a:spAutoFit/>
          </a:bodyPr>
          <a:lstStyle/>
          <a:p>
            <a:pPr rtl="0" fontAlgn="b"/>
            <a:r>
              <a:rPr lang="en-US" sz="1200" i="1" dirty="0">
                <a:effectLst/>
                <a:latin typeface="Amasis MT Pro" panose="02040504050005020304" pitchFamily="18" charset="0"/>
              </a:rPr>
              <a:t>e.g. half widt</a:t>
            </a:r>
            <a:r>
              <a:rPr lang="en-US" sz="1200" i="1" dirty="0">
                <a:latin typeface="Amasis MT Pro" panose="02040504050005020304" pitchFamily="18" charset="0"/>
              </a:rPr>
              <a:t>h, </a:t>
            </a:r>
            <a:r>
              <a:rPr lang="en-US" sz="1200" i="1" dirty="0">
                <a:effectLst/>
                <a:latin typeface="Amasis MT Pro" panose="02040504050005020304" pitchFamily="18" charset="0"/>
              </a:rPr>
              <a:t> migration rate, </a:t>
            </a:r>
          </a:p>
          <a:p>
            <a:pPr rtl="0" fontAlgn="b"/>
            <a:r>
              <a:rPr lang="en-US" sz="1200" i="1" dirty="0">
                <a:effectLst/>
                <a:latin typeface="Amasis MT Pro" panose="02040504050005020304" pitchFamily="18" charset="0"/>
              </a:rPr>
              <a:t>curvature, bend index</a:t>
            </a:r>
          </a:p>
        </p:txBody>
      </p:sp>
      <p:cxnSp>
        <p:nvCxnSpPr>
          <p:cNvPr id="95" name="Straight Arrow Connector 94">
            <a:extLst>
              <a:ext uri="{FF2B5EF4-FFF2-40B4-BE49-F238E27FC236}">
                <a16:creationId xmlns:a16="http://schemas.microsoft.com/office/drawing/2014/main" id="{9847BFD2-2341-8A06-88B4-18A637C8F4D4}"/>
              </a:ext>
            </a:extLst>
          </p:cNvPr>
          <p:cNvCxnSpPr>
            <a:cxnSpLocks/>
            <a:stCxn id="27" idx="2"/>
            <a:endCxn id="86" idx="0"/>
          </p:cNvCxnSpPr>
          <p:nvPr/>
        </p:nvCxnSpPr>
        <p:spPr>
          <a:xfrm>
            <a:off x="6448425" y="4188580"/>
            <a:ext cx="5043" cy="167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D0A9B82-2C42-CCE4-407D-491CE789FE21}"/>
              </a:ext>
            </a:extLst>
          </p:cNvPr>
          <p:cNvCxnSpPr>
            <a:cxnSpLocks/>
            <a:stCxn id="86" idx="2"/>
            <a:endCxn id="87" idx="0"/>
          </p:cNvCxnSpPr>
          <p:nvPr/>
        </p:nvCxnSpPr>
        <p:spPr>
          <a:xfrm flipH="1">
            <a:off x="6451962" y="4694578"/>
            <a:ext cx="1506" cy="1973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DC6053F-040E-DCC5-CE19-3D729F757B67}"/>
              </a:ext>
            </a:extLst>
          </p:cNvPr>
          <p:cNvCxnSpPr>
            <a:cxnSpLocks/>
            <a:stCxn id="87" idx="2"/>
            <a:endCxn id="89" idx="0"/>
          </p:cNvCxnSpPr>
          <p:nvPr/>
        </p:nvCxnSpPr>
        <p:spPr>
          <a:xfrm>
            <a:off x="6451962" y="5230940"/>
            <a:ext cx="4482" cy="184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119966B1-BE07-D264-6CF4-F0C71CFD92C2}"/>
              </a:ext>
            </a:extLst>
          </p:cNvPr>
          <p:cNvCxnSpPr>
            <a:cxnSpLocks/>
            <a:stCxn id="89" idx="2"/>
            <a:endCxn id="90" idx="0"/>
          </p:cNvCxnSpPr>
          <p:nvPr/>
        </p:nvCxnSpPr>
        <p:spPr>
          <a:xfrm flipH="1">
            <a:off x="6453468" y="5753975"/>
            <a:ext cx="2976" cy="1865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Flowchart: Multidocument 109">
            <a:extLst>
              <a:ext uri="{FF2B5EF4-FFF2-40B4-BE49-F238E27FC236}">
                <a16:creationId xmlns:a16="http://schemas.microsoft.com/office/drawing/2014/main" id="{544E6FAA-0401-1F84-C027-3246C807F0EF}"/>
              </a:ext>
            </a:extLst>
          </p:cNvPr>
          <p:cNvSpPr/>
          <p:nvPr/>
        </p:nvSpPr>
        <p:spPr>
          <a:xfrm>
            <a:off x="7841296" y="4498088"/>
            <a:ext cx="1009777" cy="471247"/>
          </a:xfrm>
          <a:prstGeom prst="flowChartMultidocumen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lumMod val="75000"/>
                  </a:schemeClr>
                </a:solidFill>
                <a:latin typeface="Amasis MT Pro" panose="02040504050005020304" pitchFamily="18" charset="0"/>
              </a:rPr>
              <a:t>Image collection</a:t>
            </a:r>
          </a:p>
        </p:txBody>
      </p:sp>
      <p:sp>
        <p:nvSpPr>
          <p:cNvPr id="111" name="Flowchart: Document 110">
            <a:extLst>
              <a:ext uri="{FF2B5EF4-FFF2-40B4-BE49-F238E27FC236}">
                <a16:creationId xmlns:a16="http://schemas.microsoft.com/office/drawing/2014/main" id="{F93B0418-F024-D480-E1E3-BFCBE8E0094C}"/>
              </a:ext>
            </a:extLst>
          </p:cNvPr>
          <p:cNvSpPr/>
          <p:nvPr/>
        </p:nvSpPr>
        <p:spPr>
          <a:xfrm>
            <a:off x="7823329" y="5057487"/>
            <a:ext cx="1005758" cy="365124"/>
          </a:xfrm>
          <a:prstGeom prst="flowChartDocumen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lumMod val="75000"/>
                  </a:schemeClr>
                </a:solidFill>
                <a:latin typeface="Amasis MT Pro" panose="02040504050005020304" pitchFamily="18" charset="0"/>
              </a:rPr>
              <a:t>Image</a:t>
            </a:r>
          </a:p>
        </p:txBody>
      </p:sp>
      <p:sp>
        <p:nvSpPr>
          <p:cNvPr id="112" name="Rectangle 111">
            <a:extLst>
              <a:ext uri="{FF2B5EF4-FFF2-40B4-BE49-F238E27FC236}">
                <a16:creationId xmlns:a16="http://schemas.microsoft.com/office/drawing/2014/main" id="{B80DBB5C-9CDC-F567-1243-832255329834}"/>
              </a:ext>
            </a:extLst>
          </p:cNvPr>
          <p:cNvSpPr/>
          <p:nvPr/>
        </p:nvSpPr>
        <p:spPr>
          <a:xfrm>
            <a:off x="7822466" y="5510762"/>
            <a:ext cx="1005759" cy="338979"/>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2">
                    <a:lumMod val="75000"/>
                  </a:schemeClr>
                </a:solidFill>
                <a:latin typeface="Amasis MT Pro" panose="02040504050005020304" pitchFamily="18" charset="0"/>
              </a:rPr>
              <a:t>Operation</a:t>
            </a:r>
          </a:p>
        </p:txBody>
      </p:sp>
      <p:sp>
        <p:nvSpPr>
          <p:cNvPr id="115" name="Rectangle: Folded Corner 114">
            <a:extLst>
              <a:ext uri="{FF2B5EF4-FFF2-40B4-BE49-F238E27FC236}">
                <a16:creationId xmlns:a16="http://schemas.microsoft.com/office/drawing/2014/main" id="{87356DE8-79D5-1DEA-6C76-CDEB48B27627}"/>
              </a:ext>
            </a:extLst>
          </p:cNvPr>
          <p:cNvSpPr/>
          <p:nvPr/>
        </p:nvSpPr>
        <p:spPr>
          <a:xfrm>
            <a:off x="4632979" y="5943949"/>
            <a:ext cx="897295" cy="335519"/>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Metrics.csv</a:t>
            </a:r>
          </a:p>
        </p:txBody>
      </p:sp>
      <p:sp>
        <p:nvSpPr>
          <p:cNvPr id="116" name="Rectangle: Folded Corner 115">
            <a:extLst>
              <a:ext uri="{FF2B5EF4-FFF2-40B4-BE49-F238E27FC236}">
                <a16:creationId xmlns:a16="http://schemas.microsoft.com/office/drawing/2014/main" id="{5D62B59B-16F8-DE82-1EEA-C14D952B2BDE}"/>
              </a:ext>
            </a:extLst>
          </p:cNvPr>
          <p:cNvSpPr/>
          <p:nvPr/>
        </p:nvSpPr>
        <p:spPr>
          <a:xfrm>
            <a:off x="4618454" y="5418456"/>
            <a:ext cx="897295" cy="335519"/>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Axis.csv</a:t>
            </a:r>
          </a:p>
        </p:txBody>
      </p:sp>
      <p:sp>
        <p:nvSpPr>
          <p:cNvPr id="117" name="Rectangle: Folded Corner 116">
            <a:extLst>
              <a:ext uri="{FF2B5EF4-FFF2-40B4-BE49-F238E27FC236}">
                <a16:creationId xmlns:a16="http://schemas.microsoft.com/office/drawing/2014/main" id="{587828DD-F7D6-04E5-5D26-56CBAE6CA7AE}"/>
              </a:ext>
            </a:extLst>
          </p:cNvPr>
          <p:cNvSpPr/>
          <p:nvPr/>
        </p:nvSpPr>
        <p:spPr>
          <a:xfrm>
            <a:off x="7824865" y="5937391"/>
            <a:ext cx="1035171" cy="275274"/>
          </a:xfrm>
          <a:prstGeom prst="foldedCorner">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2">
                    <a:lumMod val="75000"/>
                  </a:schemeClr>
                </a:solidFill>
                <a:latin typeface="Amasis MT Pro" panose="02040504050005020304" pitchFamily="18" charset="0"/>
              </a:rPr>
              <a:t>csv</a:t>
            </a:r>
          </a:p>
        </p:txBody>
      </p:sp>
      <p:sp>
        <p:nvSpPr>
          <p:cNvPr id="118" name="CasellaDiTesto 14">
            <a:extLst>
              <a:ext uri="{FF2B5EF4-FFF2-40B4-BE49-F238E27FC236}">
                <a16:creationId xmlns:a16="http://schemas.microsoft.com/office/drawing/2014/main" id="{4ABDE9F5-53DC-E375-BB65-F6C7FD50FA40}"/>
              </a:ext>
            </a:extLst>
          </p:cNvPr>
          <p:cNvSpPr txBox="1"/>
          <p:nvPr/>
        </p:nvSpPr>
        <p:spPr>
          <a:xfrm>
            <a:off x="88207" y="6600939"/>
            <a:ext cx="5724014" cy="307777"/>
          </a:xfrm>
          <a:prstGeom prst="rect">
            <a:avLst/>
          </a:prstGeom>
          <a:noFill/>
        </p:spPr>
        <p:txBody>
          <a:bodyPr wrap="square" rtlCol="0">
            <a:spAutoFit/>
          </a:bodyPr>
          <a:lstStyle/>
          <a:p>
            <a:r>
              <a:rPr lang="it-IT" sz="1400" b="0" u="none" strike="noStrike" dirty="0">
                <a:solidFill>
                  <a:srgbClr val="000000"/>
                </a:solidFill>
                <a:effectLst/>
                <a:latin typeface="Amasis MT Pro" panose="02040504050005020304" pitchFamily="18" charset="0"/>
              </a:rPr>
              <a:t>* </a:t>
            </a:r>
            <a:r>
              <a:rPr lang="it-IT" sz="1400" dirty="0">
                <a:solidFill>
                  <a:srgbClr val="000000"/>
                </a:solidFill>
                <a:latin typeface="Amasis MT Pro" panose="02040504050005020304" pitchFamily="18" charset="0"/>
              </a:rPr>
              <a:t>Perona &amp; Malik, 1987 , ** OTSU, 1979, ***</a:t>
            </a:r>
            <a:r>
              <a:rPr lang="it-IT" sz="1400" dirty="0" err="1">
                <a:solidFill>
                  <a:srgbClr val="000000"/>
                </a:solidFill>
                <a:latin typeface="Amasis MT Pro" panose="02040504050005020304" pitchFamily="18" charset="0"/>
              </a:rPr>
              <a:t>Monegaglia</a:t>
            </a:r>
            <a:r>
              <a:rPr lang="it-IT" sz="1400" dirty="0">
                <a:solidFill>
                  <a:srgbClr val="000000"/>
                </a:solidFill>
                <a:latin typeface="Amasis MT Pro" panose="02040504050005020304" pitchFamily="18" charset="0"/>
              </a:rPr>
              <a:t> et al. 2018</a:t>
            </a:r>
            <a:endParaRPr lang="en-US" sz="1400" dirty="0">
              <a:latin typeface="Amasis MT Pro" panose="02040504050005020304" pitchFamily="18" charset="0"/>
            </a:endParaRPr>
          </a:p>
        </p:txBody>
      </p:sp>
      <p:cxnSp>
        <p:nvCxnSpPr>
          <p:cNvPr id="119" name="Straight Arrow Connector 118">
            <a:extLst>
              <a:ext uri="{FF2B5EF4-FFF2-40B4-BE49-F238E27FC236}">
                <a16:creationId xmlns:a16="http://schemas.microsoft.com/office/drawing/2014/main" id="{E0E32709-60D4-D731-0722-8078720FD02B}"/>
              </a:ext>
            </a:extLst>
          </p:cNvPr>
          <p:cNvCxnSpPr>
            <a:cxnSpLocks/>
            <a:stCxn id="90" idx="1"/>
            <a:endCxn id="115" idx="3"/>
          </p:cNvCxnSpPr>
          <p:nvPr/>
        </p:nvCxnSpPr>
        <p:spPr>
          <a:xfrm flipH="1">
            <a:off x="5530274" y="6109979"/>
            <a:ext cx="223177" cy="17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D54F02DE-8F71-9A30-ED4D-B7EB0677B8AD}"/>
              </a:ext>
            </a:extLst>
          </p:cNvPr>
          <p:cNvCxnSpPr>
            <a:cxnSpLocks/>
            <a:stCxn id="89" idx="1"/>
            <a:endCxn id="116" idx="3"/>
          </p:cNvCxnSpPr>
          <p:nvPr/>
        </p:nvCxnSpPr>
        <p:spPr>
          <a:xfrm flipH="1">
            <a:off x="5515749" y="5584486"/>
            <a:ext cx="240678" cy="17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The Python Logo | Python Software Foundation">
            <a:extLst>
              <a:ext uri="{FF2B5EF4-FFF2-40B4-BE49-F238E27FC236}">
                <a16:creationId xmlns:a16="http://schemas.microsoft.com/office/drawing/2014/main" id="{735F8C7C-E652-94D7-6660-5F9CA23E5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6288" y="1235220"/>
            <a:ext cx="1071415" cy="361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Earth Engine - Navagis">
            <a:extLst>
              <a:ext uri="{FF2B5EF4-FFF2-40B4-BE49-F238E27FC236}">
                <a16:creationId xmlns:a16="http://schemas.microsoft.com/office/drawing/2014/main" id="{89C5CB40-7FF8-BE2F-5D3C-2ABA199A1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6471" y="787013"/>
            <a:ext cx="1811245" cy="22640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43922E6-E831-29C7-7585-6987135067D1}"/>
              </a:ext>
            </a:extLst>
          </p:cNvPr>
          <p:cNvSpPr txBox="1"/>
          <p:nvPr/>
        </p:nvSpPr>
        <p:spPr>
          <a:xfrm>
            <a:off x="2619949" y="965771"/>
            <a:ext cx="479918" cy="369332"/>
          </a:xfrm>
          <a:prstGeom prst="rect">
            <a:avLst/>
          </a:prstGeom>
          <a:noFill/>
        </p:spPr>
        <p:txBody>
          <a:bodyPr wrap="square">
            <a:spAutoFit/>
          </a:bodyPr>
          <a:lstStyle/>
          <a:p>
            <a:r>
              <a:rPr lang="en-US" sz="1800" b="1" dirty="0">
                <a:solidFill>
                  <a:srgbClr val="000000"/>
                </a:solidFill>
                <a:latin typeface="Amasis MT Pro" panose="02040504050005020304" pitchFamily="18" charset="0"/>
              </a:rPr>
              <a:t>+</a:t>
            </a:r>
            <a:endParaRPr lang="en-US" dirty="0"/>
          </a:p>
        </p:txBody>
      </p:sp>
    </p:spTree>
    <p:extLst>
      <p:ext uri="{BB962C8B-B14F-4D97-AF65-F5344CB8AC3E}">
        <p14:creationId xmlns:p14="http://schemas.microsoft.com/office/powerpoint/2010/main" val="3094816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F14EF64B-5879-ACE9-931E-33CFC043CCED}"/>
              </a:ext>
            </a:extLst>
          </p:cNvPr>
          <p:cNvSpPr/>
          <p:nvPr/>
        </p:nvSpPr>
        <p:spPr>
          <a:xfrm>
            <a:off x="4022460" y="3687069"/>
            <a:ext cx="3598387" cy="2763038"/>
          </a:xfrm>
          <a:prstGeom prst="rect">
            <a:avLst/>
          </a:prstGeom>
          <a:noFill/>
          <a:ln>
            <a:solidFill>
              <a:srgbClr val="99C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A45AB5E-B54C-02B2-FCDD-8823BD9C6538}"/>
              </a:ext>
            </a:extLst>
          </p:cNvPr>
          <p:cNvSpPr/>
          <p:nvPr/>
        </p:nvSpPr>
        <p:spPr>
          <a:xfrm>
            <a:off x="4017540" y="506043"/>
            <a:ext cx="4842494" cy="3491077"/>
          </a:xfrm>
          <a:prstGeom prst="rect">
            <a:avLst/>
          </a:prstGeom>
          <a:noFill/>
          <a:ln>
            <a:solidFill>
              <a:srgbClr val="C9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sellaDiTesto 11">
            <a:extLst>
              <a:ext uri="{FF2B5EF4-FFF2-40B4-BE49-F238E27FC236}">
                <a16:creationId xmlns:a16="http://schemas.microsoft.com/office/drawing/2014/main" id="{D42B1C70-2743-9637-04CB-94D6E17F329F}"/>
              </a:ext>
            </a:extLst>
          </p:cNvPr>
          <p:cNvSpPr txBox="1"/>
          <p:nvPr/>
        </p:nvSpPr>
        <p:spPr>
          <a:xfrm>
            <a:off x="481819" y="1808612"/>
            <a:ext cx="3494028" cy="2062103"/>
          </a:xfrm>
          <a:prstGeom prst="rect">
            <a:avLst/>
          </a:prstGeom>
          <a:noFill/>
        </p:spPr>
        <p:txBody>
          <a:bodyPr wrap="square">
            <a:spAutoFit/>
          </a:bodyPr>
          <a:lstStyle/>
          <a:p>
            <a:r>
              <a:rPr lang="en-US" sz="1600" b="1" dirty="0">
                <a:highlight>
                  <a:srgbClr val="C9D402"/>
                </a:highlight>
                <a:latin typeface="Amasis MT Pro" panose="02040504050005020304" pitchFamily="18" charset="0"/>
              </a:rPr>
              <a:t>GEE</a:t>
            </a:r>
            <a:r>
              <a:rPr lang="en-US" sz="1600" b="1" dirty="0">
                <a:solidFill>
                  <a:srgbClr val="000000"/>
                </a:solidFill>
                <a:latin typeface="Amasis MT Pro" panose="02040504050005020304" pitchFamily="18" charset="0"/>
              </a:rPr>
              <a:t>: Image preprocessing</a:t>
            </a:r>
          </a:p>
          <a:p>
            <a:endParaRPr lang="en-US" sz="1600" i="1" dirty="0">
              <a:solidFill>
                <a:srgbClr val="000000"/>
              </a:solidFill>
              <a:latin typeface="Amasis MT Pro" panose="02040504050005020304" pitchFamily="18" charset="0"/>
            </a:endParaRP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Landsat SR products collection</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Multispectral indexes collection creation</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Reduction to representative images Image filtering and segmentation</a:t>
            </a:r>
          </a:p>
          <a:p>
            <a:pPr marL="285750" indent="-285750">
              <a:buFont typeface="Arial" panose="020B0604020202020204" pitchFamily="34" charset="0"/>
              <a:buChar char="•"/>
            </a:pPr>
            <a:r>
              <a:rPr lang="en-US" sz="1600" i="1" dirty="0">
                <a:solidFill>
                  <a:srgbClr val="000000"/>
                </a:solidFill>
                <a:latin typeface="Amasis MT Pro" panose="02040504050005020304" pitchFamily="18" charset="0"/>
              </a:rPr>
              <a:t>Active channel mask extraction </a:t>
            </a:r>
          </a:p>
        </p:txBody>
      </p:sp>
      <p:sp>
        <p:nvSpPr>
          <p:cNvPr id="13" name="CasellaDiTesto 12">
            <a:extLst>
              <a:ext uri="{FF2B5EF4-FFF2-40B4-BE49-F238E27FC236}">
                <a16:creationId xmlns:a16="http://schemas.microsoft.com/office/drawing/2014/main" id="{026C2BF3-4465-147E-C28E-AF4A365D2348}"/>
              </a:ext>
            </a:extLst>
          </p:cNvPr>
          <p:cNvSpPr txBox="1"/>
          <p:nvPr/>
        </p:nvSpPr>
        <p:spPr>
          <a:xfrm>
            <a:off x="438197" y="4258182"/>
            <a:ext cx="3989807" cy="1323439"/>
          </a:xfrm>
          <a:prstGeom prst="rect">
            <a:avLst/>
          </a:prstGeom>
          <a:noFill/>
        </p:spPr>
        <p:txBody>
          <a:bodyPr wrap="square">
            <a:spAutoFit/>
          </a:bodyPr>
          <a:lstStyle/>
          <a:p>
            <a:r>
              <a:rPr lang="en-US" sz="1600" b="1" dirty="0" err="1">
                <a:highlight>
                  <a:srgbClr val="99C4BD"/>
                </a:highlight>
                <a:latin typeface="Amasis MT Pro" panose="02040504050005020304" pitchFamily="18" charset="0"/>
              </a:rPr>
              <a:t>PyRIS</a:t>
            </a:r>
            <a:r>
              <a:rPr lang="en-US" sz="1600" b="1" dirty="0">
                <a:solidFill>
                  <a:srgbClr val="000000"/>
                </a:solidFill>
                <a:latin typeface="Amasis MT Pro" panose="02040504050005020304" pitchFamily="18" charset="0"/>
              </a:rPr>
              <a:t>: </a:t>
            </a:r>
            <a:r>
              <a:rPr lang="en-US" sz="1600" b="1" dirty="0">
                <a:latin typeface="Amasis MT Pro" panose="02040504050005020304" pitchFamily="18" charset="0"/>
              </a:rPr>
              <a:t>Met</a:t>
            </a:r>
            <a:r>
              <a:rPr lang="en-US" sz="1600" b="1" dirty="0">
                <a:solidFill>
                  <a:srgbClr val="000000"/>
                </a:solidFill>
                <a:latin typeface="Amasis MT Pro" panose="02040504050005020304" pitchFamily="18" charset="0"/>
              </a:rPr>
              <a:t>rics extraction***</a:t>
            </a:r>
          </a:p>
          <a:p>
            <a:pPr marL="171450" indent="-171450">
              <a:buFont typeface="Arial" panose="020B0604020202020204" pitchFamily="34" charset="0"/>
              <a:buChar char="•"/>
            </a:pPr>
            <a:r>
              <a:rPr lang="en-US" sz="1600" i="1" dirty="0">
                <a:solidFill>
                  <a:srgbClr val="000000"/>
                </a:solidFill>
                <a:latin typeface="Amasis MT Pro" panose="02040504050005020304" pitchFamily="18" charset="0"/>
              </a:rPr>
              <a:t>Selection</a:t>
            </a:r>
          </a:p>
          <a:p>
            <a:pPr marL="171450" indent="-171450">
              <a:buFont typeface="Arial" panose="020B0604020202020204" pitchFamily="34" charset="0"/>
              <a:buChar char="•"/>
            </a:pPr>
            <a:r>
              <a:rPr lang="en-US" sz="1600" i="1" dirty="0">
                <a:solidFill>
                  <a:srgbClr val="000000"/>
                </a:solidFill>
                <a:latin typeface="Amasis MT Pro" panose="02040504050005020304" pitchFamily="18" charset="0"/>
              </a:rPr>
              <a:t>Skeletonization</a:t>
            </a:r>
          </a:p>
          <a:p>
            <a:pPr marL="171450" indent="-171450">
              <a:buFont typeface="Arial" panose="020B0604020202020204" pitchFamily="34" charset="0"/>
              <a:buChar char="•"/>
            </a:pPr>
            <a:r>
              <a:rPr lang="en-US" sz="1600" i="1" dirty="0">
                <a:solidFill>
                  <a:srgbClr val="000000"/>
                </a:solidFill>
                <a:latin typeface="Amasis MT Pro" panose="02040504050005020304" pitchFamily="18" charset="0"/>
              </a:rPr>
              <a:t>Axis delineation</a:t>
            </a:r>
          </a:p>
          <a:p>
            <a:pPr marL="171450" indent="-171450">
              <a:buFont typeface="Arial" panose="020B0604020202020204" pitchFamily="34" charset="0"/>
              <a:buChar char="•"/>
            </a:pPr>
            <a:r>
              <a:rPr lang="en-US" sz="1600" i="1" dirty="0">
                <a:solidFill>
                  <a:srgbClr val="000000"/>
                </a:solidFill>
                <a:latin typeface="Amasis MT Pro" panose="02040504050005020304" pitchFamily="18" charset="0"/>
              </a:rPr>
              <a:t>Metrics extraction</a:t>
            </a:r>
          </a:p>
        </p:txBody>
      </p:sp>
      <p:cxnSp>
        <p:nvCxnSpPr>
          <p:cNvPr id="7" name="Connettore diritto 6">
            <a:extLst>
              <a:ext uri="{FF2B5EF4-FFF2-40B4-BE49-F238E27FC236}">
                <a16:creationId xmlns:a16="http://schemas.microsoft.com/office/drawing/2014/main" id="{19A171AB-312A-DC60-E3A3-61177CF0828C}"/>
              </a:ext>
            </a:extLst>
          </p:cNvPr>
          <p:cNvCxnSpPr>
            <a:cxnSpLocks/>
          </p:cNvCxnSpPr>
          <p:nvPr/>
        </p:nvCxnSpPr>
        <p:spPr>
          <a:xfrm>
            <a:off x="445558" y="1808612"/>
            <a:ext cx="2760" cy="198345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5501886A-4873-AE48-A0EF-0410CC3C2688}"/>
              </a:ext>
            </a:extLst>
          </p:cNvPr>
          <p:cNvCxnSpPr>
            <a:cxnSpLocks/>
          </p:cNvCxnSpPr>
          <p:nvPr/>
        </p:nvCxnSpPr>
        <p:spPr>
          <a:xfrm>
            <a:off x="453808" y="4258182"/>
            <a:ext cx="22152" cy="156966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DB47BD09-99EE-C4E9-3907-3466FEF736C7}"/>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Segnaposto numero diapositiva 1">
            <a:extLst>
              <a:ext uri="{FF2B5EF4-FFF2-40B4-BE49-F238E27FC236}">
                <a16:creationId xmlns:a16="http://schemas.microsoft.com/office/drawing/2014/main" id="{BE813617-5A43-FED1-757D-0F40AA943D6B}"/>
              </a:ext>
            </a:extLst>
          </p:cNvPr>
          <p:cNvSpPr>
            <a:spLocks noGrp="1"/>
          </p:cNvSpPr>
          <p:nvPr>
            <p:ph type="sldNum" sz="quarter" idx="12"/>
          </p:nvPr>
        </p:nvSpPr>
        <p:spPr/>
        <p:txBody>
          <a:bodyPr/>
          <a:lstStyle/>
          <a:p>
            <a:fld id="{40311059-1EEF-4526-96FF-FA3CAC95FB5D}" type="slidenum">
              <a:rPr lang="en-US" smtClean="0"/>
              <a:t>8</a:t>
            </a:fld>
            <a:endParaRPr lang="en-US"/>
          </a:p>
        </p:txBody>
      </p:sp>
      <p:sp>
        <p:nvSpPr>
          <p:cNvPr id="14" name="CasellaDiTesto 13">
            <a:extLst>
              <a:ext uri="{FF2B5EF4-FFF2-40B4-BE49-F238E27FC236}">
                <a16:creationId xmlns:a16="http://schemas.microsoft.com/office/drawing/2014/main" id="{E922F161-4CBA-B41F-56D4-4BB60938D2EE}"/>
              </a:ext>
            </a:extLst>
          </p:cNvPr>
          <p:cNvSpPr txBox="1"/>
          <p:nvPr/>
        </p:nvSpPr>
        <p:spPr>
          <a:xfrm>
            <a:off x="428472" y="944808"/>
            <a:ext cx="3386782" cy="400110"/>
          </a:xfrm>
          <a:prstGeom prst="rect">
            <a:avLst/>
          </a:prstGeom>
          <a:noFill/>
        </p:spPr>
        <p:txBody>
          <a:bodyPr wrap="square">
            <a:spAutoFit/>
          </a:bodyPr>
          <a:lstStyle/>
          <a:p>
            <a:r>
              <a:rPr lang="en-US" sz="2000" b="1" dirty="0">
                <a:solidFill>
                  <a:srgbClr val="000000"/>
                </a:solidFill>
                <a:latin typeface="Amasis MT Pro" panose="02040504050005020304" pitchFamily="18" charset="0"/>
              </a:rPr>
              <a:t>Methods</a:t>
            </a:r>
          </a:p>
        </p:txBody>
      </p:sp>
      <p:sp>
        <p:nvSpPr>
          <p:cNvPr id="3" name="CasellaDiTesto 13">
            <a:extLst>
              <a:ext uri="{FF2B5EF4-FFF2-40B4-BE49-F238E27FC236}">
                <a16:creationId xmlns:a16="http://schemas.microsoft.com/office/drawing/2014/main" id="{2AF58594-09DE-7310-6BE2-0FCBA593AEC0}"/>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F4F1570F-4489-7D86-0F9C-1E155DA99E06}"/>
              </a:ext>
            </a:extLst>
          </p:cNvPr>
          <p:cNvGrpSpPr/>
          <p:nvPr/>
        </p:nvGrpSpPr>
        <p:grpSpPr>
          <a:xfrm>
            <a:off x="62935" y="80105"/>
            <a:ext cx="2466905" cy="507393"/>
            <a:chOff x="62935" y="80105"/>
            <a:chExt cx="2466905" cy="507393"/>
          </a:xfrm>
        </p:grpSpPr>
        <p:pic>
          <p:nvPicPr>
            <p:cNvPr id="5" name="Picture 4" descr="A picture containing text&#10;&#10;Description automatically generated">
              <a:extLst>
                <a:ext uri="{FF2B5EF4-FFF2-40B4-BE49-F238E27FC236}">
                  <a16:creationId xmlns:a16="http://schemas.microsoft.com/office/drawing/2014/main" id="{2EAE4842-84F6-92DD-F39C-EB2017A0D95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8" name="Picture 7" descr="Background pattern&#10;&#10;Description automatically generated with low confidence">
              <a:extLst>
                <a:ext uri="{FF2B5EF4-FFF2-40B4-BE49-F238E27FC236}">
                  <a16:creationId xmlns:a16="http://schemas.microsoft.com/office/drawing/2014/main" id="{434C7C70-FEB9-C764-2FF1-6A671210B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9" name="Flowchart: Multidocument 8">
            <a:extLst>
              <a:ext uri="{FF2B5EF4-FFF2-40B4-BE49-F238E27FC236}">
                <a16:creationId xmlns:a16="http://schemas.microsoft.com/office/drawing/2014/main" id="{F20C0CE2-A51F-2F78-1E9C-C1B9F40A72DC}"/>
              </a:ext>
            </a:extLst>
          </p:cNvPr>
          <p:cNvSpPr/>
          <p:nvPr/>
        </p:nvSpPr>
        <p:spPr>
          <a:xfrm>
            <a:off x="5830099" y="614299"/>
            <a:ext cx="1392409" cy="52891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Landsat 5-7-8 SR </a:t>
            </a:r>
          </a:p>
        </p:txBody>
      </p:sp>
      <p:sp>
        <p:nvSpPr>
          <p:cNvPr id="10" name="Flowchart: Multidocument 9">
            <a:extLst>
              <a:ext uri="{FF2B5EF4-FFF2-40B4-BE49-F238E27FC236}">
                <a16:creationId xmlns:a16="http://schemas.microsoft.com/office/drawing/2014/main" id="{8EAF038D-A71F-BB28-3CC6-102BD677F9C4}"/>
              </a:ext>
            </a:extLst>
          </p:cNvPr>
          <p:cNvSpPr/>
          <p:nvPr/>
        </p:nvSpPr>
        <p:spPr>
          <a:xfrm>
            <a:off x="4369522" y="1355882"/>
            <a:ext cx="1278242" cy="528918"/>
          </a:xfrm>
          <a:prstGeom prst="flowChartMultidocument">
            <a:avLst/>
          </a:prstGeom>
          <a:solidFill>
            <a:srgbClr val="EEEB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MNDWI</a:t>
            </a:r>
          </a:p>
        </p:txBody>
      </p:sp>
      <p:sp>
        <p:nvSpPr>
          <p:cNvPr id="15" name="Flowchart: Document 14">
            <a:extLst>
              <a:ext uri="{FF2B5EF4-FFF2-40B4-BE49-F238E27FC236}">
                <a16:creationId xmlns:a16="http://schemas.microsoft.com/office/drawing/2014/main" id="{2FA17236-FAFF-40F7-5C06-F8679FF107AE}"/>
              </a:ext>
            </a:extLst>
          </p:cNvPr>
          <p:cNvSpPr/>
          <p:nvPr/>
        </p:nvSpPr>
        <p:spPr>
          <a:xfrm>
            <a:off x="4323443" y="2065983"/>
            <a:ext cx="1192306" cy="461682"/>
          </a:xfrm>
          <a:prstGeom prst="flowChartDocument">
            <a:avLst/>
          </a:prstGeom>
          <a:solidFill>
            <a:srgbClr val="DFE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Representative MNDWI</a:t>
            </a:r>
          </a:p>
        </p:txBody>
      </p:sp>
      <p:sp>
        <p:nvSpPr>
          <p:cNvPr id="16" name="Flowchart: Multidocument 15">
            <a:extLst>
              <a:ext uri="{FF2B5EF4-FFF2-40B4-BE49-F238E27FC236}">
                <a16:creationId xmlns:a16="http://schemas.microsoft.com/office/drawing/2014/main" id="{B8EF566E-AD57-7C1B-F9D1-3961015EE7F3}"/>
              </a:ext>
            </a:extLst>
          </p:cNvPr>
          <p:cNvSpPr/>
          <p:nvPr/>
        </p:nvSpPr>
        <p:spPr>
          <a:xfrm>
            <a:off x="7404844" y="1321882"/>
            <a:ext cx="1278243" cy="528918"/>
          </a:xfrm>
          <a:prstGeom prst="flowChartMultidocument">
            <a:avLst/>
          </a:prstGeom>
          <a:solidFill>
            <a:srgbClr val="EEEB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NDVI</a:t>
            </a:r>
          </a:p>
        </p:txBody>
      </p:sp>
      <p:sp>
        <p:nvSpPr>
          <p:cNvPr id="18" name="Flowchart: Multidocument 17">
            <a:extLst>
              <a:ext uri="{FF2B5EF4-FFF2-40B4-BE49-F238E27FC236}">
                <a16:creationId xmlns:a16="http://schemas.microsoft.com/office/drawing/2014/main" id="{AC38CA8D-D40A-C59E-EAC9-ECDAF18C2A2F}"/>
              </a:ext>
            </a:extLst>
          </p:cNvPr>
          <p:cNvSpPr/>
          <p:nvPr/>
        </p:nvSpPr>
        <p:spPr>
          <a:xfrm>
            <a:off x="5887183" y="1321882"/>
            <a:ext cx="1278242" cy="528918"/>
          </a:xfrm>
          <a:prstGeom prst="flowChartMultidocument">
            <a:avLst/>
          </a:prstGeom>
          <a:solidFill>
            <a:srgbClr val="EEEB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Saturation</a:t>
            </a:r>
          </a:p>
        </p:txBody>
      </p:sp>
      <p:sp>
        <p:nvSpPr>
          <p:cNvPr id="19" name="Flowchart: Document 18">
            <a:extLst>
              <a:ext uri="{FF2B5EF4-FFF2-40B4-BE49-F238E27FC236}">
                <a16:creationId xmlns:a16="http://schemas.microsoft.com/office/drawing/2014/main" id="{41A1E019-6D18-8C8A-8565-84BCD73DBA80}"/>
              </a:ext>
            </a:extLst>
          </p:cNvPr>
          <p:cNvSpPr/>
          <p:nvPr/>
        </p:nvSpPr>
        <p:spPr>
          <a:xfrm>
            <a:off x="5840614" y="2065983"/>
            <a:ext cx="1192306" cy="461682"/>
          </a:xfrm>
          <a:prstGeom prst="flowChartDocument">
            <a:avLst/>
          </a:prstGeom>
          <a:solidFill>
            <a:srgbClr val="DFE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Representative  Saturation</a:t>
            </a:r>
          </a:p>
        </p:txBody>
      </p:sp>
      <p:sp>
        <p:nvSpPr>
          <p:cNvPr id="20" name="Flowchart: Document 19">
            <a:extLst>
              <a:ext uri="{FF2B5EF4-FFF2-40B4-BE49-F238E27FC236}">
                <a16:creationId xmlns:a16="http://schemas.microsoft.com/office/drawing/2014/main" id="{3CB69F77-09DF-17BF-ADE1-42130D0E5710}"/>
              </a:ext>
            </a:extLst>
          </p:cNvPr>
          <p:cNvSpPr/>
          <p:nvPr/>
        </p:nvSpPr>
        <p:spPr>
          <a:xfrm>
            <a:off x="7357623" y="2065983"/>
            <a:ext cx="1192306" cy="461682"/>
          </a:xfrm>
          <a:prstGeom prst="flowChartDocument">
            <a:avLst/>
          </a:prstGeom>
          <a:solidFill>
            <a:srgbClr val="DFE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Representative  NDVI</a:t>
            </a:r>
          </a:p>
        </p:txBody>
      </p:sp>
      <p:sp>
        <p:nvSpPr>
          <p:cNvPr id="22" name="Rectangle 21">
            <a:extLst>
              <a:ext uri="{FF2B5EF4-FFF2-40B4-BE49-F238E27FC236}">
                <a16:creationId xmlns:a16="http://schemas.microsoft.com/office/drawing/2014/main" id="{4F8F0CC8-8B8C-C7F6-6302-7241119D48CE}"/>
              </a:ext>
            </a:extLst>
          </p:cNvPr>
          <p:cNvSpPr/>
          <p:nvPr/>
        </p:nvSpPr>
        <p:spPr>
          <a:xfrm>
            <a:off x="4219726" y="2664199"/>
            <a:ext cx="1400034" cy="338979"/>
          </a:xfrm>
          <a:prstGeom prst="rect">
            <a:avLst/>
          </a:prstGeom>
          <a:solidFill>
            <a:srgbClr val="FAFE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ysClr val="windowText" lastClr="000000"/>
                </a:solidFill>
                <a:latin typeface="Amasis MT Pro" panose="02040504050005020304" pitchFamily="18" charset="0"/>
              </a:rPr>
              <a:t>Perona</a:t>
            </a:r>
            <a:r>
              <a:rPr lang="en-US" sz="1200" dirty="0">
                <a:solidFill>
                  <a:sysClr val="windowText" lastClr="000000"/>
                </a:solidFill>
                <a:latin typeface="Amasis MT Pro" panose="02040504050005020304" pitchFamily="18" charset="0"/>
              </a:rPr>
              <a:t>-Malik* filter</a:t>
            </a:r>
          </a:p>
        </p:txBody>
      </p:sp>
      <p:sp>
        <p:nvSpPr>
          <p:cNvPr id="23" name="Rectangle 22">
            <a:extLst>
              <a:ext uri="{FF2B5EF4-FFF2-40B4-BE49-F238E27FC236}">
                <a16:creationId xmlns:a16="http://schemas.microsoft.com/office/drawing/2014/main" id="{4039BE4F-147C-F30D-BEAC-388F4F336294}"/>
              </a:ext>
            </a:extLst>
          </p:cNvPr>
          <p:cNvSpPr/>
          <p:nvPr/>
        </p:nvSpPr>
        <p:spPr>
          <a:xfrm>
            <a:off x="4219726" y="3163106"/>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Otsu ** segmentation</a:t>
            </a:r>
          </a:p>
        </p:txBody>
      </p:sp>
      <p:sp>
        <p:nvSpPr>
          <p:cNvPr id="24" name="Rectangle 23">
            <a:extLst>
              <a:ext uri="{FF2B5EF4-FFF2-40B4-BE49-F238E27FC236}">
                <a16:creationId xmlns:a16="http://schemas.microsoft.com/office/drawing/2014/main" id="{F3CCC184-6438-FB85-9BD6-EEDF3AFA8E0B}"/>
              </a:ext>
            </a:extLst>
          </p:cNvPr>
          <p:cNvSpPr/>
          <p:nvPr/>
        </p:nvSpPr>
        <p:spPr>
          <a:xfrm>
            <a:off x="5745771" y="3163105"/>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Otsu ** segmentation</a:t>
            </a:r>
          </a:p>
        </p:txBody>
      </p:sp>
      <p:sp>
        <p:nvSpPr>
          <p:cNvPr id="25" name="Rectangle 24">
            <a:extLst>
              <a:ext uri="{FF2B5EF4-FFF2-40B4-BE49-F238E27FC236}">
                <a16:creationId xmlns:a16="http://schemas.microsoft.com/office/drawing/2014/main" id="{83E13D09-38AD-3450-9C7B-62B317A469E3}"/>
              </a:ext>
            </a:extLst>
          </p:cNvPr>
          <p:cNvSpPr/>
          <p:nvPr/>
        </p:nvSpPr>
        <p:spPr>
          <a:xfrm>
            <a:off x="7253759" y="3163104"/>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Thresholding</a:t>
            </a:r>
          </a:p>
        </p:txBody>
      </p:sp>
      <p:sp>
        <p:nvSpPr>
          <p:cNvPr id="27" name="Flowchart: Document 26">
            <a:extLst>
              <a:ext uri="{FF2B5EF4-FFF2-40B4-BE49-F238E27FC236}">
                <a16:creationId xmlns:a16="http://schemas.microsoft.com/office/drawing/2014/main" id="{6726F58D-DEF0-5674-AA8C-2804F9CD5ECF}"/>
              </a:ext>
            </a:extLst>
          </p:cNvPr>
          <p:cNvSpPr/>
          <p:nvPr/>
        </p:nvSpPr>
        <p:spPr>
          <a:xfrm>
            <a:off x="5852272" y="3757420"/>
            <a:ext cx="1192306" cy="46168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Active channel mask</a:t>
            </a:r>
          </a:p>
        </p:txBody>
      </p:sp>
      <p:cxnSp>
        <p:nvCxnSpPr>
          <p:cNvPr id="31" name="Connector: Elbow 30">
            <a:extLst>
              <a:ext uri="{FF2B5EF4-FFF2-40B4-BE49-F238E27FC236}">
                <a16:creationId xmlns:a16="http://schemas.microsoft.com/office/drawing/2014/main" id="{87BC0202-688B-7261-F199-90BFACB15299}"/>
              </a:ext>
            </a:extLst>
          </p:cNvPr>
          <p:cNvCxnSpPr>
            <a:stCxn id="9" idx="2"/>
            <a:endCxn id="10" idx="0"/>
          </p:cNvCxnSpPr>
          <p:nvPr/>
        </p:nvCxnSpPr>
        <p:spPr>
          <a:xfrm rot="5400000">
            <a:off x="5646684" y="573085"/>
            <a:ext cx="232695" cy="1332899"/>
          </a:xfrm>
          <a:prstGeom prst="bentConnector3">
            <a:avLst>
              <a:gd name="adj1" fmla="val 4351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7AC2DEAD-E255-C011-7A9A-3BFEE3E3CB9E}"/>
              </a:ext>
            </a:extLst>
          </p:cNvPr>
          <p:cNvCxnSpPr>
            <a:cxnSpLocks/>
            <a:stCxn id="9" idx="2"/>
            <a:endCxn id="16" idx="0"/>
          </p:cNvCxnSpPr>
          <p:nvPr/>
        </p:nvCxnSpPr>
        <p:spPr>
          <a:xfrm rot="16200000" flipH="1">
            <a:off x="7181345" y="371322"/>
            <a:ext cx="198695" cy="1702424"/>
          </a:xfrm>
          <a:prstGeom prst="bentConnector3">
            <a:avLst>
              <a:gd name="adj1" fmla="val 5117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572D88E7-163E-F035-31F5-E38B56E09784}"/>
              </a:ext>
            </a:extLst>
          </p:cNvPr>
          <p:cNvCxnSpPr>
            <a:stCxn id="9" idx="2"/>
            <a:endCxn id="18" idx="0"/>
          </p:cNvCxnSpPr>
          <p:nvPr/>
        </p:nvCxnSpPr>
        <p:spPr>
          <a:xfrm rot="16200000" flipH="1">
            <a:off x="6422514" y="1130153"/>
            <a:ext cx="198695" cy="184762"/>
          </a:xfrm>
          <a:prstGeom prst="bentConnector3">
            <a:avLst>
              <a:gd name="adj1" fmla="val 5119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11CA4BAE-A964-F4C6-27F9-33AB4C6FED7A}"/>
              </a:ext>
            </a:extLst>
          </p:cNvPr>
          <p:cNvCxnSpPr>
            <a:cxnSpLocks/>
            <a:stCxn id="18" idx="2"/>
            <a:endCxn id="19" idx="0"/>
          </p:cNvCxnSpPr>
          <p:nvPr/>
        </p:nvCxnSpPr>
        <p:spPr>
          <a:xfrm rot="5400000">
            <a:off x="6319487" y="1948050"/>
            <a:ext cx="235213" cy="65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1110AAA-255F-D47C-9ECD-856DF064DD06}"/>
              </a:ext>
            </a:extLst>
          </p:cNvPr>
          <p:cNvCxnSpPr>
            <a:stCxn id="10" idx="2"/>
            <a:endCxn id="15" idx="0"/>
          </p:cNvCxnSpPr>
          <p:nvPr/>
        </p:nvCxnSpPr>
        <p:spPr>
          <a:xfrm flipH="1">
            <a:off x="4919596" y="1864770"/>
            <a:ext cx="162" cy="2012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F808CAD-0050-9661-4305-EB5362FFA604}"/>
              </a:ext>
            </a:extLst>
          </p:cNvPr>
          <p:cNvCxnSpPr>
            <a:cxnSpLocks/>
            <a:stCxn id="16" idx="2"/>
            <a:endCxn id="20" idx="0"/>
          </p:cNvCxnSpPr>
          <p:nvPr/>
        </p:nvCxnSpPr>
        <p:spPr>
          <a:xfrm flipH="1">
            <a:off x="7953776" y="1830770"/>
            <a:ext cx="1304" cy="2352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44FA8E3-33BD-EA65-AD35-91ECDB872D75}"/>
              </a:ext>
            </a:extLst>
          </p:cNvPr>
          <p:cNvCxnSpPr>
            <a:cxnSpLocks/>
            <a:stCxn id="15" idx="2"/>
            <a:endCxn id="22" idx="0"/>
          </p:cNvCxnSpPr>
          <p:nvPr/>
        </p:nvCxnSpPr>
        <p:spPr>
          <a:xfrm>
            <a:off x="4919596" y="2497143"/>
            <a:ext cx="147" cy="167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BDFD3-42BA-D687-0B7F-41A7B9978643}"/>
              </a:ext>
            </a:extLst>
          </p:cNvPr>
          <p:cNvCxnSpPr>
            <a:cxnSpLocks/>
            <a:stCxn id="22" idx="2"/>
            <a:endCxn id="23" idx="0"/>
          </p:cNvCxnSpPr>
          <p:nvPr/>
        </p:nvCxnSpPr>
        <p:spPr>
          <a:xfrm>
            <a:off x="4919743" y="3003178"/>
            <a:ext cx="0" cy="159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C1AF37F-A9DC-87A0-F10A-C738E8FC93D6}"/>
              </a:ext>
            </a:extLst>
          </p:cNvPr>
          <p:cNvCxnSpPr>
            <a:cxnSpLocks/>
            <a:stCxn id="19" idx="2"/>
            <a:endCxn id="24" idx="0"/>
          </p:cNvCxnSpPr>
          <p:nvPr/>
        </p:nvCxnSpPr>
        <p:spPr>
          <a:xfrm>
            <a:off x="6436767" y="2497143"/>
            <a:ext cx="9021" cy="6659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A6B9E44-6877-6F3D-E77B-505CFA3FE1F4}"/>
              </a:ext>
            </a:extLst>
          </p:cNvPr>
          <p:cNvCxnSpPr>
            <a:cxnSpLocks/>
            <a:stCxn id="20" idx="2"/>
            <a:endCxn id="25" idx="0"/>
          </p:cNvCxnSpPr>
          <p:nvPr/>
        </p:nvCxnSpPr>
        <p:spPr>
          <a:xfrm>
            <a:off x="7953776" y="2497143"/>
            <a:ext cx="0" cy="6659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14A44EC0-6135-50BA-105A-845043C82559}"/>
              </a:ext>
            </a:extLst>
          </p:cNvPr>
          <p:cNvCxnSpPr>
            <a:cxnSpLocks/>
            <a:stCxn id="23" idx="2"/>
            <a:endCxn id="27" idx="0"/>
          </p:cNvCxnSpPr>
          <p:nvPr/>
        </p:nvCxnSpPr>
        <p:spPr>
          <a:xfrm rot="16200000" flipH="1">
            <a:off x="5556417" y="2865411"/>
            <a:ext cx="255335" cy="152868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957CFD24-0A7E-446C-E579-335842F6FE1C}"/>
              </a:ext>
            </a:extLst>
          </p:cNvPr>
          <p:cNvCxnSpPr>
            <a:cxnSpLocks/>
            <a:stCxn id="25" idx="2"/>
            <a:endCxn id="27" idx="0"/>
          </p:cNvCxnSpPr>
          <p:nvPr/>
        </p:nvCxnSpPr>
        <p:spPr>
          <a:xfrm rot="5400000">
            <a:off x="7073433" y="2877076"/>
            <a:ext cx="255337" cy="150535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7163969-8461-44ED-4852-4592604A3981}"/>
              </a:ext>
            </a:extLst>
          </p:cNvPr>
          <p:cNvCxnSpPr>
            <a:cxnSpLocks/>
            <a:stCxn id="24" idx="2"/>
            <a:endCxn id="27" idx="0"/>
          </p:cNvCxnSpPr>
          <p:nvPr/>
        </p:nvCxnSpPr>
        <p:spPr>
          <a:xfrm>
            <a:off x="6445788" y="3502084"/>
            <a:ext cx="2637" cy="2553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B1EA1E7-DD91-B18B-4012-EEA081086C7E}"/>
              </a:ext>
            </a:extLst>
          </p:cNvPr>
          <p:cNvSpPr/>
          <p:nvPr/>
        </p:nvSpPr>
        <p:spPr>
          <a:xfrm>
            <a:off x="5753451" y="4355599"/>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Mask features selection</a:t>
            </a:r>
          </a:p>
        </p:txBody>
      </p:sp>
      <p:sp>
        <p:nvSpPr>
          <p:cNvPr id="87" name="Rectangle 86">
            <a:extLst>
              <a:ext uri="{FF2B5EF4-FFF2-40B4-BE49-F238E27FC236}">
                <a16:creationId xmlns:a16="http://schemas.microsoft.com/office/drawing/2014/main" id="{F022E0A1-2A61-AD64-6F01-9EB9D94255E8}"/>
              </a:ext>
            </a:extLst>
          </p:cNvPr>
          <p:cNvSpPr/>
          <p:nvPr/>
        </p:nvSpPr>
        <p:spPr>
          <a:xfrm>
            <a:off x="5751945" y="4891961"/>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Skeletonization</a:t>
            </a:r>
          </a:p>
        </p:txBody>
      </p:sp>
      <p:sp>
        <p:nvSpPr>
          <p:cNvPr id="89" name="Rectangle 88">
            <a:extLst>
              <a:ext uri="{FF2B5EF4-FFF2-40B4-BE49-F238E27FC236}">
                <a16:creationId xmlns:a16="http://schemas.microsoft.com/office/drawing/2014/main" id="{0AEF67FC-7C43-B60D-0AC6-73C191F72C64}"/>
              </a:ext>
            </a:extLst>
          </p:cNvPr>
          <p:cNvSpPr/>
          <p:nvPr/>
        </p:nvSpPr>
        <p:spPr>
          <a:xfrm>
            <a:off x="5756427" y="5414996"/>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Axis extraction</a:t>
            </a:r>
          </a:p>
        </p:txBody>
      </p:sp>
      <p:sp>
        <p:nvSpPr>
          <p:cNvPr id="90" name="Rectangle 89">
            <a:extLst>
              <a:ext uri="{FF2B5EF4-FFF2-40B4-BE49-F238E27FC236}">
                <a16:creationId xmlns:a16="http://schemas.microsoft.com/office/drawing/2014/main" id="{AA6804C7-3ABF-C541-654A-01E307712D22}"/>
              </a:ext>
            </a:extLst>
          </p:cNvPr>
          <p:cNvSpPr/>
          <p:nvPr/>
        </p:nvSpPr>
        <p:spPr>
          <a:xfrm>
            <a:off x="5753451" y="5940489"/>
            <a:ext cx="1400034" cy="338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Morphological metrics extraction</a:t>
            </a:r>
          </a:p>
        </p:txBody>
      </p:sp>
      <p:sp>
        <p:nvSpPr>
          <p:cNvPr id="92" name="TextBox 91">
            <a:extLst>
              <a:ext uri="{FF2B5EF4-FFF2-40B4-BE49-F238E27FC236}">
                <a16:creationId xmlns:a16="http://schemas.microsoft.com/office/drawing/2014/main" id="{F4555923-E3A1-6EC7-C23C-DF202CB5757C}"/>
              </a:ext>
            </a:extLst>
          </p:cNvPr>
          <p:cNvSpPr txBox="1"/>
          <p:nvPr/>
        </p:nvSpPr>
        <p:spPr>
          <a:xfrm>
            <a:off x="1044052" y="5507465"/>
            <a:ext cx="3588927" cy="461665"/>
          </a:xfrm>
          <a:prstGeom prst="rect">
            <a:avLst/>
          </a:prstGeom>
          <a:noFill/>
        </p:spPr>
        <p:txBody>
          <a:bodyPr wrap="square">
            <a:spAutoFit/>
          </a:bodyPr>
          <a:lstStyle/>
          <a:p>
            <a:pPr rtl="0" fontAlgn="b"/>
            <a:r>
              <a:rPr lang="en-US" sz="1200" i="1" dirty="0">
                <a:effectLst/>
                <a:latin typeface="Amasis MT Pro" panose="02040504050005020304" pitchFamily="18" charset="0"/>
              </a:rPr>
              <a:t>e.g. half widt</a:t>
            </a:r>
            <a:r>
              <a:rPr lang="en-US" sz="1200" i="1" dirty="0">
                <a:latin typeface="Amasis MT Pro" panose="02040504050005020304" pitchFamily="18" charset="0"/>
              </a:rPr>
              <a:t>h, </a:t>
            </a:r>
            <a:r>
              <a:rPr lang="en-US" sz="1200" i="1" dirty="0">
                <a:effectLst/>
                <a:latin typeface="Amasis MT Pro" panose="02040504050005020304" pitchFamily="18" charset="0"/>
              </a:rPr>
              <a:t> migration rate, </a:t>
            </a:r>
          </a:p>
          <a:p>
            <a:pPr rtl="0" fontAlgn="b"/>
            <a:r>
              <a:rPr lang="en-US" sz="1200" i="1" dirty="0">
                <a:effectLst/>
                <a:latin typeface="Amasis MT Pro" panose="02040504050005020304" pitchFamily="18" charset="0"/>
              </a:rPr>
              <a:t>curvature, bend index</a:t>
            </a:r>
          </a:p>
        </p:txBody>
      </p:sp>
      <p:cxnSp>
        <p:nvCxnSpPr>
          <p:cNvPr id="95" name="Straight Arrow Connector 94">
            <a:extLst>
              <a:ext uri="{FF2B5EF4-FFF2-40B4-BE49-F238E27FC236}">
                <a16:creationId xmlns:a16="http://schemas.microsoft.com/office/drawing/2014/main" id="{9847BFD2-2341-8A06-88B4-18A637C8F4D4}"/>
              </a:ext>
            </a:extLst>
          </p:cNvPr>
          <p:cNvCxnSpPr>
            <a:cxnSpLocks/>
            <a:stCxn id="27" idx="2"/>
            <a:endCxn id="86" idx="0"/>
          </p:cNvCxnSpPr>
          <p:nvPr/>
        </p:nvCxnSpPr>
        <p:spPr>
          <a:xfrm>
            <a:off x="6448425" y="4188580"/>
            <a:ext cx="5043" cy="167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D0A9B82-2C42-CCE4-407D-491CE789FE21}"/>
              </a:ext>
            </a:extLst>
          </p:cNvPr>
          <p:cNvCxnSpPr>
            <a:cxnSpLocks/>
            <a:stCxn id="86" idx="2"/>
            <a:endCxn id="87" idx="0"/>
          </p:cNvCxnSpPr>
          <p:nvPr/>
        </p:nvCxnSpPr>
        <p:spPr>
          <a:xfrm flipH="1">
            <a:off x="6451962" y="4694578"/>
            <a:ext cx="1506" cy="1973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DC6053F-040E-DCC5-CE19-3D729F757B67}"/>
              </a:ext>
            </a:extLst>
          </p:cNvPr>
          <p:cNvCxnSpPr>
            <a:cxnSpLocks/>
            <a:stCxn id="87" idx="2"/>
            <a:endCxn id="89" idx="0"/>
          </p:cNvCxnSpPr>
          <p:nvPr/>
        </p:nvCxnSpPr>
        <p:spPr>
          <a:xfrm>
            <a:off x="6451962" y="5230940"/>
            <a:ext cx="4482" cy="184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119966B1-BE07-D264-6CF4-F0C71CFD92C2}"/>
              </a:ext>
            </a:extLst>
          </p:cNvPr>
          <p:cNvCxnSpPr>
            <a:cxnSpLocks/>
            <a:stCxn id="89" idx="2"/>
            <a:endCxn id="90" idx="0"/>
          </p:cNvCxnSpPr>
          <p:nvPr/>
        </p:nvCxnSpPr>
        <p:spPr>
          <a:xfrm flipH="1">
            <a:off x="6453468" y="5753975"/>
            <a:ext cx="2976" cy="1865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Flowchart: Multidocument 109">
            <a:extLst>
              <a:ext uri="{FF2B5EF4-FFF2-40B4-BE49-F238E27FC236}">
                <a16:creationId xmlns:a16="http://schemas.microsoft.com/office/drawing/2014/main" id="{544E6FAA-0401-1F84-C027-3246C807F0EF}"/>
              </a:ext>
            </a:extLst>
          </p:cNvPr>
          <p:cNvSpPr/>
          <p:nvPr/>
        </p:nvSpPr>
        <p:spPr>
          <a:xfrm>
            <a:off x="7841296" y="4498088"/>
            <a:ext cx="1009777" cy="471247"/>
          </a:xfrm>
          <a:prstGeom prst="flowChartMultidocumen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lumMod val="75000"/>
                  </a:schemeClr>
                </a:solidFill>
                <a:latin typeface="Amasis MT Pro" panose="02040504050005020304" pitchFamily="18" charset="0"/>
              </a:rPr>
              <a:t>Image collection</a:t>
            </a:r>
          </a:p>
        </p:txBody>
      </p:sp>
      <p:sp>
        <p:nvSpPr>
          <p:cNvPr id="111" name="Flowchart: Document 110">
            <a:extLst>
              <a:ext uri="{FF2B5EF4-FFF2-40B4-BE49-F238E27FC236}">
                <a16:creationId xmlns:a16="http://schemas.microsoft.com/office/drawing/2014/main" id="{F93B0418-F024-D480-E1E3-BFCBE8E0094C}"/>
              </a:ext>
            </a:extLst>
          </p:cNvPr>
          <p:cNvSpPr/>
          <p:nvPr/>
        </p:nvSpPr>
        <p:spPr>
          <a:xfrm>
            <a:off x="7823329" y="5057487"/>
            <a:ext cx="1005758" cy="365124"/>
          </a:xfrm>
          <a:prstGeom prst="flowChartDocumen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lumMod val="75000"/>
                  </a:schemeClr>
                </a:solidFill>
                <a:latin typeface="Amasis MT Pro" panose="02040504050005020304" pitchFamily="18" charset="0"/>
              </a:rPr>
              <a:t>Image</a:t>
            </a:r>
          </a:p>
        </p:txBody>
      </p:sp>
      <p:sp>
        <p:nvSpPr>
          <p:cNvPr id="112" name="Rectangle 111">
            <a:extLst>
              <a:ext uri="{FF2B5EF4-FFF2-40B4-BE49-F238E27FC236}">
                <a16:creationId xmlns:a16="http://schemas.microsoft.com/office/drawing/2014/main" id="{B80DBB5C-9CDC-F567-1243-832255329834}"/>
              </a:ext>
            </a:extLst>
          </p:cNvPr>
          <p:cNvSpPr/>
          <p:nvPr/>
        </p:nvSpPr>
        <p:spPr>
          <a:xfrm>
            <a:off x="7822466" y="5510762"/>
            <a:ext cx="1005759" cy="338979"/>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2">
                    <a:lumMod val="75000"/>
                  </a:schemeClr>
                </a:solidFill>
                <a:latin typeface="Amasis MT Pro" panose="02040504050005020304" pitchFamily="18" charset="0"/>
              </a:rPr>
              <a:t>Operation</a:t>
            </a:r>
          </a:p>
        </p:txBody>
      </p:sp>
      <p:sp>
        <p:nvSpPr>
          <p:cNvPr id="115" name="Rectangle: Folded Corner 114">
            <a:extLst>
              <a:ext uri="{FF2B5EF4-FFF2-40B4-BE49-F238E27FC236}">
                <a16:creationId xmlns:a16="http://schemas.microsoft.com/office/drawing/2014/main" id="{87356DE8-79D5-1DEA-6C76-CDEB48B27627}"/>
              </a:ext>
            </a:extLst>
          </p:cNvPr>
          <p:cNvSpPr/>
          <p:nvPr/>
        </p:nvSpPr>
        <p:spPr>
          <a:xfrm>
            <a:off x="4632979" y="5943949"/>
            <a:ext cx="897295" cy="335519"/>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Metrics.csv</a:t>
            </a:r>
          </a:p>
        </p:txBody>
      </p:sp>
      <p:sp>
        <p:nvSpPr>
          <p:cNvPr id="116" name="Rectangle: Folded Corner 115">
            <a:extLst>
              <a:ext uri="{FF2B5EF4-FFF2-40B4-BE49-F238E27FC236}">
                <a16:creationId xmlns:a16="http://schemas.microsoft.com/office/drawing/2014/main" id="{5D62B59B-16F8-DE82-1EEA-C14D952B2BDE}"/>
              </a:ext>
            </a:extLst>
          </p:cNvPr>
          <p:cNvSpPr/>
          <p:nvPr/>
        </p:nvSpPr>
        <p:spPr>
          <a:xfrm>
            <a:off x="4618454" y="5418456"/>
            <a:ext cx="897295" cy="335519"/>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Axis.csv</a:t>
            </a:r>
          </a:p>
        </p:txBody>
      </p:sp>
      <p:sp>
        <p:nvSpPr>
          <p:cNvPr id="117" name="Rectangle: Folded Corner 116">
            <a:extLst>
              <a:ext uri="{FF2B5EF4-FFF2-40B4-BE49-F238E27FC236}">
                <a16:creationId xmlns:a16="http://schemas.microsoft.com/office/drawing/2014/main" id="{587828DD-F7D6-04E5-5D26-56CBAE6CA7AE}"/>
              </a:ext>
            </a:extLst>
          </p:cNvPr>
          <p:cNvSpPr/>
          <p:nvPr/>
        </p:nvSpPr>
        <p:spPr>
          <a:xfrm>
            <a:off x="7824865" y="5937391"/>
            <a:ext cx="1035171" cy="275274"/>
          </a:xfrm>
          <a:prstGeom prst="foldedCorner">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2">
                    <a:lumMod val="75000"/>
                  </a:schemeClr>
                </a:solidFill>
                <a:latin typeface="Amasis MT Pro" panose="02040504050005020304" pitchFamily="18" charset="0"/>
              </a:rPr>
              <a:t>csv</a:t>
            </a:r>
          </a:p>
        </p:txBody>
      </p:sp>
      <p:sp>
        <p:nvSpPr>
          <p:cNvPr id="118" name="CasellaDiTesto 14">
            <a:extLst>
              <a:ext uri="{FF2B5EF4-FFF2-40B4-BE49-F238E27FC236}">
                <a16:creationId xmlns:a16="http://schemas.microsoft.com/office/drawing/2014/main" id="{4ABDE9F5-53DC-E375-BB65-F6C7FD50FA40}"/>
              </a:ext>
            </a:extLst>
          </p:cNvPr>
          <p:cNvSpPr txBox="1"/>
          <p:nvPr/>
        </p:nvSpPr>
        <p:spPr>
          <a:xfrm>
            <a:off x="88207" y="6600939"/>
            <a:ext cx="5724014" cy="307777"/>
          </a:xfrm>
          <a:prstGeom prst="rect">
            <a:avLst/>
          </a:prstGeom>
          <a:noFill/>
        </p:spPr>
        <p:txBody>
          <a:bodyPr wrap="square" rtlCol="0">
            <a:spAutoFit/>
          </a:bodyPr>
          <a:lstStyle/>
          <a:p>
            <a:r>
              <a:rPr lang="it-IT" sz="1400" b="0" u="none" strike="noStrike" dirty="0">
                <a:solidFill>
                  <a:srgbClr val="000000"/>
                </a:solidFill>
                <a:effectLst/>
                <a:latin typeface="Amasis MT Pro" panose="02040504050005020304" pitchFamily="18" charset="0"/>
              </a:rPr>
              <a:t>* </a:t>
            </a:r>
            <a:r>
              <a:rPr lang="it-IT" sz="1400" dirty="0">
                <a:solidFill>
                  <a:srgbClr val="000000"/>
                </a:solidFill>
                <a:latin typeface="Amasis MT Pro" panose="02040504050005020304" pitchFamily="18" charset="0"/>
              </a:rPr>
              <a:t>Perona &amp; Malik, 1987 , ** OTSU, 1979, ***</a:t>
            </a:r>
            <a:r>
              <a:rPr lang="it-IT" sz="1400" dirty="0" err="1">
                <a:solidFill>
                  <a:srgbClr val="000000"/>
                </a:solidFill>
                <a:latin typeface="Amasis MT Pro" panose="02040504050005020304" pitchFamily="18" charset="0"/>
              </a:rPr>
              <a:t>Monegaglia</a:t>
            </a:r>
            <a:r>
              <a:rPr lang="it-IT" sz="1400" dirty="0">
                <a:solidFill>
                  <a:srgbClr val="000000"/>
                </a:solidFill>
                <a:latin typeface="Amasis MT Pro" panose="02040504050005020304" pitchFamily="18" charset="0"/>
              </a:rPr>
              <a:t> et al. 2018</a:t>
            </a:r>
            <a:endParaRPr lang="en-US" sz="1400" dirty="0">
              <a:latin typeface="Amasis MT Pro" panose="02040504050005020304" pitchFamily="18" charset="0"/>
            </a:endParaRPr>
          </a:p>
        </p:txBody>
      </p:sp>
      <p:cxnSp>
        <p:nvCxnSpPr>
          <p:cNvPr id="119" name="Straight Arrow Connector 118">
            <a:extLst>
              <a:ext uri="{FF2B5EF4-FFF2-40B4-BE49-F238E27FC236}">
                <a16:creationId xmlns:a16="http://schemas.microsoft.com/office/drawing/2014/main" id="{E0E32709-60D4-D731-0722-8078720FD02B}"/>
              </a:ext>
            </a:extLst>
          </p:cNvPr>
          <p:cNvCxnSpPr>
            <a:cxnSpLocks/>
            <a:stCxn id="90" idx="1"/>
            <a:endCxn id="115" idx="3"/>
          </p:cNvCxnSpPr>
          <p:nvPr/>
        </p:nvCxnSpPr>
        <p:spPr>
          <a:xfrm flipH="1">
            <a:off x="5530274" y="6109979"/>
            <a:ext cx="223177" cy="17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D54F02DE-8F71-9A30-ED4D-B7EB0677B8AD}"/>
              </a:ext>
            </a:extLst>
          </p:cNvPr>
          <p:cNvCxnSpPr>
            <a:cxnSpLocks/>
            <a:stCxn id="89" idx="1"/>
            <a:endCxn id="116" idx="3"/>
          </p:cNvCxnSpPr>
          <p:nvPr/>
        </p:nvCxnSpPr>
        <p:spPr>
          <a:xfrm flipH="1">
            <a:off x="5515749" y="5584486"/>
            <a:ext cx="240678" cy="17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The Python Logo | Python Software Foundation">
            <a:extLst>
              <a:ext uri="{FF2B5EF4-FFF2-40B4-BE49-F238E27FC236}">
                <a16:creationId xmlns:a16="http://schemas.microsoft.com/office/drawing/2014/main" id="{735F8C7C-E652-94D7-6660-5F9CA23E5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6288" y="1070506"/>
            <a:ext cx="1071415" cy="361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Earth Engine - Navagis">
            <a:extLst>
              <a:ext uri="{FF2B5EF4-FFF2-40B4-BE49-F238E27FC236}">
                <a16:creationId xmlns:a16="http://schemas.microsoft.com/office/drawing/2014/main" id="{89C5CB40-7FF8-BE2F-5D3C-2ABA199A1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6471" y="787013"/>
            <a:ext cx="1811245" cy="22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111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B98CD62C-1B6E-1BAE-C50E-BC378A6D2DDD}"/>
              </a:ext>
            </a:extLst>
          </p:cNvPr>
          <p:cNvCxnSpPr/>
          <p:nvPr/>
        </p:nvCxnSpPr>
        <p:spPr>
          <a:xfrm>
            <a:off x="88207" y="6614987"/>
            <a:ext cx="89675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Segnaposto numero diapositiva 1">
            <a:extLst>
              <a:ext uri="{FF2B5EF4-FFF2-40B4-BE49-F238E27FC236}">
                <a16:creationId xmlns:a16="http://schemas.microsoft.com/office/drawing/2014/main" id="{E37F8336-872D-057C-398E-8B3A4A04F243}"/>
              </a:ext>
            </a:extLst>
          </p:cNvPr>
          <p:cNvSpPr>
            <a:spLocks noGrp="1"/>
          </p:cNvSpPr>
          <p:nvPr>
            <p:ph type="sldNum" sz="quarter" idx="12"/>
          </p:nvPr>
        </p:nvSpPr>
        <p:spPr/>
        <p:txBody>
          <a:bodyPr/>
          <a:lstStyle/>
          <a:p>
            <a:fld id="{40311059-1EEF-4526-96FF-FA3CAC95FB5D}" type="slidenum">
              <a:rPr lang="en-US" smtClean="0"/>
              <a:t>9</a:t>
            </a:fld>
            <a:endParaRPr lang="en-US"/>
          </a:p>
        </p:txBody>
      </p:sp>
      <p:sp>
        <p:nvSpPr>
          <p:cNvPr id="14" name="CasellaDiTesto 13">
            <a:extLst>
              <a:ext uri="{FF2B5EF4-FFF2-40B4-BE49-F238E27FC236}">
                <a16:creationId xmlns:a16="http://schemas.microsoft.com/office/drawing/2014/main" id="{F80C4133-AB53-8A2E-9DC8-82E05C96AC7C}"/>
              </a:ext>
            </a:extLst>
          </p:cNvPr>
          <p:cNvSpPr txBox="1"/>
          <p:nvPr/>
        </p:nvSpPr>
        <p:spPr>
          <a:xfrm>
            <a:off x="428471" y="944808"/>
            <a:ext cx="8280741" cy="954107"/>
          </a:xfrm>
          <a:prstGeom prst="rect">
            <a:avLst/>
          </a:prstGeom>
          <a:noFill/>
        </p:spPr>
        <p:txBody>
          <a:bodyPr wrap="square">
            <a:spAutoFit/>
          </a:bodyPr>
          <a:lstStyle/>
          <a:p>
            <a:r>
              <a:rPr lang="en-US" sz="2000" b="1" dirty="0">
                <a:solidFill>
                  <a:srgbClr val="000000"/>
                </a:solidFill>
                <a:latin typeface="Amasis MT Pro" panose="02040504050005020304" pitchFamily="18" charset="0"/>
              </a:rPr>
              <a:t>Methods – GEE Image preprocessing</a:t>
            </a:r>
          </a:p>
          <a:p>
            <a:endParaRPr lang="en-US" b="1" dirty="0">
              <a:solidFill>
                <a:srgbClr val="000000"/>
              </a:solidFill>
              <a:latin typeface="Amasis MT Pro" panose="02040504050005020304" pitchFamily="18" charset="0"/>
            </a:endParaRPr>
          </a:p>
          <a:p>
            <a:r>
              <a:rPr lang="en-US" b="1" dirty="0">
                <a:solidFill>
                  <a:srgbClr val="000000"/>
                </a:solidFill>
                <a:latin typeface="Amasis MT Pro" panose="02040504050005020304" pitchFamily="18" charset="0"/>
              </a:rPr>
              <a:t>Multispectral indexes in permafrost environments</a:t>
            </a:r>
          </a:p>
        </p:txBody>
      </p:sp>
      <p:sp>
        <p:nvSpPr>
          <p:cNvPr id="3" name="CasellaDiTesto 13">
            <a:extLst>
              <a:ext uri="{FF2B5EF4-FFF2-40B4-BE49-F238E27FC236}">
                <a16:creationId xmlns:a16="http://schemas.microsoft.com/office/drawing/2014/main" id="{2C825272-AF93-F611-7269-CA2E699B8B65}"/>
              </a:ext>
            </a:extLst>
          </p:cNvPr>
          <p:cNvSpPr txBox="1"/>
          <p:nvPr/>
        </p:nvSpPr>
        <p:spPr>
          <a:xfrm>
            <a:off x="2529839" y="128947"/>
            <a:ext cx="6525953" cy="261610"/>
          </a:xfrm>
          <a:prstGeom prst="rect">
            <a:avLst/>
          </a:prstGeom>
          <a:noFill/>
        </p:spPr>
        <p:txBody>
          <a:bodyPr wrap="square">
            <a:spAutoFit/>
          </a:bodyPr>
          <a:lstStyle/>
          <a:p>
            <a:r>
              <a:rPr lang="en-US" sz="1100" dirty="0">
                <a:latin typeface="Amasis MT Pro" panose="02040504050005020304" pitchFamily="18" charset="0"/>
                <a:ea typeface="Open Sans" panose="020B0606030504020204" pitchFamily="34" charset="0"/>
                <a:cs typeface="Open Sans" panose="020B0606030504020204" pitchFamily="34" charset="0"/>
              </a:rPr>
              <a:t>EGU23-9966  | GM 5.1 | </a:t>
            </a:r>
            <a:r>
              <a:rPr lang="en-US" sz="1100" b="0" i="0" dirty="0">
                <a:effectLst/>
                <a:latin typeface="Amasis MT Pro" panose="02040504050005020304" pitchFamily="18" charset="0"/>
                <a:ea typeface="Open Sans" panose="020B0606030504020204" pitchFamily="34" charset="0"/>
                <a:cs typeface="Open Sans" panose="020B0606030504020204" pitchFamily="34" charset="0"/>
              </a:rPr>
              <a:t>28 Apr 2023</a:t>
            </a:r>
            <a:r>
              <a:rPr lang="en-US" sz="1100" i="0" dirty="0">
                <a:effectLst/>
                <a:latin typeface="Amasis MT Pro" panose="02040504050005020304" pitchFamily="18" charset="0"/>
                <a:ea typeface="Open Sans" panose="020B0606030504020204" pitchFamily="34" charset="0"/>
                <a:cs typeface="Open Sans" panose="020B0606030504020204" pitchFamily="34" charset="0"/>
              </a:rPr>
              <a:t>| Marta </a:t>
            </a:r>
            <a:r>
              <a:rPr lang="it-IT" sz="1100" i="0" dirty="0">
                <a:effectLst/>
                <a:latin typeface="Amasis MT Pro" panose="02040504050005020304" pitchFamily="18" charset="0"/>
                <a:ea typeface="Open Sans" panose="020B0606030504020204" pitchFamily="34" charset="0"/>
                <a:cs typeface="Open Sans" panose="020B0606030504020204" pitchFamily="34" charset="0"/>
              </a:rPr>
              <a:t>Crivellaro</a:t>
            </a:r>
            <a:endParaRPr lang="en-US" sz="1100" i="1" dirty="0">
              <a:solidFill>
                <a:srgbClr val="000000"/>
              </a:solidFill>
              <a:latin typeface="Amasis MT Pro" panose="02040504050005020304" pitchFamily="18"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72372E17-A5DB-84C4-1931-33CF4868A78B}"/>
              </a:ext>
            </a:extLst>
          </p:cNvPr>
          <p:cNvGrpSpPr/>
          <p:nvPr/>
        </p:nvGrpSpPr>
        <p:grpSpPr>
          <a:xfrm>
            <a:off x="62935" y="80105"/>
            <a:ext cx="2466905" cy="507393"/>
            <a:chOff x="62935" y="80105"/>
            <a:chExt cx="2466905" cy="507393"/>
          </a:xfrm>
        </p:grpSpPr>
        <p:pic>
          <p:nvPicPr>
            <p:cNvPr id="7" name="Picture 6" descr="A picture containing text&#10;&#10;Description automatically generated">
              <a:extLst>
                <a:ext uri="{FF2B5EF4-FFF2-40B4-BE49-F238E27FC236}">
                  <a16:creationId xmlns:a16="http://schemas.microsoft.com/office/drawing/2014/main" id="{2B9D4B1F-273D-E085-35B3-D49761A24B7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14" r="17355"/>
            <a:stretch/>
          </p:blipFill>
          <p:spPr>
            <a:xfrm>
              <a:off x="1647294" y="80105"/>
              <a:ext cx="882546" cy="507393"/>
            </a:xfrm>
            <a:prstGeom prst="rect">
              <a:avLst/>
            </a:prstGeom>
          </p:spPr>
        </p:pic>
        <p:pic>
          <p:nvPicPr>
            <p:cNvPr id="9" name="Picture 8" descr="Background pattern&#10;&#10;Description automatically generated with low confidence">
              <a:extLst>
                <a:ext uri="{FF2B5EF4-FFF2-40B4-BE49-F238E27FC236}">
                  <a16:creationId xmlns:a16="http://schemas.microsoft.com/office/drawing/2014/main" id="{3B6CEAF3-769F-C760-A08F-DFA5ACBF9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5" y="90470"/>
              <a:ext cx="1571222" cy="486662"/>
            </a:xfrm>
            <a:prstGeom prst="rect">
              <a:avLst/>
            </a:prstGeom>
          </p:spPr>
        </p:pic>
      </p:grpSp>
      <p:sp>
        <p:nvSpPr>
          <p:cNvPr id="11" name="CasellaDiTesto 11">
            <a:extLst>
              <a:ext uri="{FF2B5EF4-FFF2-40B4-BE49-F238E27FC236}">
                <a16:creationId xmlns:a16="http://schemas.microsoft.com/office/drawing/2014/main" id="{08944AA8-77A9-06E8-EE5D-3E82DCDAA4A7}"/>
              </a:ext>
            </a:extLst>
          </p:cNvPr>
          <p:cNvSpPr txBox="1"/>
          <p:nvPr/>
        </p:nvSpPr>
        <p:spPr>
          <a:xfrm>
            <a:off x="318804" y="2006459"/>
            <a:ext cx="3078546" cy="1815882"/>
          </a:xfrm>
          <a:prstGeom prst="rect">
            <a:avLst/>
          </a:prstGeom>
          <a:noFill/>
        </p:spPr>
        <p:txBody>
          <a:bodyPr wrap="square">
            <a:spAutoFit/>
          </a:bodyPr>
          <a:lstStyle/>
          <a:p>
            <a:pPr algn="ctr"/>
            <a:r>
              <a:rPr lang="en-US" sz="1600" b="1" dirty="0">
                <a:solidFill>
                  <a:srgbClr val="000000"/>
                </a:solidFill>
                <a:latin typeface="Amasis MT Pro" panose="02040504050005020304" pitchFamily="18" charset="0"/>
              </a:rPr>
              <a:t>General indexes</a:t>
            </a:r>
          </a:p>
          <a:p>
            <a:pPr algn="ctr"/>
            <a:r>
              <a:rPr lang="en-US" sz="1600" i="1" dirty="0">
                <a:solidFill>
                  <a:srgbClr val="000000"/>
                </a:solidFill>
                <a:highlight>
                  <a:srgbClr val="EEEBE4"/>
                </a:highlight>
                <a:latin typeface="Amasis MT Pro" panose="02040504050005020304" pitchFamily="18" charset="0"/>
              </a:rPr>
              <a:t>NDVI</a:t>
            </a:r>
            <a:r>
              <a:rPr lang="en-US" sz="1600" i="1" dirty="0">
                <a:solidFill>
                  <a:srgbClr val="000000"/>
                </a:solidFill>
                <a:latin typeface="Amasis MT Pro" panose="02040504050005020304" pitchFamily="18" charset="0"/>
              </a:rPr>
              <a:t> </a:t>
            </a:r>
            <a:r>
              <a:rPr lang="en-US" sz="1200" i="1" dirty="0">
                <a:solidFill>
                  <a:srgbClr val="000000"/>
                </a:solidFill>
                <a:latin typeface="Amasis MT Pro" panose="02040504050005020304" pitchFamily="18" charset="0"/>
              </a:rPr>
              <a:t>(Rouse et al., 1973)</a:t>
            </a:r>
          </a:p>
          <a:p>
            <a:pPr algn="ctr"/>
            <a:r>
              <a:rPr lang="en-US" sz="1600" i="1" dirty="0">
                <a:solidFill>
                  <a:srgbClr val="000000"/>
                </a:solidFill>
                <a:latin typeface="Amasis MT Pro" panose="02040504050005020304" pitchFamily="18" charset="0"/>
              </a:rPr>
              <a:t>EVI </a:t>
            </a:r>
            <a:r>
              <a:rPr lang="en-US" sz="1200" i="1" dirty="0">
                <a:solidFill>
                  <a:srgbClr val="000000"/>
                </a:solidFill>
                <a:latin typeface="Amasis MT Pro" panose="02040504050005020304" pitchFamily="18" charset="0"/>
              </a:rPr>
              <a:t>(Jiang et al., 2003)</a:t>
            </a:r>
          </a:p>
          <a:p>
            <a:pPr algn="ctr"/>
            <a:r>
              <a:rPr lang="en-US" sz="1600" i="1" dirty="0">
                <a:solidFill>
                  <a:srgbClr val="000000"/>
                </a:solidFill>
                <a:latin typeface="Amasis MT Pro" panose="02040504050005020304" pitchFamily="18" charset="0"/>
              </a:rPr>
              <a:t>NDWI </a:t>
            </a:r>
            <a:r>
              <a:rPr lang="en-US" sz="1200" i="1" dirty="0">
                <a:solidFill>
                  <a:srgbClr val="000000"/>
                </a:solidFill>
                <a:latin typeface="Amasis MT Pro" panose="02040504050005020304" pitchFamily="18" charset="0"/>
              </a:rPr>
              <a:t>( </a:t>
            </a:r>
            <a:r>
              <a:rPr lang="en-US" sz="1200" i="1" dirty="0" err="1">
                <a:solidFill>
                  <a:srgbClr val="000000"/>
                </a:solidFill>
                <a:latin typeface="Amasis MT Pro" panose="02040504050005020304" pitchFamily="18" charset="0"/>
              </a:rPr>
              <a:t>McFeeters</a:t>
            </a:r>
            <a:r>
              <a:rPr lang="en-US" sz="1200" i="1" dirty="0">
                <a:solidFill>
                  <a:srgbClr val="000000"/>
                </a:solidFill>
                <a:latin typeface="Amasis MT Pro" panose="02040504050005020304" pitchFamily="18" charset="0"/>
              </a:rPr>
              <a:t>, 1996) </a:t>
            </a:r>
          </a:p>
          <a:p>
            <a:pPr algn="ctr"/>
            <a:r>
              <a:rPr lang="en-US" sz="1600" i="1" dirty="0">
                <a:solidFill>
                  <a:srgbClr val="000000"/>
                </a:solidFill>
                <a:latin typeface="Amasis MT Pro" panose="02040504050005020304" pitchFamily="18" charset="0"/>
              </a:rPr>
              <a:t>AWEI </a:t>
            </a:r>
            <a:r>
              <a:rPr lang="en-US" sz="1200" i="1" dirty="0">
                <a:solidFill>
                  <a:srgbClr val="000000"/>
                </a:solidFill>
                <a:latin typeface="Amasis MT Pro" panose="02040504050005020304" pitchFamily="18" charset="0"/>
              </a:rPr>
              <a:t>(Mustafa et al., 2017)) </a:t>
            </a:r>
          </a:p>
          <a:p>
            <a:pPr algn="ctr"/>
            <a:r>
              <a:rPr lang="en-US" sz="1600" i="1" dirty="0">
                <a:solidFill>
                  <a:srgbClr val="000000"/>
                </a:solidFill>
                <a:highlight>
                  <a:srgbClr val="EEEBE4"/>
                </a:highlight>
                <a:latin typeface="Amasis MT Pro" panose="02040504050005020304" pitchFamily="18" charset="0"/>
              </a:rPr>
              <a:t>RGB to HSV</a:t>
            </a:r>
            <a:r>
              <a:rPr lang="en-US" sz="1600" i="1" dirty="0">
                <a:solidFill>
                  <a:srgbClr val="000000"/>
                </a:solidFill>
                <a:latin typeface="Amasis MT Pro" panose="02040504050005020304" pitchFamily="18" charset="0"/>
              </a:rPr>
              <a:t> </a:t>
            </a:r>
            <a:r>
              <a:rPr lang="en-US" sz="1200" i="1" dirty="0">
                <a:solidFill>
                  <a:srgbClr val="000000"/>
                </a:solidFill>
                <a:latin typeface="Amasis MT Pro" panose="02040504050005020304" pitchFamily="18" charset="0"/>
              </a:rPr>
              <a:t>(Spada et al., 2018) </a:t>
            </a:r>
            <a:endParaRPr lang="en-US" sz="1600" i="1" dirty="0">
              <a:solidFill>
                <a:srgbClr val="000000"/>
              </a:solidFill>
              <a:latin typeface="Amasis MT Pro" panose="02040504050005020304" pitchFamily="18" charset="0"/>
            </a:endParaRPr>
          </a:p>
          <a:p>
            <a:pPr algn="ctr"/>
            <a:r>
              <a:rPr lang="en-US" sz="1600" i="1" dirty="0">
                <a:solidFill>
                  <a:srgbClr val="000000"/>
                </a:solidFill>
                <a:highlight>
                  <a:srgbClr val="EEEBE4"/>
                </a:highlight>
                <a:latin typeface="Amasis MT Pro" panose="02040504050005020304" pitchFamily="18" charset="0"/>
              </a:rPr>
              <a:t>MNDWI</a:t>
            </a:r>
            <a:r>
              <a:rPr lang="en-US" sz="1600" i="1" dirty="0">
                <a:solidFill>
                  <a:srgbClr val="000000"/>
                </a:solidFill>
                <a:latin typeface="Amasis MT Pro" panose="02040504050005020304" pitchFamily="18" charset="0"/>
              </a:rPr>
              <a:t> </a:t>
            </a:r>
            <a:r>
              <a:rPr lang="en-US" sz="1200" i="1" dirty="0">
                <a:solidFill>
                  <a:srgbClr val="000000"/>
                </a:solidFill>
                <a:latin typeface="Amasis MT Pro" panose="02040504050005020304" pitchFamily="18" charset="0"/>
              </a:rPr>
              <a:t>(Xu, 2006) </a:t>
            </a:r>
          </a:p>
        </p:txBody>
      </p:sp>
      <p:sp>
        <p:nvSpPr>
          <p:cNvPr id="18" name="CasellaDiTesto 11">
            <a:extLst>
              <a:ext uri="{FF2B5EF4-FFF2-40B4-BE49-F238E27FC236}">
                <a16:creationId xmlns:a16="http://schemas.microsoft.com/office/drawing/2014/main" id="{38C24EAD-BCBB-EF4A-1B27-5875C015E861}"/>
              </a:ext>
            </a:extLst>
          </p:cNvPr>
          <p:cNvSpPr txBox="1"/>
          <p:nvPr/>
        </p:nvSpPr>
        <p:spPr>
          <a:xfrm>
            <a:off x="3192753" y="2011414"/>
            <a:ext cx="3078547" cy="1538883"/>
          </a:xfrm>
          <a:prstGeom prst="rect">
            <a:avLst/>
          </a:prstGeom>
          <a:noFill/>
        </p:spPr>
        <p:txBody>
          <a:bodyPr wrap="square">
            <a:spAutoFit/>
          </a:bodyPr>
          <a:lstStyle/>
          <a:p>
            <a:pPr algn="ctr"/>
            <a:r>
              <a:rPr lang="en-US" sz="1600" b="1" dirty="0">
                <a:solidFill>
                  <a:srgbClr val="000000"/>
                </a:solidFill>
                <a:latin typeface="Amasis MT Pro" panose="02040504050005020304" pitchFamily="18" charset="0"/>
              </a:rPr>
              <a:t>Permafrost-Specific indexes</a:t>
            </a:r>
          </a:p>
          <a:p>
            <a:pPr algn="ctr"/>
            <a:endParaRPr lang="en-US" sz="1600" i="1" dirty="0">
              <a:solidFill>
                <a:srgbClr val="000000"/>
              </a:solidFill>
              <a:latin typeface="Amasis MT Pro" panose="02040504050005020304" pitchFamily="18" charset="0"/>
            </a:endParaRPr>
          </a:p>
          <a:p>
            <a:pPr algn="ctr"/>
            <a:r>
              <a:rPr lang="en-US" sz="1600" i="1" dirty="0">
                <a:solidFill>
                  <a:srgbClr val="000000"/>
                </a:solidFill>
                <a:latin typeface="Amasis MT Pro" panose="02040504050005020304" pitchFamily="18" charset="0"/>
              </a:rPr>
              <a:t>ILI </a:t>
            </a:r>
            <a:r>
              <a:rPr lang="en-US" sz="1200" i="1" dirty="0">
                <a:solidFill>
                  <a:srgbClr val="000000"/>
                </a:solidFill>
                <a:latin typeface="Amasis MT Pro" panose="02040504050005020304" pitchFamily="18" charset="0"/>
              </a:rPr>
              <a:t>Icy Lakes Index</a:t>
            </a:r>
          </a:p>
          <a:p>
            <a:pPr algn="ctr"/>
            <a:r>
              <a:rPr lang="en-US" sz="1600" i="1" dirty="0">
                <a:solidFill>
                  <a:srgbClr val="000000"/>
                </a:solidFill>
                <a:latin typeface="Amasis MT Pro" panose="02040504050005020304" pitchFamily="18" charset="0"/>
              </a:rPr>
              <a:t>WICI </a:t>
            </a:r>
            <a:r>
              <a:rPr lang="en-US" sz="1200" i="1" dirty="0">
                <a:solidFill>
                  <a:srgbClr val="000000"/>
                </a:solidFill>
                <a:latin typeface="Amasis MT Pro" panose="02040504050005020304" pitchFamily="18" charset="0"/>
              </a:rPr>
              <a:t>Water-Ice Classification Index (</a:t>
            </a:r>
            <a:r>
              <a:rPr lang="en-US" sz="1200" i="1" dirty="0" err="1">
                <a:solidFill>
                  <a:srgbClr val="000000"/>
                </a:solidFill>
                <a:latin typeface="Amasis MT Pro" panose="02040504050005020304" pitchFamily="18" charset="0"/>
              </a:rPr>
              <a:t>Barbieux</a:t>
            </a:r>
            <a:r>
              <a:rPr lang="en-US" sz="1200" i="1" dirty="0">
                <a:solidFill>
                  <a:srgbClr val="000000"/>
                </a:solidFill>
                <a:latin typeface="Amasis MT Pro" panose="02040504050005020304" pitchFamily="18" charset="0"/>
              </a:rPr>
              <a:t> et al., 2018) </a:t>
            </a:r>
          </a:p>
          <a:p>
            <a:pPr algn="ctr"/>
            <a:endParaRPr lang="en-US" sz="1600" i="1" dirty="0">
              <a:solidFill>
                <a:srgbClr val="000000"/>
              </a:solidFill>
              <a:latin typeface="Amasis MT Pro" panose="02040504050005020304" pitchFamily="18" charset="0"/>
            </a:endParaRPr>
          </a:p>
        </p:txBody>
      </p:sp>
      <p:sp>
        <p:nvSpPr>
          <p:cNvPr id="4" name="Rectangle 3">
            <a:extLst>
              <a:ext uri="{FF2B5EF4-FFF2-40B4-BE49-F238E27FC236}">
                <a16:creationId xmlns:a16="http://schemas.microsoft.com/office/drawing/2014/main" id="{127F3222-2885-BF4B-1BD1-01CB006438A9}"/>
              </a:ext>
            </a:extLst>
          </p:cNvPr>
          <p:cNvSpPr/>
          <p:nvPr/>
        </p:nvSpPr>
        <p:spPr>
          <a:xfrm>
            <a:off x="523401" y="1935370"/>
            <a:ext cx="5747898" cy="19083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8" name="Flowchart: Multidocument 7">
            <a:extLst>
              <a:ext uri="{FF2B5EF4-FFF2-40B4-BE49-F238E27FC236}">
                <a16:creationId xmlns:a16="http://schemas.microsoft.com/office/drawing/2014/main" id="{E546170E-D462-2197-ABE2-E2A543820671}"/>
              </a:ext>
            </a:extLst>
          </p:cNvPr>
          <p:cNvSpPr/>
          <p:nvPr/>
        </p:nvSpPr>
        <p:spPr>
          <a:xfrm>
            <a:off x="6990958" y="208669"/>
            <a:ext cx="1392409" cy="528918"/>
          </a:xfrm>
          <a:prstGeom prst="flowChartMulti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Landsat 5-7-8 SR </a:t>
            </a:r>
          </a:p>
        </p:txBody>
      </p:sp>
      <p:sp>
        <p:nvSpPr>
          <p:cNvPr id="10" name="Flowchart: Multidocument 9">
            <a:extLst>
              <a:ext uri="{FF2B5EF4-FFF2-40B4-BE49-F238E27FC236}">
                <a16:creationId xmlns:a16="http://schemas.microsoft.com/office/drawing/2014/main" id="{5E0B8BA0-CBBB-EFE9-BAD2-AFADEEF05AA0}"/>
              </a:ext>
            </a:extLst>
          </p:cNvPr>
          <p:cNvSpPr/>
          <p:nvPr/>
        </p:nvSpPr>
        <p:spPr>
          <a:xfrm>
            <a:off x="7044229" y="1005805"/>
            <a:ext cx="1278242" cy="528918"/>
          </a:xfrm>
          <a:prstGeom prst="flowChartMultidocument">
            <a:avLst/>
          </a:prstGeom>
          <a:solidFill>
            <a:srgbClr val="EEEB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masis MT Pro" panose="02040504050005020304" pitchFamily="18" charset="0"/>
              </a:rPr>
              <a:t>Multispectral indexes</a:t>
            </a:r>
          </a:p>
        </p:txBody>
      </p:sp>
      <p:sp>
        <p:nvSpPr>
          <p:cNvPr id="12" name="Flowchart: Document 11">
            <a:extLst>
              <a:ext uri="{FF2B5EF4-FFF2-40B4-BE49-F238E27FC236}">
                <a16:creationId xmlns:a16="http://schemas.microsoft.com/office/drawing/2014/main" id="{D60D4D17-C54A-23CD-D04B-6AC44AA3B5D7}"/>
              </a:ext>
            </a:extLst>
          </p:cNvPr>
          <p:cNvSpPr/>
          <p:nvPr/>
        </p:nvSpPr>
        <p:spPr>
          <a:xfrm>
            <a:off x="7087197" y="1749906"/>
            <a:ext cx="1192306" cy="461682"/>
          </a:xfrm>
          <a:prstGeom prst="flowChart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Representative  Images</a:t>
            </a:r>
          </a:p>
        </p:txBody>
      </p:sp>
      <p:sp>
        <p:nvSpPr>
          <p:cNvPr id="13" name="Rectangle 12">
            <a:extLst>
              <a:ext uri="{FF2B5EF4-FFF2-40B4-BE49-F238E27FC236}">
                <a16:creationId xmlns:a16="http://schemas.microsoft.com/office/drawing/2014/main" id="{A0B840BF-F331-C30F-5B0C-2B7D008148F7}"/>
              </a:ext>
            </a:extLst>
          </p:cNvPr>
          <p:cNvSpPr/>
          <p:nvPr/>
        </p:nvSpPr>
        <p:spPr>
          <a:xfrm>
            <a:off x="6983333" y="2918652"/>
            <a:ext cx="1400034" cy="33897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Segmentation</a:t>
            </a:r>
          </a:p>
        </p:txBody>
      </p:sp>
      <p:sp>
        <p:nvSpPr>
          <p:cNvPr id="15" name="Flowchart: Document 14">
            <a:extLst>
              <a:ext uri="{FF2B5EF4-FFF2-40B4-BE49-F238E27FC236}">
                <a16:creationId xmlns:a16="http://schemas.microsoft.com/office/drawing/2014/main" id="{EE4FE7AF-DC16-845C-2B21-B094D162DDAB}"/>
              </a:ext>
            </a:extLst>
          </p:cNvPr>
          <p:cNvSpPr/>
          <p:nvPr/>
        </p:nvSpPr>
        <p:spPr>
          <a:xfrm>
            <a:off x="7087197" y="3441343"/>
            <a:ext cx="1192306" cy="461682"/>
          </a:xfrm>
          <a:prstGeom prst="flowChartDocumen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Active channel mask</a:t>
            </a:r>
          </a:p>
        </p:txBody>
      </p:sp>
      <p:sp>
        <p:nvSpPr>
          <p:cNvPr id="16" name="Rectangle 15">
            <a:extLst>
              <a:ext uri="{FF2B5EF4-FFF2-40B4-BE49-F238E27FC236}">
                <a16:creationId xmlns:a16="http://schemas.microsoft.com/office/drawing/2014/main" id="{EB10A21A-EA1D-6F5B-8898-5F12CF98760B}"/>
              </a:ext>
            </a:extLst>
          </p:cNvPr>
          <p:cNvSpPr/>
          <p:nvPr/>
        </p:nvSpPr>
        <p:spPr>
          <a:xfrm>
            <a:off x="6983333" y="2387673"/>
            <a:ext cx="1400034" cy="33897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Amasis MT Pro" panose="02040504050005020304" pitchFamily="18" charset="0"/>
              </a:rPr>
              <a:t>Filtering</a:t>
            </a:r>
          </a:p>
        </p:txBody>
      </p:sp>
      <p:sp>
        <p:nvSpPr>
          <p:cNvPr id="17" name="Arrow: Down 16">
            <a:extLst>
              <a:ext uri="{FF2B5EF4-FFF2-40B4-BE49-F238E27FC236}">
                <a16:creationId xmlns:a16="http://schemas.microsoft.com/office/drawing/2014/main" id="{44B30C39-84F3-55C8-1408-773199806F22}"/>
              </a:ext>
            </a:extLst>
          </p:cNvPr>
          <p:cNvSpPr/>
          <p:nvPr/>
        </p:nvSpPr>
        <p:spPr>
          <a:xfrm>
            <a:off x="7531620" y="807266"/>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D99A021-D759-05FB-9526-7DBCCE64D022}"/>
              </a:ext>
            </a:extLst>
          </p:cNvPr>
          <p:cNvSpPr/>
          <p:nvPr/>
        </p:nvSpPr>
        <p:spPr>
          <a:xfrm>
            <a:off x="7525902" y="1558179"/>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FB17D64E-FE1D-4A42-178E-CA258EBA5740}"/>
              </a:ext>
            </a:extLst>
          </p:cNvPr>
          <p:cNvSpPr/>
          <p:nvPr/>
        </p:nvSpPr>
        <p:spPr>
          <a:xfrm>
            <a:off x="7531620" y="2233216"/>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D833A165-030D-66DD-4A41-D991D79B757B}"/>
              </a:ext>
            </a:extLst>
          </p:cNvPr>
          <p:cNvSpPr/>
          <p:nvPr/>
        </p:nvSpPr>
        <p:spPr>
          <a:xfrm>
            <a:off x="7531620" y="2759610"/>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CD2CBBFC-1673-ABA4-25D2-8336830380FA}"/>
              </a:ext>
            </a:extLst>
          </p:cNvPr>
          <p:cNvSpPr/>
          <p:nvPr/>
        </p:nvSpPr>
        <p:spPr>
          <a:xfrm>
            <a:off x="7531620" y="3279259"/>
            <a:ext cx="203304" cy="162084"/>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38514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3132</Words>
  <Application>Microsoft Office PowerPoint</Application>
  <PresentationFormat>On-screen Show (4:3)</PresentationFormat>
  <Paragraphs>466</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Amasis MT Pro</vt:lpstr>
      <vt:lpstr>Arial</vt:lpstr>
      <vt:lpstr>Calibri</vt:lpstr>
      <vt:lpstr>Calibri Light</vt:lpstr>
      <vt:lpstr>Cambria Math</vt:lpstr>
      <vt:lpstr>Wingdings</vt:lpstr>
      <vt:lpstr>Tema di Office</vt:lpstr>
      <vt:lpstr>Morphological exploration of Arctic rivers using Google Earth Engine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Morphological exploration of Arctic rivers using Google Earth Engine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Morphological response to climatic and anthropic pressures of the Vjosa river, a reference system for river management and restoration</dc:title>
  <dc:creator>Marta Crivellaro</dc:creator>
  <cp:lastModifiedBy>Crivellaro, Marta</cp:lastModifiedBy>
  <cp:revision>99</cp:revision>
  <dcterms:created xsi:type="dcterms:W3CDTF">2022-05-16T07:27:25Z</dcterms:created>
  <dcterms:modified xsi:type="dcterms:W3CDTF">2023-04-28T07:20:46Z</dcterms:modified>
</cp:coreProperties>
</file>