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1"/>
  </p:sldMasterIdLst>
  <p:notesMasterIdLst>
    <p:notesMasterId r:id="rId14"/>
  </p:notesMasterIdLst>
  <p:handoutMasterIdLst>
    <p:handoutMasterId r:id="rId15"/>
  </p:handoutMasterIdLst>
  <p:sldIdLst>
    <p:sldId id="260" r:id="rId2"/>
    <p:sldId id="294" r:id="rId3"/>
    <p:sldId id="285" r:id="rId4"/>
    <p:sldId id="286" r:id="rId5"/>
    <p:sldId id="323" r:id="rId6"/>
    <p:sldId id="287" r:id="rId7"/>
    <p:sldId id="288" r:id="rId8"/>
    <p:sldId id="318" r:id="rId9"/>
    <p:sldId id="319" r:id="rId10"/>
    <p:sldId id="320" r:id="rId11"/>
    <p:sldId id="324" r:id="rId12"/>
    <p:sldId id="325"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Benutzer" initials="MO"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D966"/>
    <a:srgbClr val="9BC2E6"/>
    <a:srgbClr val="A9D0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703" autoAdjust="0"/>
    <p:restoredTop sz="81874" autoAdjust="0"/>
  </p:normalViewPr>
  <p:slideViewPr>
    <p:cSldViewPr snapToGrid="0" showGuides="1">
      <p:cViewPr varScale="1">
        <p:scale>
          <a:sx n="106" d="100"/>
          <a:sy n="106" d="100"/>
        </p:scale>
        <p:origin x="978" y="114"/>
      </p:cViewPr>
      <p:guideLst>
        <p:guide orient="horz" pos="2160"/>
        <p:guide pos="3840"/>
      </p:guideLst>
    </p:cSldViewPr>
  </p:slideViewPr>
  <p:notesTextViewPr>
    <p:cViewPr>
      <p:scale>
        <a:sx n="3" d="2"/>
        <a:sy n="3" d="2"/>
      </p:scale>
      <p:origin x="0" y="0"/>
    </p:cViewPr>
  </p:notesTextViewPr>
  <p:sorterViewPr>
    <p:cViewPr>
      <p:scale>
        <a:sx n="100" d="100"/>
        <a:sy n="100" d="100"/>
      </p:scale>
      <p:origin x="0" y="-522"/>
    </p:cViewPr>
  </p:sorterViewPr>
  <p:notesViewPr>
    <p:cSldViewPr snapToGrid="0" showGuides="1">
      <p:cViewPr varScale="1">
        <p:scale>
          <a:sx n="110" d="100"/>
          <a:sy n="110" d="100"/>
        </p:scale>
        <p:origin x="5184" y="1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6D7DA5-0A45-45D9-830F-23415620F9CB}" type="doc">
      <dgm:prSet loTypeId="urn:microsoft.com/office/officeart/2005/8/layout/process1" loCatId="process" qsTypeId="urn:microsoft.com/office/officeart/2005/8/quickstyle/simple1" qsCatId="simple" csTypeId="urn:microsoft.com/office/officeart/2005/8/colors/accent0_2" csCatId="mainScheme" phldr="1"/>
      <dgm:spPr/>
    </dgm:pt>
    <dgm:pt modelId="{EAB0671A-C432-40F7-97B0-18B32107A93C}">
      <dgm:prSet phldrT="[Text]" custT="1"/>
      <dgm:spPr/>
      <dgm:t>
        <a:bodyPr/>
        <a:lstStyle/>
        <a:p>
          <a:r>
            <a:rPr lang="en-US" sz="2400" dirty="0"/>
            <a:t>Calibration</a:t>
          </a:r>
          <a:endParaRPr lang="en-DE" sz="2400" dirty="0"/>
        </a:p>
      </dgm:t>
    </dgm:pt>
    <dgm:pt modelId="{3BC6D0EA-EA4C-4723-BB4B-9043C1545D07}" type="parTrans" cxnId="{3C57FD5B-7725-4E7A-A632-1F1AD97E9F01}">
      <dgm:prSet/>
      <dgm:spPr/>
      <dgm:t>
        <a:bodyPr/>
        <a:lstStyle/>
        <a:p>
          <a:endParaRPr lang="en-DE"/>
        </a:p>
      </dgm:t>
    </dgm:pt>
    <dgm:pt modelId="{60B5394A-7AFC-4F0A-A4AC-88D5FA445DB8}" type="sibTrans" cxnId="{3C57FD5B-7725-4E7A-A632-1F1AD97E9F01}">
      <dgm:prSet/>
      <dgm:spPr/>
      <dgm:t>
        <a:bodyPr/>
        <a:lstStyle/>
        <a:p>
          <a:endParaRPr lang="en-DE"/>
        </a:p>
      </dgm:t>
    </dgm:pt>
    <dgm:pt modelId="{2700AA68-F8D2-44E1-9FED-40ED18EF2C83}">
      <dgm:prSet phldrT="[Text]" custT="1"/>
      <dgm:spPr/>
      <dgm:t>
        <a:bodyPr/>
        <a:lstStyle/>
        <a:p>
          <a:r>
            <a:rPr lang="en-US" sz="2400" dirty="0"/>
            <a:t>Run 2</a:t>
          </a:r>
          <a:endParaRPr lang="en-DE" sz="2400" dirty="0"/>
        </a:p>
      </dgm:t>
    </dgm:pt>
    <dgm:pt modelId="{7357DF94-84BF-4023-9B79-62C357DA9B4B}" type="parTrans" cxnId="{CA2D1434-346D-4C8A-AC9E-4F10C1AB0F34}">
      <dgm:prSet/>
      <dgm:spPr/>
      <dgm:t>
        <a:bodyPr/>
        <a:lstStyle/>
        <a:p>
          <a:endParaRPr lang="en-DE"/>
        </a:p>
      </dgm:t>
    </dgm:pt>
    <dgm:pt modelId="{DB8136D5-35D9-45B7-97C4-58BB2BD9D90E}" type="sibTrans" cxnId="{CA2D1434-346D-4C8A-AC9E-4F10C1AB0F34}">
      <dgm:prSet/>
      <dgm:spPr/>
      <dgm:t>
        <a:bodyPr/>
        <a:lstStyle/>
        <a:p>
          <a:endParaRPr lang="en-DE"/>
        </a:p>
      </dgm:t>
    </dgm:pt>
    <dgm:pt modelId="{CCDA7096-6FB7-40CC-9078-8387B4D6D44F}">
      <dgm:prSet phldrT="[Text]" custT="1"/>
      <dgm:spPr/>
      <dgm:t>
        <a:bodyPr/>
        <a:lstStyle/>
        <a:p>
          <a:r>
            <a:rPr lang="en-US" sz="2400" dirty="0" err="1"/>
            <a:t>Ksat</a:t>
          </a:r>
          <a:r>
            <a:rPr lang="en-US" sz="2400" dirty="0"/>
            <a:t> , Psi</a:t>
          </a:r>
          <a:endParaRPr lang="en-DE" sz="2400" dirty="0"/>
        </a:p>
      </dgm:t>
    </dgm:pt>
    <dgm:pt modelId="{83CE8558-960C-4631-AED8-FD7BE0DDE535}" type="parTrans" cxnId="{97498125-2896-4625-BF23-736183DDDCFB}">
      <dgm:prSet/>
      <dgm:spPr/>
      <dgm:t>
        <a:bodyPr/>
        <a:lstStyle/>
        <a:p>
          <a:endParaRPr lang="en-DE"/>
        </a:p>
      </dgm:t>
    </dgm:pt>
    <dgm:pt modelId="{9D6EDDAC-BFE2-427A-A57E-E85C1FAF5941}" type="sibTrans" cxnId="{97498125-2896-4625-BF23-736183DDDCFB}">
      <dgm:prSet/>
      <dgm:spPr/>
      <dgm:t>
        <a:bodyPr/>
        <a:lstStyle/>
        <a:p>
          <a:endParaRPr lang="en-DE"/>
        </a:p>
      </dgm:t>
    </dgm:pt>
    <dgm:pt modelId="{6FF646BC-FEF8-420C-A5D2-30F7E49084E3}">
      <dgm:prSet custT="1"/>
      <dgm:spPr/>
      <dgm:t>
        <a:bodyPr/>
        <a:lstStyle/>
        <a:p>
          <a:r>
            <a:rPr lang="en-US" sz="2400" dirty="0"/>
            <a:t>Max(NSE)</a:t>
          </a:r>
          <a:endParaRPr lang="en-DE" sz="2400" dirty="0"/>
        </a:p>
      </dgm:t>
    </dgm:pt>
    <dgm:pt modelId="{FA183B97-896F-4DCB-BA35-E1E54E02084C}" type="parTrans" cxnId="{5F3E86AA-D63B-4214-B761-238C832E7DDE}">
      <dgm:prSet/>
      <dgm:spPr/>
      <dgm:t>
        <a:bodyPr/>
        <a:lstStyle/>
        <a:p>
          <a:endParaRPr lang="en-DE"/>
        </a:p>
      </dgm:t>
    </dgm:pt>
    <dgm:pt modelId="{8B4C49DD-AB94-49D7-9713-EE873B28737B}" type="sibTrans" cxnId="{5F3E86AA-D63B-4214-B761-238C832E7DDE}">
      <dgm:prSet/>
      <dgm:spPr/>
      <dgm:t>
        <a:bodyPr/>
        <a:lstStyle/>
        <a:p>
          <a:endParaRPr lang="en-DE"/>
        </a:p>
      </dgm:t>
    </dgm:pt>
    <dgm:pt modelId="{7026D47F-44DE-4A67-B976-CE8D48B1FFD0}" type="pres">
      <dgm:prSet presAssocID="{496D7DA5-0A45-45D9-830F-23415620F9CB}" presName="Name0" presStyleCnt="0">
        <dgm:presLayoutVars>
          <dgm:dir/>
          <dgm:resizeHandles val="exact"/>
        </dgm:presLayoutVars>
      </dgm:prSet>
      <dgm:spPr/>
    </dgm:pt>
    <dgm:pt modelId="{7BCA6047-D0F3-4C16-A5C9-00F6DD7F9176}" type="pres">
      <dgm:prSet presAssocID="{EAB0671A-C432-40F7-97B0-18B32107A93C}" presName="node" presStyleLbl="node1" presStyleIdx="0" presStyleCnt="4" custScaleX="140108" custLinFactY="-100000" custLinFactNeighborX="26617" custLinFactNeighborY="-110992">
        <dgm:presLayoutVars>
          <dgm:bulletEnabled val="1"/>
        </dgm:presLayoutVars>
      </dgm:prSet>
      <dgm:spPr/>
    </dgm:pt>
    <dgm:pt modelId="{80A32784-6AD3-4C40-B02A-734D25FC8592}" type="pres">
      <dgm:prSet presAssocID="{60B5394A-7AFC-4F0A-A4AC-88D5FA445DB8}" presName="sibTrans" presStyleLbl="sibTrans2D1" presStyleIdx="0" presStyleCnt="3"/>
      <dgm:spPr/>
    </dgm:pt>
    <dgm:pt modelId="{95540D60-69A8-472C-9658-38F4F66E494E}" type="pres">
      <dgm:prSet presAssocID="{60B5394A-7AFC-4F0A-A4AC-88D5FA445DB8}" presName="connectorText" presStyleLbl="sibTrans2D1" presStyleIdx="0" presStyleCnt="3"/>
      <dgm:spPr/>
    </dgm:pt>
    <dgm:pt modelId="{ABB43D3D-E6B2-42C7-A428-7ABCBB97372C}" type="pres">
      <dgm:prSet presAssocID="{2700AA68-F8D2-44E1-9FED-40ED18EF2C83}" presName="node" presStyleLbl="node1" presStyleIdx="1" presStyleCnt="4" custLinFactX="-100000" custLinFactNeighborX="-130357" custLinFactNeighborY="-76662">
        <dgm:presLayoutVars>
          <dgm:bulletEnabled val="1"/>
        </dgm:presLayoutVars>
      </dgm:prSet>
      <dgm:spPr/>
    </dgm:pt>
    <dgm:pt modelId="{ED88F36E-4498-4BDE-B698-3732499E1637}" type="pres">
      <dgm:prSet presAssocID="{DB8136D5-35D9-45B7-97C4-58BB2BD9D90E}" presName="sibTrans" presStyleLbl="sibTrans2D1" presStyleIdx="1" presStyleCnt="3"/>
      <dgm:spPr/>
    </dgm:pt>
    <dgm:pt modelId="{AEF5BF47-028D-44A7-9418-B4BA13EC1625}" type="pres">
      <dgm:prSet presAssocID="{DB8136D5-35D9-45B7-97C4-58BB2BD9D90E}" presName="connectorText" presStyleLbl="sibTrans2D1" presStyleIdx="1" presStyleCnt="3"/>
      <dgm:spPr/>
    </dgm:pt>
    <dgm:pt modelId="{56128A48-0216-40B0-B9FE-8CDDB20C5363}" type="pres">
      <dgm:prSet presAssocID="{CCDA7096-6FB7-40CC-9078-8387B4D6D44F}" presName="node" presStyleLbl="node1" presStyleIdx="2" presStyleCnt="4" custScaleX="126682" custLinFactX="-200000" custLinFactNeighborX="-266646" custLinFactNeighborY="64347">
        <dgm:presLayoutVars>
          <dgm:bulletEnabled val="1"/>
        </dgm:presLayoutVars>
      </dgm:prSet>
      <dgm:spPr/>
    </dgm:pt>
    <dgm:pt modelId="{13B9C560-649A-42C0-9EFB-B7082480D00A}" type="pres">
      <dgm:prSet presAssocID="{9D6EDDAC-BFE2-427A-A57E-E85C1FAF5941}" presName="sibTrans" presStyleLbl="sibTrans2D1" presStyleIdx="2" presStyleCnt="3"/>
      <dgm:spPr/>
    </dgm:pt>
    <dgm:pt modelId="{EED15E61-F445-4554-9604-F172CE0E6869}" type="pres">
      <dgm:prSet presAssocID="{9D6EDDAC-BFE2-427A-A57E-E85C1FAF5941}" presName="connectorText" presStyleLbl="sibTrans2D1" presStyleIdx="2" presStyleCnt="3"/>
      <dgm:spPr/>
    </dgm:pt>
    <dgm:pt modelId="{1AD55BE1-BC0C-4C41-BC67-4B14EDEF1E34}" type="pres">
      <dgm:prSet presAssocID="{6FF646BC-FEF8-420C-A5D2-30F7E49084E3}" presName="node" presStyleLbl="node1" presStyleIdx="3" presStyleCnt="4" custScaleX="130929" custLinFactX="-315464" custLinFactY="94218" custLinFactNeighborX="-400000" custLinFactNeighborY="100000">
        <dgm:presLayoutVars>
          <dgm:bulletEnabled val="1"/>
        </dgm:presLayoutVars>
      </dgm:prSet>
      <dgm:spPr/>
    </dgm:pt>
  </dgm:ptLst>
  <dgm:cxnLst>
    <dgm:cxn modelId="{F3B7730B-9626-498A-A395-B3EA500E46A7}" type="presOf" srcId="{9D6EDDAC-BFE2-427A-A57E-E85C1FAF5941}" destId="{13B9C560-649A-42C0-9EFB-B7082480D00A}" srcOrd="0" destOrd="0" presId="urn:microsoft.com/office/officeart/2005/8/layout/process1"/>
    <dgm:cxn modelId="{5ABFA424-100D-4F06-917E-B3EAA08174D9}" type="presOf" srcId="{2700AA68-F8D2-44E1-9FED-40ED18EF2C83}" destId="{ABB43D3D-E6B2-42C7-A428-7ABCBB97372C}" srcOrd="0" destOrd="0" presId="urn:microsoft.com/office/officeart/2005/8/layout/process1"/>
    <dgm:cxn modelId="{97498125-2896-4625-BF23-736183DDDCFB}" srcId="{496D7DA5-0A45-45D9-830F-23415620F9CB}" destId="{CCDA7096-6FB7-40CC-9078-8387B4D6D44F}" srcOrd="2" destOrd="0" parTransId="{83CE8558-960C-4631-AED8-FD7BE0DDE535}" sibTransId="{9D6EDDAC-BFE2-427A-A57E-E85C1FAF5941}"/>
    <dgm:cxn modelId="{E49B2329-F968-40DA-8247-1B9C0E6EF486}" type="presOf" srcId="{CCDA7096-6FB7-40CC-9078-8387B4D6D44F}" destId="{56128A48-0216-40B0-B9FE-8CDDB20C5363}" srcOrd="0" destOrd="0" presId="urn:microsoft.com/office/officeart/2005/8/layout/process1"/>
    <dgm:cxn modelId="{424EC031-7B49-4002-855B-248C046AAD43}" type="presOf" srcId="{DB8136D5-35D9-45B7-97C4-58BB2BD9D90E}" destId="{AEF5BF47-028D-44A7-9418-B4BA13EC1625}" srcOrd="1" destOrd="0" presId="urn:microsoft.com/office/officeart/2005/8/layout/process1"/>
    <dgm:cxn modelId="{CA2D1434-346D-4C8A-AC9E-4F10C1AB0F34}" srcId="{496D7DA5-0A45-45D9-830F-23415620F9CB}" destId="{2700AA68-F8D2-44E1-9FED-40ED18EF2C83}" srcOrd="1" destOrd="0" parTransId="{7357DF94-84BF-4023-9B79-62C357DA9B4B}" sibTransId="{DB8136D5-35D9-45B7-97C4-58BB2BD9D90E}"/>
    <dgm:cxn modelId="{3056A037-B367-446D-8794-43B38ADA9B4A}" type="presOf" srcId="{60B5394A-7AFC-4F0A-A4AC-88D5FA445DB8}" destId="{95540D60-69A8-472C-9658-38F4F66E494E}" srcOrd="1" destOrd="0" presId="urn:microsoft.com/office/officeart/2005/8/layout/process1"/>
    <dgm:cxn modelId="{3C57FD5B-7725-4E7A-A632-1F1AD97E9F01}" srcId="{496D7DA5-0A45-45D9-830F-23415620F9CB}" destId="{EAB0671A-C432-40F7-97B0-18B32107A93C}" srcOrd="0" destOrd="0" parTransId="{3BC6D0EA-EA4C-4723-BB4B-9043C1545D07}" sibTransId="{60B5394A-7AFC-4F0A-A4AC-88D5FA445DB8}"/>
    <dgm:cxn modelId="{5EF7DF41-51B7-4D0B-99DC-1B72869EC88B}" type="presOf" srcId="{6FF646BC-FEF8-420C-A5D2-30F7E49084E3}" destId="{1AD55BE1-BC0C-4C41-BC67-4B14EDEF1E34}" srcOrd="0" destOrd="0" presId="urn:microsoft.com/office/officeart/2005/8/layout/process1"/>
    <dgm:cxn modelId="{6703DB47-11EB-4C1C-BAE1-59995A839589}" type="presOf" srcId="{9D6EDDAC-BFE2-427A-A57E-E85C1FAF5941}" destId="{EED15E61-F445-4554-9604-F172CE0E6869}" srcOrd="1" destOrd="0" presId="urn:microsoft.com/office/officeart/2005/8/layout/process1"/>
    <dgm:cxn modelId="{E701194A-2799-472C-A2C8-524010C7BE8C}" type="presOf" srcId="{496D7DA5-0A45-45D9-830F-23415620F9CB}" destId="{7026D47F-44DE-4A67-B976-CE8D48B1FFD0}" srcOrd="0" destOrd="0" presId="urn:microsoft.com/office/officeart/2005/8/layout/process1"/>
    <dgm:cxn modelId="{E235944E-95E2-470E-9379-493E39F579E4}" type="presOf" srcId="{DB8136D5-35D9-45B7-97C4-58BB2BD9D90E}" destId="{ED88F36E-4498-4BDE-B698-3732499E1637}" srcOrd="0" destOrd="0" presId="urn:microsoft.com/office/officeart/2005/8/layout/process1"/>
    <dgm:cxn modelId="{5F3E86AA-D63B-4214-B761-238C832E7DDE}" srcId="{496D7DA5-0A45-45D9-830F-23415620F9CB}" destId="{6FF646BC-FEF8-420C-A5D2-30F7E49084E3}" srcOrd="3" destOrd="0" parTransId="{FA183B97-896F-4DCB-BA35-E1E54E02084C}" sibTransId="{8B4C49DD-AB94-49D7-9713-EE873B28737B}"/>
    <dgm:cxn modelId="{5ADAA7CA-676E-4BB2-86A2-D91B4CA026AB}" type="presOf" srcId="{60B5394A-7AFC-4F0A-A4AC-88D5FA445DB8}" destId="{80A32784-6AD3-4C40-B02A-734D25FC8592}" srcOrd="0" destOrd="0" presId="urn:microsoft.com/office/officeart/2005/8/layout/process1"/>
    <dgm:cxn modelId="{02C1C7ED-B52B-420F-9BE9-88A1716C441E}" type="presOf" srcId="{EAB0671A-C432-40F7-97B0-18B32107A93C}" destId="{7BCA6047-D0F3-4C16-A5C9-00F6DD7F9176}" srcOrd="0" destOrd="0" presId="urn:microsoft.com/office/officeart/2005/8/layout/process1"/>
    <dgm:cxn modelId="{9FA35E80-D5D1-4DF0-8FF9-0D9158299030}" type="presParOf" srcId="{7026D47F-44DE-4A67-B976-CE8D48B1FFD0}" destId="{7BCA6047-D0F3-4C16-A5C9-00F6DD7F9176}" srcOrd="0" destOrd="0" presId="urn:microsoft.com/office/officeart/2005/8/layout/process1"/>
    <dgm:cxn modelId="{9680310B-CD0E-4902-9B53-2C234B6C512A}" type="presParOf" srcId="{7026D47F-44DE-4A67-B976-CE8D48B1FFD0}" destId="{80A32784-6AD3-4C40-B02A-734D25FC8592}" srcOrd="1" destOrd="0" presId="urn:microsoft.com/office/officeart/2005/8/layout/process1"/>
    <dgm:cxn modelId="{BF006EEA-4FFF-40D1-8133-E4018DE5B643}" type="presParOf" srcId="{80A32784-6AD3-4C40-B02A-734D25FC8592}" destId="{95540D60-69A8-472C-9658-38F4F66E494E}" srcOrd="0" destOrd="0" presId="urn:microsoft.com/office/officeart/2005/8/layout/process1"/>
    <dgm:cxn modelId="{F6FFC872-F2FA-4AB4-9CA8-5670A7FF945E}" type="presParOf" srcId="{7026D47F-44DE-4A67-B976-CE8D48B1FFD0}" destId="{ABB43D3D-E6B2-42C7-A428-7ABCBB97372C}" srcOrd="2" destOrd="0" presId="urn:microsoft.com/office/officeart/2005/8/layout/process1"/>
    <dgm:cxn modelId="{F9DE9FE7-D3B8-4348-9B51-AC9C9242769A}" type="presParOf" srcId="{7026D47F-44DE-4A67-B976-CE8D48B1FFD0}" destId="{ED88F36E-4498-4BDE-B698-3732499E1637}" srcOrd="3" destOrd="0" presId="urn:microsoft.com/office/officeart/2005/8/layout/process1"/>
    <dgm:cxn modelId="{B5009B2A-7CA2-43EF-8916-64D5DD0CAE3E}" type="presParOf" srcId="{ED88F36E-4498-4BDE-B698-3732499E1637}" destId="{AEF5BF47-028D-44A7-9418-B4BA13EC1625}" srcOrd="0" destOrd="0" presId="urn:microsoft.com/office/officeart/2005/8/layout/process1"/>
    <dgm:cxn modelId="{E757DFF7-4910-4CCD-B2DA-1027B7B12624}" type="presParOf" srcId="{7026D47F-44DE-4A67-B976-CE8D48B1FFD0}" destId="{56128A48-0216-40B0-B9FE-8CDDB20C5363}" srcOrd="4" destOrd="0" presId="urn:microsoft.com/office/officeart/2005/8/layout/process1"/>
    <dgm:cxn modelId="{AD4AA24F-B32B-48D6-AA06-D671FCF21FF8}" type="presParOf" srcId="{7026D47F-44DE-4A67-B976-CE8D48B1FFD0}" destId="{13B9C560-649A-42C0-9EFB-B7082480D00A}" srcOrd="5" destOrd="0" presId="urn:microsoft.com/office/officeart/2005/8/layout/process1"/>
    <dgm:cxn modelId="{8D700D83-2CE2-49EE-ABAB-B94C69DF2116}" type="presParOf" srcId="{13B9C560-649A-42C0-9EFB-B7082480D00A}" destId="{EED15E61-F445-4554-9604-F172CE0E6869}" srcOrd="0" destOrd="0" presId="urn:microsoft.com/office/officeart/2005/8/layout/process1"/>
    <dgm:cxn modelId="{3B3D957B-6224-4ACA-9CA6-CD1210796C09}" type="presParOf" srcId="{7026D47F-44DE-4A67-B976-CE8D48B1FFD0}" destId="{1AD55BE1-BC0C-4C41-BC67-4B14EDEF1E34}"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6D7DA5-0A45-45D9-830F-23415620F9CB}" type="doc">
      <dgm:prSet loTypeId="urn:microsoft.com/office/officeart/2005/8/layout/process1" loCatId="process" qsTypeId="urn:microsoft.com/office/officeart/2005/8/quickstyle/simple1" qsCatId="simple" csTypeId="urn:microsoft.com/office/officeart/2005/8/colors/accent0_2" csCatId="mainScheme" phldr="1"/>
      <dgm:spPr/>
    </dgm:pt>
    <dgm:pt modelId="{EAB0671A-C432-40F7-97B0-18B32107A93C}">
      <dgm:prSet phldrT="[Text]" custT="1"/>
      <dgm:spPr/>
      <dgm:t>
        <a:bodyPr/>
        <a:lstStyle/>
        <a:p>
          <a:r>
            <a:rPr lang="en-US" sz="2400" dirty="0"/>
            <a:t>Validation</a:t>
          </a:r>
          <a:endParaRPr lang="en-DE" sz="2400" dirty="0"/>
        </a:p>
      </dgm:t>
    </dgm:pt>
    <dgm:pt modelId="{3BC6D0EA-EA4C-4723-BB4B-9043C1545D07}" type="parTrans" cxnId="{3C57FD5B-7725-4E7A-A632-1F1AD97E9F01}">
      <dgm:prSet/>
      <dgm:spPr/>
      <dgm:t>
        <a:bodyPr/>
        <a:lstStyle/>
        <a:p>
          <a:endParaRPr lang="en-DE"/>
        </a:p>
      </dgm:t>
    </dgm:pt>
    <dgm:pt modelId="{60B5394A-7AFC-4F0A-A4AC-88D5FA445DB8}" type="sibTrans" cxnId="{3C57FD5B-7725-4E7A-A632-1F1AD97E9F01}">
      <dgm:prSet/>
      <dgm:spPr/>
      <dgm:t>
        <a:bodyPr/>
        <a:lstStyle/>
        <a:p>
          <a:endParaRPr lang="en-DE"/>
        </a:p>
      </dgm:t>
    </dgm:pt>
    <dgm:pt modelId="{2700AA68-F8D2-44E1-9FED-40ED18EF2C83}">
      <dgm:prSet phldrT="[Text]" custT="1"/>
      <dgm:spPr/>
      <dgm:t>
        <a:bodyPr/>
        <a:lstStyle/>
        <a:p>
          <a:r>
            <a:rPr lang="en-US" sz="2400" dirty="0"/>
            <a:t>Run 1, 3-6</a:t>
          </a:r>
          <a:endParaRPr lang="en-DE" sz="2400" dirty="0"/>
        </a:p>
      </dgm:t>
    </dgm:pt>
    <dgm:pt modelId="{7357DF94-84BF-4023-9B79-62C357DA9B4B}" type="parTrans" cxnId="{CA2D1434-346D-4C8A-AC9E-4F10C1AB0F34}">
      <dgm:prSet/>
      <dgm:spPr/>
      <dgm:t>
        <a:bodyPr/>
        <a:lstStyle/>
        <a:p>
          <a:endParaRPr lang="en-DE"/>
        </a:p>
      </dgm:t>
    </dgm:pt>
    <dgm:pt modelId="{DB8136D5-35D9-45B7-97C4-58BB2BD9D90E}" type="sibTrans" cxnId="{CA2D1434-346D-4C8A-AC9E-4F10C1AB0F34}">
      <dgm:prSet/>
      <dgm:spPr/>
      <dgm:t>
        <a:bodyPr/>
        <a:lstStyle/>
        <a:p>
          <a:endParaRPr lang="en-DE"/>
        </a:p>
      </dgm:t>
    </dgm:pt>
    <dgm:pt modelId="{CCDA7096-6FB7-40CC-9078-8387B4D6D44F}">
      <dgm:prSet phldrT="[Text]" custT="1"/>
      <dgm:spPr/>
      <dgm:t>
        <a:bodyPr/>
        <a:lstStyle/>
        <a:p>
          <a:r>
            <a:rPr lang="en-US" sz="2400" dirty="0"/>
            <a:t>NSE , Bias</a:t>
          </a:r>
          <a:endParaRPr lang="en-DE" sz="2400" dirty="0"/>
        </a:p>
      </dgm:t>
    </dgm:pt>
    <dgm:pt modelId="{83CE8558-960C-4631-AED8-FD7BE0DDE535}" type="parTrans" cxnId="{97498125-2896-4625-BF23-736183DDDCFB}">
      <dgm:prSet/>
      <dgm:spPr/>
      <dgm:t>
        <a:bodyPr/>
        <a:lstStyle/>
        <a:p>
          <a:endParaRPr lang="en-DE"/>
        </a:p>
      </dgm:t>
    </dgm:pt>
    <dgm:pt modelId="{9D6EDDAC-BFE2-427A-A57E-E85C1FAF5941}" type="sibTrans" cxnId="{97498125-2896-4625-BF23-736183DDDCFB}">
      <dgm:prSet/>
      <dgm:spPr/>
      <dgm:t>
        <a:bodyPr/>
        <a:lstStyle/>
        <a:p>
          <a:endParaRPr lang="en-DE"/>
        </a:p>
      </dgm:t>
    </dgm:pt>
    <dgm:pt modelId="{7026D47F-44DE-4A67-B976-CE8D48B1FFD0}" type="pres">
      <dgm:prSet presAssocID="{496D7DA5-0A45-45D9-830F-23415620F9CB}" presName="Name0" presStyleCnt="0">
        <dgm:presLayoutVars>
          <dgm:dir/>
          <dgm:resizeHandles val="exact"/>
        </dgm:presLayoutVars>
      </dgm:prSet>
      <dgm:spPr/>
    </dgm:pt>
    <dgm:pt modelId="{7BCA6047-D0F3-4C16-A5C9-00F6DD7F9176}" type="pres">
      <dgm:prSet presAssocID="{EAB0671A-C432-40F7-97B0-18B32107A93C}" presName="node" presStyleLbl="node1" presStyleIdx="0" presStyleCnt="3" custScaleX="140108" custScaleY="103384" custLinFactY="-100000" custLinFactNeighborX="26617" custLinFactNeighborY="-110992">
        <dgm:presLayoutVars>
          <dgm:bulletEnabled val="1"/>
        </dgm:presLayoutVars>
      </dgm:prSet>
      <dgm:spPr/>
    </dgm:pt>
    <dgm:pt modelId="{80A32784-6AD3-4C40-B02A-734D25FC8592}" type="pres">
      <dgm:prSet presAssocID="{60B5394A-7AFC-4F0A-A4AC-88D5FA445DB8}" presName="sibTrans" presStyleLbl="sibTrans2D1" presStyleIdx="0" presStyleCnt="2"/>
      <dgm:spPr/>
    </dgm:pt>
    <dgm:pt modelId="{95540D60-69A8-472C-9658-38F4F66E494E}" type="pres">
      <dgm:prSet presAssocID="{60B5394A-7AFC-4F0A-A4AC-88D5FA445DB8}" presName="connectorText" presStyleLbl="sibTrans2D1" presStyleIdx="0" presStyleCnt="2"/>
      <dgm:spPr/>
    </dgm:pt>
    <dgm:pt modelId="{ABB43D3D-E6B2-42C7-A428-7ABCBB97372C}" type="pres">
      <dgm:prSet presAssocID="{2700AA68-F8D2-44E1-9FED-40ED18EF2C83}" presName="node" presStyleLbl="node1" presStyleIdx="1" presStyleCnt="3" custScaleX="141729" custScaleY="104882" custLinFactX="-100000" custLinFactNeighborX="-170186" custLinFactNeighborY="-74501">
        <dgm:presLayoutVars>
          <dgm:bulletEnabled val="1"/>
        </dgm:presLayoutVars>
      </dgm:prSet>
      <dgm:spPr/>
    </dgm:pt>
    <dgm:pt modelId="{ED88F36E-4498-4BDE-B698-3732499E1637}" type="pres">
      <dgm:prSet presAssocID="{DB8136D5-35D9-45B7-97C4-58BB2BD9D90E}" presName="sibTrans" presStyleLbl="sibTrans2D1" presStyleIdx="1" presStyleCnt="2"/>
      <dgm:spPr/>
    </dgm:pt>
    <dgm:pt modelId="{AEF5BF47-028D-44A7-9418-B4BA13EC1625}" type="pres">
      <dgm:prSet presAssocID="{DB8136D5-35D9-45B7-97C4-58BB2BD9D90E}" presName="connectorText" presStyleLbl="sibTrans2D1" presStyleIdx="1" presStyleCnt="2"/>
      <dgm:spPr/>
    </dgm:pt>
    <dgm:pt modelId="{56128A48-0216-40B0-B9FE-8CDDB20C5363}" type="pres">
      <dgm:prSet presAssocID="{CCDA7096-6FB7-40CC-9078-8387B4D6D44F}" presName="node" presStyleLbl="node1" presStyleIdx="2" presStyleCnt="3" custScaleX="126682" custLinFactX="-218174" custLinFactNeighborX="-300000" custLinFactNeighborY="55231">
        <dgm:presLayoutVars>
          <dgm:bulletEnabled val="1"/>
        </dgm:presLayoutVars>
      </dgm:prSet>
      <dgm:spPr/>
    </dgm:pt>
  </dgm:ptLst>
  <dgm:cxnLst>
    <dgm:cxn modelId="{5ABFA424-100D-4F06-917E-B3EAA08174D9}" type="presOf" srcId="{2700AA68-F8D2-44E1-9FED-40ED18EF2C83}" destId="{ABB43D3D-E6B2-42C7-A428-7ABCBB97372C}" srcOrd="0" destOrd="0" presId="urn:microsoft.com/office/officeart/2005/8/layout/process1"/>
    <dgm:cxn modelId="{97498125-2896-4625-BF23-736183DDDCFB}" srcId="{496D7DA5-0A45-45D9-830F-23415620F9CB}" destId="{CCDA7096-6FB7-40CC-9078-8387B4D6D44F}" srcOrd="2" destOrd="0" parTransId="{83CE8558-960C-4631-AED8-FD7BE0DDE535}" sibTransId="{9D6EDDAC-BFE2-427A-A57E-E85C1FAF5941}"/>
    <dgm:cxn modelId="{E49B2329-F968-40DA-8247-1B9C0E6EF486}" type="presOf" srcId="{CCDA7096-6FB7-40CC-9078-8387B4D6D44F}" destId="{56128A48-0216-40B0-B9FE-8CDDB20C5363}" srcOrd="0" destOrd="0" presId="urn:microsoft.com/office/officeart/2005/8/layout/process1"/>
    <dgm:cxn modelId="{424EC031-7B49-4002-855B-248C046AAD43}" type="presOf" srcId="{DB8136D5-35D9-45B7-97C4-58BB2BD9D90E}" destId="{AEF5BF47-028D-44A7-9418-B4BA13EC1625}" srcOrd="1" destOrd="0" presId="urn:microsoft.com/office/officeart/2005/8/layout/process1"/>
    <dgm:cxn modelId="{CA2D1434-346D-4C8A-AC9E-4F10C1AB0F34}" srcId="{496D7DA5-0A45-45D9-830F-23415620F9CB}" destId="{2700AA68-F8D2-44E1-9FED-40ED18EF2C83}" srcOrd="1" destOrd="0" parTransId="{7357DF94-84BF-4023-9B79-62C357DA9B4B}" sibTransId="{DB8136D5-35D9-45B7-97C4-58BB2BD9D90E}"/>
    <dgm:cxn modelId="{3056A037-B367-446D-8794-43B38ADA9B4A}" type="presOf" srcId="{60B5394A-7AFC-4F0A-A4AC-88D5FA445DB8}" destId="{95540D60-69A8-472C-9658-38F4F66E494E}" srcOrd="1" destOrd="0" presId="urn:microsoft.com/office/officeart/2005/8/layout/process1"/>
    <dgm:cxn modelId="{3C57FD5B-7725-4E7A-A632-1F1AD97E9F01}" srcId="{496D7DA5-0A45-45D9-830F-23415620F9CB}" destId="{EAB0671A-C432-40F7-97B0-18B32107A93C}" srcOrd="0" destOrd="0" parTransId="{3BC6D0EA-EA4C-4723-BB4B-9043C1545D07}" sibTransId="{60B5394A-7AFC-4F0A-A4AC-88D5FA445DB8}"/>
    <dgm:cxn modelId="{E701194A-2799-472C-A2C8-524010C7BE8C}" type="presOf" srcId="{496D7DA5-0A45-45D9-830F-23415620F9CB}" destId="{7026D47F-44DE-4A67-B976-CE8D48B1FFD0}" srcOrd="0" destOrd="0" presId="urn:microsoft.com/office/officeart/2005/8/layout/process1"/>
    <dgm:cxn modelId="{E235944E-95E2-470E-9379-493E39F579E4}" type="presOf" srcId="{DB8136D5-35D9-45B7-97C4-58BB2BD9D90E}" destId="{ED88F36E-4498-4BDE-B698-3732499E1637}" srcOrd="0" destOrd="0" presId="urn:microsoft.com/office/officeart/2005/8/layout/process1"/>
    <dgm:cxn modelId="{5ADAA7CA-676E-4BB2-86A2-D91B4CA026AB}" type="presOf" srcId="{60B5394A-7AFC-4F0A-A4AC-88D5FA445DB8}" destId="{80A32784-6AD3-4C40-B02A-734D25FC8592}" srcOrd="0" destOrd="0" presId="urn:microsoft.com/office/officeart/2005/8/layout/process1"/>
    <dgm:cxn modelId="{02C1C7ED-B52B-420F-9BE9-88A1716C441E}" type="presOf" srcId="{EAB0671A-C432-40F7-97B0-18B32107A93C}" destId="{7BCA6047-D0F3-4C16-A5C9-00F6DD7F9176}" srcOrd="0" destOrd="0" presId="urn:microsoft.com/office/officeart/2005/8/layout/process1"/>
    <dgm:cxn modelId="{9FA35E80-D5D1-4DF0-8FF9-0D9158299030}" type="presParOf" srcId="{7026D47F-44DE-4A67-B976-CE8D48B1FFD0}" destId="{7BCA6047-D0F3-4C16-A5C9-00F6DD7F9176}" srcOrd="0" destOrd="0" presId="urn:microsoft.com/office/officeart/2005/8/layout/process1"/>
    <dgm:cxn modelId="{9680310B-CD0E-4902-9B53-2C234B6C512A}" type="presParOf" srcId="{7026D47F-44DE-4A67-B976-CE8D48B1FFD0}" destId="{80A32784-6AD3-4C40-B02A-734D25FC8592}" srcOrd="1" destOrd="0" presId="urn:microsoft.com/office/officeart/2005/8/layout/process1"/>
    <dgm:cxn modelId="{BF006EEA-4FFF-40D1-8133-E4018DE5B643}" type="presParOf" srcId="{80A32784-6AD3-4C40-B02A-734D25FC8592}" destId="{95540D60-69A8-472C-9658-38F4F66E494E}" srcOrd="0" destOrd="0" presId="urn:microsoft.com/office/officeart/2005/8/layout/process1"/>
    <dgm:cxn modelId="{F6FFC872-F2FA-4AB4-9CA8-5670A7FF945E}" type="presParOf" srcId="{7026D47F-44DE-4A67-B976-CE8D48B1FFD0}" destId="{ABB43D3D-E6B2-42C7-A428-7ABCBB97372C}" srcOrd="2" destOrd="0" presId="urn:microsoft.com/office/officeart/2005/8/layout/process1"/>
    <dgm:cxn modelId="{F9DE9FE7-D3B8-4348-9B51-AC9C9242769A}" type="presParOf" srcId="{7026D47F-44DE-4A67-B976-CE8D48B1FFD0}" destId="{ED88F36E-4498-4BDE-B698-3732499E1637}" srcOrd="3" destOrd="0" presId="urn:microsoft.com/office/officeart/2005/8/layout/process1"/>
    <dgm:cxn modelId="{B5009B2A-7CA2-43EF-8916-64D5DD0CAE3E}" type="presParOf" srcId="{ED88F36E-4498-4BDE-B698-3732499E1637}" destId="{AEF5BF47-028D-44A7-9418-B4BA13EC1625}" srcOrd="0" destOrd="0" presId="urn:microsoft.com/office/officeart/2005/8/layout/process1"/>
    <dgm:cxn modelId="{E757DFF7-4910-4CCD-B2DA-1027B7B12624}" type="presParOf" srcId="{7026D47F-44DE-4A67-B976-CE8D48B1FFD0}" destId="{56128A48-0216-40B0-B9FE-8CDDB20C5363}" srcOrd="4" destOrd="0" presId="urn:microsoft.com/office/officeart/2005/8/layout/process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A6047-D0F3-4C16-A5C9-00F6DD7F9176}">
      <dsp:nvSpPr>
        <dsp:cNvPr id="0" name=""/>
        <dsp:cNvSpPr/>
      </dsp:nvSpPr>
      <dsp:spPr>
        <a:xfrm>
          <a:off x="134092" y="482197"/>
          <a:ext cx="1709785" cy="73291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Calibration</a:t>
          </a:r>
          <a:endParaRPr lang="en-DE" sz="2400" kern="1200" dirty="0"/>
        </a:p>
      </dsp:txBody>
      <dsp:txXfrm>
        <a:off x="155558" y="503663"/>
        <a:ext cx="1666853" cy="689984"/>
      </dsp:txXfrm>
    </dsp:sp>
    <dsp:sp modelId="{80A32784-6AD3-4C40-B02A-734D25FC8592}">
      <dsp:nvSpPr>
        <dsp:cNvPr id="0" name=""/>
        <dsp:cNvSpPr/>
      </dsp:nvSpPr>
      <dsp:spPr>
        <a:xfrm rot="5516523">
          <a:off x="905450" y="1193371"/>
          <a:ext cx="133429" cy="3026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DE" sz="1300" kern="1200"/>
        </a:p>
      </dsp:txBody>
      <dsp:txXfrm rot="10800000">
        <a:off x="926143" y="1233896"/>
        <a:ext cx="93400" cy="181586"/>
      </dsp:txXfrm>
    </dsp:sp>
    <dsp:sp modelId="{ABB43D3D-E6B2-42C7-A428-7ABCBB97372C}">
      <dsp:nvSpPr>
        <dsp:cNvPr id="0" name=""/>
        <dsp:cNvSpPr/>
      </dsp:nvSpPr>
      <dsp:spPr>
        <a:xfrm>
          <a:off x="345434" y="1466723"/>
          <a:ext cx="1220333" cy="73291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Run 2</a:t>
          </a:r>
          <a:endParaRPr lang="en-DE" sz="2400" kern="1200" dirty="0"/>
        </a:p>
      </dsp:txBody>
      <dsp:txXfrm>
        <a:off x="366900" y="1488189"/>
        <a:ext cx="1177401" cy="689984"/>
      </dsp:txXfrm>
    </dsp:sp>
    <dsp:sp modelId="{ED88F36E-4498-4BDE-B698-3732499E1637}">
      <dsp:nvSpPr>
        <dsp:cNvPr id="0" name=""/>
        <dsp:cNvSpPr/>
      </dsp:nvSpPr>
      <dsp:spPr>
        <a:xfrm rot="5447678">
          <a:off x="868715" y="2203107"/>
          <a:ext cx="159312" cy="3026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DE" sz="1300" kern="1200"/>
        </a:p>
      </dsp:txBody>
      <dsp:txXfrm rot="10800000">
        <a:off x="892943" y="2239740"/>
        <a:ext cx="111518" cy="181586"/>
      </dsp:txXfrm>
    </dsp:sp>
    <dsp:sp modelId="{56128A48-0216-40B0-B9FE-8CDDB20C5363}">
      <dsp:nvSpPr>
        <dsp:cNvPr id="0" name=""/>
        <dsp:cNvSpPr/>
      </dsp:nvSpPr>
      <dsp:spPr>
        <a:xfrm>
          <a:off x="168296" y="2500201"/>
          <a:ext cx="1545943" cy="73291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err="1"/>
            <a:t>Ksat</a:t>
          </a:r>
          <a:r>
            <a:rPr lang="en-US" sz="2400" kern="1200" dirty="0"/>
            <a:t> , Psi</a:t>
          </a:r>
          <a:endParaRPr lang="en-DE" sz="2400" kern="1200" dirty="0"/>
        </a:p>
      </dsp:txBody>
      <dsp:txXfrm>
        <a:off x="189762" y="2521667"/>
        <a:ext cx="1503011" cy="689984"/>
      </dsp:txXfrm>
    </dsp:sp>
    <dsp:sp modelId="{13B9C560-649A-42C0-9EFB-B7082480D00A}">
      <dsp:nvSpPr>
        <dsp:cNvPr id="0" name=""/>
        <dsp:cNvSpPr/>
      </dsp:nvSpPr>
      <dsp:spPr>
        <a:xfrm rot="5400004">
          <a:off x="883250" y="3194544"/>
          <a:ext cx="116032" cy="302642"/>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DE" sz="1300" kern="1200"/>
        </a:p>
      </dsp:txBody>
      <dsp:txXfrm rot="10800000">
        <a:off x="900655" y="3237667"/>
        <a:ext cx="81222" cy="181586"/>
      </dsp:txXfrm>
    </dsp:sp>
    <dsp:sp modelId="{1AD55BE1-BC0C-4C41-BC67-4B14EDEF1E34}">
      <dsp:nvSpPr>
        <dsp:cNvPr id="0" name=""/>
        <dsp:cNvSpPr/>
      </dsp:nvSpPr>
      <dsp:spPr>
        <a:xfrm>
          <a:off x="142381" y="3452046"/>
          <a:ext cx="1597770" cy="732916"/>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Max(NSE)</a:t>
          </a:r>
          <a:endParaRPr lang="en-DE" sz="2400" kern="1200" dirty="0"/>
        </a:p>
      </dsp:txBody>
      <dsp:txXfrm>
        <a:off x="163847" y="3473512"/>
        <a:ext cx="1554838" cy="68998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CA6047-D0F3-4C16-A5C9-00F6DD7F9176}">
      <dsp:nvSpPr>
        <dsp:cNvPr id="0" name=""/>
        <dsp:cNvSpPr/>
      </dsp:nvSpPr>
      <dsp:spPr>
        <a:xfrm>
          <a:off x="166417" y="0"/>
          <a:ext cx="2163198" cy="957718"/>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Validation</a:t>
          </a:r>
          <a:endParaRPr lang="en-DE" sz="2400" kern="1200" dirty="0"/>
        </a:p>
      </dsp:txBody>
      <dsp:txXfrm>
        <a:off x="194468" y="28051"/>
        <a:ext cx="2107096" cy="901616"/>
      </dsp:txXfrm>
    </dsp:sp>
    <dsp:sp modelId="{80A32784-6AD3-4C40-B02A-734D25FC8592}">
      <dsp:nvSpPr>
        <dsp:cNvPr id="0" name=""/>
        <dsp:cNvSpPr/>
      </dsp:nvSpPr>
      <dsp:spPr>
        <a:xfrm rot="5304899">
          <a:off x="1195700" y="900878"/>
          <a:ext cx="138583" cy="38289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DE" sz="1600" kern="1200"/>
        </a:p>
      </dsp:txBody>
      <dsp:txXfrm>
        <a:off x="1215913" y="956678"/>
        <a:ext cx="97008" cy="229739"/>
      </dsp:txXfrm>
    </dsp:sp>
    <dsp:sp modelId="{ABB43D3D-E6B2-42C7-A428-7ABCBB97372C}">
      <dsp:nvSpPr>
        <dsp:cNvPr id="0" name=""/>
        <dsp:cNvSpPr/>
      </dsp:nvSpPr>
      <dsp:spPr>
        <a:xfrm>
          <a:off x="187829" y="1219096"/>
          <a:ext cx="2188225" cy="971595"/>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Run 1, 3-6</a:t>
          </a:r>
          <a:endParaRPr lang="en-DE" sz="2400" kern="1200" dirty="0"/>
        </a:p>
      </dsp:txBody>
      <dsp:txXfrm>
        <a:off x="216286" y="1247553"/>
        <a:ext cx="2131311" cy="914681"/>
      </dsp:txXfrm>
    </dsp:sp>
    <dsp:sp modelId="{ED88F36E-4498-4BDE-B698-3732499E1637}">
      <dsp:nvSpPr>
        <dsp:cNvPr id="0" name=""/>
        <dsp:cNvSpPr/>
      </dsp:nvSpPr>
      <dsp:spPr>
        <a:xfrm rot="5218832">
          <a:off x="1247346" y="2129442"/>
          <a:ext cx="134178" cy="382899"/>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endParaRPr lang="en-DE" sz="1600" kern="1200"/>
        </a:p>
      </dsp:txBody>
      <dsp:txXfrm>
        <a:off x="1266412" y="2185923"/>
        <a:ext cx="93925" cy="229739"/>
      </dsp:txXfrm>
    </dsp:sp>
    <dsp:sp modelId="{56128A48-0216-40B0-B9FE-8CDDB20C5363}">
      <dsp:nvSpPr>
        <dsp:cNvPr id="0" name=""/>
        <dsp:cNvSpPr/>
      </dsp:nvSpPr>
      <dsp:spPr>
        <a:xfrm>
          <a:off x="367381" y="2443508"/>
          <a:ext cx="1955907" cy="926370"/>
        </a:xfrm>
        <a:prstGeom prst="roundRect">
          <a:avLst>
            <a:gd name="adj" fmla="val 10000"/>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NSE , Bias</a:t>
          </a:r>
          <a:endParaRPr lang="en-DE" sz="2400" kern="1200" dirty="0"/>
        </a:p>
      </dsp:txBody>
      <dsp:txXfrm>
        <a:off x="394513" y="2470640"/>
        <a:ext cx="1901643" cy="872106"/>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BAFF723E-1D30-134E-B1B2-506A6DECF3F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FF07F8E2-C22B-F74A-93F8-E6BCEC698AE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69DBFD-FAE6-3E41-ACEA-259A1401F44F}" type="datetimeFigureOut">
              <a:rPr lang="de-DE" smtClean="0"/>
              <a:t>10.04.2024</a:t>
            </a:fld>
            <a:endParaRPr lang="de-DE"/>
          </a:p>
        </p:txBody>
      </p:sp>
      <p:sp>
        <p:nvSpPr>
          <p:cNvPr id="4" name="Fußzeilenplatzhalter 3">
            <a:extLst>
              <a:ext uri="{FF2B5EF4-FFF2-40B4-BE49-F238E27FC236}">
                <a16:creationId xmlns:a16="http://schemas.microsoft.com/office/drawing/2014/main" id="{D1B79E05-472D-0B4D-AC55-5B4A99C7F00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a:extLst>
              <a:ext uri="{FF2B5EF4-FFF2-40B4-BE49-F238E27FC236}">
                <a16:creationId xmlns:a16="http://schemas.microsoft.com/office/drawing/2014/main" id="{7B147791-A6F0-F644-8FE9-893D1EE7748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0767D0-BF52-C643-A7AF-F9711B20AF11}" type="slidenum">
              <a:rPr lang="de-DE" smtClean="0"/>
              <a:t>‹#›</a:t>
            </a:fld>
            <a:endParaRPr lang="de-DE"/>
          </a:p>
        </p:txBody>
      </p:sp>
    </p:spTree>
    <p:extLst>
      <p:ext uri="{BB962C8B-B14F-4D97-AF65-F5344CB8AC3E}">
        <p14:creationId xmlns:p14="http://schemas.microsoft.com/office/powerpoint/2010/main" val="222939885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1F4C4F-A843-EB41-A02D-558FE6266D04}" type="datetimeFigureOut">
              <a:rPr lang="de-DE" smtClean="0"/>
              <a:t>10.04.2024</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4222E6-97CB-894A-B10C-04101548E0FB}" type="slidenum">
              <a:rPr lang="de-DE" smtClean="0"/>
              <a:t>‹#›</a:t>
            </a:fld>
            <a:endParaRPr lang="de-DE"/>
          </a:p>
        </p:txBody>
      </p:sp>
    </p:spTree>
    <p:extLst>
      <p:ext uri="{BB962C8B-B14F-4D97-AF65-F5344CB8AC3E}">
        <p14:creationId xmlns:p14="http://schemas.microsoft.com/office/powerpoint/2010/main" val="417587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Flow-vegetation interactions effect on the runoff by increasing the roughness and modifying flow patterns. As you can see in this picture, the velocity profile is typically consistent throughout the depth in cases of emergent vegetation, but for submerged vegetation, the velocity profile exhibits an approximately S-shaped pattern. In presence of vegetation, roughness coefficient values varied with different water depths. </a:t>
            </a:r>
          </a:p>
          <a:p>
            <a:r>
              <a:rPr lang="en-US" dirty="0"/>
              <a:t>Previous studies proposed different methods to estimate roughness in the presence of vegetation however it needs to evaluate these methods.</a:t>
            </a:r>
          </a:p>
          <a:p>
            <a:r>
              <a:rPr lang="en-US" dirty="0"/>
              <a:t>So, our objectives in this study are to investigate vegetation effect on overland flow. Also modeling the overland flow to comparison and validation of different approaches of Manning’s coefficients estimation.</a:t>
            </a:r>
          </a:p>
        </p:txBody>
      </p:sp>
      <p:sp>
        <p:nvSpPr>
          <p:cNvPr id="4" name="Slide Number Placeholder 3"/>
          <p:cNvSpPr>
            <a:spLocks noGrp="1"/>
          </p:cNvSpPr>
          <p:nvPr>
            <p:ph type="sldNum" sz="quarter" idx="5"/>
          </p:nvPr>
        </p:nvSpPr>
        <p:spPr/>
        <p:txBody>
          <a:bodyPr/>
          <a:lstStyle/>
          <a:p>
            <a:fld id="{404222E6-97CB-894A-B10C-04101548E0FB}" type="slidenum">
              <a:rPr lang="de-DE" smtClean="0"/>
              <a:t>2</a:t>
            </a:fld>
            <a:endParaRPr lang="de-DE"/>
          </a:p>
        </p:txBody>
      </p:sp>
    </p:spTree>
    <p:extLst>
      <p:ext uri="{BB962C8B-B14F-4D97-AF65-F5344CB8AC3E}">
        <p14:creationId xmlns:p14="http://schemas.microsoft.com/office/powerpoint/2010/main" val="1770340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Based on the result we concluded that the Linear method demonstrates most favorable performance in estimating roughness.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highlighted there are notable variations in near-surface saturated hydraulic conductivity across different types of land covers.</a:t>
            </a:r>
          </a:p>
          <a:p>
            <a:r>
              <a:rPr lang="en-US" dirty="0"/>
              <a:t>Vegetation plays a crucial role in regulating infiltration; however, current models do not adequately capture this effect.</a:t>
            </a:r>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11</a:t>
            </a:fld>
            <a:endParaRPr lang="de-DE"/>
          </a:p>
        </p:txBody>
      </p:sp>
    </p:spTree>
    <p:extLst>
      <p:ext uri="{BB962C8B-B14F-4D97-AF65-F5344CB8AC3E}">
        <p14:creationId xmlns:p14="http://schemas.microsoft.com/office/powerpoint/2010/main" val="31056369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utilized this calibration and validation framework for our models. Specifically, we utilized Run 2 to calibrate models for saturated hydraulic conductivity and soil suction, while other runs were reserved for validation purposes.</a:t>
            </a:r>
          </a:p>
        </p:txBody>
      </p:sp>
      <p:sp>
        <p:nvSpPr>
          <p:cNvPr id="4" name="Slide Number Placeholder 3"/>
          <p:cNvSpPr>
            <a:spLocks noGrp="1"/>
          </p:cNvSpPr>
          <p:nvPr>
            <p:ph type="sldNum" sz="quarter" idx="5"/>
          </p:nvPr>
        </p:nvSpPr>
        <p:spPr/>
        <p:txBody>
          <a:bodyPr/>
          <a:lstStyle/>
          <a:p>
            <a:fld id="{404222E6-97CB-894A-B10C-04101548E0FB}" type="slidenum">
              <a:rPr lang="de-DE" smtClean="0"/>
              <a:t>12</a:t>
            </a:fld>
            <a:endParaRPr lang="de-DE"/>
          </a:p>
        </p:txBody>
      </p:sp>
    </p:spTree>
    <p:extLst>
      <p:ext uri="{BB962C8B-B14F-4D97-AF65-F5344CB8AC3E}">
        <p14:creationId xmlns:p14="http://schemas.microsoft.com/office/powerpoint/2010/main" val="7224104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address this challenge, we conducted a review of various runoff models and selected </a:t>
            </a:r>
            <a:r>
              <a:rPr lang="en-US" dirty="0" err="1"/>
              <a:t>OpenLISEM</a:t>
            </a:r>
            <a:r>
              <a:rPr lang="en-US" dirty="0"/>
              <a:t> because it is an opensource software and we can develop it based on our purpose. This model uses 2D Kinematic wave equation for overland flow. It has used in several studies for central Europe.</a:t>
            </a:r>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3</a:t>
            </a:fld>
            <a:endParaRPr lang="de-DE"/>
          </a:p>
        </p:txBody>
      </p:sp>
    </p:spTree>
    <p:extLst>
      <p:ext uri="{BB962C8B-B14F-4D97-AF65-F5344CB8AC3E}">
        <p14:creationId xmlns:p14="http://schemas.microsoft.com/office/powerpoint/2010/main" val="542823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roughness method is utilized in our study including:</a:t>
            </a:r>
          </a:p>
          <a:p>
            <a:r>
              <a:rPr lang="en-US" dirty="0"/>
              <a:t>Constant n, which is suggested by Chow.</a:t>
            </a:r>
          </a:p>
          <a:p>
            <a:r>
              <a:rPr lang="en-US" dirty="0"/>
              <a:t>Another one is Linear method. several studies like </a:t>
            </a:r>
            <a:r>
              <a:rPr lang="en-US" dirty="0" err="1"/>
              <a:t>Oberle</a:t>
            </a:r>
            <a:r>
              <a:rPr lang="en-US" dirty="0"/>
              <a:t> and </a:t>
            </a:r>
            <a:r>
              <a:rPr lang="en-US" dirty="0" err="1"/>
              <a:t>Hinsberger</a:t>
            </a:r>
            <a:r>
              <a:rPr lang="en-US" dirty="0"/>
              <a:t> found a linear relationship for roughness when the depth of water is between plant height and 5 times of plant height. In the upper picture is shown experimental data of various studies for </a:t>
            </a:r>
            <a:r>
              <a:rPr lang="en-US" dirty="0" err="1"/>
              <a:t>Strikler</a:t>
            </a:r>
            <a:r>
              <a:rPr lang="en-US" dirty="0"/>
              <a:t> coefficient against water depth.</a:t>
            </a:r>
          </a:p>
          <a:p>
            <a:r>
              <a:rPr lang="en-US" dirty="0"/>
              <a:t>Another method is proposed by </a:t>
            </a:r>
            <a:r>
              <a:rPr lang="en-US" dirty="0" err="1"/>
              <a:t>Luhar</a:t>
            </a:r>
            <a:r>
              <a:rPr lang="en-US" dirty="0"/>
              <a:t> and </a:t>
            </a:r>
            <a:r>
              <a:rPr lang="en-US" dirty="0" err="1"/>
              <a:t>Nepf</a:t>
            </a:r>
            <a:r>
              <a:rPr lang="en-US" dirty="0"/>
              <a:t>. This equation shows different Manning’s n for different value of water depth and blockage ratio.  The below picture shows the trend of </a:t>
            </a:r>
            <a:r>
              <a:rPr lang="en-US" dirty="0" err="1"/>
              <a:t>Strikler</a:t>
            </a:r>
            <a:r>
              <a:rPr lang="en-US" dirty="0"/>
              <a:t> values against depth of water using this equation.</a:t>
            </a:r>
          </a:p>
          <a:p>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4</a:t>
            </a:fld>
            <a:endParaRPr lang="de-DE"/>
          </a:p>
        </p:txBody>
      </p:sp>
    </p:spTree>
    <p:extLst>
      <p:ext uri="{BB962C8B-B14F-4D97-AF65-F5344CB8AC3E}">
        <p14:creationId xmlns:p14="http://schemas.microsoft.com/office/powerpoint/2010/main" val="252608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Feldmann et al. developed a framework to found most robustness Manning’s n. Notably, their framework is based on the falling limb of hydrograph which assumed infiltration rate is constant. They applied their framework for a constant value and these three equations. </a:t>
            </a:r>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5</a:t>
            </a:fld>
            <a:endParaRPr lang="de-DE"/>
          </a:p>
        </p:txBody>
      </p:sp>
    </p:spTree>
    <p:extLst>
      <p:ext uri="{BB962C8B-B14F-4D97-AF65-F5344CB8AC3E}">
        <p14:creationId xmlns:p14="http://schemas.microsoft.com/office/powerpoint/2010/main" val="38471622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incorporate these roughness estimation methods, we developed </a:t>
            </a:r>
            <a:r>
              <a:rPr lang="en-US" dirty="0" err="1"/>
              <a:t>OpenLISEM</a:t>
            </a:r>
            <a:r>
              <a:rPr lang="en-US" dirty="0"/>
              <a:t> by introducing a dynamic Manning's n function, enabling users to select the roughness method. Detailed information about these extensions can be found in this link.</a:t>
            </a:r>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6</a:t>
            </a:fld>
            <a:endParaRPr lang="de-DE"/>
          </a:p>
        </p:txBody>
      </p:sp>
    </p:spTree>
    <p:extLst>
      <p:ext uri="{BB962C8B-B14F-4D97-AF65-F5344CB8AC3E}">
        <p14:creationId xmlns:p14="http://schemas.microsoft.com/office/powerpoint/2010/main" val="1180603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used the data set of some experiments by rainfall simulator in south west of Germany. These experiments were simulated on the 100 square meters area and included 22 sites. The slope and vegetation cover are various and 6 experiments were conducted for each site. 12 sites of these 22 sites are pair. That means the distance between them is short and soil characteristic is similar. It allows us to compare the vegetation effect by comparing the pair sites.</a:t>
            </a:r>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7</a:t>
            </a:fld>
            <a:endParaRPr lang="de-DE"/>
          </a:p>
        </p:txBody>
      </p:sp>
    </p:spTree>
    <p:extLst>
      <p:ext uri="{BB962C8B-B14F-4D97-AF65-F5344CB8AC3E}">
        <p14:creationId xmlns:p14="http://schemas.microsoft.com/office/powerpoint/2010/main" val="3257948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we utilized Run 2 to calibrate models for saturated hydraulic conductivity and soil suction, while other runs were reserved for validation purposes.</a:t>
            </a:r>
          </a:p>
          <a:p>
            <a:r>
              <a:rPr lang="en-US" dirty="0"/>
              <a:t>On the right side, you can observe the digital elevation model employed in </a:t>
            </a:r>
            <a:r>
              <a:rPr lang="en-US" dirty="0" err="1"/>
              <a:t>OpenLISEM</a:t>
            </a:r>
            <a:r>
              <a:rPr lang="en-US" dirty="0"/>
              <a:t>.</a:t>
            </a:r>
          </a:p>
          <a:p>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8</a:t>
            </a:fld>
            <a:endParaRPr lang="de-DE"/>
          </a:p>
        </p:txBody>
      </p:sp>
    </p:spTree>
    <p:extLst>
      <p:ext uri="{BB962C8B-B14F-4D97-AF65-F5344CB8AC3E}">
        <p14:creationId xmlns:p14="http://schemas.microsoft.com/office/powerpoint/2010/main" val="3381146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results of model validation, focusing on the distribution of NSE and Bias values for different methods, show that the linear method has higher values of NSE.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Linear method stands out with the maximum number of models, having NSE greater than 0.8.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Nepf</a:t>
            </a:r>
            <a:r>
              <a:rPr lang="en-US" sz="1800" dirty="0">
                <a:effectLst/>
                <a:latin typeface="Calibri" panose="020F0502020204030204" pitchFamily="34" charset="0"/>
                <a:ea typeface="Calibri" panose="020F0502020204030204" pitchFamily="34" charset="0"/>
                <a:cs typeface="Times New Roman" panose="02020603050405020304" pitchFamily="18" charset="0"/>
              </a:rPr>
              <a:t> and Chow stand in second and third place, respectively. In these cases, the model has performed excellently.</a:t>
            </a:r>
            <a:endParaRPr lang="en-US" dirty="0"/>
          </a:p>
          <a:p>
            <a:r>
              <a:rPr lang="en-US" dirty="0"/>
              <a:t>Additionally, bias value for linear method is closer to zero compared to other methods. It demonstrate particularly robust performance.</a:t>
            </a:r>
          </a:p>
          <a:p>
            <a:r>
              <a:rPr lang="en-US" dirty="0"/>
              <a:t>On the other side ,</a:t>
            </a:r>
            <a:r>
              <a:rPr lang="en-US" sz="1800" dirty="0">
                <a:effectLst/>
                <a:latin typeface="Calibri" panose="020F0502020204030204" pitchFamily="34" charset="0"/>
                <a:ea typeface="Calibri" panose="020F0502020204030204" pitchFamily="34" charset="0"/>
                <a:cs typeface="Times New Roman" panose="02020603050405020304" pitchFamily="18" charset="0"/>
              </a:rPr>
              <a:t>the models constructed using Fu's function display weaker simulation results compared to alternative methods. </a:t>
            </a:r>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9</a:t>
            </a:fld>
            <a:endParaRPr lang="de-DE"/>
          </a:p>
        </p:txBody>
      </p:sp>
    </p:spTree>
    <p:extLst>
      <p:ext uri="{BB962C8B-B14F-4D97-AF65-F5344CB8AC3E}">
        <p14:creationId xmlns:p14="http://schemas.microsoft.com/office/powerpoint/2010/main" val="3002093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comparative analysis between vegetation cover and </a:t>
            </a:r>
            <a:r>
              <a:rPr lang="en-US" dirty="0" err="1"/>
              <a:t>Ksat</a:t>
            </a:r>
            <a:r>
              <a:rPr lang="en-US" dirty="0"/>
              <a:t>, is presented here. Except for sites 17 and 18, which have different soil types, making them non-comparable, the remaining pairs reveal an increase in </a:t>
            </a:r>
            <a:r>
              <a:rPr lang="en-US" dirty="0" err="1"/>
              <a:t>Ksat</a:t>
            </a:r>
            <a:r>
              <a:rPr lang="en-US" dirty="0"/>
              <a:t> corresponding to more vegetation coverage. It seems, that due to the root growth and consequent improvement in soil pore connectivity, there is an increase in </a:t>
            </a:r>
            <a:r>
              <a:rPr lang="en-US" dirty="0" err="1"/>
              <a:t>Ksat</a:t>
            </a:r>
            <a:r>
              <a:rPr lang="en-US" dirty="0"/>
              <a:t>.</a:t>
            </a:r>
          </a:p>
          <a:p>
            <a:r>
              <a:rPr lang="en-US" dirty="0"/>
              <a:t>We concluded that in the presence of vegetation, surface roughness is not the sole factor influencing hydrological processes; the increase in </a:t>
            </a:r>
            <a:r>
              <a:rPr lang="en-US" dirty="0" err="1"/>
              <a:t>Ksat</a:t>
            </a:r>
            <a:r>
              <a:rPr lang="en-US" dirty="0"/>
              <a:t> also plays a role in the response of hydrological models to runoff.</a:t>
            </a:r>
          </a:p>
          <a:p>
            <a:endParaRPr lang="en-DE" dirty="0"/>
          </a:p>
        </p:txBody>
      </p:sp>
      <p:sp>
        <p:nvSpPr>
          <p:cNvPr id="4" name="Slide Number Placeholder 3"/>
          <p:cNvSpPr>
            <a:spLocks noGrp="1"/>
          </p:cNvSpPr>
          <p:nvPr>
            <p:ph type="sldNum" sz="quarter" idx="5"/>
          </p:nvPr>
        </p:nvSpPr>
        <p:spPr/>
        <p:txBody>
          <a:bodyPr/>
          <a:lstStyle/>
          <a:p>
            <a:fld id="{404222E6-97CB-894A-B10C-04101548E0FB}" type="slidenum">
              <a:rPr lang="de-DE" smtClean="0"/>
              <a:t>10</a:t>
            </a:fld>
            <a:endParaRPr lang="de-DE"/>
          </a:p>
        </p:txBody>
      </p:sp>
    </p:spTree>
    <p:extLst>
      <p:ext uri="{BB962C8B-B14F-4D97-AF65-F5344CB8AC3E}">
        <p14:creationId xmlns:p14="http://schemas.microsoft.com/office/powerpoint/2010/main" val="36461795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 m. Headline und Sublin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F1BB5D8-089D-42AD-A39C-FD15FA491110}"/>
              </a:ext>
            </a:extLst>
          </p:cNvPr>
          <p:cNvSpPr/>
          <p:nvPr userDrawn="1"/>
        </p:nvSpPr>
        <p:spPr>
          <a:xfrm>
            <a:off x="863600" y="1592263"/>
            <a:ext cx="11328400" cy="5265737"/>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3600" dirty="0">
              <a:latin typeface="Foundry Form Sans Book" panose="02000500050000020004" pitchFamily="50" charset="0"/>
            </a:endParaRPr>
          </a:p>
        </p:txBody>
      </p:sp>
      <p:sp>
        <p:nvSpPr>
          <p:cNvPr id="10" name="Bildplatzhalter 7">
            <a:extLst>
              <a:ext uri="{FF2B5EF4-FFF2-40B4-BE49-F238E27FC236}">
                <a16:creationId xmlns:a16="http://schemas.microsoft.com/office/drawing/2014/main" id="{324D56DD-510B-4E54-A564-628D53BC17AF}"/>
              </a:ext>
            </a:extLst>
          </p:cNvPr>
          <p:cNvSpPr>
            <a:spLocks noGrp="1"/>
          </p:cNvSpPr>
          <p:nvPr>
            <p:ph type="pic" sz="quarter" idx="13"/>
          </p:nvPr>
        </p:nvSpPr>
        <p:spPr>
          <a:xfrm>
            <a:off x="863600" y="1602534"/>
            <a:ext cx="11328400" cy="5255466"/>
          </a:xfrm>
        </p:spPr>
        <p:txBody>
          <a:bodyPr/>
          <a:lstStyle>
            <a:lvl1pPr marL="0" indent="0">
              <a:buNone/>
              <a:defRPr/>
            </a:lvl1pPr>
          </a:lstStyle>
          <a:p>
            <a:r>
              <a:rPr lang="de-DE"/>
              <a:t>Bild durch Klicken auf Symbol hinzufügen</a:t>
            </a:r>
            <a:endParaRPr lang="de-DE" dirty="0"/>
          </a:p>
        </p:txBody>
      </p:sp>
      <p:sp>
        <p:nvSpPr>
          <p:cNvPr id="3" name="Subtitle 2"/>
          <p:cNvSpPr>
            <a:spLocks noGrp="1"/>
          </p:cNvSpPr>
          <p:nvPr>
            <p:ph type="subTitle" idx="1" hasCustomPrompt="1"/>
          </p:nvPr>
        </p:nvSpPr>
        <p:spPr>
          <a:xfrm>
            <a:off x="863599" y="4431261"/>
            <a:ext cx="10464799" cy="286019"/>
          </a:xfrm>
          <a:prstGeom prst="rect">
            <a:avLst/>
          </a:prstGeom>
        </p:spPr>
        <p:txBody>
          <a:bodyPr/>
          <a:lstStyle>
            <a:lvl1pPr marL="0" indent="0" algn="l">
              <a:buNone/>
              <a:defRPr sz="1600" spc="0">
                <a:solidFill>
                  <a:schemeClr val="bg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FACHBEREICH IN VERSALIEN EINFÜGEN (Bsp.: FB08 | BIOLOGIE)</a:t>
            </a:r>
            <a:endParaRPr lang="en-US" dirty="0"/>
          </a:p>
        </p:txBody>
      </p:sp>
      <p:sp>
        <p:nvSpPr>
          <p:cNvPr id="4" name="Date Placeholder 3"/>
          <p:cNvSpPr>
            <a:spLocks noGrp="1"/>
          </p:cNvSpPr>
          <p:nvPr>
            <p:ph type="dt" sz="half" idx="10"/>
          </p:nvPr>
        </p:nvSpPr>
        <p:spPr/>
        <p:txBody>
          <a:bodyPr/>
          <a:lstStyle/>
          <a:p>
            <a:fld id="{7FD9AC3F-031E-8D47-9751-FCA90636DE4D}" type="datetime1">
              <a:rPr lang="de-DE" smtClean="0"/>
              <a:t>10.04.2024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9728ACE2-1BC1-403E-B945-F9B70B2E92A7}" type="slidenum">
              <a:rPr lang="de-DE" smtClean="0"/>
              <a:pPr/>
              <a:t>‹#›</a:t>
            </a:fld>
            <a:endParaRPr lang="de-DE" dirty="0"/>
          </a:p>
        </p:txBody>
      </p:sp>
      <p:sp>
        <p:nvSpPr>
          <p:cNvPr id="12" name="Title Placeholder 1">
            <a:extLst>
              <a:ext uri="{FF2B5EF4-FFF2-40B4-BE49-F238E27FC236}">
                <a16:creationId xmlns:a16="http://schemas.microsoft.com/office/drawing/2014/main" id="{19EBDCD2-0D69-4EB9-8A5F-98B2EA182F11}"/>
              </a:ext>
            </a:extLst>
          </p:cNvPr>
          <p:cNvSpPr>
            <a:spLocks noGrp="1"/>
          </p:cNvSpPr>
          <p:nvPr>
            <p:ph type="title" hasCustomPrompt="1"/>
          </p:nvPr>
        </p:nvSpPr>
        <p:spPr>
          <a:xfrm>
            <a:off x="863600" y="4717280"/>
            <a:ext cx="10464800" cy="1124721"/>
          </a:xfrm>
          <a:prstGeom prst="rect">
            <a:avLst/>
          </a:prstGeom>
        </p:spPr>
        <p:txBody>
          <a:bodyPr vert="horz" lIns="91440" tIns="45720" rIns="91440" bIns="45720" rtlCol="0" anchor="ctr">
            <a:normAutofit/>
          </a:bodyPr>
          <a:lstStyle>
            <a:lvl1pPr>
              <a:defRPr/>
            </a:lvl1pPr>
          </a:lstStyle>
          <a:p>
            <a:r>
              <a:rPr lang="de-DE" dirty="0"/>
              <a:t>HIER TITEL IN VERSALIEN EINFÜGEN</a:t>
            </a:r>
            <a:endParaRPr lang="en-US" dirty="0"/>
          </a:p>
        </p:txBody>
      </p:sp>
      <p:pic>
        <p:nvPicPr>
          <p:cNvPr id="9" name="Grafik 8">
            <a:extLst>
              <a:ext uri="{FF2B5EF4-FFF2-40B4-BE49-F238E27FC236}">
                <a16:creationId xmlns:a16="http://schemas.microsoft.com/office/drawing/2014/main" id="{98C57D4E-F93B-41A2-AAC2-44E54ED8621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333375"/>
            <a:ext cx="2029968" cy="2538318"/>
          </a:xfrm>
          <a:prstGeom prst="rect">
            <a:avLst/>
          </a:prstGeom>
        </p:spPr>
      </p:pic>
    </p:spTree>
    <p:extLst>
      <p:ext uri="{BB962C8B-B14F-4D97-AF65-F5344CB8AC3E}">
        <p14:creationId xmlns:p14="http://schemas.microsoft.com/office/powerpoint/2010/main" val="77836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m. Aufzählung mittig blau">
    <p:bg>
      <p:bgPr>
        <a:solidFill>
          <a:schemeClr val="tx2">
            <a:alpha val="90000"/>
          </a:schemeClr>
        </a:solidFill>
        <a:effectLst/>
      </p:bgPr>
    </p:bg>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DE1222A3-E021-4B3A-BE1D-672B5EE16E33}"/>
              </a:ext>
            </a:extLst>
          </p:cNvPr>
          <p:cNvSpPr/>
          <p:nvPr userDrawn="1"/>
        </p:nvSpPr>
        <p:spPr>
          <a:xfrm>
            <a:off x="876301" y="1592262"/>
            <a:ext cx="11315700" cy="52657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Clr>
                <a:schemeClr val="accent1"/>
              </a:buClr>
              <a:buFont typeface="Arial" panose="020B0604020202020204" pitchFamily="34" charset="0"/>
              <a:buChar char="•"/>
            </a:pPr>
            <a:endParaRPr lang="de-DE" sz="1800" dirty="0"/>
          </a:p>
        </p:txBody>
      </p:sp>
      <p:sp>
        <p:nvSpPr>
          <p:cNvPr id="3" name="Inhaltsplatzhalter 2">
            <a:extLst>
              <a:ext uri="{FF2B5EF4-FFF2-40B4-BE49-F238E27FC236}">
                <a16:creationId xmlns:a16="http://schemas.microsoft.com/office/drawing/2014/main" id="{7D5CD702-64EE-4A22-8437-152E8D6320D6}"/>
              </a:ext>
            </a:extLst>
          </p:cNvPr>
          <p:cNvSpPr>
            <a:spLocks noGrp="1"/>
          </p:cNvSpPr>
          <p:nvPr>
            <p:ph idx="1"/>
          </p:nvPr>
        </p:nvSpPr>
        <p:spPr>
          <a:xfrm>
            <a:off x="1422400" y="4556411"/>
            <a:ext cx="9931400" cy="1644365"/>
          </a:xfrm>
        </p:spPr>
        <p:txBody>
          <a:bodyPr numCol="2">
            <a:normAutofit/>
          </a:bodyPr>
          <a:lstStyle>
            <a:lvl1pPr marL="0" indent="0">
              <a:lnSpc>
                <a:spcPts val="2600"/>
              </a:lnSpc>
              <a:buNone/>
              <a:defRPr sz="1800">
                <a:latin typeface="+mn-lt"/>
              </a:defRPr>
            </a:lvl1pPr>
            <a:lvl2pPr marL="457200" indent="0">
              <a:buNone/>
              <a:defRPr sz="1600"/>
            </a:lvl2pPr>
            <a:lvl3pPr marL="914400" indent="0">
              <a:buFont typeface="Arial" panose="020B0604020202020204" pitchFamily="34" charset="0"/>
              <a:buNone/>
              <a:defRPr sz="1400"/>
            </a:lvl3pPr>
            <a:lvl4pPr marL="1371600" indent="0">
              <a:buNone/>
              <a:defRPr sz="1200"/>
            </a:lvl4pPr>
            <a:lvl5pPr marL="1828800" indent="0">
              <a:buNone/>
              <a:defRPr sz="1200"/>
            </a:lvl5pPr>
          </a:lstStyle>
          <a:p>
            <a:pPr lvl="0"/>
            <a:r>
              <a:rPr lang="de-DE"/>
              <a:t>Formatvorlagen des Textmasters bearbeiten</a:t>
            </a:r>
          </a:p>
          <a:p>
            <a:pPr lvl="1"/>
            <a:r>
              <a:rPr lang="de-DE"/>
              <a:t>Zweite Ebene</a:t>
            </a:r>
          </a:p>
        </p:txBody>
      </p:sp>
      <p:sp>
        <p:nvSpPr>
          <p:cNvPr id="4" name="Datumsplatzhalter 3">
            <a:extLst>
              <a:ext uri="{FF2B5EF4-FFF2-40B4-BE49-F238E27FC236}">
                <a16:creationId xmlns:a16="http://schemas.microsoft.com/office/drawing/2014/main" id="{FBB30BBC-A824-4666-BF02-1AB0EA09D905}"/>
              </a:ext>
            </a:extLst>
          </p:cNvPr>
          <p:cNvSpPr>
            <a:spLocks noGrp="1"/>
          </p:cNvSpPr>
          <p:nvPr>
            <p:ph type="dt" sz="half" idx="10"/>
          </p:nvPr>
        </p:nvSpPr>
        <p:spPr/>
        <p:txBody>
          <a:bodyPr/>
          <a:lstStyle/>
          <a:p>
            <a:fld id="{4DBD2274-88D6-114C-8B2C-0BA56377A50A}" type="datetime1">
              <a:rPr lang="de-DE" smtClean="0"/>
              <a:t>10.04.2024</a:t>
            </a:fld>
            <a:endParaRPr lang="de-DE" dirty="0"/>
          </a:p>
        </p:txBody>
      </p:sp>
      <p:sp>
        <p:nvSpPr>
          <p:cNvPr id="5" name="Fußzeilenplatzhalter 4">
            <a:extLst>
              <a:ext uri="{FF2B5EF4-FFF2-40B4-BE49-F238E27FC236}">
                <a16:creationId xmlns:a16="http://schemas.microsoft.com/office/drawing/2014/main" id="{67ED0220-CF3A-4EA9-B81B-446A2087A61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90CD49F-D340-43C2-8353-76FE46A9A5AA}"/>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9" name="Inhaltsplatzhalter 2">
            <a:extLst>
              <a:ext uri="{FF2B5EF4-FFF2-40B4-BE49-F238E27FC236}">
                <a16:creationId xmlns:a16="http://schemas.microsoft.com/office/drawing/2014/main" id="{5E535BFB-F6C4-4146-B56C-1F02DB4C352F}"/>
              </a:ext>
            </a:extLst>
          </p:cNvPr>
          <p:cNvSpPr>
            <a:spLocks noGrp="1"/>
          </p:cNvSpPr>
          <p:nvPr>
            <p:ph idx="13"/>
          </p:nvPr>
        </p:nvSpPr>
        <p:spPr>
          <a:xfrm>
            <a:off x="1422400" y="1957692"/>
            <a:ext cx="9906000" cy="2551004"/>
          </a:xfrm>
        </p:spPr>
        <p:txBody>
          <a:bodyPr numCol="1">
            <a:normAutofit/>
          </a:bodyPr>
          <a:lstStyle>
            <a:lvl1pPr algn="l" defTabSz="2597150">
              <a:lnSpc>
                <a:spcPts val="3600"/>
              </a:lnSpc>
              <a:buClr>
                <a:schemeClr val="tx2"/>
              </a:buClr>
              <a:defRPr sz="2400">
                <a:latin typeface="+mn-lt"/>
              </a:defRPr>
            </a:lvl1pPr>
            <a:lvl2pPr marL="717550" indent="-273050" algn="l">
              <a:lnSpc>
                <a:spcPts val="3600"/>
              </a:lnSpc>
              <a:buClr>
                <a:schemeClr val="tx2"/>
              </a:buClr>
              <a:defRPr sz="2000">
                <a:latin typeface="+mn-lt"/>
              </a:defRPr>
            </a:lvl2pPr>
            <a:lvl3pPr algn="l">
              <a:lnSpc>
                <a:spcPts val="3600"/>
              </a:lnSpc>
              <a:buClr>
                <a:schemeClr val="tx2"/>
              </a:buClr>
              <a:defRPr sz="1800">
                <a:latin typeface="+mn-lt"/>
              </a:defRPr>
            </a:lvl3pPr>
            <a:lvl4pPr algn="l">
              <a:lnSpc>
                <a:spcPts val="3600"/>
              </a:lnSpc>
              <a:buClr>
                <a:schemeClr val="tx2"/>
              </a:buClr>
              <a:defRPr sz="1600">
                <a:latin typeface="+mn-lt"/>
              </a:defRPr>
            </a:lvl4pPr>
            <a:lvl5pPr algn="l">
              <a:lnSpc>
                <a:spcPts val="3600"/>
              </a:lnSpc>
              <a:buClr>
                <a:schemeClr val="tx2"/>
              </a:buClr>
              <a:defRPr sz="1600">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itelplatzhalter 1">
            <a:extLst>
              <a:ext uri="{FF2B5EF4-FFF2-40B4-BE49-F238E27FC236}">
                <a16:creationId xmlns:a16="http://schemas.microsoft.com/office/drawing/2014/main" id="{00ABCC48-F40A-4325-8648-1AEF602FF8FC}"/>
              </a:ext>
            </a:extLst>
          </p:cNvPr>
          <p:cNvSpPr>
            <a:spLocks noGrp="1"/>
          </p:cNvSpPr>
          <p:nvPr>
            <p:ph type="title" hasCustomPrompt="1"/>
          </p:nvPr>
        </p:nvSpPr>
        <p:spPr>
          <a:xfrm>
            <a:off x="876300" y="783042"/>
            <a:ext cx="10464800" cy="971595"/>
          </a:xfrm>
          <a:prstGeom prst="rect">
            <a:avLst/>
          </a:prstGeom>
        </p:spPr>
        <p:txBody>
          <a:bodyPr vert="horz" lIns="91440" tIns="45720" rIns="91440" bIns="45720" rtlCol="0" anchor="t">
            <a:normAutofit/>
          </a:bodyPr>
          <a:lstStyle>
            <a:lvl1pPr>
              <a:defRPr>
                <a:solidFill>
                  <a:schemeClr val="bg1"/>
                </a:solidFill>
                <a:latin typeface="+mj-lt"/>
              </a:defRPr>
            </a:lvl1pPr>
          </a:lstStyle>
          <a:p>
            <a:r>
              <a:rPr lang="de-DE" dirty="0"/>
              <a:t>HIER HEADLINE IN VERSALIEN EINFÜGEN</a:t>
            </a:r>
          </a:p>
        </p:txBody>
      </p:sp>
      <p:sp>
        <p:nvSpPr>
          <p:cNvPr id="13" name="Textplatzhalter 7">
            <a:extLst>
              <a:ext uri="{FF2B5EF4-FFF2-40B4-BE49-F238E27FC236}">
                <a16:creationId xmlns:a16="http://schemas.microsoft.com/office/drawing/2014/main" id="{5F74F22D-DB82-E04A-A6DC-563FC3DF967C}"/>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chemeClr val="bg1"/>
                </a:solidFill>
                <a:latin typeface="+mj-lt"/>
              </a:rPr>
              <a:t>JUSTUS-LIEBIG-UNIVERSITÄT GIESSEN</a:t>
            </a:r>
          </a:p>
        </p:txBody>
      </p:sp>
    </p:spTree>
    <p:extLst>
      <p:ext uri="{BB962C8B-B14F-4D97-AF65-F5344CB8AC3E}">
        <p14:creationId xmlns:p14="http://schemas.microsoft.com/office/powerpoint/2010/main" val="1911556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Zitat">
    <p:bg>
      <p:bgPr>
        <a:solidFill>
          <a:schemeClr val="tx2">
            <a:alpha val="9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3164860-F903-4A1A-B4EF-3385E33A2360}"/>
              </a:ext>
            </a:extLst>
          </p:cNvPr>
          <p:cNvSpPr>
            <a:spLocks noGrp="1"/>
          </p:cNvSpPr>
          <p:nvPr>
            <p:ph type="title" hasCustomPrompt="1"/>
          </p:nvPr>
        </p:nvSpPr>
        <p:spPr>
          <a:xfrm>
            <a:off x="863600" y="1592264"/>
            <a:ext cx="10464800" cy="2970212"/>
          </a:xfrm>
        </p:spPr>
        <p:txBody>
          <a:bodyPr anchor="b">
            <a:normAutofit/>
          </a:bodyPr>
          <a:lstStyle>
            <a:lvl1pPr>
              <a:lnSpc>
                <a:spcPts val="2500"/>
              </a:lnSpc>
              <a:defRPr sz="2500">
                <a:solidFill>
                  <a:schemeClr val="bg1"/>
                </a:solidFill>
                <a:latin typeface="+mn-lt"/>
              </a:defRPr>
            </a:lvl1pPr>
          </a:lstStyle>
          <a:p>
            <a:r>
              <a:rPr lang="de-DE" dirty="0"/>
              <a:t>»Zitat hier einfügen«</a:t>
            </a:r>
          </a:p>
        </p:txBody>
      </p:sp>
      <p:sp>
        <p:nvSpPr>
          <p:cNvPr id="3" name="Textplatzhalter 2">
            <a:extLst>
              <a:ext uri="{FF2B5EF4-FFF2-40B4-BE49-F238E27FC236}">
                <a16:creationId xmlns:a16="http://schemas.microsoft.com/office/drawing/2014/main" id="{7600CA9F-5938-4363-AADF-F20CC2E4706A}"/>
              </a:ext>
            </a:extLst>
          </p:cNvPr>
          <p:cNvSpPr>
            <a:spLocks noGrp="1"/>
          </p:cNvSpPr>
          <p:nvPr>
            <p:ph type="body" idx="1" hasCustomPrompt="1"/>
          </p:nvPr>
        </p:nvSpPr>
        <p:spPr>
          <a:xfrm>
            <a:off x="3340101" y="4589464"/>
            <a:ext cx="8007351" cy="1500187"/>
          </a:xfrm>
        </p:spPr>
        <p:txBody>
          <a:bodyPr>
            <a:normAutofit/>
          </a:bodyPr>
          <a:lstStyle>
            <a:lvl1pPr marL="0" indent="0">
              <a:buNone/>
              <a:defRPr sz="1800">
                <a:solidFill>
                  <a:schemeClr val="bg1"/>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Zitatquelle hier einfügen</a:t>
            </a:r>
          </a:p>
        </p:txBody>
      </p:sp>
      <p:sp>
        <p:nvSpPr>
          <p:cNvPr id="4" name="Datumsplatzhalter 3">
            <a:extLst>
              <a:ext uri="{FF2B5EF4-FFF2-40B4-BE49-F238E27FC236}">
                <a16:creationId xmlns:a16="http://schemas.microsoft.com/office/drawing/2014/main" id="{66C51317-1551-4443-9471-A027A51B577C}"/>
              </a:ext>
            </a:extLst>
          </p:cNvPr>
          <p:cNvSpPr>
            <a:spLocks noGrp="1"/>
          </p:cNvSpPr>
          <p:nvPr>
            <p:ph type="dt" sz="half" idx="10"/>
          </p:nvPr>
        </p:nvSpPr>
        <p:spPr/>
        <p:txBody>
          <a:bodyPr/>
          <a:lstStyle>
            <a:lvl1pPr>
              <a:defRPr>
                <a:solidFill>
                  <a:schemeClr val="bg1"/>
                </a:solidFill>
              </a:defRPr>
            </a:lvl1pPr>
          </a:lstStyle>
          <a:p>
            <a:fld id="{D5227AB2-B1DA-A64E-B7AF-554F8788D44E}" type="datetime1">
              <a:rPr lang="de-DE" smtClean="0"/>
              <a:t>10.04.2024</a:t>
            </a:fld>
            <a:endParaRPr lang="de-DE" dirty="0"/>
          </a:p>
        </p:txBody>
      </p:sp>
      <p:sp>
        <p:nvSpPr>
          <p:cNvPr id="5" name="Fußzeilenplatzhalter 4">
            <a:extLst>
              <a:ext uri="{FF2B5EF4-FFF2-40B4-BE49-F238E27FC236}">
                <a16:creationId xmlns:a16="http://schemas.microsoft.com/office/drawing/2014/main" id="{5AFD2B53-991D-46B1-B30F-5C0F5D7EE70A}"/>
              </a:ext>
            </a:extLst>
          </p:cNvPr>
          <p:cNvSpPr>
            <a:spLocks noGrp="1"/>
          </p:cNvSpPr>
          <p:nvPr>
            <p:ph type="ftr" sz="quarter" idx="11"/>
          </p:nvPr>
        </p:nvSpPr>
        <p:spPr/>
        <p:txBody>
          <a:bodyPr/>
          <a:lstStyle>
            <a:lvl1pPr>
              <a:defRPr>
                <a:solidFill>
                  <a:schemeClr val="bg1"/>
                </a:solidFill>
              </a:defRPr>
            </a:lvl1pPr>
          </a:lstStyle>
          <a:p>
            <a:endParaRPr lang="de-DE" dirty="0"/>
          </a:p>
        </p:txBody>
      </p:sp>
      <p:sp>
        <p:nvSpPr>
          <p:cNvPr id="6" name="Foliennummernplatzhalter 5">
            <a:extLst>
              <a:ext uri="{FF2B5EF4-FFF2-40B4-BE49-F238E27FC236}">
                <a16:creationId xmlns:a16="http://schemas.microsoft.com/office/drawing/2014/main" id="{13092FF8-BF70-4A92-B640-F06294E1A6E7}"/>
              </a:ext>
            </a:extLst>
          </p:cNvPr>
          <p:cNvSpPr>
            <a:spLocks noGrp="1"/>
          </p:cNvSpPr>
          <p:nvPr>
            <p:ph type="sldNum" sz="quarter" idx="12"/>
          </p:nvPr>
        </p:nvSpPr>
        <p:spPr/>
        <p:txBody>
          <a:bodyPr/>
          <a:lstStyle>
            <a:lvl1pPr>
              <a:defRPr>
                <a:solidFill>
                  <a:schemeClr val="bg1"/>
                </a:solidFill>
              </a:defRPr>
            </a:lvl1pPr>
          </a:lstStyle>
          <a:p>
            <a:fld id="{B6CB3E37-E7CB-473E-98CC-EA085E8A1C4F}" type="slidenum">
              <a:rPr lang="de-DE" smtClean="0"/>
              <a:pPr/>
              <a:t>‹#›</a:t>
            </a:fld>
            <a:endParaRPr lang="de-DE" dirty="0"/>
          </a:p>
        </p:txBody>
      </p:sp>
      <p:sp>
        <p:nvSpPr>
          <p:cNvPr id="8" name="Textplatzhalter 7">
            <a:extLst>
              <a:ext uri="{FF2B5EF4-FFF2-40B4-BE49-F238E27FC236}">
                <a16:creationId xmlns:a16="http://schemas.microsoft.com/office/drawing/2014/main" id="{1B020386-5CBC-CD4E-BD82-8CAABDB74E93}"/>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chemeClr val="bg1"/>
                </a:solidFill>
                <a:latin typeface="+mj-lt"/>
              </a:rPr>
              <a:t>JUSTUS-LIEBIG-UNIVERSITÄT GIESSEN</a:t>
            </a:r>
          </a:p>
        </p:txBody>
      </p:sp>
    </p:spTree>
    <p:extLst>
      <p:ext uri="{BB962C8B-B14F-4D97-AF65-F5344CB8AC3E}">
        <p14:creationId xmlns:p14="http://schemas.microsoft.com/office/powerpoint/2010/main" val="8337941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folie ein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8328A-BA0D-4FC3-96CC-C03A465CA781}"/>
              </a:ext>
            </a:extLst>
          </p:cNvPr>
          <p:cNvSpPr>
            <a:spLocks noGrp="1"/>
          </p:cNvSpPr>
          <p:nvPr>
            <p:ph type="title" hasCustomPrompt="1"/>
          </p:nvPr>
        </p:nvSpPr>
        <p:spPr>
          <a:xfrm>
            <a:off x="889000" y="1592263"/>
            <a:ext cx="10464800" cy="868926"/>
          </a:xfrm>
        </p:spPr>
        <p:txBody>
          <a:bodyPr anchor="b">
            <a:normAutofit/>
          </a:bodyPr>
          <a:lstStyle>
            <a:lvl1pPr>
              <a:defRPr sz="2500">
                <a:solidFill>
                  <a:schemeClr val="tx2"/>
                </a:solidFill>
                <a:latin typeface="+mj-lt"/>
              </a:defRPr>
            </a:lvl1pPr>
          </a:lstStyle>
          <a:p>
            <a:r>
              <a:rPr lang="de-DE" dirty="0"/>
              <a:t>ÜBERSCHRIFT IN VERSALIEN EINFÜGEN</a:t>
            </a:r>
          </a:p>
        </p:txBody>
      </p:sp>
      <p:sp>
        <p:nvSpPr>
          <p:cNvPr id="3" name="Inhaltsplatzhalter 2">
            <a:extLst>
              <a:ext uri="{FF2B5EF4-FFF2-40B4-BE49-F238E27FC236}">
                <a16:creationId xmlns:a16="http://schemas.microsoft.com/office/drawing/2014/main" id="{7D5CD702-64EE-4A22-8437-152E8D6320D6}"/>
              </a:ext>
            </a:extLst>
          </p:cNvPr>
          <p:cNvSpPr>
            <a:spLocks noGrp="1"/>
          </p:cNvSpPr>
          <p:nvPr>
            <p:ph idx="1"/>
          </p:nvPr>
        </p:nvSpPr>
        <p:spPr>
          <a:xfrm>
            <a:off x="888999" y="2461190"/>
            <a:ext cx="7531100" cy="3739587"/>
          </a:xfrm>
        </p:spPr>
        <p:txBody>
          <a:bodyPr>
            <a:normAutofit/>
          </a:bodyPr>
          <a:lstStyle>
            <a:lvl1pPr marL="0" indent="0">
              <a:lnSpc>
                <a:spcPts val="2600"/>
              </a:lnSpc>
              <a:buNone/>
              <a:defRPr sz="1800">
                <a:latin typeface="+mn-lt"/>
              </a:defRPr>
            </a:lvl1pPr>
            <a:lvl2pPr marL="457200" indent="0">
              <a:lnSpc>
                <a:spcPts val="2600"/>
              </a:lnSpc>
              <a:buNone/>
              <a:defRPr sz="1600">
                <a:latin typeface="+mn-lt"/>
              </a:defRPr>
            </a:lvl2pPr>
            <a:lvl3pPr marL="914400" indent="0">
              <a:lnSpc>
                <a:spcPts val="2600"/>
              </a:lnSpc>
              <a:buNone/>
              <a:defRPr sz="1400">
                <a:latin typeface="+mn-lt"/>
              </a:defRPr>
            </a:lvl3pPr>
            <a:lvl4pPr marL="1371600" indent="0">
              <a:lnSpc>
                <a:spcPts val="2600"/>
              </a:lnSpc>
              <a:buNone/>
              <a:defRPr sz="1200">
                <a:latin typeface="+mn-lt"/>
              </a:defRPr>
            </a:lvl4pPr>
            <a:lvl5pPr marL="1828800" indent="0">
              <a:lnSpc>
                <a:spcPts val="2600"/>
              </a:lnSpc>
              <a:buNone/>
              <a:defRPr sz="1200">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FBB30BBC-A824-4666-BF02-1AB0EA09D905}"/>
              </a:ext>
            </a:extLst>
          </p:cNvPr>
          <p:cNvSpPr>
            <a:spLocks noGrp="1"/>
          </p:cNvSpPr>
          <p:nvPr>
            <p:ph type="dt" sz="half" idx="10"/>
          </p:nvPr>
        </p:nvSpPr>
        <p:spPr/>
        <p:txBody>
          <a:bodyPr/>
          <a:lstStyle/>
          <a:p>
            <a:fld id="{50661B00-4768-9B45-A59D-558287E26A99}" type="datetime1">
              <a:rPr lang="de-DE" smtClean="0"/>
              <a:t>10.04.2024</a:t>
            </a:fld>
            <a:endParaRPr lang="de-DE" dirty="0"/>
          </a:p>
        </p:txBody>
      </p:sp>
      <p:sp>
        <p:nvSpPr>
          <p:cNvPr id="5" name="Fußzeilenplatzhalter 4">
            <a:extLst>
              <a:ext uri="{FF2B5EF4-FFF2-40B4-BE49-F238E27FC236}">
                <a16:creationId xmlns:a16="http://schemas.microsoft.com/office/drawing/2014/main" id="{67ED0220-CF3A-4EA9-B81B-446A2087A61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90CD49F-D340-43C2-8353-76FE46A9A5AA}"/>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8" name="Textplatzhalter 7">
            <a:extLst>
              <a:ext uri="{FF2B5EF4-FFF2-40B4-BE49-F238E27FC236}">
                <a16:creationId xmlns:a16="http://schemas.microsoft.com/office/drawing/2014/main" id="{78FC197D-872E-1D4D-B2C0-F4B5381E34F9}"/>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Tree>
    <p:extLst>
      <p:ext uri="{BB962C8B-B14F-4D97-AF65-F5344CB8AC3E}">
        <p14:creationId xmlns:p14="http://schemas.microsoft.com/office/powerpoint/2010/main" val="1455175964"/>
      </p:ext>
    </p:extLst>
  </p:cSld>
  <p:clrMapOvr>
    <a:masterClrMapping/>
  </p:clrMapOvr>
  <p:extLst>
    <p:ext uri="{DCECCB84-F9BA-43D5-87BE-67443E8EF086}">
      <p15:sldGuideLst xmlns:p15="http://schemas.microsoft.com/office/powerpoint/2012/main">
        <p15:guide id="1" pos="3840">
          <p15:clr>
            <a:srgbClr val="FBAE40"/>
          </p15:clr>
        </p15:guide>
        <p15:guide id="2" pos="3976">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folie zweispalti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8328A-BA0D-4FC3-96CC-C03A465CA781}"/>
              </a:ext>
            </a:extLst>
          </p:cNvPr>
          <p:cNvSpPr>
            <a:spLocks noGrp="1"/>
          </p:cNvSpPr>
          <p:nvPr>
            <p:ph type="title" hasCustomPrompt="1"/>
          </p:nvPr>
        </p:nvSpPr>
        <p:spPr>
          <a:xfrm>
            <a:off x="876300" y="808680"/>
            <a:ext cx="10452099" cy="971595"/>
          </a:xfrm>
        </p:spPr>
        <p:txBody>
          <a:bodyPr/>
          <a:lstStyle>
            <a:lvl1pPr>
              <a:defRPr>
                <a:solidFill>
                  <a:schemeClr val="tx2"/>
                </a:solidFill>
              </a:defRPr>
            </a:lvl1pPr>
          </a:lstStyle>
          <a:p>
            <a:r>
              <a:rPr lang="de-DE" dirty="0"/>
              <a:t>HIER HEADLINE IN VERSALIEN EINFÜGEN</a:t>
            </a:r>
          </a:p>
        </p:txBody>
      </p:sp>
      <p:sp>
        <p:nvSpPr>
          <p:cNvPr id="3" name="Inhaltsplatzhalter 2">
            <a:extLst>
              <a:ext uri="{FF2B5EF4-FFF2-40B4-BE49-F238E27FC236}">
                <a16:creationId xmlns:a16="http://schemas.microsoft.com/office/drawing/2014/main" id="{7D5CD702-64EE-4A22-8437-152E8D6320D6}"/>
              </a:ext>
            </a:extLst>
          </p:cNvPr>
          <p:cNvSpPr>
            <a:spLocks noGrp="1"/>
          </p:cNvSpPr>
          <p:nvPr>
            <p:ph idx="1"/>
          </p:nvPr>
        </p:nvSpPr>
        <p:spPr>
          <a:xfrm>
            <a:off x="863600" y="1780275"/>
            <a:ext cx="10464800" cy="4420501"/>
          </a:xfrm>
        </p:spPr>
        <p:txBody>
          <a:bodyPr numCol="2">
            <a:normAutofit/>
          </a:bodyPr>
          <a:lstStyle>
            <a:lvl1pPr marL="0" indent="0">
              <a:lnSpc>
                <a:spcPts val="2600"/>
              </a:lnSpc>
              <a:buNone/>
              <a:defRPr sz="1600"/>
            </a:lvl1pPr>
            <a:lvl2pPr marL="457200" indent="0">
              <a:lnSpc>
                <a:spcPts val="2600"/>
              </a:lnSpc>
              <a:buNone/>
              <a:defRPr sz="1400"/>
            </a:lvl2pPr>
            <a:lvl3pPr marL="914400" indent="0">
              <a:lnSpc>
                <a:spcPts val="2600"/>
              </a:lnSpc>
              <a:buNone/>
              <a:defRPr sz="1200"/>
            </a:lvl3pPr>
            <a:lvl4pPr marL="1371600" indent="0">
              <a:lnSpc>
                <a:spcPts val="2600"/>
              </a:lnSpc>
              <a:buNone/>
              <a:defRPr sz="1100"/>
            </a:lvl4pPr>
            <a:lvl5pPr marL="1828800" indent="0">
              <a:lnSpc>
                <a:spcPts val="2600"/>
              </a:lnSpc>
              <a:buNone/>
              <a:defRPr sz="1100"/>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FBB30BBC-A824-4666-BF02-1AB0EA09D905}"/>
              </a:ext>
            </a:extLst>
          </p:cNvPr>
          <p:cNvSpPr>
            <a:spLocks noGrp="1"/>
          </p:cNvSpPr>
          <p:nvPr>
            <p:ph type="dt" sz="half" idx="10"/>
          </p:nvPr>
        </p:nvSpPr>
        <p:spPr/>
        <p:txBody>
          <a:bodyPr/>
          <a:lstStyle>
            <a:lvl1pPr>
              <a:defRPr b="0">
                <a:latin typeface="+mn-lt"/>
              </a:defRPr>
            </a:lvl1pPr>
          </a:lstStyle>
          <a:p>
            <a:fld id="{23B509E4-1AAA-884A-AA11-844E23A50BF4}" type="datetime1">
              <a:rPr lang="de-DE" smtClean="0"/>
              <a:t>10.04.2024</a:t>
            </a:fld>
            <a:endParaRPr lang="de-DE" dirty="0"/>
          </a:p>
        </p:txBody>
      </p:sp>
      <p:sp>
        <p:nvSpPr>
          <p:cNvPr id="5" name="Fußzeilenplatzhalter 4">
            <a:extLst>
              <a:ext uri="{FF2B5EF4-FFF2-40B4-BE49-F238E27FC236}">
                <a16:creationId xmlns:a16="http://schemas.microsoft.com/office/drawing/2014/main" id="{67ED0220-CF3A-4EA9-B81B-446A2087A61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90CD49F-D340-43C2-8353-76FE46A9A5AA}"/>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8" name="Textplatzhalter 7">
            <a:extLst>
              <a:ext uri="{FF2B5EF4-FFF2-40B4-BE49-F238E27FC236}">
                <a16:creationId xmlns:a16="http://schemas.microsoft.com/office/drawing/2014/main" id="{A5C22446-287B-5340-938D-378A431270A4}"/>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Tree>
    <p:extLst>
      <p:ext uri="{BB962C8B-B14F-4D97-AF65-F5344CB8AC3E}">
        <p14:creationId xmlns:p14="http://schemas.microsoft.com/office/powerpoint/2010/main" val="26292817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ldfolie groß mit Beschreibung">
    <p:spTree>
      <p:nvGrpSpPr>
        <p:cNvPr id="1" name=""/>
        <p:cNvGrpSpPr/>
        <p:nvPr/>
      </p:nvGrpSpPr>
      <p:grpSpPr>
        <a:xfrm>
          <a:off x="0" y="0"/>
          <a:ext cx="0" cy="0"/>
          <a:chOff x="0" y="0"/>
          <a:chExt cx="0" cy="0"/>
        </a:xfrm>
      </p:grpSpPr>
      <p:sp>
        <p:nvSpPr>
          <p:cNvPr id="12" name="Bildplatzhalter 11">
            <a:extLst>
              <a:ext uri="{FF2B5EF4-FFF2-40B4-BE49-F238E27FC236}">
                <a16:creationId xmlns:a16="http://schemas.microsoft.com/office/drawing/2014/main" id="{57CB81E2-10AB-4A5A-B3DA-02F87BA3BA26}"/>
              </a:ext>
            </a:extLst>
          </p:cNvPr>
          <p:cNvSpPr>
            <a:spLocks noGrp="1"/>
          </p:cNvSpPr>
          <p:nvPr>
            <p:ph type="pic" sz="quarter" idx="13"/>
          </p:nvPr>
        </p:nvSpPr>
        <p:spPr>
          <a:xfrm>
            <a:off x="863600" y="1592263"/>
            <a:ext cx="11328400" cy="5265737"/>
          </a:xfrm>
          <a:prstGeom prst="rect">
            <a:avLst/>
          </a:prstGeom>
          <a:solidFill>
            <a:schemeClr val="bg2"/>
          </a:solidFill>
        </p:spPr>
        <p:txBody>
          <a:bodyPr/>
          <a:lstStyle>
            <a:lvl1pPr marL="0" indent="0">
              <a:buNone/>
              <a:defRPr/>
            </a:lvl1pPr>
          </a:lstStyle>
          <a:p>
            <a:r>
              <a:rPr lang="de-DE"/>
              <a:t>Bild durch Klicken auf Symbol hinzufügen</a:t>
            </a:r>
            <a:endParaRPr lang="de-DE" dirty="0"/>
          </a:p>
        </p:txBody>
      </p:sp>
      <p:sp>
        <p:nvSpPr>
          <p:cNvPr id="4" name="Date Placeholder 3"/>
          <p:cNvSpPr>
            <a:spLocks noGrp="1"/>
          </p:cNvSpPr>
          <p:nvPr>
            <p:ph type="dt" sz="half" idx="10"/>
          </p:nvPr>
        </p:nvSpPr>
        <p:spPr/>
        <p:txBody>
          <a:bodyPr/>
          <a:lstStyle/>
          <a:p>
            <a:fld id="{4BC645B5-9C78-0C42-AFA3-66A5CB6296E2}" type="datetime1">
              <a:rPr lang="de-DE" smtClean="0"/>
              <a:t>10.04.2024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7" name="Title Placeholder 1">
            <a:extLst>
              <a:ext uri="{FF2B5EF4-FFF2-40B4-BE49-F238E27FC236}">
                <a16:creationId xmlns:a16="http://schemas.microsoft.com/office/drawing/2014/main" id="{41D3AF9E-1737-4290-9CDF-CEF8966EDF9C}"/>
              </a:ext>
            </a:extLst>
          </p:cNvPr>
          <p:cNvSpPr>
            <a:spLocks noGrp="1"/>
          </p:cNvSpPr>
          <p:nvPr>
            <p:ph type="title"/>
          </p:nvPr>
        </p:nvSpPr>
        <p:spPr>
          <a:xfrm>
            <a:off x="863600" y="4520726"/>
            <a:ext cx="10464800" cy="1321275"/>
          </a:xfrm>
          <a:prstGeom prst="rect">
            <a:avLst/>
          </a:prstGeom>
        </p:spPr>
        <p:txBody>
          <a:bodyPr vert="horz" lIns="91440" tIns="45720" rIns="91440" bIns="45720" rtlCol="0" anchor="ctr">
            <a:normAutofit/>
          </a:bodyPr>
          <a:lstStyle>
            <a:lvl1pPr>
              <a:defRPr sz="2500">
                <a:latin typeface="+mj-lt"/>
              </a:defRPr>
            </a:lvl1pPr>
          </a:lstStyle>
          <a:p>
            <a:r>
              <a:rPr lang="de-DE"/>
              <a:t>Titelmasterformat durch Klicken bearbeiten</a:t>
            </a:r>
            <a:endParaRPr lang="en-US" dirty="0"/>
          </a:p>
        </p:txBody>
      </p:sp>
      <p:sp>
        <p:nvSpPr>
          <p:cNvPr id="6" name="Slide Number Placeholder 5"/>
          <p:cNvSpPr>
            <a:spLocks noGrp="1"/>
          </p:cNvSpPr>
          <p:nvPr>
            <p:ph type="sldNum" sz="quarter" idx="12"/>
          </p:nvPr>
        </p:nvSpPr>
        <p:spPr/>
        <p:txBody>
          <a:bodyPr/>
          <a:lstStyle/>
          <a:p>
            <a:fld id="{9728ACE2-1BC1-403E-B945-F9B70B2E92A7}" type="slidenum">
              <a:rPr lang="de-DE" smtClean="0"/>
              <a:pPr/>
              <a:t>‹#›</a:t>
            </a:fld>
            <a:endParaRPr lang="de-DE" dirty="0"/>
          </a:p>
        </p:txBody>
      </p:sp>
      <p:sp>
        <p:nvSpPr>
          <p:cNvPr id="9" name="Textplatzhalter 7">
            <a:extLst>
              <a:ext uri="{FF2B5EF4-FFF2-40B4-BE49-F238E27FC236}">
                <a16:creationId xmlns:a16="http://schemas.microsoft.com/office/drawing/2014/main" id="{948CC4EA-B506-BC45-900A-4869786EC380}"/>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Tree>
    <p:extLst>
      <p:ext uri="{BB962C8B-B14F-4D97-AF65-F5344CB8AC3E}">
        <p14:creationId xmlns:p14="http://schemas.microsoft.com/office/powerpoint/2010/main" val="1393042864"/>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Zwei Bilder mit Überschrift und Text">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00EE1833-B22A-4FF2-A2CF-954411FDD434}"/>
              </a:ext>
            </a:extLst>
          </p:cNvPr>
          <p:cNvSpPr>
            <a:spLocks noGrp="1"/>
          </p:cNvSpPr>
          <p:nvPr>
            <p:ph type="body" idx="1" hasCustomPrompt="1"/>
          </p:nvPr>
        </p:nvSpPr>
        <p:spPr>
          <a:xfrm>
            <a:off x="738259" y="1228484"/>
            <a:ext cx="5130799" cy="365126"/>
          </a:xfrm>
        </p:spPr>
        <p:txBody>
          <a:bodyPr anchor="t">
            <a:normAutofit/>
          </a:bodyPr>
          <a:lstStyle>
            <a:lvl1pPr marL="0" indent="0">
              <a:buNone/>
              <a:defRPr sz="1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BILDÜBERSCHRIFT 1 IN VERSALIEN</a:t>
            </a:r>
          </a:p>
        </p:txBody>
      </p:sp>
      <p:sp>
        <p:nvSpPr>
          <p:cNvPr id="5" name="Textplatzhalter 4">
            <a:extLst>
              <a:ext uri="{FF2B5EF4-FFF2-40B4-BE49-F238E27FC236}">
                <a16:creationId xmlns:a16="http://schemas.microsoft.com/office/drawing/2014/main" id="{E115B0C1-DEE9-4AC5-B8AF-E6CEC736FCFE}"/>
              </a:ext>
            </a:extLst>
          </p:cNvPr>
          <p:cNvSpPr>
            <a:spLocks noGrp="1"/>
          </p:cNvSpPr>
          <p:nvPr>
            <p:ph type="body" sz="quarter" idx="3" hasCustomPrompt="1"/>
          </p:nvPr>
        </p:nvSpPr>
        <p:spPr>
          <a:xfrm>
            <a:off x="6198547" y="1228484"/>
            <a:ext cx="5129853" cy="365127"/>
          </a:xfrm>
        </p:spPr>
        <p:txBody>
          <a:bodyPr anchor="t">
            <a:normAutofit/>
          </a:bodyPr>
          <a:lstStyle>
            <a:lvl1pPr marL="0" indent="0">
              <a:buNone/>
              <a:defRPr sz="1800" b="1">
                <a:solidFill>
                  <a:schemeClr val="tx2"/>
                </a:solidFill>
                <a:latin typeface="Calibri" panose="020F0502020204030204" pitchFamily="34" charset="0"/>
                <a:cs typeface="Calibri" panose="020F050202020403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BILDÜBERSCHRIFT 2 IN VERSALIEN</a:t>
            </a:r>
          </a:p>
        </p:txBody>
      </p:sp>
      <p:sp>
        <p:nvSpPr>
          <p:cNvPr id="7" name="Datumsplatzhalter 6">
            <a:extLst>
              <a:ext uri="{FF2B5EF4-FFF2-40B4-BE49-F238E27FC236}">
                <a16:creationId xmlns:a16="http://schemas.microsoft.com/office/drawing/2014/main" id="{E672A44D-9EA5-4973-BF81-F6A558A4FC09}"/>
              </a:ext>
            </a:extLst>
          </p:cNvPr>
          <p:cNvSpPr>
            <a:spLocks noGrp="1"/>
          </p:cNvSpPr>
          <p:nvPr>
            <p:ph type="dt" sz="half" idx="10"/>
          </p:nvPr>
        </p:nvSpPr>
        <p:spPr/>
        <p:txBody>
          <a:bodyPr/>
          <a:lstStyle/>
          <a:p>
            <a:fld id="{143F41EE-1368-5D4B-9F6C-E36BDBEE59D4}" type="datetime1">
              <a:rPr lang="de-DE" smtClean="0"/>
              <a:t>10.04.2024</a:t>
            </a:fld>
            <a:endParaRPr lang="de-DE" dirty="0"/>
          </a:p>
        </p:txBody>
      </p:sp>
      <p:sp>
        <p:nvSpPr>
          <p:cNvPr id="8" name="Fußzeilenplatzhalter 7">
            <a:extLst>
              <a:ext uri="{FF2B5EF4-FFF2-40B4-BE49-F238E27FC236}">
                <a16:creationId xmlns:a16="http://schemas.microsoft.com/office/drawing/2014/main" id="{5F78E044-7B77-4048-B926-0F3C1495EAA6}"/>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B7E4BEB7-3A41-41D7-A8F4-4CCF07619EAB}"/>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4" name="Bildplatzhalter 3">
            <a:extLst>
              <a:ext uri="{FF2B5EF4-FFF2-40B4-BE49-F238E27FC236}">
                <a16:creationId xmlns:a16="http://schemas.microsoft.com/office/drawing/2014/main" id="{3632272B-ED07-4B00-85B8-F8D4C541F708}"/>
              </a:ext>
            </a:extLst>
          </p:cNvPr>
          <p:cNvSpPr>
            <a:spLocks noGrp="1"/>
          </p:cNvSpPr>
          <p:nvPr>
            <p:ph type="pic" sz="quarter" idx="13"/>
          </p:nvPr>
        </p:nvSpPr>
        <p:spPr>
          <a:xfrm>
            <a:off x="863600" y="1595846"/>
            <a:ext cx="5016500" cy="3311999"/>
          </a:xfrm>
          <a:prstGeom prst="rect">
            <a:avLst/>
          </a:prstGeom>
        </p:spPr>
        <p:txBody>
          <a:bodyPr/>
          <a:lstStyle>
            <a:lvl1pPr marL="0" indent="0">
              <a:buNone/>
              <a:defRPr/>
            </a:lvl1pPr>
          </a:lstStyle>
          <a:p>
            <a:r>
              <a:rPr lang="de-DE"/>
              <a:t>Bild durch Klicken auf Symbol hinzufügen</a:t>
            </a:r>
            <a:endParaRPr lang="de-DE" dirty="0"/>
          </a:p>
        </p:txBody>
      </p:sp>
      <p:sp>
        <p:nvSpPr>
          <p:cNvPr id="11" name="Bildplatzhalter 3">
            <a:extLst>
              <a:ext uri="{FF2B5EF4-FFF2-40B4-BE49-F238E27FC236}">
                <a16:creationId xmlns:a16="http://schemas.microsoft.com/office/drawing/2014/main" id="{D6738182-F886-4FA1-B7D7-371FB4A184F4}"/>
              </a:ext>
            </a:extLst>
          </p:cNvPr>
          <p:cNvSpPr>
            <a:spLocks noGrp="1"/>
          </p:cNvSpPr>
          <p:nvPr>
            <p:ph type="pic" sz="quarter" idx="14"/>
          </p:nvPr>
        </p:nvSpPr>
        <p:spPr>
          <a:xfrm>
            <a:off x="6311900" y="1600286"/>
            <a:ext cx="5004512" cy="3307559"/>
          </a:xfrm>
          <a:prstGeom prst="rect">
            <a:avLst/>
          </a:prstGeom>
        </p:spPr>
        <p:txBody>
          <a:bodyPr/>
          <a:lstStyle>
            <a:lvl1pPr marL="0" indent="0">
              <a:buNone/>
              <a:defRPr/>
            </a:lvl1pPr>
          </a:lstStyle>
          <a:p>
            <a:r>
              <a:rPr lang="de-DE"/>
              <a:t>Bild durch Klicken auf Symbol hinzufügen</a:t>
            </a:r>
            <a:endParaRPr lang="de-DE" dirty="0"/>
          </a:p>
        </p:txBody>
      </p:sp>
      <p:sp>
        <p:nvSpPr>
          <p:cNvPr id="12" name="Textplatzhalter 2">
            <a:extLst>
              <a:ext uri="{FF2B5EF4-FFF2-40B4-BE49-F238E27FC236}">
                <a16:creationId xmlns:a16="http://schemas.microsoft.com/office/drawing/2014/main" id="{2E3933DF-DBA7-4254-B94C-4AD2D57C4393}"/>
              </a:ext>
            </a:extLst>
          </p:cNvPr>
          <p:cNvSpPr>
            <a:spLocks noGrp="1"/>
          </p:cNvSpPr>
          <p:nvPr>
            <p:ph type="body" idx="15" hasCustomPrompt="1"/>
          </p:nvPr>
        </p:nvSpPr>
        <p:spPr>
          <a:xfrm>
            <a:off x="737315" y="4989341"/>
            <a:ext cx="5130799" cy="1176504"/>
          </a:xfrm>
        </p:spPr>
        <p:txBody>
          <a:bodyPr anchor="t">
            <a:normAutofit/>
          </a:bodyPr>
          <a:lstStyle>
            <a:lvl1pPr marL="0" indent="0">
              <a:buNone/>
              <a:defRPr sz="16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Optional: Bildunterschrift 1 hier einfügen</a:t>
            </a:r>
          </a:p>
        </p:txBody>
      </p:sp>
      <p:sp>
        <p:nvSpPr>
          <p:cNvPr id="13" name="Textplatzhalter 4">
            <a:extLst>
              <a:ext uri="{FF2B5EF4-FFF2-40B4-BE49-F238E27FC236}">
                <a16:creationId xmlns:a16="http://schemas.microsoft.com/office/drawing/2014/main" id="{D291BA23-ED90-4ACD-A58E-985A1288484B}"/>
              </a:ext>
            </a:extLst>
          </p:cNvPr>
          <p:cNvSpPr>
            <a:spLocks noGrp="1"/>
          </p:cNvSpPr>
          <p:nvPr>
            <p:ph type="body" sz="quarter" idx="16" hasCustomPrompt="1"/>
          </p:nvPr>
        </p:nvSpPr>
        <p:spPr>
          <a:xfrm>
            <a:off x="6197603" y="4989341"/>
            <a:ext cx="5129853" cy="1176510"/>
          </a:xfrm>
        </p:spPr>
        <p:txBody>
          <a:bodyPr anchor="t">
            <a:normAutofit/>
          </a:bodyPr>
          <a:lstStyle>
            <a:lvl1pPr marL="0" indent="0">
              <a:buNone/>
              <a:defRPr sz="1600" b="1">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Optional: Bildunterschrift 2 hier einfügen</a:t>
            </a:r>
          </a:p>
        </p:txBody>
      </p:sp>
      <p:sp>
        <p:nvSpPr>
          <p:cNvPr id="15" name="Textplatzhalter 7">
            <a:extLst>
              <a:ext uri="{FF2B5EF4-FFF2-40B4-BE49-F238E27FC236}">
                <a16:creationId xmlns:a16="http://schemas.microsoft.com/office/drawing/2014/main" id="{FF429547-B425-624D-9509-BAA2B789347D}"/>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Tree>
    <p:extLst>
      <p:ext uri="{BB962C8B-B14F-4D97-AF65-F5344CB8AC3E}">
        <p14:creationId xmlns:p14="http://schemas.microsoft.com/office/powerpoint/2010/main" val="837003569"/>
      </p:ext>
    </p:extLst>
  </p:cSld>
  <p:clrMapOvr>
    <a:masterClrMapping/>
  </p:clrMapOvr>
  <p:extLst>
    <p:ext uri="{DCECCB84-F9BA-43D5-87BE-67443E8EF086}">
      <p15:sldGuideLst xmlns:p15="http://schemas.microsoft.com/office/powerpoint/2012/main">
        <p15:guide id="1" pos="3976">
          <p15:clr>
            <a:srgbClr val="FBAE40"/>
          </p15:clr>
        </p15:guide>
        <p15:guide id="2" pos="37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Ende">
    <p:spTree>
      <p:nvGrpSpPr>
        <p:cNvPr id="1" name=""/>
        <p:cNvGrpSpPr/>
        <p:nvPr/>
      </p:nvGrpSpPr>
      <p:grpSpPr>
        <a:xfrm>
          <a:off x="0" y="0"/>
          <a:ext cx="0" cy="0"/>
          <a:chOff x="0" y="0"/>
          <a:chExt cx="0" cy="0"/>
        </a:xfrm>
      </p:grpSpPr>
      <p:sp>
        <p:nvSpPr>
          <p:cNvPr id="11" name="Rechteck 10">
            <a:extLst>
              <a:ext uri="{FF2B5EF4-FFF2-40B4-BE49-F238E27FC236}">
                <a16:creationId xmlns:a16="http://schemas.microsoft.com/office/drawing/2014/main" id="{CAAF7A20-CA0E-4D2A-81F6-A36F0D66C8FF}"/>
              </a:ext>
            </a:extLst>
          </p:cNvPr>
          <p:cNvSpPr/>
          <p:nvPr userDrawn="1"/>
        </p:nvSpPr>
        <p:spPr>
          <a:xfrm>
            <a:off x="863600" y="1592263"/>
            <a:ext cx="11328400" cy="3646309"/>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4" name="Date Placeholder 3"/>
          <p:cNvSpPr>
            <a:spLocks noGrp="1"/>
          </p:cNvSpPr>
          <p:nvPr>
            <p:ph type="dt" sz="half" idx="10"/>
          </p:nvPr>
        </p:nvSpPr>
        <p:spPr/>
        <p:txBody>
          <a:bodyPr/>
          <a:lstStyle/>
          <a:p>
            <a:fld id="{D66DBD7C-F9CA-4544-8357-D85C83421CD9}" type="datetime1">
              <a:rPr lang="de-DE" smtClean="0"/>
              <a:t>10.04.2024</a:t>
            </a:fld>
            <a:endParaRPr lang="de-DE" dirty="0"/>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728ACE2-1BC1-403E-B945-F9B70B2E92A7}" type="slidenum">
              <a:rPr lang="de-DE" smtClean="0"/>
              <a:pPr/>
              <a:t>‹#›</a:t>
            </a:fld>
            <a:endParaRPr lang="de-DE"/>
          </a:p>
        </p:txBody>
      </p:sp>
      <p:pic>
        <p:nvPicPr>
          <p:cNvPr id="9" name="Grafik 8">
            <a:extLst>
              <a:ext uri="{FF2B5EF4-FFF2-40B4-BE49-F238E27FC236}">
                <a16:creationId xmlns:a16="http://schemas.microsoft.com/office/drawing/2014/main" id="{679651E7-2284-414C-B5FD-D70174DB46C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3600" y="333375"/>
            <a:ext cx="2029968" cy="2538318"/>
          </a:xfrm>
          <a:prstGeom prst="rect">
            <a:avLst/>
          </a:prstGeom>
        </p:spPr>
      </p:pic>
      <p:sp>
        <p:nvSpPr>
          <p:cNvPr id="10" name="Textplatzhalter 9">
            <a:extLst>
              <a:ext uri="{FF2B5EF4-FFF2-40B4-BE49-F238E27FC236}">
                <a16:creationId xmlns:a16="http://schemas.microsoft.com/office/drawing/2014/main" id="{9256105D-936D-4BCF-BF19-DD391F149005}"/>
              </a:ext>
            </a:extLst>
          </p:cNvPr>
          <p:cNvSpPr>
            <a:spLocks noGrp="1"/>
          </p:cNvSpPr>
          <p:nvPr>
            <p:ph type="body" sz="quarter" idx="14" hasCustomPrompt="1"/>
          </p:nvPr>
        </p:nvSpPr>
        <p:spPr>
          <a:xfrm>
            <a:off x="0" y="4811284"/>
            <a:ext cx="11328400" cy="1354566"/>
          </a:xfrm>
          <a:solidFill>
            <a:schemeClr val="tx2">
              <a:alpha val="90000"/>
            </a:schemeClr>
          </a:solidFill>
        </p:spPr>
        <p:txBody>
          <a:bodyPr anchor="ctr">
            <a:normAutofit/>
          </a:bodyPr>
          <a:lstStyle>
            <a:lvl1pPr marL="361950" indent="0">
              <a:buNone/>
              <a:tabLst>
                <a:tab pos="447675" algn="l"/>
              </a:tabLst>
              <a:defRPr sz="36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de-DE" dirty="0"/>
              <a:t>ABSCHIEDSFORMEL IN VERSALIEN EINFÜGEN</a:t>
            </a:r>
          </a:p>
        </p:txBody>
      </p:sp>
    </p:spTree>
    <p:extLst>
      <p:ext uri="{BB962C8B-B14F-4D97-AF65-F5344CB8AC3E}">
        <p14:creationId xmlns:p14="http://schemas.microsoft.com/office/powerpoint/2010/main" val="469049473"/>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1409700" y="1556281"/>
            <a:ext cx="4610099"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6172200" y="1556281"/>
            <a:ext cx="4609775" cy="4620682"/>
          </a:xfrm>
        </p:spPr>
        <p:txBody>
          <a:bodyPr/>
          <a:lstStyle>
            <a:lvl1pPr>
              <a:defRPr sz="22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Slide Number Placeholder 6"/>
          <p:cNvSpPr>
            <a:spLocks noGrp="1"/>
          </p:cNvSpPr>
          <p:nvPr>
            <p:ph type="sldNum" sz="quarter" idx="12"/>
          </p:nvPr>
        </p:nvSpPr>
        <p:spPr/>
        <p:txBody>
          <a:bodyPr/>
          <a:lstStyle/>
          <a:p>
            <a:fld id="{9CD8D479-8942-46E8-A226-A4E01F7A105C}" type="slidenum">
              <a:rPr/>
              <a:t>‹#›</a:t>
            </a:fld>
            <a:endParaRPr/>
          </a:p>
        </p:txBody>
      </p:sp>
      <p:sp>
        <p:nvSpPr>
          <p:cNvPr id="5" name="Date Placeholder 4"/>
          <p:cNvSpPr>
            <a:spLocks noGrp="1"/>
          </p:cNvSpPr>
          <p:nvPr>
            <p:ph type="dt" sz="half" idx="10"/>
          </p:nvPr>
        </p:nvSpPr>
        <p:spPr/>
        <p:txBody>
          <a:bodyPr/>
          <a:lstStyle/>
          <a:p>
            <a:fld id="{93A66BA0-BF77-43AC-894A-20AD8220B887}" type="datetime1">
              <a:rPr lang="en-US" smtClean="0"/>
              <a:pPr/>
              <a:t>4/10/2024</a:t>
            </a:fld>
            <a:endParaRPr lang="en-US" dirty="0"/>
          </a:p>
        </p:txBody>
      </p:sp>
      <p:sp>
        <p:nvSpPr>
          <p:cNvPr id="6" name="Footer Placeholder 5"/>
          <p:cNvSpPr>
            <a:spLocks noGrp="1"/>
          </p:cNvSpPr>
          <p:nvPr>
            <p:ph type="ftr" sz="quarter" idx="11"/>
          </p:nvPr>
        </p:nvSpPr>
        <p:spPr/>
        <p:txBody>
          <a:bodyPr/>
          <a:lstStyle>
            <a:lvl1pPr>
              <a:defRPr/>
            </a:lvl1pPr>
          </a:lstStyle>
          <a:p>
            <a:r>
              <a:rPr lang="en-US" dirty="0"/>
              <a:t>Add a footer</a:t>
            </a:r>
          </a:p>
        </p:txBody>
      </p:sp>
    </p:spTree>
    <p:extLst>
      <p:ext uri="{BB962C8B-B14F-4D97-AF65-F5344CB8AC3E}">
        <p14:creationId xmlns:p14="http://schemas.microsoft.com/office/powerpoint/2010/main" val="140143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tionaler Titel für Zweitlogo">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0F746CFC-D7E8-462F-B9EC-C133A72F5964}"/>
              </a:ext>
            </a:extLst>
          </p:cNvPr>
          <p:cNvSpPr/>
          <p:nvPr userDrawn="1"/>
        </p:nvSpPr>
        <p:spPr>
          <a:xfrm>
            <a:off x="863600" y="1592263"/>
            <a:ext cx="11328400" cy="5265737"/>
          </a:xfrm>
          <a:prstGeom prst="rect">
            <a:avLst/>
          </a:prstGeom>
          <a:solidFill>
            <a:schemeClr val="bg2"/>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1800"/>
          </a:p>
        </p:txBody>
      </p:sp>
      <p:sp>
        <p:nvSpPr>
          <p:cNvPr id="4" name="Date Placeholder 3"/>
          <p:cNvSpPr>
            <a:spLocks noGrp="1"/>
          </p:cNvSpPr>
          <p:nvPr>
            <p:ph type="dt" sz="half" idx="10"/>
          </p:nvPr>
        </p:nvSpPr>
        <p:spPr/>
        <p:txBody>
          <a:bodyPr/>
          <a:lstStyle/>
          <a:p>
            <a:fld id="{5F142A6B-B375-714F-8966-714DE435E008}" type="datetime1">
              <a:rPr lang="de-DE" smtClean="0"/>
              <a:t>10.04.2024</a:t>
            </a:fld>
            <a:endParaRPr lang="de-DE" dirty="0"/>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9728ACE2-1BC1-403E-B945-F9B70B2E92A7}" type="slidenum">
              <a:rPr lang="de-DE" smtClean="0"/>
              <a:pPr/>
              <a:t>‹#›</a:t>
            </a:fld>
            <a:endParaRPr lang="de-DE"/>
          </a:p>
        </p:txBody>
      </p:sp>
      <p:sp>
        <p:nvSpPr>
          <p:cNvPr id="7" name="Title Placeholder 1">
            <a:extLst>
              <a:ext uri="{FF2B5EF4-FFF2-40B4-BE49-F238E27FC236}">
                <a16:creationId xmlns:a16="http://schemas.microsoft.com/office/drawing/2014/main" id="{41D3AF9E-1737-4290-9CDF-CEF8966EDF9C}"/>
              </a:ext>
            </a:extLst>
          </p:cNvPr>
          <p:cNvSpPr>
            <a:spLocks noGrp="1"/>
          </p:cNvSpPr>
          <p:nvPr>
            <p:ph type="title" hasCustomPrompt="1"/>
          </p:nvPr>
        </p:nvSpPr>
        <p:spPr>
          <a:xfrm>
            <a:off x="889000" y="4811284"/>
            <a:ext cx="10464800" cy="1252908"/>
          </a:xfrm>
          <a:prstGeom prst="rect">
            <a:avLst/>
          </a:prstGeom>
        </p:spPr>
        <p:txBody>
          <a:bodyPr vert="horz" lIns="91440" tIns="45720" rIns="91440" bIns="45720" rtlCol="0" anchor="ctr">
            <a:normAutofit/>
          </a:bodyPr>
          <a:lstStyle>
            <a:lvl1pPr>
              <a:lnSpc>
                <a:spcPct val="100000"/>
              </a:lnSpc>
              <a:spcAft>
                <a:spcPts val="5200"/>
              </a:spcAft>
              <a:defRPr sz="3600" spc="0"/>
            </a:lvl1pPr>
          </a:lstStyle>
          <a:p>
            <a:r>
              <a:rPr lang="de-DE" dirty="0"/>
              <a:t>HIER TITEL IN VERSALIEN EINFÜGEN</a:t>
            </a:r>
            <a:endParaRPr lang="en-US" dirty="0"/>
          </a:p>
        </p:txBody>
      </p:sp>
      <p:sp>
        <p:nvSpPr>
          <p:cNvPr id="8" name="Bildplatzhalter 7">
            <a:extLst>
              <a:ext uri="{FF2B5EF4-FFF2-40B4-BE49-F238E27FC236}">
                <a16:creationId xmlns:a16="http://schemas.microsoft.com/office/drawing/2014/main" id="{F374F239-C7F8-274D-8F23-C4FE3A62283D}"/>
              </a:ext>
            </a:extLst>
          </p:cNvPr>
          <p:cNvSpPr>
            <a:spLocks noGrp="1" noChangeAspect="1"/>
          </p:cNvSpPr>
          <p:nvPr>
            <p:ph type="pic" sz="quarter" idx="13" hasCustomPrompt="1"/>
          </p:nvPr>
        </p:nvSpPr>
        <p:spPr>
          <a:xfrm>
            <a:off x="7324165" y="333375"/>
            <a:ext cx="4004236" cy="935038"/>
          </a:xfrm>
          <a:prstGeom prst="rect">
            <a:avLst/>
          </a:prstGeom>
        </p:spPr>
        <p:txBody>
          <a:bodyPr>
            <a:normAutofit/>
          </a:bodyPr>
          <a:lstStyle>
            <a:lvl1pPr marL="0" indent="0">
              <a:buNone/>
              <a:defRPr/>
            </a:lvl1pPr>
          </a:lstStyle>
          <a:p>
            <a:r>
              <a:rPr lang="de-DE" dirty="0"/>
              <a:t>Logo mit Klick auf Symbol hinzufügen</a:t>
            </a:r>
          </a:p>
        </p:txBody>
      </p:sp>
    </p:spTree>
    <p:extLst>
      <p:ext uri="{BB962C8B-B14F-4D97-AF65-F5344CB8AC3E}">
        <p14:creationId xmlns:p14="http://schemas.microsoft.com/office/powerpoint/2010/main" val="4082352492"/>
      </p:ext>
    </p:extLst>
  </p:cSld>
  <p:clrMapOvr>
    <a:masterClrMapping/>
  </p:clrMapOvr>
  <p:extLst>
    <p:ext uri="{DCECCB84-F9BA-43D5-87BE-67443E8EF086}">
      <p15:sldGuideLst xmlns:p15="http://schemas.microsoft.com/office/powerpoint/2012/main">
        <p15:guide id="1" orient="horz" pos="799">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tionaler Titel für Zweitlogo &amp; Copy-Text">
    <p:bg>
      <p:bgPr>
        <a:solidFill>
          <a:schemeClr val="tx2">
            <a:alpha val="90000"/>
          </a:schemeClr>
        </a:solidFill>
        <a:effectLst/>
      </p:bgPr>
    </p:b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F1BB5D8-089D-42AD-A39C-FD15FA491110}"/>
              </a:ext>
            </a:extLst>
          </p:cNvPr>
          <p:cNvSpPr/>
          <p:nvPr userDrawn="1"/>
        </p:nvSpPr>
        <p:spPr>
          <a:xfrm>
            <a:off x="431800" y="1592263"/>
            <a:ext cx="11760200" cy="5265737"/>
          </a:xfrm>
          <a:prstGeom prst="rect">
            <a:avLst/>
          </a:prstGeom>
          <a:solidFill>
            <a:schemeClr val="bg1"/>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sz="3600" dirty="0">
              <a:latin typeface="+mn-lt"/>
            </a:endParaRPr>
          </a:p>
        </p:txBody>
      </p:sp>
      <p:sp>
        <p:nvSpPr>
          <p:cNvPr id="4" name="Date Placeholder 3"/>
          <p:cNvSpPr>
            <a:spLocks noGrp="1"/>
          </p:cNvSpPr>
          <p:nvPr>
            <p:ph type="dt" sz="half" idx="10"/>
          </p:nvPr>
        </p:nvSpPr>
        <p:spPr/>
        <p:txBody>
          <a:bodyPr/>
          <a:lstStyle/>
          <a:p>
            <a:fld id="{A540E912-98B4-8047-86FD-81EE17B84DEA}" type="datetime1">
              <a:rPr lang="de-DE" smtClean="0"/>
              <a:t>10.04.2024</a:t>
            </a:fld>
            <a:endParaRPr lang="de-DE" dirty="0"/>
          </a:p>
        </p:txBody>
      </p:sp>
      <p:sp>
        <p:nvSpPr>
          <p:cNvPr id="5" name="Footer Placeholder 4"/>
          <p:cNvSpPr>
            <a:spLocks noGrp="1"/>
          </p:cNvSpPr>
          <p:nvPr>
            <p:ph type="ftr" sz="quarter" idx="11"/>
          </p:nvPr>
        </p:nvSpPr>
        <p:spPr/>
        <p:txBody>
          <a:bodyPr/>
          <a:lstStyle/>
          <a:p>
            <a:endParaRPr lang="de-DE" dirty="0"/>
          </a:p>
        </p:txBody>
      </p:sp>
      <p:sp>
        <p:nvSpPr>
          <p:cNvPr id="6" name="Slide Number Placeholder 5"/>
          <p:cNvSpPr>
            <a:spLocks noGrp="1"/>
          </p:cNvSpPr>
          <p:nvPr>
            <p:ph type="sldNum" sz="quarter" idx="12"/>
          </p:nvPr>
        </p:nvSpPr>
        <p:spPr/>
        <p:txBody>
          <a:bodyPr/>
          <a:lstStyle/>
          <a:p>
            <a:fld id="{9728ACE2-1BC1-403E-B945-F9B70B2E92A7}" type="slidenum">
              <a:rPr lang="de-DE" smtClean="0"/>
              <a:pPr/>
              <a:t>‹#›</a:t>
            </a:fld>
            <a:endParaRPr lang="de-DE" dirty="0"/>
          </a:p>
        </p:txBody>
      </p:sp>
      <p:sp>
        <p:nvSpPr>
          <p:cNvPr id="12" name="Title Placeholder 1">
            <a:extLst>
              <a:ext uri="{FF2B5EF4-FFF2-40B4-BE49-F238E27FC236}">
                <a16:creationId xmlns:a16="http://schemas.microsoft.com/office/drawing/2014/main" id="{19EBDCD2-0D69-4EB9-8A5F-98B2EA182F11}"/>
              </a:ext>
            </a:extLst>
          </p:cNvPr>
          <p:cNvSpPr>
            <a:spLocks noGrp="1"/>
          </p:cNvSpPr>
          <p:nvPr>
            <p:ph type="title" hasCustomPrompt="1"/>
          </p:nvPr>
        </p:nvSpPr>
        <p:spPr>
          <a:xfrm>
            <a:off x="863600" y="4717280"/>
            <a:ext cx="5232400" cy="1124721"/>
          </a:xfrm>
          <a:prstGeom prst="rect">
            <a:avLst/>
          </a:prstGeom>
        </p:spPr>
        <p:txBody>
          <a:bodyPr vert="horz" lIns="91440" tIns="45720" rIns="91440" bIns="45720" rtlCol="0" anchor="t">
            <a:normAutofit/>
          </a:bodyPr>
          <a:lstStyle>
            <a:lvl1pPr algn="just">
              <a:defRPr sz="1800">
                <a:solidFill>
                  <a:schemeClr val="tx2"/>
                </a:solidFill>
                <a:latin typeface="+mn-lt"/>
              </a:defRPr>
            </a:lvl1pPr>
          </a:lstStyle>
          <a:p>
            <a:r>
              <a:rPr lang="de-DE" dirty="0"/>
              <a:t>Hier Titel einfügen</a:t>
            </a:r>
            <a:endParaRPr lang="en-US" dirty="0"/>
          </a:p>
        </p:txBody>
      </p:sp>
      <p:sp>
        <p:nvSpPr>
          <p:cNvPr id="7" name="Bildplatzhalter 7">
            <a:extLst>
              <a:ext uri="{FF2B5EF4-FFF2-40B4-BE49-F238E27FC236}">
                <a16:creationId xmlns:a16="http://schemas.microsoft.com/office/drawing/2014/main" id="{3EF38E61-1B25-B944-A9FD-31622B73EE8B}"/>
              </a:ext>
            </a:extLst>
          </p:cNvPr>
          <p:cNvSpPr>
            <a:spLocks noGrp="1"/>
          </p:cNvSpPr>
          <p:nvPr>
            <p:ph type="pic" sz="quarter" idx="13" hasCustomPrompt="1"/>
          </p:nvPr>
        </p:nvSpPr>
        <p:spPr>
          <a:xfrm>
            <a:off x="7324164" y="2205038"/>
            <a:ext cx="4004236" cy="1223962"/>
          </a:xfrm>
          <a:prstGeom prst="rect">
            <a:avLst/>
          </a:prstGeom>
        </p:spPr>
        <p:txBody>
          <a:bodyPr/>
          <a:lstStyle>
            <a:lvl1pPr marL="0" indent="0">
              <a:buNone/>
              <a:defRPr/>
            </a:lvl1pPr>
          </a:lstStyle>
          <a:p>
            <a:r>
              <a:rPr lang="de-DE" dirty="0"/>
              <a:t>Logo mit Klick auf Symbol hinzufügen</a:t>
            </a:r>
          </a:p>
        </p:txBody>
      </p:sp>
    </p:spTree>
    <p:extLst>
      <p:ext uri="{BB962C8B-B14F-4D97-AF65-F5344CB8AC3E}">
        <p14:creationId xmlns:p14="http://schemas.microsoft.com/office/powerpoint/2010/main" val="2092375898"/>
      </p:ext>
    </p:extLst>
  </p:cSld>
  <p:clrMapOvr>
    <a:masterClrMapping/>
  </p:clrMapOvr>
  <p:extLst>
    <p:ext uri="{DCECCB84-F9BA-43D5-87BE-67443E8EF086}">
      <p15:sldGuideLst xmlns:p15="http://schemas.microsoft.com/office/powerpoint/2012/main">
        <p15:guide id="1" orient="horz" pos="138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2E8328A-BA0D-4FC3-96CC-C03A465CA781}"/>
              </a:ext>
            </a:extLst>
          </p:cNvPr>
          <p:cNvSpPr>
            <a:spLocks noGrp="1"/>
          </p:cNvSpPr>
          <p:nvPr>
            <p:ph type="title" hasCustomPrompt="1"/>
          </p:nvPr>
        </p:nvSpPr>
        <p:spPr/>
        <p:txBody>
          <a:bodyPr/>
          <a:lstStyle>
            <a:lvl1pPr>
              <a:defRPr>
                <a:solidFill>
                  <a:schemeClr val="tx2"/>
                </a:solidFill>
                <a:latin typeface="+mn-lt"/>
              </a:defRPr>
            </a:lvl1pPr>
          </a:lstStyle>
          <a:p>
            <a:r>
              <a:rPr lang="de-DE" dirty="0"/>
              <a:t>ÜBERSCHRIFT IN VERSALIEN EINFÜGEN</a:t>
            </a:r>
          </a:p>
        </p:txBody>
      </p:sp>
      <p:sp>
        <p:nvSpPr>
          <p:cNvPr id="3" name="Inhaltsplatzhalter 2">
            <a:extLst>
              <a:ext uri="{FF2B5EF4-FFF2-40B4-BE49-F238E27FC236}">
                <a16:creationId xmlns:a16="http://schemas.microsoft.com/office/drawing/2014/main" id="{7D5CD702-64EE-4A22-8437-152E8D6320D6}"/>
              </a:ext>
            </a:extLst>
          </p:cNvPr>
          <p:cNvSpPr>
            <a:spLocks noGrp="1"/>
          </p:cNvSpPr>
          <p:nvPr>
            <p:ph idx="1"/>
          </p:nvPr>
        </p:nvSpPr>
        <p:spPr>
          <a:xfrm>
            <a:off x="863600" y="1834171"/>
            <a:ext cx="10464800" cy="4366604"/>
          </a:xfrm>
        </p:spPr>
        <p:txBody>
          <a:bodyPr numCol="1">
            <a:normAutofit/>
          </a:bodyPr>
          <a:lstStyle>
            <a:lvl1pPr marL="0" indent="0">
              <a:buNone/>
              <a:defRPr sz="1600">
                <a:latin typeface="+mn-lt"/>
              </a:defRPr>
            </a:lvl1pPr>
            <a:lvl2pPr marL="457200" indent="0">
              <a:buNone/>
              <a:defRPr sz="1400">
                <a:latin typeface="+mn-lt"/>
              </a:defRPr>
            </a:lvl2pPr>
            <a:lvl3pPr marL="914400" indent="0">
              <a:buNone/>
              <a:defRPr sz="1200">
                <a:latin typeface="+mn-lt"/>
              </a:defRPr>
            </a:lvl3pPr>
            <a:lvl4pPr marL="1371600" indent="0">
              <a:buNone/>
              <a:defRPr sz="1100">
                <a:latin typeface="+mn-lt"/>
              </a:defRPr>
            </a:lvl4pPr>
            <a:lvl5pPr marL="1828800" indent="0">
              <a:buNone/>
              <a:defRPr sz="1100">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Datumsplatzhalter 3">
            <a:extLst>
              <a:ext uri="{FF2B5EF4-FFF2-40B4-BE49-F238E27FC236}">
                <a16:creationId xmlns:a16="http://schemas.microsoft.com/office/drawing/2014/main" id="{FBB30BBC-A824-4666-BF02-1AB0EA09D905}"/>
              </a:ext>
            </a:extLst>
          </p:cNvPr>
          <p:cNvSpPr>
            <a:spLocks noGrp="1"/>
          </p:cNvSpPr>
          <p:nvPr>
            <p:ph type="dt" sz="half" idx="10"/>
          </p:nvPr>
        </p:nvSpPr>
        <p:spPr/>
        <p:txBody>
          <a:bodyPr/>
          <a:lstStyle/>
          <a:p>
            <a:fld id="{1396F8F7-899F-EC49-A5A2-46BF8C663848}" type="datetime1">
              <a:rPr lang="de-DE" smtClean="0"/>
              <a:t>10.04.2024</a:t>
            </a:fld>
            <a:endParaRPr lang="de-DE" dirty="0"/>
          </a:p>
        </p:txBody>
      </p:sp>
      <p:sp>
        <p:nvSpPr>
          <p:cNvPr id="5" name="Fußzeilenplatzhalter 4">
            <a:extLst>
              <a:ext uri="{FF2B5EF4-FFF2-40B4-BE49-F238E27FC236}">
                <a16:creationId xmlns:a16="http://schemas.microsoft.com/office/drawing/2014/main" id="{67ED0220-CF3A-4EA9-B81B-446A2087A61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90CD49F-D340-43C2-8353-76FE46A9A5AA}"/>
              </a:ext>
            </a:extLst>
          </p:cNvPr>
          <p:cNvSpPr>
            <a:spLocks noGrp="1"/>
          </p:cNvSpPr>
          <p:nvPr>
            <p:ph type="sldNum" sz="quarter" idx="12"/>
          </p:nvPr>
        </p:nvSpPr>
        <p:spPr/>
        <p:txBody>
          <a:bodyPr/>
          <a:lstStyle/>
          <a:p>
            <a:fld id="{B6CB3E37-E7CB-473E-98CC-EA085E8A1C4F}" type="slidenum">
              <a:rPr lang="de-DE" smtClean="0"/>
              <a:pPr/>
              <a:t>‹#›</a:t>
            </a:fld>
            <a:endParaRPr lang="de-DE" dirty="0"/>
          </a:p>
        </p:txBody>
      </p:sp>
    </p:spTree>
    <p:extLst>
      <p:ext uri="{BB962C8B-B14F-4D97-AF65-F5344CB8AC3E}">
        <p14:creationId xmlns:p14="http://schemas.microsoft.com/office/powerpoint/2010/main" val="3623383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andard zwei Inhalt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F5BD375E-1F20-4023-97DA-18E162FCB4D0}"/>
              </a:ext>
            </a:extLst>
          </p:cNvPr>
          <p:cNvSpPr>
            <a:spLocks noGrp="1"/>
          </p:cNvSpPr>
          <p:nvPr>
            <p:ph sz="half" idx="1"/>
          </p:nvPr>
        </p:nvSpPr>
        <p:spPr>
          <a:xfrm>
            <a:off x="876300" y="1825625"/>
            <a:ext cx="5004512" cy="4351338"/>
          </a:xfrm>
        </p:spPr>
        <p:txBody>
          <a:bodyPr/>
          <a:lstStyle>
            <a:lvl1pPr>
              <a:buClr>
                <a:schemeClr val="tx2"/>
              </a:buClr>
              <a:defRPr>
                <a:latin typeface="+mn-lt"/>
              </a:defRPr>
            </a:lvl1pPr>
            <a:lvl2pPr>
              <a:buClr>
                <a:schemeClr val="tx2"/>
              </a:buClr>
              <a:defRPr>
                <a:latin typeface="+mn-lt"/>
              </a:defRPr>
            </a:lvl2pPr>
            <a:lvl3pPr>
              <a:buClr>
                <a:schemeClr val="tx2"/>
              </a:buClr>
              <a:defRPr>
                <a:latin typeface="+mn-lt"/>
              </a:defRPr>
            </a:lvl3pPr>
            <a:lvl4pPr>
              <a:buClr>
                <a:schemeClr val="tx2"/>
              </a:buClr>
              <a:defRPr>
                <a:latin typeface="+mn-lt"/>
              </a:defRPr>
            </a:lvl4pPr>
            <a:lvl5pPr>
              <a:buClr>
                <a:schemeClr val="tx2"/>
              </a:buClr>
              <a:defRPr>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B06DF97D-F639-4B0E-AFAF-4D50DED700C0}"/>
              </a:ext>
            </a:extLst>
          </p:cNvPr>
          <p:cNvSpPr>
            <a:spLocks noGrp="1"/>
          </p:cNvSpPr>
          <p:nvPr>
            <p:ph sz="half" idx="2"/>
          </p:nvPr>
        </p:nvSpPr>
        <p:spPr>
          <a:xfrm>
            <a:off x="6323888" y="1825625"/>
            <a:ext cx="5004512" cy="4351338"/>
          </a:xfrm>
        </p:spPr>
        <p:txBody>
          <a:bodyPr/>
          <a:lstStyle>
            <a:lvl1pPr>
              <a:buClr>
                <a:schemeClr val="tx2"/>
              </a:buClr>
              <a:defRPr>
                <a:latin typeface="+mn-lt"/>
              </a:defRPr>
            </a:lvl1pPr>
            <a:lvl2pPr>
              <a:buClr>
                <a:schemeClr val="tx2"/>
              </a:buClr>
              <a:defRPr>
                <a:latin typeface="+mn-lt"/>
              </a:defRPr>
            </a:lvl2pPr>
            <a:lvl3pPr>
              <a:buClr>
                <a:schemeClr val="tx2"/>
              </a:buClr>
              <a:defRPr>
                <a:latin typeface="+mn-lt"/>
              </a:defRPr>
            </a:lvl3pPr>
            <a:lvl4pPr>
              <a:buClr>
                <a:schemeClr val="tx2"/>
              </a:buClr>
              <a:defRPr>
                <a:latin typeface="+mn-lt"/>
              </a:defRPr>
            </a:lvl4pPr>
            <a:lvl5pPr>
              <a:buClr>
                <a:schemeClr val="tx2"/>
              </a:buClr>
              <a:defRPr>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Datumsplatzhalter 4">
            <a:extLst>
              <a:ext uri="{FF2B5EF4-FFF2-40B4-BE49-F238E27FC236}">
                <a16:creationId xmlns:a16="http://schemas.microsoft.com/office/drawing/2014/main" id="{1B55C2B2-608F-4D93-9FCC-687874A80546}"/>
              </a:ext>
            </a:extLst>
          </p:cNvPr>
          <p:cNvSpPr>
            <a:spLocks noGrp="1"/>
          </p:cNvSpPr>
          <p:nvPr>
            <p:ph type="dt" sz="half" idx="10"/>
          </p:nvPr>
        </p:nvSpPr>
        <p:spPr/>
        <p:txBody>
          <a:bodyPr/>
          <a:lstStyle/>
          <a:p>
            <a:fld id="{EE963488-2EA9-4848-BDDC-355F819E37AF}" type="datetime1">
              <a:rPr lang="de-DE" smtClean="0"/>
              <a:t>10.04.2024</a:t>
            </a:fld>
            <a:endParaRPr lang="de-DE" dirty="0"/>
          </a:p>
        </p:txBody>
      </p:sp>
      <p:sp>
        <p:nvSpPr>
          <p:cNvPr id="6" name="Fußzeilenplatzhalter 5">
            <a:extLst>
              <a:ext uri="{FF2B5EF4-FFF2-40B4-BE49-F238E27FC236}">
                <a16:creationId xmlns:a16="http://schemas.microsoft.com/office/drawing/2014/main" id="{7A184261-C9CF-46A0-8C08-5BD19F0F7604}"/>
              </a:ext>
            </a:extLst>
          </p:cNvPr>
          <p:cNvSpPr>
            <a:spLocks noGrp="1"/>
          </p:cNvSpPr>
          <p:nvPr>
            <p:ph type="ftr" sz="quarter" idx="11"/>
          </p:nvPr>
        </p:nvSpPr>
        <p:spPr/>
        <p:txBody>
          <a:bodyPr/>
          <a:lstStyle/>
          <a:p>
            <a:endParaRPr lang="de-DE" dirty="0"/>
          </a:p>
        </p:txBody>
      </p:sp>
      <p:sp>
        <p:nvSpPr>
          <p:cNvPr id="7" name="Foliennummernplatzhalter 6">
            <a:extLst>
              <a:ext uri="{FF2B5EF4-FFF2-40B4-BE49-F238E27FC236}">
                <a16:creationId xmlns:a16="http://schemas.microsoft.com/office/drawing/2014/main" id="{8C700299-4A15-4BE0-BA5C-BE9710E606C4}"/>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8" name="Titelplatzhalter 1">
            <a:extLst>
              <a:ext uri="{FF2B5EF4-FFF2-40B4-BE49-F238E27FC236}">
                <a16:creationId xmlns:a16="http://schemas.microsoft.com/office/drawing/2014/main" id="{CCE94487-264F-489D-8EA8-7CB86F52D013}"/>
              </a:ext>
            </a:extLst>
          </p:cNvPr>
          <p:cNvSpPr>
            <a:spLocks noGrp="1"/>
          </p:cNvSpPr>
          <p:nvPr>
            <p:ph type="title" hasCustomPrompt="1"/>
          </p:nvPr>
        </p:nvSpPr>
        <p:spPr>
          <a:xfrm>
            <a:off x="876300" y="808680"/>
            <a:ext cx="10464800" cy="971595"/>
          </a:xfrm>
          <a:prstGeom prst="rect">
            <a:avLst/>
          </a:prstGeom>
        </p:spPr>
        <p:txBody>
          <a:bodyPr vert="horz" lIns="91440" tIns="45720" rIns="91440" bIns="45720" rtlCol="0" anchor="b">
            <a:normAutofit/>
          </a:bodyPr>
          <a:lstStyle>
            <a:lvl1pPr>
              <a:defRPr>
                <a:solidFill>
                  <a:schemeClr val="tx2"/>
                </a:solidFill>
                <a:latin typeface="+mn-lt"/>
              </a:defRPr>
            </a:lvl1pPr>
          </a:lstStyle>
          <a:p>
            <a:r>
              <a:rPr lang="de-DE" dirty="0"/>
              <a:t>ÜBERSCHRIFT IN VERSALIEN EINFÜGEN</a:t>
            </a:r>
          </a:p>
        </p:txBody>
      </p:sp>
      <p:sp>
        <p:nvSpPr>
          <p:cNvPr id="10" name="Textplatzhalter 7">
            <a:extLst>
              <a:ext uri="{FF2B5EF4-FFF2-40B4-BE49-F238E27FC236}">
                <a16:creationId xmlns:a16="http://schemas.microsoft.com/office/drawing/2014/main" id="{74D02293-EB70-E44D-A8FD-81D6EC48D3E9}"/>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Tree>
    <p:extLst>
      <p:ext uri="{BB962C8B-B14F-4D97-AF65-F5344CB8AC3E}">
        <p14:creationId xmlns:p14="http://schemas.microsoft.com/office/powerpoint/2010/main" val="550527617"/>
      </p:ext>
    </p:extLst>
  </p:cSld>
  <p:clrMapOvr>
    <a:masterClrMapping/>
  </p:clrMapOvr>
  <p:extLst>
    <p:ext uri="{DCECCB84-F9BA-43D5-87BE-67443E8EF086}">
      <p15:sldGuideLst xmlns:p15="http://schemas.microsoft.com/office/powerpoint/2012/main">
        <p15:guide id="1" pos="3704">
          <p15:clr>
            <a:srgbClr val="FBAE40"/>
          </p15:clr>
        </p15:guide>
        <p15:guide id="2" pos="3976">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tandard Vergleich">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64DEA37-33CE-4BC2-828B-6989E0910A27}"/>
              </a:ext>
            </a:extLst>
          </p:cNvPr>
          <p:cNvSpPr>
            <a:spLocks noGrp="1"/>
          </p:cNvSpPr>
          <p:nvPr>
            <p:ph type="body" idx="1"/>
          </p:nvPr>
        </p:nvSpPr>
        <p:spPr>
          <a:xfrm>
            <a:off x="876300" y="1780275"/>
            <a:ext cx="5004512" cy="7248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5" name="Textplatzhalter 4">
            <a:extLst>
              <a:ext uri="{FF2B5EF4-FFF2-40B4-BE49-F238E27FC236}">
                <a16:creationId xmlns:a16="http://schemas.microsoft.com/office/drawing/2014/main" id="{D987088C-F9C1-4195-ADB3-C5BC0DDCD82E}"/>
              </a:ext>
            </a:extLst>
          </p:cNvPr>
          <p:cNvSpPr>
            <a:spLocks noGrp="1"/>
          </p:cNvSpPr>
          <p:nvPr>
            <p:ph type="body" sz="quarter" idx="3"/>
          </p:nvPr>
        </p:nvSpPr>
        <p:spPr>
          <a:xfrm>
            <a:off x="6323888" y="1780275"/>
            <a:ext cx="5032029" cy="724800"/>
          </a:xfrm>
        </p:spPr>
        <p:txBody>
          <a:bodyPr anchor="b"/>
          <a:lstStyle>
            <a:lvl1pPr marL="0" indent="0">
              <a:buNone/>
              <a:defRPr sz="2400" b="1">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Formatvorlagen des Textmasters bearbeiten</a:t>
            </a:r>
          </a:p>
        </p:txBody>
      </p:sp>
      <p:sp>
        <p:nvSpPr>
          <p:cNvPr id="7" name="Datumsplatzhalter 6">
            <a:extLst>
              <a:ext uri="{FF2B5EF4-FFF2-40B4-BE49-F238E27FC236}">
                <a16:creationId xmlns:a16="http://schemas.microsoft.com/office/drawing/2014/main" id="{A8A8BB69-5837-4E46-9DA6-9936B0841DE3}"/>
              </a:ext>
            </a:extLst>
          </p:cNvPr>
          <p:cNvSpPr>
            <a:spLocks noGrp="1"/>
          </p:cNvSpPr>
          <p:nvPr>
            <p:ph type="dt" sz="half" idx="10"/>
          </p:nvPr>
        </p:nvSpPr>
        <p:spPr/>
        <p:txBody>
          <a:bodyPr/>
          <a:lstStyle/>
          <a:p>
            <a:fld id="{47D188FB-A551-C64A-A4A3-980E4E98EF92}" type="datetime1">
              <a:rPr lang="de-DE" smtClean="0"/>
              <a:t>10.04.2024</a:t>
            </a:fld>
            <a:endParaRPr lang="de-DE" dirty="0"/>
          </a:p>
        </p:txBody>
      </p:sp>
      <p:sp>
        <p:nvSpPr>
          <p:cNvPr id="8" name="Fußzeilenplatzhalter 7">
            <a:extLst>
              <a:ext uri="{FF2B5EF4-FFF2-40B4-BE49-F238E27FC236}">
                <a16:creationId xmlns:a16="http://schemas.microsoft.com/office/drawing/2014/main" id="{30DAE434-49A1-4F05-B28D-7DFE8D6BBAD8}"/>
              </a:ext>
            </a:extLst>
          </p:cNvPr>
          <p:cNvSpPr>
            <a:spLocks noGrp="1"/>
          </p:cNvSpPr>
          <p:nvPr>
            <p:ph type="ftr" sz="quarter" idx="11"/>
          </p:nvPr>
        </p:nvSpPr>
        <p:spPr/>
        <p:txBody>
          <a:bodyPr/>
          <a:lstStyle/>
          <a:p>
            <a:endParaRPr lang="de-DE" dirty="0"/>
          </a:p>
        </p:txBody>
      </p:sp>
      <p:sp>
        <p:nvSpPr>
          <p:cNvPr id="9" name="Foliennummernplatzhalter 8">
            <a:extLst>
              <a:ext uri="{FF2B5EF4-FFF2-40B4-BE49-F238E27FC236}">
                <a16:creationId xmlns:a16="http://schemas.microsoft.com/office/drawing/2014/main" id="{BCA825F0-A7CE-490C-810C-607C8BEB1731}"/>
              </a:ext>
            </a:extLst>
          </p:cNvPr>
          <p:cNvSpPr>
            <a:spLocks noGrp="1"/>
          </p:cNvSpPr>
          <p:nvPr>
            <p:ph type="sldNum" sz="quarter" idx="12"/>
          </p:nvPr>
        </p:nvSpPr>
        <p:spPr/>
        <p:txBody>
          <a:bodyPr/>
          <a:lstStyle/>
          <a:p>
            <a:fld id="{E56C29F2-15A8-41B1-9F61-E59362F7F1ED}" type="slidenum">
              <a:rPr lang="de-DE" smtClean="0"/>
              <a:pPr/>
              <a:t>‹#›</a:t>
            </a:fld>
            <a:endParaRPr lang="de-DE" dirty="0"/>
          </a:p>
        </p:txBody>
      </p:sp>
      <p:sp>
        <p:nvSpPr>
          <p:cNvPr id="10" name="Inhaltsplatzhalter 2">
            <a:extLst>
              <a:ext uri="{FF2B5EF4-FFF2-40B4-BE49-F238E27FC236}">
                <a16:creationId xmlns:a16="http://schemas.microsoft.com/office/drawing/2014/main" id="{0F861DFC-7332-47EA-8BDC-CAD46079EE2E}"/>
              </a:ext>
            </a:extLst>
          </p:cNvPr>
          <p:cNvSpPr>
            <a:spLocks noGrp="1"/>
          </p:cNvSpPr>
          <p:nvPr>
            <p:ph sz="half" idx="13"/>
          </p:nvPr>
        </p:nvSpPr>
        <p:spPr>
          <a:xfrm>
            <a:off x="876300" y="2505075"/>
            <a:ext cx="5004512" cy="3695700"/>
          </a:xfrm>
        </p:spPr>
        <p:txBody>
          <a:bodyPr/>
          <a:lstStyle>
            <a:lvl1pPr>
              <a:buClr>
                <a:schemeClr val="tx2"/>
              </a:buClr>
              <a:defRPr>
                <a:latin typeface="+mn-lt"/>
              </a:defRPr>
            </a:lvl1pPr>
            <a:lvl2pPr>
              <a:buClr>
                <a:schemeClr val="tx2"/>
              </a:buClr>
              <a:defRPr>
                <a:latin typeface="+mn-lt"/>
              </a:defRPr>
            </a:lvl2pPr>
            <a:lvl3pPr>
              <a:buClr>
                <a:schemeClr val="tx2"/>
              </a:buClr>
              <a:defRPr>
                <a:latin typeface="+mn-lt"/>
              </a:defRPr>
            </a:lvl3pPr>
            <a:lvl4pPr>
              <a:buClr>
                <a:schemeClr val="tx2"/>
              </a:buClr>
              <a:defRPr>
                <a:latin typeface="+mn-lt"/>
              </a:defRPr>
            </a:lvl4pPr>
            <a:lvl5pPr>
              <a:buClr>
                <a:schemeClr val="tx2"/>
              </a:buClr>
              <a:defRPr>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1" name="Inhaltsplatzhalter 3">
            <a:extLst>
              <a:ext uri="{FF2B5EF4-FFF2-40B4-BE49-F238E27FC236}">
                <a16:creationId xmlns:a16="http://schemas.microsoft.com/office/drawing/2014/main" id="{CDDE1DF5-9BA8-4588-8C71-7A9682C10E26}"/>
              </a:ext>
            </a:extLst>
          </p:cNvPr>
          <p:cNvSpPr>
            <a:spLocks noGrp="1"/>
          </p:cNvSpPr>
          <p:nvPr>
            <p:ph sz="half" idx="2"/>
          </p:nvPr>
        </p:nvSpPr>
        <p:spPr>
          <a:xfrm>
            <a:off x="6323888" y="2505075"/>
            <a:ext cx="5004512" cy="3695700"/>
          </a:xfrm>
        </p:spPr>
        <p:txBody>
          <a:bodyPr/>
          <a:lstStyle>
            <a:lvl1pPr>
              <a:buClr>
                <a:schemeClr val="tx2"/>
              </a:buClr>
              <a:defRPr>
                <a:latin typeface="+mn-lt"/>
              </a:defRPr>
            </a:lvl1pPr>
            <a:lvl2pPr>
              <a:buClr>
                <a:schemeClr val="tx2"/>
              </a:buClr>
              <a:defRPr>
                <a:latin typeface="+mn-lt"/>
              </a:defRPr>
            </a:lvl2pPr>
            <a:lvl3pPr>
              <a:buClr>
                <a:schemeClr val="tx2"/>
              </a:buClr>
              <a:defRPr>
                <a:latin typeface="+mn-lt"/>
              </a:defRPr>
            </a:lvl3pPr>
            <a:lvl4pPr>
              <a:buClr>
                <a:schemeClr val="tx2"/>
              </a:buClr>
              <a:defRPr>
                <a:latin typeface="+mn-lt"/>
              </a:defRPr>
            </a:lvl4pPr>
            <a:lvl5pPr>
              <a:buClr>
                <a:schemeClr val="tx2"/>
              </a:buClr>
              <a:defRPr>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itelplatzhalter 1">
            <a:extLst>
              <a:ext uri="{FF2B5EF4-FFF2-40B4-BE49-F238E27FC236}">
                <a16:creationId xmlns:a16="http://schemas.microsoft.com/office/drawing/2014/main" id="{CFEEDB58-0F3E-46D6-8030-8F9B3F2A4238}"/>
              </a:ext>
            </a:extLst>
          </p:cNvPr>
          <p:cNvSpPr>
            <a:spLocks noGrp="1"/>
          </p:cNvSpPr>
          <p:nvPr>
            <p:ph type="title" hasCustomPrompt="1"/>
          </p:nvPr>
        </p:nvSpPr>
        <p:spPr>
          <a:xfrm>
            <a:off x="876300" y="808680"/>
            <a:ext cx="10464800" cy="971595"/>
          </a:xfrm>
          <a:prstGeom prst="rect">
            <a:avLst/>
          </a:prstGeom>
        </p:spPr>
        <p:txBody>
          <a:bodyPr vert="horz" lIns="91440" tIns="45720" rIns="91440" bIns="45720" rtlCol="0" anchor="b">
            <a:normAutofit/>
          </a:bodyPr>
          <a:lstStyle>
            <a:lvl1pPr>
              <a:defRPr>
                <a:solidFill>
                  <a:schemeClr val="tx2"/>
                </a:solidFill>
                <a:latin typeface="+mn-lt"/>
              </a:defRPr>
            </a:lvl1pPr>
          </a:lstStyle>
          <a:p>
            <a:r>
              <a:rPr lang="de-DE" dirty="0"/>
              <a:t>ÜBERSCHRIFT IN VERSALIEN EINFÜGEN</a:t>
            </a:r>
          </a:p>
        </p:txBody>
      </p:sp>
      <p:sp>
        <p:nvSpPr>
          <p:cNvPr id="14" name="Textplatzhalter 7">
            <a:extLst>
              <a:ext uri="{FF2B5EF4-FFF2-40B4-BE49-F238E27FC236}">
                <a16:creationId xmlns:a16="http://schemas.microsoft.com/office/drawing/2014/main" id="{A41A4EE8-12A4-4444-919C-437260B64416}"/>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Tree>
    <p:extLst>
      <p:ext uri="{BB962C8B-B14F-4D97-AF65-F5344CB8AC3E}">
        <p14:creationId xmlns:p14="http://schemas.microsoft.com/office/powerpoint/2010/main" val="1926194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tandard nur Titel">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421ED7B3-22AC-4052-AE31-FB30EFE5F98B}"/>
              </a:ext>
            </a:extLst>
          </p:cNvPr>
          <p:cNvSpPr>
            <a:spLocks noGrp="1"/>
          </p:cNvSpPr>
          <p:nvPr>
            <p:ph type="dt" sz="half" idx="10"/>
          </p:nvPr>
        </p:nvSpPr>
        <p:spPr/>
        <p:txBody>
          <a:bodyPr/>
          <a:lstStyle/>
          <a:p>
            <a:fld id="{BA590FCE-0B6E-DA46-B65E-BFCC625E7770}" type="datetime1">
              <a:rPr lang="de-DE" smtClean="0"/>
              <a:t>10.04.2024</a:t>
            </a:fld>
            <a:endParaRPr lang="de-DE" dirty="0"/>
          </a:p>
        </p:txBody>
      </p:sp>
      <p:sp>
        <p:nvSpPr>
          <p:cNvPr id="4" name="Fußzeilenplatzhalter 3">
            <a:extLst>
              <a:ext uri="{FF2B5EF4-FFF2-40B4-BE49-F238E27FC236}">
                <a16:creationId xmlns:a16="http://schemas.microsoft.com/office/drawing/2014/main" id="{1BFBCF81-93C2-43A3-BCB6-B60820632CE4}"/>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66AA7813-12B2-44BA-9E80-2E75D8A0BCEA}"/>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6" name="Title 5">
            <a:extLst>
              <a:ext uri="{FF2B5EF4-FFF2-40B4-BE49-F238E27FC236}">
                <a16:creationId xmlns:a16="http://schemas.microsoft.com/office/drawing/2014/main" id="{4941F8CC-5952-4911-A2B6-8988F050961E}"/>
              </a:ext>
            </a:extLst>
          </p:cNvPr>
          <p:cNvSpPr>
            <a:spLocks noGrp="1"/>
          </p:cNvSpPr>
          <p:nvPr>
            <p:ph type="title"/>
          </p:nvPr>
        </p:nvSpPr>
        <p:spPr/>
        <p:txBody>
          <a:bodyPr/>
          <a:lstStyle/>
          <a:p>
            <a:r>
              <a:rPr lang="en-US"/>
              <a:t>Click to edit Master title style</a:t>
            </a:r>
            <a:endParaRPr lang="en-DE"/>
          </a:p>
        </p:txBody>
      </p:sp>
    </p:spTree>
    <p:extLst>
      <p:ext uri="{BB962C8B-B14F-4D97-AF65-F5344CB8AC3E}">
        <p14:creationId xmlns:p14="http://schemas.microsoft.com/office/powerpoint/2010/main" val="42650400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Standard Leer">
    <p:spTree>
      <p:nvGrpSpPr>
        <p:cNvPr id="1" name=""/>
        <p:cNvGrpSpPr/>
        <p:nvPr/>
      </p:nvGrpSpPr>
      <p:grpSpPr>
        <a:xfrm>
          <a:off x="0" y="0"/>
          <a:ext cx="0" cy="0"/>
          <a:chOff x="0" y="0"/>
          <a:chExt cx="0" cy="0"/>
        </a:xfrm>
      </p:grpSpPr>
      <p:sp>
        <p:nvSpPr>
          <p:cNvPr id="6" name="Textplatzhalter 7">
            <a:extLst>
              <a:ext uri="{FF2B5EF4-FFF2-40B4-BE49-F238E27FC236}">
                <a16:creationId xmlns:a16="http://schemas.microsoft.com/office/drawing/2014/main" id="{E784D16A-6024-F247-B63E-1ACFEFFD4451}"/>
              </a:ext>
            </a:extLst>
          </p:cNvPr>
          <p:cNvSpPr txBox="1">
            <a:spLocks/>
          </p:cNvSpPr>
          <p:nvPr userDrawn="1"/>
        </p:nvSpPr>
        <p:spPr>
          <a:xfrm>
            <a:off x="6860010" y="277754"/>
            <a:ext cx="5007124" cy="170205"/>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Foundry Form Sans Demi" panose="02000700050000020004"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oundry Form Sans Demi" panose="02000700050000020004" pitchFamily="50"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Foundry Form Sans Demi" panose="02000700050000020004" pitchFamily="50"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Foundry Form Sans Demi" panose="02000700050000020004" pitchFamily="50"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buNone/>
            </a:pPr>
            <a:r>
              <a:rPr lang="de-DE" sz="1000" b="1" i="0" dirty="0">
                <a:solidFill>
                  <a:srgbClr val="53606B"/>
                </a:solidFill>
                <a:latin typeface="+mj-lt"/>
              </a:rPr>
              <a:t>JUSTUS-LIEBIG-UNIVERSITÄT GIESSEN</a:t>
            </a:r>
          </a:p>
        </p:txBody>
      </p:sp>
      <p:sp>
        <p:nvSpPr>
          <p:cNvPr id="5" name="Date Placeholder 4">
            <a:extLst>
              <a:ext uri="{FF2B5EF4-FFF2-40B4-BE49-F238E27FC236}">
                <a16:creationId xmlns:a16="http://schemas.microsoft.com/office/drawing/2014/main" id="{D8B367F1-3CA3-4595-9962-B571294B25FE}"/>
              </a:ext>
            </a:extLst>
          </p:cNvPr>
          <p:cNvSpPr>
            <a:spLocks noGrp="1"/>
          </p:cNvSpPr>
          <p:nvPr>
            <p:ph type="dt" sz="half" idx="10"/>
          </p:nvPr>
        </p:nvSpPr>
        <p:spPr/>
        <p:txBody>
          <a:bodyPr/>
          <a:lstStyle/>
          <a:p>
            <a:fld id="{292B1B08-4D62-314E-8F61-FE0260FF47DA}" type="datetime1">
              <a:rPr lang="de-DE" smtClean="0"/>
              <a:t>10.04.2024</a:t>
            </a:fld>
            <a:endParaRPr lang="de-DE" dirty="0"/>
          </a:p>
        </p:txBody>
      </p:sp>
      <p:sp>
        <p:nvSpPr>
          <p:cNvPr id="7" name="Footer Placeholder 6">
            <a:extLst>
              <a:ext uri="{FF2B5EF4-FFF2-40B4-BE49-F238E27FC236}">
                <a16:creationId xmlns:a16="http://schemas.microsoft.com/office/drawing/2014/main" id="{D5E2C6E9-2902-4375-A35B-08D3C61F682C}"/>
              </a:ext>
            </a:extLst>
          </p:cNvPr>
          <p:cNvSpPr>
            <a:spLocks noGrp="1"/>
          </p:cNvSpPr>
          <p:nvPr>
            <p:ph type="ftr" sz="quarter" idx="11"/>
          </p:nvPr>
        </p:nvSpPr>
        <p:spPr/>
        <p:txBody>
          <a:bodyPr/>
          <a:lstStyle/>
          <a:p>
            <a:endParaRPr lang="de-DE" dirty="0"/>
          </a:p>
        </p:txBody>
      </p:sp>
      <p:sp>
        <p:nvSpPr>
          <p:cNvPr id="8" name="Slide Number Placeholder 7">
            <a:extLst>
              <a:ext uri="{FF2B5EF4-FFF2-40B4-BE49-F238E27FC236}">
                <a16:creationId xmlns:a16="http://schemas.microsoft.com/office/drawing/2014/main" id="{2CA49DD6-50D7-4843-81DD-B7907972CD28}"/>
              </a:ext>
            </a:extLst>
          </p:cNvPr>
          <p:cNvSpPr>
            <a:spLocks noGrp="1"/>
          </p:cNvSpPr>
          <p:nvPr>
            <p:ph type="sldNum" sz="quarter" idx="12"/>
          </p:nvPr>
        </p:nvSpPr>
        <p:spPr/>
        <p:txBody>
          <a:bodyPr/>
          <a:lstStyle/>
          <a:p>
            <a:fld id="{9728ACE2-1BC1-403E-B945-F9B70B2E92A7}" type="slidenum">
              <a:rPr lang="de-DE" smtClean="0"/>
              <a:pPr/>
              <a:t>‹#›</a:t>
            </a:fld>
            <a:endParaRPr lang="de-DE" dirty="0"/>
          </a:p>
        </p:txBody>
      </p:sp>
    </p:spTree>
    <p:extLst>
      <p:ext uri="{BB962C8B-B14F-4D97-AF65-F5344CB8AC3E}">
        <p14:creationId xmlns:p14="http://schemas.microsoft.com/office/powerpoint/2010/main" val="38577455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m. Aufzählung mittig">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7D5CD702-64EE-4A22-8437-152E8D6320D6}"/>
              </a:ext>
            </a:extLst>
          </p:cNvPr>
          <p:cNvSpPr>
            <a:spLocks noGrp="1"/>
          </p:cNvSpPr>
          <p:nvPr>
            <p:ph idx="1"/>
          </p:nvPr>
        </p:nvSpPr>
        <p:spPr>
          <a:xfrm>
            <a:off x="431800" y="2240264"/>
            <a:ext cx="10896600" cy="761507"/>
          </a:xfrm>
          <a:prstGeom prst="rect">
            <a:avLst/>
          </a:prstGeom>
        </p:spPr>
        <p:txBody>
          <a:bodyPr numCol="1">
            <a:normAutofit/>
          </a:bodyPr>
          <a:lstStyle>
            <a:lvl1pPr marL="0" indent="0">
              <a:buNone/>
              <a:defRPr sz="1800">
                <a:latin typeface="+mn-lt"/>
              </a:defRPr>
            </a:lvl1pPr>
            <a:lvl2pPr marL="457200" indent="0">
              <a:buNone/>
              <a:defRPr sz="1600"/>
            </a:lvl2pPr>
            <a:lvl3pPr marL="914400" indent="0">
              <a:buFont typeface="Arial" panose="020B0604020202020204" pitchFamily="34" charset="0"/>
              <a:buNone/>
              <a:defRPr sz="1400"/>
            </a:lvl3pPr>
            <a:lvl4pPr marL="1371600" indent="0">
              <a:buNone/>
              <a:defRPr sz="1200"/>
            </a:lvl4pPr>
            <a:lvl5pPr marL="1828800" indent="0">
              <a:buNone/>
              <a:defRPr sz="1200"/>
            </a:lvl5pPr>
          </a:lstStyle>
          <a:p>
            <a:pPr lvl="0"/>
            <a:r>
              <a:rPr lang="de-DE"/>
              <a:t>Formatvorlagen des Textmasters bearbeiten</a:t>
            </a:r>
          </a:p>
          <a:p>
            <a:pPr lvl="1"/>
            <a:r>
              <a:rPr lang="de-DE"/>
              <a:t>Zweite Ebene</a:t>
            </a:r>
          </a:p>
        </p:txBody>
      </p:sp>
      <p:sp>
        <p:nvSpPr>
          <p:cNvPr id="4" name="Datumsplatzhalter 3">
            <a:extLst>
              <a:ext uri="{FF2B5EF4-FFF2-40B4-BE49-F238E27FC236}">
                <a16:creationId xmlns:a16="http://schemas.microsoft.com/office/drawing/2014/main" id="{FBB30BBC-A824-4666-BF02-1AB0EA09D905}"/>
              </a:ext>
            </a:extLst>
          </p:cNvPr>
          <p:cNvSpPr>
            <a:spLocks noGrp="1"/>
          </p:cNvSpPr>
          <p:nvPr>
            <p:ph type="dt" sz="half" idx="10"/>
          </p:nvPr>
        </p:nvSpPr>
        <p:spPr/>
        <p:txBody>
          <a:bodyPr/>
          <a:lstStyle/>
          <a:p>
            <a:fld id="{AEC6FADD-0FAE-5E4C-BD32-ECA5F2C744AE}" type="datetime1">
              <a:rPr lang="de-DE" smtClean="0"/>
              <a:t>10.04.2024</a:t>
            </a:fld>
            <a:endParaRPr lang="de-DE" dirty="0"/>
          </a:p>
        </p:txBody>
      </p:sp>
      <p:sp>
        <p:nvSpPr>
          <p:cNvPr id="5" name="Fußzeilenplatzhalter 4">
            <a:extLst>
              <a:ext uri="{FF2B5EF4-FFF2-40B4-BE49-F238E27FC236}">
                <a16:creationId xmlns:a16="http://schemas.microsoft.com/office/drawing/2014/main" id="{67ED0220-CF3A-4EA9-B81B-446A2087A614}"/>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F90CD49F-D340-43C2-8353-76FE46A9A5AA}"/>
              </a:ext>
            </a:extLst>
          </p:cNvPr>
          <p:cNvSpPr>
            <a:spLocks noGrp="1"/>
          </p:cNvSpPr>
          <p:nvPr>
            <p:ph type="sldNum" sz="quarter" idx="12"/>
          </p:nvPr>
        </p:nvSpPr>
        <p:spPr/>
        <p:txBody>
          <a:bodyPr/>
          <a:lstStyle/>
          <a:p>
            <a:fld id="{B6CB3E37-E7CB-473E-98CC-EA085E8A1C4F}" type="slidenum">
              <a:rPr lang="de-DE" smtClean="0"/>
              <a:pPr/>
              <a:t>‹#›</a:t>
            </a:fld>
            <a:endParaRPr lang="de-DE" dirty="0"/>
          </a:p>
        </p:txBody>
      </p:sp>
      <p:sp>
        <p:nvSpPr>
          <p:cNvPr id="9" name="Inhaltsplatzhalter 2">
            <a:extLst>
              <a:ext uri="{FF2B5EF4-FFF2-40B4-BE49-F238E27FC236}">
                <a16:creationId xmlns:a16="http://schemas.microsoft.com/office/drawing/2014/main" id="{5E535BFB-F6C4-4146-B56C-1F02DB4C352F}"/>
              </a:ext>
            </a:extLst>
          </p:cNvPr>
          <p:cNvSpPr>
            <a:spLocks noGrp="1"/>
          </p:cNvSpPr>
          <p:nvPr>
            <p:ph idx="13"/>
          </p:nvPr>
        </p:nvSpPr>
        <p:spPr>
          <a:xfrm>
            <a:off x="3187701" y="3649771"/>
            <a:ext cx="8140700" cy="2551004"/>
          </a:xfrm>
          <a:prstGeom prst="rect">
            <a:avLst/>
          </a:prstGeom>
        </p:spPr>
        <p:txBody>
          <a:bodyPr lIns="72000" tIns="36000" rIns="0" bIns="36000" numCol="1">
            <a:normAutofit/>
          </a:bodyPr>
          <a:lstStyle>
            <a:lvl1pPr marL="228600" indent="-228600" algn="l">
              <a:buClr>
                <a:schemeClr val="tx2"/>
              </a:buClr>
              <a:defRPr sz="2400">
                <a:latin typeface="+mn-lt"/>
              </a:defRPr>
            </a:lvl1pPr>
            <a:lvl2pPr algn="l">
              <a:buClr>
                <a:schemeClr val="tx2"/>
              </a:buClr>
              <a:defRPr sz="2000">
                <a:latin typeface="+mn-lt"/>
              </a:defRPr>
            </a:lvl2pPr>
            <a:lvl3pPr algn="l">
              <a:buClr>
                <a:schemeClr val="tx2"/>
              </a:buClr>
              <a:defRPr sz="1800">
                <a:latin typeface="+mn-lt"/>
              </a:defRPr>
            </a:lvl3pPr>
            <a:lvl4pPr algn="l">
              <a:buClr>
                <a:schemeClr val="tx2"/>
              </a:buClr>
              <a:defRPr sz="1600">
                <a:latin typeface="+mn-lt"/>
              </a:defRPr>
            </a:lvl4pPr>
            <a:lvl5pPr algn="l">
              <a:buClr>
                <a:schemeClr val="tx2"/>
              </a:buClr>
              <a:defRPr sz="1600">
                <a:latin typeface="+mn-lt"/>
              </a:defRPr>
            </a:lvl5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2" name="Titelplatzhalter 1">
            <a:extLst>
              <a:ext uri="{FF2B5EF4-FFF2-40B4-BE49-F238E27FC236}">
                <a16:creationId xmlns:a16="http://schemas.microsoft.com/office/drawing/2014/main" id="{3CCDD2A8-0C17-46BD-BE7F-28D02DCBCA7B}"/>
              </a:ext>
            </a:extLst>
          </p:cNvPr>
          <p:cNvSpPr>
            <a:spLocks noGrp="1"/>
          </p:cNvSpPr>
          <p:nvPr>
            <p:ph type="title" hasCustomPrompt="1"/>
          </p:nvPr>
        </p:nvSpPr>
        <p:spPr>
          <a:xfrm>
            <a:off x="431801" y="808680"/>
            <a:ext cx="10909300" cy="971595"/>
          </a:xfrm>
          <a:prstGeom prst="rect">
            <a:avLst/>
          </a:prstGeom>
        </p:spPr>
        <p:txBody>
          <a:bodyPr vert="horz" lIns="91440" tIns="45720" rIns="91440" bIns="45720" rtlCol="0" anchor="b">
            <a:normAutofit/>
          </a:bodyPr>
          <a:lstStyle>
            <a:lvl1pPr>
              <a:defRPr>
                <a:solidFill>
                  <a:schemeClr val="tx2"/>
                </a:solidFill>
              </a:defRPr>
            </a:lvl1pPr>
          </a:lstStyle>
          <a:p>
            <a:r>
              <a:rPr lang="de-DE" dirty="0"/>
              <a:t>ÜBERSCHRIFT IN VERSALIEN EINFÜGEN</a:t>
            </a:r>
          </a:p>
        </p:txBody>
      </p:sp>
    </p:spTree>
    <p:extLst>
      <p:ext uri="{BB962C8B-B14F-4D97-AF65-F5344CB8AC3E}">
        <p14:creationId xmlns:p14="http://schemas.microsoft.com/office/powerpoint/2010/main" val="1181146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2B1B08-4D62-314E-8F61-FE0260FF47DA}" type="datetime1">
              <a:rPr lang="de-DE" smtClean="0"/>
              <a:t>10.04.2024</a:t>
            </a:fld>
            <a:endParaRPr lang="de-DE"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28ACE2-1BC1-403E-B945-F9B70B2E92A7}" type="slidenum">
              <a:rPr lang="de-DE" smtClean="0"/>
              <a:pPr/>
              <a:t>‹#›</a:t>
            </a:fld>
            <a:endParaRPr lang="de-DE" dirty="0"/>
          </a:p>
        </p:txBody>
      </p:sp>
    </p:spTree>
    <p:extLst>
      <p:ext uri="{BB962C8B-B14F-4D97-AF65-F5344CB8AC3E}">
        <p14:creationId xmlns:p14="http://schemas.microsoft.com/office/powerpoint/2010/main" val="150408665"/>
      </p:ext>
    </p:extLst>
  </p:cSld>
  <p:clrMap bg1="lt1" tx1="dk1" bg2="lt2" tx2="dk2" accent1="accent1" accent2="accent2" accent3="accent3" accent4="accent4" accent5="accent5" accent6="accent6" hlink="hlink" folHlink="folHlink"/>
  <p:sldLayoutIdLst>
    <p:sldLayoutId id="2147483757"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 id="2147483772" r:id="rId12"/>
    <p:sldLayoutId id="2147483773" r:id="rId13"/>
    <p:sldLayoutId id="2147483774" r:id="rId14"/>
    <p:sldLayoutId id="2147483775" r:id="rId15"/>
    <p:sldLayoutId id="2147483776" r:id="rId16"/>
    <p:sldLayoutId id="2147483778" r:id="rId17"/>
  </p:sldLayoutIdLst>
  <p:hf hdr="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2"/>
        </a:buClr>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tx2"/>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tx2"/>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tx2"/>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0" userDrawn="1">
          <p15:clr>
            <a:srgbClr val="F26B43"/>
          </p15:clr>
        </p15:guide>
        <p15:guide id="2" orient="horz" pos="3884" userDrawn="1">
          <p15:clr>
            <a:srgbClr val="F26B43"/>
          </p15:clr>
        </p15:guide>
        <p15:guide id="3" pos="272" userDrawn="1">
          <p15:clr>
            <a:srgbClr val="F26B43"/>
          </p15:clr>
        </p15:guide>
        <p15:guide id="4" pos="7408" userDrawn="1">
          <p15:clr>
            <a:srgbClr val="F26B43"/>
          </p15:clr>
        </p15:guide>
        <p15:guide id="5" orient="horz" pos="1003" userDrawn="1">
          <p15:clr>
            <a:srgbClr val="F26B43"/>
          </p15:clr>
        </p15:guide>
        <p15:guide id="6" pos="544" userDrawn="1">
          <p15:clr>
            <a:srgbClr val="C35EA4"/>
          </p15:clr>
        </p15:guide>
        <p15:guide id="7" orient="horz" pos="3680" userDrawn="1">
          <p15:clr>
            <a:srgbClr val="F26B43"/>
          </p15:clr>
        </p15:guide>
        <p15:guide id="8" pos="7136"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1.svg"/></Relationships>
</file>

<file path=ppt/slides/_rels/slide12.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emf"/><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emf"/></Relationships>
</file>

<file path=ppt/slides/_rels/slide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hyperlink" Target="https://github.com/vjetten/openlisem/blob/main_C/lisOverlandflow.cpp#L166-L179" TargetMode="Externa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hyperlink" Target="https://github.com/philippkraft/openlisem/tree/modified_manning_console" TargetMode="Externa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4.jpg"/><Relationship Id="rId5" Type="http://schemas.openxmlformats.org/officeDocument/2006/relationships/image" Target="../media/image23.jpe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13" Type="http://schemas.microsoft.com/office/2007/relationships/diagramDrawing" Target="../diagrams/drawing2.xml"/><Relationship Id="rId3" Type="http://schemas.openxmlformats.org/officeDocument/2006/relationships/image" Target="../media/image25.png"/><Relationship Id="rId7" Type="http://schemas.openxmlformats.org/officeDocument/2006/relationships/diagramColors" Target="../diagrams/colors1.xml"/><Relationship Id="rId12" Type="http://schemas.openxmlformats.org/officeDocument/2006/relationships/diagramColors" Target="../diagrams/colors2.xml"/><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diagramQuickStyle" Target="../diagrams/quickStyle1.xml"/><Relationship Id="rId11" Type="http://schemas.openxmlformats.org/officeDocument/2006/relationships/diagramQuickStyle" Target="../diagrams/quickStyle2.xml"/><Relationship Id="rId5" Type="http://schemas.openxmlformats.org/officeDocument/2006/relationships/diagramLayout" Target="../diagrams/layout1.xml"/><Relationship Id="rId10" Type="http://schemas.openxmlformats.org/officeDocument/2006/relationships/diagramLayout" Target="../diagrams/layout2.xml"/><Relationship Id="rId4" Type="http://schemas.openxmlformats.org/officeDocument/2006/relationships/diagramData" Target="../diagrams/data1.xml"/><Relationship Id="rId9"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8.xml"/><Relationship Id="rId1" Type="http://schemas.openxmlformats.org/officeDocument/2006/relationships/slideLayout" Target="../slideLayouts/slideLayout17.xml"/><Relationship Id="rId5" Type="http://schemas.openxmlformats.org/officeDocument/2006/relationships/image" Target="../media/image28.png"/><Relationship Id="rId4" Type="http://schemas.openxmlformats.org/officeDocument/2006/relationships/image" Target="../media/image2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nhaltsplatzhalter 3"/>
          <p:cNvPicPr>
            <a:picLocks noGrp="1" noChangeAspect="1"/>
          </p:cNvPicPr>
          <p:nvPr>
            <p:ph type="pic" sz="quarter" idx="13"/>
          </p:nvPr>
        </p:nvPicPr>
        <p:blipFill rotWithShape="1">
          <a:blip r:embed="rId2" cstate="print">
            <a:extLst>
              <a:ext uri="{28A0092B-C50C-407E-A947-70E740481C1C}">
                <a14:useLocalDpi xmlns:a14="http://schemas.microsoft.com/office/drawing/2010/main" val="0"/>
              </a:ext>
            </a:extLst>
          </a:blip>
          <a:srcRect t="19085" b="19085"/>
          <a:stretch/>
        </p:blipFill>
        <p:spPr>
          <a:xfrm rot="10800000">
            <a:off x="863600" y="1602534"/>
            <a:ext cx="11328400" cy="5255466"/>
          </a:xfrm>
          <a:prstGeom prst="rect">
            <a:avLst/>
          </a:prstGeom>
        </p:spPr>
      </p:pic>
      <p:sp>
        <p:nvSpPr>
          <p:cNvPr id="4" name="Rechteck 3">
            <a:extLst>
              <a:ext uri="{FF2B5EF4-FFF2-40B4-BE49-F238E27FC236}">
                <a16:creationId xmlns:a16="http://schemas.microsoft.com/office/drawing/2014/main" id="{A314C268-9EC1-417D-9574-4E22826CB3EE}"/>
              </a:ext>
            </a:extLst>
          </p:cNvPr>
          <p:cNvSpPr/>
          <p:nvPr/>
        </p:nvSpPr>
        <p:spPr>
          <a:xfrm>
            <a:off x="0" y="3651646"/>
            <a:ext cx="11760200" cy="2887266"/>
          </a:xfrm>
          <a:prstGeom prst="rect">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Untertitel 1">
            <a:extLst>
              <a:ext uri="{FF2B5EF4-FFF2-40B4-BE49-F238E27FC236}">
                <a16:creationId xmlns:a16="http://schemas.microsoft.com/office/drawing/2014/main" id="{7039ADE7-13FC-4A4A-A0D5-448EA70D3A81}"/>
              </a:ext>
            </a:extLst>
          </p:cNvPr>
          <p:cNvSpPr>
            <a:spLocks noGrp="1"/>
          </p:cNvSpPr>
          <p:nvPr>
            <p:ph type="subTitle" idx="1"/>
          </p:nvPr>
        </p:nvSpPr>
        <p:spPr>
          <a:xfrm>
            <a:off x="889001" y="4815237"/>
            <a:ext cx="10464799" cy="286019"/>
          </a:xfrm>
        </p:spPr>
        <p:txBody>
          <a:bodyPr>
            <a:noAutofit/>
          </a:bodyPr>
          <a:lstStyle/>
          <a:p>
            <a:pPr>
              <a:lnSpc>
                <a:spcPct val="100000"/>
              </a:lnSpc>
            </a:pPr>
            <a:r>
              <a:rPr lang="de-DE" sz="2000" dirty="0"/>
              <a:t>Azam Masoodi, Philipp Kraft</a:t>
            </a:r>
          </a:p>
          <a:p>
            <a:pPr>
              <a:lnSpc>
                <a:spcPct val="100000"/>
              </a:lnSpc>
            </a:pPr>
            <a:r>
              <a:rPr lang="en-US" dirty="0">
                <a:effectLst/>
                <a:latin typeface="Times New Roman" panose="02020603050405020304" pitchFamily="18" charset="0"/>
                <a:ea typeface="Calibri" panose="020F0502020204030204" pitchFamily="34" charset="0"/>
                <a:cs typeface="Times New Roman" panose="02020603050405020304" pitchFamily="18" charset="0"/>
              </a:rPr>
              <a:t>Landscape, Water and Biogeochemical Cycles</a:t>
            </a:r>
            <a:r>
              <a:rPr lang="en-DE" dirty="0">
                <a:effectLst/>
                <a:latin typeface="Times New Roman" panose="02020603050405020304" pitchFamily="18" charset="0"/>
                <a:ea typeface="Calibri" panose="020F0502020204030204" pitchFamily="34" charset="0"/>
                <a:cs typeface="Times New Roman" panose="02020603050405020304" pitchFamily="18" charset="0"/>
              </a:rPr>
              <a:t>, Justus Liebig University Giessen, Germany</a:t>
            </a:r>
            <a:endParaRPr lang="en-US" dirty="0">
              <a:effectLst/>
              <a:latin typeface="Times New Roman" panose="02020603050405020304" pitchFamily="18" charset="0"/>
              <a:ea typeface="Calibri" panose="020F0502020204030204" pitchFamily="34" charset="0"/>
              <a:cs typeface="Times New Roman" panose="02020603050405020304" pitchFamily="18" charset="0"/>
            </a:endParaRPr>
          </a:p>
          <a:p>
            <a:pPr>
              <a:lnSpc>
                <a:spcPct val="100000"/>
              </a:lnSpc>
            </a:pPr>
            <a:r>
              <a:rPr lang="de-DE" sz="1600" dirty="0">
                <a:effectLst/>
                <a:latin typeface="Calibri" panose="020F0502020204030204" pitchFamily="34" charset="0"/>
                <a:ea typeface="Calibri" panose="020F0502020204030204" pitchFamily="34" charset="0"/>
              </a:rPr>
              <a:t>Azam.Masoodi@umwelt.uni-giessen.de   ,  </a:t>
            </a:r>
            <a:r>
              <a:rPr lang="en-GB" sz="1600" dirty="0">
                <a:latin typeface="Calibri" panose="020F0502020204030204" pitchFamily="34" charset="0"/>
              </a:rPr>
              <a:t>Philipp.Kraft@umwelt.uni-giessen.de</a:t>
            </a:r>
            <a:endParaRPr lang="en-DE" sz="1600" dirty="0">
              <a:latin typeface="Calibri" panose="020F0502020204030204" pitchFamily="34" charset="0"/>
            </a:endParaRPr>
          </a:p>
          <a:p>
            <a:pPr>
              <a:lnSpc>
                <a:spcPct val="100000"/>
              </a:lnSpc>
            </a:pPr>
            <a:endParaRPr lang="en-DE"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6" name="Titel 15">
            <a:extLst>
              <a:ext uri="{FF2B5EF4-FFF2-40B4-BE49-F238E27FC236}">
                <a16:creationId xmlns:a16="http://schemas.microsoft.com/office/drawing/2014/main" id="{800AC59C-383E-1C45-ACF6-FF9BAD5691F6}"/>
              </a:ext>
            </a:extLst>
          </p:cNvPr>
          <p:cNvSpPr>
            <a:spLocks noGrp="1"/>
          </p:cNvSpPr>
          <p:nvPr>
            <p:ph type="title"/>
          </p:nvPr>
        </p:nvSpPr>
        <p:spPr>
          <a:xfrm>
            <a:off x="889001" y="3960916"/>
            <a:ext cx="10464800" cy="586535"/>
          </a:xfrm>
        </p:spPr>
        <p:txBody>
          <a:bodyPr>
            <a:noAutofit/>
          </a:bodyPr>
          <a:lstStyle/>
          <a:p>
            <a:r>
              <a:rPr lang="en-US" sz="3200" dirty="0"/>
              <a:t>Evaluating Vegetation-Influenced Roughness Estimation Methods to Improve Hydrological Modelling </a:t>
            </a:r>
            <a:endParaRPr lang="de-DE" sz="3200" dirty="0"/>
          </a:p>
        </p:txBody>
      </p:sp>
      <p:pic>
        <p:nvPicPr>
          <p:cNvPr id="6" name="Grafik 5">
            <a:extLst>
              <a:ext uri="{FF2B5EF4-FFF2-40B4-BE49-F238E27FC236}">
                <a16:creationId xmlns:a16="http://schemas.microsoft.com/office/drawing/2014/main" id="{FF5B6A23-6854-4561-8003-6154FB2D6A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50982" y="333375"/>
            <a:ext cx="2009218" cy="2512374"/>
          </a:xfrm>
          <a:prstGeom prst="rect">
            <a:avLst/>
          </a:prstGeom>
        </p:spPr>
      </p:pic>
      <p:sp>
        <p:nvSpPr>
          <p:cNvPr id="3" name="Foliennummernplatzhalter 2">
            <a:extLst>
              <a:ext uri="{FF2B5EF4-FFF2-40B4-BE49-F238E27FC236}">
                <a16:creationId xmlns:a16="http://schemas.microsoft.com/office/drawing/2014/main" id="{BA74C113-64B8-C943-AA2A-0A281FF58827}"/>
              </a:ext>
            </a:extLst>
          </p:cNvPr>
          <p:cNvSpPr>
            <a:spLocks noGrp="1"/>
          </p:cNvSpPr>
          <p:nvPr>
            <p:ph type="sldNum" sz="quarter" idx="12"/>
          </p:nvPr>
        </p:nvSpPr>
        <p:spPr/>
        <p:txBody>
          <a:bodyPr/>
          <a:lstStyle/>
          <a:p>
            <a:fld id="{9728ACE2-1BC1-403E-B945-F9B70B2E92A7}" type="slidenum">
              <a:rPr lang="de-DE" smtClean="0"/>
              <a:pPr/>
              <a:t>1</a:t>
            </a:fld>
            <a:endParaRPr lang="de-DE"/>
          </a:p>
        </p:txBody>
      </p:sp>
      <p:pic>
        <p:nvPicPr>
          <p:cNvPr id="8" name="Picture 7">
            <a:extLst>
              <a:ext uri="{FF2B5EF4-FFF2-40B4-BE49-F238E27FC236}">
                <a16:creationId xmlns:a16="http://schemas.microsoft.com/office/drawing/2014/main" id="{E0348038-94F3-4FCE-B6FA-0F45FCBDCC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5844" y="2164927"/>
            <a:ext cx="1333333" cy="1333333"/>
          </a:xfrm>
          <a:prstGeom prst="rect">
            <a:avLst/>
          </a:prstGeom>
        </p:spPr>
      </p:pic>
      <p:pic>
        <p:nvPicPr>
          <p:cNvPr id="9" name="Picture 8">
            <a:extLst>
              <a:ext uri="{FF2B5EF4-FFF2-40B4-BE49-F238E27FC236}">
                <a16:creationId xmlns:a16="http://schemas.microsoft.com/office/drawing/2014/main" id="{255EC276-2EAC-4857-9861-4EE7E91F0A75}"/>
              </a:ext>
            </a:extLst>
          </p:cNvPr>
          <p:cNvPicPr>
            <a:picLocks noChangeAspect="1"/>
          </p:cNvPicPr>
          <p:nvPr/>
        </p:nvPicPr>
        <p:blipFill>
          <a:blip r:embed="rId5"/>
          <a:stretch>
            <a:fillRect/>
          </a:stretch>
        </p:blipFill>
        <p:spPr>
          <a:xfrm>
            <a:off x="10808317" y="5292116"/>
            <a:ext cx="778522" cy="1089432"/>
          </a:xfrm>
          <a:prstGeom prst="rect">
            <a:avLst/>
          </a:prstGeom>
        </p:spPr>
      </p:pic>
      <p:pic>
        <p:nvPicPr>
          <p:cNvPr id="11" name="Picture 10">
            <a:extLst>
              <a:ext uri="{FF2B5EF4-FFF2-40B4-BE49-F238E27FC236}">
                <a16:creationId xmlns:a16="http://schemas.microsoft.com/office/drawing/2014/main" id="{A051AEDA-528E-4DC0-BE02-B57FACA6CE22}"/>
              </a:ext>
            </a:extLst>
          </p:cNvPr>
          <p:cNvPicPr>
            <a:picLocks noChangeAspect="1"/>
          </p:cNvPicPr>
          <p:nvPr/>
        </p:nvPicPr>
        <p:blipFill>
          <a:blip r:embed="rId6"/>
          <a:stretch>
            <a:fillRect/>
          </a:stretch>
        </p:blipFill>
        <p:spPr>
          <a:xfrm>
            <a:off x="863599" y="381419"/>
            <a:ext cx="2009219" cy="1269159"/>
          </a:xfrm>
          <a:prstGeom prst="rect">
            <a:avLst/>
          </a:prstGeom>
        </p:spPr>
      </p:pic>
    </p:spTree>
    <p:extLst>
      <p:ext uri="{BB962C8B-B14F-4D97-AF65-F5344CB8AC3E}">
        <p14:creationId xmlns:p14="http://schemas.microsoft.com/office/powerpoint/2010/main" val="193704405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2EC6C-E935-4284-A23D-5111A75C86F5}"/>
              </a:ext>
            </a:extLst>
          </p:cNvPr>
          <p:cNvSpPr>
            <a:spLocks noGrp="1"/>
          </p:cNvSpPr>
          <p:nvPr>
            <p:ph type="title"/>
          </p:nvPr>
        </p:nvSpPr>
        <p:spPr>
          <a:xfrm>
            <a:off x="765772" y="136525"/>
            <a:ext cx="10515600" cy="1325563"/>
          </a:xfrm>
        </p:spPr>
        <p:txBody>
          <a:bodyPr/>
          <a:lstStyle/>
          <a:p>
            <a:r>
              <a:rPr lang="en-GB" dirty="0">
                <a:solidFill>
                  <a:schemeClr val="tx2"/>
                </a:solidFill>
              </a:rPr>
              <a:t>Different Vegetation Cover </a:t>
            </a:r>
            <a:endParaRPr lang="en-DE" dirty="0">
              <a:solidFill>
                <a:schemeClr val="tx2"/>
              </a:solidFill>
            </a:endParaRPr>
          </a:p>
        </p:txBody>
      </p:sp>
      <p:sp>
        <p:nvSpPr>
          <p:cNvPr id="5" name="Slide Number Placeholder 4">
            <a:extLst>
              <a:ext uri="{FF2B5EF4-FFF2-40B4-BE49-F238E27FC236}">
                <a16:creationId xmlns:a16="http://schemas.microsoft.com/office/drawing/2014/main" id="{BF261208-72A5-4FB9-A2A1-95C409BED499}"/>
              </a:ext>
            </a:extLst>
          </p:cNvPr>
          <p:cNvSpPr>
            <a:spLocks noGrp="1"/>
          </p:cNvSpPr>
          <p:nvPr>
            <p:ph type="sldNum" sz="quarter" idx="12"/>
          </p:nvPr>
        </p:nvSpPr>
        <p:spPr/>
        <p:txBody>
          <a:bodyPr/>
          <a:lstStyle/>
          <a:p>
            <a:fld id="{9CD8D479-8942-46E8-A226-A4E01F7A105C}" type="slidenum">
              <a:rPr lang="en-DE" smtClean="0"/>
              <a:t>10</a:t>
            </a:fld>
            <a:endParaRPr lang="en-DE"/>
          </a:p>
        </p:txBody>
      </p:sp>
      <p:pic>
        <p:nvPicPr>
          <p:cNvPr id="8" name="Picture 7">
            <a:extLst>
              <a:ext uri="{FF2B5EF4-FFF2-40B4-BE49-F238E27FC236}">
                <a16:creationId xmlns:a16="http://schemas.microsoft.com/office/drawing/2014/main" id="{24D96F67-96FE-4995-B3C8-A8FEDB8DD576}"/>
              </a:ext>
            </a:extLst>
          </p:cNvPr>
          <p:cNvPicPr/>
          <p:nvPr/>
        </p:nvPicPr>
        <p:blipFill>
          <a:blip r:embed="rId3"/>
          <a:stretch>
            <a:fillRect/>
          </a:stretch>
        </p:blipFill>
        <p:spPr>
          <a:xfrm>
            <a:off x="2155900" y="1140738"/>
            <a:ext cx="7223490" cy="5580738"/>
          </a:xfrm>
          <a:prstGeom prst="rect">
            <a:avLst/>
          </a:prstGeom>
          <a:ln w="3175">
            <a:solidFill>
              <a:schemeClr val="tx1"/>
            </a:solidFill>
          </a:ln>
        </p:spPr>
      </p:pic>
      <p:sp>
        <p:nvSpPr>
          <p:cNvPr id="10" name="TextBox 9">
            <a:extLst>
              <a:ext uri="{FF2B5EF4-FFF2-40B4-BE49-F238E27FC236}">
                <a16:creationId xmlns:a16="http://schemas.microsoft.com/office/drawing/2014/main" id="{2399DC5C-0D95-47D4-8418-249D4D81A4DE}"/>
              </a:ext>
            </a:extLst>
          </p:cNvPr>
          <p:cNvSpPr txBox="1"/>
          <p:nvPr/>
        </p:nvSpPr>
        <p:spPr>
          <a:xfrm rot="5400000">
            <a:off x="8078623" y="2115755"/>
            <a:ext cx="1325564" cy="261610"/>
          </a:xfrm>
          <a:prstGeom prst="rect">
            <a:avLst/>
          </a:prstGeom>
          <a:noFill/>
        </p:spPr>
        <p:txBody>
          <a:bodyPr wrap="square">
            <a:spAutoFit/>
          </a:bodyPr>
          <a:lstStyle/>
          <a:p>
            <a:r>
              <a:rPr lang="en-GB" sz="1100" dirty="0"/>
              <a:t>(</a:t>
            </a:r>
            <a:r>
              <a:rPr lang="en-GB" sz="1100" dirty="0" err="1"/>
              <a:t>Ries</a:t>
            </a:r>
            <a:r>
              <a:rPr lang="en-GB" sz="1100" dirty="0"/>
              <a:t> et al. 2020)</a:t>
            </a:r>
            <a:endParaRPr lang="en-DE" sz="1100" dirty="0"/>
          </a:p>
        </p:txBody>
      </p:sp>
      <p:sp>
        <p:nvSpPr>
          <p:cNvPr id="11" name="Rectangle 10">
            <a:extLst>
              <a:ext uri="{FF2B5EF4-FFF2-40B4-BE49-F238E27FC236}">
                <a16:creationId xmlns:a16="http://schemas.microsoft.com/office/drawing/2014/main" id="{D20296C8-6675-4E30-A233-495E156469D6}"/>
              </a:ext>
            </a:extLst>
          </p:cNvPr>
          <p:cNvSpPr/>
          <p:nvPr/>
        </p:nvSpPr>
        <p:spPr>
          <a:xfrm>
            <a:off x="3023857" y="1274660"/>
            <a:ext cx="5586743" cy="180351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spTree>
    <p:extLst>
      <p:ext uri="{BB962C8B-B14F-4D97-AF65-F5344CB8AC3E}">
        <p14:creationId xmlns:p14="http://schemas.microsoft.com/office/powerpoint/2010/main" val="30828673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56E3C-21A6-4FC9-8D09-C9625BA8B146}"/>
              </a:ext>
            </a:extLst>
          </p:cNvPr>
          <p:cNvSpPr>
            <a:spLocks noGrp="1"/>
          </p:cNvSpPr>
          <p:nvPr>
            <p:ph type="title"/>
          </p:nvPr>
        </p:nvSpPr>
        <p:spPr>
          <a:xfrm>
            <a:off x="3073440" y="5085869"/>
            <a:ext cx="2333188" cy="1209973"/>
          </a:xfrm>
          <a:effectLst>
            <a:outerShdw blurRad="76200" dist="12700" dir="2700000" sy="-23000" kx="-800400" algn="bl" rotWithShape="0">
              <a:prstClr val="black">
                <a:alpha val="20000"/>
              </a:prstClr>
            </a:outerShdw>
          </a:effectLst>
        </p:spPr>
        <p:txBody>
          <a:bodyPr/>
          <a:lstStyle/>
          <a:p>
            <a:r>
              <a:rPr lang="en-GB" dirty="0">
                <a:solidFill>
                  <a:schemeClr val="tx2"/>
                </a:solidFill>
              </a:rPr>
              <a:t>Thanks!</a:t>
            </a:r>
            <a:endParaRPr lang="en-DE" dirty="0">
              <a:solidFill>
                <a:schemeClr val="tx2"/>
              </a:solidFill>
            </a:endParaRPr>
          </a:p>
        </p:txBody>
      </p:sp>
      <p:sp>
        <p:nvSpPr>
          <p:cNvPr id="5" name="Slide Number Placeholder 4">
            <a:extLst>
              <a:ext uri="{FF2B5EF4-FFF2-40B4-BE49-F238E27FC236}">
                <a16:creationId xmlns:a16="http://schemas.microsoft.com/office/drawing/2014/main" id="{DEFD64A8-E6EF-46EE-8D02-60D60B25490A}"/>
              </a:ext>
            </a:extLst>
          </p:cNvPr>
          <p:cNvSpPr>
            <a:spLocks noGrp="1"/>
          </p:cNvSpPr>
          <p:nvPr>
            <p:ph type="sldNum" sz="quarter" idx="12"/>
          </p:nvPr>
        </p:nvSpPr>
        <p:spPr/>
        <p:txBody>
          <a:bodyPr/>
          <a:lstStyle/>
          <a:p>
            <a:fld id="{9CD8D479-8942-46E8-A226-A4E01F7A105C}" type="slidenum">
              <a:rPr lang="en-DE" smtClean="0"/>
              <a:t>11</a:t>
            </a:fld>
            <a:endParaRPr lang="en-DE"/>
          </a:p>
        </p:txBody>
      </p:sp>
      <p:sp>
        <p:nvSpPr>
          <p:cNvPr id="7" name="Content Placeholder 6">
            <a:extLst>
              <a:ext uri="{FF2B5EF4-FFF2-40B4-BE49-F238E27FC236}">
                <a16:creationId xmlns:a16="http://schemas.microsoft.com/office/drawing/2014/main" id="{382EA1E4-607B-4F3B-BD8D-AE7B6690B772}"/>
              </a:ext>
            </a:extLst>
          </p:cNvPr>
          <p:cNvSpPr>
            <a:spLocks noGrp="1"/>
          </p:cNvSpPr>
          <p:nvPr>
            <p:ph sz="half" idx="1"/>
          </p:nvPr>
        </p:nvSpPr>
        <p:spPr>
          <a:xfrm>
            <a:off x="1624386" y="1905953"/>
            <a:ext cx="8919044" cy="3264148"/>
          </a:xfrm>
        </p:spPr>
        <p:txBody>
          <a:bodyPr>
            <a:normAutofit/>
          </a:bodyPr>
          <a:lstStyle/>
          <a:p>
            <a:r>
              <a:rPr lang="en-US" sz="2400" dirty="0"/>
              <a:t>The Linear method demonstrates most favorable performance in estimating roughness.</a:t>
            </a:r>
          </a:p>
          <a:p>
            <a:r>
              <a:rPr lang="en-US" sz="2400" dirty="0"/>
              <a:t>Significant differences exist in near-surface saturated hydraulic conductivity among various land covers.</a:t>
            </a:r>
          </a:p>
          <a:p>
            <a:r>
              <a:rPr lang="en-US" sz="2400" dirty="0"/>
              <a:t>However vegetation is an important regulator of infiltration, yet this effect is not well represented in current models.</a:t>
            </a:r>
            <a:endParaRPr lang="en-DE" sz="2400" dirty="0"/>
          </a:p>
        </p:txBody>
      </p:sp>
      <p:pic>
        <p:nvPicPr>
          <p:cNvPr id="10" name="Graphic 9" descr="Question mark with solid fill">
            <a:extLst>
              <a:ext uri="{FF2B5EF4-FFF2-40B4-BE49-F238E27FC236}">
                <a16:creationId xmlns:a16="http://schemas.microsoft.com/office/drawing/2014/main" id="{E1BFA642-6B05-4DBA-97D2-5A58B8DBB5D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686508" y="4952047"/>
            <a:ext cx="1477618" cy="1477618"/>
          </a:xfrm>
          <a:prstGeom prst="rect">
            <a:avLst/>
          </a:prstGeom>
          <a:effectLst>
            <a:outerShdw blurRad="76200" dir="18900000" sy="23000" kx="-1200000" algn="bl" rotWithShape="0">
              <a:prstClr val="black">
                <a:alpha val="20000"/>
              </a:prstClr>
            </a:outerShdw>
          </a:effectLst>
        </p:spPr>
      </p:pic>
      <p:sp>
        <p:nvSpPr>
          <p:cNvPr id="17" name="Title 1">
            <a:extLst>
              <a:ext uri="{FF2B5EF4-FFF2-40B4-BE49-F238E27FC236}">
                <a16:creationId xmlns:a16="http://schemas.microsoft.com/office/drawing/2014/main" id="{5700D725-7833-4517-9BE0-954F5D03726E}"/>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dirty="0">
                <a:solidFill>
                  <a:schemeClr val="tx2"/>
                </a:solidFill>
              </a:rPr>
              <a:t>Conclusion</a:t>
            </a:r>
            <a:endParaRPr lang="en-DE" dirty="0">
              <a:solidFill>
                <a:schemeClr val="tx2"/>
              </a:solidFill>
            </a:endParaRPr>
          </a:p>
        </p:txBody>
      </p:sp>
    </p:spTree>
    <p:extLst>
      <p:ext uri="{BB962C8B-B14F-4D97-AF65-F5344CB8AC3E}">
        <p14:creationId xmlns:p14="http://schemas.microsoft.com/office/powerpoint/2010/main" val="36410113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CBF5-B25C-431F-86D0-F1E4782FF6D7}"/>
              </a:ext>
            </a:extLst>
          </p:cNvPr>
          <p:cNvSpPr>
            <a:spLocks noGrp="1"/>
          </p:cNvSpPr>
          <p:nvPr>
            <p:ph type="title"/>
          </p:nvPr>
        </p:nvSpPr>
        <p:spPr/>
        <p:txBody>
          <a:bodyPr/>
          <a:lstStyle/>
          <a:p>
            <a:r>
              <a:rPr lang="en-GB" dirty="0">
                <a:solidFill>
                  <a:schemeClr val="tx2"/>
                </a:solidFill>
              </a:rPr>
              <a:t>Model Calibration</a:t>
            </a:r>
            <a:endParaRPr lang="en-DE" dirty="0">
              <a:solidFill>
                <a:schemeClr val="tx2"/>
              </a:solidFill>
            </a:endParaRPr>
          </a:p>
        </p:txBody>
      </p:sp>
      <p:sp>
        <p:nvSpPr>
          <p:cNvPr id="5" name="Slide Number Placeholder 4">
            <a:extLst>
              <a:ext uri="{FF2B5EF4-FFF2-40B4-BE49-F238E27FC236}">
                <a16:creationId xmlns:a16="http://schemas.microsoft.com/office/drawing/2014/main" id="{76379A06-8825-4C54-AFDC-0A42C3CE544B}"/>
              </a:ext>
            </a:extLst>
          </p:cNvPr>
          <p:cNvSpPr>
            <a:spLocks noGrp="1"/>
          </p:cNvSpPr>
          <p:nvPr>
            <p:ph type="sldNum" sz="quarter" idx="12"/>
          </p:nvPr>
        </p:nvSpPr>
        <p:spPr/>
        <p:txBody>
          <a:bodyPr/>
          <a:lstStyle/>
          <a:p>
            <a:fld id="{9CD8D479-8942-46E8-A226-A4E01F7A105C}" type="slidenum">
              <a:rPr lang="en-DE" smtClean="0"/>
              <a:t>12</a:t>
            </a:fld>
            <a:endParaRPr lang="en-DE"/>
          </a:p>
        </p:txBody>
      </p:sp>
      <p:pic>
        <p:nvPicPr>
          <p:cNvPr id="19" name="Picture 18">
            <a:extLst>
              <a:ext uri="{FF2B5EF4-FFF2-40B4-BE49-F238E27FC236}">
                <a16:creationId xmlns:a16="http://schemas.microsoft.com/office/drawing/2014/main" id="{27D920FF-E6CC-4D66-8AC6-D969A5672EF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33144" y="1243584"/>
            <a:ext cx="8449056" cy="5413247"/>
          </a:xfrm>
          <a:prstGeom prst="rect">
            <a:avLst/>
          </a:prstGeom>
          <a:noFill/>
          <a:ln>
            <a:noFill/>
          </a:ln>
        </p:spPr>
      </p:pic>
      <p:sp>
        <p:nvSpPr>
          <p:cNvPr id="8" name="TextBox 7">
            <a:extLst>
              <a:ext uri="{FF2B5EF4-FFF2-40B4-BE49-F238E27FC236}">
                <a16:creationId xmlns:a16="http://schemas.microsoft.com/office/drawing/2014/main" id="{303DAEC6-36D9-466C-9087-282069903227}"/>
              </a:ext>
            </a:extLst>
          </p:cNvPr>
          <p:cNvSpPr txBox="1"/>
          <p:nvPr/>
        </p:nvSpPr>
        <p:spPr>
          <a:xfrm>
            <a:off x="6398537" y="2264185"/>
            <a:ext cx="1490133" cy="369332"/>
          </a:xfrm>
          <a:prstGeom prst="rect">
            <a:avLst/>
          </a:prstGeom>
          <a:noFill/>
        </p:spPr>
        <p:txBody>
          <a:bodyPr wrap="square">
            <a:spAutoFit/>
          </a:bodyPr>
          <a:lstStyle/>
          <a:p>
            <a:r>
              <a:rPr lang="en-GB" sz="900" dirty="0"/>
              <a:t>Latin Hypercube Sampling</a:t>
            </a:r>
          </a:p>
          <a:p>
            <a:r>
              <a:rPr lang="en-GB" sz="900" dirty="0"/>
              <a:t>                 (LHS)</a:t>
            </a:r>
            <a:endParaRPr lang="en-DE" sz="900" dirty="0"/>
          </a:p>
        </p:txBody>
      </p:sp>
    </p:spTree>
    <p:extLst>
      <p:ext uri="{BB962C8B-B14F-4D97-AF65-F5344CB8AC3E}">
        <p14:creationId xmlns:p14="http://schemas.microsoft.com/office/powerpoint/2010/main" val="216558264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Group 29">
            <a:extLst>
              <a:ext uri="{FF2B5EF4-FFF2-40B4-BE49-F238E27FC236}">
                <a16:creationId xmlns:a16="http://schemas.microsoft.com/office/drawing/2014/main" id="{53560B04-0439-4C76-A5AC-2534EA14818A}"/>
              </a:ext>
            </a:extLst>
          </p:cNvPr>
          <p:cNvGrpSpPr/>
          <p:nvPr/>
        </p:nvGrpSpPr>
        <p:grpSpPr>
          <a:xfrm>
            <a:off x="1419225" y="918684"/>
            <a:ext cx="4800600" cy="2662237"/>
            <a:chOff x="1419225" y="918684"/>
            <a:chExt cx="4800600" cy="2662237"/>
          </a:xfrm>
        </p:grpSpPr>
        <p:grpSp>
          <p:nvGrpSpPr>
            <p:cNvPr id="25" name="Group 24">
              <a:extLst>
                <a:ext uri="{FF2B5EF4-FFF2-40B4-BE49-F238E27FC236}">
                  <a16:creationId xmlns:a16="http://schemas.microsoft.com/office/drawing/2014/main" id="{7CC45068-AD6F-409F-A176-C7EAD8C25B3B}"/>
                </a:ext>
              </a:extLst>
            </p:cNvPr>
            <p:cNvGrpSpPr/>
            <p:nvPr/>
          </p:nvGrpSpPr>
          <p:grpSpPr>
            <a:xfrm>
              <a:off x="1419225" y="918684"/>
              <a:ext cx="4800600" cy="2662237"/>
              <a:chOff x="1419225" y="866775"/>
              <a:chExt cx="4800600" cy="2662237"/>
            </a:xfrm>
          </p:grpSpPr>
          <p:pic>
            <p:nvPicPr>
              <p:cNvPr id="8" name="Picture 7">
                <a:extLst>
                  <a:ext uri="{FF2B5EF4-FFF2-40B4-BE49-F238E27FC236}">
                    <a16:creationId xmlns:a16="http://schemas.microsoft.com/office/drawing/2014/main" id="{66799E63-D057-46A1-ABC6-52F253FE52E4}"/>
                  </a:ext>
                </a:extLst>
              </p:cNvPr>
              <p:cNvPicPr>
                <a:picLocks noChangeAspect="1"/>
              </p:cNvPicPr>
              <p:nvPr/>
            </p:nvPicPr>
            <p:blipFill>
              <a:blip r:embed="rId3"/>
              <a:stretch>
                <a:fillRect/>
              </a:stretch>
            </p:blipFill>
            <p:spPr>
              <a:xfrm>
                <a:off x="1419225" y="866775"/>
                <a:ext cx="4800600" cy="2662237"/>
              </a:xfrm>
              <a:prstGeom prst="rect">
                <a:avLst/>
              </a:prstGeom>
            </p:spPr>
          </p:pic>
          <p:cxnSp>
            <p:nvCxnSpPr>
              <p:cNvPr id="4" name="Straight Connector 3">
                <a:extLst>
                  <a:ext uri="{FF2B5EF4-FFF2-40B4-BE49-F238E27FC236}">
                    <a16:creationId xmlns:a16="http://schemas.microsoft.com/office/drawing/2014/main" id="{46E4EDCB-5719-4B01-81FA-7EA128548211}"/>
                  </a:ext>
                </a:extLst>
              </p:cNvPr>
              <p:cNvCxnSpPr>
                <a:cxnSpLocks/>
              </p:cNvCxnSpPr>
              <p:nvPr/>
            </p:nvCxnSpPr>
            <p:spPr>
              <a:xfrm>
                <a:off x="5720316" y="2762250"/>
                <a:ext cx="0" cy="666750"/>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29D9D0DC-E1FB-4875-A326-F8F192D31975}"/>
                  </a:ext>
                </a:extLst>
              </p:cNvPr>
              <p:cNvCxnSpPr/>
              <p:nvPr/>
            </p:nvCxnSpPr>
            <p:spPr>
              <a:xfrm>
                <a:off x="5418564" y="2762250"/>
                <a:ext cx="3017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7" name="TextBox 26">
              <a:extLst>
                <a:ext uri="{FF2B5EF4-FFF2-40B4-BE49-F238E27FC236}">
                  <a16:creationId xmlns:a16="http://schemas.microsoft.com/office/drawing/2014/main" id="{AEF4E6B9-800F-44E9-BE44-64EC0B029B45}"/>
                </a:ext>
              </a:extLst>
            </p:cNvPr>
            <p:cNvSpPr txBox="1"/>
            <p:nvPr/>
          </p:nvSpPr>
          <p:spPr>
            <a:xfrm>
              <a:off x="5418564" y="2476672"/>
              <a:ext cx="301749" cy="369332"/>
            </a:xfrm>
            <a:prstGeom prst="rect">
              <a:avLst/>
            </a:prstGeom>
            <a:noFill/>
          </p:spPr>
          <p:txBody>
            <a:bodyPr wrap="square" rtlCol="0">
              <a:spAutoFit/>
            </a:bodyPr>
            <a:lstStyle/>
            <a:p>
              <a:r>
                <a:rPr lang="en-US" dirty="0"/>
                <a:t>U</a:t>
              </a:r>
              <a:endParaRPr lang="en-DE" dirty="0"/>
            </a:p>
          </p:txBody>
        </p:sp>
      </p:grpSp>
      <p:grpSp>
        <p:nvGrpSpPr>
          <p:cNvPr id="31" name="Group 30">
            <a:extLst>
              <a:ext uri="{FF2B5EF4-FFF2-40B4-BE49-F238E27FC236}">
                <a16:creationId xmlns:a16="http://schemas.microsoft.com/office/drawing/2014/main" id="{BD036072-42B9-47DF-A5CF-4B99FCCE0949}"/>
              </a:ext>
            </a:extLst>
          </p:cNvPr>
          <p:cNvGrpSpPr/>
          <p:nvPr/>
        </p:nvGrpSpPr>
        <p:grpSpPr>
          <a:xfrm>
            <a:off x="1419225" y="3834526"/>
            <a:ext cx="4971713" cy="2642064"/>
            <a:chOff x="1419225" y="3834526"/>
            <a:chExt cx="4971713" cy="2642064"/>
          </a:xfrm>
        </p:grpSpPr>
        <p:grpSp>
          <p:nvGrpSpPr>
            <p:cNvPr id="26" name="Group 25">
              <a:extLst>
                <a:ext uri="{FF2B5EF4-FFF2-40B4-BE49-F238E27FC236}">
                  <a16:creationId xmlns:a16="http://schemas.microsoft.com/office/drawing/2014/main" id="{E743D726-5D36-42EF-A96F-E9FC62CA0EF2}"/>
                </a:ext>
              </a:extLst>
            </p:cNvPr>
            <p:cNvGrpSpPr/>
            <p:nvPr/>
          </p:nvGrpSpPr>
          <p:grpSpPr>
            <a:xfrm>
              <a:off x="1419225" y="3834526"/>
              <a:ext cx="4971713" cy="2309003"/>
              <a:chOff x="1419225" y="3834526"/>
              <a:chExt cx="4971713" cy="2309003"/>
            </a:xfrm>
          </p:grpSpPr>
          <p:pic>
            <p:nvPicPr>
              <p:cNvPr id="18" name="Picture 17">
                <a:extLst>
                  <a:ext uri="{FF2B5EF4-FFF2-40B4-BE49-F238E27FC236}">
                    <a16:creationId xmlns:a16="http://schemas.microsoft.com/office/drawing/2014/main" id="{A09ACE65-4D4A-4DD4-A2D8-1C0B1A4BAE5A}"/>
                  </a:ext>
                </a:extLst>
              </p:cNvPr>
              <p:cNvPicPr>
                <a:picLocks noChangeAspect="1"/>
              </p:cNvPicPr>
              <p:nvPr/>
            </p:nvPicPr>
            <p:blipFill>
              <a:blip r:embed="rId4"/>
              <a:stretch>
                <a:fillRect/>
              </a:stretch>
            </p:blipFill>
            <p:spPr>
              <a:xfrm>
                <a:off x="1419225" y="3834526"/>
                <a:ext cx="4971713" cy="2223374"/>
              </a:xfrm>
              <a:prstGeom prst="rect">
                <a:avLst/>
              </a:prstGeom>
            </p:spPr>
          </p:pic>
          <p:cxnSp>
            <p:nvCxnSpPr>
              <p:cNvPr id="17" name="Straight Connector 16">
                <a:extLst>
                  <a:ext uri="{FF2B5EF4-FFF2-40B4-BE49-F238E27FC236}">
                    <a16:creationId xmlns:a16="http://schemas.microsoft.com/office/drawing/2014/main" id="{036D6F6E-9D82-4818-8341-53EBFEA84EDC}"/>
                  </a:ext>
                </a:extLst>
              </p:cNvPr>
              <p:cNvCxnSpPr>
                <a:cxnSpLocks/>
              </p:cNvCxnSpPr>
              <p:nvPr/>
            </p:nvCxnSpPr>
            <p:spPr>
              <a:xfrm>
                <a:off x="5568500" y="5126351"/>
                <a:ext cx="0" cy="825500"/>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19" name="Straight Connector 18">
                <a:extLst>
                  <a:ext uri="{FF2B5EF4-FFF2-40B4-BE49-F238E27FC236}">
                    <a16:creationId xmlns:a16="http://schemas.microsoft.com/office/drawing/2014/main" id="{FB0877D5-D40E-4D2D-BF10-B2E46F5C91D0}"/>
                  </a:ext>
                </a:extLst>
              </p:cNvPr>
              <p:cNvCxnSpPr>
                <a:cxnSpLocks/>
              </p:cNvCxnSpPr>
              <p:nvPr/>
            </p:nvCxnSpPr>
            <p:spPr>
              <a:xfrm>
                <a:off x="5976810" y="4250018"/>
                <a:ext cx="0" cy="800100"/>
              </a:xfrm>
              <a:prstGeom prst="line">
                <a:avLst/>
              </a:prstGeom>
              <a:ln w="19050">
                <a:prstDash val="dash"/>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74C41FEA-7C94-429D-97D5-A6274AAF6CC2}"/>
                  </a:ext>
                </a:extLst>
              </p:cNvPr>
              <p:cNvCxnSpPr/>
              <p:nvPr/>
            </p:nvCxnSpPr>
            <p:spPr>
              <a:xfrm>
                <a:off x="5262372" y="6143529"/>
                <a:ext cx="301752"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7C651ACC-C30D-4FFE-AE41-C55F0E0D93E8}"/>
                  </a:ext>
                </a:extLst>
              </p:cNvPr>
              <p:cNvCxnSpPr>
                <a:cxnSpLocks/>
              </p:cNvCxnSpPr>
              <p:nvPr/>
            </p:nvCxnSpPr>
            <p:spPr>
              <a:xfrm flipV="1">
                <a:off x="5304017" y="4250018"/>
                <a:ext cx="672793" cy="5637"/>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grpSp>
        <p:sp>
          <p:nvSpPr>
            <p:cNvPr id="28" name="TextBox 27">
              <a:extLst>
                <a:ext uri="{FF2B5EF4-FFF2-40B4-BE49-F238E27FC236}">
                  <a16:creationId xmlns:a16="http://schemas.microsoft.com/office/drawing/2014/main" id="{F89EBDE6-8B72-45A4-8E37-3AA76033054B}"/>
                </a:ext>
              </a:extLst>
            </p:cNvPr>
            <p:cNvSpPr txBox="1"/>
            <p:nvPr/>
          </p:nvSpPr>
          <p:spPr>
            <a:xfrm>
              <a:off x="5513989" y="3928169"/>
              <a:ext cx="462818" cy="369332"/>
            </a:xfrm>
            <a:prstGeom prst="rect">
              <a:avLst/>
            </a:prstGeom>
            <a:noFill/>
          </p:spPr>
          <p:txBody>
            <a:bodyPr wrap="square" rtlCol="0">
              <a:spAutoFit/>
            </a:bodyPr>
            <a:lstStyle/>
            <a:p>
              <a:r>
                <a:rPr lang="en-US" dirty="0"/>
                <a:t>U</a:t>
              </a:r>
              <a:r>
                <a:rPr lang="en-US" baseline="-25000" dirty="0"/>
                <a:t>2</a:t>
              </a:r>
              <a:endParaRPr lang="en-DE" baseline="-25000" dirty="0"/>
            </a:p>
          </p:txBody>
        </p:sp>
        <p:sp>
          <p:nvSpPr>
            <p:cNvPr id="29" name="TextBox 28">
              <a:extLst>
                <a:ext uri="{FF2B5EF4-FFF2-40B4-BE49-F238E27FC236}">
                  <a16:creationId xmlns:a16="http://schemas.microsoft.com/office/drawing/2014/main" id="{794A2A3D-D86B-409C-8DB8-E5803B5F025C}"/>
                </a:ext>
              </a:extLst>
            </p:cNvPr>
            <p:cNvSpPr txBox="1"/>
            <p:nvPr/>
          </p:nvSpPr>
          <p:spPr>
            <a:xfrm>
              <a:off x="5262375" y="6107258"/>
              <a:ext cx="457938" cy="369332"/>
            </a:xfrm>
            <a:prstGeom prst="rect">
              <a:avLst/>
            </a:prstGeom>
            <a:noFill/>
          </p:spPr>
          <p:txBody>
            <a:bodyPr wrap="square" rtlCol="0">
              <a:spAutoFit/>
            </a:bodyPr>
            <a:lstStyle/>
            <a:p>
              <a:r>
                <a:rPr lang="en-US" dirty="0"/>
                <a:t>U</a:t>
              </a:r>
              <a:r>
                <a:rPr lang="en-US" baseline="-25000" dirty="0"/>
                <a:t>1</a:t>
              </a:r>
              <a:endParaRPr lang="en-DE" baseline="-25000" dirty="0"/>
            </a:p>
          </p:txBody>
        </p:sp>
      </p:grpSp>
      <p:sp>
        <p:nvSpPr>
          <p:cNvPr id="2" name="Titel 1"/>
          <p:cNvSpPr>
            <a:spLocks noGrp="1"/>
          </p:cNvSpPr>
          <p:nvPr>
            <p:ph type="title"/>
          </p:nvPr>
        </p:nvSpPr>
        <p:spPr>
          <a:xfrm>
            <a:off x="838200" y="365125"/>
            <a:ext cx="10515600" cy="1325563"/>
          </a:xfrm>
        </p:spPr>
        <p:txBody>
          <a:bodyPr/>
          <a:lstStyle/>
          <a:p>
            <a:r>
              <a:rPr lang="en-US" dirty="0"/>
              <a:t>Unknown Effect of Protection Activity</a:t>
            </a:r>
            <a:endParaRPr lang="de-DE" dirty="0"/>
          </a:p>
        </p:txBody>
      </p:sp>
      <p:sp>
        <p:nvSpPr>
          <p:cNvPr id="7" name="Foliennummernplatzhalter 8">
            <a:extLst>
              <a:ext uri="{FF2B5EF4-FFF2-40B4-BE49-F238E27FC236}">
                <a16:creationId xmlns:a16="http://schemas.microsoft.com/office/drawing/2014/main" id="{D97FDE69-59AE-4131-8FDC-2E902AA67340}"/>
              </a:ext>
            </a:extLst>
          </p:cNvPr>
          <p:cNvSpPr>
            <a:spLocks noGrp="1"/>
          </p:cNvSpPr>
          <p:nvPr>
            <p:ph type="sldNum" sz="quarter" idx="12"/>
          </p:nvPr>
        </p:nvSpPr>
        <p:spPr>
          <a:xfrm>
            <a:off x="8610600" y="6356350"/>
            <a:ext cx="2743200" cy="365125"/>
          </a:xfrm>
        </p:spPr>
        <p:txBody>
          <a:bodyPr/>
          <a:lstStyle/>
          <a:p>
            <a:fld id="{B6CB3E37-E7CB-473E-98CC-EA085E8A1C4F}" type="slidenum">
              <a:rPr lang="de-DE" smtClean="0"/>
              <a:pPr/>
              <a:t>2</a:t>
            </a:fld>
            <a:endParaRPr lang="de-DE" dirty="0"/>
          </a:p>
        </p:txBody>
      </p:sp>
      <p:sp>
        <p:nvSpPr>
          <p:cNvPr id="11" name="TextBox 10">
            <a:extLst>
              <a:ext uri="{FF2B5EF4-FFF2-40B4-BE49-F238E27FC236}">
                <a16:creationId xmlns:a16="http://schemas.microsoft.com/office/drawing/2014/main" id="{64406D10-1E92-4814-964E-54A7D4F6CCF4}"/>
              </a:ext>
            </a:extLst>
          </p:cNvPr>
          <p:cNvSpPr txBox="1"/>
          <p:nvPr/>
        </p:nvSpPr>
        <p:spPr>
          <a:xfrm>
            <a:off x="1755609" y="1661654"/>
            <a:ext cx="2959768" cy="369332"/>
          </a:xfrm>
          <a:prstGeom prst="rect">
            <a:avLst/>
          </a:prstGeom>
          <a:noFill/>
        </p:spPr>
        <p:txBody>
          <a:bodyPr wrap="square" rtlCol="0">
            <a:spAutoFit/>
          </a:bodyPr>
          <a:lstStyle/>
          <a:p>
            <a:r>
              <a:rPr lang="en-GB" sz="1800" b="0" i="0" u="none" strike="noStrike" baseline="0" dirty="0"/>
              <a:t>Emergent Vegetation</a:t>
            </a:r>
            <a:endParaRPr lang="en-DE" dirty="0"/>
          </a:p>
        </p:txBody>
      </p:sp>
      <p:sp>
        <p:nvSpPr>
          <p:cNvPr id="15" name="Titel 3">
            <a:extLst>
              <a:ext uri="{FF2B5EF4-FFF2-40B4-BE49-F238E27FC236}">
                <a16:creationId xmlns:a16="http://schemas.microsoft.com/office/drawing/2014/main" id="{37097739-9530-4023-91B1-AC25AF2BDA38}"/>
              </a:ext>
            </a:extLst>
          </p:cNvPr>
          <p:cNvSpPr txBox="1">
            <a:spLocks/>
          </p:cNvSpPr>
          <p:nvPr/>
        </p:nvSpPr>
        <p:spPr>
          <a:xfrm>
            <a:off x="792499" y="377085"/>
            <a:ext cx="4885988" cy="97159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de-DE" dirty="0">
                <a:solidFill>
                  <a:schemeClr val="tx2"/>
                </a:solidFill>
              </a:rPr>
              <a:t>Project Objectives</a:t>
            </a:r>
          </a:p>
        </p:txBody>
      </p:sp>
      <p:sp>
        <p:nvSpPr>
          <p:cNvPr id="16" name="TextBox 15">
            <a:extLst>
              <a:ext uri="{FF2B5EF4-FFF2-40B4-BE49-F238E27FC236}">
                <a16:creationId xmlns:a16="http://schemas.microsoft.com/office/drawing/2014/main" id="{01030FE1-BD3E-4F5C-B7BA-14AC6D435C1D}"/>
              </a:ext>
            </a:extLst>
          </p:cNvPr>
          <p:cNvSpPr txBox="1"/>
          <p:nvPr/>
        </p:nvSpPr>
        <p:spPr>
          <a:xfrm>
            <a:off x="6820497" y="2584542"/>
            <a:ext cx="4533303" cy="2554545"/>
          </a:xfrm>
          <a:prstGeom prst="rect">
            <a:avLst/>
          </a:prstGeom>
          <a:noFill/>
        </p:spPr>
        <p:txBody>
          <a:bodyPr wrap="square" rtlCol="0">
            <a:spAutoFit/>
          </a:bodyPr>
          <a:lstStyle/>
          <a:p>
            <a:pPr marL="285750" indent="-285750">
              <a:buFontTx/>
              <a:buChar char="-"/>
            </a:pPr>
            <a:r>
              <a:rPr lang="en-DE" sz="2000" dirty="0">
                <a:effectLst/>
                <a:latin typeface="Calibri" panose="020F0502020204030204" pitchFamily="34" charset="0"/>
                <a:ea typeface="Calibri" panose="020F0502020204030204" pitchFamily="34" charset="0"/>
                <a:cs typeface="Times New Roman" panose="02020603050405020304" pitchFamily="18" charset="0"/>
              </a:rPr>
              <a:t>Investigation of vegetation effects on overland flow</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endParaRPr lang="en-US" sz="2000" dirty="0">
              <a:latin typeface="Calibri" panose="020F0502020204030204" pitchFamily="34" charset="0"/>
              <a:ea typeface="Calibri" panose="020F0502020204030204" pitchFamily="34" charset="0"/>
              <a:cs typeface="Times New Roman" panose="02020603050405020304" pitchFamily="18" charset="0"/>
            </a:endParaRPr>
          </a:p>
          <a:p>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p>
            <a:pPr marL="285750" indent="-285750">
              <a:buFontTx/>
              <a:buChar char="-"/>
            </a:pPr>
            <a:r>
              <a:rPr lang="en-DE" sz="2000" dirty="0">
                <a:effectLst/>
                <a:latin typeface="Calibri" panose="020F0502020204030204" pitchFamily="34" charset="0"/>
                <a:ea typeface="Calibri" panose="020F0502020204030204" pitchFamily="34" charset="0"/>
                <a:cs typeface="Times New Roman" panose="02020603050405020304" pitchFamily="18" charset="0"/>
              </a:rPr>
              <a:t>Modelling the overland flow to comparison </a:t>
            </a:r>
            <a:r>
              <a:rPr lang="en-US" sz="2000" dirty="0">
                <a:effectLst/>
                <a:latin typeface="Calibri" panose="020F0502020204030204" pitchFamily="34" charset="0"/>
                <a:ea typeface="Calibri" panose="020F0502020204030204" pitchFamily="34" charset="0"/>
                <a:cs typeface="Times New Roman" panose="02020603050405020304" pitchFamily="18" charset="0"/>
              </a:rPr>
              <a:t>and validation </a:t>
            </a:r>
            <a:r>
              <a:rPr lang="en-DE" sz="2000" dirty="0">
                <a:effectLst/>
                <a:latin typeface="Calibri" panose="020F0502020204030204" pitchFamily="34" charset="0"/>
                <a:ea typeface="Calibri" panose="020F0502020204030204" pitchFamily="34" charset="0"/>
                <a:cs typeface="Times New Roman" panose="02020603050405020304" pitchFamily="18" charset="0"/>
              </a:rPr>
              <a:t>of different approach of </a:t>
            </a:r>
            <a:r>
              <a:rPr lang="en-US" sz="2000" dirty="0">
                <a:effectLst/>
                <a:latin typeface="Calibri" panose="020F0502020204030204" pitchFamily="34" charset="0"/>
                <a:ea typeface="Calibri" panose="020F0502020204030204" pitchFamily="34" charset="0"/>
                <a:cs typeface="Times New Roman" panose="02020603050405020304" pitchFamily="18" charset="0"/>
              </a:rPr>
              <a:t>M</a:t>
            </a:r>
            <a:r>
              <a:rPr lang="en-DE" sz="2000" dirty="0">
                <a:effectLst/>
                <a:latin typeface="Calibri" panose="020F0502020204030204" pitchFamily="34" charset="0"/>
                <a:ea typeface="Calibri" panose="020F0502020204030204" pitchFamily="34" charset="0"/>
                <a:cs typeface="Times New Roman" panose="02020603050405020304" pitchFamily="18" charset="0"/>
              </a:rPr>
              <a:t>anning</a:t>
            </a:r>
            <a:r>
              <a:rPr lang="en-US" sz="2000" dirty="0">
                <a:effectLst/>
                <a:latin typeface="Calibri" panose="020F0502020204030204" pitchFamily="34" charset="0"/>
                <a:ea typeface="Calibri" panose="020F0502020204030204" pitchFamily="34" charset="0"/>
                <a:cs typeface="Times New Roman" panose="02020603050405020304" pitchFamily="18" charset="0"/>
              </a:rPr>
              <a:t>’s</a:t>
            </a:r>
            <a:r>
              <a:rPr lang="en-DE" sz="2000" dirty="0">
                <a:effectLst/>
                <a:latin typeface="Calibri" panose="020F0502020204030204" pitchFamily="34" charset="0"/>
                <a:ea typeface="Calibri" panose="020F0502020204030204" pitchFamily="34" charset="0"/>
                <a:cs typeface="Times New Roman" panose="02020603050405020304" pitchFamily="18" charset="0"/>
              </a:rPr>
              <a:t> coefficient estimation</a:t>
            </a:r>
            <a:endParaRPr lang="en-DE" sz="2000" dirty="0"/>
          </a:p>
        </p:txBody>
      </p:sp>
      <p:sp>
        <p:nvSpPr>
          <p:cNvPr id="12" name="TextBox 11">
            <a:extLst>
              <a:ext uri="{FF2B5EF4-FFF2-40B4-BE49-F238E27FC236}">
                <a16:creationId xmlns:a16="http://schemas.microsoft.com/office/drawing/2014/main" id="{5CA3FE02-E1CA-4144-8DFD-2052E04A777C}"/>
              </a:ext>
            </a:extLst>
          </p:cNvPr>
          <p:cNvSpPr txBox="1"/>
          <p:nvPr/>
        </p:nvSpPr>
        <p:spPr>
          <a:xfrm>
            <a:off x="1755609" y="3990158"/>
            <a:ext cx="3216442" cy="369332"/>
          </a:xfrm>
          <a:prstGeom prst="rect">
            <a:avLst/>
          </a:prstGeom>
          <a:noFill/>
        </p:spPr>
        <p:txBody>
          <a:bodyPr wrap="square" rtlCol="0">
            <a:spAutoFit/>
          </a:bodyPr>
          <a:lstStyle>
            <a:defPPr>
              <a:defRPr lang="en-US"/>
            </a:defPPr>
            <a:lvl1pPr>
              <a:defRPr b="0" i="0" u="none" strike="noStrike" baseline="0"/>
            </a:lvl1pPr>
          </a:lstStyle>
          <a:p>
            <a:r>
              <a:rPr lang="en-GB" dirty="0"/>
              <a:t>Submerged Vegetation</a:t>
            </a:r>
            <a:endParaRPr lang="en-DE" dirty="0"/>
          </a:p>
        </p:txBody>
      </p:sp>
    </p:spTree>
    <p:extLst>
      <p:ext uri="{BB962C8B-B14F-4D97-AF65-F5344CB8AC3E}">
        <p14:creationId xmlns:p14="http://schemas.microsoft.com/office/powerpoint/2010/main" val="30671009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 dirty="0">
                <a:latin typeface="+mj-lt"/>
              </a:rPr>
              <a:t>Model Base</a:t>
            </a:r>
            <a:endParaRPr lang="en-GB" dirty="0">
              <a:latin typeface="+mj-lt"/>
            </a:endParaRPr>
          </a:p>
        </p:txBody>
      </p:sp>
      <p:sp>
        <p:nvSpPr>
          <p:cNvPr id="4" name="Datumsplatzhalter 3"/>
          <p:cNvSpPr>
            <a:spLocks noGrp="1"/>
          </p:cNvSpPr>
          <p:nvPr>
            <p:ph type="dt" sz="half" idx="10"/>
          </p:nvPr>
        </p:nvSpPr>
        <p:spPr/>
        <p:txBody>
          <a:bodyPr/>
          <a:lstStyle/>
          <a:p>
            <a:fld id="{1396F8F7-899F-EC49-A5A2-46BF8C663848}" type="datetime1">
              <a:rPr lang="de-DE" smtClean="0"/>
              <a:t>10.04.2024</a:t>
            </a:fld>
            <a:endParaRPr lang="de-DE" dirty="0"/>
          </a:p>
        </p:txBody>
      </p:sp>
      <p:sp>
        <p:nvSpPr>
          <p:cNvPr id="5" name="Fußzeilenplatzhalter 4"/>
          <p:cNvSpPr>
            <a:spLocks noGrp="1"/>
          </p:cNvSpPr>
          <p:nvPr>
            <p:ph type="ftr" sz="quarter" idx="11"/>
          </p:nvPr>
        </p:nvSpPr>
        <p:spPr/>
        <p:txBody>
          <a:bodyPr/>
          <a:lstStyle/>
          <a:p>
            <a:endParaRPr lang="de-DE" dirty="0"/>
          </a:p>
        </p:txBody>
      </p:sp>
      <p:sp>
        <p:nvSpPr>
          <p:cNvPr id="6" name="Foliennummernplatzhalter 5"/>
          <p:cNvSpPr>
            <a:spLocks noGrp="1"/>
          </p:cNvSpPr>
          <p:nvPr>
            <p:ph type="sldNum" sz="quarter" idx="12"/>
          </p:nvPr>
        </p:nvSpPr>
        <p:spPr/>
        <p:txBody>
          <a:bodyPr/>
          <a:lstStyle/>
          <a:p>
            <a:fld id="{B6CB3E37-E7CB-473E-98CC-EA085E8A1C4F}" type="slidenum">
              <a:rPr lang="de-DE" smtClean="0"/>
              <a:pPr/>
              <a:t>3</a:t>
            </a:fld>
            <a:endParaRPr lang="de-DE" dirty="0"/>
          </a:p>
        </p:txBody>
      </p:sp>
      <p:sp>
        <p:nvSpPr>
          <p:cNvPr id="7" name="Inhaltsplatzhalter 4"/>
          <p:cNvSpPr>
            <a:spLocks noGrp="1"/>
          </p:cNvSpPr>
          <p:nvPr>
            <p:ph idx="1"/>
          </p:nvPr>
        </p:nvSpPr>
        <p:spPr/>
        <p:txBody>
          <a:bodyPr>
            <a:normAutofit/>
          </a:bodyPr>
          <a:lstStyle/>
          <a:p>
            <a:r>
              <a:rPr lang="en" sz="3200" dirty="0"/>
              <a:t>Review of existing models </a:t>
            </a:r>
            <a:r>
              <a:rPr lang="de-DE" sz="3200" dirty="0"/>
              <a:t>:</a:t>
            </a:r>
          </a:p>
          <a:p>
            <a:pPr>
              <a:buFontTx/>
              <a:buChar char="-"/>
            </a:pPr>
            <a:r>
              <a:rPr lang="de-DE" sz="3200" dirty="0"/>
              <a:t>2D Kinematic </a:t>
            </a:r>
            <a:r>
              <a:rPr lang="en" sz="3200" dirty="0"/>
              <a:t>wave </a:t>
            </a:r>
            <a:r>
              <a:rPr lang="de-DE" sz="3200" dirty="0"/>
              <a:t>/</a:t>
            </a:r>
            <a:r>
              <a:rPr lang="en" sz="3200" dirty="0"/>
              <a:t> Dynamic flow equation</a:t>
            </a:r>
          </a:p>
          <a:p>
            <a:pPr>
              <a:buFontTx/>
              <a:buChar char="-"/>
            </a:pPr>
            <a:r>
              <a:rPr lang="de-DE" sz="3200" dirty="0"/>
              <a:t>Open Source </a:t>
            </a:r>
          </a:p>
          <a:p>
            <a:pPr>
              <a:buFontTx/>
              <a:buChar char="-"/>
            </a:pPr>
            <a:r>
              <a:rPr lang="en" sz="3200" dirty="0"/>
              <a:t>Central European Validation</a:t>
            </a:r>
            <a:endParaRPr lang="de-DE" sz="3200" dirty="0"/>
          </a:p>
        </p:txBody>
      </p:sp>
      <p:pic>
        <p:nvPicPr>
          <p:cNvPr id="8" name="Grafik 7"/>
          <p:cNvPicPr>
            <a:picLocks noChangeAspect="1"/>
          </p:cNvPicPr>
          <p:nvPr/>
        </p:nvPicPr>
        <p:blipFill>
          <a:blip r:embed="rId3"/>
          <a:stretch>
            <a:fillRect/>
          </a:stretch>
        </p:blipFill>
        <p:spPr>
          <a:xfrm>
            <a:off x="-1" y="5176701"/>
            <a:ext cx="12192001" cy="1681300"/>
          </a:xfrm>
          <a:prstGeom prst="rect">
            <a:avLst/>
          </a:prstGeom>
        </p:spPr>
      </p:pic>
    </p:spTree>
    <p:extLst>
      <p:ext uri="{BB962C8B-B14F-4D97-AF65-F5344CB8AC3E}">
        <p14:creationId xmlns:p14="http://schemas.microsoft.com/office/powerpoint/2010/main" val="17558731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185"/>
            <a:ext cx="10515600" cy="1325563"/>
          </a:xfrm>
        </p:spPr>
        <p:txBody>
          <a:bodyPr/>
          <a:lstStyle/>
          <a:p>
            <a:pPr>
              <a:lnSpc>
                <a:spcPct val="150000"/>
              </a:lnSpc>
            </a:pPr>
            <a:r>
              <a:rPr lang="en-US" dirty="0">
                <a:latin typeface="+mj-lt"/>
              </a:rPr>
              <a:t>Surface Roughness Methods</a:t>
            </a:r>
            <a:endParaRPr lang="en-DE" dirty="0">
              <a:latin typeface="+mj-lt"/>
            </a:endParaRPr>
          </a:p>
        </p:txBody>
      </p:sp>
      <p:sp>
        <p:nvSpPr>
          <p:cNvPr id="6" name="Foliennummernplatzhalter 5"/>
          <p:cNvSpPr>
            <a:spLocks noGrp="1"/>
          </p:cNvSpPr>
          <p:nvPr>
            <p:ph type="sldNum" sz="quarter" idx="12"/>
          </p:nvPr>
        </p:nvSpPr>
        <p:spPr/>
        <p:txBody>
          <a:bodyPr/>
          <a:lstStyle/>
          <a:p>
            <a:fld id="{B6CB3E37-E7CB-473E-98CC-EA085E8A1C4F}" type="slidenum">
              <a:rPr lang="de-DE" smtClean="0"/>
              <a:pPr/>
              <a:t>4</a:t>
            </a:fld>
            <a:endParaRPr lang="de-DE" dirty="0"/>
          </a:p>
        </p:txBody>
      </p:sp>
      <p:sp>
        <p:nvSpPr>
          <p:cNvPr id="19" name="TextBox 18">
            <a:extLst>
              <a:ext uri="{FF2B5EF4-FFF2-40B4-BE49-F238E27FC236}">
                <a16:creationId xmlns:a16="http://schemas.microsoft.com/office/drawing/2014/main" id="{F7F3630E-A513-41BC-8082-46164363F2E3}"/>
              </a:ext>
            </a:extLst>
          </p:cNvPr>
          <p:cNvSpPr txBox="1"/>
          <p:nvPr/>
        </p:nvSpPr>
        <p:spPr>
          <a:xfrm>
            <a:off x="1032413" y="1708824"/>
            <a:ext cx="8562975" cy="1846659"/>
          </a:xfrm>
          <a:prstGeom prst="rect">
            <a:avLst/>
          </a:prstGeom>
          <a:noFill/>
        </p:spPr>
        <p:txBody>
          <a:bodyPr wrap="square" rtlCol="0">
            <a:spAutoFit/>
          </a:bodyPr>
          <a:lstStyle/>
          <a:p>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Constant Manning’s coefficients</a:t>
            </a:r>
          </a:p>
          <a:p>
            <a:r>
              <a:rPr lang="en-US" sz="1400" dirty="0">
                <a:solidFill>
                  <a:prstClr val="black"/>
                </a:solidFill>
                <a:latin typeface="Calibri"/>
              </a:rPr>
              <a:t>(Chow, 1959)</a:t>
            </a:r>
          </a:p>
          <a:p>
            <a:endParaRPr lang="en-DE" sz="1400" dirty="0">
              <a:solidFill>
                <a:prstClr val="black"/>
              </a:solidFill>
              <a:latin typeface="Calibri"/>
            </a:endParaRPr>
          </a:p>
          <a:p>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Linear method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dirty="0">
                <a:ln>
                  <a:noFill/>
                </a:ln>
                <a:solidFill>
                  <a:prstClr val="black"/>
                </a:solidFill>
                <a:effectLst/>
                <a:uLnTx/>
                <a:uFillTx/>
                <a:latin typeface="Calibri"/>
                <a:ea typeface="+mn-ea"/>
                <a:cs typeface="+mn-cs"/>
              </a:rPr>
              <a:t>(Ruiz </a:t>
            </a:r>
            <a:r>
              <a:rPr kumimoji="0" lang="es-ES" sz="1400" b="0" i="0" u="none" strike="noStrike" kern="1200" cap="none" spc="0" normalizeH="0" baseline="0" noProof="0" dirty="0" err="1">
                <a:ln>
                  <a:noFill/>
                </a:ln>
                <a:solidFill>
                  <a:prstClr val="black"/>
                </a:solidFill>
                <a:effectLst/>
                <a:uLnTx/>
                <a:uFillTx/>
                <a:latin typeface="Calibri"/>
                <a:ea typeface="+mn-ea"/>
                <a:cs typeface="+mn-cs"/>
              </a:rPr>
              <a:t>Rodriguez</a:t>
            </a:r>
            <a:r>
              <a:rPr kumimoji="0" lang="es-ES" sz="1400" b="0" i="0" u="none" strike="noStrike" kern="1200" cap="none" spc="0" normalizeH="0" baseline="0" noProof="0" dirty="0">
                <a:ln>
                  <a:noFill/>
                </a:ln>
                <a:solidFill>
                  <a:prstClr val="black"/>
                </a:solidFill>
                <a:effectLst/>
                <a:uLnTx/>
                <a:uFillTx/>
                <a:latin typeface="Calibri"/>
                <a:ea typeface="+mn-ea"/>
                <a:cs typeface="+mn-cs"/>
              </a:rPr>
              <a:t>, 2017; </a:t>
            </a:r>
            <a:r>
              <a:rPr kumimoji="0" lang="es-ES" sz="1400" b="0" i="0" u="none" strike="noStrike" kern="1200" cap="none" spc="0" normalizeH="0" baseline="0" noProof="0" dirty="0" err="1">
                <a:ln>
                  <a:noFill/>
                </a:ln>
                <a:solidFill>
                  <a:prstClr val="black"/>
                </a:solidFill>
                <a:effectLst/>
                <a:uLnTx/>
                <a:uFillTx/>
                <a:latin typeface="Calibri"/>
                <a:ea typeface="+mn-ea"/>
                <a:cs typeface="+mn-cs"/>
              </a:rPr>
              <a:t>Oberle</a:t>
            </a:r>
            <a:r>
              <a:rPr kumimoji="0" lang="es-ES" sz="1400" b="0" i="0" u="none" strike="noStrike" kern="1200" cap="none" spc="0" normalizeH="0" baseline="0" noProof="0" dirty="0">
                <a:ln>
                  <a:noFill/>
                </a:ln>
                <a:solidFill>
                  <a:prstClr val="black"/>
                </a:solidFill>
                <a:effectLst/>
                <a:uLnTx/>
                <a:uFillTx/>
                <a:latin typeface="Calibri"/>
                <a:ea typeface="+mn-ea"/>
                <a:cs typeface="+mn-cs"/>
              </a:rPr>
              <a:t> et al., 2021; </a:t>
            </a:r>
            <a:r>
              <a:rPr kumimoji="0" lang="en-US" sz="1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Hinsberger</a:t>
            </a: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et al., 2022</a:t>
            </a:r>
            <a:r>
              <a:rPr kumimoji="0" lang="es-ES" sz="1400" b="0" i="0" u="none" strike="noStrike" kern="1200" cap="none" spc="0" normalizeH="0" baseline="0" noProof="0" dirty="0">
                <a:ln>
                  <a:noFill/>
                </a:ln>
                <a:solidFill>
                  <a:prstClr val="black"/>
                </a:solidFill>
                <a:effectLst/>
                <a:uLnTx/>
                <a:uFillTx/>
                <a:latin typeface="Calibri"/>
                <a:ea typeface="+mn-ea"/>
                <a:cs typeface="+mn-cs"/>
              </a:rPr>
              <a:t> )</a:t>
            </a:r>
            <a:endParaRPr kumimoji="0" lang="en-DE" sz="1400" b="0" i="0" u="none" strike="noStrike" kern="1200" cap="none" spc="0" normalizeH="0" baseline="0" noProof="0" dirty="0">
              <a:ln>
                <a:noFill/>
              </a:ln>
              <a:solidFill>
                <a:prstClr val="black"/>
              </a:solidFill>
              <a:effectLst/>
              <a:uLnTx/>
              <a:uFillTx/>
              <a:latin typeface="Calibri"/>
              <a:ea typeface="+mn-ea"/>
              <a:cs typeface="+mn-cs"/>
            </a:endParaRPr>
          </a:p>
          <a:p>
            <a:endParaRPr lang="en-DE"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Luhar</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and </a:t>
            </a:r>
            <a:r>
              <a:rPr lang="en-US" sz="1800" b="1" i="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Nepf</a:t>
            </a:r>
            <a:r>
              <a:rPr lang="en-US" sz="18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(2013)</a:t>
            </a:r>
          </a:p>
        </p:txBody>
      </p:sp>
      <p:pic>
        <p:nvPicPr>
          <p:cNvPr id="7" name="Picture 6">
            <a:extLst>
              <a:ext uri="{FF2B5EF4-FFF2-40B4-BE49-F238E27FC236}">
                <a16:creationId xmlns:a16="http://schemas.microsoft.com/office/drawing/2014/main" id="{46F9D8BD-6C6F-46F1-BF52-C30D4473EA45}"/>
              </a:ext>
            </a:extLst>
          </p:cNvPr>
          <p:cNvPicPr>
            <a:picLocks noChangeAspect="1"/>
          </p:cNvPicPr>
          <p:nvPr/>
        </p:nvPicPr>
        <p:blipFill>
          <a:blip r:embed="rId3"/>
          <a:stretch>
            <a:fillRect/>
          </a:stretch>
        </p:blipFill>
        <p:spPr>
          <a:xfrm>
            <a:off x="880404" y="3555105"/>
            <a:ext cx="2684834" cy="739302"/>
          </a:xfrm>
          <a:prstGeom prst="rect">
            <a:avLst/>
          </a:prstGeom>
        </p:spPr>
      </p:pic>
      <p:pic>
        <p:nvPicPr>
          <p:cNvPr id="8" name="Picture 7">
            <a:extLst>
              <a:ext uri="{FF2B5EF4-FFF2-40B4-BE49-F238E27FC236}">
                <a16:creationId xmlns:a16="http://schemas.microsoft.com/office/drawing/2014/main" id="{A02995FD-397A-4FCE-8799-223F6890D960}"/>
              </a:ext>
            </a:extLst>
          </p:cNvPr>
          <p:cNvPicPr>
            <a:picLocks noChangeAspect="1"/>
          </p:cNvPicPr>
          <p:nvPr/>
        </p:nvPicPr>
        <p:blipFill>
          <a:blip r:embed="rId4"/>
          <a:stretch>
            <a:fillRect/>
          </a:stretch>
        </p:blipFill>
        <p:spPr>
          <a:xfrm>
            <a:off x="880404" y="4248852"/>
            <a:ext cx="2101174" cy="729574"/>
          </a:xfrm>
          <a:prstGeom prst="rect">
            <a:avLst/>
          </a:prstGeom>
        </p:spPr>
      </p:pic>
      <p:pic>
        <p:nvPicPr>
          <p:cNvPr id="9" name="Picture 8">
            <a:extLst>
              <a:ext uri="{FF2B5EF4-FFF2-40B4-BE49-F238E27FC236}">
                <a16:creationId xmlns:a16="http://schemas.microsoft.com/office/drawing/2014/main" id="{276D9737-CB5B-4A43-89D7-B2C3457A6B1D}"/>
              </a:ext>
            </a:extLst>
          </p:cNvPr>
          <p:cNvPicPr>
            <a:picLocks noChangeAspect="1"/>
          </p:cNvPicPr>
          <p:nvPr/>
        </p:nvPicPr>
        <p:blipFill>
          <a:blip r:embed="rId5"/>
          <a:stretch>
            <a:fillRect/>
          </a:stretch>
        </p:blipFill>
        <p:spPr>
          <a:xfrm>
            <a:off x="838200" y="5128154"/>
            <a:ext cx="4038600" cy="838200"/>
          </a:xfrm>
          <a:prstGeom prst="rect">
            <a:avLst/>
          </a:prstGeom>
        </p:spPr>
      </p:pic>
      <p:pic>
        <p:nvPicPr>
          <p:cNvPr id="11" name="Picture 10">
            <a:extLst>
              <a:ext uri="{FF2B5EF4-FFF2-40B4-BE49-F238E27FC236}">
                <a16:creationId xmlns:a16="http://schemas.microsoft.com/office/drawing/2014/main" id="{084D49EA-3FFD-49D9-BB11-3E9BE80CA08E}"/>
              </a:ext>
            </a:extLst>
          </p:cNvPr>
          <p:cNvPicPr>
            <a:picLocks noChangeAspect="1"/>
          </p:cNvPicPr>
          <p:nvPr/>
        </p:nvPicPr>
        <p:blipFill>
          <a:blip r:embed="rId6"/>
          <a:stretch>
            <a:fillRect/>
          </a:stretch>
        </p:blipFill>
        <p:spPr>
          <a:xfrm>
            <a:off x="7413290" y="3817836"/>
            <a:ext cx="4226821" cy="2321179"/>
          </a:xfrm>
          <a:prstGeom prst="rect">
            <a:avLst/>
          </a:prstGeom>
          <a:ln>
            <a:solidFill>
              <a:srgbClr val="000000"/>
            </a:solidFill>
          </a:ln>
        </p:spPr>
      </p:pic>
      <p:sp>
        <p:nvSpPr>
          <p:cNvPr id="12" name="TextBox 11">
            <a:extLst>
              <a:ext uri="{FF2B5EF4-FFF2-40B4-BE49-F238E27FC236}">
                <a16:creationId xmlns:a16="http://schemas.microsoft.com/office/drawing/2014/main" id="{A7967619-5029-4CE8-99BE-1B1857871E3E}"/>
              </a:ext>
            </a:extLst>
          </p:cNvPr>
          <p:cNvSpPr txBox="1"/>
          <p:nvPr/>
        </p:nvSpPr>
        <p:spPr>
          <a:xfrm>
            <a:off x="4164531" y="3702613"/>
            <a:ext cx="6097604" cy="369332"/>
          </a:xfrm>
          <a:prstGeom prst="rect">
            <a:avLst/>
          </a:prstGeom>
          <a:noFill/>
        </p:spPr>
        <p:txBody>
          <a:bodyPr wrap="square">
            <a:spAutoFit/>
          </a:bodyPr>
          <a:lstStyle/>
          <a:p>
            <a:r>
              <a:rPr lang="en-US" dirty="0"/>
              <a:t>H</a:t>
            </a:r>
            <a:r>
              <a:rPr lang="en-DE" dirty="0"/>
              <a:t>&lt;=</a:t>
            </a:r>
            <a:r>
              <a:rPr lang="en-US" dirty="0"/>
              <a:t>h , Bx&lt;0.8</a:t>
            </a:r>
            <a:endParaRPr lang="en-DE" dirty="0"/>
          </a:p>
        </p:txBody>
      </p:sp>
      <p:sp>
        <p:nvSpPr>
          <p:cNvPr id="13" name="TextBox 12">
            <a:extLst>
              <a:ext uri="{FF2B5EF4-FFF2-40B4-BE49-F238E27FC236}">
                <a16:creationId xmlns:a16="http://schemas.microsoft.com/office/drawing/2014/main" id="{B26DBC40-4873-4544-823F-7CD73857C3A1}"/>
              </a:ext>
            </a:extLst>
          </p:cNvPr>
          <p:cNvSpPr txBox="1"/>
          <p:nvPr/>
        </p:nvSpPr>
        <p:spPr>
          <a:xfrm>
            <a:off x="5023261" y="5329951"/>
            <a:ext cx="6097604" cy="369332"/>
          </a:xfrm>
          <a:prstGeom prst="rect">
            <a:avLst/>
          </a:prstGeom>
          <a:noFill/>
        </p:spPr>
        <p:txBody>
          <a:bodyPr wrap="square">
            <a:spAutoFit/>
          </a:bodyPr>
          <a:lstStyle/>
          <a:p>
            <a:r>
              <a:rPr lang="en-US" dirty="0"/>
              <a:t>H&gt;h</a:t>
            </a:r>
            <a:endParaRPr lang="en-DE" dirty="0"/>
          </a:p>
        </p:txBody>
      </p:sp>
      <p:sp>
        <p:nvSpPr>
          <p:cNvPr id="14" name="TextBox 13">
            <a:extLst>
              <a:ext uri="{FF2B5EF4-FFF2-40B4-BE49-F238E27FC236}">
                <a16:creationId xmlns:a16="http://schemas.microsoft.com/office/drawing/2014/main" id="{ADC2F83F-CAE1-4FC2-990F-060E6DF8079D}"/>
              </a:ext>
            </a:extLst>
          </p:cNvPr>
          <p:cNvSpPr txBox="1"/>
          <p:nvPr/>
        </p:nvSpPr>
        <p:spPr>
          <a:xfrm>
            <a:off x="4164531" y="4392970"/>
            <a:ext cx="6097604" cy="369332"/>
          </a:xfrm>
          <a:prstGeom prst="rect">
            <a:avLst/>
          </a:prstGeom>
          <a:noFill/>
        </p:spPr>
        <p:txBody>
          <a:bodyPr wrap="square">
            <a:spAutoFit/>
          </a:bodyPr>
          <a:lstStyle/>
          <a:p>
            <a:r>
              <a:rPr lang="en-US" dirty="0"/>
              <a:t>H</a:t>
            </a:r>
            <a:r>
              <a:rPr lang="en-DE" dirty="0"/>
              <a:t>&lt;=</a:t>
            </a:r>
            <a:r>
              <a:rPr lang="en-US" dirty="0"/>
              <a:t>h , Bx=&gt;0.8</a:t>
            </a:r>
            <a:endParaRPr lang="en-DE" dirty="0"/>
          </a:p>
        </p:txBody>
      </p:sp>
      <p:sp>
        <p:nvSpPr>
          <p:cNvPr id="53" name="TextBox 52">
            <a:extLst>
              <a:ext uri="{FF2B5EF4-FFF2-40B4-BE49-F238E27FC236}">
                <a16:creationId xmlns:a16="http://schemas.microsoft.com/office/drawing/2014/main" id="{9B147310-5391-4571-BD3B-190AFA7B4C28}"/>
              </a:ext>
            </a:extLst>
          </p:cNvPr>
          <p:cNvSpPr txBox="1"/>
          <p:nvPr/>
        </p:nvSpPr>
        <p:spPr>
          <a:xfrm>
            <a:off x="8832700" y="3477761"/>
            <a:ext cx="2907036" cy="276999"/>
          </a:xfrm>
          <a:prstGeom prst="rect">
            <a:avLst/>
          </a:prstGeom>
          <a:noFill/>
        </p:spPr>
        <p:txBody>
          <a:bodyPr wrap="square" rtlCol="0">
            <a:spAutoFit/>
          </a:bodyPr>
          <a:lstStyle/>
          <a:p>
            <a:r>
              <a:rPr lang="es-ES" sz="1200" dirty="0" err="1"/>
              <a:t>Oberle</a:t>
            </a:r>
            <a:r>
              <a:rPr lang="es-ES" sz="1200" dirty="0"/>
              <a:t> et al., (2021)</a:t>
            </a:r>
            <a:endParaRPr lang="en-DE" sz="1200" dirty="0"/>
          </a:p>
        </p:txBody>
      </p:sp>
      <p:pic>
        <p:nvPicPr>
          <p:cNvPr id="3" name="Picture 2">
            <a:extLst>
              <a:ext uri="{FF2B5EF4-FFF2-40B4-BE49-F238E27FC236}">
                <a16:creationId xmlns:a16="http://schemas.microsoft.com/office/drawing/2014/main" id="{07C5B5B3-0830-464B-83B9-DB3F1281CA04}"/>
              </a:ext>
            </a:extLst>
          </p:cNvPr>
          <p:cNvPicPr>
            <a:picLocks noChangeAspect="1"/>
          </p:cNvPicPr>
          <p:nvPr/>
        </p:nvPicPr>
        <p:blipFill>
          <a:blip r:embed="rId7"/>
          <a:stretch>
            <a:fillRect/>
          </a:stretch>
        </p:blipFill>
        <p:spPr>
          <a:xfrm>
            <a:off x="7413290" y="1158717"/>
            <a:ext cx="4409945" cy="2336356"/>
          </a:xfrm>
          <a:prstGeom prst="rect">
            <a:avLst/>
          </a:prstGeom>
        </p:spPr>
      </p:pic>
      <p:sp>
        <p:nvSpPr>
          <p:cNvPr id="4" name="TextBox 3">
            <a:extLst>
              <a:ext uri="{FF2B5EF4-FFF2-40B4-BE49-F238E27FC236}">
                <a16:creationId xmlns:a16="http://schemas.microsoft.com/office/drawing/2014/main" id="{865A5AAE-1619-40B3-8B66-261A759C83B6}"/>
              </a:ext>
            </a:extLst>
          </p:cNvPr>
          <p:cNvSpPr txBox="1"/>
          <p:nvPr/>
        </p:nvSpPr>
        <p:spPr>
          <a:xfrm>
            <a:off x="532737" y="6236432"/>
            <a:ext cx="10515600" cy="707886"/>
          </a:xfrm>
          <a:prstGeom prst="rect">
            <a:avLst/>
          </a:prstGeom>
          <a:noFill/>
        </p:spPr>
        <p:txBody>
          <a:bodyPr wrap="square" rtlCol="0">
            <a:spAutoFit/>
          </a:bodyPr>
          <a:lstStyle/>
          <a:p>
            <a:r>
              <a:rPr lang="en-D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Oberle, P., </a:t>
            </a:r>
            <a:r>
              <a:rPr lang="en-US"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et al., </a:t>
            </a:r>
            <a:r>
              <a:rPr lang="en-DE" sz="11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Diskussionsbeitrag zur Fließwiderstandsparametrisierung zur Simulation von Oberflächenabflüssen infolge Starkregen, in: Dresdner Wasserbauliche Mitteilungen 65, Technische Universität Dresden, Institut für Wasserbau und technische Hydromechanik (Hg.): Wasserbau zwischen Hochwasser und Wassermangel, 129–139, 2021.</a:t>
            </a:r>
            <a:endParaRPr lang="en-DE" sz="11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DE" dirty="0"/>
          </a:p>
        </p:txBody>
      </p:sp>
    </p:spTree>
    <p:extLst>
      <p:ext uri="{BB962C8B-B14F-4D97-AF65-F5344CB8AC3E}">
        <p14:creationId xmlns:p14="http://schemas.microsoft.com/office/powerpoint/2010/main" val="2398539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20185"/>
            <a:ext cx="10515600" cy="1325563"/>
          </a:xfrm>
        </p:spPr>
        <p:txBody>
          <a:bodyPr/>
          <a:lstStyle/>
          <a:p>
            <a:pPr>
              <a:lnSpc>
                <a:spcPct val="150000"/>
              </a:lnSpc>
            </a:pPr>
            <a:r>
              <a:rPr lang="en-US" dirty="0">
                <a:latin typeface="+mj-lt"/>
              </a:rPr>
              <a:t>Surface Roughness Methods</a:t>
            </a:r>
            <a:endParaRPr lang="en-DE" dirty="0">
              <a:latin typeface="+mj-lt"/>
            </a:endParaRPr>
          </a:p>
        </p:txBody>
      </p:sp>
      <p:sp>
        <p:nvSpPr>
          <p:cNvPr id="6" name="Foliennummernplatzhalter 5"/>
          <p:cNvSpPr>
            <a:spLocks noGrp="1"/>
          </p:cNvSpPr>
          <p:nvPr>
            <p:ph type="sldNum" sz="quarter" idx="12"/>
          </p:nvPr>
        </p:nvSpPr>
        <p:spPr/>
        <p:txBody>
          <a:bodyPr/>
          <a:lstStyle/>
          <a:p>
            <a:fld id="{B6CB3E37-E7CB-473E-98CC-EA085E8A1C4F}" type="slidenum">
              <a:rPr lang="de-DE" smtClean="0"/>
              <a:pPr/>
              <a:t>5</a:t>
            </a:fld>
            <a:endParaRPr lang="de-DE" dirty="0"/>
          </a:p>
        </p:txBody>
      </p:sp>
      <p:sp>
        <p:nvSpPr>
          <p:cNvPr id="19" name="TextBox 18">
            <a:extLst>
              <a:ext uri="{FF2B5EF4-FFF2-40B4-BE49-F238E27FC236}">
                <a16:creationId xmlns:a16="http://schemas.microsoft.com/office/drawing/2014/main" id="{F7F3630E-A513-41BC-8082-46164363F2E3}"/>
              </a:ext>
            </a:extLst>
          </p:cNvPr>
          <p:cNvSpPr txBox="1"/>
          <p:nvPr/>
        </p:nvSpPr>
        <p:spPr>
          <a:xfrm>
            <a:off x="1097317" y="1884008"/>
            <a:ext cx="8562975" cy="4093428"/>
          </a:xfrm>
          <a:prstGeom prst="rect">
            <a:avLst/>
          </a:prstGeom>
          <a:noFill/>
        </p:spPr>
        <p:txBody>
          <a:bodyPr wrap="square" rtlCol="0">
            <a:spAutoFit/>
          </a:bodyPr>
          <a:lstStyle/>
          <a:p>
            <a:r>
              <a:rPr lang="en-US" sz="2400" b="1" dirty="0">
                <a:solidFill>
                  <a:schemeClr val="tx2"/>
                </a:solidFill>
                <a:latin typeface="Times New Roman" panose="02020603050405020304" pitchFamily="18" charset="0"/>
                <a:cs typeface="+mj-cs"/>
              </a:rPr>
              <a:t>Feldmann et al., (2023)</a:t>
            </a:r>
          </a:p>
          <a:p>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Constant Manning’s coefficients</a:t>
            </a:r>
          </a:p>
          <a:p>
            <a:endPar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DE"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Exponential method</a:t>
            </a:r>
          </a:p>
          <a:p>
            <a:endPar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Kadlec’s method</a:t>
            </a:r>
          </a:p>
          <a:p>
            <a:endPar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endParaRPr lang="en-DE"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endParaRPr>
          </a:p>
          <a:p>
            <a:r>
              <a:rPr lang="en-US" sz="20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Fu’s equation</a:t>
            </a:r>
            <a:endParaRPr lang="en-DE" sz="2000" dirty="0">
              <a:effectLst/>
              <a:latin typeface="Times New Roman" panose="02020603050405020304" pitchFamily="18" charset="0"/>
              <a:ea typeface="Times New Roman" panose="02020603050405020304" pitchFamily="18" charset="0"/>
            </a:endParaRPr>
          </a:p>
          <a:p>
            <a:endParaRPr lang="en-DE" dirty="0"/>
          </a:p>
        </p:txBody>
      </p:sp>
      <p:pic>
        <p:nvPicPr>
          <p:cNvPr id="7" name="Picture 6">
            <a:extLst>
              <a:ext uri="{FF2B5EF4-FFF2-40B4-BE49-F238E27FC236}">
                <a16:creationId xmlns:a16="http://schemas.microsoft.com/office/drawing/2014/main" id="{66C095B8-DAA4-4863-A921-5171758C47A6}"/>
              </a:ext>
            </a:extLst>
          </p:cNvPr>
          <p:cNvPicPr>
            <a:picLocks noChangeAspect="1"/>
          </p:cNvPicPr>
          <p:nvPr/>
        </p:nvPicPr>
        <p:blipFill>
          <a:blip r:embed="rId3"/>
          <a:stretch>
            <a:fillRect/>
          </a:stretch>
        </p:blipFill>
        <p:spPr>
          <a:xfrm>
            <a:off x="1615345" y="5320942"/>
            <a:ext cx="11440137" cy="621846"/>
          </a:xfrm>
          <a:prstGeom prst="rect">
            <a:avLst/>
          </a:prstGeom>
        </p:spPr>
      </p:pic>
      <p:pic>
        <p:nvPicPr>
          <p:cNvPr id="9" name="Picture 8">
            <a:extLst>
              <a:ext uri="{FF2B5EF4-FFF2-40B4-BE49-F238E27FC236}">
                <a16:creationId xmlns:a16="http://schemas.microsoft.com/office/drawing/2014/main" id="{3F09F2B5-3D79-485D-9851-7760260784FA}"/>
              </a:ext>
            </a:extLst>
          </p:cNvPr>
          <p:cNvPicPr>
            <a:picLocks noChangeAspect="1"/>
          </p:cNvPicPr>
          <p:nvPr/>
        </p:nvPicPr>
        <p:blipFill>
          <a:blip r:embed="rId4"/>
          <a:stretch>
            <a:fillRect/>
          </a:stretch>
        </p:blipFill>
        <p:spPr>
          <a:xfrm>
            <a:off x="4376128" y="4253977"/>
            <a:ext cx="1492576" cy="653403"/>
          </a:xfrm>
          <a:prstGeom prst="rect">
            <a:avLst/>
          </a:prstGeom>
        </p:spPr>
      </p:pic>
      <p:pic>
        <p:nvPicPr>
          <p:cNvPr id="11" name="Picture 10">
            <a:extLst>
              <a:ext uri="{FF2B5EF4-FFF2-40B4-BE49-F238E27FC236}">
                <a16:creationId xmlns:a16="http://schemas.microsoft.com/office/drawing/2014/main" id="{B0DC0DB4-6EBF-46F3-BFA7-C3C5DE97B980}"/>
              </a:ext>
            </a:extLst>
          </p:cNvPr>
          <p:cNvPicPr>
            <a:picLocks noChangeAspect="1"/>
          </p:cNvPicPr>
          <p:nvPr/>
        </p:nvPicPr>
        <p:blipFill>
          <a:blip r:embed="rId5"/>
          <a:stretch>
            <a:fillRect/>
          </a:stretch>
        </p:blipFill>
        <p:spPr>
          <a:xfrm>
            <a:off x="4310496" y="3373519"/>
            <a:ext cx="1164103" cy="490148"/>
          </a:xfrm>
          <a:prstGeom prst="rect">
            <a:avLst/>
          </a:prstGeom>
        </p:spPr>
      </p:pic>
    </p:spTree>
    <p:extLst>
      <p:ext uri="{BB962C8B-B14F-4D97-AF65-F5344CB8AC3E}">
        <p14:creationId xmlns:p14="http://schemas.microsoft.com/office/powerpoint/2010/main" val="3344972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215500"/>
            <a:ext cx="10515600" cy="1325563"/>
          </a:xfrm>
        </p:spPr>
        <p:txBody>
          <a:bodyPr/>
          <a:lstStyle/>
          <a:p>
            <a:pPr>
              <a:lnSpc>
                <a:spcPct val="150000"/>
              </a:lnSpc>
            </a:pPr>
            <a:r>
              <a:rPr lang="en-GB" dirty="0">
                <a:latin typeface="+mj-lt"/>
              </a:rPr>
              <a:t>Model </a:t>
            </a:r>
            <a:r>
              <a:rPr lang="en" dirty="0">
                <a:latin typeface="+mj-lt"/>
              </a:rPr>
              <a:t>Adjustment</a:t>
            </a:r>
            <a:endParaRPr lang="en-GB" dirty="0">
              <a:latin typeface="+mj-lt"/>
            </a:endParaRPr>
          </a:p>
        </p:txBody>
      </p:sp>
      <p:sp>
        <p:nvSpPr>
          <p:cNvPr id="3" name="Inhaltsplatzhalter 2"/>
          <p:cNvSpPr>
            <a:spLocks noGrp="1"/>
          </p:cNvSpPr>
          <p:nvPr>
            <p:ph idx="1"/>
          </p:nvPr>
        </p:nvSpPr>
        <p:spPr>
          <a:xfrm>
            <a:off x="533893" y="1390490"/>
            <a:ext cx="7225190" cy="732768"/>
          </a:xfrm>
        </p:spPr>
        <p:txBody>
          <a:bodyPr/>
          <a:lstStyle/>
          <a:p>
            <a:r>
              <a:rPr lang="en-GB" dirty="0" err="1"/>
              <a:t>OpenLISEM</a:t>
            </a:r>
            <a:r>
              <a:rPr lang="en-GB" dirty="0"/>
              <a:t> Source-Code</a:t>
            </a:r>
          </a:p>
          <a:p>
            <a:r>
              <a:rPr lang="en-GB" sz="1400" dirty="0">
                <a:hlinkClick r:id="rId3"/>
              </a:rPr>
              <a:t>https://github.com/vjetten/openlisem/blob/main_C/lisOverlandflow.cpp#L166-L179</a:t>
            </a:r>
            <a:r>
              <a:rPr lang="en-GB" sz="1400" dirty="0"/>
              <a:t> </a:t>
            </a:r>
          </a:p>
          <a:p>
            <a:endParaRPr lang="en-GB" dirty="0"/>
          </a:p>
        </p:txBody>
      </p:sp>
      <p:sp>
        <p:nvSpPr>
          <p:cNvPr id="6" name="Foliennummernplatzhalter 5"/>
          <p:cNvSpPr>
            <a:spLocks noGrp="1"/>
          </p:cNvSpPr>
          <p:nvPr>
            <p:ph type="sldNum" sz="quarter" idx="12"/>
          </p:nvPr>
        </p:nvSpPr>
        <p:spPr/>
        <p:txBody>
          <a:bodyPr/>
          <a:lstStyle/>
          <a:p>
            <a:fld id="{B6CB3E37-E7CB-473E-98CC-EA085E8A1C4F}" type="slidenum">
              <a:rPr lang="de-DE" smtClean="0"/>
              <a:pPr/>
              <a:t>6</a:t>
            </a:fld>
            <a:endParaRPr lang="de-DE" dirty="0"/>
          </a:p>
        </p:txBody>
      </p:sp>
      <p:pic>
        <p:nvPicPr>
          <p:cNvPr id="7" name="Inhaltsplatzhalter 3"/>
          <p:cNvPicPr>
            <a:picLocks noChangeAspect="1"/>
          </p:cNvPicPr>
          <p:nvPr/>
        </p:nvPicPr>
        <p:blipFill>
          <a:blip r:embed="rId4"/>
          <a:stretch>
            <a:fillRect/>
          </a:stretch>
        </p:blipFill>
        <p:spPr>
          <a:xfrm>
            <a:off x="505863" y="2048181"/>
            <a:ext cx="5856475" cy="2099222"/>
          </a:xfrm>
          <a:prstGeom prst="rect">
            <a:avLst/>
          </a:prstGeom>
        </p:spPr>
      </p:pic>
      <p:grpSp>
        <p:nvGrpSpPr>
          <p:cNvPr id="10" name="Group 9">
            <a:extLst>
              <a:ext uri="{FF2B5EF4-FFF2-40B4-BE49-F238E27FC236}">
                <a16:creationId xmlns:a16="http://schemas.microsoft.com/office/drawing/2014/main" id="{4295A43B-3F2A-4706-A217-3024BD039700}"/>
              </a:ext>
            </a:extLst>
          </p:cNvPr>
          <p:cNvGrpSpPr/>
          <p:nvPr/>
        </p:nvGrpSpPr>
        <p:grpSpPr>
          <a:xfrm>
            <a:off x="3377685" y="3429079"/>
            <a:ext cx="4375744" cy="2938568"/>
            <a:chOff x="5991403" y="1054366"/>
            <a:chExt cx="5743074" cy="3339968"/>
          </a:xfrm>
        </p:grpSpPr>
        <p:sp>
          <p:nvSpPr>
            <p:cNvPr id="11" name="Speech Bubble: Rectangle 10">
              <a:extLst>
                <a:ext uri="{FF2B5EF4-FFF2-40B4-BE49-F238E27FC236}">
                  <a16:creationId xmlns:a16="http://schemas.microsoft.com/office/drawing/2014/main" id="{8D0CA642-8269-4EFA-87F9-26858CBB4785}"/>
                </a:ext>
              </a:extLst>
            </p:cNvPr>
            <p:cNvSpPr/>
            <p:nvPr/>
          </p:nvSpPr>
          <p:spPr>
            <a:xfrm>
              <a:off x="5991403" y="1054366"/>
              <a:ext cx="5743074" cy="3339968"/>
            </a:xfrm>
            <a:prstGeom prst="wedgeRectCallout">
              <a:avLst>
                <a:gd name="adj1" fmla="val -70311"/>
                <a:gd name="adj2" fmla="val -59388"/>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15" name="Picture 14">
              <a:extLst>
                <a:ext uri="{FF2B5EF4-FFF2-40B4-BE49-F238E27FC236}">
                  <a16:creationId xmlns:a16="http://schemas.microsoft.com/office/drawing/2014/main" id="{EC524B4C-8C1C-46F2-AF96-8566A15B9AFD}"/>
                </a:ext>
              </a:extLst>
            </p:cNvPr>
            <p:cNvPicPr>
              <a:picLocks noChangeAspect="1"/>
            </p:cNvPicPr>
            <p:nvPr/>
          </p:nvPicPr>
          <p:blipFill>
            <a:blip r:embed="rId5"/>
            <a:stretch>
              <a:fillRect/>
            </a:stretch>
          </p:blipFill>
          <p:spPr>
            <a:xfrm>
              <a:off x="6149605" y="1241244"/>
              <a:ext cx="5492816" cy="2968177"/>
            </a:xfrm>
            <a:prstGeom prst="rect">
              <a:avLst/>
            </a:prstGeom>
          </p:spPr>
        </p:pic>
      </p:grpSp>
      <p:sp>
        <p:nvSpPr>
          <p:cNvPr id="4" name="TextBox 3">
            <a:extLst>
              <a:ext uri="{FF2B5EF4-FFF2-40B4-BE49-F238E27FC236}">
                <a16:creationId xmlns:a16="http://schemas.microsoft.com/office/drawing/2014/main" id="{3413BFB1-103E-4C21-982A-46EC0D3EA0D9}"/>
              </a:ext>
            </a:extLst>
          </p:cNvPr>
          <p:cNvSpPr txBox="1"/>
          <p:nvPr/>
        </p:nvSpPr>
        <p:spPr>
          <a:xfrm>
            <a:off x="533893" y="6399508"/>
            <a:ext cx="7457243" cy="307777"/>
          </a:xfrm>
          <a:prstGeom prst="rect">
            <a:avLst/>
          </a:prstGeom>
          <a:noFill/>
        </p:spPr>
        <p:txBody>
          <a:bodyPr wrap="square" rtlCol="0">
            <a:spAutoFit/>
          </a:bodyPr>
          <a:lstStyle>
            <a:defPPr>
              <a:defRPr lang="en-US"/>
            </a:defPPr>
            <a:lvl1pPr>
              <a:defRPr u="none" strike="noStrike">
                <a:solidFill>
                  <a:srgbClr val="0563C1"/>
                </a:solidFill>
                <a:effectLst/>
                <a:latin typeface="Calibri" panose="020F0502020204030204" pitchFamily="34" charset="0"/>
                <a:ea typeface="Calibri" panose="020F0502020204030204" pitchFamily="34" charset="0"/>
                <a:cs typeface="Times New Roman" panose="02020603050405020304" pitchFamily="18" charset="0"/>
              </a:defRPr>
            </a:lvl1pPr>
          </a:lstStyle>
          <a:p>
            <a:r>
              <a:rPr lang="en-DE" sz="1400" dirty="0">
                <a:hlinkClick r:id="rId6"/>
              </a:rPr>
              <a:t>https://github.com/philippkraft/openlisem/tree/modified_manning_console</a:t>
            </a:r>
            <a:endParaRPr lang="en-DE" sz="1400" dirty="0"/>
          </a:p>
        </p:txBody>
      </p:sp>
      <p:grpSp>
        <p:nvGrpSpPr>
          <p:cNvPr id="22" name="Group 21">
            <a:extLst>
              <a:ext uri="{FF2B5EF4-FFF2-40B4-BE49-F238E27FC236}">
                <a16:creationId xmlns:a16="http://schemas.microsoft.com/office/drawing/2014/main" id="{022129F4-CE01-4914-AB96-A4E1F3BB1BBA}"/>
              </a:ext>
            </a:extLst>
          </p:cNvPr>
          <p:cNvGrpSpPr/>
          <p:nvPr/>
        </p:nvGrpSpPr>
        <p:grpSpPr>
          <a:xfrm>
            <a:off x="6961703" y="2053385"/>
            <a:ext cx="4993227" cy="2290117"/>
            <a:chOff x="6936303" y="2070909"/>
            <a:chExt cx="4993227" cy="2290117"/>
          </a:xfrm>
        </p:grpSpPr>
        <p:sp>
          <p:nvSpPr>
            <p:cNvPr id="17" name="Speech Bubble: Rectangle 16">
              <a:extLst>
                <a:ext uri="{FF2B5EF4-FFF2-40B4-BE49-F238E27FC236}">
                  <a16:creationId xmlns:a16="http://schemas.microsoft.com/office/drawing/2014/main" id="{7E6EFFE8-6592-492E-B7B5-CFF8C341B926}"/>
                </a:ext>
              </a:extLst>
            </p:cNvPr>
            <p:cNvSpPr/>
            <p:nvPr/>
          </p:nvSpPr>
          <p:spPr>
            <a:xfrm>
              <a:off x="6936303" y="2070909"/>
              <a:ext cx="4993227" cy="2290117"/>
            </a:xfrm>
            <a:prstGeom prst="wedgeRectCallout">
              <a:avLst>
                <a:gd name="adj1" fmla="val -65066"/>
                <a:gd name="adj2" fmla="val 58240"/>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pic>
          <p:nvPicPr>
            <p:cNvPr id="21" name="Picture 20">
              <a:extLst>
                <a:ext uri="{FF2B5EF4-FFF2-40B4-BE49-F238E27FC236}">
                  <a16:creationId xmlns:a16="http://schemas.microsoft.com/office/drawing/2014/main" id="{28C722E8-28F7-4AC4-A510-D706201A7D45}"/>
                </a:ext>
              </a:extLst>
            </p:cNvPr>
            <p:cNvPicPr>
              <a:picLocks noChangeAspect="1"/>
            </p:cNvPicPr>
            <p:nvPr/>
          </p:nvPicPr>
          <p:blipFill>
            <a:blip r:embed="rId7"/>
            <a:stretch>
              <a:fillRect/>
            </a:stretch>
          </p:blipFill>
          <p:spPr>
            <a:xfrm>
              <a:off x="7045041" y="2211498"/>
              <a:ext cx="4775749" cy="1935905"/>
            </a:xfrm>
            <a:prstGeom prst="rect">
              <a:avLst/>
            </a:prstGeom>
          </p:spPr>
        </p:pic>
        <p:sp>
          <p:nvSpPr>
            <p:cNvPr id="8" name="Rectangle 7">
              <a:extLst>
                <a:ext uri="{FF2B5EF4-FFF2-40B4-BE49-F238E27FC236}">
                  <a16:creationId xmlns:a16="http://schemas.microsoft.com/office/drawing/2014/main" id="{EBE9C7B5-1FE2-474B-A2A5-52B3EFB0EA47}"/>
                </a:ext>
              </a:extLst>
            </p:cNvPr>
            <p:cNvSpPr/>
            <p:nvPr/>
          </p:nvSpPr>
          <p:spPr>
            <a:xfrm>
              <a:off x="7480241" y="3872413"/>
              <a:ext cx="3467160" cy="24116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E"/>
            </a:p>
          </p:txBody>
        </p:sp>
      </p:grpSp>
    </p:spTree>
    <p:extLst>
      <p:ext uri="{BB962C8B-B14F-4D97-AF65-F5344CB8AC3E}">
        <p14:creationId xmlns:p14="http://schemas.microsoft.com/office/powerpoint/2010/main" val="34255850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838200" y="346075"/>
            <a:ext cx="10515600" cy="1325563"/>
          </a:xfrm>
        </p:spPr>
        <p:txBody>
          <a:bodyPr>
            <a:normAutofit/>
          </a:bodyPr>
          <a:lstStyle/>
          <a:p>
            <a:pPr>
              <a:lnSpc>
                <a:spcPct val="150000"/>
              </a:lnSpc>
            </a:pPr>
            <a:r>
              <a:rPr lang="en-US" dirty="0">
                <a:latin typeface="+mj-lt"/>
              </a:rPr>
              <a:t>Study Site </a:t>
            </a:r>
            <a:r>
              <a:rPr lang="en-US" sz="2400" dirty="0">
                <a:latin typeface="+mj-lt"/>
              </a:rPr>
              <a:t>(</a:t>
            </a:r>
            <a:r>
              <a:rPr lang="en-DE" sz="2400" dirty="0" err="1">
                <a:latin typeface="+mj-lt"/>
              </a:rPr>
              <a:t>Ries</a:t>
            </a:r>
            <a:r>
              <a:rPr lang="en-DE" sz="2400" dirty="0">
                <a:latin typeface="+mj-lt"/>
              </a:rPr>
              <a:t> et al. 2020</a:t>
            </a:r>
            <a:r>
              <a:rPr lang="en-US" sz="2400" dirty="0">
                <a:latin typeface="+mj-lt"/>
              </a:rPr>
              <a:t>)</a:t>
            </a:r>
            <a:endParaRPr lang="en-GB" sz="2400" dirty="0">
              <a:latin typeface="+mj-lt"/>
            </a:endParaRPr>
          </a:p>
        </p:txBody>
      </p:sp>
      <p:sp>
        <p:nvSpPr>
          <p:cNvPr id="6" name="Foliennummernplatzhalter 5"/>
          <p:cNvSpPr>
            <a:spLocks noGrp="1"/>
          </p:cNvSpPr>
          <p:nvPr>
            <p:ph type="sldNum" sz="quarter" idx="12"/>
          </p:nvPr>
        </p:nvSpPr>
        <p:spPr/>
        <p:txBody>
          <a:bodyPr/>
          <a:lstStyle/>
          <a:p>
            <a:fld id="{B6CB3E37-E7CB-473E-98CC-EA085E8A1C4F}" type="slidenum">
              <a:rPr lang="de-DE" smtClean="0"/>
              <a:pPr/>
              <a:t>7</a:t>
            </a:fld>
            <a:endParaRPr lang="de-DE" dirty="0"/>
          </a:p>
        </p:txBody>
      </p:sp>
      <p:graphicFrame>
        <p:nvGraphicFramePr>
          <p:cNvPr id="14" name="Table 13">
            <a:extLst>
              <a:ext uri="{FF2B5EF4-FFF2-40B4-BE49-F238E27FC236}">
                <a16:creationId xmlns:a16="http://schemas.microsoft.com/office/drawing/2014/main" id="{A2A5F897-D6C0-4396-AD01-747DB65F5F25}"/>
              </a:ext>
            </a:extLst>
          </p:cNvPr>
          <p:cNvGraphicFramePr>
            <a:graphicFrameLocks noGrp="1"/>
          </p:cNvGraphicFramePr>
          <p:nvPr>
            <p:extLst>
              <p:ext uri="{D42A27DB-BD31-4B8C-83A1-F6EECF244321}">
                <p14:modId xmlns:p14="http://schemas.microsoft.com/office/powerpoint/2010/main" val="2686632966"/>
              </p:ext>
            </p:extLst>
          </p:nvPr>
        </p:nvGraphicFramePr>
        <p:xfrm>
          <a:off x="2550307" y="5386785"/>
          <a:ext cx="7088777" cy="887366"/>
        </p:xfrm>
        <a:graphic>
          <a:graphicData uri="http://schemas.openxmlformats.org/drawingml/2006/table">
            <a:tbl>
              <a:tblPr firstRow="1" firstCol="1" bandRow="1"/>
              <a:tblGrid>
                <a:gridCol w="883833">
                  <a:extLst>
                    <a:ext uri="{9D8B030D-6E8A-4147-A177-3AD203B41FA5}">
                      <a16:colId xmlns:a16="http://schemas.microsoft.com/office/drawing/2014/main" val="2270990644"/>
                    </a:ext>
                  </a:extLst>
                </a:gridCol>
                <a:gridCol w="1601877">
                  <a:extLst>
                    <a:ext uri="{9D8B030D-6E8A-4147-A177-3AD203B41FA5}">
                      <a16:colId xmlns:a16="http://schemas.microsoft.com/office/drawing/2014/main" val="2887469629"/>
                    </a:ext>
                  </a:extLst>
                </a:gridCol>
                <a:gridCol w="1282620">
                  <a:extLst>
                    <a:ext uri="{9D8B030D-6E8A-4147-A177-3AD203B41FA5}">
                      <a16:colId xmlns:a16="http://schemas.microsoft.com/office/drawing/2014/main" val="2024656069"/>
                    </a:ext>
                  </a:extLst>
                </a:gridCol>
                <a:gridCol w="1895902">
                  <a:extLst>
                    <a:ext uri="{9D8B030D-6E8A-4147-A177-3AD203B41FA5}">
                      <a16:colId xmlns:a16="http://schemas.microsoft.com/office/drawing/2014/main" val="1915404934"/>
                    </a:ext>
                  </a:extLst>
                </a:gridCol>
                <a:gridCol w="1424545">
                  <a:extLst>
                    <a:ext uri="{9D8B030D-6E8A-4147-A177-3AD203B41FA5}">
                      <a16:colId xmlns:a16="http://schemas.microsoft.com/office/drawing/2014/main" val="2017458109"/>
                    </a:ext>
                  </a:extLst>
                </a:gridCol>
              </a:tblGrid>
              <a:tr h="288106">
                <a:tc rowSpan="2">
                  <a:txBody>
                    <a:bodyPr/>
                    <a:lstStyle/>
                    <a:p>
                      <a:pPr algn="ctr" fontAlgn="ctr"/>
                      <a:r>
                        <a:rPr lang="en-DE" sz="1800" b="0" i="0" u="none" strike="noStrike" dirty="0">
                          <a:solidFill>
                            <a:srgbClr val="000000"/>
                          </a:solidFill>
                          <a:effectLst/>
                          <a:latin typeface="Calibri" panose="020F0502020204030204" pitchFamily="34" charset="0"/>
                        </a:rPr>
                        <a:t>Site </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US" sz="1800" b="0" i="0" u="none" strike="noStrike" dirty="0">
                          <a:solidFill>
                            <a:srgbClr val="000000"/>
                          </a:solidFill>
                          <a:effectLst/>
                          <a:latin typeface="Calibri" panose="020F0502020204030204" pitchFamily="34" charset="0"/>
                        </a:rPr>
                        <a:t>No. of </a:t>
                      </a:r>
                      <a:r>
                        <a:rPr lang="en-DE" sz="1800" b="0" i="0" u="none" strike="noStrike" dirty="0">
                          <a:solidFill>
                            <a:srgbClr val="000000"/>
                          </a:solidFill>
                          <a:effectLst/>
                          <a:latin typeface="Calibri" panose="020F0502020204030204" pitchFamily="34" charset="0"/>
                        </a:rPr>
                        <a:t>Exp</a:t>
                      </a:r>
                      <a:r>
                        <a:rPr lang="en-US" sz="1800" b="0" i="0" u="none" strike="noStrike" dirty="0">
                          <a:solidFill>
                            <a:srgbClr val="000000"/>
                          </a:solidFill>
                          <a:effectLst/>
                          <a:latin typeface="Calibri" panose="020F0502020204030204" pitchFamily="34" charset="0"/>
                        </a:rPr>
                        <a:t>.</a:t>
                      </a:r>
                      <a:r>
                        <a:rPr lang="en-DE" sz="1800" b="0" i="0" u="none" strike="noStrike" dirty="0">
                          <a:solidFill>
                            <a:srgbClr val="000000"/>
                          </a:solidFill>
                          <a:effectLst/>
                          <a:latin typeface="Calibri" panose="020F0502020204030204" pitchFamily="34" charset="0"/>
                        </a:rPr>
                        <a:t> for each Site</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DE" sz="1800" b="0" i="0" u="none" strike="noStrike" dirty="0">
                          <a:solidFill>
                            <a:srgbClr val="000000"/>
                          </a:solidFill>
                          <a:effectLst/>
                          <a:latin typeface="Calibri" panose="020F0502020204030204" pitchFamily="34" charset="0"/>
                        </a:rPr>
                        <a:t>Slope (%)</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gn="ctr" fontAlgn="ctr"/>
                      <a:r>
                        <a:rPr lang="en-DE" sz="1800" b="0" i="0" u="none" strike="noStrike" dirty="0">
                          <a:solidFill>
                            <a:srgbClr val="000000"/>
                          </a:solidFill>
                          <a:effectLst/>
                          <a:latin typeface="Calibri" panose="020F0502020204030204" pitchFamily="34" charset="0"/>
                        </a:rPr>
                        <a:t>Veg. Height (m)</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DE" sz="1800" b="0" i="0" u="none" strike="noStrike">
                          <a:solidFill>
                            <a:srgbClr val="000000"/>
                          </a:solidFill>
                          <a:effectLst/>
                          <a:latin typeface="Calibri" panose="020F0502020204030204" pitchFamily="34" charset="0"/>
                        </a:rPr>
                        <a:t>Veg. Coverage</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930625822"/>
                  </a:ext>
                </a:extLst>
              </a:tr>
              <a:tr h="299630">
                <a:tc vMerge="1">
                  <a:txBody>
                    <a:bodyPr/>
                    <a:lstStyle/>
                    <a:p>
                      <a:endParaRPr lang="en-DE"/>
                    </a:p>
                  </a:txBody>
                  <a:tcPr/>
                </a:tc>
                <a:tc vMerge="1">
                  <a:txBody>
                    <a:bodyPr/>
                    <a:lstStyle/>
                    <a:p>
                      <a:endParaRPr lang="en-DE"/>
                    </a:p>
                  </a:txBody>
                  <a:tcPr/>
                </a:tc>
                <a:tc vMerge="1">
                  <a:txBody>
                    <a:bodyPr/>
                    <a:lstStyle/>
                    <a:p>
                      <a:endParaRPr lang="en-DE"/>
                    </a:p>
                  </a:txBody>
                  <a:tcPr/>
                </a:tc>
                <a:tc vMerge="1">
                  <a:txBody>
                    <a:bodyPr/>
                    <a:lstStyle/>
                    <a:p>
                      <a:endParaRPr lang="en-DE"/>
                    </a:p>
                  </a:txBody>
                  <a:tcPr/>
                </a:tc>
                <a:tc>
                  <a:txBody>
                    <a:bodyPr/>
                    <a:lstStyle/>
                    <a:p>
                      <a:pPr algn="ctr" fontAlgn="ctr"/>
                      <a:r>
                        <a:rPr lang="en-US" sz="1800" b="0" i="0" u="none" strike="noStrike" dirty="0">
                          <a:solidFill>
                            <a:srgbClr val="000000"/>
                          </a:solidFill>
                          <a:effectLst/>
                          <a:latin typeface="Calibri" panose="020F0502020204030204" pitchFamily="34" charset="0"/>
                        </a:rPr>
                        <a:t>(</a:t>
                      </a:r>
                      <a:r>
                        <a:rPr lang="en-DE" sz="1800" b="0" i="0" u="none" strike="noStrike" dirty="0">
                          <a:solidFill>
                            <a:srgbClr val="000000"/>
                          </a:solidFill>
                          <a:effectLst/>
                          <a:latin typeface="Calibri" panose="020F0502020204030204" pitchFamily="34" charset="0"/>
                        </a:rPr>
                        <a:t>%</a:t>
                      </a:r>
                      <a:r>
                        <a:rPr lang="en-US" sz="1800" b="0" i="0" u="none" strike="noStrike" dirty="0">
                          <a:solidFill>
                            <a:srgbClr val="000000"/>
                          </a:solidFill>
                          <a:effectLst/>
                          <a:latin typeface="Calibri" panose="020F0502020204030204" pitchFamily="34" charset="0"/>
                        </a:rPr>
                        <a:t>)</a:t>
                      </a:r>
                      <a:endParaRPr lang="en-DE" sz="1800" b="0" i="0" u="none" strike="noStrike" dirty="0">
                        <a:solidFill>
                          <a:srgbClr val="000000"/>
                        </a:solidFill>
                        <a:effectLst/>
                        <a:latin typeface="Calibri" panose="020F0502020204030204" pitchFamily="34" charset="0"/>
                      </a:endParaRPr>
                    </a:p>
                  </a:txBody>
                  <a:tcPr marL="9525" marR="9525" marT="9525" marB="0" anchor="ctr">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5470215"/>
                  </a:ext>
                </a:extLst>
              </a:tr>
              <a:tr h="299630">
                <a:tc>
                  <a:txBody>
                    <a:bodyPr/>
                    <a:lstStyle/>
                    <a:p>
                      <a:pPr algn="ctr" fontAlgn="ctr"/>
                      <a:r>
                        <a:rPr lang="en-DE" sz="1800" b="0" i="0" u="none" strike="noStrike">
                          <a:solidFill>
                            <a:srgbClr val="000000"/>
                          </a:solidFill>
                          <a:effectLst/>
                          <a:latin typeface="Calibri" panose="020F0502020204030204" pitchFamily="34" charset="0"/>
                        </a:rPr>
                        <a:t>22</a:t>
                      </a:r>
                    </a:p>
                  </a:txBody>
                  <a:tcPr marL="9525" marR="9525" marT="9525" marB="0" anchor="ctr">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DE" sz="1800" b="0" i="0" u="none" strike="noStrike" dirty="0">
                          <a:solidFill>
                            <a:srgbClr val="000000"/>
                          </a:solidFill>
                          <a:effectLst/>
                          <a:latin typeface="Calibri" panose="020F0502020204030204" pitchFamily="34" charset="0"/>
                        </a:rPr>
                        <a:t>6</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DE" sz="1800" b="0" i="0" u="none" strike="noStrike" dirty="0">
                          <a:solidFill>
                            <a:srgbClr val="000000"/>
                          </a:solidFill>
                          <a:effectLst/>
                          <a:latin typeface="Calibri" panose="020F0502020204030204" pitchFamily="34" charset="0"/>
                        </a:rPr>
                        <a:t>9</a:t>
                      </a:r>
                      <a:r>
                        <a:rPr lang="en-US" sz="1800" b="0" i="0" u="none" strike="noStrike" dirty="0">
                          <a:solidFill>
                            <a:srgbClr val="000000"/>
                          </a:solidFill>
                          <a:effectLst/>
                          <a:latin typeface="Calibri" panose="020F0502020204030204" pitchFamily="34" charset="0"/>
                        </a:rPr>
                        <a:t>-</a:t>
                      </a:r>
                      <a:r>
                        <a:rPr lang="en-DE" sz="1800" b="0" i="0" u="none" strike="noStrike" dirty="0">
                          <a:solidFill>
                            <a:srgbClr val="000000"/>
                          </a:solidFill>
                          <a:effectLst/>
                          <a:latin typeface="Calibri" panose="020F0502020204030204" pitchFamily="34" charset="0"/>
                        </a:rPr>
                        <a:t>32</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DE" sz="1800" b="0" i="0" u="none" strike="noStrike" dirty="0">
                          <a:solidFill>
                            <a:srgbClr val="000000"/>
                          </a:solidFill>
                          <a:effectLst/>
                          <a:latin typeface="Calibri" panose="020F0502020204030204" pitchFamily="34" charset="0"/>
                        </a:rPr>
                        <a:t>0</a:t>
                      </a:r>
                      <a:r>
                        <a:rPr lang="en-US" sz="1800" b="0" i="0" u="none" strike="noStrike" dirty="0">
                          <a:solidFill>
                            <a:srgbClr val="000000"/>
                          </a:solidFill>
                          <a:effectLst/>
                          <a:latin typeface="Calibri" panose="020F0502020204030204" pitchFamily="34" charset="0"/>
                        </a:rPr>
                        <a:t>-</a:t>
                      </a:r>
                      <a:r>
                        <a:rPr lang="en-DE" sz="1800" b="0" i="0" u="none" strike="noStrike" dirty="0">
                          <a:solidFill>
                            <a:srgbClr val="000000"/>
                          </a:solidFill>
                          <a:effectLst/>
                          <a:latin typeface="Calibri" panose="020F0502020204030204" pitchFamily="34" charset="0"/>
                        </a:rPr>
                        <a:t>0.3</a:t>
                      </a:r>
                    </a:p>
                  </a:txBody>
                  <a:tcPr marL="9525" marR="9525" marT="9525"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ctr"/>
                      <a:r>
                        <a:rPr lang="en-DE" sz="1800" b="0" i="0" u="none" strike="noStrike" dirty="0">
                          <a:solidFill>
                            <a:srgbClr val="000000"/>
                          </a:solidFill>
                          <a:effectLst/>
                          <a:latin typeface="Calibri" panose="020F0502020204030204" pitchFamily="34" charset="0"/>
                        </a:rPr>
                        <a:t>0</a:t>
                      </a:r>
                      <a:r>
                        <a:rPr lang="en-US" sz="1800" b="0" i="0" u="none" strike="noStrike" dirty="0">
                          <a:solidFill>
                            <a:srgbClr val="000000"/>
                          </a:solidFill>
                          <a:effectLst/>
                          <a:latin typeface="Calibri" panose="020F0502020204030204" pitchFamily="34" charset="0"/>
                        </a:rPr>
                        <a:t>-</a:t>
                      </a:r>
                      <a:r>
                        <a:rPr lang="en-DE" sz="1800" b="0" i="0" u="none" strike="noStrike" dirty="0">
                          <a:solidFill>
                            <a:srgbClr val="000000"/>
                          </a:solidFill>
                          <a:effectLst/>
                          <a:latin typeface="Calibri" panose="020F0502020204030204" pitchFamily="34" charset="0"/>
                        </a:rPr>
                        <a:t>100</a:t>
                      </a:r>
                    </a:p>
                  </a:txBody>
                  <a:tcPr marL="9525" marR="9525" marT="9525" marB="0" anchor="ctr">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428676096"/>
                  </a:ext>
                </a:extLst>
              </a:tr>
            </a:tbl>
          </a:graphicData>
        </a:graphic>
      </p:graphicFrame>
      <p:sp>
        <p:nvSpPr>
          <p:cNvPr id="15" name="TextBox 14">
            <a:extLst>
              <a:ext uri="{FF2B5EF4-FFF2-40B4-BE49-F238E27FC236}">
                <a16:creationId xmlns:a16="http://schemas.microsoft.com/office/drawing/2014/main" id="{CFDE49BA-B84A-4F7F-A548-D00FC0688A64}"/>
              </a:ext>
            </a:extLst>
          </p:cNvPr>
          <p:cNvSpPr txBox="1"/>
          <p:nvPr/>
        </p:nvSpPr>
        <p:spPr>
          <a:xfrm>
            <a:off x="3861994" y="5032844"/>
            <a:ext cx="5022669" cy="369332"/>
          </a:xfrm>
          <a:prstGeom prst="rect">
            <a:avLst/>
          </a:prstGeom>
          <a:noFill/>
        </p:spPr>
        <p:txBody>
          <a:bodyPr wrap="square" rtlCol="0">
            <a:spAutoFit/>
          </a:bodyPr>
          <a:lstStyle/>
          <a:p>
            <a:r>
              <a:rPr lang="en-GB" dirty="0"/>
              <a:t>Artificial rainfall experiments in SW-Germany</a:t>
            </a:r>
            <a:endParaRPr lang="en-DE" dirty="0"/>
          </a:p>
        </p:txBody>
      </p:sp>
      <p:pic>
        <p:nvPicPr>
          <p:cNvPr id="16" name="Bildplatzhalter 9">
            <a:extLst>
              <a:ext uri="{FF2B5EF4-FFF2-40B4-BE49-F238E27FC236}">
                <a16:creationId xmlns:a16="http://schemas.microsoft.com/office/drawing/2014/main" id="{4AE6C983-9FFC-4B07-AE08-B16DBC2F0405}"/>
              </a:ext>
            </a:extLst>
          </p:cNvPr>
          <p:cNvPicPr>
            <a:picLocks noChangeAspect="1"/>
          </p:cNvPicPr>
          <p:nvPr/>
        </p:nvPicPr>
        <p:blipFill>
          <a:blip r:embed="rId3"/>
          <a:srcRect t="12442" b="12442"/>
          <a:stretch>
            <a:fillRect/>
          </a:stretch>
        </p:blipFill>
        <p:spPr>
          <a:xfrm>
            <a:off x="295658" y="1779702"/>
            <a:ext cx="5663322" cy="3198207"/>
          </a:xfrm>
          <a:prstGeom prst="rect">
            <a:avLst/>
          </a:prstGeom>
        </p:spPr>
      </p:pic>
      <p:pic>
        <p:nvPicPr>
          <p:cNvPr id="17" name="Picture 16">
            <a:extLst>
              <a:ext uri="{FF2B5EF4-FFF2-40B4-BE49-F238E27FC236}">
                <a16:creationId xmlns:a16="http://schemas.microsoft.com/office/drawing/2014/main" id="{9E40975F-9C32-4119-A269-BE1DA5CE5D00}"/>
              </a:ext>
            </a:extLst>
          </p:cNvPr>
          <p:cNvPicPr>
            <a:picLocks noChangeAspect="1"/>
          </p:cNvPicPr>
          <p:nvPr/>
        </p:nvPicPr>
        <p:blipFill>
          <a:blip r:embed="rId4"/>
          <a:stretch>
            <a:fillRect/>
          </a:stretch>
        </p:blipFill>
        <p:spPr>
          <a:xfrm>
            <a:off x="6094696" y="1726573"/>
            <a:ext cx="5480306" cy="3251336"/>
          </a:xfrm>
          <a:prstGeom prst="rect">
            <a:avLst/>
          </a:prstGeom>
        </p:spPr>
      </p:pic>
      <p:pic>
        <p:nvPicPr>
          <p:cNvPr id="18" name="Picture 17">
            <a:extLst>
              <a:ext uri="{FF2B5EF4-FFF2-40B4-BE49-F238E27FC236}">
                <a16:creationId xmlns:a16="http://schemas.microsoft.com/office/drawing/2014/main" id="{E73FAC53-1F3E-46F3-9AB8-2D81C10BC8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20998" y="1287306"/>
            <a:ext cx="1592324" cy="1507328"/>
          </a:xfrm>
          <a:prstGeom prst="rect">
            <a:avLst/>
          </a:prstGeom>
        </p:spPr>
      </p:pic>
      <p:pic>
        <p:nvPicPr>
          <p:cNvPr id="19" name="Picture 18">
            <a:extLst>
              <a:ext uri="{FF2B5EF4-FFF2-40B4-BE49-F238E27FC236}">
                <a16:creationId xmlns:a16="http://schemas.microsoft.com/office/drawing/2014/main" id="{792B5DC5-5F75-4A46-9333-964242FF89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61818" y="3998218"/>
            <a:ext cx="1551504" cy="1538425"/>
          </a:xfrm>
          <a:prstGeom prst="rect">
            <a:avLst/>
          </a:prstGeom>
        </p:spPr>
      </p:pic>
      <p:cxnSp>
        <p:nvCxnSpPr>
          <p:cNvPr id="20" name="Straight Arrow Connector 19">
            <a:extLst>
              <a:ext uri="{FF2B5EF4-FFF2-40B4-BE49-F238E27FC236}">
                <a16:creationId xmlns:a16="http://schemas.microsoft.com/office/drawing/2014/main" id="{BFB56D5E-0FE0-4275-A2F6-E0D817814789}"/>
              </a:ext>
            </a:extLst>
          </p:cNvPr>
          <p:cNvCxnSpPr>
            <a:cxnSpLocks/>
            <a:endCxn id="18" idx="1"/>
          </p:cNvCxnSpPr>
          <p:nvPr/>
        </p:nvCxnSpPr>
        <p:spPr>
          <a:xfrm flipV="1">
            <a:off x="8988771" y="2040970"/>
            <a:ext cx="1132227" cy="686005"/>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86366AC1-CB69-4FAC-B192-AC3BBC327D7E}"/>
              </a:ext>
            </a:extLst>
          </p:cNvPr>
          <p:cNvCxnSpPr>
            <a:cxnSpLocks/>
          </p:cNvCxnSpPr>
          <p:nvPr/>
        </p:nvCxnSpPr>
        <p:spPr>
          <a:xfrm>
            <a:off x="7607508" y="3695075"/>
            <a:ext cx="2554310" cy="1062382"/>
          </a:xfrm>
          <a:prstGeom prst="straightConnector1">
            <a:avLst/>
          </a:prstGeom>
          <a:ln w="76200">
            <a:solidFill>
              <a:srgbClr val="FFFFFF"/>
            </a:solidFill>
            <a:tailEnd type="triangle"/>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8137DB32-33E9-4B8C-AD09-79CBC6030641}"/>
              </a:ext>
            </a:extLst>
          </p:cNvPr>
          <p:cNvSpPr txBox="1"/>
          <p:nvPr/>
        </p:nvSpPr>
        <p:spPr>
          <a:xfrm>
            <a:off x="478678" y="6356350"/>
            <a:ext cx="10001141" cy="461665"/>
          </a:xfrm>
          <a:prstGeom prst="rect">
            <a:avLst/>
          </a:prstGeom>
          <a:noFill/>
        </p:spPr>
        <p:txBody>
          <a:bodyPr wrap="square" rtlCol="0">
            <a:spAutoFit/>
          </a:bodyPr>
          <a:lstStyle/>
          <a:p>
            <a:r>
              <a:rPr lang="en-DE" sz="1200" dirty="0" err="1">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Ries</a:t>
            </a:r>
            <a:r>
              <a:rPr lang="en-DE" sz="12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 F., </a:t>
            </a:r>
            <a:r>
              <a:rPr lang="en-US" sz="12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et al., </a:t>
            </a:r>
            <a:r>
              <a:rPr lang="en-DE" sz="1200" dirty="0">
                <a:solidFill>
                  <a:schemeClr val="tx1">
                    <a:lumMod val="50000"/>
                    <a:lumOff val="50000"/>
                  </a:schemeClr>
                </a:solidFill>
                <a:effectLst/>
                <a:latin typeface="Calibri" panose="020F0502020204030204" pitchFamily="34" charset="0"/>
                <a:ea typeface="Calibri" panose="020F0502020204030204" pitchFamily="34" charset="0"/>
                <a:cs typeface="Calibri" panose="020F0502020204030204" pitchFamily="34" charset="0"/>
              </a:rPr>
              <a:t>Runoff reaction from extreme rainfall events on natural hillslopes: a data set from 132 large-scale sprinkling experiments in south-western Germany, Earth Syst. Sci. Data, 12, 245–255, 2020.</a:t>
            </a:r>
            <a:endParaRPr lang="en-DE" sz="1200" dirty="0">
              <a:solidFill>
                <a:schemeClr val="tx1">
                  <a:lumMod val="50000"/>
                  <a:lumOff val="50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3353164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85CBF5-B25C-431F-86D0-F1E4782FF6D7}"/>
              </a:ext>
            </a:extLst>
          </p:cNvPr>
          <p:cNvSpPr>
            <a:spLocks noGrp="1"/>
          </p:cNvSpPr>
          <p:nvPr>
            <p:ph type="title"/>
          </p:nvPr>
        </p:nvSpPr>
        <p:spPr/>
        <p:txBody>
          <a:bodyPr/>
          <a:lstStyle/>
          <a:p>
            <a:r>
              <a:rPr lang="en-GB" dirty="0">
                <a:solidFill>
                  <a:schemeClr val="tx2"/>
                </a:solidFill>
              </a:rPr>
              <a:t>Model Calibration</a:t>
            </a:r>
            <a:endParaRPr lang="en-DE" dirty="0">
              <a:solidFill>
                <a:schemeClr val="tx2"/>
              </a:solidFill>
            </a:endParaRPr>
          </a:p>
        </p:txBody>
      </p:sp>
      <p:sp>
        <p:nvSpPr>
          <p:cNvPr id="5" name="Slide Number Placeholder 4">
            <a:extLst>
              <a:ext uri="{FF2B5EF4-FFF2-40B4-BE49-F238E27FC236}">
                <a16:creationId xmlns:a16="http://schemas.microsoft.com/office/drawing/2014/main" id="{76379A06-8825-4C54-AFDC-0A42C3CE544B}"/>
              </a:ext>
            </a:extLst>
          </p:cNvPr>
          <p:cNvSpPr>
            <a:spLocks noGrp="1"/>
          </p:cNvSpPr>
          <p:nvPr>
            <p:ph type="sldNum" sz="quarter" idx="12"/>
          </p:nvPr>
        </p:nvSpPr>
        <p:spPr/>
        <p:txBody>
          <a:bodyPr/>
          <a:lstStyle/>
          <a:p>
            <a:fld id="{9CD8D479-8942-46E8-A226-A4E01F7A105C}" type="slidenum">
              <a:rPr lang="en-DE" smtClean="0"/>
              <a:t>8</a:t>
            </a:fld>
            <a:endParaRPr lang="en-DE"/>
          </a:p>
        </p:txBody>
      </p:sp>
      <p:pic>
        <p:nvPicPr>
          <p:cNvPr id="16" name="Picture 15">
            <a:extLst>
              <a:ext uri="{FF2B5EF4-FFF2-40B4-BE49-F238E27FC236}">
                <a16:creationId xmlns:a16="http://schemas.microsoft.com/office/drawing/2014/main" id="{CA329447-262F-4AB9-8560-3AD30B5803EE}"/>
              </a:ext>
            </a:extLst>
          </p:cNvPr>
          <p:cNvPicPr>
            <a:picLocks noChangeAspect="1"/>
          </p:cNvPicPr>
          <p:nvPr/>
        </p:nvPicPr>
        <p:blipFill>
          <a:blip r:embed="rId3"/>
          <a:stretch>
            <a:fillRect/>
          </a:stretch>
        </p:blipFill>
        <p:spPr>
          <a:xfrm>
            <a:off x="7654341" y="2322552"/>
            <a:ext cx="3432489" cy="2545712"/>
          </a:xfrm>
          <a:prstGeom prst="rect">
            <a:avLst/>
          </a:prstGeom>
        </p:spPr>
      </p:pic>
      <p:graphicFrame>
        <p:nvGraphicFramePr>
          <p:cNvPr id="4" name="Diagram 3">
            <a:extLst>
              <a:ext uri="{FF2B5EF4-FFF2-40B4-BE49-F238E27FC236}">
                <a16:creationId xmlns:a16="http://schemas.microsoft.com/office/drawing/2014/main" id="{2986016B-DD57-4771-868E-39A31F3B2E99}"/>
              </a:ext>
            </a:extLst>
          </p:cNvPr>
          <p:cNvGraphicFramePr/>
          <p:nvPr>
            <p:extLst>
              <p:ext uri="{D42A27DB-BD31-4B8C-83A1-F6EECF244321}">
                <p14:modId xmlns:p14="http://schemas.microsoft.com/office/powerpoint/2010/main" val="3492639886"/>
              </p:ext>
            </p:extLst>
          </p:nvPr>
        </p:nvGraphicFramePr>
        <p:xfrm>
          <a:off x="1589133" y="1406209"/>
          <a:ext cx="7546566" cy="47901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Diagram 11">
            <a:extLst>
              <a:ext uri="{FF2B5EF4-FFF2-40B4-BE49-F238E27FC236}">
                <a16:creationId xmlns:a16="http://schemas.microsoft.com/office/drawing/2014/main" id="{8C797DD1-5C67-4000-A6B5-98084FF79AE8}"/>
              </a:ext>
            </a:extLst>
          </p:cNvPr>
          <p:cNvGraphicFramePr/>
          <p:nvPr>
            <p:extLst>
              <p:ext uri="{D42A27DB-BD31-4B8C-83A1-F6EECF244321}">
                <p14:modId xmlns:p14="http://schemas.microsoft.com/office/powerpoint/2010/main" val="1052141953"/>
              </p:ext>
            </p:extLst>
          </p:nvPr>
        </p:nvGraphicFramePr>
        <p:xfrm>
          <a:off x="4149755" y="1931375"/>
          <a:ext cx="7546566" cy="47901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795175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4677E-CD8A-454A-B119-01012B0E2080}"/>
              </a:ext>
            </a:extLst>
          </p:cNvPr>
          <p:cNvSpPr>
            <a:spLocks noGrp="1"/>
          </p:cNvSpPr>
          <p:nvPr>
            <p:ph type="title"/>
          </p:nvPr>
        </p:nvSpPr>
        <p:spPr/>
        <p:txBody>
          <a:bodyPr/>
          <a:lstStyle/>
          <a:p>
            <a:r>
              <a:rPr lang="en-GB" dirty="0">
                <a:solidFill>
                  <a:schemeClr val="tx2"/>
                </a:solidFill>
              </a:rPr>
              <a:t>Model Validation</a:t>
            </a:r>
            <a:endParaRPr lang="en-DE" dirty="0">
              <a:solidFill>
                <a:schemeClr val="tx2"/>
              </a:solidFill>
            </a:endParaRPr>
          </a:p>
        </p:txBody>
      </p:sp>
      <p:sp>
        <p:nvSpPr>
          <p:cNvPr id="5" name="Slide Number Placeholder 4">
            <a:extLst>
              <a:ext uri="{FF2B5EF4-FFF2-40B4-BE49-F238E27FC236}">
                <a16:creationId xmlns:a16="http://schemas.microsoft.com/office/drawing/2014/main" id="{E5268623-DAE8-43C6-87B1-D42D27FFBCDC}"/>
              </a:ext>
            </a:extLst>
          </p:cNvPr>
          <p:cNvSpPr>
            <a:spLocks noGrp="1"/>
          </p:cNvSpPr>
          <p:nvPr>
            <p:ph type="sldNum" sz="quarter" idx="12"/>
          </p:nvPr>
        </p:nvSpPr>
        <p:spPr/>
        <p:txBody>
          <a:bodyPr/>
          <a:lstStyle/>
          <a:p>
            <a:fld id="{9CD8D479-8942-46E8-A226-A4E01F7A105C}" type="slidenum">
              <a:rPr lang="en-DE" smtClean="0"/>
              <a:t>9</a:t>
            </a:fld>
            <a:endParaRPr lang="en-DE"/>
          </a:p>
        </p:txBody>
      </p:sp>
      <p:pic>
        <p:nvPicPr>
          <p:cNvPr id="13" name="Picture 12">
            <a:extLst>
              <a:ext uri="{FF2B5EF4-FFF2-40B4-BE49-F238E27FC236}">
                <a16:creationId xmlns:a16="http://schemas.microsoft.com/office/drawing/2014/main" id="{022475C5-0000-46A3-8E11-F4AF194EF0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00125" y="1813252"/>
            <a:ext cx="5142889" cy="3507998"/>
          </a:xfrm>
          <a:prstGeom prst="rect">
            <a:avLst/>
          </a:prstGeom>
          <a:noFill/>
          <a:ln>
            <a:noFill/>
          </a:ln>
        </p:spPr>
      </p:pic>
      <p:pic>
        <p:nvPicPr>
          <p:cNvPr id="14" name="Picture 13">
            <a:extLst>
              <a:ext uri="{FF2B5EF4-FFF2-40B4-BE49-F238E27FC236}">
                <a16:creationId xmlns:a16="http://schemas.microsoft.com/office/drawing/2014/main" id="{0D54EBD8-3D17-4549-8364-C128420D085A}"/>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101715" y="1803985"/>
            <a:ext cx="5252085" cy="3517265"/>
          </a:xfrm>
          <a:prstGeom prst="rect">
            <a:avLst/>
          </a:prstGeom>
          <a:noFill/>
          <a:ln w="9525">
            <a:solidFill>
              <a:schemeClr val="tx1"/>
            </a:solidFill>
          </a:ln>
        </p:spPr>
      </p:pic>
      <p:pic>
        <p:nvPicPr>
          <p:cNvPr id="4" name="Picture 3">
            <a:extLst>
              <a:ext uri="{FF2B5EF4-FFF2-40B4-BE49-F238E27FC236}">
                <a16:creationId xmlns:a16="http://schemas.microsoft.com/office/drawing/2014/main" id="{C58D4A8A-7030-43C2-AD2F-F3979AD1C6E1}"/>
              </a:ext>
            </a:extLst>
          </p:cNvPr>
          <p:cNvPicPr>
            <a:picLocks noChangeAspect="1"/>
          </p:cNvPicPr>
          <p:nvPr/>
        </p:nvPicPr>
        <p:blipFill>
          <a:blip r:embed="rId5"/>
          <a:stretch>
            <a:fillRect/>
          </a:stretch>
        </p:blipFill>
        <p:spPr>
          <a:xfrm>
            <a:off x="1922824" y="5443814"/>
            <a:ext cx="2469295" cy="819432"/>
          </a:xfrm>
          <a:prstGeom prst="rect">
            <a:avLst/>
          </a:prstGeom>
        </p:spPr>
      </p:pic>
    </p:spTree>
    <p:extLst>
      <p:ext uri="{BB962C8B-B14F-4D97-AF65-F5344CB8AC3E}">
        <p14:creationId xmlns:p14="http://schemas.microsoft.com/office/powerpoint/2010/main" val="30943902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JLU FOLIENMASTER">
  <a:themeElements>
    <a:clrScheme name="JLU">
      <a:dk1>
        <a:sysClr val="windowText" lastClr="000000"/>
      </a:dk1>
      <a:lt1>
        <a:sysClr val="window" lastClr="FFFFFF"/>
      </a:lt1>
      <a:dk2>
        <a:srgbClr val="0069B3"/>
      </a:dk2>
      <a:lt2>
        <a:srgbClr val="DCE6EB"/>
      </a:lt2>
      <a:accent1>
        <a:srgbClr val="53606B"/>
      </a:accent1>
      <a:accent2>
        <a:srgbClr val="E7004A"/>
      </a:accent2>
      <a:accent3>
        <a:srgbClr val="FF9000"/>
      </a:accent3>
      <a:accent4>
        <a:srgbClr val="FFBE00"/>
      </a:accent4>
      <a:accent5>
        <a:srgbClr val="00BD67"/>
      </a:accent5>
      <a:accent6>
        <a:srgbClr val="4E00BB"/>
      </a:accent6>
      <a:hlink>
        <a:srgbClr val="0005BF"/>
      </a:hlink>
      <a:folHlink>
        <a:srgbClr val="7F82FF"/>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äsentation4" id="{7B0DFCF7-0B6C-40A8-A987-81A6FEA2773B}" vid="{0A8F20F1-9030-47D2-8AA5-B91BFDFAE33E}"/>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7969</TotalTime>
  <Words>1287</Words>
  <Application>Microsoft Office PowerPoint</Application>
  <PresentationFormat>Widescreen</PresentationFormat>
  <Paragraphs>130</Paragraphs>
  <Slides>12</Slides>
  <Notes>11</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Calibri</vt:lpstr>
      <vt:lpstr>Foundry Form Sans Book</vt:lpstr>
      <vt:lpstr>Times New Roman</vt:lpstr>
      <vt:lpstr>JLU FOLIENMASTER</vt:lpstr>
      <vt:lpstr>Evaluating Vegetation-Influenced Roughness Estimation Methods to Improve Hydrological Modelling </vt:lpstr>
      <vt:lpstr>Unknown Effect of Protection Activity</vt:lpstr>
      <vt:lpstr>Model Base</vt:lpstr>
      <vt:lpstr>Surface Roughness Methods</vt:lpstr>
      <vt:lpstr>Surface Roughness Methods</vt:lpstr>
      <vt:lpstr>Model Adjustment</vt:lpstr>
      <vt:lpstr>Study Site (Ries et al. 2020)</vt:lpstr>
      <vt:lpstr>Model Calibration</vt:lpstr>
      <vt:lpstr>Model Validation</vt:lpstr>
      <vt:lpstr>Different Vegetation Cover </vt:lpstr>
      <vt:lpstr>Thanks!</vt:lpstr>
      <vt:lpstr>Model Calibration</vt:lpstr>
    </vt:vector>
  </TitlesOfParts>
  <Company>JLU</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INNOVATIVER EROSIONSSCHUTZ FÜR HESSEN</dc:title>
  <dc:creator>kraft-p</dc:creator>
  <cp:lastModifiedBy>masoodi-a</cp:lastModifiedBy>
  <cp:revision>173</cp:revision>
  <dcterms:created xsi:type="dcterms:W3CDTF">2022-09-28T13:57:31Z</dcterms:created>
  <dcterms:modified xsi:type="dcterms:W3CDTF">2024-04-10T10:42:35Z</dcterms:modified>
</cp:coreProperties>
</file>