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264" r:id="rId2"/>
  </p:sldIdLst>
  <p:sldSz cx="46440725" cy="327596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17" userDrawn="1">
          <p15:clr>
            <a:srgbClr val="A4A3A4"/>
          </p15:clr>
        </p15:guide>
        <p15:guide id="2" pos="146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B4D5"/>
    <a:srgbClr val="8A9CC8"/>
    <a:srgbClr val="CBD3E7"/>
    <a:srgbClr val="DFCBA8"/>
    <a:srgbClr val="010202"/>
    <a:srgbClr val="760401"/>
    <a:srgbClr val="960000"/>
    <a:srgbClr val="8D9EC9"/>
    <a:srgbClr val="06051A"/>
    <a:srgbClr val="2512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2626A0-F32A-487F-A389-ACC10EC196C4}" v="1645" dt="2024-04-05T08:47:53.7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21" autoAdjust="0"/>
    <p:restoredTop sz="96807" autoAdjust="0"/>
  </p:normalViewPr>
  <p:slideViewPr>
    <p:cSldViewPr snapToGrid="0">
      <p:cViewPr varScale="1">
        <p:scale>
          <a:sx n="27" d="100"/>
          <a:sy n="27" d="100"/>
        </p:scale>
        <p:origin x="774" y="144"/>
      </p:cViewPr>
      <p:guideLst>
        <p:guide orient="horz" pos="10317"/>
        <p:guide pos="146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her Brambleby (ENV - Postgraduate Researcher)" userId="cb504f63-0569-4dc1-be17-b45687fa7e6e" providerId="ADAL" clId="{AB2626A0-F32A-487F-A389-ACC10EC196C4}"/>
    <pc:docChg chg="undo redo custSel addSld delSld modSld sldOrd modMainMaster">
      <pc:chgData name="Esther Brambleby (ENV - Postgraduate Researcher)" userId="cb504f63-0569-4dc1-be17-b45687fa7e6e" providerId="ADAL" clId="{AB2626A0-F32A-487F-A389-ACC10EC196C4}" dt="2024-04-10T16:03:06.026" v="11180" actId="20577"/>
      <pc:docMkLst>
        <pc:docMk/>
      </pc:docMkLst>
      <pc:sldChg chg="modSp del">
        <pc:chgData name="Esther Brambleby (ENV - Postgraduate Researcher)" userId="cb504f63-0569-4dc1-be17-b45687fa7e6e" providerId="ADAL" clId="{AB2626A0-F32A-487F-A389-ACC10EC196C4}" dt="2024-04-02T21:55:01.302" v="7687" actId="2696"/>
        <pc:sldMkLst>
          <pc:docMk/>
          <pc:sldMk cId="56197129" sldId="256"/>
        </pc:sldMkLst>
        <pc:spChg chg="mod">
          <ac:chgData name="Esther Brambleby (ENV - Postgraduate Researcher)" userId="cb504f63-0569-4dc1-be17-b45687fa7e6e" providerId="ADAL" clId="{AB2626A0-F32A-487F-A389-ACC10EC196C4}" dt="2024-03-26T10:34:20.230" v="1991"/>
          <ac:spMkLst>
            <pc:docMk/>
            <pc:sldMk cId="56197129" sldId="256"/>
            <ac:spMk id="2" creationId="{B8BB8658-ECDE-E42E-F36B-70B71ABA62AE}"/>
          </ac:spMkLst>
        </pc:spChg>
        <pc:spChg chg="mod">
          <ac:chgData name="Esther Brambleby (ENV - Postgraduate Researcher)" userId="cb504f63-0569-4dc1-be17-b45687fa7e6e" providerId="ADAL" clId="{AB2626A0-F32A-487F-A389-ACC10EC196C4}" dt="2024-03-26T10:34:20.230" v="1991"/>
          <ac:spMkLst>
            <pc:docMk/>
            <pc:sldMk cId="56197129" sldId="256"/>
            <ac:spMk id="3" creationId="{DD7CAC4C-8281-5D40-4CDD-C4774B9BB5E5}"/>
          </ac:spMkLst>
        </pc:spChg>
      </pc:sldChg>
      <pc:sldChg chg="modSp del mod">
        <pc:chgData name="Esther Brambleby (ENV - Postgraduate Researcher)" userId="cb504f63-0569-4dc1-be17-b45687fa7e6e" providerId="ADAL" clId="{AB2626A0-F32A-487F-A389-ACC10EC196C4}" dt="2024-03-25T18:02:42.571" v="812" actId="47"/>
        <pc:sldMkLst>
          <pc:docMk/>
          <pc:sldMk cId="3675369727" sldId="257"/>
        </pc:sldMkLst>
        <pc:spChg chg="mod">
          <ac:chgData name="Esther Brambleby (ENV - Postgraduate Researcher)" userId="cb504f63-0569-4dc1-be17-b45687fa7e6e" providerId="ADAL" clId="{AB2626A0-F32A-487F-A389-ACC10EC196C4}" dt="2024-01-08T14:17:29.802" v="82" actId="404"/>
          <ac:spMkLst>
            <pc:docMk/>
            <pc:sldMk cId="3675369727" sldId="257"/>
            <ac:spMk id="4" creationId="{FD373722-8AD1-8B72-CFE5-595AE2C44500}"/>
          </ac:spMkLst>
        </pc:spChg>
      </pc:sldChg>
      <pc:sldChg chg="addSp delSp modSp new del mod setBg">
        <pc:chgData name="Esther Brambleby (ENV - Postgraduate Researcher)" userId="cb504f63-0569-4dc1-be17-b45687fa7e6e" providerId="ADAL" clId="{AB2626A0-F32A-487F-A389-ACC10EC196C4}" dt="2024-03-25T20:34:58.461" v="1854" actId="47"/>
        <pc:sldMkLst>
          <pc:docMk/>
          <pc:sldMk cId="27408461" sldId="258"/>
        </pc:sldMkLst>
        <pc:spChg chg="del">
          <ac:chgData name="Esther Brambleby (ENV - Postgraduate Researcher)" userId="cb504f63-0569-4dc1-be17-b45687fa7e6e" providerId="ADAL" clId="{AB2626A0-F32A-487F-A389-ACC10EC196C4}" dt="2024-03-14T19:06:41.372" v="91" actId="478"/>
          <ac:spMkLst>
            <pc:docMk/>
            <pc:sldMk cId="27408461" sldId="258"/>
            <ac:spMk id="2" creationId="{7417402B-5B50-FBD9-DCFD-EBD84255D9DE}"/>
          </ac:spMkLst>
        </pc:spChg>
        <pc:spChg chg="del mod">
          <ac:chgData name="Esther Brambleby (ENV - Postgraduate Researcher)" userId="cb504f63-0569-4dc1-be17-b45687fa7e6e" providerId="ADAL" clId="{AB2626A0-F32A-487F-A389-ACC10EC196C4}" dt="2024-03-14T19:06:40.160" v="90" actId="478"/>
          <ac:spMkLst>
            <pc:docMk/>
            <pc:sldMk cId="27408461" sldId="258"/>
            <ac:spMk id="3" creationId="{FF90ACE0-791C-C0CB-A0BD-7326F76028DB}"/>
          </ac:spMkLst>
        </pc:spChg>
        <pc:spChg chg="add mod">
          <ac:chgData name="Esther Brambleby (ENV - Postgraduate Researcher)" userId="cb504f63-0569-4dc1-be17-b45687fa7e6e" providerId="ADAL" clId="{AB2626A0-F32A-487F-A389-ACC10EC196C4}" dt="2024-03-25T17:59:01.478" v="794" actId="20577"/>
          <ac:spMkLst>
            <pc:docMk/>
            <pc:sldMk cId="27408461" sldId="258"/>
            <ac:spMk id="4" creationId="{282C35CC-1B84-2275-5A76-29131B980CD4}"/>
          </ac:spMkLst>
        </pc:spChg>
        <pc:spChg chg="add del mod">
          <ac:chgData name="Esther Brambleby (ENV - Postgraduate Researcher)" userId="cb504f63-0569-4dc1-be17-b45687fa7e6e" providerId="ADAL" clId="{AB2626A0-F32A-487F-A389-ACC10EC196C4}" dt="2024-03-25T17:20:25.502" v="225" actId="478"/>
          <ac:spMkLst>
            <pc:docMk/>
            <pc:sldMk cId="27408461" sldId="258"/>
            <ac:spMk id="9" creationId="{4F2EABDC-AB64-92A8-6D5D-B6166C4AAA9B}"/>
          </ac:spMkLst>
        </pc:spChg>
        <pc:spChg chg="add del mod">
          <ac:chgData name="Esther Brambleby (ENV - Postgraduate Researcher)" userId="cb504f63-0569-4dc1-be17-b45687fa7e6e" providerId="ADAL" clId="{AB2626A0-F32A-487F-A389-ACC10EC196C4}" dt="2024-03-25T18:05:56.901" v="932" actId="692"/>
          <ac:spMkLst>
            <pc:docMk/>
            <pc:sldMk cId="27408461" sldId="258"/>
            <ac:spMk id="18" creationId="{4AFAD966-942D-B080-8427-C0185553500B}"/>
          </ac:spMkLst>
        </pc:spChg>
        <pc:grpChg chg="add del mod">
          <ac:chgData name="Esther Brambleby (ENV - Postgraduate Researcher)" userId="cb504f63-0569-4dc1-be17-b45687fa7e6e" providerId="ADAL" clId="{AB2626A0-F32A-487F-A389-ACC10EC196C4}" dt="2024-03-25T17:31:26.233" v="365" actId="165"/>
          <ac:grpSpMkLst>
            <pc:docMk/>
            <pc:sldMk cId="27408461" sldId="258"/>
            <ac:grpSpMk id="16" creationId="{A594EABF-1ADB-0594-D69D-52D79FE55366}"/>
          </ac:grpSpMkLst>
        </pc:grpChg>
        <pc:graphicFrameChg chg="add del mod">
          <ac:chgData name="Esther Brambleby (ENV - Postgraduate Researcher)" userId="cb504f63-0569-4dc1-be17-b45687fa7e6e" providerId="ADAL" clId="{AB2626A0-F32A-487F-A389-ACC10EC196C4}" dt="2024-03-25T17:19:59.031" v="222" actId="478"/>
          <ac:graphicFrameMkLst>
            <pc:docMk/>
            <pc:sldMk cId="27408461" sldId="258"/>
            <ac:graphicFrameMk id="7" creationId="{2B5B0215-7D97-91AB-1B5B-FB0465CA74A0}"/>
          </ac:graphicFrameMkLst>
        </pc:graphicFrameChg>
        <pc:picChg chg="add del mod ord">
          <ac:chgData name="Esther Brambleby (ENV - Postgraduate Researcher)" userId="cb504f63-0569-4dc1-be17-b45687fa7e6e" providerId="ADAL" clId="{AB2626A0-F32A-487F-A389-ACC10EC196C4}" dt="2024-03-25T17:12:22.710" v="201" actId="478"/>
          <ac:picMkLst>
            <pc:docMk/>
            <pc:sldMk cId="27408461" sldId="258"/>
            <ac:picMk id="3" creationId="{2F0977AE-CC55-9994-4515-DBF5AECF7BEC}"/>
          </ac:picMkLst>
        </pc:picChg>
        <pc:picChg chg="add del mod ord modCrop">
          <ac:chgData name="Esther Brambleby (ENV - Postgraduate Researcher)" userId="cb504f63-0569-4dc1-be17-b45687fa7e6e" providerId="ADAL" clId="{AB2626A0-F32A-487F-A389-ACC10EC196C4}" dt="2024-03-25T17:35:24.931" v="386" actId="478"/>
          <ac:picMkLst>
            <pc:docMk/>
            <pc:sldMk cId="27408461" sldId="258"/>
            <ac:picMk id="6" creationId="{EAADDA6F-EA62-5620-E0DE-8875C36A124F}"/>
          </ac:picMkLst>
        </pc:picChg>
        <pc:picChg chg="add del mod">
          <ac:chgData name="Esther Brambleby (ENV - Postgraduate Researcher)" userId="cb504f63-0569-4dc1-be17-b45687fa7e6e" providerId="ADAL" clId="{AB2626A0-F32A-487F-A389-ACC10EC196C4}" dt="2024-03-25T17:21:01.285" v="234" actId="478"/>
          <ac:picMkLst>
            <pc:docMk/>
            <pc:sldMk cId="27408461" sldId="258"/>
            <ac:picMk id="10" creationId="{A38AFB67-C8FD-B7FA-771C-0D03ED3CF327}"/>
          </ac:picMkLst>
        </pc:picChg>
        <pc:picChg chg="add del mod">
          <ac:chgData name="Esther Brambleby (ENV - Postgraduate Researcher)" userId="cb504f63-0569-4dc1-be17-b45687fa7e6e" providerId="ADAL" clId="{AB2626A0-F32A-487F-A389-ACC10EC196C4}" dt="2024-03-25T17:24:32.706" v="248" actId="478"/>
          <ac:picMkLst>
            <pc:docMk/>
            <pc:sldMk cId="27408461" sldId="258"/>
            <ac:picMk id="12" creationId="{05226A92-4DE1-2620-3607-B46E5A96D63A}"/>
          </ac:picMkLst>
        </pc:picChg>
        <pc:picChg chg="add del mod">
          <ac:chgData name="Esther Brambleby (ENV - Postgraduate Researcher)" userId="cb504f63-0569-4dc1-be17-b45687fa7e6e" providerId="ADAL" clId="{AB2626A0-F32A-487F-A389-ACC10EC196C4}" dt="2024-03-25T17:24:33.009" v="249" actId="478"/>
          <ac:picMkLst>
            <pc:docMk/>
            <pc:sldMk cId="27408461" sldId="258"/>
            <ac:picMk id="13" creationId="{5570ABBA-0B2B-2AB2-2665-C3FC9649EC01}"/>
          </ac:picMkLst>
        </pc:picChg>
        <pc:picChg chg="add mod topLvl modCrop">
          <ac:chgData name="Esther Brambleby (ENV - Postgraduate Researcher)" userId="cb504f63-0569-4dc1-be17-b45687fa7e6e" providerId="ADAL" clId="{AB2626A0-F32A-487F-A389-ACC10EC196C4}" dt="2024-03-25T17:31:56.708" v="382" actId="1076"/>
          <ac:picMkLst>
            <pc:docMk/>
            <pc:sldMk cId="27408461" sldId="258"/>
            <ac:picMk id="14" creationId="{19391906-7284-0810-8D58-C19E385EB048}"/>
          </ac:picMkLst>
        </pc:picChg>
        <pc:picChg chg="add del mod topLvl">
          <ac:chgData name="Esther Brambleby (ENV - Postgraduate Researcher)" userId="cb504f63-0569-4dc1-be17-b45687fa7e6e" providerId="ADAL" clId="{AB2626A0-F32A-487F-A389-ACC10EC196C4}" dt="2024-03-25T17:31:43.283" v="367" actId="478"/>
          <ac:picMkLst>
            <pc:docMk/>
            <pc:sldMk cId="27408461" sldId="258"/>
            <ac:picMk id="15" creationId="{29FE8CB4-868A-3784-CFB4-8C099CA09EB2}"/>
          </ac:picMkLst>
        </pc:picChg>
        <pc:picChg chg="add del mod ord">
          <ac:chgData name="Esther Brambleby (ENV - Postgraduate Researcher)" userId="cb504f63-0569-4dc1-be17-b45687fa7e6e" providerId="ADAL" clId="{AB2626A0-F32A-487F-A389-ACC10EC196C4}" dt="2024-03-25T17:35:24.429" v="385" actId="478"/>
          <ac:picMkLst>
            <pc:docMk/>
            <pc:sldMk cId="27408461" sldId="258"/>
            <ac:picMk id="17" creationId="{BEA3BF64-C46A-E06F-7555-037A4A923AD0}"/>
          </ac:picMkLst>
        </pc:picChg>
        <pc:picChg chg="add mod">
          <ac:chgData name="Esther Brambleby (ENV - Postgraduate Researcher)" userId="cb504f63-0569-4dc1-be17-b45687fa7e6e" providerId="ADAL" clId="{AB2626A0-F32A-487F-A389-ACC10EC196C4}" dt="2024-03-25T17:31:56.708" v="382" actId="1076"/>
          <ac:picMkLst>
            <pc:docMk/>
            <pc:sldMk cId="27408461" sldId="258"/>
            <ac:picMk id="19" creationId="{338457BB-A2E5-F90D-E749-BBB329CFD230}"/>
          </ac:picMkLst>
        </pc:picChg>
        <pc:picChg chg="add del mod">
          <ac:chgData name="Esther Brambleby (ENV - Postgraduate Researcher)" userId="cb504f63-0569-4dc1-be17-b45687fa7e6e" providerId="ADAL" clId="{AB2626A0-F32A-487F-A389-ACC10EC196C4}" dt="2024-03-25T17:36:02.175" v="388" actId="478"/>
          <ac:picMkLst>
            <pc:docMk/>
            <pc:sldMk cId="27408461" sldId="258"/>
            <ac:picMk id="20" creationId="{EBB51565-258B-B043-80A1-2E04232CDD2E}"/>
          </ac:picMkLst>
        </pc:picChg>
        <pc:picChg chg="add del mod ord modCrop">
          <ac:chgData name="Esther Brambleby (ENV - Postgraduate Researcher)" userId="cb504f63-0569-4dc1-be17-b45687fa7e6e" providerId="ADAL" clId="{AB2626A0-F32A-487F-A389-ACC10EC196C4}" dt="2024-03-25T17:45:48.254" v="513" actId="478"/>
          <ac:picMkLst>
            <pc:docMk/>
            <pc:sldMk cId="27408461" sldId="258"/>
            <ac:picMk id="22" creationId="{5A1D6D34-48B8-E94E-57AF-A39C7EB4809A}"/>
          </ac:picMkLst>
        </pc:picChg>
        <pc:picChg chg="add mod ord modCrop">
          <ac:chgData name="Esther Brambleby (ENV - Postgraduate Researcher)" userId="cb504f63-0569-4dc1-be17-b45687fa7e6e" providerId="ADAL" clId="{AB2626A0-F32A-487F-A389-ACC10EC196C4}" dt="2024-03-25T17:56:31.344" v="652" actId="14100"/>
          <ac:picMkLst>
            <pc:docMk/>
            <pc:sldMk cId="27408461" sldId="258"/>
            <ac:picMk id="24" creationId="{49CEE3B9-EBA5-39CD-BF06-4E80E5FC7F9C}"/>
          </ac:picMkLst>
        </pc:picChg>
        <pc:picChg chg="add del mod ord">
          <ac:chgData name="Esther Brambleby (ENV - Postgraduate Researcher)" userId="cb504f63-0569-4dc1-be17-b45687fa7e6e" providerId="ADAL" clId="{AB2626A0-F32A-487F-A389-ACC10EC196C4}" dt="2024-03-25T17:48:08.792" v="542" actId="478"/>
          <ac:picMkLst>
            <pc:docMk/>
            <pc:sldMk cId="27408461" sldId="258"/>
            <ac:picMk id="25" creationId="{4F8C2B94-2081-4A2D-D7D9-F497DFF114B3}"/>
          </ac:picMkLst>
        </pc:picChg>
        <pc:picChg chg="add mod ord">
          <ac:chgData name="Esther Brambleby (ENV - Postgraduate Researcher)" userId="cb504f63-0569-4dc1-be17-b45687fa7e6e" providerId="ADAL" clId="{AB2626A0-F32A-487F-A389-ACC10EC196C4}" dt="2024-03-25T17:56:31.140" v="651" actId="14100"/>
          <ac:picMkLst>
            <pc:docMk/>
            <pc:sldMk cId="27408461" sldId="258"/>
            <ac:picMk id="26" creationId="{52A4E196-7B60-1164-F3C5-C9A610484F94}"/>
          </ac:picMkLst>
        </pc:picChg>
        <pc:picChg chg="add mod modCrop">
          <ac:chgData name="Esther Brambleby (ENV - Postgraduate Researcher)" userId="cb504f63-0569-4dc1-be17-b45687fa7e6e" providerId="ADAL" clId="{AB2626A0-F32A-487F-A389-ACC10EC196C4}" dt="2024-03-25T18:16:11.551" v="1029" actId="14861"/>
          <ac:picMkLst>
            <pc:docMk/>
            <pc:sldMk cId="27408461" sldId="258"/>
            <ac:picMk id="28" creationId="{3DA56A5F-2BFA-3F36-5A6A-EB7041C5F3DA}"/>
          </ac:picMkLst>
        </pc:picChg>
        <pc:picChg chg="add del mod">
          <ac:chgData name="Esther Brambleby (ENV - Postgraduate Researcher)" userId="cb504f63-0569-4dc1-be17-b45687fa7e6e" providerId="ADAL" clId="{AB2626A0-F32A-487F-A389-ACC10EC196C4}" dt="2024-03-25T17:07:36.512" v="170" actId="478"/>
          <ac:picMkLst>
            <pc:docMk/>
            <pc:sldMk cId="27408461" sldId="258"/>
            <ac:picMk id="1026" creationId="{A7CF987B-8923-6912-8095-F095C172ED56}"/>
          </ac:picMkLst>
        </pc:picChg>
        <pc:picChg chg="add del mod">
          <ac:chgData name="Esther Brambleby (ENV - Postgraduate Researcher)" userId="cb504f63-0569-4dc1-be17-b45687fa7e6e" providerId="ADAL" clId="{AB2626A0-F32A-487F-A389-ACC10EC196C4}" dt="2024-03-25T17:21:09.002" v="236" actId="478"/>
          <ac:picMkLst>
            <pc:docMk/>
            <pc:sldMk cId="27408461" sldId="258"/>
            <ac:picMk id="1028" creationId="{81E0E352-5540-84DC-38F2-B5769D3C4939}"/>
          </ac:picMkLst>
        </pc:picChg>
        <pc:picChg chg="add del">
          <ac:chgData name="Esther Brambleby (ENV - Postgraduate Researcher)" userId="cb504f63-0569-4dc1-be17-b45687fa7e6e" providerId="ADAL" clId="{AB2626A0-F32A-487F-A389-ACC10EC196C4}" dt="2024-03-25T18:14:35.380" v="956" actId="478"/>
          <ac:picMkLst>
            <pc:docMk/>
            <pc:sldMk cId="27408461" sldId="258"/>
            <ac:picMk id="1030" creationId="{C5F5A287-3CC2-44EE-345A-3C7B00B21DB5}"/>
          </ac:picMkLst>
        </pc:picChg>
      </pc:sldChg>
      <pc:sldChg chg="delSp modSp add del mod setBg">
        <pc:chgData name="Esther Brambleby (ENV - Postgraduate Researcher)" userId="cb504f63-0569-4dc1-be17-b45687fa7e6e" providerId="ADAL" clId="{AB2626A0-F32A-487F-A389-ACC10EC196C4}" dt="2024-03-25T17:42:11.121" v="460" actId="47"/>
        <pc:sldMkLst>
          <pc:docMk/>
          <pc:sldMk cId="3268779150" sldId="259"/>
        </pc:sldMkLst>
        <pc:spChg chg="mod">
          <ac:chgData name="Esther Brambleby (ENV - Postgraduate Researcher)" userId="cb504f63-0569-4dc1-be17-b45687fa7e6e" providerId="ADAL" clId="{AB2626A0-F32A-487F-A389-ACC10EC196C4}" dt="2024-03-25T17:39:58.692" v="458" actId="207"/>
          <ac:spMkLst>
            <pc:docMk/>
            <pc:sldMk cId="3268779150" sldId="259"/>
            <ac:spMk id="4" creationId="{282C35CC-1B84-2275-5A76-29131B980CD4}"/>
          </ac:spMkLst>
        </pc:spChg>
        <pc:spChg chg="del">
          <ac:chgData name="Esther Brambleby (ENV - Postgraduate Researcher)" userId="cb504f63-0569-4dc1-be17-b45687fa7e6e" providerId="ADAL" clId="{AB2626A0-F32A-487F-A389-ACC10EC196C4}" dt="2024-03-25T17:36:08.408" v="392" actId="478"/>
          <ac:spMkLst>
            <pc:docMk/>
            <pc:sldMk cId="3268779150" sldId="259"/>
            <ac:spMk id="18" creationId="{4AFAD966-942D-B080-8427-C0185553500B}"/>
          </ac:spMkLst>
        </pc:spChg>
        <pc:picChg chg="del">
          <ac:chgData name="Esther Brambleby (ENV - Postgraduate Researcher)" userId="cb504f63-0569-4dc1-be17-b45687fa7e6e" providerId="ADAL" clId="{AB2626A0-F32A-487F-A389-ACC10EC196C4}" dt="2024-03-25T17:36:06.989" v="390" actId="478"/>
          <ac:picMkLst>
            <pc:docMk/>
            <pc:sldMk cId="3268779150" sldId="259"/>
            <ac:picMk id="14" creationId="{19391906-7284-0810-8D58-C19E385EB048}"/>
          </ac:picMkLst>
        </pc:picChg>
        <pc:picChg chg="del">
          <ac:chgData name="Esther Brambleby (ENV - Postgraduate Researcher)" userId="cb504f63-0569-4dc1-be17-b45687fa7e6e" providerId="ADAL" clId="{AB2626A0-F32A-487F-A389-ACC10EC196C4}" dt="2024-03-25T17:36:07.505" v="391" actId="478"/>
          <ac:picMkLst>
            <pc:docMk/>
            <pc:sldMk cId="3268779150" sldId="259"/>
            <ac:picMk id="19" creationId="{338457BB-A2E5-F90D-E749-BBB329CFD230}"/>
          </ac:picMkLst>
        </pc:picChg>
      </pc:sldChg>
      <pc:sldChg chg="addSp delSp modSp add del mod setBg">
        <pc:chgData name="Esther Brambleby (ENV - Postgraduate Researcher)" userId="cb504f63-0569-4dc1-be17-b45687fa7e6e" providerId="ADAL" clId="{AB2626A0-F32A-487F-A389-ACC10EC196C4}" dt="2024-03-25T20:34:58.461" v="1854" actId="47"/>
        <pc:sldMkLst>
          <pc:docMk/>
          <pc:sldMk cId="4050340635" sldId="259"/>
        </pc:sldMkLst>
        <pc:picChg chg="add del mod">
          <ac:chgData name="Esther Brambleby (ENV - Postgraduate Researcher)" userId="cb504f63-0569-4dc1-be17-b45687fa7e6e" providerId="ADAL" clId="{AB2626A0-F32A-487F-A389-ACC10EC196C4}" dt="2024-03-25T18:11:15.689" v="945" actId="478"/>
          <ac:picMkLst>
            <pc:docMk/>
            <pc:sldMk cId="4050340635" sldId="259"/>
            <ac:picMk id="2" creationId="{57C83CC8-5248-2AE1-2909-F98F798E7E07}"/>
          </ac:picMkLst>
        </pc:picChg>
        <pc:picChg chg="add mod">
          <ac:chgData name="Esther Brambleby (ENV - Postgraduate Researcher)" userId="cb504f63-0569-4dc1-be17-b45687fa7e6e" providerId="ADAL" clId="{AB2626A0-F32A-487F-A389-ACC10EC196C4}" dt="2024-03-25T18:12:20.528" v="951" actId="14100"/>
          <ac:picMkLst>
            <pc:docMk/>
            <pc:sldMk cId="4050340635" sldId="259"/>
            <ac:picMk id="3" creationId="{E8E0C929-04F6-5972-38CF-DE0FA89604C9}"/>
          </ac:picMkLst>
        </pc:picChg>
        <pc:picChg chg="add mod">
          <ac:chgData name="Esther Brambleby (ENV - Postgraduate Researcher)" userId="cb504f63-0569-4dc1-be17-b45687fa7e6e" providerId="ADAL" clId="{AB2626A0-F32A-487F-A389-ACC10EC196C4}" dt="2024-03-25T18:12:38.149" v="955" actId="1076"/>
          <ac:picMkLst>
            <pc:docMk/>
            <pc:sldMk cId="4050340635" sldId="259"/>
            <ac:picMk id="5" creationId="{C4691DFB-756E-657C-8267-5CF73760120C}"/>
          </ac:picMkLst>
        </pc:picChg>
        <pc:picChg chg="del">
          <ac:chgData name="Esther Brambleby (ENV - Postgraduate Researcher)" userId="cb504f63-0569-4dc1-be17-b45687fa7e6e" providerId="ADAL" clId="{AB2626A0-F32A-487F-A389-ACC10EC196C4}" dt="2024-03-25T18:10:55.234" v="936" actId="478"/>
          <ac:picMkLst>
            <pc:docMk/>
            <pc:sldMk cId="4050340635" sldId="259"/>
            <ac:picMk id="14" creationId="{19391906-7284-0810-8D58-C19E385EB048}"/>
          </ac:picMkLst>
        </pc:picChg>
        <pc:picChg chg="del">
          <ac:chgData name="Esther Brambleby (ENV - Postgraduate Researcher)" userId="cb504f63-0569-4dc1-be17-b45687fa7e6e" providerId="ADAL" clId="{AB2626A0-F32A-487F-A389-ACC10EC196C4}" dt="2024-03-25T18:10:55.753" v="937" actId="478"/>
          <ac:picMkLst>
            <pc:docMk/>
            <pc:sldMk cId="4050340635" sldId="259"/>
            <ac:picMk id="19" creationId="{338457BB-A2E5-F90D-E749-BBB329CFD230}"/>
          </ac:picMkLst>
        </pc:picChg>
        <pc:picChg chg="del mod">
          <ac:chgData name="Esther Brambleby (ENV - Postgraduate Researcher)" userId="cb504f63-0569-4dc1-be17-b45687fa7e6e" providerId="ADAL" clId="{AB2626A0-F32A-487F-A389-ACC10EC196C4}" dt="2024-03-25T18:11:16.248" v="946" actId="478"/>
          <ac:picMkLst>
            <pc:docMk/>
            <pc:sldMk cId="4050340635" sldId="259"/>
            <ac:picMk id="1030" creationId="{C5F5A287-3CC2-44EE-345A-3C7B00B21DB5}"/>
          </ac:picMkLst>
        </pc:picChg>
        <pc:picChg chg="add del mod">
          <ac:chgData name="Esther Brambleby (ENV - Postgraduate Researcher)" userId="cb504f63-0569-4dc1-be17-b45687fa7e6e" providerId="ADAL" clId="{AB2626A0-F32A-487F-A389-ACC10EC196C4}" dt="2024-03-25T18:11:57.034" v="949" actId="478"/>
          <ac:picMkLst>
            <pc:docMk/>
            <pc:sldMk cId="4050340635" sldId="259"/>
            <ac:picMk id="2050" creationId="{B523057D-D54A-48F9-D778-5305B7617AA0}"/>
          </ac:picMkLst>
        </pc:picChg>
      </pc:sldChg>
      <pc:sldChg chg="addSp delSp modSp add del mod ord setBg modShow modNotesTx">
        <pc:chgData name="Esther Brambleby (ENV - Postgraduate Researcher)" userId="cb504f63-0569-4dc1-be17-b45687fa7e6e" providerId="ADAL" clId="{AB2626A0-F32A-487F-A389-ACC10EC196C4}" dt="2024-04-10T16:00:40.679" v="11159" actId="47"/>
        <pc:sldMkLst>
          <pc:docMk/>
          <pc:sldMk cId="711671681" sldId="260"/>
        </pc:sldMkLst>
        <pc:spChg chg="add mod">
          <ac:chgData name="Esther Brambleby (ENV - Postgraduate Researcher)" userId="cb504f63-0569-4dc1-be17-b45687fa7e6e" providerId="ADAL" clId="{AB2626A0-F32A-487F-A389-ACC10EC196C4}" dt="2024-04-03T14:29:40.779" v="9309" actId="2085"/>
          <ac:spMkLst>
            <pc:docMk/>
            <pc:sldMk cId="711671681" sldId="260"/>
            <ac:spMk id="2" creationId="{F40FAD8C-2A1C-86C9-C8A6-7BB2F249465A}"/>
          </ac:spMkLst>
        </pc:spChg>
        <pc:spChg chg="add mod">
          <ac:chgData name="Esther Brambleby (ENV - Postgraduate Researcher)" userId="cb504f63-0569-4dc1-be17-b45687fa7e6e" providerId="ADAL" clId="{AB2626A0-F32A-487F-A389-ACC10EC196C4}" dt="2024-04-03T14:29:38.216" v="9308" actId="2085"/>
          <ac:spMkLst>
            <pc:docMk/>
            <pc:sldMk cId="711671681" sldId="260"/>
            <ac:spMk id="3" creationId="{27439EB5-E7E2-619F-EA54-891F6FB553B4}"/>
          </ac:spMkLst>
        </pc:spChg>
        <pc:spChg chg="mod">
          <ac:chgData name="Esther Brambleby (ENV - Postgraduate Researcher)" userId="cb504f63-0569-4dc1-be17-b45687fa7e6e" providerId="ADAL" clId="{AB2626A0-F32A-487F-A389-ACC10EC196C4}" dt="2024-04-03T13:10:19.526" v="8623" actId="20577"/>
          <ac:spMkLst>
            <pc:docMk/>
            <pc:sldMk cId="711671681" sldId="260"/>
            <ac:spMk id="4" creationId="{282C35CC-1B84-2275-5A76-29131B980CD4}"/>
          </ac:spMkLst>
        </pc:spChg>
        <pc:spChg chg="add del mod">
          <ac:chgData name="Esther Brambleby (ENV - Postgraduate Researcher)" userId="cb504f63-0569-4dc1-be17-b45687fa7e6e" providerId="ADAL" clId="{AB2626A0-F32A-487F-A389-ACC10EC196C4}" dt="2024-04-03T14:29:43.666" v="9310" actId="2085"/>
          <ac:spMkLst>
            <pc:docMk/>
            <pc:sldMk cId="711671681" sldId="260"/>
            <ac:spMk id="5" creationId="{F879656A-77CB-14B3-8CF3-3093BC2E3103}"/>
          </ac:spMkLst>
        </pc:spChg>
        <pc:spChg chg="add mod">
          <ac:chgData name="Esther Brambleby (ENV - Postgraduate Researcher)" userId="cb504f63-0569-4dc1-be17-b45687fa7e6e" providerId="ADAL" clId="{AB2626A0-F32A-487F-A389-ACC10EC196C4}" dt="2024-04-03T14:29:30.684" v="9306" actId="2085"/>
          <ac:spMkLst>
            <pc:docMk/>
            <pc:sldMk cId="711671681" sldId="260"/>
            <ac:spMk id="7" creationId="{33F2625A-1B5B-C1B6-97E7-D7F05638EC4D}"/>
          </ac:spMkLst>
        </pc:spChg>
        <pc:spChg chg="add del mod ord">
          <ac:chgData name="Esther Brambleby (ENV - Postgraduate Researcher)" userId="cb504f63-0569-4dc1-be17-b45687fa7e6e" providerId="ADAL" clId="{AB2626A0-F32A-487F-A389-ACC10EC196C4}" dt="2024-03-29T23:16:18.576" v="4217" actId="478"/>
          <ac:spMkLst>
            <pc:docMk/>
            <pc:sldMk cId="711671681" sldId="260"/>
            <ac:spMk id="8" creationId="{215F3A5F-34ED-79DF-9C60-479EB8784C0D}"/>
          </ac:spMkLst>
        </pc:spChg>
        <pc:spChg chg="add mod">
          <ac:chgData name="Esther Brambleby (ENV - Postgraduate Researcher)" userId="cb504f63-0569-4dc1-be17-b45687fa7e6e" providerId="ADAL" clId="{AB2626A0-F32A-487F-A389-ACC10EC196C4}" dt="2024-03-31T22:39:54.882" v="4502" actId="164"/>
          <ac:spMkLst>
            <pc:docMk/>
            <pc:sldMk cId="711671681" sldId="260"/>
            <ac:spMk id="14" creationId="{ACA5938A-FDC4-4652-671D-B370C69AB1F1}"/>
          </ac:spMkLst>
        </pc:spChg>
        <pc:spChg chg="add mod">
          <ac:chgData name="Esther Brambleby (ENV - Postgraduate Researcher)" userId="cb504f63-0569-4dc1-be17-b45687fa7e6e" providerId="ADAL" clId="{AB2626A0-F32A-487F-A389-ACC10EC196C4}" dt="2024-03-27T11:21:41.104" v="2875" actId="20577"/>
          <ac:spMkLst>
            <pc:docMk/>
            <pc:sldMk cId="711671681" sldId="260"/>
            <ac:spMk id="14" creationId="{F97D1940-C4CA-EEFB-AE1B-A96A9E0DA9D7}"/>
          </ac:spMkLst>
        </pc:spChg>
        <pc:spChg chg="mod">
          <ac:chgData name="Esther Brambleby (ENV - Postgraduate Researcher)" userId="cb504f63-0569-4dc1-be17-b45687fa7e6e" providerId="ADAL" clId="{AB2626A0-F32A-487F-A389-ACC10EC196C4}" dt="2024-04-03T14:29:34.207" v="9307" actId="2085"/>
          <ac:spMkLst>
            <pc:docMk/>
            <pc:sldMk cId="711671681" sldId="260"/>
            <ac:spMk id="18" creationId="{4AFAD966-942D-B080-8427-C0185553500B}"/>
          </ac:spMkLst>
        </pc:spChg>
        <pc:spChg chg="add del mod ord">
          <ac:chgData name="Esther Brambleby (ENV - Postgraduate Researcher)" userId="cb504f63-0569-4dc1-be17-b45687fa7e6e" providerId="ADAL" clId="{AB2626A0-F32A-487F-A389-ACC10EC196C4}" dt="2024-04-02T20:59:36.516" v="7288" actId="478"/>
          <ac:spMkLst>
            <pc:docMk/>
            <pc:sldMk cId="711671681" sldId="260"/>
            <ac:spMk id="23" creationId="{ED0A2A21-AADC-5BCF-1861-A62B8D74D74E}"/>
          </ac:spMkLst>
        </pc:spChg>
        <pc:spChg chg="add mod">
          <ac:chgData name="Esther Brambleby (ENV - Postgraduate Researcher)" userId="cb504f63-0569-4dc1-be17-b45687fa7e6e" providerId="ADAL" clId="{AB2626A0-F32A-487F-A389-ACC10EC196C4}" dt="2024-03-31T23:27:45.147" v="4675" actId="1036"/>
          <ac:spMkLst>
            <pc:docMk/>
            <pc:sldMk cId="711671681" sldId="260"/>
            <ac:spMk id="25" creationId="{58FE6FC3-2DA6-75F0-2F3A-35F636AEA449}"/>
          </ac:spMkLst>
        </pc:spChg>
        <pc:spChg chg="add del mod ord">
          <ac:chgData name="Esther Brambleby (ENV - Postgraduate Researcher)" userId="cb504f63-0569-4dc1-be17-b45687fa7e6e" providerId="ADAL" clId="{AB2626A0-F32A-487F-A389-ACC10EC196C4}" dt="2024-03-29T23:12:25.682" v="4172" actId="478"/>
          <ac:spMkLst>
            <pc:docMk/>
            <pc:sldMk cId="711671681" sldId="260"/>
            <ac:spMk id="27" creationId="{A48C923A-536A-23A2-5BBC-154AAEC73AC9}"/>
          </ac:spMkLst>
        </pc:spChg>
        <pc:grpChg chg="add del mod">
          <ac:chgData name="Esther Brambleby (ENV - Postgraduate Researcher)" userId="cb504f63-0569-4dc1-be17-b45687fa7e6e" providerId="ADAL" clId="{AB2626A0-F32A-487F-A389-ACC10EC196C4}" dt="2024-03-29T22:06:25.469" v="3962" actId="478"/>
          <ac:grpSpMkLst>
            <pc:docMk/>
            <pc:sldMk cId="711671681" sldId="260"/>
            <ac:grpSpMk id="15" creationId="{3120EED5-6D72-55C6-3653-F83B165C5534}"/>
          </ac:grpSpMkLst>
        </pc:grpChg>
        <pc:grpChg chg="add mod">
          <ac:chgData name="Esther Brambleby (ENV - Postgraduate Researcher)" userId="cb504f63-0569-4dc1-be17-b45687fa7e6e" providerId="ADAL" clId="{AB2626A0-F32A-487F-A389-ACC10EC196C4}" dt="2024-04-02T22:26:35.102" v="8353" actId="1036"/>
          <ac:grpSpMkLst>
            <pc:docMk/>
            <pc:sldMk cId="711671681" sldId="260"/>
            <ac:grpSpMk id="15" creationId="{5012CE77-BFFE-85CD-F2E7-0EB43524AA8D}"/>
          </ac:grpSpMkLst>
        </pc:grpChg>
        <pc:grpChg chg="add del mod">
          <ac:chgData name="Esther Brambleby (ENV - Postgraduate Researcher)" userId="cb504f63-0569-4dc1-be17-b45687fa7e6e" providerId="ADAL" clId="{AB2626A0-F32A-487F-A389-ACC10EC196C4}" dt="2024-03-29T21:27:11.940" v="3803" actId="165"/>
          <ac:grpSpMkLst>
            <pc:docMk/>
            <pc:sldMk cId="711671681" sldId="260"/>
            <ac:grpSpMk id="16" creationId="{D106DE14-DF6B-32C0-BDFA-12DC3E7500A2}"/>
          </ac:grpSpMkLst>
        </pc:grpChg>
        <pc:grpChg chg="add del mod">
          <ac:chgData name="Esther Brambleby (ENV - Postgraduate Researcher)" userId="cb504f63-0569-4dc1-be17-b45687fa7e6e" providerId="ADAL" clId="{AB2626A0-F32A-487F-A389-ACC10EC196C4}" dt="2024-03-29T23:19:35.462" v="4221" actId="165"/>
          <ac:grpSpMkLst>
            <pc:docMk/>
            <pc:sldMk cId="711671681" sldId="260"/>
            <ac:grpSpMk id="20" creationId="{5CBF6CB4-1120-5DCD-5D64-C0D4C82CA26F}"/>
          </ac:grpSpMkLst>
        </pc:grpChg>
        <pc:grpChg chg="add mod">
          <ac:chgData name="Esther Brambleby (ENV - Postgraduate Researcher)" userId="cb504f63-0569-4dc1-be17-b45687fa7e6e" providerId="ADAL" clId="{AB2626A0-F32A-487F-A389-ACC10EC196C4}" dt="2024-04-02T22:28:10.106" v="8368" actId="1036"/>
          <ac:grpSpMkLst>
            <pc:docMk/>
            <pc:sldMk cId="711671681" sldId="260"/>
            <ac:grpSpMk id="26" creationId="{C96F7215-06C4-621D-200D-B99436E1B50D}"/>
          </ac:grpSpMkLst>
        </pc:grpChg>
        <pc:grpChg chg="add mod">
          <ac:chgData name="Esther Brambleby (ENV - Postgraduate Researcher)" userId="cb504f63-0569-4dc1-be17-b45687fa7e6e" providerId="ADAL" clId="{AB2626A0-F32A-487F-A389-ACC10EC196C4}" dt="2024-04-02T19:32:05.978" v="6223" actId="1076"/>
          <ac:grpSpMkLst>
            <pc:docMk/>
            <pc:sldMk cId="711671681" sldId="260"/>
            <ac:grpSpMk id="29" creationId="{1F055F2E-EDF4-74F7-F599-C1F9892F6C4A}"/>
          </ac:grpSpMkLst>
        </pc:grpChg>
        <pc:graphicFrameChg chg="add del mod modGraphic">
          <ac:chgData name="Esther Brambleby (ENV - Postgraduate Researcher)" userId="cb504f63-0569-4dc1-be17-b45687fa7e6e" providerId="ADAL" clId="{AB2626A0-F32A-487F-A389-ACC10EC196C4}" dt="2024-04-03T13:38:12.662" v="8891" actId="478"/>
          <ac:graphicFrameMkLst>
            <pc:docMk/>
            <pc:sldMk cId="711671681" sldId="260"/>
            <ac:graphicFrameMk id="6" creationId="{E4BDAC63-4E35-7621-F912-59A9555E8EA2}"/>
          </ac:graphicFrameMkLst>
        </pc:graphicFrameChg>
        <pc:picChg chg="add del mod modCrop">
          <ac:chgData name="Esther Brambleby (ENV - Postgraduate Researcher)" userId="cb504f63-0569-4dc1-be17-b45687fa7e6e" providerId="ADAL" clId="{AB2626A0-F32A-487F-A389-ACC10EC196C4}" dt="2024-03-29T20:54:52.802" v="3405" actId="478"/>
          <ac:picMkLst>
            <pc:docMk/>
            <pc:sldMk cId="711671681" sldId="260"/>
            <ac:picMk id="6" creationId="{8EC6D8D2-45E7-136E-1AE7-0F775576FDFF}"/>
          </ac:picMkLst>
        </pc:picChg>
        <pc:picChg chg="add mod">
          <ac:chgData name="Esther Brambleby (ENV - Postgraduate Researcher)" userId="cb504f63-0569-4dc1-be17-b45687fa7e6e" providerId="ADAL" clId="{AB2626A0-F32A-487F-A389-ACC10EC196C4}" dt="2024-03-31T22:39:54.882" v="4502" actId="164"/>
          <ac:picMkLst>
            <pc:docMk/>
            <pc:sldMk cId="711671681" sldId="260"/>
            <ac:picMk id="8" creationId="{A1CE7C88-0ADD-0097-7F1E-B87B682DF907}"/>
          </ac:picMkLst>
        </pc:picChg>
        <pc:picChg chg="add del mod modCrop">
          <ac:chgData name="Esther Brambleby (ENV - Postgraduate Researcher)" userId="cb504f63-0569-4dc1-be17-b45687fa7e6e" providerId="ADAL" clId="{AB2626A0-F32A-487F-A389-ACC10EC196C4}" dt="2024-03-31T22:33:47.100" v="4461" actId="478"/>
          <ac:picMkLst>
            <pc:docMk/>
            <pc:sldMk cId="711671681" sldId="260"/>
            <ac:picMk id="9" creationId="{318166D1-42D4-2ECF-D600-F147758FBE0F}"/>
          </ac:picMkLst>
        </pc:picChg>
        <pc:picChg chg="add mod ord">
          <ac:chgData name="Esther Brambleby (ENV - Postgraduate Researcher)" userId="cb504f63-0569-4dc1-be17-b45687fa7e6e" providerId="ADAL" clId="{AB2626A0-F32A-487F-A389-ACC10EC196C4}" dt="2024-03-26T10:34:20.230" v="1991"/>
          <ac:picMkLst>
            <pc:docMk/>
            <pc:sldMk cId="711671681" sldId="260"/>
            <ac:picMk id="10" creationId="{F99297CB-B662-41AC-20DE-2BF21EA152BE}"/>
          </ac:picMkLst>
        </pc:picChg>
        <pc:picChg chg="add del mod ord">
          <ac:chgData name="Esther Brambleby (ENV - Postgraduate Researcher)" userId="cb504f63-0569-4dc1-be17-b45687fa7e6e" providerId="ADAL" clId="{AB2626A0-F32A-487F-A389-ACC10EC196C4}" dt="2024-03-26T11:14:18.655" v="2018" actId="167"/>
          <ac:picMkLst>
            <pc:docMk/>
            <pc:sldMk cId="711671681" sldId="260"/>
            <ac:picMk id="11" creationId="{F7452531-88C8-4180-42AB-C3B2860DBD9C}"/>
          </ac:picMkLst>
        </pc:picChg>
        <pc:picChg chg="add mod ord">
          <ac:chgData name="Esther Brambleby (ENV - Postgraduate Researcher)" userId="cb504f63-0569-4dc1-be17-b45687fa7e6e" providerId="ADAL" clId="{AB2626A0-F32A-487F-A389-ACC10EC196C4}" dt="2024-03-27T15:45:18.883" v="2985" actId="14100"/>
          <ac:picMkLst>
            <pc:docMk/>
            <pc:sldMk cId="711671681" sldId="260"/>
            <ac:picMk id="12" creationId="{2488AEF7-EF34-2794-B45F-CD959455EAC3}"/>
          </ac:picMkLst>
        </pc:picChg>
        <pc:picChg chg="add mod ord">
          <ac:chgData name="Esther Brambleby (ENV - Postgraduate Researcher)" userId="cb504f63-0569-4dc1-be17-b45687fa7e6e" providerId="ADAL" clId="{AB2626A0-F32A-487F-A389-ACC10EC196C4}" dt="2024-03-27T15:45:18.883" v="2985" actId="14100"/>
          <ac:picMkLst>
            <pc:docMk/>
            <pc:sldMk cId="711671681" sldId="260"/>
            <ac:picMk id="13" creationId="{63E6B0D4-339C-C81E-41DF-DEB5C068C2C0}"/>
          </ac:picMkLst>
        </pc:picChg>
        <pc:picChg chg="del">
          <ac:chgData name="Esther Brambleby (ENV - Postgraduate Researcher)" userId="cb504f63-0569-4dc1-be17-b45687fa7e6e" providerId="ADAL" clId="{AB2626A0-F32A-487F-A389-ACC10EC196C4}" dt="2024-03-25T18:17:29.040" v="1039" actId="478"/>
          <ac:picMkLst>
            <pc:docMk/>
            <pc:sldMk cId="711671681" sldId="260"/>
            <ac:picMk id="14" creationId="{19391906-7284-0810-8D58-C19E385EB048}"/>
          </ac:picMkLst>
        </pc:picChg>
        <pc:picChg chg="mod topLvl modCrop">
          <ac:chgData name="Esther Brambleby (ENV - Postgraduate Researcher)" userId="cb504f63-0569-4dc1-be17-b45687fa7e6e" providerId="ADAL" clId="{AB2626A0-F32A-487F-A389-ACC10EC196C4}" dt="2024-04-03T14:28:53.666" v="9302" actId="692"/>
          <ac:picMkLst>
            <pc:docMk/>
            <pc:sldMk cId="711671681" sldId="260"/>
            <ac:picMk id="17" creationId="{ED1E772A-40C7-CDB3-E6BC-497B2F980B49}"/>
          </ac:picMkLst>
        </pc:picChg>
        <pc:picChg chg="del">
          <ac:chgData name="Esther Brambleby (ENV - Postgraduate Researcher)" userId="cb504f63-0569-4dc1-be17-b45687fa7e6e" providerId="ADAL" clId="{AB2626A0-F32A-487F-A389-ACC10EC196C4}" dt="2024-03-25T18:17:28.687" v="1038" actId="478"/>
          <ac:picMkLst>
            <pc:docMk/>
            <pc:sldMk cId="711671681" sldId="260"/>
            <ac:picMk id="19" creationId="{338457BB-A2E5-F90D-E749-BBB329CFD230}"/>
          </ac:picMkLst>
        </pc:picChg>
        <pc:picChg chg="mod topLvl">
          <ac:chgData name="Esther Brambleby (ENV - Postgraduate Researcher)" userId="cb504f63-0569-4dc1-be17-b45687fa7e6e" providerId="ADAL" clId="{AB2626A0-F32A-487F-A389-ACC10EC196C4}" dt="2024-04-03T14:28:53.666" v="9302" actId="692"/>
          <ac:picMkLst>
            <pc:docMk/>
            <pc:sldMk cId="711671681" sldId="260"/>
            <ac:picMk id="19" creationId="{FC42F491-3A58-9C81-E41C-469981BCD154}"/>
          </ac:picMkLst>
        </pc:picChg>
        <pc:picChg chg="add del mod">
          <ac:chgData name="Esther Brambleby (ENV - Postgraduate Researcher)" userId="cb504f63-0569-4dc1-be17-b45687fa7e6e" providerId="ADAL" clId="{AB2626A0-F32A-487F-A389-ACC10EC196C4}" dt="2024-04-02T19:26:18.139" v="6198" actId="478"/>
          <ac:picMkLst>
            <pc:docMk/>
            <pc:sldMk cId="711671681" sldId="260"/>
            <ac:picMk id="20" creationId="{6E2EBACC-2855-8800-0B21-9AD7876946D6}"/>
          </ac:picMkLst>
        </pc:picChg>
        <pc:picChg chg="add mod">
          <ac:chgData name="Esther Brambleby (ENV - Postgraduate Researcher)" userId="cb504f63-0569-4dc1-be17-b45687fa7e6e" providerId="ADAL" clId="{AB2626A0-F32A-487F-A389-ACC10EC196C4}" dt="2024-04-02T20:58:37.422" v="7273" actId="14100"/>
          <ac:picMkLst>
            <pc:docMk/>
            <pc:sldMk cId="711671681" sldId="260"/>
            <ac:picMk id="22" creationId="{AAF7681F-0D4F-AF8C-8A3E-5E09E62ED87E}"/>
          </ac:picMkLst>
        </pc:picChg>
        <pc:picChg chg="add del mod">
          <ac:chgData name="Esther Brambleby (ENV - Postgraduate Researcher)" userId="cb504f63-0569-4dc1-be17-b45687fa7e6e" providerId="ADAL" clId="{AB2626A0-F32A-487F-A389-ACC10EC196C4}" dt="2024-03-29T22:05:59.010" v="3957" actId="478"/>
          <ac:picMkLst>
            <pc:docMk/>
            <pc:sldMk cId="711671681" sldId="260"/>
            <ac:picMk id="22" creationId="{B85875C9-615B-46A6-5450-E6091AF150A0}"/>
          </ac:picMkLst>
        </pc:picChg>
        <pc:picChg chg="del">
          <ac:chgData name="Esther Brambleby (ENV - Postgraduate Researcher)" userId="cb504f63-0569-4dc1-be17-b45687fa7e6e" providerId="ADAL" clId="{AB2626A0-F32A-487F-A389-ACC10EC196C4}" dt="2024-03-25T18:17:26.922" v="1036" actId="478"/>
          <ac:picMkLst>
            <pc:docMk/>
            <pc:sldMk cId="711671681" sldId="260"/>
            <ac:picMk id="24" creationId="{49CEE3B9-EBA5-39CD-BF06-4E80E5FC7F9C}"/>
          </ac:picMkLst>
        </pc:picChg>
        <pc:picChg chg="add mod modCrop">
          <ac:chgData name="Esther Brambleby (ENV - Postgraduate Researcher)" userId="cb504f63-0569-4dc1-be17-b45687fa7e6e" providerId="ADAL" clId="{AB2626A0-F32A-487F-A389-ACC10EC196C4}" dt="2024-03-29T23:09:27.426" v="4152" actId="164"/>
          <ac:picMkLst>
            <pc:docMk/>
            <pc:sldMk cId="711671681" sldId="260"/>
            <ac:picMk id="24" creationId="{E28897D7-A59F-349B-4BB4-22C9247D631F}"/>
          </ac:picMkLst>
        </pc:picChg>
        <pc:picChg chg="del">
          <ac:chgData name="Esther Brambleby (ENV - Postgraduate Researcher)" userId="cb504f63-0569-4dc1-be17-b45687fa7e6e" providerId="ADAL" clId="{AB2626A0-F32A-487F-A389-ACC10EC196C4}" dt="2024-03-25T18:17:27.639" v="1037" actId="478"/>
          <ac:picMkLst>
            <pc:docMk/>
            <pc:sldMk cId="711671681" sldId="260"/>
            <ac:picMk id="26" creationId="{52A4E196-7B60-1164-F3C5-C9A610484F94}"/>
          </ac:picMkLst>
        </pc:picChg>
        <pc:picChg chg="mod modCrop">
          <ac:chgData name="Esther Brambleby (ENV - Postgraduate Researcher)" userId="cb504f63-0569-4dc1-be17-b45687fa7e6e" providerId="ADAL" clId="{AB2626A0-F32A-487F-A389-ACC10EC196C4}" dt="2024-03-26T14:02:08.514" v="2352" actId="164"/>
          <ac:picMkLst>
            <pc:docMk/>
            <pc:sldMk cId="711671681" sldId="260"/>
            <ac:picMk id="28" creationId="{3DA56A5F-2BFA-3F36-5A6A-EB7041C5F3DA}"/>
          </ac:picMkLst>
        </pc:picChg>
        <pc:picChg chg="add mod">
          <ac:chgData name="Esther Brambleby (ENV - Postgraduate Researcher)" userId="cb504f63-0569-4dc1-be17-b45687fa7e6e" providerId="ADAL" clId="{AB2626A0-F32A-487F-A389-ACC10EC196C4}" dt="2024-04-02T23:16:32.799" v="8593" actId="1076"/>
          <ac:picMkLst>
            <pc:docMk/>
            <pc:sldMk cId="711671681" sldId="260"/>
            <ac:picMk id="28" creationId="{8ED84344-2D19-3A7E-E974-CB9573BEED68}"/>
          </ac:picMkLst>
        </pc:picChg>
        <pc:picChg chg="add mod">
          <ac:chgData name="Esther Brambleby (ENV - Postgraduate Researcher)" userId="cb504f63-0569-4dc1-be17-b45687fa7e6e" providerId="ADAL" clId="{AB2626A0-F32A-487F-A389-ACC10EC196C4}" dt="2024-04-02T22:22:10.145" v="8142" actId="1076"/>
          <ac:picMkLst>
            <pc:docMk/>
            <pc:sldMk cId="711671681" sldId="260"/>
            <ac:picMk id="30" creationId="{DE563DF8-F68C-8DC1-E13C-CE5D5B20D1A6}"/>
          </ac:picMkLst>
        </pc:picChg>
        <pc:picChg chg="add del">
          <ac:chgData name="Esther Brambleby (ENV - Postgraduate Researcher)" userId="cb504f63-0569-4dc1-be17-b45687fa7e6e" providerId="ADAL" clId="{AB2626A0-F32A-487F-A389-ACC10EC196C4}" dt="2024-04-02T19:19:23.267" v="6187" actId="478"/>
          <ac:picMkLst>
            <pc:docMk/>
            <pc:sldMk cId="711671681" sldId="260"/>
            <ac:picMk id="1026" creationId="{11737D61-35AD-F411-34F1-1FCB6286DD9F}"/>
          </ac:picMkLst>
        </pc:picChg>
        <pc:picChg chg="add del">
          <ac:chgData name="Esther Brambleby (ENV - Postgraduate Researcher)" userId="cb504f63-0569-4dc1-be17-b45687fa7e6e" providerId="ADAL" clId="{AB2626A0-F32A-487F-A389-ACC10EC196C4}" dt="2024-03-25T19:25:36.457" v="1136" actId="478"/>
          <ac:picMkLst>
            <pc:docMk/>
            <pc:sldMk cId="711671681" sldId="260"/>
            <ac:picMk id="1026" creationId="{B7B40DFC-7AFC-9957-C253-BDEFC1369993}"/>
          </ac:picMkLst>
        </pc:picChg>
        <pc:picChg chg="add del">
          <ac:chgData name="Esther Brambleby (ENV - Postgraduate Researcher)" userId="cb504f63-0569-4dc1-be17-b45687fa7e6e" providerId="ADAL" clId="{AB2626A0-F32A-487F-A389-ACC10EC196C4}" dt="2024-04-02T19:24:50.800" v="6192" actId="478"/>
          <ac:picMkLst>
            <pc:docMk/>
            <pc:sldMk cId="711671681" sldId="260"/>
            <ac:picMk id="1028" creationId="{2E1BF467-AF35-A643-9A4F-ACD3BCF54039}"/>
          </ac:picMkLst>
        </pc:picChg>
        <pc:picChg chg="add del mod">
          <ac:chgData name="Esther Brambleby (ENV - Postgraduate Researcher)" userId="cb504f63-0569-4dc1-be17-b45687fa7e6e" providerId="ADAL" clId="{AB2626A0-F32A-487F-A389-ACC10EC196C4}" dt="2024-03-26T11:16:52.078" v="2027" actId="478"/>
          <ac:picMkLst>
            <pc:docMk/>
            <pc:sldMk cId="711671681" sldId="260"/>
            <ac:picMk id="1028" creationId="{8544F04D-3FAD-5028-57AA-F749CAF4CE40}"/>
          </ac:picMkLst>
        </pc:picChg>
        <pc:picChg chg="add mod">
          <ac:chgData name="Esther Brambleby (ENV - Postgraduate Researcher)" userId="cb504f63-0569-4dc1-be17-b45687fa7e6e" providerId="ADAL" clId="{AB2626A0-F32A-487F-A389-ACC10EC196C4}" dt="2024-04-02T22:22:02.127" v="8140" actId="1076"/>
          <ac:picMkLst>
            <pc:docMk/>
            <pc:sldMk cId="711671681" sldId="260"/>
            <ac:picMk id="1030" creationId="{198FA7CC-9C92-7F55-2442-EF4313B2B49E}"/>
          </ac:picMkLst>
        </pc:picChg>
        <pc:picChg chg="add mod ord">
          <ac:chgData name="Esther Brambleby (ENV - Postgraduate Researcher)" userId="cb504f63-0569-4dc1-be17-b45687fa7e6e" providerId="ADAL" clId="{AB2626A0-F32A-487F-A389-ACC10EC196C4}" dt="2024-04-02T22:21:58.522" v="8139" actId="1076"/>
          <ac:picMkLst>
            <pc:docMk/>
            <pc:sldMk cId="711671681" sldId="260"/>
            <ac:picMk id="1032" creationId="{7972A0C5-69C3-09AF-3612-5B9895BD309A}"/>
          </ac:picMkLst>
        </pc:picChg>
        <pc:picChg chg="add mod">
          <ac:chgData name="Esther Brambleby (ENV - Postgraduate Researcher)" userId="cb504f63-0569-4dc1-be17-b45687fa7e6e" providerId="ADAL" clId="{AB2626A0-F32A-487F-A389-ACC10EC196C4}" dt="2024-04-02T20:58:38.049" v="7275" actId="14100"/>
          <ac:picMkLst>
            <pc:docMk/>
            <pc:sldMk cId="711671681" sldId="260"/>
            <ac:picMk id="1034" creationId="{41995A41-3808-9DAA-79FD-A753C45AD7BF}"/>
          </ac:picMkLst>
        </pc:picChg>
        <pc:picChg chg="add mod">
          <ac:chgData name="Esther Brambleby (ENV - Postgraduate Researcher)" userId="cb504f63-0569-4dc1-be17-b45687fa7e6e" providerId="ADAL" clId="{AB2626A0-F32A-487F-A389-ACC10EC196C4}" dt="2024-04-02T20:58:38.651" v="7276" actId="1076"/>
          <ac:picMkLst>
            <pc:docMk/>
            <pc:sldMk cId="711671681" sldId="260"/>
            <ac:picMk id="1036" creationId="{C4BA3367-7419-EB93-57D6-219982106D8C}"/>
          </ac:picMkLst>
        </pc:picChg>
      </pc:sldChg>
      <pc:sldChg chg="addSp delSp modSp add del mod">
        <pc:chgData name="Esther Brambleby (ENV - Postgraduate Researcher)" userId="cb504f63-0569-4dc1-be17-b45687fa7e6e" providerId="ADAL" clId="{AB2626A0-F32A-487F-A389-ACC10EC196C4}" dt="2024-03-25T18:17:21.112" v="1032" actId="2696"/>
        <pc:sldMkLst>
          <pc:docMk/>
          <pc:sldMk cId="3555778921" sldId="260"/>
        </pc:sldMkLst>
        <pc:spChg chg="del">
          <ac:chgData name="Esther Brambleby (ENV - Postgraduate Researcher)" userId="cb504f63-0569-4dc1-be17-b45687fa7e6e" providerId="ADAL" clId="{AB2626A0-F32A-487F-A389-ACC10EC196C4}" dt="2024-03-25T18:17:17.958" v="1031" actId="478"/>
          <ac:spMkLst>
            <pc:docMk/>
            <pc:sldMk cId="3555778921" sldId="260"/>
            <ac:spMk id="2" creationId="{B8BB8658-ECDE-E42E-F36B-70B71ABA62AE}"/>
          </ac:spMkLst>
        </pc:spChg>
        <pc:spChg chg="add mod">
          <ac:chgData name="Esther Brambleby (ENV - Postgraduate Researcher)" userId="cb504f63-0569-4dc1-be17-b45687fa7e6e" providerId="ADAL" clId="{AB2626A0-F32A-487F-A389-ACC10EC196C4}" dt="2024-03-25T18:17:17.958" v="1031" actId="478"/>
          <ac:spMkLst>
            <pc:docMk/>
            <pc:sldMk cId="3555778921" sldId="260"/>
            <ac:spMk id="5" creationId="{40CAB6A5-C6AC-458B-14EC-A252AFDCE288}"/>
          </ac:spMkLst>
        </pc:spChg>
      </pc:sldChg>
      <pc:sldChg chg="addSp delSp modSp new del mod modShow">
        <pc:chgData name="Esther Brambleby (ENV - Postgraduate Researcher)" userId="cb504f63-0569-4dc1-be17-b45687fa7e6e" providerId="ADAL" clId="{AB2626A0-F32A-487F-A389-ACC10EC196C4}" dt="2024-04-10T16:00:39.503" v="11157" actId="47"/>
        <pc:sldMkLst>
          <pc:docMk/>
          <pc:sldMk cId="521662212" sldId="261"/>
        </pc:sldMkLst>
        <pc:spChg chg="del">
          <ac:chgData name="Esther Brambleby (ENV - Postgraduate Researcher)" userId="cb504f63-0569-4dc1-be17-b45687fa7e6e" providerId="ADAL" clId="{AB2626A0-F32A-487F-A389-ACC10EC196C4}" dt="2024-03-26T17:47:35.246" v="2429" actId="478"/>
          <ac:spMkLst>
            <pc:docMk/>
            <pc:sldMk cId="521662212" sldId="261"/>
            <ac:spMk id="2" creationId="{3E0357B3-45B6-F629-C3C5-EFD71F40F82A}"/>
          </ac:spMkLst>
        </pc:spChg>
        <pc:spChg chg="del">
          <ac:chgData name="Esther Brambleby (ENV - Postgraduate Researcher)" userId="cb504f63-0569-4dc1-be17-b45687fa7e6e" providerId="ADAL" clId="{AB2626A0-F32A-487F-A389-ACC10EC196C4}" dt="2024-03-26T17:47:36.800" v="2430" actId="478"/>
          <ac:spMkLst>
            <pc:docMk/>
            <pc:sldMk cId="521662212" sldId="261"/>
            <ac:spMk id="3" creationId="{8B4C7E42-16BF-35B8-CFBB-62FEB06E4C1C}"/>
          </ac:spMkLst>
        </pc:spChg>
        <pc:spChg chg="mod ord topLvl">
          <ac:chgData name="Esther Brambleby (ENV - Postgraduate Researcher)" userId="cb504f63-0569-4dc1-be17-b45687fa7e6e" providerId="ADAL" clId="{AB2626A0-F32A-487F-A389-ACC10EC196C4}" dt="2024-04-04T16:55:00.356" v="10818" actId="164"/>
          <ac:spMkLst>
            <pc:docMk/>
            <pc:sldMk cId="521662212" sldId="261"/>
            <ac:spMk id="4" creationId="{1E1B0A17-AF0C-2A89-8C24-EDD132E81ED8}"/>
          </ac:spMkLst>
        </pc:spChg>
        <pc:spChg chg="add del mod topLvl">
          <ac:chgData name="Esther Brambleby (ENV - Postgraduate Researcher)" userId="cb504f63-0569-4dc1-be17-b45687fa7e6e" providerId="ADAL" clId="{AB2626A0-F32A-487F-A389-ACC10EC196C4}" dt="2024-04-04T16:55:00.356" v="10818" actId="164"/>
          <ac:spMkLst>
            <pc:docMk/>
            <pc:sldMk cId="521662212" sldId="261"/>
            <ac:spMk id="6" creationId="{2296EB37-2CE1-1B72-A516-0F38EC967AD0}"/>
          </ac:spMkLst>
        </pc:spChg>
        <pc:spChg chg="add del mod">
          <ac:chgData name="Esther Brambleby (ENV - Postgraduate Researcher)" userId="cb504f63-0569-4dc1-be17-b45687fa7e6e" providerId="ADAL" clId="{AB2626A0-F32A-487F-A389-ACC10EC196C4}" dt="2024-03-26T17:51:01.281" v="2435" actId="478"/>
          <ac:spMkLst>
            <pc:docMk/>
            <pc:sldMk cId="521662212" sldId="261"/>
            <ac:spMk id="6" creationId="{E5097934-46A0-4C62-7EFD-1764ACCC5060}"/>
          </ac:spMkLst>
        </pc:spChg>
        <pc:spChg chg="mod">
          <ac:chgData name="Esther Brambleby (ENV - Postgraduate Researcher)" userId="cb504f63-0569-4dc1-be17-b45687fa7e6e" providerId="ADAL" clId="{AB2626A0-F32A-487F-A389-ACC10EC196C4}" dt="2024-03-29T20:52:29.262" v="3385"/>
          <ac:spMkLst>
            <pc:docMk/>
            <pc:sldMk cId="521662212" sldId="261"/>
            <ac:spMk id="6" creationId="{F636326D-CD2A-D61D-FBC5-A83143D6F1D6}"/>
          </ac:spMkLst>
        </pc:spChg>
        <pc:spChg chg="add mod">
          <ac:chgData name="Esther Brambleby (ENV - Postgraduate Researcher)" userId="cb504f63-0569-4dc1-be17-b45687fa7e6e" providerId="ADAL" clId="{AB2626A0-F32A-487F-A389-ACC10EC196C4}" dt="2024-03-26T19:26:10.842" v="2815" actId="20577"/>
          <ac:spMkLst>
            <pc:docMk/>
            <pc:sldMk cId="521662212" sldId="261"/>
            <ac:spMk id="7" creationId="{2DEFE478-01EF-0CA5-11F8-F8C413B53C5C}"/>
          </ac:spMkLst>
        </pc:spChg>
        <pc:spChg chg="add del mod topLvl">
          <ac:chgData name="Esther Brambleby (ENV - Postgraduate Researcher)" userId="cb504f63-0569-4dc1-be17-b45687fa7e6e" providerId="ADAL" clId="{AB2626A0-F32A-487F-A389-ACC10EC196C4}" dt="2024-04-04T16:55:00.356" v="10818" actId="164"/>
          <ac:spMkLst>
            <pc:docMk/>
            <pc:sldMk cId="521662212" sldId="261"/>
            <ac:spMk id="8" creationId="{2AE55221-4924-401E-5930-6A7ED7A64361}"/>
          </ac:spMkLst>
        </pc:spChg>
        <pc:spChg chg="mod">
          <ac:chgData name="Esther Brambleby (ENV - Postgraduate Researcher)" userId="cb504f63-0569-4dc1-be17-b45687fa7e6e" providerId="ADAL" clId="{AB2626A0-F32A-487F-A389-ACC10EC196C4}" dt="2024-03-29T20:52:29.262" v="3385"/>
          <ac:spMkLst>
            <pc:docMk/>
            <pc:sldMk cId="521662212" sldId="261"/>
            <ac:spMk id="8" creationId="{BE6C2124-1E05-B2F8-FAC3-35CC770A7DA9}"/>
          </ac:spMkLst>
        </pc:spChg>
        <pc:spChg chg="add del mod">
          <ac:chgData name="Esther Brambleby (ENV - Postgraduate Researcher)" userId="cb504f63-0569-4dc1-be17-b45687fa7e6e" providerId="ADAL" clId="{AB2626A0-F32A-487F-A389-ACC10EC196C4}" dt="2024-03-26T17:58:02.928" v="2485" actId="478"/>
          <ac:spMkLst>
            <pc:docMk/>
            <pc:sldMk cId="521662212" sldId="261"/>
            <ac:spMk id="9" creationId="{A23315EE-2C22-A42B-855A-1224C9886F53}"/>
          </ac:spMkLst>
        </pc:spChg>
        <pc:spChg chg="add del mod topLvl">
          <ac:chgData name="Esther Brambleby (ENV - Postgraduate Researcher)" userId="cb504f63-0569-4dc1-be17-b45687fa7e6e" providerId="ADAL" clId="{AB2626A0-F32A-487F-A389-ACC10EC196C4}" dt="2024-04-04T16:55:00.356" v="10818" actId="164"/>
          <ac:spMkLst>
            <pc:docMk/>
            <pc:sldMk cId="521662212" sldId="261"/>
            <ac:spMk id="9" creationId="{CFE7EA30-A421-51B3-7D4C-F618B9146F4A}"/>
          </ac:spMkLst>
        </pc:spChg>
        <pc:spChg chg="mod">
          <ac:chgData name="Esther Brambleby (ENV - Postgraduate Researcher)" userId="cb504f63-0569-4dc1-be17-b45687fa7e6e" providerId="ADAL" clId="{AB2626A0-F32A-487F-A389-ACC10EC196C4}" dt="2024-03-29T20:52:29.262" v="3385"/>
          <ac:spMkLst>
            <pc:docMk/>
            <pc:sldMk cId="521662212" sldId="261"/>
            <ac:spMk id="9" creationId="{FEBC818A-A3C9-E042-EA0A-642084417004}"/>
          </ac:spMkLst>
        </pc:spChg>
        <pc:spChg chg="add mod">
          <ac:chgData name="Esther Brambleby (ENV - Postgraduate Researcher)" userId="cb504f63-0569-4dc1-be17-b45687fa7e6e" providerId="ADAL" clId="{AB2626A0-F32A-487F-A389-ACC10EC196C4}" dt="2024-03-26T18:23:56.390" v="2786" actId="1035"/>
          <ac:spMkLst>
            <pc:docMk/>
            <pc:sldMk cId="521662212" sldId="261"/>
            <ac:spMk id="10" creationId="{9DCC6A9D-B30E-58C1-9458-016E7E5D2078}"/>
          </ac:spMkLst>
        </pc:spChg>
        <pc:spChg chg="add mod">
          <ac:chgData name="Esther Brambleby (ENV - Postgraduate Researcher)" userId="cb504f63-0569-4dc1-be17-b45687fa7e6e" providerId="ADAL" clId="{AB2626A0-F32A-487F-A389-ACC10EC196C4}" dt="2024-03-26T18:23:44.649" v="2782" actId="1035"/>
          <ac:spMkLst>
            <pc:docMk/>
            <pc:sldMk cId="521662212" sldId="261"/>
            <ac:spMk id="11" creationId="{7EAF07A3-F06E-9CF4-90A8-92C11CEFFF46}"/>
          </ac:spMkLst>
        </pc:spChg>
        <pc:spChg chg="add mod">
          <ac:chgData name="Esther Brambleby (ENV - Postgraduate Researcher)" userId="cb504f63-0569-4dc1-be17-b45687fa7e6e" providerId="ADAL" clId="{AB2626A0-F32A-487F-A389-ACC10EC196C4}" dt="2024-03-26T18:23:41.282" v="2779" actId="1035"/>
          <ac:spMkLst>
            <pc:docMk/>
            <pc:sldMk cId="521662212" sldId="261"/>
            <ac:spMk id="12" creationId="{0CD4DBFA-83F0-D94F-50F0-1F1FC2E294E4}"/>
          </ac:spMkLst>
        </pc:spChg>
        <pc:spChg chg="add mod">
          <ac:chgData name="Esther Brambleby (ENV - Postgraduate Researcher)" userId="cb504f63-0569-4dc1-be17-b45687fa7e6e" providerId="ADAL" clId="{AB2626A0-F32A-487F-A389-ACC10EC196C4}" dt="2024-03-26T18:23:36.852" v="2776" actId="1035"/>
          <ac:spMkLst>
            <pc:docMk/>
            <pc:sldMk cId="521662212" sldId="261"/>
            <ac:spMk id="13" creationId="{3560D00C-5EF4-3024-0D03-B4D71BC101CB}"/>
          </ac:spMkLst>
        </pc:spChg>
        <pc:spChg chg="add mod">
          <ac:chgData name="Esther Brambleby (ENV - Postgraduate Researcher)" userId="cb504f63-0569-4dc1-be17-b45687fa7e6e" providerId="ADAL" clId="{AB2626A0-F32A-487F-A389-ACC10EC196C4}" dt="2024-03-26T18:23:31.647" v="2772" actId="1035"/>
          <ac:spMkLst>
            <pc:docMk/>
            <pc:sldMk cId="521662212" sldId="261"/>
            <ac:spMk id="14" creationId="{4B7B7B90-EED2-0620-2E90-7B000853CF89}"/>
          </ac:spMkLst>
        </pc:spChg>
        <pc:spChg chg="add mod">
          <ac:chgData name="Esther Brambleby (ENV - Postgraduate Researcher)" userId="cb504f63-0569-4dc1-be17-b45687fa7e6e" providerId="ADAL" clId="{AB2626A0-F32A-487F-A389-ACC10EC196C4}" dt="2024-03-26T18:23:23.251" v="2767" actId="1035"/>
          <ac:spMkLst>
            <pc:docMk/>
            <pc:sldMk cId="521662212" sldId="261"/>
            <ac:spMk id="15" creationId="{3BCDB2A8-7FD5-14CE-D6A5-899159315593}"/>
          </ac:spMkLst>
        </pc:spChg>
        <pc:spChg chg="add mod">
          <ac:chgData name="Esther Brambleby (ENV - Postgraduate Researcher)" userId="cb504f63-0569-4dc1-be17-b45687fa7e6e" providerId="ADAL" clId="{AB2626A0-F32A-487F-A389-ACC10EC196C4}" dt="2024-03-26T18:15:59.928" v="2748" actId="164"/>
          <ac:spMkLst>
            <pc:docMk/>
            <pc:sldMk cId="521662212" sldId="261"/>
            <ac:spMk id="16" creationId="{5042E3EF-9CB6-3665-C89B-3B3960295B6F}"/>
          </ac:spMkLst>
        </pc:spChg>
        <pc:spChg chg="add mod">
          <ac:chgData name="Esther Brambleby (ENV - Postgraduate Researcher)" userId="cb504f63-0569-4dc1-be17-b45687fa7e6e" providerId="ADAL" clId="{AB2626A0-F32A-487F-A389-ACC10EC196C4}" dt="2024-03-26T18:15:59.928" v="2748" actId="164"/>
          <ac:spMkLst>
            <pc:docMk/>
            <pc:sldMk cId="521662212" sldId="261"/>
            <ac:spMk id="17" creationId="{5CBBBBD2-F335-0C47-50D6-2C16C0B75C24}"/>
          </ac:spMkLst>
        </pc:spChg>
        <pc:spChg chg="add mod">
          <ac:chgData name="Esther Brambleby (ENV - Postgraduate Researcher)" userId="cb504f63-0569-4dc1-be17-b45687fa7e6e" providerId="ADAL" clId="{AB2626A0-F32A-487F-A389-ACC10EC196C4}" dt="2024-03-26T18:15:59.928" v="2748" actId="164"/>
          <ac:spMkLst>
            <pc:docMk/>
            <pc:sldMk cId="521662212" sldId="261"/>
            <ac:spMk id="18" creationId="{53C9EAAD-F53D-CEF9-E3B4-012C3F79BC0F}"/>
          </ac:spMkLst>
        </pc:spChg>
        <pc:spChg chg="add mod">
          <ac:chgData name="Esther Brambleby (ENV - Postgraduate Researcher)" userId="cb504f63-0569-4dc1-be17-b45687fa7e6e" providerId="ADAL" clId="{AB2626A0-F32A-487F-A389-ACC10EC196C4}" dt="2024-03-26T18:15:59.928" v="2748" actId="164"/>
          <ac:spMkLst>
            <pc:docMk/>
            <pc:sldMk cId="521662212" sldId="261"/>
            <ac:spMk id="19" creationId="{483D463C-3158-9859-5140-7BF1BBA9FD16}"/>
          </ac:spMkLst>
        </pc:spChg>
        <pc:spChg chg="add mod">
          <ac:chgData name="Esther Brambleby (ENV - Postgraduate Researcher)" userId="cb504f63-0569-4dc1-be17-b45687fa7e6e" providerId="ADAL" clId="{AB2626A0-F32A-487F-A389-ACC10EC196C4}" dt="2024-03-26T18:15:59.928" v="2748" actId="164"/>
          <ac:spMkLst>
            <pc:docMk/>
            <pc:sldMk cId="521662212" sldId="261"/>
            <ac:spMk id="20" creationId="{A0E1ABD9-4B20-D905-DBB0-CA898E0212AE}"/>
          </ac:spMkLst>
        </pc:spChg>
        <pc:spChg chg="mod">
          <ac:chgData name="Esther Brambleby (ENV - Postgraduate Researcher)" userId="cb504f63-0569-4dc1-be17-b45687fa7e6e" providerId="ADAL" clId="{AB2626A0-F32A-487F-A389-ACC10EC196C4}" dt="2024-03-29T20:52:29.262" v="3385"/>
          <ac:spMkLst>
            <pc:docMk/>
            <pc:sldMk cId="521662212" sldId="261"/>
            <ac:spMk id="22" creationId="{73A1F493-AC7C-986B-E94D-BB341960FB46}"/>
          </ac:spMkLst>
        </pc:spChg>
        <pc:spChg chg="add del mod topLvl">
          <ac:chgData name="Esther Brambleby (ENV - Postgraduate Researcher)" userId="cb504f63-0569-4dc1-be17-b45687fa7e6e" providerId="ADAL" clId="{AB2626A0-F32A-487F-A389-ACC10EC196C4}" dt="2024-04-04T16:55:00.356" v="10818" actId="164"/>
          <ac:spMkLst>
            <pc:docMk/>
            <pc:sldMk cId="521662212" sldId="261"/>
            <ac:spMk id="22" creationId="{78B189A2-E525-94CB-E892-01895F9D1FFB}"/>
          </ac:spMkLst>
        </pc:spChg>
        <pc:spChg chg="add del mod topLvl">
          <ac:chgData name="Esther Brambleby (ENV - Postgraduate Researcher)" userId="cb504f63-0569-4dc1-be17-b45687fa7e6e" providerId="ADAL" clId="{AB2626A0-F32A-487F-A389-ACC10EC196C4}" dt="2024-04-04T16:55:00.356" v="10818" actId="164"/>
          <ac:spMkLst>
            <pc:docMk/>
            <pc:sldMk cId="521662212" sldId="261"/>
            <ac:spMk id="24" creationId="{3A2410FE-B349-9FE4-2606-9299A57CE0AB}"/>
          </ac:spMkLst>
        </pc:spChg>
        <pc:spChg chg="mod">
          <ac:chgData name="Esther Brambleby (ENV - Postgraduate Researcher)" userId="cb504f63-0569-4dc1-be17-b45687fa7e6e" providerId="ADAL" clId="{AB2626A0-F32A-487F-A389-ACC10EC196C4}" dt="2024-03-29T20:52:29.262" v="3385"/>
          <ac:spMkLst>
            <pc:docMk/>
            <pc:sldMk cId="521662212" sldId="261"/>
            <ac:spMk id="24" creationId="{95BBACD8-B273-6D81-F26B-BAFA563F255B}"/>
          </ac:spMkLst>
        </pc:spChg>
        <pc:spChg chg="mod">
          <ac:chgData name="Esther Brambleby (ENV - Postgraduate Researcher)" userId="cb504f63-0569-4dc1-be17-b45687fa7e6e" providerId="ADAL" clId="{AB2626A0-F32A-487F-A389-ACC10EC196C4}" dt="2024-03-29T20:52:29.262" v="3385"/>
          <ac:spMkLst>
            <pc:docMk/>
            <pc:sldMk cId="521662212" sldId="261"/>
            <ac:spMk id="25" creationId="{84AAFFC6-2E87-C1E0-1AB4-03967A188F91}"/>
          </ac:spMkLst>
        </pc:spChg>
        <pc:spChg chg="mod topLvl">
          <ac:chgData name="Esther Brambleby (ENV - Postgraduate Researcher)" userId="cb504f63-0569-4dc1-be17-b45687fa7e6e" providerId="ADAL" clId="{AB2626A0-F32A-487F-A389-ACC10EC196C4}" dt="2024-04-04T16:55:00.356" v="10818" actId="164"/>
          <ac:spMkLst>
            <pc:docMk/>
            <pc:sldMk cId="521662212" sldId="261"/>
            <ac:spMk id="25" creationId="{DB196C57-C46A-E686-CC38-93A12998D4BA}"/>
          </ac:spMkLst>
        </pc:spChg>
        <pc:spChg chg="mod">
          <ac:chgData name="Esther Brambleby (ENV - Postgraduate Researcher)" userId="cb504f63-0569-4dc1-be17-b45687fa7e6e" providerId="ADAL" clId="{AB2626A0-F32A-487F-A389-ACC10EC196C4}" dt="2024-03-29T20:52:29.262" v="3385"/>
          <ac:spMkLst>
            <pc:docMk/>
            <pc:sldMk cId="521662212" sldId="261"/>
            <ac:spMk id="26" creationId="{14B13698-F3DD-734E-5525-ABDD18CD3446}"/>
          </ac:spMkLst>
        </pc:spChg>
        <pc:spChg chg="mod topLvl">
          <ac:chgData name="Esther Brambleby (ENV - Postgraduate Researcher)" userId="cb504f63-0569-4dc1-be17-b45687fa7e6e" providerId="ADAL" clId="{AB2626A0-F32A-487F-A389-ACC10EC196C4}" dt="2024-04-04T16:55:00.356" v="10818" actId="164"/>
          <ac:spMkLst>
            <pc:docMk/>
            <pc:sldMk cId="521662212" sldId="261"/>
            <ac:spMk id="26" creationId="{614B9196-15EF-C184-B6B5-12D8C36A24D4}"/>
          </ac:spMkLst>
        </pc:spChg>
        <pc:spChg chg="mod">
          <ac:chgData name="Esther Brambleby (ENV - Postgraduate Researcher)" userId="cb504f63-0569-4dc1-be17-b45687fa7e6e" providerId="ADAL" clId="{AB2626A0-F32A-487F-A389-ACC10EC196C4}" dt="2024-03-29T20:52:29.262" v="3385"/>
          <ac:spMkLst>
            <pc:docMk/>
            <pc:sldMk cId="521662212" sldId="261"/>
            <ac:spMk id="27" creationId="{7491091B-F32D-950E-9011-EAD23522C3CD}"/>
          </ac:spMkLst>
        </pc:spChg>
        <pc:spChg chg="mod topLvl">
          <ac:chgData name="Esther Brambleby (ENV - Postgraduate Researcher)" userId="cb504f63-0569-4dc1-be17-b45687fa7e6e" providerId="ADAL" clId="{AB2626A0-F32A-487F-A389-ACC10EC196C4}" dt="2024-04-04T16:55:00.356" v="10818" actId="164"/>
          <ac:spMkLst>
            <pc:docMk/>
            <pc:sldMk cId="521662212" sldId="261"/>
            <ac:spMk id="27" creationId="{969958D4-48D9-2E42-D49B-04D481446452}"/>
          </ac:spMkLst>
        </pc:spChg>
        <pc:spChg chg="mod">
          <ac:chgData name="Esther Brambleby (ENV - Postgraduate Researcher)" userId="cb504f63-0569-4dc1-be17-b45687fa7e6e" providerId="ADAL" clId="{AB2626A0-F32A-487F-A389-ACC10EC196C4}" dt="2024-03-29T20:52:29.262" v="3385"/>
          <ac:spMkLst>
            <pc:docMk/>
            <pc:sldMk cId="521662212" sldId="261"/>
            <ac:spMk id="28" creationId="{23BAAB09-53A4-8F1F-176E-D8F139396AFC}"/>
          </ac:spMkLst>
        </pc:spChg>
        <pc:spChg chg="mod topLvl">
          <ac:chgData name="Esther Brambleby (ENV - Postgraduate Researcher)" userId="cb504f63-0569-4dc1-be17-b45687fa7e6e" providerId="ADAL" clId="{AB2626A0-F32A-487F-A389-ACC10EC196C4}" dt="2024-04-04T16:55:00.356" v="10818" actId="164"/>
          <ac:spMkLst>
            <pc:docMk/>
            <pc:sldMk cId="521662212" sldId="261"/>
            <ac:spMk id="28" creationId="{2F389130-537C-868B-570C-83A2EEAF3D16}"/>
          </ac:spMkLst>
        </pc:spChg>
        <pc:spChg chg="mod ord topLvl">
          <ac:chgData name="Esther Brambleby (ENV - Postgraduate Researcher)" userId="cb504f63-0569-4dc1-be17-b45687fa7e6e" providerId="ADAL" clId="{AB2626A0-F32A-487F-A389-ACC10EC196C4}" dt="2024-04-04T16:55:00.356" v="10818" actId="164"/>
          <ac:spMkLst>
            <pc:docMk/>
            <pc:sldMk cId="521662212" sldId="261"/>
            <ac:spMk id="30" creationId="{03B29F1E-2A1E-59CB-9478-1A75F2288724}"/>
          </ac:spMkLst>
        </pc:spChg>
        <pc:spChg chg="mod">
          <ac:chgData name="Esther Brambleby (ENV - Postgraduate Researcher)" userId="cb504f63-0569-4dc1-be17-b45687fa7e6e" providerId="ADAL" clId="{AB2626A0-F32A-487F-A389-ACC10EC196C4}" dt="2024-03-29T20:52:29.262" v="3385"/>
          <ac:spMkLst>
            <pc:docMk/>
            <pc:sldMk cId="521662212" sldId="261"/>
            <ac:spMk id="30" creationId="{183237C0-AD24-4CA0-281F-CC14218EA339}"/>
          </ac:spMkLst>
        </pc:spChg>
        <pc:spChg chg="mod">
          <ac:chgData name="Esther Brambleby (ENV - Postgraduate Researcher)" userId="cb504f63-0569-4dc1-be17-b45687fa7e6e" providerId="ADAL" clId="{AB2626A0-F32A-487F-A389-ACC10EC196C4}" dt="2024-03-29T20:52:29.262" v="3385"/>
          <ac:spMkLst>
            <pc:docMk/>
            <pc:sldMk cId="521662212" sldId="261"/>
            <ac:spMk id="32" creationId="{597C0D80-074D-E884-86EE-A138AA5392CD}"/>
          </ac:spMkLst>
        </pc:spChg>
        <pc:spChg chg="mod topLvl">
          <ac:chgData name="Esther Brambleby (ENV - Postgraduate Researcher)" userId="cb504f63-0569-4dc1-be17-b45687fa7e6e" providerId="ADAL" clId="{AB2626A0-F32A-487F-A389-ACC10EC196C4}" dt="2024-04-04T16:55:00.356" v="10818" actId="164"/>
          <ac:spMkLst>
            <pc:docMk/>
            <pc:sldMk cId="521662212" sldId="261"/>
            <ac:spMk id="32" creationId="{656287CE-CEB7-D8B8-B3AE-862959B3DF5A}"/>
          </ac:spMkLst>
        </pc:spChg>
        <pc:spChg chg="mod">
          <ac:chgData name="Esther Brambleby (ENV - Postgraduate Researcher)" userId="cb504f63-0569-4dc1-be17-b45687fa7e6e" providerId="ADAL" clId="{AB2626A0-F32A-487F-A389-ACC10EC196C4}" dt="2024-03-29T20:52:29.262" v="3385"/>
          <ac:spMkLst>
            <pc:docMk/>
            <pc:sldMk cId="521662212" sldId="261"/>
            <ac:spMk id="33" creationId="{74800886-6B3C-D782-B6FB-17CB1AABA4D8}"/>
          </ac:spMkLst>
        </pc:spChg>
        <pc:spChg chg="add mod">
          <ac:chgData name="Esther Brambleby (ENV - Postgraduate Researcher)" userId="cb504f63-0569-4dc1-be17-b45687fa7e6e" providerId="ADAL" clId="{AB2626A0-F32A-487F-A389-ACC10EC196C4}" dt="2024-04-04T16:55:00.356" v="10818" actId="164"/>
          <ac:spMkLst>
            <pc:docMk/>
            <pc:sldMk cId="521662212" sldId="261"/>
            <ac:spMk id="34" creationId="{B8A0EC27-606E-A755-D08B-85079EFE0682}"/>
          </ac:spMkLst>
        </pc:spChg>
        <pc:spChg chg="mod">
          <ac:chgData name="Esther Brambleby (ENV - Postgraduate Researcher)" userId="cb504f63-0569-4dc1-be17-b45687fa7e6e" providerId="ADAL" clId="{AB2626A0-F32A-487F-A389-ACC10EC196C4}" dt="2024-04-04T16:55:13.839" v="10821"/>
          <ac:spMkLst>
            <pc:docMk/>
            <pc:sldMk cId="521662212" sldId="261"/>
            <ac:spMk id="39" creationId="{FCD59403-1E12-1065-7DF5-75B185565C7E}"/>
          </ac:spMkLst>
        </pc:spChg>
        <pc:spChg chg="mod">
          <ac:chgData name="Esther Brambleby (ENV - Postgraduate Researcher)" userId="cb504f63-0569-4dc1-be17-b45687fa7e6e" providerId="ADAL" clId="{AB2626A0-F32A-487F-A389-ACC10EC196C4}" dt="2024-04-04T16:55:13.839" v="10821"/>
          <ac:spMkLst>
            <pc:docMk/>
            <pc:sldMk cId="521662212" sldId="261"/>
            <ac:spMk id="40" creationId="{497D556F-BDD3-AF98-4A46-D5A8413A4485}"/>
          </ac:spMkLst>
        </pc:spChg>
        <pc:spChg chg="mod">
          <ac:chgData name="Esther Brambleby (ENV - Postgraduate Researcher)" userId="cb504f63-0569-4dc1-be17-b45687fa7e6e" providerId="ADAL" clId="{AB2626A0-F32A-487F-A389-ACC10EC196C4}" dt="2024-04-04T16:55:13.839" v="10821"/>
          <ac:spMkLst>
            <pc:docMk/>
            <pc:sldMk cId="521662212" sldId="261"/>
            <ac:spMk id="41" creationId="{A9F2C856-F2DC-8029-9041-555DEAD7376B}"/>
          </ac:spMkLst>
        </pc:spChg>
        <pc:spChg chg="mod">
          <ac:chgData name="Esther Brambleby (ENV - Postgraduate Researcher)" userId="cb504f63-0569-4dc1-be17-b45687fa7e6e" providerId="ADAL" clId="{AB2626A0-F32A-487F-A389-ACC10EC196C4}" dt="2024-04-04T16:55:13.839" v="10821"/>
          <ac:spMkLst>
            <pc:docMk/>
            <pc:sldMk cId="521662212" sldId="261"/>
            <ac:spMk id="42" creationId="{C6AF5D29-B6CA-24DB-8AAA-AD47FC2BC3E5}"/>
          </ac:spMkLst>
        </pc:spChg>
        <pc:spChg chg="mod">
          <ac:chgData name="Esther Brambleby (ENV - Postgraduate Researcher)" userId="cb504f63-0569-4dc1-be17-b45687fa7e6e" providerId="ADAL" clId="{AB2626A0-F32A-487F-A389-ACC10EC196C4}" dt="2024-04-04T16:55:13.839" v="10821"/>
          <ac:spMkLst>
            <pc:docMk/>
            <pc:sldMk cId="521662212" sldId="261"/>
            <ac:spMk id="43" creationId="{78C16B0C-94A0-6807-D5A8-8765C0C60D8A}"/>
          </ac:spMkLst>
        </pc:spChg>
        <pc:spChg chg="mod">
          <ac:chgData name="Esther Brambleby (ENV - Postgraduate Researcher)" userId="cb504f63-0569-4dc1-be17-b45687fa7e6e" providerId="ADAL" clId="{AB2626A0-F32A-487F-A389-ACC10EC196C4}" dt="2024-04-04T16:55:13.839" v="10821"/>
          <ac:spMkLst>
            <pc:docMk/>
            <pc:sldMk cId="521662212" sldId="261"/>
            <ac:spMk id="44" creationId="{9238F0C6-25C6-822B-50DD-6EB6B4EDB151}"/>
          </ac:spMkLst>
        </pc:spChg>
        <pc:spChg chg="mod">
          <ac:chgData name="Esther Brambleby (ENV - Postgraduate Researcher)" userId="cb504f63-0569-4dc1-be17-b45687fa7e6e" providerId="ADAL" clId="{AB2626A0-F32A-487F-A389-ACC10EC196C4}" dt="2024-04-04T16:55:13.839" v="10821"/>
          <ac:spMkLst>
            <pc:docMk/>
            <pc:sldMk cId="521662212" sldId="261"/>
            <ac:spMk id="45" creationId="{82284F18-F484-AE84-8602-CCBAE467A69C}"/>
          </ac:spMkLst>
        </pc:spChg>
        <pc:spChg chg="mod">
          <ac:chgData name="Esther Brambleby (ENV - Postgraduate Researcher)" userId="cb504f63-0569-4dc1-be17-b45687fa7e6e" providerId="ADAL" clId="{AB2626A0-F32A-487F-A389-ACC10EC196C4}" dt="2024-04-04T16:55:13.839" v="10821"/>
          <ac:spMkLst>
            <pc:docMk/>
            <pc:sldMk cId="521662212" sldId="261"/>
            <ac:spMk id="46" creationId="{FFDB453A-814D-486D-DF42-A4351C676E59}"/>
          </ac:spMkLst>
        </pc:spChg>
        <pc:spChg chg="mod">
          <ac:chgData name="Esther Brambleby (ENV - Postgraduate Researcher)" userId="cb504f63-0569-4dc1-be17-b45687fa7e6e" providerId="ADAL" clId="{AB2626A0-F32A-487F-A389-ACC10EC196C4}" dt="2024-04-04T16:55:13.839" v="10821"/>
          <ac:spMkLst>
            <pc:docMk/>
            <pc:sldMk cId="521662212" sldId="261"/>
            <ac:spMk id="47" creationId="{5B974421-5ACA-B3B9-038E-CBAE7067F1A7}"/>
          </ac:spMkLst>
        </pc:spChg>
        <pc:spChg chg="mod">
          <ac:chgData name="Esther Brambleby (ENV - Postgraduate Researcher)" userId="cb504f63-0569-4dc1-be17-b45687fa7e6e" providerId="ADAL" clId="{AB2626A0-F32A-487F-A389-ACC10EC196C4}" dt="2024-04-04T16:55:13.839" v="10821"/>
          <ac:spMkLst>
            <pc:docMk/>
            <pc:sldMk cId="521662212" sldId="261"/>
            <ac:spMk id="48" creationId="{71FF79C8-A064-E655-CE34-1D7C9E0086E0}"/>
          </ac:spMkLst>
        </pc:spChg>
        <pc:spChg chg="mod">
          <ac:chgData name="Esther Brambleby (ENV - Postgraduate Researcher)" userId="cb504f63-0569-4dc1-be17-b45687fa7e6e" providerId="ADAL" clId="{AB2626A0-F32A-487F-A389-ACC10EC196C4}" dt="2024-04-04T16:55:13.839" v="10821"/>
          <ac:spMkLst>
            <pc:docMk/>
            <pc:sldMk cId="521662212" sldId="261"/>
            <ac:spMk id="49" creationId="{EBA4DB31-72A8-9CBC-FDF8-D3CB5DFE8C63}"/>
          </ac:spMkLst>
        </pc:spChg>
        <pc:spChg chg="mod">
          <ac:chgData name="Esther Brambleby (ENV - Postgraduate Researcher)" userId="cb504f63-0569-4dc1-be17-b45687fa7e6e" providerId="ADAL" clId="{AB2626A0-F32A-487F-A389-ACC10EC196C4}" dt="2024-04-04T16:55:13.839" v="10821"/>
          <ac:spMkLst>
            <pc:docMk/>
            <pc:sldMk cId="521662212" sldId="261"/>
            <ac:spMk id="50" creationId="{FCC45CE5-C8D2-2333-72E9-16CE70A96984}"/>
          </ac:spMkLst>
        </pc:spChg>
        <pc:spChg chg="mod">
          <ac:chgData name="Esther Brambleby (ENV - Postgraduate Researcher)" userId="cb504f63-0569-4dc1-be17-b45687fa7e6e" providerId="ADAL" clId="{AB2626A0-F32A-487F-A389-ACC10EC196C4}" dt="2024-04-04T16:55:13.839" v="10821"/>
          <ac:spMkLst>
            <pc:docMk/>
            <pc:sldMk cId="521662212" sldId="261"/>
            <ac:spMk id="51" creationId="{6591FDD6-8E85-E5E3-44F7-34FFFADAF8BD}"/>
          </ac:spMkLst>
        </pc:spChg>
        <pc:grpChg chg="add del mod">
          <ac:chgData name="Esther Brambleby (ENV - Postgraduate Researcher)" userId="cb504f63-0569-4dc1-be17-b45687fa7e6e" providerId="ADAL" clId="{AB2626A0-F32A-487F-A389-ACC10EC196C4}" dt="2024-04-04T16:54:50.286" v="10816" actId="165"/>
          <ac:grpSpMkLst>
            <pc:docMk/>
            <pc:sldMk cId="521662212" sldId="261"/>
            <ac:grpSpMk id="2" creationId="{B1F298C6-3760-3B3E-FC1F-E58E2D1CB42D}"/>
          </ac:grpSpMkLst>
        </pc:grpChg>
        <pc:grpChg chg="add del mod">
          <ac:chgData name="Esther Brambleby (ENV - Postgraduate Researcher)" userId="cb504f63-0569-4dc1-be17-b45687fa7e6e" providerId="ADAL" clId="{AB2626A0-F32A-487F-A389-ACC10EC196C4}" dt="2024-03-29T20:52:51.215" v="3390" actId="478"/>
          <ac:grpSpMkLst>
            <pc:docMk/>
            <pc:sldMk cId="521662212" sldId="261"/>
            <ac:grpSpMk id="4" creationId="{A9CEFAF7-8C4B-8A0C-87DC-A5157026EF0D}"/>
          </ac:grpSpMkLst>
        </pc:grpChg>
        <pc:grpChg chg="add mod">
          <ac:chgData name="Esther Brambleby (ENV - Postgraduate Researcher)" userId="cb504f63-0569-4dc1-be17-b45687fa7e6e" providerId="ADAL" clId="{AB2626A0-F32A-487F-A389-ACC10EC196C4}" dt="2024-03-29T20:52:23.802" v="3384" actId="1076"/>
          <ac:grpSpMkLst>
            <pc:docMk/>
            <pc:sldMk cId="521662212" sldId="261"/>
            <ac:grpSpMk id="21" creationId="{9119D2DD-3ECC-0B47-02F4-EB978EE8B774}"/>
          </ac:grpSpMkLst>
        </pc:grpChg>
        <pc:grpChg chg="add del mod">
          <ac:chgData name="Esther Brambleby (ENV - Postgraduate Researcher)" userId="cb504f63-0569-4dc1-be17-b45687fa7e6e" providerId="ADAL" clId="{AB2626A0-F32A-487F-A389-ACC10EC196C4}" dt="2024-03-26T18:17:38.999" v="2764" actId="165"/>
          <ac:grpSpMkLst>
            <pc:docMk/>
            <pc:sldMk cId="521662212" sldId="261"/>
            <ac:grpSpMk id="24" creationId="{A1BD1384-4530-A47E-E869-3312A1969E1A}"/>
          </ac:grpSpMkLst>
        </pc:grpChg>
        <pc:grpChg chg="add del mod">
          <ac:chgData name="Esther Brambleby (ENV - Postgraduate Researcher)" userId="cb504f63-0569-4dc1-be17-b45687fa7e6e" providerId="ADAL" clId="{AB2626A0-F32A-487F-A389-ACC10EC196C4}" dt="2024-03-26T18:25:32.776" v="2787" actId="165"/>
          <ac:grpSpMkLst>
            <pc:docMk/>
            <pc:sldMk cId="521662212" sldId="261"/>
            <ac:grpSpMk id="25" creationId="{FB6F3178-8E95-544B-7118-8D8C220F53B0}"/>
          </ac:grpSpMkLst>
        </pc:grpChg>
        <pc:grpChg chg="add mod">
          <ac:chgData name="Esther Brambleby (ENV - Postgraduate Researcher)" userId="cb504f63-0569-4dc1-be17-b45687fa7e6e" providerId="ADAL" clId="{AB2626A0-F32A-487F-A389-ACC10EC196C4}" dt="2024-03-26T18:26:31.259" v="2793" actId="164"/>
          <ac:grpSpMkLst>
            <pc:docMk/>
            <pc:sldMk cId="521662212" sldId="261"/>
            <ac:grpSpMk id="26" creationId="{7BBA58D9-D47F-5755-7FB2-CC20B82CD701}"/>
          </ac:grpSpMkLst>
        </pc:grpChg>
        <pc:grpChg chg="add del mod">
          <ac:chgData name="Esther Brambleby (ENV - Postgraduate Researcher)" userId="cb504f63-0569-4dc1-be17-b45687fa7e6e" providerId="ADAL" clId="{AB2626A0-F32A-487F-A389-ACC10EC196C4}" dt="2024-03-26T19:32:14.458" v="2834" actId="165"/>
          <ac:grpSpMkLst>
            <pc:docMk/>
            <pc:sldMk cId="521662212" sldId="261"/>
            <ac:grpSpMk id="27" creationId="{B60E842C-8603-F275-77F9-706726298DB2}"/>
          </ac:grpSpMkLst>
        </pc:grpChg>
        <pc:grpChg chg="add del mod">
          <ac:chgData name="Esther Brambleby (ENV - Postgraduate Researcher)" userId="cb504f63-0569-4dc1-be17-b45687fa7e6e" providerId="ADAL" clId="{AB2626A0-F32A-487F-A389-ACC10EC196C4}" dt="2024-03-26T19:32:04.981" v="2833" actId="165"/>
          <ac:grpSpMkLst>
            <pc:docMk/>
            <pc:sldMk cId="521662212" sldId="261"/>
            <ac:grpSpMk id="32" creationId="{E9C98F0A-31E1-B7F7-AE2E-D2B34FAE0CA4}"/>
          </ac:grpSpMkLst>
        </pc:grpChg>
        <pc:grpChg chg="add del mod">
          <ac:chgData name="Esther Brambleby (ENV - Postgraduate Researcher)" userId="cb504f63-0569-4dc1-be17-b45687fa7e6e" providerId="ADAL" clId="{AB2626A0-F32A-487F-A389-ACC10EC196C4}" dt="2024-04-04T16:55:09.717" v="10819" actId="165"/>
          <ac:grpSpMkLst>
            <pc:docMk/>
            <pc:sldMk cId="521662212" sldId="261"/>
            <ac:grpSpMk id="36" creationId="{17C705E5-DB44-EA43-D770-39E4210D403D}"/>
          </ac:grpSpMkLst>
        </pc:grpChg>
        <pc:grpChg chg="add mod">
          <ac:chgData name="Esther Brambleby (ENV - Postgraduate Researcher)" userId="cb504f63-0569-4dc1-be17-b45687fa7e6e" providerId="ADAL" clId="{AB2626A0-F32A-487F-A389-ACC10EC196C4}" dt="2024-04-04T16:55:37.621" v="10828" actId="14100"/>
          <ac:grpSpMkLst>
            <pc:docMk/>
            <pc:sldMk cId="521662212" sldId="261"/>
            <ac:grpSpMk id="37" creationId="{E8098D3F-217F-833D-0A0E-018970668606}"/>
          </ac:grpSpMkLst>
        </pc:grpChg>
        <pc:grpChg chg="add del mod">
          <ac:chgData name="Esther Brambleby (ENV - Postgraduate Researcher)" userId="cb504f63-0569-4dc1-be17-b45687fa7e6e" providerId="ADAL" clId="{AB2626A0-F32A-487F-A389-ACC10EC196C4}" dt="2024-04-04T16:55:39.327" v="10830" actId="478"/>
          <ac:grpSpMkLst>
            <pc:docMk/>
            <pc:sldMk cId="521662212" sldId="261"/>
            <ac:grpSpMk id="38" creationId="{729009C8-460D-581E-8865-7A82BA712112}"/>
          </ac:grpSpMkLst>
        </pc:grpChg>
        <pc:grpChg chg="add mod">
          <ac:chgData name="Esther Brambleby (ENV - Postgraduate Researcher)" userId="cb504f63-0569-4dc1-be17-b45687fa7e6e" providerId="ADAL" clId="{AB2626A0-F32A-487F-A389-ACC10EC196C4}" dt="2024-04-04T16:56:51.388" v="10857" actId="164"/>
          <ac:grpSpMkLst>
            <pc:docMk/>
            <pc:sldMk cId="521662212" sldId="261"/>
            <ac:grpSpMk id="54" creationId="{6E604BD4-BCC9-A1D3-D93F-816E78EB959F}"/>
          </ac:grpSpMkLst>
        </pc:grpChg>
        <pc:graphicFrameChg chg="add del mod modGraphic">
          <ac:chgData name="Esther Brambleby (ENV - Postgraduate Researcher)" userId="cb504f63-0569-4dc1-be17-b45687fa7e6e" providerId="ADAL" clId="{AB2626A0-F32A-487F-A389-ACC10EC196C4}" dt="2024-03-26T17:52:42.663" v="2477" actId="478"/>
          <ac:graphicFrameMkLst>
            <pc:docMk/>
            <pc:sldMk cId="521662212" sldId="261"/>
            <ac:graphicFrameMk id="8" creationId="{96E725D6-36D1-2E2C-B306-6D66DBAF36C7}"/>
          </ac:graphicFrameMkLst>
        </pc:graphicFrameChg>
        <pc:picChg chg="add mod topLvl modCrop">
          <ac:chgData name="Esther Brambleby (ENV - Postgraduate Researcher)" userId="cb504f63-0569-4dc1-be17-b45687fa7e6e" providerId="ADAL" clId="{AB2626A0-F32A-487F-A389-ACC10EC196C4}" dt="2024-04-04T16:56:51.388" v="10857" actId="164"/>
          <ac:picMkLst>
            <pc:docMk/>
            <pc:sldMk cId="521662212" sldId="261"/>
            <ac:picMk id="3" creationId="{11181E94-4B09-AB4D-4B09-DC14C7E5FFEF}"/>
          </ac:picMkLst>
        </pc:picChg>
        <pc:picChg chg="add mod topLvl modCrop">
          <ac:chgData name="Esther Brambleby (ENV - Postgraduate Researcher)" userId="cb504f63-0569-4dc1-be17-b45687fa7e6e" providerId="ADAL" clId="{AB2626A0-F32A-487F-A389-ACC10EC196C4}" dt="2024-03-29T22:42:33.487" v="4079" actId="732"/>
          <ac:picMkLst>
            <pc:docMk/>
            <pc:sldMk cId="521662212" sldId="261"/>
            <ac:picMk id="5" creationId="{B6716361-72E9-217B-5DB6-60DD340782DE}"/>
          </ac:picMkLst>
        </pc:picChg>
        <pc:picChg chg="add mod topLvl">
          <ac:chgData name="Esther Brambleby (ENV - Postgraduate Researcher)" userId="cb504f63-0569-4dc1-be17-b45687fa7e6e" providerId="ADAL" clId="{AB2626A0-F32A-487F-A389-ACC10EC196C4}" dt="2024-03-26T19:32:14.458" v="2834" actId="165"/>
          <ac:picMkLst>
            <pc:docMk/>
            <pc:sldMk cId="521662212" sldId="261"/>
            <ac:picMk id="23" creationId="{F84A9D89-8152-52DC-F402-F0061F8162A3}"/>
          </ac:picMkLst>
        </pc:picChg>
        <pc:picChg chg="add mod topLvl modCrop">
          <ac:chgData name="Esther Brambleby (ENV - Postgraduate Researcher)" userId="cb504f63-0569-4dc1-be17-b45687fa7e6e" providerId="ADAL" clId="{AB2626A0-F32A-487F-A389-ACC10EC196C4}" dt="2024-03-26T19:32:04.981" v="2833" actId="165"/>
          <ac:picMkLst>
            <pc:docMk/>
            <pc:sldMk cId="521662212" sldId="261"/>
            <ac:picMk id="29" creationId="{1530AE99-F691-ADAB-C51E-59120C06B671}"/>
          </ac:picMkLst>
        </pc:picChg>
        <pc:picChg chg="add mod topLvl">
          <ac:chgData name="Esther Brambleby (ENV - Postgraduate Researcher)" userId="cb504f63-0569-4dc1-be17-b45687fa7e6e" providerId="ADAL" clId="{AB2626A0-F32A-487F-A389-ACC10EC196C4}" dt="2024-03-29T20:52:16.944" v="3383" actId="1076"/>
          <ac:picMkLst>
            <pc:docMk/>
            <pc:sldMk cId="521662212" sldId="261"/>
            <ac:picMk id="31" creationId="{813C730D-6E10-0F58-A46F-E9F5914F54D5}"/>
          </ac:picMkLst>
        </pc:picChg>
        <pc:picChg chg="add del mod topLvl">
          <ac:chgData name="Esther Brambleby (ENV - Postgraduate Researcher)" userId="cb504f63-0569-4dc1-be17-b45687fa7e6e" providerId="ADAL" clId="{AB2626A0-F32A-487F-A389-ACC10EC196C4}" dt="2024-04-04T16:55:11.959" v="10820" actId="478"/>
          <ac:picMkLst>
            <pc:docMk/>
            <pc:sldMk cId="521662212" sldId="261"/>
            <ac:picMk id="35" creationId="{F6E39BBD-2604-AE75-A5A4-1F2A420CCE26}"/>
          </ac:picMkLst>
        </pc:picChg>
        <pc:picChg chg="add mod">
          <ac:chgData name="Esther Brambleby (ENV - Postgraduate Researcher)" userId="cb504f63-0569-4dc1-be17-b45687fa7e6e" providerId="ADAL" clId="{AB2626A0-F32A-487F-A389-ACC10EC196C4}" dt="2024-04-04T16:56:51.388" v="10857" actId="164"/>
          <ac:picMkLst>
            <pc:docMk/>
            <pc:sldMk cId="521662212" sldId="261"/>
            <ac:picMk id="53" creationId="{BB0714FC-72DA-2CFA-BAE9-E6D239D85F15}"/>
          </ac:picMkLst>
        </pc:picChg>
      </pc:sldChg>
      <pc:sldChg chg="addSp delSp modSp add del mod setBg modShow">
        <pc:chgData name="Esther Brambleby (ENV - Postgraduate Researcher)" userId="cb504f63-0569-4dc1-be17-b45687fa7e6e" providerId="ADAL" clId="{AB2626A0-F32A-487F-A389-ACC10EC196C4}" dt="2024-04-10T16:00:40.093" v="11158" actId="47"/>
        <pc:sldMkLst>
          <pc:docMk/>
          <pc:sldMk cId="1938602374" sldId="262"/>
        </pc:sldMkLst>
        <pc:spChg chg="mod">
          <ac:chgData name="Esther Brambleby (ENV - Postgraduate Researcher)" userId="cb504f63-0569-4dc1-be17-b45687fa7e6e" providerId="ADAL" clId="{AB2626A0-F32A-487F-A389-ACC10EC196C4}" dt="2024-03-29T19:36:07.677" v="3377" actId="207"/>
          <ac:spMkLst>
            <pc:docMk/>
            <pc:sldMk cId="1938602374" sldId="262"/>
            <ac:spMk id="3" creationId="{27439EB5-E7E2-619F-EA54-891F6FB553B4}"/>
          </ac:spMkLst>
        </pc:spChg>
        <pc:picChg chg="del">
          <ac:chgData name="Esther Brambleby (ENV - Postgraduate Researcher)" userId="cb504f63-0569-4dc1-be17-b45687fa7e6e" providerId="ADAL" clId="{AB2626A0-F32A-487F-A389-ACC10EC196C4}" dt="2024-03-29T19:29:42.216" v="3193" actId="478"/>
          <ac:picMkLst>
            <pc:docMk/>
            <pc:sldMk cId="1938602374" sldId="262"/>
            <ac:picMk id="10" creationId="{F99297CB-B662-41AC-20DE-2BF21EA152BE}"/>
          </ac:picMkLst>
        </pc:picChg>
        <pc:picChg chg="del">
          <ac:chgData name="Esther Brambleby (ENV - Postgraduate Researcher)" userId="cb504f63-0569-4dc1-be17-b45687fa7e6e" providerId="ADAL" clId="{AB2626A0-F32A-487F-A389-ACC10EC196C4}" dt="2024-03-29T19:29:36.316" v="3190" actId="478"/>
          <ac:picMkLst>
            <pc:docMk/>
            <pc:sldMk cId="1938602374" sldId="262"/>
            <ac:picMk id="11" creationId="{F7452531-88C8-4180-42AB-C3B2860DBD9C}"/>
          </ac:picMkLst>
        </pc:picChg>
        <pc:picChg chg="del">
          <ac:chgData name="Esther Brambleby (ENV - Postgraduate Researcher)" userId="cb504f63-0569-4dc1-be17-b45687fa7e6e" providerId="ADAL" clId="{AB2626A0-F32A-487F-A389-ACC10EC196C4}" dt="2024-03-29T19:29:38.400" v="3191" actId="478"/>
          <ac:picMkLst>
            <pc:docMk/>
            <pc:sldMk cId="1938602374" sldId="262"/>
            <ac:picMk id="12" creationId="{2488AEF7-EF34-2794-B45F-CD959455EAC3}"/>
          </ac:picMkLst>
        </pc:picChg>
        <pc:picChg chg="del">
          <ac:chgData name="Esther Brambleby (ENV - Postgraduate Researcher)" userId="cb504f63-0569-4dc1-be17-b45687fa7e6e" providerId="ADAL" clId="{AB2626A0-F32A-487F-A389-ACC10EC196C4}" dt="2024-03-29T19:29:39.842" v="3192" actId="478"/>
          <ac:picMkLst>
            <pc:docMk/>
            <pc:sldMk cId="1938602374" sldId="262"/>
            <ac:picMk id="13" creationId="{63E6B0D4-339C-C81E-41DF-DEB5C068C2C0}"/>
          </ac:picMkLst>
        </pc:picChg>
        <pc:picChg chg="add del mod ord">
          <ac:chgData name="Esther Brambleby (ENV - Postgraduate Researcher)" userId="cb504f63-0569-4dc1-be17-b45687fa7e6e" providerId="ADAL" clId="{AB2626A0-F32A-487F-A389-ACC10EC196C4}" dt="2024-03-29T22:03:29.455" v="3921" actId="478"/>
          <ac:picMkLst>
            <pc:docMk/>
            <pc:sldMk cId="1938602374" sldId="262"/>
            <ac:picMk id="16" creationId="{57BFB3D6-88F3-7CFD-600C-D277EB1E578A}"/>
          </ac:picMkLst>
        </pc:picChg>
        <pc:picChg chg="add del mod ord">
          <ac:chgData name="Esther Brambleby (ENV - Postgraduate Researcher)" userId="cb504f63-0569-4dc1-be17-b45687fa7e6e" providerId="ADAL" clId="{AB2626A0-F32A-487F-A389-ACC10EC196C4}" dt="2024-03-29T22:03:29.455" v="3921" actId="478"/>
          <ac:picMkLst>
            <pc:docMk/>
            <pc:sldMk cId="1938602374" sldId="262"/>
            <ac:picMk id="17" creationId="{2E9E143B-4E0C-5374-A731-35542B022D85}"/>
          </ac:picMkLst>
        </pc:picChg>
      </pc:sldChg>
      <pc:sldChg chg="add del mod setBg modShow">
        <pc:chgData name="Esther Brambleby (ENV - Postgraduate Researcher)" userId="cb504f63-0569-4dc1-be17-b45687fa7e6e" providerId="ADAL" clId="{AB2626A0-F32A-487F-A389-ACC10EC196C4}" dt="2024-04-10T16:00:38.411" v="11156" actId="47"/>
        <pc:sldMkLst>
          <pc:docMk/>
          <pc:sldMk cId="1935152578" sldId="263"/>
        </pc:sldMkLst>
      </pc:sldChg>
      <pc:sldChg chg="addSp delSp modSp add mod setBg modNotesTx">
        <pc:chgData name="Esther Brambleby (ENV - Postgraduate Researcher)" userId="cb504f63-0569-4dc1-be17-b45687fa7e6e" providerId="ADAL" clId="{AB2626A0-F32A-487F-A389-ACC10EC196C4}" dt="2024-04-10T16:03:06.026" v="11180" actId="20577"/>
        <pc:sldMkLst>
          <pc:docMk/>
          <pc:sldMk cId="1610045059" sldId="264"/>
        </pc:sldMkLst>
        <pc:spChg chg="mod">
          <ac:chgData name="Esther Brambleby (ENV - Postgraduate Researcher)" userId="cb504f63-0569-4dc1-be17-b45687fa7e6e" providerId="ADAL" clId="{AB2626A0-F32A-487F-A389-ACC10EC196C4}" dt="2024-04-10T15:55:37.423" v="11154" actId="14100"/>
          <ac:spMkLst>
            <pc:docMk/>
            <pc:sldMk cId="1610045059" sldId="264"/>
            <ac:spMk id="2" creationId="{F40FAD8C-2A1C-86C9-C8A6-7BB2F249465A}"/>
          </ac:spMkLst>
        </pc:spChg>
        <pc:spChg chg="mod">
          <ac:chgData name="Esther Brambleby (ENV - Postgraduate Researcher)" userId="cb504f63-0569-4dc1-be17-b45687fa7e6e" providerId="ADAL" clId="{AB2626A0-F32A-487F-A389-ACC10EC196C4}" dt="2024-04-10T15:43:54.819" v="11142" actId="20577"/>
          <ac:spMkLst>
            <pc:docMk/>
            <pc:sldMk cId="1610045059" sldId="264"/>
            <ac:spMk id="3" creationId="{27439EB5-E7E2-619F-EA54-891F6FB553B4}"/>
          </ac:spMkLst>
        </pc:spChg>
        <pc:spChg chg="mod">
          <ac:chgData name="Esther Brambleby (ENV - Postgraduate Researcher)" userId="cb504f63-0569-4dc1-be17-b45687fa7e6e" providerId="ADAL" clId="{AB2626A0-F32A-487F-A389-ACC10EC196C4}" dt="2024-04-04T14:05:53.186" v="10346" actId="20577"/>
          <ac:spMkLst>
            <pc:docMk/>
            <pc:sldMk cId="1610045059" sldId="264"/>
            <ac:spMk id="4" creationId="{282C35CC-1B84-2275-5A76-29131B980CD4}"/>
          </ac:spMkLst>
        </pc:spChg>
        <pc:spChg chg="mod">
          <ac:chgData name="Esther Brambleby (ENV - Postgraduate Researcher)" userId="cb504f63-0569-4dc1-be17-b45687fa7e6e" providerId="ADAL" clId="{AB2626A0-F32A-487F-A389-ACC10EC196C4}" dt="2024-04-05T12:36:59.557" v="11051" actId="207"/>
          <ac:spMkLst>
            <pc:docMk/>
            <pc:sldMk cId="1610045059" sldId="264"/>
            <ac:spMk id="5" creationId="{F879656A-77CB-14B3-8CF3-3093BC2E3103}"/>
          </ac:spMkLst>
        </pc:spChg>
        <pc:spChg chg="add del mod">
          <ac:chgData name="Esther Brambleby (ENV - Postgraduate Researcher)" userId="cb504f63-0569-4dc1-be17-b45687fa7e6e" providerId="ADAL" clId="{AB2626A0-F32A-487F-A389-ACC10EC196C4}" dt="2024-04-05T12:33:39.057" v="11011" actId="478"/>
          <ac:spMkLst>
            <pc:docMk/>
            <pc:sldMk cId="1610045059" sldId="264"/>
            <ac:spMk id="6" creationId="{1460878D-1FB7-1AD8-98A0-0391601B55D0}"/>
          </ac:spMkLst>
        </pc:spChg>
        <pc:spChg chg="mod">
          <ac:chgData name="Esther Brambleby (ENV - Postgraduate Researcher)" userId="cb504f63-0569-4dc1-be17-b45687fa7e6e" providerId="ADAL" clId="{AB2626A0-F32A-487F-A389-ACC10EC196C4}" dt="2024-04-05T19:20:05.169" v="11091" actId="207"/>
          <ac:spMkLst>
            <pc:docMk/>
            <pc:sldMk cId="1610045059" sldId="264"/>
            <ac:spMk id="7" creationId="{33F2625A-1B5B-C1B6-97E7-D7F05638EC4D}"/>
          </ac:spMkLst>
        </pc:spChg>
        <pc:spChg chg="add del">
          <ac:chgData name="Esther Brambleby (ENV - Postgraduate Researcher)" userId="cb504f63-0569-4dc1-be17-b45687fa7e6e" providerId="ADAL" clId="{AB2626A0-F32A-487F-A389-ACC10EC196C4}" dt="2024-04-03T13:44:29.961" v="9005" actId="11529"/>
          <ac:spMkLst>
            <pc:docMk/>
            <pc:sldMk cId="1610045059" sldId="264"/>
            <ac:spMk id="9" creationId="{869FA02B-82A3-14F9-5D8D-FEFB31896474}"/>
          </ac:spMkLst>
        </pc:spChg>
        <pc:spChg chg="add del mod">
          <ac:chgData name="Esther Brambleby (ENV - Postgraduate Researcher)" userId="cb504f63-0569-4dc1-be17-b45687fa7e6e" providerId="ADAL" clId="{AB2626A0-F32A-487F-A389-ACC10EC196C4}" dt="2024-04-04T14:09:11.665" v="10372" actId="478"/>
          <ac:spMkLst>
            <pc:docMk/>
            <pc:sldMk cId="1610045059" sldId="264"/>
            <ac:spMk id="9" creationId="{CE7B7EF5-29D8-EFC3-1DD0-0C6790DEC1A9}"/>
          </ac:spMkLst>
        </pc:spChg>
        <pc:spChg chg="add del mod">
          <ac:chgData name="Esther Brambleby (ENV - Postgraduate Researcher)" userId="cb504f63-0569-4dc1-be17-b45687fa7e6e" providerId="ADAL" clId="{AB2626A0-F32A-487F-A389-ACC10EC196C4}" dt="2024-04-05T12:33:41.314" v="11012" actId="478"/>
          <ac:spMkLst>
            <pc:docMk/>
            <pc:sldMk cId="1610045059" sldId="264"/>
            <ac:spMk id="16" creationId="{A2264F0A-40E2-F557-8D4C-05B5B377F2D5}"/>
          </ac:spMkLst>
        </pc:spChg>
        <pc:spChg chg="add del">
          <ac:chgData name="Esther Brambleby (ENV - Postgraduate Researcher)" userId="cb504f63-0569-4dc1-be17-b45687fa7e6e" providerId="ADAL" clId="{AB2626A0-F32A-487F-A389-ACC10EC196C4}" dt="2024-04-03T13:44:29.592" v="9003" actId="11529"/>
          <ac:spMkLst>
            <pc:docMk/>
            <pc:sldMk cId="1610045059" sldId="264"/>
            <ac:spMk id="16" creationId="{C35FF950-1896-E067-9D03-C2B43B4D1A46}"/>
          </ac:spMkLst>
        </pc:spChg>
        <pc:spChg chg="mod">
          <ac:chgData name="Esther Brambleby (ENV - Postgraduate Researcher)" userId="cb504f63-0569-4dc1-be17-b45687fa7e6e" providerId="ADAL" clId="{AB2626A0-F32A-487F-A389-ACC10EC196C4}" dt="2024-04-10T16:03:06.026" v="11180" actId="20577"/>
          <ac:spMkLst>
            <pc:docMk/>
            <pc:sldMk cId="1610045059" sldId="264"/>
            <ac:spMk id="18" creationId="{4AFAD966-942D-B080-8427-C0185553500B}"/>
          </ac:spMkLst>
        </pc:spChg>
        <pc:spChg chg="add mod">
          <ac:chgData name="Esther Brambleby (ENV - Postgraduate Researcher)" userId="cb504f63-0569-4dc1-be17-b45687fa7e6e" providerId="ADAL" clId="{AB2626A0-F32A-487F-A389-ACC10EC196C4}" dt="2024-04-10T15:55:45.827" v="11155" actId="1076"/>
          <ac:spMkLst>
            <pc:docMk/>
            <pc:sldMk cId="1610045059" sldId="264"/>
            <ac:spMk id="23" creationId="{3388C013-DB15-4E13-D512-261043B9C8FD}"/>
          </ac:spMkLst>
        </pc:spChg>
        <pc:spChg chg="add mod">
          <ac:chgData name="Esther Brambleby (ENV - Postgraduate Researcher)" userId="cb504f63-0569-4dc1-be17-b45687fa7e6e" providerId="ADAL" clId="{AB2626A0-F32A-487F-A389-ACC10EC196C4}" dt="2024-04-03T19:30:31.443" v="10324" actId="2085"/>
          <ac:spMkLst>
            <pc:docMk/>
            <pc:sldMk cId="1610045059" sldId="264"/>
            <ac:spMk id="27" creationId="{12EBE67D-3AEC-46FA-6630-6041406CC22C}"/>
          </ac:spMkLst>
        </pc:spChg>
        <pc:grpChg chg="add mod ord">
          <ac:chgData name="Esther Brambleby (ENV - Postgraduate Researcher)" userId="cb504f63-0569-4dc1-be17-b45687fa7e6e" providerId="ADAL" clId="{AB2626A0-F32A-487F-A389-ACC10EC196C4}" dt="2024-04-04T16:57:19.434" v="10861" actId="167"/>
          <ac:grpSpMkLst>
            <pc:docMk/>
            <pc:sldMk cId="1610045059" sldId="264"/>
            <ac:grpSpMk id="9" creationId="{2E95050D-4461-C027-160C-277CFECFB471}"/>
          </ac:grpSpMkLst>
        </pc:grpChg>
        <pc:grpChg chg="add del mod">
          <ac:chgData name="Esther Brambleby (ENV - Postgraduate Researcher)" userId="cb504f63-0569-4dc1-be17-b45687fa7e6e" providerId="ADAL" clId="{AB2626A0-F32A-487F-A389-ACC10EC196C4}" dt="2024-04-04T17:06:21.609" v="10881" actId="478"/>
          <ac:grpSpMkLst>
            <pc:docMk/>
            <pc:sldMk cId="1610045059" sldId="264"/>
            <ac:grpSpMk id="29" creationId="{1F055F2E-EDF4-74F7-F599-C1F9892F6C4A}"/>
          </ac:grpSpMkLst>
        </pc:grpChg>
        <pc:graphicFrameChg chg="add del mod">
          <ac:chgData name="Esther Brambleby (ENV - Postgraduate Researcher)" userId="cb504f63-0569-4dc1-be17-b45687fa7e6e" providerId="ADAL" clId="{AB2626A0-F32A-487F-A389-ACC10EC196C4}" dt="2024-04-03T13:44:36.408" v="9007" actId="478"/>
          <ac:graphicFrameMkLst>
            <pc:docMk/>
            <pc:sldMk cId="1610045059" sldId="264"/>
            <ac:graphicFrameMk id="6" creationId="{E4BDAC63-4E35-7621-F912-59A9555E8EA2}"/>
          </ac:graphicFrameMkLst>
        </pc:graphicFrameChg>
        <pc:graphicFrameChg chg="add del mod modGraphic">
          <ac:chgData name="Esther Brambleby (ENV - Postgraduate Researcher)" userId="cb504f63-0569-4dc1-be17-b45687fa7e6e" providerId="ADAL" clId="{AB2626A0-F32A-487F-A389-ACC10EC196C4}" dt="2024-04-03T13:44:29.237" v="9001" actId="1032"/>
          <ac:graphicFrameMkLst>
            <pc:docMk/>
            <pc:sldMk cId="1610045059" sldId="264"/>
            <ac:graphicFrameMk id="20" creationId="{2E034F9B-AEE4-4546-C90D-76373A687515}"/>
          </ac:graphicFrameMkLst>
        </pc:graphicFrameChg>
        <pc:graphicFrameChg chg="add mod modGraphic">
          <ac:chgData name="Esther Brambleby (ENV - Postgraduate Researcher)" userId="cb504f63-0569-4dc1-be17-b45687fa7e6e" providerId="ADAL" clId="{AB2626A0-F32A-487F-A389-ACC10EC196C4}" dt="2024-04-05T12:34:11.675" v="11018" actId="207"/>
          <ac:graphicFrameMkLst>
            <pc:docMk/>
            <pc:sldMk cId="1610045059" sldId="264"/>
            <ac:graphicFrameMk id="21" creationId="{06DE90EE-5B29-F4DA-E644-C3463F97274C}"/>
          </ac:graphicFrameMkLst>
        </pc:graphicFrameChg>
        <pc:picChg chg="mod">
          <ac:chgData name="Esther Brambleby (ENV - Postgraduate Researcher)" userId="cb504f63-0569-4dc1-be17-b45687fa7e6e" providerId="ADAL" clId="{AB2626A0-F32A-487F-A389-ACC10EC196C4}" dt="2024-04-04T16:44:49.686" v="10649" actId="207"/>
          <ac:picMkLst>
            <pc:docMk/>
            <pc:sldMk cId="1610045059" sldId="264"/>
            <ac:picMk id="17" creationId="{ED1E772A-40C7-CDB3-E6BC-497B2F980B49}"/>
          </ac:picMkLst>
        </pc:picChg>
        <pc:picChg chg="mod">
          <ac:chgData name="Esther Brambleby (ENV - Postgraduate Researcher)" userId="cb504f63-0569-4dc1-be17-b45687fa7e6e" providerId="ADAL" clId="{AB2626A0-F32A-487F-A389-ACC10EC196C4}" dt="2024-04-04T16:44:49.686" v="10649" actId="207"/>
          <ac:picMkLst>
            <pc:docMk/>
            <pc:sldMk cId="1610045059" sldId="264"/>
            <ac:picMk id="19" creationId="{FC42F491-3A58-9C81-E41C-469981BCD154}"/>
          </ac:picMkLst>
        </pc:picChg>
        <pc:picChg chg="mod">
          <ac:chgData name="Esther Brambleby (ENV - Postgraduate Researcher)" userId="cb504f63-0569-4dc1-be17-b45687fa7e6e" providerId="ADAL" clId="{AB2626A0-F32A-487F-A389-ACC10EC196C4}" dt="2024-04-04T16:57:02.453" v="10858"/>
          <ac:picMkLst>
            <pc:docMk/>
            <pc:sldMk cId="1610045059" sldId="264"/>
            <ac:picMk id="20" creationId="{4843C9B6-2EB1-B66D-4233-419E4A6E811E}"/>
          </ac:picMkLst>
        </pc:picChg>
        <pc:picChg chg="mod">
          <ac:chgData name="Esther Brambleby (ENV - Postgraduate Researcher)" userId="cb504f63-0569-4dc1-be17-b45687fa7e6e" providerId="ADAL" clId="{AB2626A0-F32A-487F-A389-ACC10EC196C4}" dt="2024-04-05T08:47:53.710" v="11009" actId="1037"/>
          <ac:picMkLst>
            <pc:docMk/>
            <pc:sldMk cId="1610045059" sldId="264"/>
            <ac:picMk id="28" creationId="{8ED84344-2D19-3A7E-E974-CB9573BEED68}"/>
          </ac:picMkLst>
        </pc:picChg>
        <pc:picChg chg="mod">
          <ac:chgData name="Esther Brambleby (ENV - Postgraduate Researcher)" userId="cb504f63-0569-4dc1-be17-b45687fa7e6e" providerId="ADAL" clId="{AB2626A0-F32A-487F-A389-ACC10EC196C4}" dt="2024-04-04T16:57:02.453" v="10858"/>
          <ac:picMkLst>
            <pc:docMk/>
            <pc:sldMk cId="1610045059" sldId="264"/>
            <ac:picMk id="30" creationId="{40BBBDC9-2BEA-F6C5-A7A2-484D2DE31093}"/>
          </ac:picMkLst>
        </pc:picChg>
        <pc:picChg chg="del">
          <ac:chgData name="Esther Brambleby (ENV - Postgraduate Researcher)" userId="cb504f63-0569-4dc1-be17-b45687fa7e6e" providerId="ADAL" clId="{AB2626A0-F32A-487F-A389-ACC10EC196C4}" dt="2024-04-03T19:18:15.813" v="10254" actId="478"/>
          <ac:picMkLst>
            <pc:docMk/>
            <pc:sldMk cId="1610045059" sldId="264"/>
            <ac:picMk id="30" creationId="{DE563DF8-F68C-8DC1-E13C-CE5D5B20D1A6}"/>
          </ac:picMkLst>
        </pc:picChg>
        <pc:picChg chg="add mod">
          <ac:chgData name="Esther Brambleby (ENV - Postgraduate Researcher)" userId="cb504f63-0569-4dc1-be17-b45687fa7e6e" providerId="ADAL" clId="{AB2626A0-F32A-487F-A389-ACC10EC196C4}" dt="2024-04-04T17:06:19.136" v="10879" actId="1076"/>
          <ac:picMkLst>
            <pc:docMk/>
            <pc:sldMk cId="1610045059" sldId="264"/>
            <ac:picMk id="31" creationId="{AA093C16-01CF-8208-9D91-A65825BE6131}"/>
          </ac:picMkLst>
        </pc:picChg>
        <pc:picChg chg="add mod">
          <ac:chgData name="Esther Brambleby (ENV - Postgraduate Researcher)" userId="cb504f63-0569-4dc1-be17-b45687fa7e6e" providerId="ADAL" clId="{AB2626A0-F32A-487F-A389-ACC10EC196C4}" dt="2024-04-05T08:47:53.710" v="11009" actId="1037"/>
          <ac:picMkLst>
            <pc:docMk/>
            <pc:sldMk cId="1610045059" sldId="264"/>
            <ac:picMk id="32" creationId="{EC75AE33-5AFF-EE0A-D029-F25597235954}"/>
          </ac:picMkLst>
        </pc:picChg>
        <pc:picChg chg="add mod">
          <ac:chgData name="Esther Brambleby (ENV - Postgraduate Researcher)" userId="cb504f63-0569-4dc1-be17-b45687fa7e6e" providerId="ADAL" clId="{AB2626A0-F32A-487F-A389-ACC10EC196C4}" dt="2024-04-03T16:22:25.975" v="10106" actId="1076"/>
          <ac:picMkLst>
            <pc:docMk/>
            <pc:sldMk cId="1610045059" sldId="264"/>
            <ac:picMk id="1026" creationId="{A74F3A2C-5791-27AF-FB0A-F24D9BE50F3B}"/>
          </ac:picMkLst>
        </pc:picChg>
        <pc:picChg chg="mod">
          <ac:chgData name="Esther Brambleby (ENV - Postgraduate Researcher)" userId="cb504f63-0569-4dc1-be17-b45687fa7e6e" providerId="ADAL" clId="{AB2626A0-F32A-487F-A389-ACC10EC196C4}" dt="2024-04-03T19:19:13.563" v="10271" actId="1037"/>
          <ac:picMkLst>
            <pc:docMk/>
            <pc:sldMk cId="1610045059" sldId="264"/>
            <ac:picMk id="1030" creationId="{198FA7CC-9C92-7F55-2442-EF4313B2B49E}"/>
          </ac:picMkLst>
        </pc:picChg>
        <pc:picChg chg="mod">
          <ac:chgData name="Esther Brambleby (ENV - Postgraduate Researcher)" userId="cb504f63-0569-4dc1-be17-b45687fa7e6e" providerId="ADAL" clId="{AB2626A0-F32A-487F-A389-ACC10EC196C4}" dt="2024-04-03T19:18:57.718" v="10264" actId="1076"/>
          <ac:picMkLst>
            <pc:docMk/>
            <pc:sldMk cId="1610045059" sldId="264"/>
            <ac:picMk id="1032" creationId="{7972A0C5-69C3-09AF-3612-5B9895BD309A}"/>
          </ac:picMkLst>
        </pc:picChg>
      </pc:sldChg>
      <pc:sldMasterChg chg="modSp modSldLayout">
        <pc:chgData name="Esther Brambleby (ENV - Postgraduate Researcher)" userId="cb504f63-0569-4dc1-be17-b45687fa7e6e" providerId="ADAL" clId="{AB2626A0-F32A-487F-A389-ACC10EC196C4}" dt="2024-03-26T10:34:20.230" v="1991"/>
        <pc:sldMasterMkLst>
          <pc:docMk/>
          <pc:sldMasterMk cId="793466812" sldId="2147483684"/>
        </pc:sldMasterMkLst>
        <pc:spChg chg="mod">
          <ac:chgData name="Esther Brambleby (ENV - Postgraduate Researcher)" userId="cb504f63-0569-4dc1-be17-b45687fa7e6e" providerId="ADAL" clId="{AB2626A0-F32A-487F-A389-ACC10EC196C4}" dt="2024-03-26T10:34:20.230" v="1991"/>
          <ac:spMkLst>
            <pc:docMk/>
            <pc:sldMasterMk cId="793466812" sldId="2147483684"/>
            <ac:spMk id="2" creationId="{00000000-0000-0000-0000-000000000000}"/>
          </ac:spMkLst>
        </pc:spChg>
        <pc:spChg chg="mod">
          <ac:chgData name="Esther Brambleby (ENV - Postgraduate Researcher)" userId="cb504f63-0569-4dc1-be17-b45687fa7e6e" providerId="ADAL" clId="{AB2626A0-F32A-487F-A389-ACC10EC196C4}" dt="2024-03-26T10:34:20.230" v="1991"/>
          <ac:spMkLst>
            <pc:docMk/>
            <pc:sldMasterMk cId="793466812" sldId="2147483684"/>
            <ac:spMk id="3" creationId="{00000000-0000-0000-0000-000000000000}"/>
          </ac:spMkLst>
        </pc:spChg>
        <pc:spChg chg="mod">
          <ac:chgData name="Esther Brambleby (ENV - Postgraduate Researcher)" userId="cb504f63-0569-4dc1-be17-b45687fa7e6e" providerId="ADAL" clId="{AB2626A0-F32A-487F-A389-ACC10EC196C4}" dt="2024-03-26T10:34:20.230" v="1991"/>
          <ac:spMkLst>
            <pc:docMk/>
            <pc:sldMasterMk cId="793466812" sldId="2147483684"/>
            <ac:spMk id="4" creationId="{00000000-0000-0000-0000-000000000000}"/>
          </ac:spMkLst>
        </pc:spChg>
        <pc:spChg chg="mod">
          <ac:chgData name="Esther Brambleby (ENV - Postgraduate Researcher)" userId="cb504f63-0569-4dc1-be17-b45687fa7e6e" providerId="ADAL" clId="{AB2626A0-F32A-487F-A389-ACC10EC196C4}" dt="2024-03-26T10:34:20.230" v="1991"/>
          <ac:spMkLst>
            <pc:docMk/>
            <pc:sldMasterMk cId="793466812" sldId="2147483684"/>
            <ac:spMk id="5" creationId="{00000000-0000-0000-0000-000000000000}"/>
          </ac:spMkLst>
        </pc:spChg>
        <pc:spChg chg="mod">
          <ac:chgData name="Esther Brambleby (ENV - Postgraduate Researcher)" userId="cb504f63-0569-4dc1-be17-b45687fa7e6e" providerId="ADAL" clId="{AB2626A0-F32A-487F-A389-ACC10EC196C4}" dt="2024-03-26T10:34:20.230" v="1991"/>
          <ac:spMkLst>
            <pc:docMk/>
            <pc:sldMasterMk cId="793466812" sldId="2147483684"/>
            <ac:spMk id="6" creationId="{00000000-0000-0000-0000-000000000000}"/>
          </ac:spMkLst>
        </pc:spChg>
        <pc:sldLayoutChg chg="modSp">
          <pc:chgData name="Esther Brambleby (ENV - Postgraduate Researcher)" userId="cb504f63-0569-4dc1-be17-b45687fa7e6e" providerId="ADAL" clId="{AB2626A0-F32A-487F-A389-ACC10EC196C4}" dt="2024-03-26T10:34:20.230" v="1991"/>
          <pc:sldLayoutMkLst>
            <pc:docMk/>
            <pc:sldMasterMk cId="793466812" sldId="2147483684"/>
            <pc:sldLayoutMk cId="1726878629" sldId="2147483685"/>
          </pc:sldLayoutMkLst>
          <pc:spChg chg="mod">
            <ac:chgData name="Esther Brambleby (ENV - Postgraduate Researcher)" userId="cb504f63-0569-4dc1-be17-b45687fa7e6e" providerId="ADAL" clId="{AB2626A0-F32A-487F-A389-ACC10EC196C4}" dt="2024-03-26T10:34:20.230" v="1991"/>
            <ac:spMkLst>
              <pc:docMk/>
              <pc:sldMasterMk cId="793466812" sldId="2147483684"/>
              <pc:sldLayoutMk cId="1726878629" sldId="2147483685"/>
              <ac:spMk id="2" creationId="{00000000-0000-0000-0000-000000000000}"/>
            </ac:spMkLst>
          </pc:spChg>
          <pc:spChg chg="mod">
            <ac:chgData name="Esther Brambleby (ENV - Postgraduate Researcher)" userId="cb504f63-0569-4dc1-be17-b45687fa7e6e" providerId="ADAL" clId="{AB2626A0-F32A-487F-A389-ACC10EC196C4}" dt="2024-03-26T10:34:20.230" v="1991"/>
            <ac:spMkLst>
              <pc:docMk/>
              <pc:sldMasterMk cId="793466812" sldId="2147483684"/>
              <pc:sldLayoutMk cId="1726878629" sldId="2147483685"/>
              <ac:spMk id="3" creationId="{00000000-0000-0000-0000-000000000000}"/>
            </ac:spMkLst>
          </pc:spChg>
        </pc:sldLayoutChg>
        <pc:sldLayoutChg chg="modSp">
          <pc:chgData name="Esther Brambleby (ENV - Postgraduate Researcher)" userId="cb504f63-0569-4dc1-be17-b45687fa7e6e" providerId="ADAL" clId="{AB2626A0-F32A-487F-A389-ACC10EC196C4}" dt="2024-03-26T10:34:20.230" v="1991"/>
          <pc:sldLayoutMkLst>
            <pc:docMk/>
            <pc:sldMasterMk cId="793466812" sldId="2147483684"/>
            <pc:sldLayoutMk cId="1797599342" sldId="2147483687"/>
          </pc:sldLayoutMkLst>
          <pc:spChg chg="mod">
            <ac:chgData name="Esther Brambleby (ENV - Postgraduate Researcher)" userId="cb504f63-0569-4dc1-be17-b45687fa7e6e" providerId="ADAL" clId="{AB2626A0-F32A-487F-A389-ACC10EC196C4}" dt="2024-03-26T10:34:20.230" v="1991"/>
            <ac:spMkLst>
              <pc:docMk/>
              <pc:sldMasterMk cId="793466812" sldId="2147483684"/>
              <pc:sldLayoutMk cId="1797599342" sldId="2147483687"/>
              <ac:spMk id="2" creationId="{00000000-0000-0000-0000-000000000000}"/>
            </ac:spMkLst>
          </pc:spChg>
          <pc:spChg chg="mod">
            <ac:chgData name="Esther Brambleby (ENV - Postgraduate Researcher)" userId="cb504f63-0569-4dc1-be17-b45687fa7e6e" providerId="ADAL" clId="{AB2626A0-F32A-487F-A389-ACC10EC196C4}" dt="2024-03-26T10:34:20.230" v="1991"/>
            <ac:spMkLst>
              <pc:docMk/>
              <pc:sldMasterMk cId="793466812" sldId="2147483684"/>
              <pc:sldLayoutMk cId="1797599342" sldId="2147483687"/>
              <ac:spMk id="3" creationId="{00000000-0000-0000-0000-000000000000}"/>
            </ac:spMkLst>
          </pc:spChg>
        </pc:sldLayoutChg>
        <pc:sldLayoutChg chg="modSp">
          <pc:chgData name="Esther Brambleby (ENV - Postgraduate Researcher)" userId="cb504f63-0569-4dc1-be17-b45687fa7e6e" providerId="ADAL" clId="{AB2626A0-F32A-487F-A389-ACC10EC196C4}" dt="2024-03-26T10:34:20.230" v="1991"/>
          <pc:sldLayoutMkLst>
            <pc:docMk/>
            <pc:sldMasterMk cId="793466812" sldId="2147483684"/>
            <pc:sldLayoutMk cId="571804619" sldId="2147483688"/>
          </pc:sldLayoutMkLst>
          <pc:spChg chg="mod">
            <ac:chgData name="Esther Brambleby (ENV - Postgraduate Researcher)" userId="cb504f63-0569-4dc1-be17-b45687fa7e6e" providerId="ADAL" clId="{AB2626A0-F32A-487F-A389-ACC10EC196C4}" dt="2024-03-26T10:34:20.230" v="1991"/>
            <ac:spMkLst>
              <pc:docMk/>
              <pc:sldMasterMk cId="793466812" sldId="2147483684"/>
              <pc:sldLayoutMk cId="571804619" sldId="2147483688"/>
              <ac:spMk id="3" creationId="{00000000-0000-0000-0000-000000000000}"/>
            </ac:spMkLst>
          </pc:spChg>
          <pc:spChg chg="mod">
            <ac:chgData name="Esther Brambleby (ENV - Postgraduate Researcher)" userId="cb504f63-0569-4dc1-be17-b45687fa7e6e" providerId="ADAL" clId="{AB2626A0-F32A-487F-A389-ACC10EC196C4}" dt="2024-03-26T10:34:20.230" v="1991"/>
            <ac:spMkLst>
              <pc:docMk/>
              <pc:sldMasterMk cId="793466812" sldId="2147483684"/>
              <pc:sldLayoutMk cId="571804619" sldId="2147483688"/>
              <ac:spMk id="4" creationId="{00000000-0000-0000-0000-000000000000}"/>
            </ac:spMkLst>
          </pc:spChg>
        </pc:sldLayoutChg>
        <pc:sldLayoutChg chg="modSp">
          <pc:chgData name="Esther Brambleby (ENV - Postgraduate Researcher)" userId="cb504f63-0569-4dc1-be17-b45687fa7e6e" providerId="ADAL" clId="{AB2626A0-F32A-487F-A389-ACC10EC196C4}" dt="2024-03-26T10:34:20.230" v="1991"/>
          <pc:sldLayoutMkLst>
            <pc:docMk/>
            <pc:sldMasterMk cId="793466812" sldId="2147483684"/>
            <pc:sldLayoutMk cId="2028730065" sldId="2147483689"/>
          </pc:sldLayoutMkLst>
          <pc:spChg chg="mod">
            <ac:chgData name="Esther Brambleby (ENV - Postgraduate Researcher)" userId="cb504f63-0569-4dc1-be17-b45687fa7e6e" providerId="ADAL" clId="{AB2626A0-F32A-487F-A389-ACC10EC196C4}" dt="2024-03-26T10:34:20.230" v="1991"/>
            <ac:spMkLst>
              <pc:docMk/>
              <pc:sldMasterMk cId="793466812" sldId="2147483684"/>
              <pc:sldLayoutMk cId="2028730065" sldId="2147483689"/>
              <ac:spMk id="2" creationId="{00000000-0000-0000-0000-000000000000}"/>
            </ac:spMkLst>
          </pc:spChg>
          <pc:spChg chg="mod">
            <ac:chgData name="Esther Brambleby (ENV - Postgraduate Researcher)" userId="cb504f63-0569-4dc1-be17-b45687fa7e6e" providerId="ADAL" clId="{AB2626A0-F32A-487F-A389-ACC10EC196C4}" dt="2024-03-26T10:34:20.230" v="1991"/>
            <ac:spMkLst>
              <pc:docMk/>
              <pc:sldMasterMk cId="793466812" sldId="2147483684"/>
              <pc:sldLayoutMk cId="2028730065" sldId="2147483689"/>
              <ac:spMk id="3" creationId="{00000000-0000-0000-0000-000000000000}"/>
            </ac:spMkLst>
          </pc:spChg>
          <pc:spChg chg="mod">
            <ac:chgData name="Esther Brambleby (ENV - Postgraduate Researcher)" userId="cb504f63-0569-4dc1-be17-b45687fa7e6e" providerId="ADAL" clId="{AB2626A0-F32A-487F-A389-ACC10EC196C4}" dt="2024-03-26T10:34:20.230" v="1991"/>
            <ac:spMkLst>
              <pc:docMk/>
              <pc:sldMasterMk cId="793466812" sldId="2147483684"/>
              <pc:sldLayoutMk cId="2028730065" sldId="2147483689"/>
              <ac:spMk id="4" creationId="{00000000-0000-0000-0000-000000000000}"/>
            </ac:spMkLst>
          </pc:spChg>
          <pc:spChg chg="mod">
            <ac:chgData name="Esther Brambleby (ENV - Postgraduate Researcher)" userId="cb504f63-0569-4dc1-be17-b45687fa7e6e" providerId="ADAL" clId="{AB2626A0-F32A-487F-A389-ACC10EC196C4}" dt="2024-03-26T10:34:20.230" v="1991"/>
            <ac:spMkLst>
              <pc:docMk/>
              <pc:sldMasterMk cId="793466812" sldId="2147483684"/>
              <pc:sldLayoutMk cId="2028730065" sldId="2147483689"/>
              <ac:spMk id="5" creationId="{00000000-0000-0000-0000-000000000000}"/>
            </ac:spMkLst>
          </pc:spChg>
          <pc:spChg chg="mod">
            <ac:chgData name="Esther Brambleby (ENV - Postgraduate Researcher)" userId="cb504f63-0569-4dc1-be17-b45687fa7e6e" providerId="ADAL" clId="{AB2626A0-F32A-487F-A389-ACC10EC196C4}" dt="2024-03-26T10:34:20.230" v="1991"/>
            <ac:spMkLst>
              <pc:docMk/>
              <pc:sldMasterMk cId="793466812" sldId="2147483684"/>
              <pc:sldLayoutMk cId="2028730065" sldId="2147483689"/>
              <ac:spMk id="6" creationId="{00000000-0000-0000-0000-000000000000}"/>
            </ac:spMkLst>
          </pc:spChg>
        </pc:sldLayoutChg>
        <pc:sldLayoutChg chg="modSp">
          <pc:chgData name="Esther Brambleby (ENV - Postgraduate Researcher)" userId="cb504f63-0569-4dc1-be17-b45687fa7e6e" providerId="ADAL" clId="{AB2626A0-F32A-487F-A389-ACC10EC196C4}" dt="2024-03-26T10:34:20.230" v="1991"/>
          <pc:sldLayoutMkLst>
            <pc:docMk/>
            <pc:sldMasterMk cId="793466812" sldId="2147483684"/>
            <pc:sldLayoutMk cId="2768605990" sldId="2147483692"/>
          </pc:sldLayoutMkLst>
          <pc:spChg chg="mod">
            <ac:chgData name="Esther Brambleby (ENV - Postgraduate Researcher)" userId="cb504f63-0569-4dc1-be17-b45687fa7e6e" providerId="ADAL" clId="{AB2626A0-F32A-487F-A389-ACC10EC196C4}" dt="2024-03-26T10:34:20.230" v="1991"/>
            <ac:spMkLst>
              <pc:docMk/>
              <pc:sldMasterMk cId="793466812" sldId="2147483684"/>
              <pc:sldLayoutMk cId="2768605990" sldId="2147483692"/>
              <ac:spMk id="2" creationId="{00000000-0000-0000-0000-000000000000}"/>
            </ac:spMkLst>
          </pc:spChg>
          <pc:spChg chg="mod">
            <ac:chgData name="Esther Brambleby (ENV - Postgraduate Researcher)" userId="cb504f63-0569-4dc1-be17-b45687fa7e6e" providerId="ADAL" clId="{AB2626A0-F32A-487F-A389-ACC10EC196C4}" dt="2024-03-26T10:34:20.230" v="1991"/>
            <ac:spMkLst>
              <pc:docMk/>
              <pc:sldMasterMk cId="793466812" sldId="2147483684"/>
              <pc:sldLayoutMk cId="2768605990" sldId="2147483692"/>
              <ac:spMk id="3" creationId="{00000000-0000-0000-0000-000000000000}"/>
            </ac:spMkLst>
          </pc:spChg>
          <pc:spChg chg="mod">
            <ac:chgData name="Esther Brambleby (ENV - Postgraduate Researcher)" userId="cb504f63-0569-4dc1-be17-b45687fa7e6e" providerId="ADAL" clId="{AB2626A0-F32A-487F-A389-ACC10EC196C4}" dt="2024-03-26T10:34:20.230" v="1991"/>
            <ac:spMkLst>
              <pc:docMk/>
              <pc:sldMasterMk cId="793466812" sldId="2147483684"/>
              <pc:sldLayoutMk cId="2768605990" sldId="2147483692"/>
              <ac:spMk id="4" creationId="{00000000-0000-0000-0000-000000000000}"/>
            </ac:spMkLst>
          </pc:spChg>
        </pc:sldLayoutChg>
        <pc:sldLayoutChg chg="modSp">
          <pc:chgData name="Esther Brambleby (ENV - Postgraduate Researcher)" userId="cb504f63-0569-4dc1-be17-b45687fa7e6e" providerId="ADAL" clId="{AB2626A0-F32A-487F-A389-ACC10EC196C4}" dt="2024-03-26T10:34:20.230" v="1991"/>
          <pc:sldLayoutMkLst>
            <pc:docMk/>
            <pc:sldMasterMk cId="793466812" sldId="2147483684"/>
            <pc:sldLayoutMk cId="2346316757" sldId="2147483693"/>
          </pc:sldLayoutMkLst>
          <pc:spChg chg="mod">
            <ac:chgData name="Esther Brambleby (ENV - Postgraduate Researcher)" userId="cb504f63-0569-4dc1-be17-b45687fa7e6e" providerId="ADAL" clId="{AB2626A0-F32A-487F-A389-ACC10EC196C4}" dt="2024-03-26T10:34:20.230" v="1991"/>
            <ac:spMkLst>
              <pc:docMk/>
              <pc:sldMasterMk cId="793466812" sldId="2147483684"/>
              <pc:sldLayoutMk cId="2346316757" sldId="2147483693"/>
              <ac:spMk id="2" creationId="{00000000-0000-0000-0000-000000000000}"/>
            </ac:spMkLst>
          </pc:spChg>
          <pc:spChg chg="mod">
            <ac:chgData name="Esther Brambleby (ENV - Postgraduate Researcher)" userId="cb504f63-0569-4dc1-be17-b45687fa7e6e" providerId="ADAL" clId="{AB2626A0-F32A-487F-A389-ACC10EC196C4}" dt="2024-03-26T10:34:20.230" v="1991"/>
            <ac:spMkLst>
              <pc:docMk/>
              <pc:sldMasterMk cId="793466812" sldId="2147483684"/>
              <pc:sldLayoutMk cId="2346316757" sldId="2147483693"/>
              <ac:spMk id="3" creationId="{00000000-0000-0000-0000-000000000000}"/>
            </ac:spMkLst>
          </pc:spChg>
          <pc:spChg chg="mod">
            <ac:chgData name="Esther Brambleby (ENV - Postgraduate Researcher)" userId="cb504f63-0569-4dc1-be17-b45687fa7e6e" providerId="ADAL" clId="{AB2626A0-F32A-487F-A389-ACC10EC196C4}" dt="2024-03-26T10:34:20.230" v="1991"/>
            <ac:spMkLst>
              <pc:docMk/>
              <pc:sldMasterMk cId="793466812" sldId="2147483684"/>
              <pc:sldLayoutMk cId="2346316757" sldId="2147483693"/>
              <ac:spMk id="4" creationId="{00000000-0000-0000-0000-000000000000}"/>
            </ac:spMkLst>
          </pc:spChg>
        </pc:sldLayoutChg>
        <pc:sldLayoutChg chg="modSp">
          <pc:chgData name="Esther Brambleby (ENV - Postgraduate Researcher)" userId="cb504f63-0569-4dc1-be17-b45687fa7e6e" providerId="ADAL" clId="{AB2626A0-F32A-487F-A389-ACC10EC196C4}" dt="2024-03-26T10:34:20.230" v="1991"/>
          <pc:sldLayoutMkLst>
            <pc:docMk/>
            <pc:sldMasterMk cId="793466812" sldId="2147483684"/>
            <pc:sldLayoutMk cId="1562006819" sldId="2147483695"/>
          </pc:sldLayoutMkLst>
          <pc:spChg chg="mod">
            <ac:chgData name="Esther Brambleby (ENV - Postgraduate Researcher)" userId="cb504f63-0569-4dc1-be17-b45687fa7e6e" providerId="ADAL" clId="{AB2626A0-F32A-487F-A389-ACC10EC196C4}" dt="2024-03-26T10:34:20.230" v="1991"/>
            <ac:spMkLst>
              <pc:docMk/>
              <pc:sldMasterMk cId="793466812" sldId="2147483684"/>
              <pc:sldLayoutMk cId="1562006819" sldId="2147483695"/>
              <ac:spMk id="2" creationId="{00000000-0000-0000-0000-000000000000}"/>
            </ac:spMkLst>
          </pc:spChg>
          <pc:spChg chg="mod">
            <ac:chgData name="Esther Brambleby (ENV - Postgraduate Researcher)" userId="cb504f63-0569-4dc1-be17-b45687fa7e6e" providerId="ADAL" clId="{AB2626A0-F32A-487F-A389-ACC10EC196C4}" dt="2024-03-26T10:34:20.230" v="1991"/>
            <ac:spMkLst>
              <pc:docMk/>
              <pc:sldMasterMk cId="793466812" sldId="2147483684"/>
              <pc:sldLayoutMk cId="1562006819" sldId="2147483695"/>
              <ac:spMk id="3" creationId="{00000000-0000-0000-0000-000000000000}"/>
            </ac:spMkLst>
          </pc:spChg>
        </pc:sldLayoutChg>
      </pc:sldMasterChg>
      <pc:sldMasterChg chg="setBg modSldLayout">
        <pc:chgData name="Esther Brambleby (ENV - Postgraduate Researcher)" userId="cb504f63-0569-4dc1-be17-b45687fa7e6e" providerId="ADAL" clId="{AB2626A0-F32A-487F-A389-ACC10EC196C4}" dt="2024-04-03T13:21:18.473" v="8805"/>
        <pc:sldMasterMkLst>
          <pc:docMk/>
          <pc:sldMasterMk cId="183728116" sldId="2147483696"/>
        </pc:sldMasterMkLst>
        <pc:sldLayoutChg chg="setBg">
          <pc:chgData name="Esther Brambleby (ENV - Postgraduate Researcher)" userId="cb504f63-0569-4dc1-be17-b45687fa7e6e" providerId="ADAL" clId="{AB2626A0-F32A-487F-A389-ACC10EC196C4}" dt="2024-04-03T13:21:18.473" v="8805"/>
          <pc:sldLayoutMkLst>
            <pc:docMk/>
            <pc:sldMasterMk cId="183728116" sldId="2147483696"/>
            <pc:sldLayoutMk cId="3354671736" sldId="2147483697"/>
          </pc:sldLayoutMkLst>
        </pc:sldLayoutChg>
        <pc:sldLayoutChg chg="setBg">
          <pc:chgData name="Esther Brambleby (ENV - Postgraduate Researcher)" userId="cb504f63-0569-4dc1-be17-b45687fa7e6e" providerId="ADAL" clId="{AB2626A0-F32A-487F-A389-ACC10EC196C4}" dt="2024-04-03T13:21:18.473" v="8805"/>
          <pc:sldLayoutMkLst>
            <pc:docMk/>
            <pc:sldMasterMk cId="183728116" sldId="2147483696"/>
            <pc:sldLayoutMk cId="4232095766" sldId="2147483698"/>
          </pc:sldLayoutMkLst>
        </pc:sldLayoutChg>
        <pc:sldLayoutChg chg="setBg">
          <pc:chgData name="Esther Brambleby (ENV - Postgraduate Researcher)" userId="cb504f63-0569-4dc1-be17-b45687fa7e6e" providerId="ADAL" clId="{AB2626A0-F32A-487F-A389-ACC10EC196C4}" dt="2024-04-03T13:21:18.473" v="8805"/>
          <pc:sldLayoutMkLst>
            <pc:docMk/>
            <pc:sldMasterMk cId="183728116" sldId="2147483696"/>
            <pc:sldLayoutMk cId="1329177912" sldId="2147483699"/>
          </pc:sldLayoutMkLst>
        </pc:sldLayoutChg>
        <pc:sldLayoutChg chg="setBg">
          <pc:chgData name="Esther Brambleby (ENV - Postgraduate Researcher)" userId="cb504f63-0569-4dc1-be17-b45687fa7e6e" providerId="ADAL" clId="{AB2626A0-F32A-487F-A389-ACC10EC196C4}" dt="2024-04-03T13:21:18.473" v="8805"/>
          <pc:sldLayoutMkLst>
            <pc:docMk/>
            <pc:sldMasterMk cId="183728116" sldId="2147483696"/>
            <pc:sldLayoutMk cId="1424653934" sldId="2147483700"/>
          </pc:sldLayoutMkLst>
        </pc:sldLayoutChg>
        <pc:sldLayoutChg chg="setBg">
          <pc:chgData name="Esther Brambleby (ENV - Postgraduate Researcher)" userId="cb504f63-0569-4dc1-be17-b45687fa7e6e" providerId="ADAL" clId="{AB2626A0-F32A-487F-A389-ACC10EC196C4}" dt="2024-04-03T13:21:18.473" v="8805"/>
          <pc:sldLayoutMkLst>
            <pc:docMk/>
            <pc:sldMasterMk cId="183728116" sldId="2147483696"/>
            <pc:sldLayoutMk cId="1184532430" sldId="2147483701"/>
          </pc:sldLayoutMkLst>
        </pc:sldLayoutChg>
        <pc:sldLayoutChg chg="setBg">
          <pc:chgData name="Esther Brambleby (ENV - Postgraduate Researcher)" userId="cb504f63-0569-4dc1-be17-b45687fa7e6e" providerId="ADAL" clId="{AB2626A0-F32A-487F-A389-ACC10EC196C4}" dt="2024-04-03T13:21:18.473" v="8805"/>
          <pc:sldLayoutMkLst>
            <pc:docMk/>
            <pc:sldMasterMk cId="183728116" sldId="2147483696"/>
            <pc:sldLayoutMk cId="4192411312" sldId="2147483702"/>
          </pc:sldLayoutMkLst>
        </pc:sldLayoutChg>
        <pc:sldLayoutChg chg="setBg">
          <pc:chgData name="Esther Brambleby (ENV - Postgraduate Researcher)" userId="cb504f63-0569-4dc1-be17-b45687fa7e6e" providerId="ADAL" clId="{AB2626A0-F32A-487F-A389-ACC10EC196C4}" dt="2024-04-03T13:21:18.473" v="8805"/>
          <pc:sldLayoutMkLst>
            <pc:docMk/>
            <pc:sldMasterMk cId="183728116" sldId="2147483696"/>
            <pc:sldLayoutMk cId="1489380070" sldId="2147483703"/>
          </pc:sldLayoutMkLst>
        </pc:sldLayoutChg>
        <pc:sldLayoutChg chg="setBg">
          <pc:chgData name="Esther Brambleby (ENV - Postgraduate Researcher)" userId="cb504f63-0569-4dc1-be17-b45687fa7e6e" providerId="ADAL" clId="{AB2626A0-F32A-487F-A389-ACC10EC196C4}" dt="2024-04-03T13:21:18.473" v="8805"/>
          <pc:sldLayoutMkLst>
            <pc:docMk/>
            <pc:sldMasterMk cId="183728116" sldId="2147483696"/>
            <pc:sldLayoutMk cId="1873907861" sldId="2147483704"/>
          </pc:sldLayoutMkLst>
        </pc:sldLayoutChg>
        <pc:sldLayoutChg chg="setBg">
          <pc:chgData name="Esther Brambleby (ENV - Postgraduate Researcher)" userId="cb504f63-0569-4dc1-be17-b45687fa7e6e" providerId="ADAL" clId="{AB2626A0-F32A-487F-A389-ACC10EC196C4}" dt="2024-04-03T13:21:18.473" v="8805"/>
          <pc:sldLayoutMkLst>
            <pc:docMk/>
            <pc:sldMasterMk cId="183728116" sldId="2147483696"/>
            <pc:sldLayoutMk cId="3845652444" sldId="2147483705"/>
          </pc:sldLayoutMkLst>
        </pc:sldLayoutChg>
        <pc:sldLayoutChg chg="setBg">
          <pc:chgData name="Esther Brambleby (ENV - Postgraduate Researcher)" userId="cb504f63-0569-4dc1-be17-b45687fa7e6e" providerId="ADAL" clId="{AB2626A0-F32A-487F-A389-ACC10EC196C4}" dt="2024-04-03T13:21:18.473" v="8805"/>
          <pc:sldLayoutMkLst>
            <pc:docMk/>
            <pc:sldMasterMk cId="183728116" sldId="2147483696"/>
            <pc:sldLayoutMk cId="3017878028" sldId="2147483706"/>
          </pc:sldLayoutMkLst>
        </pc:sldLayoutChg>
        <pc:sldLayoutChg chg="setBg">
          <pc:chgData name="Esther Brambleby (ENV - Postgraduate Researcher)" userId="cb504f63-0569-4dc1-be17-b45687fa7e6e" providerId="ADAL" clId="{AB2626A0-F32A-487F-A389-ACC10EC196C4}" dt="2024-04-03T13:21:18.473" v="8805"/>
          <pc:sldLayoutMkLst>
            <pc:docMk/>
            <pc:sldMasterMk cId="183728116" sldId="2147483696"/>
            <pc:sldLayoutMk cId="4147234644" sldId="2147483707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B54BD2-2A8C-47C1-AE53-644D49E3312B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F3DDAFD-CFBC-458F-B971-546B0EC6730A}">
      <dgm:prSet phldrT="[Text]" custT="1"/>
      <dgm:spPr>
        <a:solidFill>
          <a:srgbClr val="8A9CC8"/>
        </a:solidFill>
        <a:ln>
          <a:solidFill>
            <a:srgbClr val="010202"/>
          </a:solidFill>
        </a:ln>
      </dgm:spPr>
      <dgm:t>
        <a:bodyPr/>
        <a:lstStyle/>
        <a:p>
          <a:r>
            <a: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Cloud-to-ground stroke data, split by polarity</a:t>
          </a:r>
        </a:p>
      </dgm:t>
    </dgm:pt>
    <dgm:pt modelId="{7A6CAF1F-0FCD-4DE1-80E9-E72B6D9DF819}" type="parTrans" cxnId="{07C9EB2A-B4DA-49FA-A86D-7CA4AEF404E7}">
      <dgm:prSet/>
      <dgm:spPr/>
      <dgm:t>
        <a:bodyPr/>
        <a:lstStyle/>
        <a:p>
          <a:endParaRPr lang="en-GB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4B50C4-CD85-41BF-BD39-D7D542F1853F}" type="sibTrans" cxnId="{07C9EB2A-B4DA-49FA-A86D-7CA4AEF404E7}">
      <dgm:prSet/>
      <dgm:spPr/>
      <dgm:t>
        <a:bodyPr/>
        <a:lstStyle/>
        <a:p>
          <a:endParaRPr lang="en-GB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9297E3-22E9-46F1-B11E-64FEA67E8C7A}">
      <dgm:prSet phldrT="[Text]" custT="1"/>
      <dgm:spPr>
        <a:solidFill>
          <a:srgbClr val="010202"/>
        </a:solidFill>
        <a:ln w="38100">
          <a:solidFill>
            <a:srgbClr val="8A9CC8"/>
          </a:solidFill>
        </a:ln>
      </dgm:spPr>
      <dgm:t>
        <a:bodyPr/>
        <a:lstStyle/>
        <a:p>
          <a:r>
            <a: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Stroke count</a:t>
          </a:r>
        </a:p>
      </dgm:t>
    </dgm:pt>
    <dgm:pt modelId="{F12DAABC-7884-413E-9C88-EC5AC30DCD4E}" type="parTrans" cxnId="{3C300C80-FCF4-458E-9A74-5AABD9494AC6}">
      <dgm:prSet/>
      <dgm:spPr/>
      <dgm:t>
        <a:bodyPr/>
        <a:lstStyle/>
        <a:p>
          <a:endParaRPr lang="en-GB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AAF5A4-C965-46FE-9384-3B68895DAAB5}" type="sibTrans" cxnId="{3C300C80-FCF4-458E-9A74-5AABD9494AC6}">
      <dgm:prSet/>
      <dgm:spPr/>
      <dgm:t>
        <a:bodyPr/>
        <a:lstStyle/>
        <a:p>
          <a:endParaRPr lang="en-GB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9A41DF-58FA-4108-8F1C-35ADB19698DE}">
      <dgm:prSet phldrT="[Text]" custT="1"/>
      <dgm:spPr>
        <a:solidFill>
          <a:srgbClr val="010202"/>
        </a:solidFill>
        <a:ln w="38100">
          <a:solidFill>
            <a:srgbClr val="8A9CC8"/>
          </a:solidFill>
        </a:ln>
      </dgm:spPr>
      <dgm:t>
        <a:bodyPr/>
        <a:lstStyle/>
        <a:p>
          <a:r>
            <a: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Signal Strength</a:t>
          </a:r>
        </a:p>
        <a:p>
          <a:r>
            <a: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Peak Current (kA)</a:t>
          </a:r>
        </a:p>
      </dgm:t>
    </dgm:pt>
    <dgm:pt modelId="{D7DD5B43-E5AE-43B2-A2B3-A8803DB286E3}" type="parTrans" cxnId="{D73D5F77-B866-4ECA-BFEB-852A58052EFB}">
      <dgm:prSet/>
      <dgm:spPr/>
      <dgm:t>
        <a:bodyPr/>
        <a:lstStyle/>
        <a:p>
          <a:endParaRPr lang="en-GB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4F385F-CC9D-4607-9A00-3C9559DB580F}" type="sibTrans" cxnId="{D73D5F77-B866-4ECA-BFEB-852A58052EFB}">
      <dgm:prSet/>
      <dgm:spPr/>
      <dgm:t>
        <a:bodyPr/>
        <a:lstStyle/>
        <a:p>
          <a:endParaRPr lang="en-GB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AAB6FA-FE26-4F3E-B48E-D870BCC6D651}">
      <dgm:prSet phldrT="[Text]" phldr="1"/>
      <dgm:spPr/>
      <dgm:t>
        <a:bodyPr/>
        <a:lstStyle/>
        <a:p>
          <a:endParaRPr lang="en-GB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3F32A6-E72A-4241-8E02-145EADD45676}" type="parTrans" cxnId="{57744DEB-7CF3-4C20-8B08-361BFC868EC8}">
      <dgm:prSet/>
      <dgm:spPr/>
      <dgm:t>
        <a:bodyPr/>
        <a:lstStyle/>
        <a:p>
          <a:endParaRPr lang="en-GB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B4FB01-9E41-4DBE-9B47-BE9ED4BF8182}" type="sibTrans" cxnId="{57744DEB-7CF3-4C20-8B08-361BFC868EC8}">
      <dgm:prSet/>
      <dgm:spPr/>
      <dgm:t>
        <a:bodyPr/>
        <a:lstStyle/>
        <a:p>
          <a:endParaRPr lang="en-GB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4066D4-4F28-4612-AE42-F31B67A12AB5}">
      <dgm:prSet custT="1"/>
      <dgm:spPr>
        <a:solidFill>
          <a:srgbClr val="010202"/>
        </a:solidFill>
        <a:ln w="38100">
          <a:solidFill>
            <a:srgbClr val="8A9CC8"/>
          </a:solidFill>
        </a:ln>
      </dgm:spPr>
      <dgm:t>
        <a:bodyPr/>
        <a:lstStyle/>
        <a:p>
          <a:r>
            <a: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Location accuracy</a:t>
          </a:r>
        </a:p>
        <a:p>
          <a:r>
            <a: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Mean radius of</a:t>
          </a:r>
          <a:br>
            <a: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confidence ellipse (km)</a:t>
          </a:r>
        </a:p>
      </dgm:t>
    </dgm:pt>
    <dgm:pt modelId="{0FBE954A-F0B9-404D-916C-C6AD14188E83}" type="parTrans" cxnId="{E4B0ACE6-737A-47C2-AB7F-E467C76F1598}">
      <dgm:prSet/>
      <dgm:spPr/>
      <dgm:t>
        <a:bodyPr/>
        <a:lstStyle/>
        <a:p>
          <a:endParaRPr lang="en-GB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500EB1-D065-460E-9540-993D523E97F9}" type="sibTrans" cxnId="{E4B0ACE6-737A-47C2-AB7F-E467C76F1598}">
      <dgm:prSet/>
      <dgm:spPr/>
      <dgm:t>
        <a:bodyPr/>
        <a:lstStyle/>
        <a:p>
          <a:endParaRPr lang="en-GB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7D9D39-688C-48BC-B3DA-94310C7B05CC}">
      <dgm:prSet custT="1"/>
      <dgm:spPr>
        <a:solidFill>
          <a:srgbClr val="010202"/>
        </a:solidFill>
        <a:ln w="38100">
          <a:solidFill>
            <a:srgbClr val="8A9CC8"/>
          </a:solidFill>
        </a:ln>
      </dgm:spPr>
      <dgm:t>
        <a:bodyPr/>
        <a:lstStyle/>
        <a:p>
          <a:r>
            <a: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Duration</a:t>
          </a:r>
        </a:p>
        <a:p>
          <a:r>
            <a: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Time associated with stroke (ns)</a:t>
          </a:r>
        </a:p>
      </dgm:t>
    </dgm:pt>
    <dgm:pt modelId="{6881D06D-C330-4454-9868-C81426A199FD}" type="parTrans" cxnId="{F28EB500-3B9F-4B8F-9C9A-540362692C98}">
      <dgm:prSet/>
      <dgm:spPr/>
      <dgm:t>
        <a:bodyPr/>
        <a:lstStyle/>
        <a:p>
          <a:endParaRPr lang="en-GB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3B02AB-0CB4-471A-BC57-C33F1F7A9232}" type="sibTrans" cxnId="{F28EB500-3B9F-4B8F-9C9A-540362692C98}">
      <dgm:prSet/>
      <dgm:spPr/>
      <dgm:t>
        <a:bodyPr/>
        <a:lstStyle/>
        <a:p>
          <a:endParaRPr lang="en-GB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E73329-EBC3-4C60-8126-D0CBBB9564BB}" type="pres">
      <dgm:prSet presAssocID="{4DB54BD2-2A8C-47C1-AE53-644D49E3312B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D40DCC0-3390-4ECB-91A3-5BB0033F2634}" type="pres">
      <dgm:prSet presAssocID="{4DB54BD2-2A8C-47C1-AE53-644D49E3312B}" presName="matrix" presStyleCnt="0"/>
      <dgm:spPr/>
    </dgm:pt>
    <dgm:pt modelId="{13852E1C-9FA0-43FF-8AF6-5895834CEA6D}" type="pres">
      <dgm:prSet presAssocID="{4DB54BD2-2A8C-47C1-AE53-644D49E3312B}" presName="tile1" presStyleLbl="node1" presStyleIdx="0" presStyleCnt="4"/>
      <dgm:spPr/>
    </dgm:pt>
    <dgm:pt modelId="{4FF415C2-4420-4161-AC9D-37B3DD211750}" type="pres">
      <dgm:prSet presAssocID="{4DB54BD2-2A8C-47C1-AE53-644D49E3312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769D130-4569-48EC-87F6-DFEDCC84BF0B}" type="pres">
      <dgm:prSet presAssocID="{4DB54BD2-2A8C-47C1-AE53-644D49E3312B}" presName="tile2" presStyleLbl="node1" presStyleIdx="1" presStyleCnt="4"/>
      <dgm:spPr/>
    </dgm:pt>
    <dgm:pt modelId="{D2B295DD-96AA-42CE-A6C6-3303B8549BAF}" type="pres">
      <dgm:prSet presAssocID="{4DB54BD2-2A8C-47C1-AE53-644D49E3312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A34991C-434D-45AA-8CC9-ED541E84936B}" type="pres">
      <dgm:prSet presAssocID="{4DB54BD2-2A8C-47C1-AE53-644D49E3312B}" presName="tile3" presStyleLbl="node1" presStyleIdx="2" presStyleCnt="4"/>
      <dgm:spPr/>
    </dgm:pt>
    <dgm:pt modelId="{5C511EB2-180D-4966-ABFF-73A7C2933C3D}" type="pres">
      <dgm:prSet presAssocID="{4DB54BD2-2A8C-47C1-AE53-644D49E3312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EBB1AC9-9B78-4555-A666-84A9B3DD9B44}" type="pres">
      <dgm:prSet presAssocID="{4DB54BD2-2A8C-47C1-AE53-644D49E3312B}" presName="tile4" presStyleLbl="node1" presStyleIdx="3" presStyleCnt="4"/>
      <dgm:spPr/>
    </dgm:pt>
    <dgm:pt modelId="{CE93F5D5-202D-474F-8B2F-47E7AF919AED}" type="pres">
      <dgm:prSet presAssocID="{4DB54BD2-2A8C-47C1-AE53-644D49E3312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A561BDB-3899-4187-9267-37C2B2A41604}" type="pres">
      <dgm:prSet presAssocID="{4DB54BD2-2A8C-47C1-AE53-644D49E3312B}" presName="centerTile" presStyleLbl="fgShp" presStyleIdx="0" presStyleCnt="1" custScaleX="119407" custScaleY="128879">
        <dgm:presLayoutVars>
          <dgm:chMax val="0"/>
          <dgm:chPref val="0"/>
        </dgm:presLayoutVars>
      </dgm:prSet>
      <dgm:spPr/>
    </dgm:pt>
  </dgm:ptLst>
  <dgm:cxnLst>
    <dgm:cxn modelId="{F28EB500-3B9F-4B8F-9C9A-540362692C98}" srcId="{4F3DDAFD-CFBC-458F-B971-546B0EC6730A}" destId="{FF7D9D39-688C-48BC-B3DA-94310C7B05CC}" srcOrd="3" destOrd="0" parTransId="{6881D06D-C330-4454-9868-C81426A199FD}" sibTransId="{F73B02AB-0CB4-471A-BC57-C33F1F7A9232}"/>
    <dgm:cxn modelId="{FA501C10-D42B-4A09-852A-8CDBA8FE77D2}" type="presOf" srcId="{4DB54BD2-2A8C-47C1-AE53-644D49E3312B}" destId="{E0E73329-EBC3-4C60-8126-D0CBBB9564BB}" srcOrd="0" destOrd="0" presId="urn:microsoft.com/office/officeart/2005/8/layout/matrix1"/>
    <dgm:cxn modelId="{07C9EB2A-B4DA-49FA-A86D-7CA4AEF404E7}" srcId="{4DB54BD2-2A8C-47C1-AE53-644D49E3312B}" destId="{4F3DDAFD-CFBC-458F-B971-546B0EC6730A}" srcOrd="0" destOrd="0" parTransId="{7A6CAF1F-0FCD-4DE1-80E9-E72B6D9DF819}" sibTransId="{8B4B50C4-CD85-41BF-BD39-D7D542F1853F}"/>
    <dgm:cxn modelId="{F5BA1B32-6387-4534-930A-242AF565F887}" type="presOf" srcId="{FF7D9D39-688C-48BC-B3DA-94310C7B05CC}" destId="{3EBB1AC9-9B78-4555-A666-84A9B3DD9B44}" srcOrd="0" destOrd="0" presId="urn:microsoft.com/office/officeart/2005/8/layout/matrix1"/>
    <dgm:cxn modelId="{2C1A4E4A-F50E-439A-A0F5-1FF2BF324F72}" type="presOf" srcId="{FF7D9D39-688C-48BC-B3DA-94310C7B05CC}" destId="{CE93F5D5-202D-474F-8B2F-47E7AF919AED}" srcOrd="1" destOrd="0" presId="urn:microsoft.com/office/officeart/2005/8/layout/matrix1"/>
    <dgm:cxn modelId="{D73D5F77-B866-4ECA-BFEB-852A58052EFB}" srcId="{4F3DDAFD-CFBC-458F-B971-546B0EC6730A}" destId="{879A41DF-58FA-4108-8F1C-35ADB19698DE}" srcOrd="1" destOrd="0" parTransId="{D7DD5B43-E5AE-43B2-A2B3-A8803DB286E3}" sibTransId="{664F385F-CC9D-4607-9A00-3C9559DB580F}"/>
    <dgm:cxn modelId="{3C300C80-FCF4-458E-9A74-5AABD9494AC6}" srcId="{4F3DDAFD-CFBC-458F-B971-546B0EC6730A}" destId="{249297E3-22E9-46F1-B11E-64FEA67E8C7A}" srcOrd="0" destOrd="0" parTransId="{F12DAABC-7884-413E-9C88-EC5AC30DCD4E}" sibTransId="{B4AAF5A4-C965-46FE-9384-3B68895DAAB5}"/>
    <dgm:cxn modelId="{99995F89-C7B0-4A71-A6E2-96E496E59E5F}" type="presOf" srcId="{879A41DF-58FA-4108-8F1C-35ADB19698DE}" destId="{D2B295DD-96AA-42CE-A6C6-3303B8549BAF}" srcOrd="1" destOrd="0" presId="urn:microsoft.com/office/officeart/2005/8/layout/matrix1"/>
    <dgm:cxn modelId="{0420AF8E-A8AF-4E2C-85A0-E2253994E394}" type="presOf" srcId="{4F3DDAFD-CFBC-458F-B971-546B0EC6730A}" destId="{AA561BDB-3899-4187-9267-37C2B2A41604}" srcOrd="0" destOrd="0" presId="urn:microsoft.com/office/officeart/2005/8/layout/matrix1"/>
    <dgm:cxn modelId="{C6B44C90-5E91-4660-883C-EE96D018ECF1}" type="presOf" srcId="{879A41DF-58FA-4108-8F1C-35ADB19698DE}" destId="{3769D130-4569-48EC-87F6-DFEDCC84BF0B}" srcOrd="0" destOrd="0" presId="urn:microsoft.com/office/officeart/2005/8/layout/matrix1"/>
    <dgm:cxn modelId="{30AB3B9D-924E-4ED7-8D56-70F4887D7E24}" type="presOf" srcId="{BA4066D4-4F28-4612-AE42-F31B67A12AB5}" destId="{8A34991C-434D-45AA-8CC9-ED541E84936B}" srcOrd="0" destOrd="0" presId="urn:microsoft.com/office/officeart/2005/8/layout/matrix1"/>
    <dgm:cxn modelId="{364EBDAD-F27F-4010-AFBE-63598CFEC9C2}" type="presOf" srcId="{249297E3-22E9-46F1-B11E-64FEA67E8C7A}" destId="{13852E1C-9FA0-43FF-8AF6-5895834CEA6D}" srcOrd="0" destOrd="0" presId="urn:microsoft.com/office/officeart/2005/8/layout/matrix1"/>
    <dgm:cxn modelId="{5427C4B2-B503-49EC-B842-98FA80421E4C}" type="presOf" srcId="{249297E3-22E9-46F1-B11E-64FEA67E8C7A}" destId="{4FF415C2-4420-4161-AC9D-37B3DD211750}" srcOrd="1" destOrd="0" presId="urn:microsoft.com/office/officeart/2005/8/layout/matrix1"/>
    <dgm:cxn modelId="{0A87D6E3-1C74-4A65-AECA-FB8A5830222E}" type="presOf" srcId="{BA4066D4-4F28-4612-AE42-F31B67A12AB5}" destId="{5C511EB2-180D-4966-ABFF-73A7C2933C3D}" srcOrd="1" destOrd="0" presId="urn:microsoft.com/office/officeart/2005/8/layout/matrix1"/>
    <dgm:cxn modelId="{E4B0ACE6-737A-47C2-AB7F-E467C76F1598}" srcId="{4F3DDAFD-CFBC-458F-B971-546B0EC6730A}" destId="{BA4066D4-4F28-4612-AE42-F31B67A12AB5}" srcOrd="2" destOrd="0" parTransId="{0FBE954A-F0B9-404D-916C-C6AD14188E83}" sibTransId="{88500EB1-D065-460E-9540-993D523E97F9}"/>
    <dgm:cxn modelId="{57744DEB-7CF3-4C20-8B08-361BFC868EC8}" srcId="{4DB54BD2-2A8C-47C1-AE53-644D49E3312B}" destId="{FAAAB6FA-FE26-4F3E-B48E-D870BCC6D651}" srcOrd="1" destOrd="0" parTransId="{8D3F32A6-E72A-4241-8E02-145EADD45676}" sibTransId="{75B4FB01-9E41-4DBE-9B47-BE9ED4BF8182}"/>
    <dgm:cxn modelId="{8AA2F65F-343C-41DD-A412-8A9CBC4786E6}" type="presParOf" srcId="{E0E73329-EBC3-4C60-8126-D0CBBB9564BB}" destId="{CD40DCC0-3390-4ECB-91A3-5BB0033F2634}" srcOrd="0" destOrd="0" presId="urn:microsoft.com/office/officeart/2005/8/layout/matrix1"/>
    <dgm:cxn modelId="{CCD58E2A-132B-4A08-9C5A-7669C6E97D36}" type="presParOf" srcId="{CD40DCC0-3390-4ECB-91A3-5BB0033F2634}" destId="{13852E1C-9FA0-43FF-8AF6-5895834CEA6D}" srcOrd="0" destOrd="0" presId="urn:microsoft.com/office/officeart/2005/8/layout/matrix1"/>
    <dgm:cxn modelId="{09C692AA-B8DD-445E-BD37-1E67C3238A83}" type="presParOf" srcId="{CD40DCC0-3390-4ECB-91A3-5BB0033F2634}" destId="{4FF415C2-4420-4161-AC9D-37B3DD211750}" srcOrd="1" destOrd="0" presId="urn:microsoft.com/office/officeart/2005/8/layout/matrix1"/>
    <dgm:cxn modelId="{5608ABDB-224F-484D-9D13-7757AAD1685F}" type="presParOf" srcId="{CD40DCC0-3390-4ECB-91A3-5BB0033F2634}" destId="{3769D130-4569-48EC-87F6-DFEDCC84BF0B}" srcOrd="2" destOrd="0" presId="urn:microsoft.com/office/officeart/2005/8/layout/matrix1"/>
    <dgm:cxn modelId="{1EDB9A10-94EB-45C8-9D4D-AD4FBEEF977B}" type="presParOf" srcId="{CD40DCC0-3390-4ECB-91A3-5BB0033F2634}" destId="{D2B295DD-96AA-42CE-A6C6-3303B8549BAF}" srcOrd="3" destOrd="0" presId="urn:microsoft.com/office/officeart/2005/8/layout/matrix1"/>
    <dgm:cxn modelId="{90974727-E7A6-40A9-A5A7-2959B59F7B84}" type="presParOf" srcId="{CD40DCC0-3390-4ECB-91A3-5BB0033F2634}" destId="{8A34991C-434D-45AA-8CC9-ED541E84936B}" srcOrd="4" destOrd="0" presId="urn:microsoft.com/office/officeart/2005/8/layout/matrix1"/>
    <dgm:cxn modelId="{C85C20C4-A5FC-4933-A8B4-CEC02D07E69B}" type="presParOf" srcId="{CD40DCC0-3390-4ECB-91A3-5BB0033F2634}" destId="{5C511EB2-180D-4966-ABFF-73A7C2933C3D}" srcOrd="5" destOrd="0" presId="urn:microsoft.com/office/officeart/2005/8/layout/matrix1"/>
    <dgm:cxn modelId="{9E1AEB79-8F0F-4992-9ADD-C1CC5935F384}" type="presParOf" srcId="{CD40DCC0-3390-4ECB-91A3-5BB0033F2634}" destId="{3EBB1AC9-9B78-4555-A666-84A9B3DD9B44}" srcOrd="6" destOrd="0" presId="urn:microsoft.com/office/officeart/2005/8/layout/matrix1"/>
    <dgm:cxn modelId="{819E8334-6769-4BA4-A24F-B0A95BEF49B4}" type="presParOf" srcId="{CD40DCC0-3390-4ECB-91A3-5BB0033F2634}" destId="{CE93F5D5-202D-474F-8B2F-47E7AF919AED}" srcOrd="7" destOrd="0" presId="urn:microsoft.com/office/officeart/2005/8/layout/matrix1"/>
    <dgm:cxn modelId="{A416CD0A-29C7-49A5-BB72-ECA25082F087}" type="presParOf" srcId="{E0E73329-EBC3-4C60-8126-D0CBBB9564BB}" destId="{AA561BDB-3899-4187-9267-37C2B2A4160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52E1C-9FA0-43FF-8AF6-5895834CEA6D}">
      <dsp:nvSpPr>
        <dsp:cNvPr id="0" name=""/>
        <dsp:cNvSpPr/>
      </dsp:nvSpPr>
      <dsp:spPr>
        <a:xfrm rot="16200000">
          <a:off x="815794" y="-815794"/>
          <a:ext cx="3381375" cy="5012965"/>
        </a:xfrm>
        <a:prstGeom prst="round1Rect">
          <a:avLst/>
        </a:prstGeom>
        <a:solidFill>
          <a:srgbClr val="010202"/>
        </a:solidFill>
        <a:ln w="38100" cap="flat" cmpd="sng" algn="ctr">
          <a:solidFill>
            <a:srgbClr val="8A9CC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Stroke count</a:t>
          </a:r>
        </a:p>
      </dsp:txBody>
      <dsp:txXfrm rot="5400000">
        <a:off x="-1" y="1"/>
        <a:ext cx="5012965" cy="2536031"/>
      </dsp:txXfrm>
    </dsp:sp>
    <dsp:sp modelId="{3769D130-4569-48EC-87F6-DFEDCC84BF0B}">
      <dsp:nvSpPr>
        <dsp:cNvPr id="0" name=""/>
        <dsp:cNvSpPr/>
      </dsp:nvSpPr>
      <dsp:spPr>
        <a:xfrm>
          <a:off x="5012965" y="0"/>
          <a:ext cx="5012965" cy="3381375"/>
        </a:xfrm>
        <a:prstGeom prst="round1Rect">
          <a:avLst/>
        </a:prstGeom>
        <a:solidFill>
          <a:srgbClr val="010202"/>
        </a:solidFill>
        <a:ln w="38100" cap="flat" cmpd="sng" algn="ctr">
          <a:solidFill>
            <a:srgbClr val="8A9CC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Signal Strength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Peak Current (kA)</a:t>
          </a:r>
        </a:p>
      </dsp:txBody>
      <dsp:txXfrm>
        <a:off x="5012965" y="0"/>
        <a:ext cx="5012965" cy="2536031"/>
      </dsp:txXfrm>
    </dsp:sp>
    <dsp:sp modelId="{8A34991C-434D-45AA-8CC9-ED541E84936B}">
      <dsp:nvSpPr>
        <dsp:cNvPr id="0" name=""/>
        <dsp:cNvSpPr/>
      </dsp:nvSpPr>
      <dsp:spPr>
        <a:xfrm rot="10800000">
          <a:off x="0" y="3381375"/>
          <a:ext cx="5012965" cy="3381375"/>
        </a:xfrm>
        <a:prstGeom prst="round1Rect">
          <a:avLst/>
        </a:prstGeom>
        <a:solidFill>
          <a:srgbClr val="010202"/>
        </a:solidFill>
        <a:ln w="38100" cap="flat" cmpd="sng" algn="ctr">
          <a:solidFill>
            <a:srgbClr val="8A9CC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Location accuracy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Mean radius of</a:t>
          </a:r>
          <a:br>
            <a:rPr lang="en-GB" sz="3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3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confidence ellipse (km)</a:t>
          </a:r>
        </a:p>
      </dsp:txBody>
      <dsp:txXfrm rot="10800000">
        <a:off x="0" y="4226718"/>
        <a:ext cx="5012965" cy="2536031"/>
      </dsp:txXfrm>
    </dsp:sp>
    <dsp:sp modelId="{3EBB1AC9-9B78-4555-A666-84A9B3DD9B44}">
      <dsp:nvSpPr>
        <dsp:cNvPr id="0" name=""/>
        <dsp:cNvSpPr/>
      </dsp:nvSpPr>
      <dsp:spPr>
        <a:xfrm rot="5400000">
          <a:off x="5828760" y="2565580"/>
          <a:ext cx="3381375" cy="5012965"/>
        </a:xfrm>
        <a:prstGeom prst="round1Rect">
          <a:avLst/>
        </a:prstGeom>
        <a:solidFill>
          <a:srgbClr val="010202"/>
        </a:solidFill>
        <a:ln w="38100" cap="flat" cmpd="sng" algn="ctr">
          <a:solidFill>
            <a:srgbClr val="8A9CC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Duration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Time associated with stroke (ns)</a:t>
          </a:r>
        </a:p>
      </dsp:txBody>
      <dsp:txXfrm rot="-5400000">
        <a:off x="5012964" y="4226718"/>
        <a:ext cx="5012965" cy="2536031"/>
      </dsp:txXfrm>
    </dsp:sp>
    <dsp:sp modelId="{AA561BDB-3899-4187-9267-37C2B2A41604}">
      <dsp:nvSpPr>
        <dsp:cNvPr id="0" name=""/>
        <dsp:cNvSpPr/>
      </dsp:nvSpPr>
      <dsp:spPr>
        <a:xfrm>
          <a:off x="3217215" y="2291904"/>
          <a:ext cx="3591498" cy="2178941"/>
        </a:xfrm>
        <a:prstGeom prst="roundRect">
          <a:avLst/>
        </a:prstGeom>
        <a:solidFill>
          <a:srgbClr val="8A9CC8"/>
        </a:solidFill>
        <a:ln w="12700" cap="flat" cmpd="sng" algn="ctr">
          <a:solidFill>
            <a:srgbClr val="01020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Cloud-to-ground stroke data, split by polarity</a:t>
          </a:r>
        </a:p>
      </dsp:txBody>
      <dsp:txXfrm>
        <a:off x="3323582" y="2398271"/>
        <a:ext cx="3378764" cy="19662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0496A-492D-40F2-A526-FE5019EAF005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1425" y="1143000"/>
            <a:ext cx="4375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59D2E-76C0-4B58-97ED-149E6534C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923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038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5190" algn="l" defTabSz="99038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0381" algn="l" defTabSz="99038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85571" algn="l" defTabSz="99038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80761" algn="l" defTabSz="99038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75953" algn="l" defTabSz="99038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71143" algn="l" defTabSz="99038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66333" algn="l" defTabSz="99038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61523" algn="l" defTabSz="99038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-Advertise paper that is coming</a:t>
            </a:r>
          </a:p>
          <a:p>
            <a:r>
              <a:rPr lang="en-GB" dirty="0"/>
              <a:t>-Clearer take home message -&gt; first globally consistent, usable network.</a:t>
            </a:r>
          </a:p>
          <a:p>
            <a:endParaRPr lang="en-GB" dirty="0"/>
          </a:p>
          <a:p>
            <a:r>
              <a:rPr lang="en-GB" dirty="0"/>
              <a:t>************************</a:t>
            </a:r>
          </a:p>
          <a:p>
            <a:r>
              <a:rPr lang="en-GB" dirty="0"/>
              <a:t>Add email address and </a:t>
            </a:r>
            <a:r>
              <a:rPr lang="en-GB" dirty="0" err="1"/>
              <a:t>nerc</a:t>
            </a:r>
            <a:r>
              <a:rPr lang="en-GB" dirty="0"/>
              <a:t> logo, fix INPE logo</a:t>
            </a:r>
          </a:p>
          <a:p>
            <a:endParaRPr lang="en-GB" dirty="0"/>
          </a:p>
          <a:p>
            <a:r>
              <a:rPr lang="en-GB" dirty="0"/>
              <a:t>Add in next steps of combining raw point data with the GFA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Try white background for red boxes</a:t>
            </a:r>
          </a:p>
          <a:p>
            <a:r>
              <a:rPr lang="en-GB" dirty="0"/>
              <a:t>Increase size of colour scheme</a:t>
            </a:r>
          </a:p>
          <a:p>
            <a:r>
              <a:rPr lang="en-GB" dirty="0"/>
              <a:t>Lightning background box, link an objective &amp; split final sentence into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59D2E-76C0-4B58-97ED-149E6534C5B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873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3055" y="5361362"/>
            <a:ext cx="39474616" cy="11405211"/>
          </a:xfrm>
        </p:spPr>
        <p:txBody>
          <a:bodyPr anchor="b"/>
          <a:lstStyle>
            <a:lvl1pPr algn="ctr">
              <a:defRPr sz="286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05091" y="17206402"/>
            <a:ext cx="34830544" cy="7909330"/>
          </a:xfrm>
        </p:spPr>
        <p:txBody>
          <a:bodyPr/>
          <a:lstStyle>
            <a:lvl1pPr marL="0" indent="0" algn="ctr">
              <a:buNone/>
              <a:defRPr sz="11465"/>
            </a:lvl1pPr>
            <a:lvl2pPr marL="2183999" indent="0" algn="ctr">
              <a:buNone/>
              <a:defRPr sz="9554"/>
            </a:lvl2pPr>
            <a:lvl3pPr marL="4367997" indent="0" algn="ctr">
              <a:buNone/>
              <a:defRPr sz="8598"/>
            </a:lvl3pPr>
            <a:lvl4pPr marL="6551996" indent="0" algn="ctr">
              <a:buNone/>
              <a:defRPr sz="7643"/>
            </a:lvl4pPr>
            <a:lvl5pPr marL="8735995" indent="0" algn="ctr">
              <a:buNone/>
              <a:defRPr sz="7643"/>
            </a:lvl5pPr>
            <a:lvl6pPr marL="10919993" indent="0" algn="ctr">
              <a:buNone/>
              <a:defRPr sz="7643"/>
            </a:lvl6pPr>
            <a:lvl7pPr marL="13103992" indent="0" algn="ctr">
              <a:buNone/>
              <a:defRPr sz="7643"/>
            </a:lvl7pPr>
            <a:lvl8pPr marL="15287991" indent="0" algn="ctr">
              <a:buNone/>
              <a:defRPr sz="7643"/>
            </a:lvl8pPr>
            <a:lvl9pPr marL="17471989" indent="0" algn="ctr">
              <a:buNone/>
              <a:defRPr sz="764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3905-C6F4-42D4-B20E-4EF7D6C5B5EB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A226-81E6-4216-9DD3-923EA959C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671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3905-C6F4-42D4-B20E-4EF7D6C5B5EB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A226-81E6-4216-9DD3-923EA959C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878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234147" y="1744148"/>
            <a:ext cx="10013781" cy="2776228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92802" y="1744148"/>
            <a:ext cx="29460835" cy="277622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3905-C6F4-42D4-B20E-4EF7D6C5B5EB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A226-81E6-4216-9DD3-923EA959C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234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3905-C6F4-42D4-B20E-4EF7D6C5B5EB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A226-81E6-4216-9DD3-923EA959C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095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615" y="8167172"/>
            <a:ext cx="40055125" cy="13627102"/>
          </a:xfrm>
        </p:spPr>
        <p:txBody>
          <a:bodyPr anchor="b"/>
          <a:lstStyle>
            <a:lvl1pPr>
              <a:defRPr sz="286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68615" y="21923192"/>
            <a:ext cx="40055125" cy="7166171"/>
          </a:xfrm>
        </p:spPr>
        <p:txBody>
          <a:bodyPr/>
          <a:lstStyle>
            <a:lvl1pPr marL="0" indent="0">
              <a:buNone/>
              <a:defRPr sz="11465">
                <a:solidFill>
                  <a:schemeClr val="tx1"/>
                </a:solidFill>
              </a:defRPr>
            </a:lvl1pPr>
            <a:lvl2pPr marL="2183999" indent="0">
              <a:buNone/>
              <a:defRPr sz="9554">
                <a:solidFill>
                  <a:schemeClr val="tx1">
                    <a:tint val="75000"/>
                  </a:schemeClr>
                </a:solidFill>
              </a:defRPr>
            </a:lvl2pPr>
            <a:lvl3pPr marL="4367997" indent="0">
              <a:buNone/>
              <a:defRPr sz="8598">
                <a:solidFill>
                  <a:schemeClr val="tx1">
                    <a:tint val="75000"/>
                  </a:schemeClr>
                </a:solidFill>
              </a:defRPr>
            </a:lvl3pPr>
            <a:lvl4pPr marL="6551996" indent="0">
              <a:buNone/>
              <a:defRPr sz="7643">
                <a:solidFill>
                  <a:schemeClr val="tx1">
                    <a:tint val="75000"/>
                  </a:schemeClr>
                </a:solidFill>
              </a:defRPr>
            </a:lvl4pPr>
            <a:lvl5pPr marL="8735995" indent="0">
              <a:buNone/>
              <a:defRPr sz="7643">
                <a:solidFill>
                  <a:schemeClr val="tx1">
                    <a:tint val="75000"/>
                  </a:schemeClr>
                </a:solidFill>
              </a:defRPr>
            </a:lvl5pPr>
            <a:lvl6pPr marL="10919993" indent="0">
              <a:buNone/>
              <a:defRPr sz="7643">
                <a:solidFill>
                  <a:schemeClr val="tx1">
                    <a:tint val="75000"/>
                  </a:schemeClr>
                </a:solidFill>
              </a:defRPr>
            </a:lvl6pPr>
            <a:lvl7pPr marL="13103992" indent="0">
              <a:buNone/>
              <a:defRPr sz="7643">
                <a:solidFill>
                  <a:schemeClr val="tx1">
                    <a:tint val="75000"/>
                  </a:schemeClr>
                </a:solidFill>
              </a:defRPr>
            </a:lvl7pPr>
            <a:lvl8pPr marL="15287991" indent="0">
              <a:buNone/>
              <a:defRPr sz="7643">
                <a:solidFill>
                  <a:schemeClr val="tx1">
                    <a:tint val="75000"/>
                  </a:schemeClr>
                </a:solidFill>
              </a:defRPr>
            </a:lvl8pPr>
            <a:lvl9pPr marL="17471989" indent="0">
              <a:buNone/>
              <a:defRPr sz="76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3905-C6F4-42D4-B20E-4EF7D6C5B5EB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A226-81E6-4216-9DD3-923EA959C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17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92800" y="8720740"/>
            <a:ext cx="19737308" cy="207856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510617" y="8720740"/>
            <a:ext cx="19737308" cy="207856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3905-C6F4-42D4-B20E-4EF7D6C5B5EB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A226-81E6-4216-9DD3-923EA959C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653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8849" y="1744155"/>
            <a:ext cx="40055125" cy="63320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8854" y="8030666"/>
            <a:ext cx="19646600" cy="3935706"/>
          </a:xfrm>
        </p:spPr>
        <p:txBody>
          <a:bodyPr anchor="b"/>
          <a:lstStyle>
            <a:lvl1pPr marL="0" indent="0">
              <a:buNone/>
              <a:defRPr sz="11465" b="1"/>
            </a:lvl1pPr>
            <a:lvl2pPr marL="2183999" indent="0">
              <a:buNone/>
              <a:defRPr sz="9554" b="1"/>
            </a:lvl2pPr>
            <a:lvl3pPr marL="4367997" indent="0">
              <a:buNone/>
              <a:defRPr sz="8598" b="1"/>
            </a:lvl3pPr>
            <a:lvl4pPr marL="6551996" indent="0">
              <a:buNone/>
              <a:defRPr sz="7643" b="1"/>
            </a:lvl4pPr>
            <a:lvl5pPr marL="8735995" indent="0">
              <a:buNone/>
              <a:defRPr sz="7643" b="1"/>
            </a:lvl5pPr>
            <a:lvl6pPr marL="10919993" indent="0">
              <a:buNone/>
              <a:defRPr sz="7643" b="1"/>
            </a:lvl6pPr>
            <a:lvl7pPr marL="13103992" indent="0">
              <a:buNone/>
              <a:defRPr sz="7643" b="1"/>
            </a:lvl7pPr>
            <a:lvl8pPr marL="15287991" indent="0">
              <a:buNone/>
              <a:defRPr sz="7643" b="1"/>
            </a:lvl8pPr>
            <a:lvl9pPr marL="17471989" indent="0">
              <a:buNone/>
              <a:defRPr sz="764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8854" y="11966372"/>
            <a:ext cx="19646600" cy="176007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510620" y="8030666"/>
            <a:ext cx="19743357" cy="3935706"/>
          </a:xfrm>
        </p:spPr>
        <p:txBody>
          <a:bodyPr anchor="b"/>
          <a:lstStyle>
            <a:lvl1pPr marL="0" indent="0">
              <a:buNone/>
              <a:defRPr sz="11465" b="1"/>
            </a:lvl1pPr>
            <a:lvl2pPr marL="2183999" indent="0">
              <a:buNone/>
              <a:defRPr sz="9554" b="1"/>
            </a:lvl2pPr>
            <a:lvl3pPr marL="4367997" indent="0">
              <a:buNone/>
              <a:defRPr sz="8598" b="1"/>
            </a:lvl3pPr>
            <a:lvl4pPr marL="6551996" indent="0">
              <a:buNone/>
              <a:defRPr sz="7643" b="1"/>
            </a:lvl4pPr>
            <a:lvl5pPr marL="8735995" indent="0">
              <a:buNone/>
              <a:defRPr sz="7643" b="1"/>
            </a:lvl5pPr>
            <a:lvl6pPr marL="10919993" indent="0">
              <a:buNone/>
              <a:defRPr sz="7643" b="1"/>
            </a:lvl6pPr>
            <a:lvl7pPr marL="13103992" indent="0">
              <a:buNone/>
              <a:defRPr sz="7643" b="1"/>
            </a:lvl7pPr>
            <a:lvl8pPr marL="15287991" indent="0">
              <a:buNone/>
              <a:defRPr sz="7643" b="1"/>
            </a:lvl8pPr>
            <a:lvl9pPr marL="17471989" indent="0">
              <a:buNone/>
              <a:defRPr sz="764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510620" y="11966372"/>
            <a:ext cx="19743357" cy="176007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3905-C6F4-42D4-B20E-4EF7D6C5B5EB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A226-81E6-4216-9DD3-923EA959C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532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3905-C6F4-42D4-B20E-4EF7D6C5B5EB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A226-81E6-4216-9DD3-923EA959C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41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3905-C6F4-42D4-B20E-4EF7D6C5B5EB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A226-81E6-4216-9DD3-923EA959C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380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8849" y="2183977"/>
            <a:ext cx="14978343" cy="7643918"/>
          </a:xfrm>
        </p:spPr>
        <p:txBody>
          <a:bodyPr anchor="b"/>
          <a:lstStyle>
            <a:lvl1pPr>
              <a:defRPr sz="152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43357" y="4716790"/>
            <a:ext cx="23510617" cy="23280585"/>
          </a:xfrm>
        </p:spPr>
        <p:txBody>
          <a:bodyPr/>
          <a:lstStyle>
            <a:lvl1pPr>
              <a:defRPr sz="15286"/>
            </a:lvl1pPr>
            <a:lvl2pPr>
              <a:defRPr sz="13375"/>
            </a:lvl2pPr>
            <a:lvl3pPr>
              <a:defRPr sz="11465"/>
            </a:lvl3pPr>
            <a:lvl4pPr>
              <a:defRPr sz="9554"/>
            </a:lvl4pPr>
            <a:lvl5pPr>
              <a:defRPr sz="9554"/>
            </a:lvl5pPr>
            <a:lvl6pPr>
              <a:defRPr sz="9554"/>
            </a:lvl6pPr>
            <a:lvl7pPr>
              <a:defRPr sz="9554"/>
            </a:lvl7pPr>
            <a:lvl8pPr>
              <a:defRPr sz="9554"/>
            </a:lvl8pPr>
            <a:lvl9pPr>
              <a:defRPr sz="95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8849" y="9827895"/>
            <a:ext cx="14978343" cy="18207391"/>
          </a:xfrm>
        </p:spPr>
        <p:txBody>
          <a:bodyPr/>
          <a:lstStyle>
            <a:lvl1pPr marL="0" indent="0">
              <a:buNone/>
              <a:defRPr sz="7643"/>
            </a:lvl1pPr>
            <a:lvl2pPr marL="2183999" indent="0">
              <a:buNone/>
              <a:defRPr sz="6688"/>
            </a:lvl2pPr>
            <a:lvl3pPr marL="4367997" indent="0">
              <a:buNone/>
              <a:defRPr sz="5732"/>
            </a:lvl3pPr>
            <a:lvl4pPr marL="6551996" indent="0">
              <a:buNone/>
              <a:defRPr sz="4777"/>
            </a:lvl4pPr>
            <a:lvl5pPr marL="8735995" indent="0">
              <a:buNone/>
              <a:defRPr sz="4777"/>
            </a:lvl5pPr>
            <a:lvl6pPr marL="10919993" indent="0">
              <a:buNone/>
              <a:defRPr sz="4777"/>
            </a:lvl6pPr>
            <a:lvl7pPr marL="13103992" indent="0">
              <a:buNone/>
              <a:defRPr sz="4777"/>
            </a:lvl7pPr>
            <a:lvl8pPr marL="15287991" indent="0">
              <a:buNone/>
              <a:defRPr sz="4777"/>
            </a:lvl8pPr>
            <a:lvl9pPr marL="17471989" indent="0">
              <a:buNone/>
              <a:defRPr sz="47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3905-C6F4-42D4-B20E-4EF7D6C5B5EB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A226-81E6-4216-9DD3-923EA959C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907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8849" y="2183977"/>
            <a:ext cx="14978343" cy="7643918"/>
          </a:xfrm>
        </p:spPr>
        <p:txBody>
          <a:bodyPr anchor="b"/>
          <a:lstStyle>
            <a:lvl1pPr>
              <a:defRPr sz="152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43357" y="4716790"/>
            <a:ext cx="23510617" cy="23280585"/>
          </a:xfrm>
        </p:spPr>
        <p:txBody>
          <a:bodyPr anchor="t"/>
          <a:lstStyle>
            <a:lvl1pPr marL="0" indent="0">
              <a:buNone/>
              <a:defRPr sz="15286"/>
            </a:lvl1pPr>
            <a:lvl2pPr marL="2183999" indent="0">
              <a:buNone/>
              <a:defRPr sz="13375"/>
            </a:lvl2pPr>
            <a:lvl3pPr marL="4367997" indent="0">
              <a:buNone/>
              <a:defRPr sz="11465"/>
            </a:lvl3pPr>
            <a:lvl4pPr marL="6551996" indent="0">
              <a:buNone/>
              <a:defRPr sz="9554"/>
            </a:lvl4pPr>
            <a:lvl5pPr marL="8735995" indent="0">
              <a:buNone/>
              <a:defRPr sz="9554"/>
            </a:lvl5pPr>
            <a:lvl6pPr marL="10919993" indent="0">
              <a:buNone/>
              <a:defRPr sz="9554"/>
            </a:lvl6pPr>
            <a:lvl7pPr marL="13103992" indent="0">
              <a:buNone/>
              <a:defRPr sz="9554"/>
            </a:lvl7pPr>
            <a:lvl8pPr marL="15287991" indent="0">
              <a:buNone/>
              <a:defRPr sz="9554"/>
            </a:lvl8pPr>
            <a:lvl9pPr marL="17471989" indent="0">
              <a:buNone/>
              <a:defRPr sz="955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8849" y="9827895"/>
            <a:ext cx="14978343" cy="18207391"/>
          </a:xfrm>
        </p:spPr>
        <p:txBody>
          <a:bodyPr/>
          <a:lstStyle>
            <a:lvl1pPr marL="0" indent="0">
              <a:buNone/>
              <a:defRPr sz="7643"/>
            </a:lvl1pPr>
            <a:lvl2pPr marL="2183999" indent="0">
              <a:buNone/>
              <a:defRPr sz="6688"/>
            </a:lvl2pPr>
            <a:lvl3pPr marL="4367997" indent="0">
              <a:buNone/>
              <a:defRPr sz="5732"/>
            </a:lvl3pPr>
            <a:lvl4pPr marL="6551996" indent="0">
              <a:buNone/>
              <a:defRPr sz="4777"/>
            </a:lvl4pPr>
            <a:lvl5pPr marL="8735995" indent="0">
              <a:buNone/>
              <a:defRPr sz="4777"/>
            </a:lvl5pPr>
            <a:lvl6pPr marL="10919993" indent="0">
              <a:buNone/>
              <a:defRPr sz="4777"/>
            </a:lvl6pPr>
            <a:lvl7pPr marL="13103992" indent="0">
              <a:buNone/>
              <a:defRPr sz="4777"/>
            </a:lvl7pPr>
            <a:lvl8pPr marL="15287991" indent="0">
              <a:buNone/>
              <a:defRPr sz="4777"/>
            </a:lvl8pPr>
            <a:lvl9pPr marL="17471989" indent="0">
              <a:buNone/>
              <a:defRPr sz="47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3905-C6F4-42D4-B20E-4EF7D6C5B5EB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A226-81E6-4216-9DD3-923EA959C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652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92800" y="1744155"/>
            <a:ext cx="40055125" cy="6332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2800" y="8720740"/>
            <a:ext cx="40055125" cy="20785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92800" y="30363349"/>
            <a:ext cx="10449163" cy="17441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D3905-C6F4-42D4-B20E-4EF7D6C5B5EB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83490" y="30363349"/>
            <a:ext cx="15673745" cy="17441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98762" y="30363349"/>
            <a:ext cx="10449163" cy="17441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8A226-81E6-4216-9DD3-923EA959C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2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367997" rtl="0" eaLnBrk="1" latinLnBrk="0" hangingPunct="1">
        <a:lnSpc>
          <a:spcPct val="90000"/>
        </a:lnSpc>
        <a:spcBef>
          <a:spcPct val="0"/>
        </a:spcBef>
        <a:buNone/>
        <a:defRPr sz="210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1999" indent="-1091999" algn="l" defTabSz="4367997" rtl="0" eaLnBrk="1" latinLnBrk="0" hangingPunct="1">
        <a:lnSpc>
          <a:spcPct val="90000"/>
        </a:lnSpc>
        <a:spcBef>
          <a:spcPts val="4777"/>
        </a:spcBef>
        <a:buFont typeface="Arial" panose="020B0604020202020204" pitchFamily="34" charset="0"/>
        <a:buChar char="•"/>
        <a:defRPr sz="13375" kern="1200">
          <a:solidFill>
            <a:schemeClr val="tx1"/>
          </a:solidFill>
          <a:latin typeface="+mn-lt"/>
          <a:ea typeface="+mn-ea"/>
          <a:cs typeface="+mn-cs"/>
        </a:defRPr>
      </a:lvl1pPr>
      <a:lvl2pPr marL="3275998" indent="-1091999" algn="l" defTabSz="4367997" rtl="0" eaLnBrk="1" latinLnBrk="0" hangingPunct="1">
        <a:lnSpc>
          <a:spcPct val="90000"/>
        </a:lnSpc>
        <a:spcBef>
          <a:spcPts val="2388"/>
        </a:spcBef>
        <a:buFont typeface="Arial" panose="020B0604020202020204" pitchFamily="34" charset="0"/>
        <a:buChar char="•"/>
        <a:defRPr sz="11465" kern="1200">
          <a:solidFill>
            <a:schemeClr val="tx1"/>
          </a:solidFill>
          <a:latin typeface="+mn-lt"/>
          <a:ea typeface="+mn-ea"/>
          <a:cs typeface="+mn-cs"/>
        </a:defRPr>
      </a:lvl2pPr>
      <a:lvl3pPr marL="5459997" indent="-1091999" algn="l" defTabSz="4367997" rtl="0" eaLnBrk="1" latinLnBrk="0" hangingPunct="1">
        <a:lnSpc>
          <a:spcPct val="90000"/>
        </a:lnSpc>
        <a:spcBef>
          <a:spcPts val="2388"/>
        </a:spcBef>
        <a:buFont typeface="Arial" panose="020B0604020202020204" pitchFamily="34" charset="0"/>
        <a:buChar char="•"/>
        <a:defRPr sz="9554" kern="1200">
          <a:solidFill>
            <a:schemeClr val="tx1"/>
          </a:solidFill>
          <a:latin typeface="+mn-lt"/>
          <a:ea typeface="+mn-ea"/>
          <a:cs typeface="+mn-cs"/>
        </a:defRPr>
      </a:lvl3pPr>
      <a:lvl4pPr marL="7643995" indent="-1091999" algn="l" defTabSz="4367997" rtl="0" eaLnBrk="1" latinLnBrk="0" hangingPunct="1">
        <a:lnSpc>
          <a:spcPct val="90000"/>
        </a:lnSpc>
        <a:spcBef>
          <a:spcPts val="2388"/>
        </a:spcBef>
        <a:buFont typeface="Arial" panose="020B0604020202020204" pitchFamily="34" charset="0"/>
        <a:buChar char="•"/>
        <a:defRPr sz="8598" kern="1200">
          <a:solidFill>
            <a:schemeClr val="tx1"/>
          </a:solidFill>
          <a:latin typeface="+mn-lt"/>
          <a:ea typeface="+mn-ea"/>
          <a:cs typeface="+mn-cs"/>
        </a:defRPr>
      </a:lvl4pPr>
      <a:lvl5pPr marL="9827994" indent="-1091999" algn="l" defTabSz="4367997" rtl="0" eaLnBrk="1" latinLnBrk="0" hangingPunct="1">
        <a:lnSpc>
          <a:spcPct val="90000"/>
        </a:lnSpc>
        <a:spcBef>
          <a:spcPts val="2388"/>
        </a:spcBef>
        <a:buFont typeface="Arial" panose="020B0604020202020204" pitchFamily="34" charset="0"/>
        <a:buChar char="•"/>
        <a:defRPr sz="8598" kern="1200">
          <a:solidFill>
            <a:schemeClr val="tx1"/>
          </a:solidFill>
          <a:latin typeface="+mn-lt"/>
          <a:ea typeface="+mn-ea"/>
          <a:cs typeface="+mn-cs"/>
        </a:defRPr>
      </a:lvl5pPr>
      <a:lvl6pPr marL="12011993" indent="-1091999" algn="l" defTabSz="4367997" rtl="0" eaLnBrk="1" latinLnBrk="0" hangingPunct="1">
        <a:lnSpc>
          <a:spcPct val="90000"/>
        </a:lnSpc>
        <a:spcBef>
          <a:spcPts val="2388"/>
        </a:spcBef>
        <a:buFont typeface="Arial" panose="020B0604020202020204" pitchFamily="34" charset="0"/>
        <a:buChar char="•"/>
        <a:defRPr sz="8598" kern="1200">
          <a:solidFill>
            <a:schemeClr val="tx1"/>
          </a:solidFill>
          <a:latin typeface="+mn-lt"/>
          <a:ea typeface="+mn-ea"/>
          <a:cs typeface="+mn-cs"/>
        </a:defRPr>
      </a:lvl6pPr>
      <a:lvl7pPr marL="14195991" indent="-1091999" algn="l" defTabSz="4367997" rtl="0" eaLnBrk="1" latinLnBrk="0" hangingPunct="1">
        <a:lnSpc>
          <a:spcPct val="90000"/>
        </a:lnSpc>
        <a:spcBef>
          <a:spcPts val="2388"/>
        </a:spcBef>
        <a:buFont typeface="Arial" panose="020B0604020202020204" pitchFamily="34" charset="0"/>
        <a:buChar char="•"/>
        <a:defRPr sz="8598" kern="1200">
          <a:solidFill>
            <a:schemeClr val="tx1"/>
          </a:solidFill>
          <a:latin typeface="+mn-lt"/>
          <a:ea typeface="+mn-ea"/>
          <a:cs typeface="+mn-cs"/>
        </a:defRPr>
      </a:lvl7pPr>
      <a:lvl8pPr marL="16379990" indent="-1091999" algn="l" defTabSz="4367997" rtl="0" eaLnBrk="1" latinLnBrk="0" hangingPunct="1">
        <a:lnSpc>
          <a:spcPct val="90000"/>
        </a:lnSpc>
        <a:spcBef>
          <a:spcPts val="2388"/>
        </a:spcBef>
        <a:buFont typeface="Arial" panose="020B0604020202020204" pitchFamily="34" charset="0"/>
        <a:buChar char="•"/>
        <a:defRPr sz="8598" kern="1200">
          <a:solidFill>
            <a:schemeClr val="tx1"/>
          </a:solidFill>
          <a:latin typeface="+mn-lt"/>
          <a:ea typeface="+mn-ea"/>
          <a:cs typeface="+mn-cs"/>
        </a:defRPr>
      </a:lvl8pPr>
      <a:lvl9pPr marL="18563989" indent="-1091999" algn="l" defTabSz="4367997" rtl="0" eaLnBrk="1" latinLnBrk="0" hangingPunct="1">
        <a:lnSpc>
          <a:spcPct val="90000"/>
        </a:lnSpc>
        <a:spcBef>
          <a:spcPts val="2388"/>
        </a:spcBef>
        <a:buFont typeface="Arial" panose="020B0604020202020204" pitchFamily="34" charset="0"/>
        <a:buChar char="•"/>
        <a:defRPr sz="85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67997" rtl="0" eaLnBrk="1" latinLnBrk="0" hangingPunct="1">
        <a:defRPr sz="8598" kern="1200">
          <a:solidFill>
            <a:schemeClr val="tx1"/>
          </a:solidFill>
          <a:latin typeface="+mn-lt"/>
          <a:ea typeface="+mn-ea"/>
          <a:cs typeface="+mn-cs"/>
        </a:defRPr>
      </a:lvl1pPr>
      <a:lvl2pPr marL="2183999" algn="l" defTabSz="4367997" rtl="0" eaLnBrk="1" latinLnBrk="0" hangingPunct="1">
        <a:defRPr sz="8598" kern="1200">
          <a:solidFill>
            <a:schemeClr val="tx1"/>
          </a:solidFill>
          <a:latin typeface="+mn-lt"/>
          <a:ea typeface="+mn-ea"/>
          <a:cs typeface="+mn-cs"/>
        </a:defRPr>
      </a:lvl2pPr>
      <a:lvl3pPr marL="4367997" algn="l" defTabSz="4367997" rtl="0" eaLnBrk="1" latinLnBrk="0" hangingPunct="1">
        <a:defRPr sz="8598" kern="1200">
          <a:solidFill>
            <a:schemeClr val="tx1"/>
          </a:solidFill>
          <a:latin typeface="+mn-lt"/>
          <a:ea typeface="+mn-ea"/>
          <a:cs typeface="+mn-cs"/>
        </a:defRPr>
      </a:lvl3pPr>
      <a:lvl4pPr marL="6551996" algn="l" defTabSz="4367997" rtl="0" eaLnBrk="1" latinLnBrk="0" hangingPunct="1">
        <a:defRPr sz="8598" kern="1200">
          <a:solidFill>
            <a:schemeClr val="tx1"/>
          </a:solidFill>
          <a:latin typeface="+mn-lt"/>
          <a:ea typeface="+mn-ea"/>
          <a:cs typeface="+mn-cs"/>
        </a:defRPr>
      </a:lvl4pPr>
      <a:lvl5pPr marL="8735995" algn="l" defTabSz="4367997" rtl="0" eaLnBrk="1" latinLnBrk="0" hangingPunct="1">
        <a:defRPr sz="8598" kern="1200">
          <a:solidFill>
            <a:schemeClr val="tx1"/>
          </a:solidFill>
          <a:latin typeface="+mn-lt"/>
          <a:ea typeface="+mn-ea"/>
          <a:cs typeface="+mn-cs"/>
        </a:defRPr>
      </a:lvl5pPr>
      <a:lvl6pPr marL="10919993" algn="l" defTabSz="4367997" rtl="0" eaLnBrk="1" latinLnBrk="0" hangingPunct="1">
        <a:defRPr sz="8598" kern="1200">
          <a:solidFill>
            <a:schemeClr val="tx1"/>
          </a:solidFill>
          <a:latin typeface="+mn-lt"/>
          <a:ea typeface="+mn-ea"/>
          <a:cs typeface="+mn-cs"/>
        </a:defRPr>
      </a:lvl6pPr>
      <a:lvl7pPr marL="13103992" algn="l" defTabSz="4367997" rtl="0" eaLnBrk="1" latinLnBrk="0" hangingPunct="1">
        <a:defRPr sz="8598" kern="1200">
          <a:solidFill>
            <a:schemeClr val="tx1"/>
          </a:solidFill>
          <a:latin typeface="+mn-lt"/>
          <a:ea typeface="+mn-ea"/>
          <a:cs typeface="+mn-cs"/>
        </a:defRPr>
      </a:lvl7pPr>
      <a:lvl8pPr marL="15287991" algn="l" defTabSz="4367997" rtl="0" eaLnBrk="1" latinLnBrk="0" hangingPunct="1">
        <a:defRPr sz="8598" kern="1200">
          <a:solidFill>
            <a:schemeClr val="tx1"/>
          </a:solidFill>
          <a:latin typeface="+mn-lt"/>
          <a:ea typeface="+mn-ea"/>
          <a:cs typeface="+mn-cs"/>
        </a:defRPr>
      </a:lvl8pPr>
      <a:lvl9pPr marL="17471989" algn="l" defTabSz="4367997" rtl="0" eaLnBrk="1" latinLnBrk="0" hangingPunct="1">
        <a:defRPr sz="85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18" Type="http://schemas.openxmlformats.org/officeDocument/2006/relationships/diagramLayout" Target="../diagrams/layout1.xml"/><Relationship Id="rId3" Type="http://schemas.openxmlformats.org/officeDocument/2006/relationships/image" Target="../media/image1.png"/><Relationship Id="rId21" Type="http://schemas.microsoft.com/office/2007/relationships/diagramDrawing" Target="../diagrams/drawing1.xml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diagramColors" Target="../diagrams/colors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23" Type="http://schemas.openxmlformats.org/officeDocument/2006/relationships/image" Target="../media/image14.png"/><Relationship Id="rId10" Type="http://schemas.openxmlformats.org/officeDocument/2006/relationships/image" Target="../media/image6.png"/><Relationship Id="rId19" Type="http://schemas.openxmlformats.org/officeDocument/2006/relationships/diagramQuickStyle" Target="../diagrams/quickStyle1.xml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E95050D-4461-C027-160C-277CFECFB471}"/>
              </a:ext>
            </a:extLst>
          </p:cNvPr>
          <p:cNvGrpSpPr/>
          <p:nvPr/>
        </p:nvGrpSpPr>
        <p:grpSpPr>
          <a:xfrm>
            <a:off x="16667948" y="9871924"/>
            <a:ext cx="13104827" cy="5251848"/>
            <a:chOff x="8779932" y="12141199"/>
            <a:chExt cx="5325535" cy="1676401"/>
          </a:xfrm>
        </p:grpSpPr>
        <p:pic>
          <p:nvPicPr>
            <p:cNvPr id="20" name="Picture 19" descr="A close-up of a map&#10;&#10;Description automatically generated">
              <a:extLst>
                <a:ext uri="{FF2B5EF4-FFF2-40B4-BE49-F238E27FC236}">
                  <a16:creationId xmlns:a16="http://schemas.microsoft.com/office/drawing/2014/main" id="{4843C9B6-2EB1-B66D-4233-419E4A6E81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66" t="31181" r="3272" b="32153"/>
            <a:stretch/>
          </p:blipFill>
          <p:spPr>
            <a:xfrm>
              <a:off x="8779932" y="12141199"/>
              <a:ext cx="5325535" cy="1676401"/>
            </a:xfrm>
            <a:prstGeom prst="rect">
              <a:avLst/>
            </a:prstGeom>
          </p:spPr>
        </p:pic>
        <p:pic>
          <p:nvPicPr>
            <p:cNvPr id="30" name="Picture 29" descr="A graph of numbers and a number of numbers&#10;&#10;Description automatically generated with medium confidence">
              <a:extLst>
                <a:ext uri="{FF2B5EF4-FFF2-40B4-BE49-F238E27FC236}">
                  <a16:creationId xmlns:a16="http://schemas.microsoft.com/office/drawing/2014/main" id="{40BBBDC9-2BEA-F6C5-A7A2-484D2DE31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9693" y="13211438"/>
              <a:ext cx="716318" cy="359687"/>
            </a:xfrm>
            <a:prstGeom prst="rect">
              <a:avLst/>
            </a:prstGeom>
          </p:spPr>
        </p:pic>
      </p:grpSp>
      <p:pic>
        <p:nvPicPr>
          <p:cNvPr id="12" name="Picture 11" descr="A fire in the forest&#10;&#10;Description automatically generated">
            <a:extLst>
              <a:ext uri="{FF2B5EF4-FFF2-40B4-BE49-F238E27FC236}">
                <a16:creationId xmlns:a16="http://schemas.microsoft.com/office/drawing/2014/main" id="{2488AEF7-EF34-2794-B45F-CD959455EA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543"/>
          <a:stretch/>
        </p:blipFill>
        <p:spPr>
          <a:xfrm>
            <a:off x="42451" y="30370231"/>
            <a:ext cx="23177912" cy="2389423"/>
          </a:xfrm>
          <a:prstGeom prst="rect">
            <a:avLst/>
          </a:prstGeom>
        </p:spPr>
      </p:pic>
      <p:pic>
        <p:nvPicPr>
          <p:cNvPr id="11" name="Picture 10" descr="A lightning striking a black background&#10;&#10;Description automatically generated">
            <a:extLst>
              <a:ext uri="{FF2B5EF4-FFF2-40B4-BE49-F238E27FC236}">
                <a16:creationId xmlns:a16="http://schemas.microsoft.com/office/drawing/2014/main" id="{F7452531-88C8-4180-42AB-C3B2860DBD9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8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500"/>
                    </a14:imgEffect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208"/>
          <a:stretch/>
        </p:blipFill>
        <p:spPr>
          <a:xfrm flipH="1">
            <a:off x="106843" y="3"/>
            <a:ext cx="11395706" cy="30370227"/>
          </a:xfrm>
          <a:prstGeom prst="rect">
            <a:avLst/>
          </a:prstGeom>
        </p:spPr>
      </p:pic>
      <p:pic>
        <p:nvPicPr>
          <p:cNvPr id="13" name="Picture 12" descr="A fire in the forest&#10;&#10;Description automatically generated">
            <a:extLst>
              <a:ext uri="{FF2B5EF4-FFF2-40B4-BE49-F238E27FC236}">
                <a16:creationId xmlns:a16="http://schemas.microsoft.com/office/drawing/2014/main" id="{63E6B0D4-339C-C81E-41DF-DEB5C068C2C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543"/>
          <a:stretch/>
        </p:blipFill>
        <p:spPr>
          <a:xfrm>
            <a:off x="23220362" y="30370230"/>
            <a:ext cx="23177912" cy="2389423"/>
          </a:xfrm>
          <a:prstGeom prst="rect">
            <a:avLst/>
          </a:prstGeom>
        </p:spPr>
      </p:pic>
      <p:pic>
        <p:nvPicPr>
          <p:cNvPr id="10" name="Picture 9" descr="A lightning striking a black background&#10;&#10;Description automatically generated">
            <a:extLst>
              <a:ext uri="{FF2B5EF4-FFF2-40B4-BE49-F238E27FC236}">
                <a16:creationId xmlns:a16="http://schemas.microsoft.com/office/drawing/2014/main" id="{F99297CB-B662-41AC-20DE-2BF21EA152B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8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500"/>
                    </a14:imgEffect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208"/>
          <a:stretch/>
        </p:blipFill>
        <p:spPr>
          <a:xfrm>
            <a:off x="35002568" y="3"/>
            <a:ext cx="11395708" cy="303702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2C35CC-1B84-2275-5A76-29131B980CD4}"/>
              </a:ext>
            </a:extLst>
          </p:cNvPr>
          <p:cNvSpPr/>
          <p:nvPr/>
        </p:nvSpPr>
        <p:spPr>
          <a:xfrm>
            <a:off x="106843" y="587014"/>
            <a:ext cx="46227041" cy="6687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>
                <a:solidFill>
                  <a:srgbClr val="CBD3E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GLOBAL CLOUD-TO-GROUND LIGHTNING DATA TO INFORM WILDFIRE IGNITION PATTERNS</a:t>
            </a:r>
          </a:p>
          <a:p>
            <a:pPr algn="ctr"/>
            <a:r>
              <a:rPr lang="en-GB" sz="6600" b="1" dirty="0">
                <a:solidFill>
                  <a:srgbClr val="8A9C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Esther Brambleby</a:t>
            </a:r>
            <a:r>
              <a:rPr lang="en-GB" sz="6600" b="1" baseline="30000" dirty="0">
                <a:solidFill>
                  <a:srgbClr val="8A9C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6000" b="1" dirty="0">
                <a:solidFill>
                  <a:srgbClr val="8A9C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6000" dirty="0">
                <a:solidFill>
                  <a:srgbClr val="8A9C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Sander Veraverbeke</a:t>
            </a:r>
            <a:r>
              <a:rPr lang="en-GB" sz="6000" baseline="30000" dirty="0">
                <a:solidFill>
                  <a:srgbClr val="8A9C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en-GB" sz="6000" dirty="0">
                <a:solidFill>
                  <a:srgbClr val="8A9C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Guilherme Mataveli</a:t>
            </a:r>
            <a:r>
              <a:rPr lang="en-GB" sz="6000" baseline="30000" dirty="0">
                <a:solidFill>
                  <a:srgbClr val="8A9C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1,3</a:t>
            </a:r>
            <a:r>
              <a:rPr lang="en-GB" sz="6000" dirty="0">
                <a:solidFill>
                  <a:srgbClr val="8A9C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GB" sz="6000" dirty="0">
                <a:solidFill>
                  <a:srgbClr val="8A9C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Manoj Joshi</a:t>
            </a:r>
            <a:r>
              <a:rPr lang="en-GB" sz="6000" baseline="30000" dirty="0">
                <a:solidFill>
                  <a:srgbClr val="8A9C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6000" dirty="0">
                <a:solidFill>
                  <a:srgbClr val="8A9C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Matthew Jones</a:t>
            </a:r>
            <a:r>
              <a:rPr lang="en-GB" sz="6000" baseline="30000" dirty="0">
                <a:solidFill>
                  <a:srgbClr val="8A9C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/>
            <a:r>
              <a:rPr lang="en-GB" sz="3600" dirty="0">
                <a:solidFill>
                  <a:srgbClr val="7086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University of East Anglia; 2 Vrije Universiteit Amsterdam; 3 National Institute for Space Research (INPE)</a:t>
            </a:r>
          </a:p>
          <a:p>
            <a:pPr algn="ctr"/>
            <a:r>
              <a:rPr lang="en-GB" sz="3600" dirty="0">
                <a:solidFill>
                  <a:srgbClr val="7086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e.brambleby@uea.ac.uk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AFAD966-942D-B080-8427-C0185553500B}"/>
              </a:ext>
            </a:extLst>
          </p:cNvPr>
          <p:cNvSpPr/>
          <p:nvPr/>
        </p:nvSpPr>
        <p:spPr>
          <a:xfrm>
            <a:off x="1046168" y="17602200"/>
            <a:ext cx="13954134" cy="12956048"/>
          </a:xfrm>
          <a:prstGeom prst="roundRect">
            <a:avLst/>
          </a:prstGeom>
          <a:solidFill>
            <a:schemeClr val="tx1">
              <a:alpha val="65000"/>
            </a:schemeClr>
          </a:solidFill>
          <a:ln w="63500">
            <a:noFill/>
          </a:ln>
          <a:effectLst>
            <a:softEdge rad="254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VAISALA GLOBAL LIGHTNING DETECTION NETWORK GLD360</a:t>
            </a:r>
          </a:p>
          <a:p>
            <a:pPr algn="ctr"/>
            <a:endParaRPr lang="en-GB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GLD360 is a </a:t>
            </a:r>
            <a:r>
              <a:rPr lang="en-GB" sz="3600" b="1" dirty="0">
                <a:solidFill>
                  <a:srgbClr val="A7B4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lightning location system</a:t>
            </a:r>
            <a:r>
              <a:rPr lang="en-GB" sz="3200" dirty="0">
                <a:solidFill>
                  <a:srgbClr val="A7B4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consisting of ground-based sensors which detect very low frequency </a:t>
            </a:r>
            <a:r>
              <a:rPr lang="en-GB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 waves.</a:t>
            </a:r>
            <a:r>
              <a:rPr lang="en-GB" sz="3200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Observations are classified as cloud or cloud-to-ground strokes.</a:t>
            </a:r>
          </a:p>
          <a:p>
            <a:endParaRPr lang="en-GB" sz="36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en-GB" sz="36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VARIABLES TO BE PUBLISHED</a:t>
            </a:r>
          </a:p>
          <a:p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40FAD8C-2A1C-86C9-C8A6-7BB2F249465A}"/>
              </a:ext>
            </a:extLst>
          </p:cNvPr>
          <p:cNvSpPr/>
          <p:nvPr/>
        </p:nvSpPr>
        <p:spPr>
          <a:xfrm>
            <a:off x="31440422" y="7536178"/>
            <a:ext cx="13954134" cy="11509594"/>
          </a:xfrm>
          <a:prstGeom prst="roundRect">
            <a:avLst/>
          </a:prstGeom>
          <a:solidFill>
            <a:schemeClr val="tx1">
              <a:alpha val="65000"/>
            </a:schemeClr>
          </a:solidFill>
          <a:ln w="63500">
            <a:solidFill>
              <a:srgbClr val="7604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SIGNAL STRENGTH PEAK CURRENT</a:t>
            </a:r>
          </a:p>
          <a:p>
            <a:pPr algn="ctr"/>
            <a:endParaRPr lang="en-GB" sz="36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en-GB" sz="36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en-GB" sz="36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en-GB" sz="36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en-GB" sz="36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en-GB" sz="36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en-GB" sz="36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en-GB" sz="36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en-GB" sz="36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en-GB" sz="36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en-GB" sz="36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period January 2019 – December 2023.</a:t>
            </a:r>
          </a:p>
          <a:p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Globally over land, ~14% strikes from January 2019 – December 2023 have positive polarity. Positive cloud-to-ground lightning are more likely to experience long continuing currents which is linked to wildfire ignition.</a:t>
            </a:r>
            <a:r>
              <a:rPr lang="en-GB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7439EB5-E7E2-619F-EA54-891F6FB553B4}"/>
              </a:ext>
            </a:extLst>
          </p:cNvPr>
          <p:cNvSpPr/>
          <p:nvPr/>
        </p:nvSpPr>
        <p:spPr>
          <a:xfrm>
            <a:off x="16243296" y="7536178"/>
            <a:ext cx="13954134" cy="23024973"/>
          </a:xfrm>
          <a:prstGeom prst="roundRect">
            <a:avLst/>
          </a:prstGeom>
          <a:noFill/>
          <a:ln w="63500">
            <a:solidFill>
              <a:srgbClr val="7604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SEASONAL CLOUD-TO-GROUND LIGHTNING STROKE DENSITY</a:t>
            </a:r>
          </a:p>
          <a:p>
            <a:endParaRPr lang="en-GB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period December 2018 – August 2023.</a:t>
            </a:r>
          </a:p>
          <a:p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timing of high-density cloud-to-ground lightning corresponds with fire season in many lightning-fire prone regions. This dataset also reports a 43% cloud-to-ground lightning fraction over land, with a higher fraction in high latitudes.</a:t>
            </a:r>
            <a:endParaRPr lang="en-GB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en-GB" sz="36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0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LOCATION ACCURACY</a:t>
            </a:r>
          </a:p>
          <a:p>
            <a:endParaRPr lang="en-GB" sz="36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en-GB" sz="36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en-GB" sz="36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en-GB" sz="36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en-GB" sz="36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en-GB" sz="36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en-GB" sz="36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en-GB" sz="36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en-GB" sz="36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en-GB" sz="36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en-GB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period January 2019 – December 2023.</a:t>
            </a:r>
          </a:p>
          <a:p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higher location accuracy across contiguous USA is due to a merging of the GLD360 dataset with Vaisala’s National Lightning Detection Network (NLDN).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879656A-77CB-14B3-8CF3-3093BC2E3103}"/>
              </a:ext>
            </a:extLst>
          </p:cNvPr>
          <p:cNvSpPr/>
          <p:nvPr/>
        </p:nvSpPr>
        <p:spPr>
          <a:xfrm>
            <a:off x="31440422" y="25484820"/>
            <a:ext cx="13954134" cy="4885410"/>
          </a:xfrm>
          <a:prstGeom prst="roundRect">
            <a:avLst/>
          </a:prstGeom>
          <a:solidFill>
            <a:schemeClr val="tx1">
              <a:alpha val="65000"/>
            </a:schemeClr>
          </a:solidFill>
          <a:ln w="63500">
            <a:noFill/>
          </a:ln>
          <a:effectLst>
            <a:softEdge rad="254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REFERENCES</a:t>
            </a: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Jones, M. W., </a:t>
            </a:r>
            <a:r>
              <a:rPr lang="en-GB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Abatzoglou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J. T., Veraverbeke, S., </a:t>
            </a:r>
            <a:r>
              <a:rPr lang="en-GB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Andela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N., </a:t>
            </a:r>
            <a:r>
              <a:rPr lang="en-GB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Lasslop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G., Forkel, M., et al. (2022). Global and regional trends and drivers of fire under climate change. </a:t>
            </a:r>
            <a:r>
              <a:rPr lang="en-GB" sz="2000" b="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Reviews of Geophysics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60, e2020RG000726.</a:t>
            </a: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T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Janssen, T.A.J., Jones, M.W., Finney, D. </a:t>
            </a:r>
            <a:r>
              <a:rPr lang="en-GB" sz="2000" b="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(2023) Extratropical forests increasingly at risk due to lightning fires. </a:t>
            </a:r>
            <a:r>
              <a:rPr lang="en-GB" sz="2000" b="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Nat. </a:t>
            </a:r>
            <a:r>
              <a:rPr lang="en-GB" sz="2000" b="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Geosci</a:t>
            </a:r>
            <a:r>
              <a:rPr lang="en-GB" sz="2000" b="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1136–1144.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Said, R. K., U. S. </a:t>
            </a:r>
            <a:r>
              <a:rPr lang="en-GB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Inan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and K. L. Cummins. (2010). Long-range lightning geolocation using a VLF radio atmospheric waveform bank, </a:t>
            </a:r>
            <a:r>
              <a:rPr lang="en-GB" sz="2000" b="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GB" sz="2000" b="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Geophys</a:t>
            </a:r>
            <a:r>
              <a:rPr lang="en-GB" sz="2000" b="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Res.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115, D23108.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 Bitzer, P. M. (2017), Global distribution and properties of continuing current in lightning, </a:t>
            </a:r>
            <a:r>
              <a:rPr lang="en-GB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GB" sz="2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Geophys</a:t>
            </a:r>
            <a:r>
              <a:rPr lang="en-GB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Res. Atmos.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122, 1033–1041</a:t>
            </a:r>
          </a:p>
          <a:p>
            <a:pPr algn="ctr"/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ACKNOWLEDGEMENTS</a:t>
            </a:r>
            <a:endParaRPr lang="en-GB" sz="24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work was supported by the Natural Environment Research Council and the ARIES Doctoral Training Partnership [grant number NE/S007334/1].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198FA7CC-9C92-7F55-2442-EF4313B2B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2966" y="4437601"/>
            <a:ext cx="1771743" cy="177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972A0C5-69C3-09AF-3612-5B9895BD30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3" t="30862" r="38094" b="36903"/>
          <a:stretch/>
        </p:blipFill>
        <p:spPr bwMode="auto">
          <a:xfrm>
            <a:off x="36227082" y="2120259"/>
            <a:ext cx="2269227" cy="2055953"/>
          </a:xfrm>
          <a:prstGeom prst="rect">
            <a:avLst/>
          </a:prstGeom>
          <a:noFill/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41995A41-3808-9DAA-79FD-A753C45AD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298" y="4682761"/>
            <a:ext cx="3925499" cy="152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3F2625A-1B5B-C1B6-97E7-D7F05638EC4D}"/>
              </a:ext>
            </a:extLst>
          </p:cNvPr>
          <p:cNvSpPr/>
          <p:nvPr/>
        </p:nvSpPr>
        <p:spPr>
          <a:xfrm>
            <a:off x="1046168" y="7536178"/>
            <a:ext cx="13954134" cy="9476388"/>
          </a:xfrm>
          <a:prstGeom prst="roundRect">
            <a:avLst/>
          </a:prstGeom>
          <a:solidFill>
            <a:schemeClr val="tx1">
              <a:alpha val="65000"/>
            </a:schemeClr>
          </a:solidFill>
          <a:ln w="63500">
            <a:noFill/>
          </a:ln>
          <a:effectLst>
            <a:softEdge rad="254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BACKGROUND</a:t>
            </a:r>
          </a:p>
          <a:p>
            <a:pPr algn="ctr"/>
            <a:endParaRPr lang="en-GB" sz="36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en-GB" sz="36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Lightning is recognised as a </a:t>
            </a:r>
            <a:r>
              <a:rPr lang="en-GB" sz="3600" b="1" kern="100" dirty="0">
                <a:solidFill>
                  <a:srgbClr val="A7B4D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crucial</a:t>
            </a:r>
            <a:br>
              <a:rPr lang="en-GB" sz="3600" b="1" kern="100" dirty="0">
                <a:solidFill>
                  <a:srgbClr val="A7B4D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3600" b="1" kern="100" dirty="0">
                <a:solidFill>
                  <a:srgbClr val="A7B4D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wildfire ignition source </a:t>
            </a: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worldwide</a:t>
            </a:r>
            <a:r>
              <a:rPr lang="en-GB" sz="3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GB" sz="3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especially in remote regions including</a:t>
            </a:r>
            <a:br>
              <a:rPr lang="en-GB" sz="3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boreal and temperate forests.</a:t>
            </a:r>
            <a:r>
              <a:rPr lang="en-GB" sz="3200" kern="1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kern="100" baseline="30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b="1" kern="100" dirty="0">
                <a:solidFill>
                  <a:srgbClr val="A7B4D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Lightning occurrence is </a:t>
            </a:r>
            <a:br>
              <a:rPr lang="en-GB" sz="3600" b="1" kern="100" dirty="0">
                <a:solidFill>
                  <a:srgbClr val="A7B4D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3600" b="1" kern="100" dirty="0">
                <a:solidFill>
                  <a:srgbClr val="A7B4D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projected to increase</a:t>
            </a:r>
            <a:r>
              <a:rPr lang="en-GB" sz="3200" b="1" kern="100" dirty="0">
                <a:solidFill>
                  <a:srgbClr val="A7B4D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these </a:t>
            </a:r>
            <a:b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areas under climate change.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Robust assessments of lightning contribution to wildfire risk have been </a:t>
            </a:r>
            <a:b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restricted to selected regions due to the narrow spatial extent of cloud-to-ground lightning records,</a:t>
            </a:r>
            <a:r>
              <a:rPr lang="en-GB" sz="3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g</a:t>
            </a: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lobal studies have been limited to considering total lightning.</a:t>
            </a:r>
            <a:r>
              <a:rPr lang="en-GB" sz="3200" kern="1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C4BA3367-7419-EB93-57D6-219982106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696" y="2795722"/>
            <a:ext cx="2315661" cy="138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C96F7215-06C4-621D-200D-B99436E1B50D}"/>
              </a:ext>
            </a:extLst>
          </p:cNvPr>
          <p:cNvGrpSpPr/>
          <p:nvPr/>
        </p:nvGrpSpPr>
        <p:grpSpPr>
          <a:xfrm>
            <a:off x="18404583" y="20296029"/>
            <a:ext cx="9631553" cy="6278263"/>
            <a:chOff x="1965405" y="19874490"/>
            <a:chExt cx="12115659" cy="758128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28897D7-A59F-349B-4BB4-22C9247D63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5" t="18557" r="3471" b="8394"/>
            <a:stretch/>
          </p:blipFill>
          <p:spPr>
            <a:xfrm>
              <a:off x="1965405" y="19874490"/>
              <a:ext cx="12115659" cy="75812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8FE6FC3-2DA6-75F0-2F3A-35F636AEA449}"/>
                </a:ext>
              </a:extLst>
            </p:cNvPr>
            <p:cNvSpPr txBox="1"/>
            <p:nvPr/>
          </p:nvSpPr>
          <p:spPr>
            <a:xfrm>
              <a:off x="13174799" y="26393678"/>
              <a:ext cx="457200" cy="483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+</a:t>
              </a:r>
              <a:endParaRPr lang="en-GB" sz="2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012CE77-BFFE-85CD-F2E7-0EB43524AA8D}"/>
              </a:ext>
            </a:extLst>
          </p:cNvPr>
          <p:cNvGrpSpPr/>
          <p:nvPr/>
        </p:nvGrpSpPr>
        <p:grpSpPr>
          <a:xfrm>
            <a:off x="31959827" y="9088278"/>
            <a:ext cx="12915324" cy="5611327"/>
            <a:chOff x="32042659" y="9512445"/>
            <a:chExt cx="12915324" cy="5611327"/>
          </a:xfrm>
        </p:grpSpPr>
        <p:pic>
          <p:nvPicPr>
            <p:cNvPr id="8" name="Picture 7" descr="A comparison of the different colors of the world&#10;&#10;Description automatically generated">
              <a:extLst>
                <a:ext uri="{FF2B5EF4-FFF2-40B4-BE49-F238E27FC236}">
                  <a16:creationId xmlns:a16="http://schemas.microsoft.com/office/drawing/2014/main" id="{A1CE7C88-0ADD-0097-7F1E-B87B682DF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42659" y="9512445"/>
              <a:ext cx="12915324" cy="561132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A5938A-FDC4-4652-671D-B370C69AB1F1}"/>
                </a:ext>
              </a:extLst>
            </p:cNvPr>
            <p:cNvSpPr txBox="1"/>
            <p:nvPr/>
          </p:nvSpPr>
          <p:spPr>
            <a:xfrm>
              <a:off x="44216936" y="14142177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+</a:t>
              </a:r>
            </a:p>
          </p:txBody>
        </p:sp>
      </p:grpSp>
      <p:pic>
        <p:nvPicPr>
          <p:cNvPr id="22" name="Picture 21" descr="A logo with text overlay&#10;&#10;Description automatically generated">
            <a:extLst>
              <a:ext uri="{FF2B5EF4-FFF2-40B4-BE49-F238E27FC236}">
                <a16:creationId xmlns:a16="http://schemas.microsoft.com/office/drawing/2014/main" id="{AAF7681F-0D4F-AF8C-8A3E-5E09E62ED87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263" y="4677425"/>
            <a:ext cx="1838303" cy="1531919"/>
          </a:xfrm>
          <a:prstGeom prst="rect">
            <a:avLst/>
          </a:prstGeom>
        </p:spPr>
      </p:pic>
      <p:pic>
        <p:nvPicPr>
          <p:cNvPr id="28" name="Picture 2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8ED84344-2D19-3A7E-E974-CB9573BEED6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3971" y="3093078"/>
            <a:ext cx="2689045" cy="2689045"/>
          </a:xfrm>
          <a:prstGeom prst="rect">
            <a:avLst/>
          </a:prstGeom>
        </p:spPr>
      </p:pic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06DE90EE-5B29-F4DA-E644-C3463F9727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9608889"/>
              </p:ext>
            </p:extLst>
          </p:nvPr>
        </p:nvGraphicFramePr>
        <p:xfrm>
          <a:off x="3107392" y="23017847"/>
          <a:ext cx="10025930" cy="676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A74F3A2C-5791-27AF-FB0A-F24D9BE50F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" t="8804" r="2339" b="6284"/>
          <a:stretch/>
        </p:blipFill>
        <p:spPr bwMode="auto">
          <a:xfrm>
            <a:off x="8955843" y="9722489"/>
            <a:ext cx="5222195" cy="387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388C013-DB15-4E13-D512-261043B9C8FD}"/>
              </a:ext>
            </a:extLst>
          </p:cNvPr>
          <p:cNvSpPr/>
          <p:nvPr/>
        </p:nvSpPr>
        <p:spPr>
          <a:xfrm>
            <a:off x="31440422" y="19822591"/>
            <a:ext cx="13954134" cy="4885410"/>
          </a:xfrm>
          <a:prstGeom prst="roundRect">
            <a:avLst/>
          </a:prstGeom>
          <a:solidFill>
            <a:schemeClr val="tx1">
              <a:alpha val="65000"/>
            </a:schemeClr>
          </a:solidFill>
          <a:ln w="63500">
            <a:noFill/>
          </a:ln>
          <a:effectLst>
            <a:softEdge rad="254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NEXT STEPS</a:t>
            </a:r>
          </a:p>
          <a:p>
            <a:pPr algn="ctr"/>
            <a:endParaRPr lang="en-GB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point data to match individual cloud-to-ground lightning strokes to wildfire ignition points from the Global Fire Atlas.</a:t>
            </a:r>
          </a:p>
          <a:p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 this lightning-ignited wildfire database with meteorological variables to improve understanding of the climatic drivers of natural wildfire ignition potential.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EBE67D-3AEC-46FA-6630-6041406CC22C}"/>
              </a:ext>
            </a:extLst>
          </p:cNvPr>
          <p:cNvSpPr txBox="1"/>
          <p:nvPr/>
        </p:nvSpPr>
        <p:spPr>
          <a:xfrm>
            <a:off x="8955843" y="13587342"/>
            <a:ext cx="5222195" cy="92333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 rtl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GB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https://media.bom.gov.au/social/blog/1478/a-bolt-from-the-blue-what-is-lightning/</a:t>
            </a:r>
            <a:endParaRPr lang="en-GB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6">
            <a:extLst>
              <a:ext uri="{FF2B5EF4-FFF2-40B4-BE49-F238E27FC236}">
                <a16:creationId xmlns:a16="http://schemas.microsoft.com/office/drawing/2014/main" id="{EC75AE33-5AFF-EE0A-D029-F25597235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778" y="3585009"/>
            <a:ext cx="1280072" cy="170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045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7219</TotalTime>
  <Words>670</Words>
  <Application>Microsoft Office PowerPoint</Application>
  <PresentationFormat>Custom</PresentationFormat>
  <Paragraphs>117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Office 2013 - 2022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EGU poster ideas</dc:title>
  <dc:creator>Esther Brambleby (ENV - Postgraduate Researcher)</dc:creator>
  <cp:lastModifiedBy>Esther Brambleby (ENV - Postgraduate Researcher)</cp:lastModifiedBy>
  <cp:revision>1</cp:revision>
  <cp:lastPrinted>2024-04-05T11:23:12Z</cp:lastPrinted>
  <dcterms:created xsi:type="dcterms:W3CDTF">2023-12-15T08:57:35Z</dcterms:created>
  <dcterms:modified xsi:type="dcterms:W3CDTF">2024-04-10T16:03:13Z</dcterms:modified>
</cp:coreProperties>
</file>